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8" r:id="rId7"/>
    <p:sldId id="275" r:id="rId8"/>
    <p:sldId id="278" r:id="rId9"/>
    <p:sldId id="276" r:id="rId10"/>
    <p:sldId id="277" r:id="rId11"/>
    <p:sldId id="272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howGuides="1">
      <p:cViewPr varScale="1">
        <p:scale>
          <a:sx n="104" d="100"/>
          <a:sy n="104" d="100"/>
        </p:scale>
        <p:origin x="132" y="14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14/12/2022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44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158" y="692696"/>
            <a:ext cx="5029200" cy="1491209"/>
          </a:xfrm>
        </p:spPr>
        <p:txBody>
          <a:bodyPr rtlCol="0"/>
          <a:lstStyle/>
          <a:p>
            <a:pPr rtl="0"/>
            <a:r>
              <a:rPr lang="es-ES" dirty="0" smtClean="0"/>
              <a:t>Administración COIIPA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8" y="2302396"/>
            <a:ext cx="5029201" cy="187368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60158" y="4283876"/>
            <a:ext cx="244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IPS2022-PL71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Desarrolladores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65211" y="2950230"/>
            <a:ext cx="8686801" cy="1398923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es-ES" dirty="0" smtClean="0"/>
              <a:t>	Adrián </a:t>
            </a:r>
            <a:r>
              <a:rPr lang="es-ES" dirty="0"/>
              <a:t>Alves Morales, </a:t>
            </a:r>
            <a:r>
              <a:rPr lang="es-ES" i="1" dirty="0"/>
              <a:t>UO284288</a:t>
            </a:r>
          </a:p>
          <a:p>
            <a:pPr marL="45720" indent="0">
              <a:buNone/>
            </a:pPr>
            <a:r>
              <a:rPr lang="es-ES" dirty="0" smtClean="0"/>
              <a:t>	Omar </a:t>
            </a:r>
            <a:r>
              <a:rPr lang="es-ES" dirty="0"/>
              <a:t>Teixeira González, </a:t>
            </a:r>
            <a:r>
              <a:rPr lang="es-ES" i="1" dirty="0"/>
              <a:t>UO281847</a:t>
            </a:r>
          </a:p>
          <a:p>
            <a:pPr marL="45720" indent="0">
              <a:buNone/>
            </a:pPr>
            <a:r>
              <a:rPr lang="es-ES" dirty="0" smtClean="0"/>
              <a:t>	David </a:t>
            </a:r>
            <a:r>
              <a:rPr lang="es-ES" dirty="0"/>
              <a:t>Leszek Warzynski Abril, </a:t>
            </a:r>
            <a:r>
              <a:rPr lang="es-ES" i="1" dirty="0"/>
              <a:t>UO278968</a:t>
            </a:r>
            <a:r>
              <a:rPr lang="es-ES" dirty="0"/>
              <a:t>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69" y="3936311"/>
            <a:ext cx="405558" cy="4055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4" y="2956825"/>
            <a:ext cx="323285" cy="31823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85" y="3496120"/>
            <a:ext cx="307141" cy="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 que se ha aprendido…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2492896"/>
            <a:ext cx="8686801" cy="2392288"/>
          </a:xfrm>
        </p:spPr>
        <p:txBody>
          <a:bodyPr rtlCol="0"/>
          <a:lstStyle/>
          <a:p>
            <a:pPr rtl="0"/>
            <a:r>
              <a:rPr lang="es-ES" dirty="0" smtClean="0"/>
              <a:t>A trabajar en equipo siguiendo unos plazos y requisitos.</a:t>
            </a:r>
          </a:p>
          <a:p>
            <a:pPr rtl="0"/>
            <a:r>
              <a:rPr lang="es-ES" dirty="0" smtClean="0"/>
              <a:t>A poner en común el desarrollo diario del proyecto.</a:t>
            </a:r>
          </a:p>
          <a:p>
            <a:pPr rtl="0"/>
            <a:r>
              <a:rPr lang="es-ES" dirty="0" smtClean="0"/>
              <a:t>A llevar a cabo reuniones y revisione</a:t>
            </a:r>
            <a:r>
              <a:rPr lang="es-ES" dirty="0" smtClean="0"/>
              <a:t>s del trabajo desarrollado.</a:t>
            </a:r>
          </a:p>
          <a:p>
            <a:pPr rtl="0"/>
            <a:r>
              <a:rPr lang="es-ES" dirty="0" smtClean="0"/>
              <a:t>A asimilar y entender lo que nos ha pedido un cliente.</a:t>
            </a:r>
          </a:p>
          <a:p>
            <a:pPr rtl="0"/>
            <a:r>
              <a:rPr lang="es-ES" dirty="0" smtClean="0"/>
              <a:t>A estimar el tiempo que se tardará en realizar una tarea.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Los problemas generales…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2132856"/>
            <a:ext cx="8686801" cy="352839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El fallo más grave, el fallo/olvido grupal en la realización de una de las funcionalidades solicitadas por el Product Owner.</a:t>
            </a:r>
          </a:p>
          <a:p>
            <a:pPr rtl="0"/>
            <a:r>
              <a:rPr lang="es-ES" dirty="0" smtClean="0"/>
              <a:t>Fallos de comunicación en ciertos momentos.</a:t>
            </a:r>
          </a:p>
          <a:p>
            <a:pPr rtl="0"/>
            <a:r>
              <a:rPr lang="es-ES" dirty="0" smtClean="0"/>
              <a:t>Dificultad a la hora de trabajar sobre el código de otra persona.</a:t>
            </a:r>
          </a:p>
          <a:p>
            <a:pPr rtl="0"/>
            <a:r>
              <a:rPr lang="es-ES" dirty="0" smtClean="0"/>
              <a:t>Mantener el control a la hora de la realizaci</a:t>
            </a:r>
            <a:r>
              <a:rPr lang="es-ES" dirty="0" smtClean="0"/>
              <a:t>ón de tareas paralelas en Github.</a:t>
            </a:r>
          </a:p>
          <a:p>
            <a:r>
              <a:rPr lang="es-ES" dirty="0"/>
              <a:t>No haber realizado las pruebas exhaustivas necesarias en el Sprint 1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Realización errónea de la planificación de las historias de usuario en el Sprint 2.</a:t>
            </a:r>
          </a:p>
          <a:p>
            <a:pPr rtl="0"/>
            <a:r>
              <a:rPr lang="es-ES" dirty="0" smtClean="0"/>
              <a:t>Estimación excesiva en algunas HU.</a:t>
            </a:r>
          </a:p>
        </p:txBody>
      </p:sp>
    </p:spTree>
    <p:extLst>
      <p:ext uri="{BB962C8B-B14F-4D97-AF65-F5344CB8AC3E}">
        <p14:creationId xmlns:p14="http://schemas.microsoft.com/office/powerpoint/2010/main" val="35703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Las mejoras entre </a:t>
            </a:r>
            <a:r>
              <a:rPr lang="es-ES" dirty="0" err="1" smtClean="0"/>
              <a:t>Sprints</a:t>
            </a:r>
            <a:r>
              <a:rPr lang="es-ES" dirty="0" smtClean="0"/>
              <a:t>...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2132856"/>
            <a:ext cx="8686801" cy="3528392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s-ES" dirty="0" smtClean="0"/>
              <a:t>Sprint 1 a 2:</a:t>
            </a:r>
          </a:p>
          <a:p>
            <a:pPr lvl="1"/>
            <a:r>
              <a:rPr lang="es-ES" dirty="0" smtClean="0"/>
              <a:t>Integración de las funcionalidades en una única aplicación.</a:t>
            </a:r>
          </a:p>
          <a:p>
            <a:pPr lvl="1"/>
            <a:r>
              <a:rPr lang="es-ES" dirty="0" smtClean="0"/>
              <a:t>Realización (con tiempo) de los prototipos de pantalla.</a:t>
            </a:r>
          </a:p>
          <a:p>
            <a:pPr lvl="1"/>
            <a:r>
              <a:rPr lang="es-ES" dirty="0" smtClean="0"/>
              <a:t>Realización de pruebas en conjunto, así como de revisión de ideas generales.</a:t>
            </a:r>
          </a:p>
          <a:p>
            <a:pPr lvl="1"/>
            <a:r>
              <a:rPr lang="es-ES" dirty="0" smtClean="0"/>
              <a:t>Mayor comunicación entre desarrolladores.</a:t>
            </a:r>
          </a:p>
          <a:p>
            <a:pPr marL="45720" indent="0">
              <a:buNone/>
            </a:pPr>
            <a:r>
              <a:rPr lang="es-ES" dirty="0" smtClean="0"/>
              <a:t>Sprint 2 </a:t>
            </a:r>
            <a:r>
              <a:rPr lang="es-ES" dirty="0"/>
              <a:t>a </a:t>
            </a:r>
            <a:r>
              <a:rPr lang="es-ES" dirty="0" smtClean="0"/>
              <a:t>3:</a:t>
            </a:r>
          </a:p>
          <a:p>
            <a:pPr lvl="1"/>
            <a:r>
              <a:rPr lang="es-ES" dirty="0" smtClean="0"/>
              <a:t>Más implicación en las HU de otros integrantes.</a:t>
            </a:r>
          </a:p>
          <a:p>
            <a:pPr lvl="1"/>
            <a:r>
              <a:rPr lang="es-ES" dirty="0" smtClean="0"/>
              <a:t>Agrupar funcionalidades en las mismas pantallas.</a:t>
            </a:r>
          </a:p>
          <a:p>
            <a:pPr lvl="1"/>
            <a:r>
              <a:rPr lang="es-ES" dirty="0" smtClean="0"/>
              <a:t>Mejor organización en la planificación y estimación de las HU.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509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del </a:t>
            </a:r>
            <a:r>
              <a:rPr lang="es-ES" dirty="0" err="1" smtClean="0"/>
              <a:t>RedKanban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8686802" cy="4408512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El proyecto se finalizó con dos días de antelación, dando la posibilidad de llevar a cabo una revisión exhaustiva.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85" y="2511813"/>
            <a:ext cx="4691053" cy="3725499"/>
          </a:xfrm>
        </p:spPr>
      </p:pic>
    </p:spTree>
    <p:extLst>
      <p:ext uri="{BB962C8B-B14F-4D97-AF65-F5344CB8AC3E}">
        <p14:creationId xmlns:p14="http://schemas.microsoft.com/office/powerpoint/2010/main" val="33670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del 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8686802" cy="4408512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Hemos utilizado GitHub con frecuencia, produciendo así una gran colaboración entre los integrantes.</a:t>
            </a:r>
            <a:endParaRPr lang="es-ES" dirty="0"/>
          </a:p>
        </p:txBody>
      </p:sp>
      <p:pic>
        <p:nvPicPr>
          <p:cNvPr id="1026" name="Picture 2" descr="https://cdn.discordapp.com/attachments/1022423502789287966/1052662877980479529/im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564904"/>
            <a:ext cx="3601022" cy="35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22423502789287966/105266332942598150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43" y="2960515"/>
            <a:ext cx="4798370" cy="2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2924944"/>
            <a:ext cx="2035944" cy="2035944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544846" y="1268760"/>
            <a:ext cx="8686801" cy="86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/>
              <a:t>¡</a:t>
            </a:r>
            <a:r>
              <a:rPr lang="es-ES" sz="6000" dirty="0" smtClean="0"/>
              <a:t>Gracias por su tiempo!</a:t>
            </a:r>
            <a:endParaRPr lang="es-ES" sz="6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44846" y="2276872"/>
            <a:ext cx="8686802" cy="331236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s-ES" dirty="0" smtClean="0"/>
              <a:t>Si tienen alguna pregunta, no duden en </a:t>
            </a:r>
            <a:r>
              <a:rPr lang="es-ES" dirty="0" err="1" smtClean="0"/>
              <a:t>hacernosla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83</TotalTime>
  <Words>304</Words>
  <Application>Microsoft Office PowerPoint</Application>
  <PresentationFormat>Personalizado</PresentationFormat>
  <Paragraphs>42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Empresarial Contraste 16x9</vt:lpstr>
      <vt:lpstr>Administración COIIPA</vt:lpstr>
      <vt:lpstr>Desarrolladores</vt:lpstr>
      <vt:lpstr>Lo que se ha aprendido…</vt:lpstr>
      <vt:lpstr>Los problemas generales…</vt:lpstr>
      <vt:lpstr>Las mejoras entre Sprints...</vt:lpstr>
      <vt:lpstr>Uso del RedKanban</vt:lpstr>
      <vt:lpstr>Uso del GitHub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COIIPA</dc:title>
  <dc:creator>Cuenta Microsoft</dc:creator>
  <cp:lastModifiedBy>Cuenta Microsoft</cp:lastModifiedBy>
  <cp:revision>12</cp:revision>
  <dcterms:created xsi:type="dcterms:W3CDTF">2022-12-14T18:17:58Z</dcterms:created>
  <dcterms:modified xsi:type="dcterms:W3CDTF">2022-12-14T19:41:07Z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