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68" r:id="rId7"/>
    <p:sldId id="275" r:id="rId8"/>
    <p:sldId id="278" r:id="rId9"/>
    <p:sldId id="276" r:id="rId10"/>
    <p:sldId id="277" r:id="rId11"/>
    <p:sldId id="272" r:id="rId12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706" autoAdjust="0"/>
  </p:normalViewPr>
  <p:slideViewPr>
    <p:cSldViewPr showGuides="1">
      <p:cViewPr varScale="1">
        <p:scale>
          <a:sx n="114" d="100"/>
          <a:sy n="114" d="100"/>
        </p:scale>
        <p:origin x="354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6" d="100"/>
          <a:sy n="46" d="100"/>
        </p:scale>
        <p:origin x="66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91A5D5-FFF8-46DF-9C0E-0D4F23F47441}" type="datetime1">
              <a:rPr lang="es-ES" smtClean="0"/>
              <a:t>14/12/2022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F57AFA-577C-4932-92E9-D908A67F120F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100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822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1599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044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2711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209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0BD41-664D-4ABB-BED5-60658B66DD7C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79A989-1972-408F-82FF-A58E53892B77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D3A61-A9C3-4CD9-B800-BFDBF3EEB1B4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AFB294-75A7-4B00-B220-CD65C2131025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EC0E9D-6882-4573-BA34-049B7160C60E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F87BAA-EB97-4293-BA03-25DA42ED3F33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873C6C-A638-4A2B-8C7B-738C92DEBADC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AB7FA5-3598-48B9-9C77-8C3FE03A7F24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55685E-F8EB-43D9-9EDD-55E7759E9BB9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92E02-8288-486A-A35E-2FB446293FE3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dirty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0077C4-AA9A-431A-A8F9-E2A2FBCC5765}" type="datetime1">
              <a:rPr lang="es-ES" noProof="0" smtClean="0"/>
              <a:t>14/12/2022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0158" y="692696"/>
            <a:ext cx="5029200" cy="1491209"/>
          </a:xfrm>
        </p:spPr>
        <p:txBody>
          <a:bodyPr rtlCol="0"/>
          <a:lstStyle/>
          <a:p>
            <a:pPr rtl="0"/>
            <a:r>
              <a:rPr lang="es-ES" dirty="0" smtClean="0"/>
              <a:t>Administración COIIPA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8" y="2302396"/>
            <a:ext cx="5029201" cy="187368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060158" y="4283876"/>
            <a:ext cx="24419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/>
              <a:t>IPS2022-PL71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smtClean="0"/>
              <a:t>Desarrolladores</a:t>
            </a:r>
            <a:endParaRPr lang="es-ES" dirty="0"/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>
          <a:xfrm>
            <a:off x="1065211" y="2950230"/>
            <a:ext cx="8686801" cy="1398923"/>
          </a:xfrm>
        </p:spPr>
        <p:txBody>
          <a:bodyPr rtlCol="0">
            <a:noAutofit/>
          </a:bodyPr>
          <a:lstStyle/>
          <a:p>
            <a:pPr marL="45720" indent="0">
              <a:buNone/>
            </a:pPr>
            <a:r>
              <a:rPr lang="es-ES" dirty="0" smtClean="0"/>
              <a:t>	Adrián </a:t>
            </a:r>
            <a:r>
              <a:rPr lang="es-ES" dirty="0"/>
              <a:t>Alves Morales, </a:t>
            </a:r>
            <a:r>
              <a:rPr lang="es-ES" i="1" dirty="0"/>
              <a:t>UO284288</a:t>
            </a:r>
          </a:p>
          <a:p>
            <a:pPr marL="45720" indent="0">
              <a:buNone/>
            </a:pPr>
            <a:r>
              <a:rPr lang="es-ES" dirty="0" smtClean="0"/>
              <a:t>	Omar </a:t>
            </a:r>
            <a:r>
              <a:rPr lang="es-ES" dirty="0"/>
              <a:t>Teixeira González, </a:t>
            </a:r>
            <a:r>
              <a:rPr lang="es-ES" i="1" dirty="0"/>
              <a:t>UO281847</a:t>
            </a:r>
          </a:p>
          <a:p>
            <a:pPr marL="45720" indent="0">
              <a:buNone/>
            </a:pPr>
            <a:r>
              <a:rPr lang="es-ES" dirty="0" smtClean="0"/>
              <a:t>	David </a:t>
            </a:r>
            <a:r>
              <a:rPr lang="es-ES" dirty="0"/>
              <a:t>Leszek Warzynski Abril, </a:t>
            </a:r>
            <a:r>
              <a:rPr lang="es-ES" i="1" dirty="0"/>
              <a:t>UO278968</a:t>
            </a:r>
            <a:r>
              <a:rPr lang="es-ES" dirty="0"/>
              <a:t> 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869" y="3936311"/>
            <a:ext cx="405558" cy="40555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14" y="2956825"/>
            <a:ext cx="323285" cy="31823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285" y="3496120"/>
            <a:ext cx="307141" cy="30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Lo que se ha aprendido…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65211" y="2492896"/>
            <a:ext cx="8686801" cy="2392288"/>
          </a:xfrm>
        </p:spPr>
        <p:txBody>
          <a:bodyPr rtlCol="0"/>
          <a:lstStyle/>
          <a:p>
            <a:pPr rtl="0"/>
            <a:r>
              <a:rPr lang="es-ES" dirty="0" smtClean="0"/>
              <a:t>A trabajar en equipo siguiendo unos plazos y requisitos.</a:t>
            </a:r>
          </a:p>
          <a:p>
            <a:pPr rtl="0"/>
            <a:r>
              <a:rPr lang="es-ES" dirty="0" smtClean="0"/>
              <a:t>A poner en común el desarrollo diario del proyecto.</a:t>
            </a:r>
          </a:p>
          <a:p>
            <a:pPr rtl="0"/>
            <a:r>
              <a:rPr lang="es-ES" dirty="0" smtClean="0"/>
              <a:t>A llevar a cabo reuniones y revisiones del trabajo desarrollado.</a:t>
            </a:r>
          </a:p>
          <a:p>
            <a:pPr rtl="0"/>
            <a:r>
              <a:rPr lang="es-ES" dirty="0" smtClean="0"/>
              <a:t>A asimilar y entender lo que nos ha pedido un cliente.</a:t>
            </a:r>
          </a:p>
          <a:p>
            <a:pPr rtl="0"/>
            <a:r>
              <a:rPr lang="es-ES" dirty="0" smtClean="0"/>
              <a:t>A estimar el tiempo que se tardará en realizar una tarea.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Los problemas generales…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>
          <a:xfrm>
            <a:off x="1065211" y="2132856"/>
            <a:ext cx="8686801" cy="3528392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s-ES" dirty="0" smtClean="0"/>
              <a:t>El fallo más grave, el fallo/olvido grupal en la realización de una de las funcionalidades solicitadas por el Product Owner.</a:t>
            </a:r>
          </a:p>
          <a:p>
            <a:pPr rtl="0"/>
            <a:r>
              <a:rPr lang="es-ES" dirty="0" smtClean="0"/>
              <a:t>Fallos de comunicación en ciertos momentos.</a:t>
            </a:r>
          </a:p>
          <a:p>
            <a:pPr rtl="0"/>
            <a:r>
              <a:rPr lang="es-ES" dirty="0" smtClean="0"/>
              <a:t>Dificultad a la hora de trabajar sobre el código de otra persona.</a:t>
            </a:r>
          </a:p>
          <a:p>
            <a:pPr rtl="0"/>
            <a:r>
              <a:rPr lang="es-ES" dirty="0" smtClean="0"/>
              <a:t>Mantener el control a la hora de la realización de tareas paralelas en Github.</a:t>
            </a:r>
          </a:p>
          <a:p>
            <a:r>
              <a:rPr lang="es-ES" dirty="0"/>
              <a:t>No haber realizado las pruebas exhaustivas necesarias en el Sprint 1</a:t>
            </a:r>
            <a:r>
              <a:rPr lang="es-ES" dirty="0" smtClean="0"/>
              <a:t>.</a:t>
            </a:r>
          </a:p>
          <a:p>
            <a:pPr rtl="0"/>
            <a:r>
              <a:rPr lang="es-ES" dirty="0" smtClean="0"/>
              <a:t>Realización errónea de la planificación de las historias de usuario en el Sprint 2.</a:t>
            </a:r>
          </a:p>
          <a:p>
            <a:pPr rtl="0"/>
            <a:r>
              <a:rPr lang="es-ES" dirty="0" smtClean="0"/>
              <a:t>Estimación excesiva en algunas HU.</a:t>
            </a:r>
          </a:p>
        </p:txBody>
      </p:sp>
    </p:spTree>
    <p:extLst>
      <p:ext uri="{BB962C8B-B14F-4D97-AF65-F5344CB8AC3E}">
        <p14:creationId xmlns:p14="http://schemas.microsoft.com/office/powerpoint/2010/main" val="357032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Las mejoras entre </a:t>
            </a:r>
            <a:r>
              <a:rPr lang="es-ES" dirty="0" err="1" smtClean="0"/>
              <a:t>Sprints</a:t>
            </a:r>
            <a:r>
              <a:rPr lang="es-ES" dirty="0" smtClean="0"/>
              <a:t>...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>
          <a:xfrm>
            <a:off x="1065211" y="2132856"/>
            <a:ext cx="8686801" cy="3528392"/>
          </a:xfrm>
        </p:spPr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es-ES" dirty="0" smtClean="0"/>
              <a:t>Sprint 1 a 2:</a:t>
            </a:r>
          </a:p>
          <a:p>
            <a:pPr lvl="1"/>
            <a:r>
              <a:rPr lang="es-ES" dirty="0" smtClean="0"/>
              <a:t>Integración de las funcionalidades en una única aplicación.</a:t>
            </a:r>
          </a:p>
          <a:p>
            <a:pPr lvl="1"/>
            <a:r>
              <a:rPr lang="es-ES" dirty="0" smtClean="0"/>
              <a:t>Realización (con tiempo) de los prototipos de pantalla.</a:t>
            </a:r>
          </a:p>
          <a:p>
            <a:pPr lvl="1"/>
            <a:r>
              <a:rPr lang="es-ES" dirty="0" smtClean="0"/>
              <a:t>Realización de pruebas en conjunto, así como de revisión de ideas generales.</a:t>
            </a:r>
          </a:p>
          <a:p>
            <a:pPr lvl="1"/>
            <a:r>
              <a:rPr lang="es-ES" dirty="0" smtClean="0"/>
              <a:t>Mayor comunicación entre desarrolladores.</a:t>
            </a:r>
          </a:p>
          <a:p>
            <a:pPr marL="45720" indent="0">
              <a:buNone/>
            </a:pPr>
            <a:r>
              <a:rPr lang="es-ES" dirty="0" smtClean="0"/>
              <a:t>Sprint 2 </a:t>
            </a:r>
            <a:r>
              <a:rPr lang="es-ES" dirty="0"/>
              <a:t>a </a:t>
            </a:r>
            <a:r>
              <a:rPr lang="es-ES" dirty="0" smtClean="0"/>
              <a:t>3:</a:t>
            </a:r>
          </a:p>
          <a:p>
            <a:pPr lvl="1"/>
            <a:r>
              <a:rPr lang="es-ES" dirty="0" smtClean="0"/>
              <a:t>Más implicación en las HU de otros integrantes.</a:t>
            </a:r>
          </a:p>
          <a:p>
            <a:pPr lvl="1"/>
            <a:r>
              <a:rPr lang="es-ES" dirty="0" smtClean="0"/>
              <a:t>Agrupar funcionalidades en las mismas pantallas.</a:t>
            </a:r>
          </a:p>
          <a:p>
            <a:pPr lvl="1"/>
            <a:r>
              <a:rPr lang="es-ES" dirty="0" smtClean="0"/>
              <a:t>Mejor organización en la planificación y estimación de las HU.</a:t>
            </a:r>
            <a:endParaRPr lang="es-ES" dirty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15091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del </a:t>
            </a:r>
            <a:r>
              <a:rPr lang="es-ES" dirty="0" err="1" smtClean="0"/>
              <a:t>RedKanban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65211" y="1828800"/>
            <a:ext cx="8686802" cy="4408512"/>
          </a:xfrm>
        </p:spPr>
        <p:txBody>
          <a:bodyPr/>
          <a:lstStyle/>
          <a:p>
            <a:pPr marL="45720" indent="0" algn="just">
              <a:buNone/>
            </a:pPr>
            <a:r>
              <a:rPr lang="es-ES" dirty="0" smtClean="0"/>
              <a:t>El proyecto se finalizó con dos días de antelación, dando la posibilidad de llevar a cabo una revisión exhaustiva.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085" y="2511813"/>
            <a:ext cx="4691053" cy="3725499"/>
          </a:xfrm>
        </p:spPr>
      </p:pic>
    </p:spTree>
    <p:extLst>
      <p:ext uri="{BB962C8B-B14F-4D97-AF65-F5344CB8AC3E}">
        <p14:creationId xmlns:p14="http://schemas.microsoft.com/office/powerpoint/2010/main" val="336708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del GitHub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65211" y="1828800"/>
            <a:ext cx="8686802" cy="4408512"/>
          </a:xfrm>
        </p:spPr>
        <p:txBody>
          <a:bodyPr/>
          <a:lstStyle/>
          <a:p>
            <a:pPr marL="45720" indent="0" algn="just">
              <a:buNone/>
            </a:pPr>
            <a:r>
              <a:rPr lang="es-ES" dirty="0" smtClean="0"/>
              <a:t>Hemos utilizado GitHub con frecuencia, produciendo así una gran colaboración entre los integrantes.</a:t>
            </a:r>
            <a:endParaRPr lang="es-ES" dirty="0"/>
          </a:p>
        </p:txBody>
      </p:sp>
      <p:pic>
        <p:nvPicPr>
          <p:cNvPr id="1026" name="Picture 2" descr="https://cdn.discordapp.com/attachments/1022423502789287966/1052662877980479529/image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8" y="2564904"/>
            <a:ext cx="3601022" cy="353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1022423502789287966/1052663329425981500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643" y="2960515"/>
            <a:ext cx="4798370" cy="274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52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75" y="2924944"/>
            <a:ext cx="2035944" cy="2035944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1544846" y="1268760"/>
            <a:ext cx="8686801" cy="8640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6000" dirty="0"/>
              <a:t>¡</a:t>
            </a:r>
            <a:r>
              <a:rPr lang="es-ES" sz="6000" dirty="0" smtClean="0"/>
              <a:t>Gracias por su tiempo!</a:t>
            </a:r>
            <a:endParaRPr lang="es-ES" sz="60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544846" y="2276872"/>
            <a:ext cx="8686802" cy="3312368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s-ES" dirty="0" smtClean="0"/>
              <a:t>Si tienen alguna pregunta, no duden en </a:t>
            </a:r>
            <a:r>
              <a:rPr lang="es-ES" dirty="0" smtClean="0"/>
              <a:t>hacerla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presarial Contraste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690_TF02895266.potx" id="{662AE8D8-24CF-4300-88CA-77AD0B4045E0}" vid="{53658028-3D1B-4AA4-8E7B-3BB150406BCD}"/>
    </a:ext>
  </a:extLst>
</a:theme>
</file>

<file path=ppt/theme/theme2.xml><?xml version="1.0" encoding="utf-8"?>
<a:theme xmlns:a="http://schemas.openxmlformats.org/drawingml/2006/main" name="Tema d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a4f35948-e619-41b3-aa29-22878b09cfd2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40262f94-9f35-4ac3-9a90-690165a166b7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empresarial de contraste (panorámica)</Template>
  <TotalTime>83</TotalTime>
  <Words>304</Words>
  <Application>Microsoft Office PowerPoint</Application>
  <PresentationFormat>Personalizado</PresentationFormat>
  <Paragraphs>42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Franklin Gothic Medium</vt:lpstr>
      <vt:lpstr>Empresarial Contraste 16x9</vt:lpstr>
      <vt:lpstr>Administración COIIPA</vt:lpstr>
      <vt:lpstr>Desarrolladores</vt:lpstr>
      <vt:lpstr>Lo que se ha aprendido…</vt:lpstr>
      <vt:lpstr>Los problemas generales…</vt:lpstr>
      <vt:lpstr>Las mejoras entre Sprints...</vt:lpstr>
      <vt:lpstr>Uso del RedKanban</vt:lpstr>
      <vt:lpstr>Uso del GitHub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Administración COIIPA</dc:title>
  <dc:creator>Cuenta Microsoft</dc:creator>
  <cp:lastModifiedBy>Cuenta Microsoft</cp:lastModifiedBy>
  <cp:revision>13</cp:revision>
  <dcterms:created xsi:type="dcterms:W3CDTF">2022-12-14T18:17:58Z</dcterms:created>
  <dcterms:modified xsi:type="dcterms:W3CDTF">2022-12-14T19:43:07Z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