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12"/>
  </p:notesMasterIdLst>
  <p:sldIdLst>
    <p:sldId id="256" r:id="rId2"/>
    <p:sldId id="285" r:id="rId3"/>
    <p:sldId id="286" r:id="rId4"/>
    <p:sldId id="287" r:id="rId5"/>
    <p:sldId id="288" r:id="rId6"/>
    <p:sldId id="268" r:id="rId7"/>
    <p:sldId id="289" r:id="rId8"/>
    <p:sldId id="291" r:id="rId9"/>
    <p:sldId id="263"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DE25A3-161B-4C1F-9B3A-10FB00B64A14}" v="227" dt="2025-04-21T16:04:15.7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73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jee gupta" userId="d6b6bd68f597ba71" providerId="LiveId" clId="{53DE25A3-161B-4C1F-9B3A-10FB00B64A14}"/>
    <pc:docChg chg="undo custSel addSld delSld modSld sldOrd">
      <pc:chgData name="omjee gupta" userId="d6b6bd68f597ba71" providerId="LiveId" clId="{53DE25A3-161B-4C1F-9B3A-10FB00B64A14}" dt="2025-03-25T16:03:27.630" v="632" actId="1076"/>
      <pc:docMkLst>
        <pc:docMk/>
      </pc:docMkLst>
      <pc:sldChg chg="addSp delSp modSp mod">
        <pc:chgData name="omjee gupta" userId="d6b6bd68f597ba71" providerId="LiveId" clId="{53DE25A3-161B-4C1F-9B3A-10FB00B64A14}" dt="2025-03-25T16:03:27.630" v="632" actId="1076"/>
        <pc:sldMkLst>
          <pc:docMk/>
          <pc:sldMk cId="596458138" sldId="256"/>
        </pc:sldMkLst>
        <pc:spChg chg="mod">
          <ac:chgData name="omjee gupta" userId="d6b6bd68f597ba71" providerId="LiveId" clId="{53DE25A3-161B-4C1F-9B3A-10FB00B64A14}" dt="2025-03-25T15:48:09.606" v="218" actId="255"/>
          <ac:spMkLst>
            <pc:docMk/>
            <pc:sldMk cId="596458138" sldId="256"/>
            <ac:spMk id="2" creationId="{AC2D9E29-A31F-99F8-98F8-F7A541A26CCA}"/>
          </ac:spMkLst>
        </pc:spChg>
        <pc:spChg chg="mod">
          <ac:chgData name="omjee gupta" userId="d6b6bd68f597ba71" providerId="LiveId" clId="{53DE25A3-161B-4C1F-9B3A-10FB00B64A14}" dt="2025-03-25T15:56:57.857" v="603" actId="20577"/>
          <ac:spMkLst>
            <pc:docMk/>
            <pc:sldMk cId="596458138" sldId="256"/>
            <ac:spMk id="3" creationId="{017A160B-418D-512A-F093-F582F0F25267}"/>
          </ac:spMkLst>
        </pc:spChg>
        <pc:spChg chg="mod">
          <ac:chgData name="omjee gupta" userId="d6b6bd68f597ba71" providerId="LiveId" clId="{53DE25A3-161B-4C1F-9B3A-10FB00B64A14}" dt="2025-03-25T15:54:16.958" v="590" actId="207"/>
          <ac:spMkLst>
            <pc:docMk/>
            <pc:sldMk cId="596458138" sldId="256"/>
            <ac:spMk id="4" creationId="{11F26BEB-6418-9B79-7251-E6BF0A5AEE2B}"/>
          </ac:spMkLst>
        </pc:spChg>
        <pc:spChg chg="add mod">
          <ac:chgData name="omjee gupta" userId="d6b6bd68f597ba71" providerId="LiveId" clId="{53DE25A3-161B-4C1F-9B3A-10FB00B64A14}" dt="2025-03-25T15:17:05.178" v="18" actId="14100"/>
          <ac:spMkLst>
            <pc:docMk/>
            <pc:sldMk cId="596458138" sldId="256"/>
            <ac:spMk id="6" creationId="{8884B430-BB87-EEDB-26F1-2A3D3BC9FD05}"/>
          </ac:spMkLst>
        </pc:spChg>
        <pc:spChg chg="add mod">
          <ac:chgData name="omjee gupta" userId="d6b6bd68f597ba71" providerId="LiveId" clId="{53DE25A3-161B-4C1F-9B3A-10FB00B64A14}" dt="2025-03-25T15:47:23.177" v="205" actId="1076"/>
          <ac:spMkLst>
            <pc:docMk/>
            <pc:sldMk cId="596458138" sldId="256"/>
            <ac:spMk id="10" creationId="{8C917DB1-8A82-4A09-DAC1-A9BD96EE5BE3}"/>
          </ac:spMkLst>
        </pc:spChg>
        <pc:picChg chg="add mod">
          <ac:chgData name="omjee gupta" userId="d6b6bd68f597ba71" providerId="LiveId" clId="{53DE25A3-161B-4C1F-9B3A-10FB00B64A14}" dt="2025-03-25T16:03:27.630" v="632" actId="1076"/>
          <ac:picMkLst>
            <pc:docMk/>
            <pc:sldMk cId="596458138" sldId="256"/>
            <ac:picMk id="8" creationId="{2FD7839C-71EC-C707-FDD2-8351205D4B5F}"/>
          </ac:picMkLst>
        </pc:picChg>
        <pc:picChg chg="add mod">
          <ac:chgData name="omjee gupta" userId="d6b6bd68f597ba71" providerId="LiveId" clId="{53DE25A3-161B-4C1F-9B3A-10FB00B64A14}" dt="2025-03-25T16:03:20.580" v="631" actId="1076"/>
          <ac:picMkLst>
            <pc:docMk/>
            <pc:sldMk cId="596458138" sldId="256"/>
            <ac:picMk id="19" creationId="{65A1DA0A-421C-C885-9A6E-15A3C3D19732}"/>
          </ac:picMkLst>
        </pc:picChg>
      </pc:sldChg>
      <pc:sldChg chg="del">
        <pc:chgData name="omjee gupta" userId="d6b6bd68f597ba71" providerId="LiveId" clId="{53DE25A3-161B-4C1F-9B3A-10FB00B64A14}" dt="2025-03-25T15:43:46.942" v="195" actId="47"/>
        <pc:sldMkLst>
          <pc:docMk/>
          <pc:sldMk cId="2813601730" sldId="257"/>
        </pc:sldMkLst>
      </pc:sldChg>
      <pc:sldChg chg="del">
        <pc:chgData name="omjee gupta" userId="d6b6bd68f597ba71" providerId="LiveId" clId="{53DE25A3-161B-4C1F-9B3A-10FB00B64A14}" dt="2025-03-25T15:37:13.690" v="179" actId="47"/>
        <pc:sldMkLst>
          <pc:docMk/>
          <pc:sldMk cId="2468722884" sldId="258"/>
        </pc:sldMkLst>
      </pc:sldChg>
      <pc:sldChg chg="del">
        <pc:chgData name="omjee gupta" userId="d6b6bd68f597ba71" providerId="LiveId" clId="{53DE25A3-161B-4C1F-9B3A-10FB00B64A14}" dt="2025-03-25T15:38:49.591" v="182" actId="47"/>
        <pc:sldMkLst>
          <pc:docMk/>
          <pc:sldMk cId="1985762160" sldId="261"/>
        </pc:sldMkLst>
      </pc:sldChg>
      <pc:sldChg chg="del">
        <pc:chgData name="omjee gupta" userId="d6b6bd68f597ba71" providerId="LiveId" clId="{53DE25A3-161B-4C1F-9B3A-10FB00B64A14}" dt="2025-03-25T15:38:21.765" v="180" actId="47"/>
        <pc:sldMkLst>
          <pc:docMk/>
          <pc:sldMk cId="2109206364" sldId="262"/>
        </pc:sldMkLst>
      </pc:sldChg>
      <pc:sldChg chg="del">
        <pc:chgData name="omjee gupta" userId="d6b6bd68f597ba71" providerId="LiveId" clId="{53DE25A3-161B-4C1F-9B3A-10FB00B64A14}" dt="2025-03-25T15:37:10.951" v="178" actId="47"/>
        <pc:sldMkLst>
          <pc:docMk/>
          <pc:sldMk cId="849423759" sldId="267"/>
        </pc:sldMkLst>
      </pc:sldChg>
      <pc:sldChg chg="del">
        <pc:chgData name="omjee gupta" userId="d6b6bd68f597ba71" providerId="LiveId" clId="{53DE25A3-161B-4C1F-9B3A-10FB00B64A14}" dt="2025-03-25T15:43:52.171" v="197" actId="47"/>
        <pc:sldMkLst>
          <pc:docMk/>
          <pc:sldMk cId="3910336798" sldId="269"/>
        </pc:sldMkLst>
      </pc:sldChg>
      <pc:sldChg chg="del">
        <pc:chgData name="omjee gupta" userId="d6b6bd68f597ba71" providerId="LiveId" clId="{53DE25A3-161B-4C1F-9B3A-10FB00B64A14}" dt="2025-03-25T15:38:51.375" v="183" actId="47"/>
        <pc:sldMkLst>
          <pc:docMk/>
          <pc:sldMk cId="2244882184" sldId="270"/>
        </pc:sldMkLst>
      </pc:sldChg>
      <pc:sldChg chg="del">
        <pc:chgData name="omjee gupta" userId="d6b6bd68f597ba71" providerId="LiveId" clId="{53DE25A3-161B-4C1F-9B3A-10FB00B64A14}" dt="2025-03-25T15:43:50.058" v="196" actId="47"/>
        <pc:sldMkLst>
          <pc:docMk/>
          <pc:sldMk cId="1596335511" sldId="271"/>
        </pc:sldMkLst>
      </pc:sldChg>
      <pc:sldChg chg="add del">
        <pc:chgData name="omjee gupta" userId="d6b6bd68f597ba71" providerId="LiveId" clId="{53DE25A3-161B-4C1F-9B3A-10FB00B64A14}" dt="2025-03-25T15:40:38.740" v="191" actId="47"/>
        <pc:sldMkLst>
          <pc:docMk/>
          <pc:sldMk cId="1380492926" sldId="272"/>
        </pc:sldMkLst>
      </pc:sldChg>
      <pc:sldChg chg="del">
        <pc:chgData name="omjee gupta" userId="d6b6bd68f597ba71" providerId="LiveId" clId="{53DE25A3-161B-4C1F-9B3A-10FB00B64A14}" dt="2025-03-25T15:25:13.682" v="169" actId="2696"/>
        <pc:sldMkLst>
          <pc:docMk/>
          <pc:sldMk cId="2948900167" sldId="272"/>
        </pc:sldMkLst>
      </pc:sldChg>
      <pc:sldChg chg="new del ord">
        <pc:chgData name="omjee gupta" userId="d6b6bd68f597ba71" providerId="LiveId" clId="{53DE25A3-161B-4C1F-9B3A-10FB00B64A14}" dt="2025-03-25T15:40:34.741" v="190" actId="47"/>
        <pc:sldMkLst>
          <pc:docMk/>
          <pc:sldMk cId="1453286876" sldId="273"/>
        </pc:sldMkLst>
      </pc:sldChg>
      <pc:sldChg chg="add">
        <pc:chgData name="omjee gupta" userId="d6b6bd68f597ba71" providerId="LiveId" clId="{53DE25A3-161B-4C1F-9B3A-10FB00B64A14}" dt="2025-03-25T15:42:09.785" v="192"/>
        <pc:sldMkLst>
          <pc:docMk/>
          <pc:sldMk cId="1352897307" sldId="285"/>
        </pc:sldMkLst>
      </pc:sldChg>
      <pc:sldChg chg="add ord">
        <pc:chgData name="omjee gupta" userId="d6b6bd68f597ba71" providerId="LiveId" clId="{53DE25A3-161B-4C1F-9B3A-10FB00B64A14}" dt="2025-03-25T15:40:33.176" v="189"/>
        <pc:sldMkLst>
          <pc:docMk/>
          <pc:sldMk cId="3548423622" sldId="286"/>
        </pc:sldMkLst>
      </pc:sldChg>
      <pc:sldChg chg="add">
        <pc:chgData name="omjee gupta" userId="d6b6bd68f597ba71" providerId="LiveId" clId="{53DE25A3-161B-4C1F-9B3A-10FB00B64A14}" dt="2025-03-25T15:43:16.361" v="193"/>
        <pc:sldMkLst>
          <pc:docMk/>
          <pc:sldMk cId="792233970" sldId="287"/>
        </pc:sldMkLst>
      </pc:sldChg>
      <pc:sldChg chg="add">
        <pc:chgData name="omjee gupta" userId="d6b6bd68f597ba71" providerId="LiveId" clId="{53DE25A3-161B-4C1F-9B3A-10FB00B64A14}" dt="2025-03-25T15:43:20.002" v="194"/>
        <pc:sldMkLst>
          <pc:docMk/>
          <pc:sldMk cId="4033785303" sldId="288"/>
        </pc:sldMkLst>
      </pc:sldChg>
    </pc:docChg>
  </pc:docChgLst>
  <pc:docChgLst>
    <pc:chgData name="Omjee Gupta" userId="d6b6bd68f597ba71" providerId="LiveId" clId="{53DE25A3-161B-4C1F-9B3A-10FB00B64A14}"/>
    <pc:docChg chg="undo custSel addSld delSld modSld sldOrd">
      <pc:chgData name="Omjee Gupta" userId="d6b6bd68f597ba71" providerId="LiveId" clId="{53DE25A3-161B-4C1F-9B3A-10FB00B64A14}" dt="2025-04-23T06:23:58.054" v="2479" actId="14100"/>
      <pc:docMkLst>
        <pc:docMk/>
      </pc:docMkLst>
      <pc:sldChg chg="addSp delSp modSp mod">
        <pc:chgData name="Omjee Gupta" userId="d6b6bd68f597ba71" providerId="LiveId" clId="{53DE25A3-161B-4C1F-9B3A-10FB00B64A14}" dt="2025-04-23T06:23:58.054" v="2479" actId="14100"/>
        <pc:sldMkLst>
          <pc:docMk/>
          <pc:sldMk cId="596458138" sldId="256"/>
        </pc:sldMkLst>
        <pc:spChg chg="mod">
          <ac:chgData name="Omjee Gupta" userId="d6b6bd68f597ba71" providerId="LiveId" clId="{53DE25A3-161B-4C1F-9B3A-10FB00B64A14}" dt="2025-04-15T05:17:17.550" v="1904" actId="207"/>
          <ac:spMkLst>
            <pc:docMk/>
            <pc:sldMk cId="596458138" sldId="256"/>
            <ac:spMk id="2" creationId="{AC2D9E29-A31F-99F8-98F8-F7A541A26CCA}"/>
          </ac:spMkLst>
        </pc:spChg>
        <pc:spChg chg="mod">
          <ac:chgData name="Omjee Gupta" userId="d6b6bd68f597ba71" providerId="LiveId" clId="{53DE25A3-161B-4C1F-9B3A-10FB00B64A14}" dt="2025-04-15T05:17:09.297" v="1903" actId="1076"/>
          <ac:spMkLst>
            <pc:docMk/>
            <pc:sldMk cId="596458138" sldId="256"/>
            <ac:spMk id="4" creationId="{11F26BEB-6418-9B79-7251-E6BF0A5AEE2B}"/>
          </ac:spMkLst>
        </pc:spChg>
        <pc:spChg chg="add mod">
          <ac:chgData name="Omjee Gupta" userId="d6b6bd68f597ba71" providerId="LiveId" clId="{53DE25A3-161B-4C1F-9B3A-10FB00B64A14}" dt="2025-04-23T06:23:58.054" v="2479" actId="14100"/>
          <ac:spMkLst>
            <pc:docMk/>
            <pc:sldMk cId="596458138" sldId="256"/>
            <ac:spMk id="7" creationId="{411B2495-B1D1-09B4-68F1-A1A9AC973230}"/>
          </ac:spMkLst>
        </pc:spChg>
        <pc:spChg chg="mod">
          <ac:chgData name="Omjee Gupta" userId="d6b6bd68f597ba71" providerId="LiveId" clId="{53DE25A3-161B-4C1F-9B3A-10FB00B64A14}" dt="2025-04-23T05:05:04.893" v="2466" actId="20577"/>
          <ac:spMkLst>
            <pc:docMk/>
            <pc:sldMk cId="596458138" sldId="256"/>
            <ac:spMk id="10" creationId="{8C917DB1-8A82-4A09-DAC1-A9BD96EE5BE3}"/>
          </ac:spMkLst>
        </pc:spChg>
      </pc:sldChg>
      <pc:sldChg chg="del">
        <pc:chgData name="Omjee Gupta" userId="d6b6bd68f597ba71" providerId="LiveId" clId="{53DE25A3-161B-4C1F-9B3A-10FB00B64A14}" dt="2025-04-14T19:42:31.878" v="1603" actId="47"/>
        <pc:sldMkLst>
          <pc:docMk/>
          <pc:sldMk cId="1271247961" sldId="259"/>
        </pc:sldMkLst>
      </pc:sldChg>
      <pc:sldChg chg="addSp delSp modSp mod ord">
        <pc:chgData name="Omjee Gupta" userId="d6b6bd68f597ba71" providerId="LiveId" clId="{53DE25A3-161B-4C1F-9B3A-10FB00B64A14}" dt="2025-04-15T05:06:30.941" v="1853" actId="1076"/>
        <pc:sldMkLst>
          <pc:docMk/>
          <pc:sldMk cId="4091296490" sldId="263"/>
        </pc:sldMkLst>
        <pc:spChg chg="mod">
          <ac:chgData name="Omjee Gupta" userId="d6b6bd68f597ba71" providerId="LiveId" clId="{53DE25A3-161B-4C1F-9B3A-10FB00B64A14}" dt="2025-04-15T05:02:45.979" v="1818" actId="1076"/>
          <ac:spMkLst>
            <pc:docMk/>
            <pc:sldMk cId="4091296490" sldId="263"/>
            <ac:spMk id="2" creationId="{AEB7C336-3751-6002-30D1-A8FD5A5832FC}"/>
          </ac:spMkLst>
        </pc:spChg>
        <pc:spChg chg="mod">
          <ac:chgData name="Omjee Gupta" userId="d6b6bd68f597ba71" providerId="LiveId" clId="{53DE25A3-161B-4C1F-9B3A-10FB00B64A14}" dt="2025-04-14T19:47:14.377" v="1690" actId="1076"/>
          <ac:spMkLst>
            <pc:docMk/>
            <pc:sldMk cId="4091296490" sldId="263"/>
            <ac:spMk id="3" creationId="{4732418A-D86C-E873-1825-AC3FA79E9AF5}"/>
          </ac:spMkLst>
        </pc:spChg>
        <pc:spChg chg="add mod">
          <ac:chgData name="Omjee Gupta" userId="d6b6bd68f597ba71" providerId="LiveId" clId="{53DE25A3-161B-4C1F-9B3A-10FB00B64A14}" dt="2025-04-15T05:06:27.583" v="1852" actId="1076"/>
          <ac:spMkLst>
            <pc:docMk/>
            <pc:sldMk cId="4091296490" sldId="263"/>
            <ac:spMk id="5" creationId="{F51613E9-BD05-D01D-5FC3-2A508C1B214A}"/>
          </ac:spMkLst>
        </pc:spChg>
        <pc:spChg chg="mod">
          <ac:chgData name="Omjee Gupta" userId="d6b6bd68f597ba71" providerId="LiveId" clId="{53DE25A3-161B-4C1F-9B3A-10FB00B64A14}" dt="2025-04-15T05:00:18.516" v="1739"/>
          <ac:spMkLst>
            <pc:docMk/>
            <pc:sldMk cId="4091296490" sldId="263"/>
            <ac:spMk id="6" creationId="{9431B06C-8792-3C1C-B5EF-8E2C35BA6573}"/>
          </ac:spMkLst>
        </pc:spChg>
        <pc:spChg chg="mod">
          <ac:chgData name="Omjee Gupta" userId="d6b6bd68f597ba71" providerId="LiveId" clId="{53DE25A3-161B-4C1F-9B3A-10FB00B64A14}" dt="2025-04-15T05:03:31.901" v="1827" actId="14100"/>
          <ac:spMkLst>
            <pc:docMk/>
            <pc:sldMk cId="4091296490" sldId="263"/>
            <ac:spMk id="8" creationId="{97BCBB17-BF35-F0A9-1AB4-0D2B23EEE11D}"/>
          </ac:spMkLst>
        </pc:spChg>
        <pc:spChg chg="mod">
          <ac:chgData name="Omjee Gupta" userId="d6b6bd68f597ba71" providerId="LiveId" clId="{53DE25A3-161B-4C1F-9B3A-10FB00B64A14}" dt="2025-04-15T05:02:17.092" v="1805" actId="20577"/>
          <ac:spMkLst>
            <pc:docMk/>
            <pc:sldMk cId="4091296490" sldId="263"/>
            <ac:spMk id="9" creationId="{EC5464DF-6009-D04C-DFB1-02EA3DF77BBF}"/>
          </ac:spMkLst>
        </pc:spChg>
        <pc:spChg chg="add mod">
          <ac:chgData name="Omjee Gupta" userId="d6b6bd68f597ba71" providerId="LiveId" clId="{53DE25A3-161B-4C1F-9B3A-10FB00B64A14}" dt="2025-04-15T05:06:30.941" v="1853" actId="1076"/>
          <ac:spMkLst>
            <pc:docMk/>
            <pc:sldMk cId="4091296490" sldId="263"/>
            <ac:spMk id="13" creationId="{BC8867BC-D8A2-EAAF-09DB-1926EF0C2CF3}"/>
          </ac:spMkLst>
        </pc:spChg>
        <pc:spChg chg="add mod">
          <ac:chgData name="Omjee Gupta" userId="d6b6bd68f597ba71" providerId="LiveId" clId="{53DE25A3-161B-4C1F-9B3A-10FB00B64A14}" dt="2025-04-14T19:32:48.656" v="1492" actId="478"/>
          <ac:spMkLst>
            <pc:docMk/>
            <pc:sldMk cId="4091296490" sldId="263"/>
            <ac:spMk id="14" creationId="{8BC678E6-3BDB-9BA5-6027-2AFF06C5801F}"/>
          </ac:spMkLst>
        </pc:spChg>
        <pc:spChg chg="add del mod">
          <ac:chgData name="Omjee Gupta" userId="d6b6bd68f597ba71" providerId="LiveId" clId="{53DE25A3-161B-4C1F-9B3A-10FB00B64A14}" dt="2025-04-15T05:06:19.085" v="1849" actId="47"/>
          <ac:spMkLst>
            <pc:docMk/>
            <pc:sldMk cId="4091296490" sldId="263"/>
            <ac:spMk id="17" creationId="{67296981-DB90-CCBD-6FBD-5ED59B66F06B}"/>
          </ac:spMkLst>
        </pc:spChg>
        <pc:picChg chg="add mod">
          <ac:chgData name="Omjee Gupta" userId="d6b6bd68f597ba71" providerId="LiveId" clId="{53DE25A3-161B-4C1F-9B3A-10FB00B64A14}" dt="2025-04-15T05:03:21.031" v="1826" actId="1076"/>
          <ac:picMkLst>
            <pc:docMk/>
            <pc:sldMk cId="4091296490" sldId="263"/>
            <ac:picMk id="16" creationId="{D3869158-B0D0-B096-71D2-23AA16706823}"/>
          </ac:picMkLst>
        </pc:picChg>
        <pc:picChg chg="add mod">
          <ac:chgData name="Omjee Gupta" userId="d6b6bd68f597ba71" providerId="LiveId" clId="{53DE25A3-161B-4C1F-9B3A-10FB00B64A14}" dt="2025-04-15T05:02:59.004" v="1822" actId="1076"/>
          <ac:picMkLst>
            <pc:docMk/>
            <pc:sldMk cId="4091296490" sldId="263"/>
            <ac:picMk id="20" creationId="{CB71ED6E-7765-93AE-3421-8953312AFAC5}"/>
          </ac:picMkLst>
        </pc:picChg>
      </pc:sldChg>
      <pc:sldChg chg="del">
        <pc:chgData name="Omjee Gupta" userId="d6b6bd68f597ba71" providerId="LiveId" clId="{53DE25A3-161B-4C1F-9B3A-10FB00B64A14}" dt="2025-04-14T19:15:27.385" v="1376" actId="47"/>
        <pc:sldMkLst>
          <pc:docMk/>
          <pc:sldMk cId="1512208991" sldId="264"/>
        </pc:sldMkLst>
      </pc:sldChg>
      <pc:sldChg chg="del">
        <pc:chgData name="Omjee Gupta" userId="d6b6bd68f597ba71" providerId="LiveId" clId="{53DE25A3-161B-4C1F-9B3A-10FB00B64A14}" dt="2025-04-14T19:15:24.831" v="1375" actId="47"/>
        <pc:sldMkLst>
          <pc:docMk/>
          <pc:sldMk cId="186758806" sldId="265"/>
        </pc:sldMkLst>
      </pc:sldChg>
      <pc:sldChg chg="addSp delSp modSp del mod">
        <pc:chgData name="Omjee Gupta" userId="d6b6bd68f597ba71" providerId="LiveId" clId="{53DE25A3-161B-4C1F-9B3A-10FB00B64A14}" dt="2025-04-14T19:42:17.201" v="1602" actId="47"/>
        <pc:sldMkLst>
          <pc:docMk/>
          <pc:sldMk cId="1783079816" sldId="266"/>
        </pc:sldMkLst>
      </pc:sldChg>
      <pc:sldChg chg="addSp delSp modSp mod">
        <pc:chgData name="Omjee Gupta" userId="d6b6bd68f597ba71" providerId="LiveId" clId="{53DE25A3-161B-4C1F-9B3A-10FB00B64A14}" dt="2025-04-21T08:43:31.259" v="2418" actId="2711"/>
        <pc:sldMkLst>
          <pc:docMk/>
          <pc:sldMk cId="452612682" sldId="268"/>
        </pc:sldMkLst>
        <pc:spChg chg="mod">
          <ac:chgData name="Omjee Gupta" userId="d6b6bd68f597ba71" providerId="LiveId" clId="{53DE25A3-161B-4C1F-9B3A-10FB00B64A14}" dt="2025-04-14T18:24:03.716" v="1148" actId="207"/>
          <ac:spMkLst>
            <pc:docMk/>
            <pc:sldMk cId="452612682" sldId="268"/>
            <ac:spMk id="5" creationId="{FA014E64-CC04-880A-1C38-8B9F66548903}"/>
          </ac:spMkLst>
        </pc:spChg>
        <pc:spChg chg="mod">
          <ac:chgData name="Omjee Gupta" userId="d6b6bd68f597ba71" providerId="LiveId" clId="{53DE25A3-161B-4C1F-9B3A-10FB00B64A14}" dt="2025-04-14T19:10:32.327" v="1368" actId="2711"/>
          <ac:spMkLst>
            <pc:docMk/>
            <pc:sldMk cId="452612682" sldId="268"/>
            <ac:spMk id="9" creationId="{AB5A7D63-6DEB-3AEB-7927-2D76453860B8}"/>
          </ac:spMkLst>
        </pc:spChg>
        <pc:spChg chg="add del mod">
          <ac:chgData name="Omjee Gupta" userId="d6b6bd68f597ba71" providerId="LiveId" clId="{53DE25A3-161B-4C1F-9B3A-10FB00B64A14}" dt="2025-04-21T08:43:23.470" v="2417" actId="2711"/>
          <ac:spMkLst>
            <pc:docMk/>
            <pc:sldMk cId="452612682" sldId="268"/>
            <ac:spMk id="10" creationId="{A516CD5D-EA42-E475-38A5-CC24D128E09F}"/>
          </ac:spMkLst>
        </pc:spChg>
        <pc:spChg chg="mod">
          <ac:chgData name="Omjee Gupta" userId="d6b6bd68f597ba71" providerId="LiveId" clId="{53DE25A3-161B-4C1F-9B3A-10FB00B64A14}" dt="2025-04-14T19:10:49.394" v="1371" actId="2711"/>
          <ac:spMkLst>
            <pc:docMk/>
            <pc:sldMk cId="452612682" sldId="268"/>
            <ac:spMk id="11" creationId="{21C7D4AA-5163-69C7-8F0C-6B79DC0E4830}"/>
          </ac:spMkLst>
        </pc:spChg>
        <pc:spChg chg="mod">
          <ac:chgData name="Omjee Gupta" userId="d6b6bd68f597ba71" providerId="LiveId" clId="{53DE25A3-161B-4C1F-9B3A-10FB00B64A14}" dt="2025-04-21T08:43:31.259" v="2418" actId="2711"/>
          <ac:spMkLst>
            <pc:docMk/>
            <pc:sldMk cId="452612682" sldId="268"/>
            <ac:spMk id="12" creationId="{51A981FF-9358-8A15-9767-41830153D6C1}"/>
          </ac:spMkLst>
        </pc:spChg>
        <pc:spChg chg="add">
          <ac:chgData name="Omjee Gupta" userId="d6b6bd68f597ba71" providerId="LiveId" clId="{53DE25A3-161B-4C1F-9B3A-10FB00B64A14}" dt="2025-04-14T18:20:13.669" v="1106"/>
          <ac:spMkLst>
            <pc:docMk/>
            <pc:sldMk cId="452612682" sldId="268"/>
            <ac:spMk id="17" creationId="{DFA37123-B2F2-EFA3-E72D-40DF88A5E81F}"/>
          </ac:spMkLst>
        </pc:spChg>
        <pc:spChg chg="add">
          <ac:chgData name="Omjee Gupta" userId="d6b6bd68f597ba71" providerId="LiveId" clId="{53DE25A3-161B-4C1F-9B3A-10FB00B64A14}" dt="2025-04-14T18:21:48.424" v="1121"/>
          <ac:spMkLst>
            <pc:docMk/>
            <pc:sldMk cId="452612682" sldId="268"/>
            <ac:spMk id="18" creationId="{4ECA4E34-9F71-54AA-F1EB-78CE2C0215F9}"/>
          </ac:spMkLst>
        </pc:spChg>
        <pc:spChg chg="add">
          <ac:chgData name="Omjee Gupta" userId="d6b6bd68f597ba71" providerId="LiveId" clId="{53DE25A3-161B-4C1F-9B3A-10FB00B64A14}" dt="2025-04-14T18:23:03.120" v="1133"/>
          <ac:spMkLst>
            <pc:docMk/>
            <pc:sldMk cId="452612682" sldId="268"/>
            <ac:spMk id="19" creationId="{4972791E-6A3E-5978-E057-DC5CEB7EA9B5}"/>
          </ac:spMkLst>
        </pc:spChg>
        <pc:spChg chg="add mod">
          <ac:chgData name="Omjee Gupta" userId="d6b6bd68f597ba71" providerId="LiveId" clId="{53DE25A3-161B-4C1F-9B3A-10FB00B64A14}" dt="2025-04-15T05:33:10.514" v="1996" actId="1076"/>
          <ac:spMkLst>
            <pc:docMk/>
            <pc:sldMk cId="452612682" sldId="268"/>
            <ac:spMk id="23" creationId="{60EA1AD6-A1DE-2524-0B33-D6783299AA58}"/>
          </ac:spMkLst>
        </pc:spChg>
        <pc:picChg chg="add mod">
          <ac:chgData name="Omjee Gupta" userId="d6b6bd68f597ba71" providerId="LiveId" clId="{53DE25A3-161B-4C1F-9B3A-10FB00B64A14}" dt="2025-04-17T12:28:31.520" v="2074" actId="1076"/>
          <ac:picMkLst>
            <pc:docMk/>
            <pc:sldMk cId="452612682" sldId="268"/>
            <ac:picMk id="1026" creationId="{A704149A-E5E0-5F3B-A72B-9BBD2486A74F}"/>
          </ac:picMkLst>
        </pc:picChg>
        <pc:picChg chg="add mod">
          <ac:chgData name="Omjee Gupta" userId="d6b6bd68f597ba71" providerId="LiveId" clId="{53DE25A3-161B-4C1F-9B3A-10FB00B64A14}" dt="2025-04-14T18:22:49.297" v="1132" actId="14100"/>
          <ac:picMkLst>
            <pc:docMk/>
            <pc:sldMk cId="452612682" sldId="268"/>
            <ac:picMk id="6146" creationId="{8D2D780B-8CB5-29BF-6EBB-132D21E47AA9}"/>
          </ac:picMkLst>
        </pc:picChg>
        <pc:picChg chg="add mod">
          <ac:chgData name="Omjee Gupta" userId="d6b6bd68f597ba71" providerId="LiveId" clId="{53DE25A3-161B-4C1F-9B3A-10FB00B64A14}" dt="2025-04-14T18:23:25.961" v="1139" actId="14100"/>
          <ac:picMkLst>
            <pc:docMk/>
            <pc:sldMk cId="452612682" sldId="268"/>
            <ac:picMk id="6154" creationId="{7ECDE195-BBFD-041C-8FA5-7415D2BC3129}"/>
          </ac:picMkLst>
        </pc:picChg>
        <pc:picChg chg="add mod">
          <ac:chgData name="Omjee Gupta" userId="d6b6bd68f597ba71" providerId="LiveId" clId="{53DE25A3-161B-4C1F-9B3A-10FB00B64A14}" dt="2025-04-14T18:23:31.082" v="1141" actId="14100"/>
          <ac:picMkLst>
            <pc:docMk/>
            <pc:sldMk cId="452612682" sldId="268"/>
            <ac:picMk id="6158" creationId="{C12272D0-29D2-728A-665C-B7C7E210FB72}"/>
          </ac:picMkLst>
        </pc:picChg>
      </pc:sldChg>
      <pc:sldChg chg="addSp delSp modSp mod">
        <pc:chgData name="Omjee Gupta" userId="d6b6bd68f597ba71" providerId="LiveId" clId="{53DE25A3-161B-4C1F-9B3A-10FB00B64A14}" dt="2025-04-21T08:00:00.614" v="2202" actId="20577"/>
        <pc:sldMkLst>
          <pc:docMk/>
          <pc:sldMk cId="1352897307" sldId="285"/>
        </pc:sldMkLst>
        <pc:spChg chg="mod">
          <ac:chgData name="Omjee Gupta" userId="d6b6bd68f597ba71" providerId="LiveId" clId="{53DE25A3-161B-4C1F-9B3A-10FB00B64A14}" dt="2025-04-14T16:36:41.274" v="479" actId="1076"/>
          <ac:spMkLst>
            <pc:docMk/>
            <pc:sldMk cId="1352897307" sldId="285"/>
            <ac:spMk id="2" creationId="{6C984EBF-9D11-5311-6012-B146083CE0A8}"/>
          </ac:spMkLst>
        </pc:spChg>
        <pc:spChg chg="mod">
          <ac:chgData name="Omjee Gupta" userId="d6b6bd68f597ba71" providerId="LiveId" clId="{53DE25A3-161B-4C1F-9B3A-10FB00B64A14}" dt="2025-04-14T16:34:41.518" v="465" actId="14100"/>
          <ac:spMkLst>
            <pc:docMk/>
            <pc:sldMk cId="1352897307" sldId="285"/>
            <ac:spMk id="6" creationId="{EC3F749D-0391-C3A8-F7C6-0C1F936F42E6}"/>
          </ac:spMkLst>
        </pc:spChg>
        <pc:spChg chg="add mod">
          <ac:chgData name="Omjee Gupta" userId="d6b6bd68f597ba71" providerId="LiveId" clId="{53DE25A3-161B-4C1F-9B3A-10FB00B64A14}" dt="2025-04-21T08:00:00.614" v="2202" actId="20577"/>
          <ac:spMkLst>
            <pc:docMk/>
            <pc:sldMk cId="1352897307" sldId="285"/>
            <ac:spMk id="8" creationId="{0821E61A-3AE0-A2E9-D290-ACE2EB6BCA63}"/>
          </ac:spMkLst>
        </pc:spChg>
        <pc:spChg chg="add mod">
          <ac:chgData name="Omjee Gupta" userId="d6b6bd68f597ba71" providerId="LiveId" clId="{53DE25A3-161B-4C1F-9B3A-10FB00B64A14}" dt="2025-04-15T05:33:21.406" v="1997" actId="1076"/>
          <ac:spMkLst>
            <pc:docMk/>
            <pc:sldMk cId="1352897307" sldId="285"/>
            <ac:spMk id="16" creationId="{907ECC15-DA06-1654-927A-81D5D8A09268}"/>
          </ac:spMkLst>
        </pc:spChg>
        <pc:picChg chg="add mod">
          <ac:chgData name="Omjee Gupta" userId="d6b6bd68f597ba71" providerId="LiveId" clId="{53DE25A3-161B-4C1F-9B3A-10FB00B64A14}" dt="2025-04-14T16:13:18.975" v="199" actId="1076"/>
          <ac:picMkLst>
            <pc:docMk/>
            <pc:sldMk cId="1352897307" sldId="285"/>
            <ac:picMk id="7" creationId="{92A4172D-6AA9-CB74-7AFC-80F77FC60663}"/>
          </ac:picMkLst>
        </pc:picChg>
      </pc:sldChg>
      <pc:sldChg chg="addSp delSp modSp mod">
        <pc:chgData name="Omjee Gupta" userId="d6b6bd68f597ba71" providerId="LiveId" clId="{53DE25A3-161B-4C1F-9B3A-10FB00B64A14}" dt="2025-04-21T08:10:44.925" v="2275" actId="12"/>
        <pc:sldMkLst>
          <pc:docMk/>
          <pc:sldMk cId="3548423622" sldId="286"/>
        </pc:sldMkLst>
        <pc:spChg chg="mod">
          <ac:chgData name="Omjee Gupta" userId="d6b6bd68f597ba71" providerId="LiveId" clId="{53DE25A3-161B-4C1F-9B3A-10FB00B64A14}" dt="2025-04-14T16:45:11.929" v="658" actId="1076"/>
          <ac:spMkLst>
            <pc:docMk/>
            <pc:sldMk cId="3548423622" sldId="286"/>
            <ac:spMk id="2" creationId="{DA01A48C-B2F6-8688-86B1-EA6C216C6A44}"/>
          </ac:spMkLst>
        </pc:spChg>
        <pc:spChg chg="mod">
          <ac:chgData name="Omjee Gupta" userId="d6b6bd68f597ba71" providerId="LiveId" clId="{53DE25A3-161B-4C1F-9B3A-10FB00B64A14}" dt="2025-04-14T19:44:44.344" v="1612" actId="1076"/>
          <ac:spMkLst>
            <pc:docMk/>
            <pc:sldMk cId="3548423622" sldId="286"/>
            <ac:spMk id="3" creationId="{ECA39DB9-6332-614D-29B4-AFADA6493128}"/>
          </ac:spMkLst>
        </pc:spChg>
        <pc:spChg chg="mod">
          <ac:chgData name="Omjee Gupta" userId="d6b6bd68f597ba71" providerId="LiveId" clId="{53DE25A3-161B-4C1F-9B3A-10FB00B64A14}" dt="2025-04-14T16:30:44.006" v="441" actId="20577"/>
          <ac:spMkLst>
            <pc:docMk/>
            <pc:sldMk cId="3548423622" sldId="286"/>
            <ac:spMk id="6" creationId="{A1F369D5-C4D9-FC54-303A-A38B8442B70F}"/>
          </ac:spMkLst>
        </pc:spChg>
        <pc:spChg chg="mod">
          <ac:chgData name="Omjee Gupta" userId="d6b6bd68f597ba71" providerId="LiveId" clId="{53DE25A3-161B-4C1F-9B3A-10FB00B64A14}" dt="2025-04-14T16:30:35.813" v="439" actId="20577"/>
          <ac:spMkLst>
            <pc:docMk/>
            <pc:sldMk cId="3548423622" sldId="286"/>
            <ac:spMk id="7" creationId="{6D254610-4C5C-9A1F-E9B3-42F0CE6C81A9}"/>
          </ac:spMkLst>
        </pc:spChg>
        <pc:spChg chg="add del mod">
          <ac:chgData name="Omjee Gupta" userId="d6b6bd68f597ba71" providerId="LiveId" clId="{53DE25A3-161B-4C1F-9B3A-10FB00B64A14}" dt="2025-04-21T08:10:44.925" v="2275" actId="12"/>
          <ac:spMkLst>
            <pc:docMk/>
            <pc:sldMk cId="3548423622" sldId="286"/>
            <ac:spMk id="8" creationId="{4BEB4AF6-E80D-F52C-EF9E-3D86C2956FDF}"/>
          </ac:spMkLst>
        </pc:spChg>
        <pc:spChg chg="mod">
          <ac:chgData name="Omjee Gupta" userId="d6b6bd68f597ba71" providerId="LiveId" clId="{53DE25A3-161B-4C1F-9B3A-10FB00B64A14}" dt="2025-04-14T16:43:27.519" v="569" actId="1038"/>
          <ac:spMkLst>
            <pc:docMk/>
            <pc:sldMk cId="3548423622" sldId="286"/>
            <ac:spMk id="9" creationId="{AE2B79EA-0D28-1A84-91D1-592B517C455E}"/>
          </ac:spMkLst>
        </pc:spChg>
        <pc:picChg chg="mod">
          <ac:chgData name="Omjee Gupta" userId="d6b6bd68f597ba71" providerId="LiveId" clId="{53DE25A3-161B-4C1F-9B3A-10FB00B64A14}" dt="2025-04-14T16:43:09.932" v="481" actId="1076"/>
          <ac:picMkLst>
            <pc:docMk/>
            <pc:sldMk cId="3548423622" sldId="286"/>
            <ac:picMk id="11" creationId="{F2CAC3DE-ED1F-09AC-E58F-F51F09BC1F1C}"/>
          </ac:picMkLst>
        </pc:picChg>
      </pc:sldChg>
      <pc:sldChg chg="addSp delSp modSp mod">
        <pc:chgData name="Omjee Gupta" userId="d6b6bd68f597ba71" providerId="LiveId" clId="{53DE25A3-161B-4C1F-9B3A-10FB00B64A14}" dt="2025-04-21T08:10:17.935" v="2274" actId="1076"/>
        <pc:sldMkLst>
          <pc:docMk/>
          <pc:sldMk cId="792233970" sldId="287"/>
        </pc:sldMkLst>
        <pc:spChg chg="mod">
          <ac:chgData name="Omjee Gupta" userId="d6b6bd68f597ba71" providerId="LiveId" clId="{53DE25A3-161B-4C1F-9B3A-10FB00B64A14}" dt="2025-04-14T17:08:17.715" v="853" actId="207"/>
          <ac:spMkLst>
            <pc:docMk/>
            <pc:sldMk cId="792233970" sldId="287"/>
            <ac:spMk id="2" creationId="{E6E7B537-3B2D-9892-58BA-41109A714B0C}"/>
          </ac:spMkLst>
        </pc:spChg>
        <pc:spChg chg="mod">
          <ac:chgData name="Omjee Gupta" userId="d6b6bd68f597ba71" providerId="LiveId" clId="{53DE25A3-161B-4C1F-9B3A-10FB00B64A14}" dt="2025-04-14T19:45:21.850" v="1635" actId="1076"/>
          <ac:spMkLst>
            <pc:docMk/>
            <pc:sldMk cId="792233970" sldId="287"/>
            <ac:spMk id="3" creationId="{DA676EAB-7B5C-8DED-61F5-85916C94D36D}"/>
          </ac:spMkLst>
        </pc:spChg>
        <pc:spChg chg="mod">
          <ac:chgData name="Omjee Gupta" userId="d6b6bd68f597ba71" providerId="LiveId" clId="{53DE25A3-161B-4C1F-9B3A-10FB00B64A14}" dt="2025-04-21T07:45:42.189" v="2093" actId="207"/>
          <ac:spMkLst>
            <pc:docMk/>
            <pc:sldMk cId="792233970" sldId="287"/>
            <ac:spMk id="6" creationId="{9E05BB2D-07C2-B83D-9017-B9D7300F403C}"/>
          </ac:spMkLst>
        </pc:spChg>
        <pc:spChg chg="mod">
          <ac:chgData name="Omjee Gupta" userId="d6b6bd68f597ba71" providerId="LiveId" clId="{53DE25A3-161B-4C1F-9B3A-10FB00B64A14}" dt="2025-04-21T07:45:49.797" v="2095" actId="1076"/>
          <ac:spMkLst>
            <pc:docMk/>
            <pc:sldMk cId="792233970" sldId="287"/>
            <ac:spMk id="8" creationId="{1F898680-6C19-416B-7E2D-57BB902B9BEA}"/>
          </ac:spMkLst>
        </pc:spChg>
        <pc:spChg chg="mod">
          <ac:chgData name="Omjee Gupta" userId="d6b6bd68f597ba71" providerId="LiveId" clId="{53DE25A3-161B-4C1F-9B3A-10FB00B64A14}" dt="2025-04-21T07:45:54.715" v="2096" actId="1076"/>
          <ac:spMkLst>
            <pc:docMk/>
            <pc:sldMk cId="792233970" sldId="287"/>
            <ac:spMk id="10" creationId="{A6B242C1-3AE1-9A4A-9ECE-BBDC35EE68E3}"/>
          </ac:spMkLst>
        </pc:spChg>
        <pc:spChg chg="add mod">
          <ac:chgData name="Omjee Gupta" userId="d6b6bd68f597ba71" providerId="LiveId" clId="{53DE25A3-161B-4C1F-9B3A-10FB00B64A14}" dt="2025-04-21T08:09:27.690" v="2267" actId="20577"/>
          <ac:spMkLst>
            <pc:docMk/>
            <pc:sldMk cId="792233970" sldId="287"/>
            <ac:spMk id="11" creationId="{D845E3E9-F66D-8AEA-FEAC-71F7693E6F13}"/>
          </ac:spMkLst>
        </pc:spChg>
        <pc:spChg chg="add mod">
          <ac:chgData name="Omjee Gupta" userId="d6b6bd68f597ba71" providerId="LiveId" clId="{53DE25A3-161B-4C1F-9B3A-10FB00B64A14}" dt="2025-04-21T08:04:58.106" v="2204" actId="255"/>
          <ac:spMkLst>
            <pc:docMk/>
            <pc:sldMk cId="792233970" sldId="287"/>
            <ac:spMk id="12" creationId="{8D96121C-5C41-FE14-B3C5-F85CC703A7E3}"/>
          </ac:spMkLst>
        </pc:spChg>
        <pc:spChg chg="add mod">
          <ac:chgData name="Omjee Gupta" userId="d6b6bd68f597ba71" providerId="LiveId" clId="{53DE25A3-161B-4C1F-9B3A-10FB00B64A14}" dt="2025-04-21T08:05:08.530" v="2205" actId="255"/>
          <ac:spMkLst>
            <pc:docMk/>
            <pc:sldMk cId="792233970" sldId="287"/>
            <ac:spMk id="13" creationId="{80221BF0-6D0C-39A9-1C35-BFA1F5A3FBAE}"/>
          </ac:spMkLst>
        </pc:spChg>
        <pc:grpChg chg="mod">
          <ac:chgData name="Omjee Gupta" userId="d6b6bd68f597ba71" providerId="LiveId" clId="{53DE25A3-161B-4C1F-9B3A-10FB00B64A14}" dt="2025-04-21T07:47:24.637" v="2114"/>
          <ac:grpSpMkLst>
            <pc:docMk/>
            <pc:sldMk cId="792233970" sldId="287"/>
            <ac:grpSpMk id="15" creationId="{58210EDE-6A8C-3D83-58EA-29E2669BFD02}"/>
          </ac:grpSpMkLst>
        </pc:grpChg>
        <pc:picChg chg="add mod">
          <ac:chgData name="Omjee Gupta" userId="d6b6bd68f597ba71" providerId="LiveId" clId="{53DE25A3-161B-4C1F-9B3A-10FB00B64A14}" dt="2025-04-21T07:47:05.369" v="2111" actId="1076"/>
          <ac:picMkLst>
            <pc:docMk/>
            <pc:sldMk cId="792233970" sldId="287"/>
            <ac:picMk id="7" creationId="{41FF6425-442E-1822-7391-42E0473CB077}"/>
          </ac:picMkLst>
        </pc:picChg>
        <pc:picChg chg="add mod">
          <ac:chgData name="Omjee Gupta" userId="d6b6bd68f597ba71" providerId="LiveId" clId="{53DE25A3-161B-4C1F-9B3A-10FB00B64A14}" dt="2025-04-21T08:08:33.575" v="2255" actId="1076"/>
          <ac:picMkLst>
            <pc:docMk/>
            <pc:sldMk cId="792233970" sldId="287"/>
            <ac:picMk id="22" creationId="{9DC1848A-AC62-E5CD-099E-7A35C7587E97}"/>
          </ac:picMkLst>
        </pc:picChg>
        <pc:picChg chg="add mod">
          <ac:chgData name="Omjee Gupta" userId="d6b6bd68f597ba71" providerId="LiveId" clId="{53DE25A3-161B-4C1F-9B3A-10FB00B64A14}" dt="2025-04-21T08:10:17.935" v="2274" actId="1076"/>
          <ac:picMkLst>
            <pc:docMk/>
            <pc:sldMk cId="792233970" sldId="287"/>
            <ac:picMk id="24" creationId="{E2721D9A-9AEE-A570-2B2C-FFE189DC3CFA}"/>
          </ac:picMkLst>
        </pc:picChg>
        <pc:picChg chg="add mod">
          <ac:chgData name="Omjee Gupta" userId="d6b6bd68f597ba71" providerId="LiveId" clId="{53DE25A3-161B-4C1F-9B3A-10FB00B64A14}" dt="2025-04-21T08:09:57.669" v="2271" actId="14100"/>
          <ac:picMkLst>
            <pc:docMk/>
            <pc:sldMk cId="792233970" sldId="287"/>
            <ac:picMk id="26" creationId="{0D86978D-863D-6147-9F97-54D819C85320}"/>
          </ac:picMkLst>
        </pc:picChg>
        <pc:picChg chg="add mod">
          <ac:chgData name="Omjee Gupta" userId="d6b6bd68f597ba71" providerId="LiveId" clId="{53DE25A3-161B-4C1F-9B3A-10FB00B64A14}" dt="2025-04-21T07:56:11.072" v="2180" actId="1076"/>
          <ac:picMkLst>
            <pc:docMk/>
            <pc:sldMk cId="792233970" sldId="287"/>
            <ac:picMk id="28" creationId="{D5C70D4F-3A45-3044-F713-3AA70B0851E8}"/>
          </ac:picMkLst>
        </pc:picChg>
        <pc:inkChg chg="add mod">
          <ac:chgData name="Omjee Gupta" userId="d6b6bd68f597ba71" providerId="LiveId" clId="{53DE25A3-161B-4C1F-9B3A-10FB00B64A14}" dt="2025-04-21T07:47:24.637" v="2114"/>
          <ac:inkMkLst>
            <pc:docMk/>
            <pc:sldMk cId="792233970" sldId="287"/>
            <ac:inkMk id="9" creationId="{4E475375-FE6C-DE50-B30D-0B24A9954F4E}"/>
          </ac:inkMkLst>
        </pc:inkChg>
        <pc:inkChg chg="add mod">
          <ac:chgData name="Omjee Gupta" userId="d6b6bd68f597ba71" providerId="LiveId" clId="{53DE25A3-161B-4C1F-9B3A-10FB00B64A14}" dt="2025-04-21T07:47:24.637" v="2114"/>
          <ac:inkMkLst>
            <pc:docMk/>
            <pc:sldMk cId="792233970" sldId="287"/>
            <ac:inkMk id="14" creationId="{66D9E6D8-1BCC-FD3D-FEDD-B58FD94DC041}"/>
          </ac:inkMkLst>
        </pc:inkChg>
        <pc:inkChg chg="add">
          <ac:chgData name="Omjee Gupta" userId="d6b6bd68f597ba71" providerId="LiveId" clId="{53DE25A3-161B-4C1F-9B3A-10FB00B64A14}" dt="2025-04-21T07:47:38.157" v="2115" actId="9405"/>
          <ac:inkMkLst>
            <pc:docMk/>
            <pc:sldMk cId="792233970" sldId="287"/>
            <ac:inkMk id="16" creationId="{4EFA2478-7FFF-E7FE-5AAA-4E669E070CEC}"/>
          </ac:inkMkLst>
        </pc:inkChg>
        <pc:inkChg chg="add">
          <ac:chgData name="Omjee Gupta" userId="d6b6bd68f597ba71" providerId="LiveId" clId="{53DE25A3-161B-4C1F-9B3A-10FB00B64A14}" dt="2025-04-21T07:56:18.336" v="2181" actId="9405"/>
          <ac:inkMkLst>
            <pc:docMk/>
            <pc:sldMk cId="792233970" sldId="287"/>
            <ac:inkMk id="29" creationId="{1900C197-D9C3-177E-875F-64F79E9BFD05}"/>
          </ac:inkMkLst>
        </pc:inkChg>
        <pc:inkChg chg="add">
          <ac:chgData name="Omjee Gupta" userId="d6b6bd68f597ba71" providerId="LiveId" clId="{53DE25A3-161B-4C1F-9B3A-10FB00B64A14}" dt="2025-04-21T07:56:21.385" v="2182" actId="9405"/>
          <ac:inkMkLst>
            <pc:docMk/>
            <pc:sldMk cId="792233970" sldId="287"/>
            <ac:inkMk id="30" creationId="{BA20E859-DB89-6116-601F-85D6607F7ED6}"/>
          </ac:inkMkLst>
        </pc:inkChg>
        <pc:inkChg chg="add">
          <ac:chgData name="Omjee Gupta" userId="d6b6bd68f597ba71" providerId="LiveId" clId="{53DE25A3-161B-4C1F-9B3A-10FB00B64A14}" dt="2025-04-21T07:56:23.344" v="2183" actId="9405"/>
          <ac:inkMkLst>
            <pc:docMk/>
            <pc:sldMk cId="792233970" sldId="287"/>
            <ac:inkMk id="31" creationId="{6E2F372B-E739-2EE3-FB26-A23B129E7EC8}"/>
          </ac:inkMkLst>
        </pc:inkChg>
        <pc:inkChg chg="add">
          <ac:chgData name="Omjee Gupta" userId="d6b6bd68f597ba71" providerId="LiveId" clId="{53DE25A3-161B-4C1F-9B3A-10FB00B64A14}" dt="2025-04-21T07:56:26.196" v="2185"/>
          <ac:inkMkLst>
            <pc:docMk/>
            <pc:sldMk cId="792233970" sldId="287"/>
            <ac:inkMk id="33" creationId="{3285C6D2-474A-2D64-0A61-6CBC4D2A33C5}"/>
          </ac:inkMkLst>
        </pc:inkChg>
        <pc:inkChg chg="add">
          <ac:chgData name="Omjee Gupta" userId="d6b6bd68f597ba71" providerId="LiveId" clId="{53DE25A3-161B-4C1F-9B3A-10FB00B64A14}" dt="2025-04-21T07:56:28.818" v="2186" actId="9405"/>
          <ac:inkMkLst>
            <pc:docMk/>
            <pc:sldMk cId="792233970" sldId="287"/>
            <ac:inkMk id="34" creationId="{FA9E367B-A527-580E-27EC-6AA1CD590059}"/>
          </ac:inkMkLst>
        </pc:inkChg>
        <pc:cxnChg chg="add mod">
          <ac:chgData name="Omjee Gupta" userId="d6b6bd68f597ba71" providerId="LiveId" clId="{53DE25A3-161B-4C1F-9B3A-10FB00B64A14}" dt="2025-04-21T07:57:16.829" v="2189" actId="1582"/>
          <ac:cxnSpMkLst>
            <pc:docMk/>
            <pc:sldMk cId="792233970" sldId="287"/>
            <ac:cxnSpMk id="36" creationId="{F7A4E752-06CE-8010-483F-5032A5067DD3}"/>
          </ac:cxnSpMkLst>
        </pc:cxnChg>
        <pc:cxnChg chg="add mod">
          <ac:chgData name="Omjee Gupta" userId="d6b6bd68f597ba71" providerId="LiveId" clId="{53DE25A3-161B-4C1F-9B3A-10FB00B64A14}" dt="2025-04-21T07:57:36.272" v="2191" actId="1582"/>
          <ac:cxnSpMkLst>
            <pc:docMk/>
            <pc:sldMk cId="792233970" sldId="287"/>
            <ac:cxnSpMk id="38" creationId="{90C8866C-804A-4712-8EC7-B28F95738321}"/>
          </ac:cxnSpMkLst>
        </pc:cxnChg>
        <pc:cxnChg chg="add mod">
          <ac:chgData name="Omjee Gupta" userId="d6b6bd68f597ba71" providerId="LiveId" clId="{53DE25A3-161B-4C1F-9B3A-10FB00B64A14}" dt="2025-04-21T08:09:50.218" v="2269" actId="1076"/>
          <ac:cxnSpMkLst>
            <pc:docMk/>
            <pc:sldMk cId="792233970" sldId="287"/>
            <ac:cxnSpMk id="40" creationId="{0160D46A-E336-A514-CF2C-AC10211D4C27}"/>
          </ac:cxnSpMkLst>
        </pc:cxnChg>
        <pc:cxnChg chg="add mod">
          <ac:chgData name="Omjee Gupta" userId="d6b6bd68f597ba71" providerId="LiveId" clId="{53DE25A3-161B-4C1F-9B3A-10FB00B64A14}" dt="2025-04-21T08:10:10.442" v="2273" actId="14100"/>
          <ac:cxnSpMkLst>
            <pc:docMk/>
            <pc:sldMk cId="792233970" sldId="287"/>
            <ac:cxnSpMk id="42" creationId="{BA49CF3A-09B0-BD66-15E7-3E2E05E9EB43}"/>
          </ac:cxnSpMkLst>
        </pc:cxnChg>
      </pc:sldChg>
      <pc:sldChg chg="addSp delSp modSp mod">
        <pc:chgData name="Omjee Gupta" userId="d6b6bd68f597ba71" providerId="LiveId" clId="{53DE25A3-161B-4C1F-9B3A-10FB00B64A14}" dt="2025-04-21T08:34:54.091" v="2413" actId="20577"/>
        <pc:sldMkLst>
          <pc:docMk/>
          <pc:sldMk cId="4033785303" sldId="288"/>
        </pc:sldMkLst>
        <pc:spChg chg="mod">
          <ac:chgData name="Omjee Gupta" userId="d6b6bd68f597ba71" providerId="LiveId" clId="{53DE25A3-161B-4C1F-9B3A-10FB00B64A14}" dt="2025-04-14T18:01:26.341" v="1069" actId="1076"/>
          <ac:spMkLst>
            <pc:docMk/>
            <pc:sldMk cId="4033785303" sldId="288"/>
            <ac:spMk id="2" creationId="{E6E7B537-3B2D-9892-58BA-41109A714B0C}"/>
          </ac:spMkLst>
        </pc:spChg>
        <pc:spChg chg="mod">
          <ac:chgData name="Omjee Gupta" userId="d6b6bd68f597ba71" providerId="LiveId" clId="{53DE25A3-161B-4C1F-9B3A-10FB00B64A14}" dt="2025-04-14T19:45:43.834" v="1658" actId="1076"/>
          <ac:spMkLst>
            <pc:docMk/>
            <pc:sldMk cId="4033785303" sldId="288"/>
            <ac:spMk id="3" creationId="{DA676EAB-7B5C-8DED-61F5-85916C94D36D}"/>
          </ac:spMkLst>
        </pc:spChg>
        <pc:spChg chg="add mod">
          <ac:chgData name="Omjee Gupta" userId="d6b6bd68f597ba71" providerId="LiveId" clId="{53DE25A3-161B-4C1F-9B3A-10FB00B64A14}" dt="2025-04-21T08:31:57.632" v="2396" actId="20577"/>
          <ac:spMkLst>
            <pc:docMk/>
            <pc:sldMk cId="4033785303" sldId="288"/>
            <ac:spMk id="5" creationId="{CCDEA834-BCD4-E0B9-2D79-5ABDF0F7FC02}"/>
          </ac:spMkLst>
        </pc:spChg>
        <pc:spChg chg="mod">
          <ac:chgData name="Omjee Gupta" userId="d6b6bd68f597ba71" providerId="LiveId" clId="{53DE25A3-161B-4C1F-9B3A-10FB00B64A14}" dt="2025-04-21T08:28:42.994" v="2366" actId="1076"/>
          <ac:spMkLst>
            <pc:docMk/>
            <pc:sldMk cId="4033785303" sldId="288"/>
            <ac:spMk id="6" creationId="{9E05BB2D-07C2-B83D-9017-B9D7300F403C}"/>
          </ac:spMkLst>
        </pc:spChg>
        <pc:spChg chg="mod">
          <ac:chgData name="Omjee Gupta" userId="d6b6bd68f597ba71" providerId="LiveId" clId="{53DE25A3-161B-4C1F-9B3A-10FB00B64A14}" dt="2025-04-21T08:32:20.298" v="2400" actId="1076"/>
          <ac:spMkLst>
            <pc:docMk/>
            <pc:sldMk cId="4033785303" sldId="288"/>
            <ac:spMk id="8" creationId="{1F898680-6C19-416B-7E2D-57BB902B9BEA}"/>
          </ac:spMkLst>
        </pc:spChg>
        <pc:spChg chg="mod">
          <ac:chgData name="Omjee Gupta" userId="d6b6bd68f597ba71" providerId="LiveId" clId="{53DE25A3-161B-4C1F-9B3A-10FB00B64A14}" dt="2025-04-21T08:32:08.248" v="2398" actId="1076"/>
          <ac:spMkLst>
            <pc:docMk/>
            <pc:sldMk cId="4033785303" sldId="288"/>
            <ac:spMk id="10" creationId="{A6B242C1-3AE1-9A4A-9ECE-BBDC35EE68E3}"/>
          </ac:spMkLst>
        </pc:spChg>
        <pc:spChg chg="add mod">
          <ac:chgData name="Omjee Gupta" userId="d6b6bd68f597ba71" providerId="LiveId" clId="{53DE25A3-161B-4C1F-9B3A-10FB00B64A14}" dt="2025-04-21T08:27:43.008" v="2360" actId="15"/>
          <ac:spMkLst>
            <pc:docMk/>
            <pc:sldMk cId="4033785303" sldId="288"/>
            <ac:spMk id="11" creationId="{7532EB14-26E8-00BE-7AAC-B3EFA64E1B3E}"/>
          </ac:spMkLst>
        </pc:spChg>
        <pc:spChg chg="add mod">
          <ac:chgData name="Omjee Gupta" userId="d6b6bd68f597ba71" providerId="LiveId" clId="{53DE25A3-161B-4C1F-9B3A-10FB00B64A14}" dt="2025-04-21T08:28:53.392" v="2367" actId="13822"/>
          <ac:spMkLst>
            <pc:docMk/>
            <pc:sldMk cId="4033785303" sldId="288"/>
            <ac:spMk id="12" creationId="{6DCF7A73-8BC5-E4E4-70F7-51B7ABE59094}"/>
          </ac:spMkLst>
        </pc:spChg>
        <pc:spChg chg="add mod ord">
          <ac:chgData name="Omjee Gupta" userId="d6b6bd68f597ba71" providerId="LiveId" clId="{53DE25A3-161B-4C1F-9B3A-10FB00B64A14}" dt="2025-04-21T08:34:54.091" v="2413" actId="20577"/>
          <ac:spMkLst>
            <pc:docMk/>
            <pc:sldMk cId="4033785303" sldId="288"/>
            <ac:spMk id="16" creationId="{30979722-BCEE-04B3-C429-4FF7EED39C7E}"/>
          </ac:spMkLst>
        </pc:spChg>
        <pc:spChg chg="add mod">
          <ac:chgData name="Omjee Gupta" userId="d6b6bd68f597ba71" providerId="LiveId" clId="{53DE25A3-161B-4C1F-9B3A-10FB00B64A14}" dt="2025-04-21T08:32:40.195" v="2402" actId="255"/>
          <ac:spMkLst>
            <pc:docMk/>
            <pc:sldMk cId="4033785303" sldId="288"/>
            <ac:spMk id="17" creationId="{1C8BE06A-528B-FF56-A536-06228FE8B400}"/>
          </ac:spMkLst>
        </pc:spChg>
        <pc:spChg chg="add mod">
          <ac:chgData name="Omjee Gupta" userId="d6b6bd68f597ba71" providerId="LiveId" clId="{53DE25A3-161B-4C1F-9B3A-10FB00B64A14}" dt="2025-04-21T08:31:43.223" v="2388" actId="113"/>
          <ac:spMkLst>
            <pc:docMk/>
            <pc:sldMk cId="4033785303" sldId="288"/>
            <ac:spMk id="18" creationId="{D1A96462-620F-28C8-363B-630CF4C81E1A}"/>
          </ac:spMkLst>
        </pc:spChg>
        <pc:cxnChg chg="add mod">
          <ac:chgData name="Omjee Gupta" userId="d6b6bd68f597ba71" providerId="LiveId" clId="{53DE25A3-161B-4C1F-9B3A-10FB00B64A14}" dt="2025-04-21T08:24:23.753" v="2320" actId="208"/>
          <ac:cxnSpMkLst>
            <pc:docMk/>
            <pc:sldMk cId="4033785303" sldId="288"/>
            <ac:cxnSpMk id="14" creationId="{E5184FAE-75D8-AFF5-AF4D-EA5281C802F2}"/>
          </ac:cxnSpMkLst>
        </pc:cxnChg>
      </pc:sldChg>
      <pc:sldChg chg="addSp delSp modSp add mod">
        <pc:chgData name="Omjee Gupta" userId="d6b6bd68f597ba71" providerId="LiveId" clId="{53DE25A3-161B-4C1F-9B3A-10FB00B64A14}" dt="2025-04-21T08:43:13.883" v="2416" actId="2711"/>
        <pc:sldMkLst>
          <pc:docMk/>
          <pc:sldMk cId="2903328618" sldId="289"/>
        </pc:sldMkLst>
        <pc:spChg chg="add mod">
          <ac:chgData name="Omjee Gupta" userId="d6b6bd68f597ba71" providerId="LiveId" clId="{53DE25A3-161B-4C1F-9B3A-10FB00B64A14}" dt="2025-04-14T19:47:53.467" v="1713" actId="113"/>
          <ac:spMkLst>
            <pc:docMk/>
            <pc:sldMk cId="2903328618" sldId="289"/>
            <ac:spMk id="3" creationId="{AD1AAF3B-E0D0-2C06-B4FF-641B651B3C20}"/>
          </ac:spMkLst>
        </pc:spChg>
        <pc:spChg chg="mod">
          <ac:chgData name="Omjee Gupta" userId="d6b6bd68f597ba71" providerId="LiveId" clId="{53DE25A3-161B-4C1F-9B3A-10FB00B64A14}" dt="2025-04-14T19:05:43.506" v="1340" actId="20577"/>
          <ac:spMkLst>
            <pc:docMk/>
            <pc:sldMk cId="2903328618" sldId="289"/>
            <ac:spMk id="5" creationId="{661E6607-ADAF-EDA5-CEE8-903B8B749C67}"/>
          </ac:spMkLst>
        </pc:spChg>
        <pc:spChg chg="mod">
          <ac:chgData name="Omjee Gupta" userId="d6b6bd68f597ba71" providerId="LiveId" clId="{53DE25A3-161B-4C1F-9B3A-10FB00B64A14}" dt="2025-04-14T18:50:28.719" v="1285" actId="1076"/>
          <ac:spMkLst>
            <pc:docMk/>
            <pc:sldMk cId="2903328618" sldId="289"/>
            <ac:spMk id="9" creationId="{7DCD4B04-9219-CBE8-B726-1E7679B7A220}"/>
          </ac:spMkLst>
        </pc:spChg>
        <pc:spChg chg="mod">
          <ac:chgData name="Omjee Gupta" userId="d6b6bd68f597ba71" providerId="LiveId" clId="{53DE25A3-161B-4C1F-9B3A-10FB00B64A14}" dt="2025-04-21T08:43:05.570" v="2415" actId="2711"/>
          <ac:spMkLst>
            <pc:docMk/>
            <pc:sldMk cId="2903328618" sldId="289"/>
            <ac:spMk id="10" creationId="{C39BE885-CB0D-38B1-5F59-E7FD7967D1A1}"/>
          </ac:spMkLst>
        </pc:spChg>
        <pc:spChg chg="mod">
          <ac:chgData name="Omjee Gupta" userId="d6b6bd68f597ba71" providerId="LiveId" clId="{53DE25A3-161B-4C1F-9B3A-10FB00B64A14}" dt="2025-04-14T18:51:15.985" v="1294" actId="1076"/>
          <ac:spMkLst>
            <pc:docMk/>
            <pc:sldMk cId="2903328618" sldId="289"/>
            <ac:spMk id="11" creationId="{804DD457-AFC2-7146-400C-0EE96E8F7C2B}"/>
          </ac:spMkLst>
        </pc:spChg>
        <pc:spChg chg="mod">
          <ac:chgData name="Omjee Gupta" userId="d6b6bd68f597ba71" providerId="LiveId" clId="{53DE25A3-161B-4C1F-9B3A-10FB00B64A14}" dt="2025-04-21T08:43:13.883" v="2416" actId="2711"/>
          <ac:spMkLst>
            <pc:docMk/>
            <pc:sldMk cId="2903328618" sldId="289"/>
            <ac:spMk id="12" creationId="{EAE7DCBD-79A0-EA94-0550-24151D45C2D2}"/>
          </ac:spMkLst>
        </pc:spChg>
        <pc:spChg chg="mod">
          <ac:chgData name="Omjee Gupta" userId="d6b6bd68f597ba71" providerId="LiveId" clId="{53DE25A3-161B-4C1F-9B3A-10FB00B64A14}" dt="2025-04-14T18:42:38.900" v="1259" actId="14100"/>
          <ac:spMkLst>
            <pc:docMk/>
            <pc:sldMk cId="2903328618" sldId="289"/>
            <ac:spMk id="18" creationId="{EDE30949-E7A0-33C6-EAC7-8601B1428027}"/>
          </ac:spMkLst>
        </pc:spChg>
        <pc:picChg chg="add mod">
          <ac:chgData name="Omjee Gupta" userId="d6b6bd68f597ba71" providerId="LiveId" clId="{53DE25A3-161B-4C1F-9B3A-10FB00B64A14}" dt="2025-04-14T18:42:47.439" v="1261" actId="14100"/>
          <ac:picMkLst>
            <pc:docMk/>
            <pc:sldMk cId="2903328618" sldId="289"/>
            <ac:picMk id="8194" creationId="{2518DD57-39E2-13F2-278C-A51FDF9880DB}"/>
          </ac:picMkLst>
        </pc:picChg>
        <pc:picChg chg="add mod">
          <ac:chgData name="Omjee Gupta" userId="d6b6bd68f597ba71" providerId="LiveId" clId="{53DE25A3-161B-4C1F-9B3A-10FB00B64A14}" dt="2025-04-14T18:43:00.118" v="1264" actId="14100"/>
          <ac:picMkLst>
            <pc:docMk/>
            <pc:sldMk cId="2903328618" sldId="289"/>
            <ac:picMk id="8196" creationId="{032DBFE5-9291-648F-C559-B80274BE810E}"/>
          </ac:picMkLst>
        </pc:picChg>
      </pc:sldChg>
      <pc:sldChg chg="delSp add del">
        <pc:chgData name="Omjee Gupta" userId="d6b6bd68f597ba71" providerId="LiveId" clId="{53DE25A3-161B-4C1F-9B3A-10FB00B64A14}" dt="2025-04-14T18:53:59.598" v="1301" actId="47"/>
        <pc:sldMkLst>
          <pc:docMk/>
          <pc:sldMk cId="797703260" sldId="290"/>
        </pc:sldMkLst>
      </pc:sldChg>
      <pc:sldChg chg="addSp delSp modSp add mod">
        <pc:chgData name="Omjee Gupta" userId="d6b6bd68f597ba71" providerId="LiveId" clId="{53DE25A3-161B-4C1F-9B3A-10FB00B64A14}" dt="2025-04-21T08:42:53.726" v="2414" actId="2711"/>
        <pc:sldMkLst>
          <pc:docMk/>
          <pc:sldMk cId="74469305" sldId="291"/>
        </pc:sldMkLst>
        <pc:spChg chg="add mod">
          <ac:chgData name="Omjee Gupta" userId="d6b6bd68f597ba71" providerId="LiveId" clId="{53DE25A3-161B-4C1F-9B3A-10FB00B64A14}" dt="2025-04-14T19:07:06.290" v="1350" actId="113"/>
          <ac:spMkLst>
            <pc:docMk/>
            <pc:sldMk cId="74469305" sldId="291"/>
            <ac:spMk id="2" creationId="{9716CA21-EA99-DDC3-1342-ABE950A62C62}"/>
          </ac:spMkLst>
        </pc:spChg>
        <pc:spChg chg="add mod">
          <ac:chgData name="Omjee Gupta" userId="d6b6bd68f597ba71" providerId="LiveId" clId="{53DE25A3-161B-4C1F-9B3A-10FB00B64A14}" dt="2025-04-14T19:09:47.718" v="1367" actId="1076"/>
          <ac:spMkLst>
            <pc:docMk/>
            <pc:sldMk cId="74469305" sldId="291"/>
            <ac:spMk id="3" creationId="{8C1E3E13-4ADB-241C-FE4E-C9926FBBEDBD}"/>
          </ac:spMkLst>
        </pc:spChg>
        <pc:spChg chg="mod">
          <ac:chgData name="Omjee Gupta" userId="d6b6bd68f597ba71" providerId="LiveId" clId="{53DE25A3-161B-4C1F-9B3A-10FB00B64A14}" dt="2025-04-14T19:05:50.084" v="1342" actId="20577"/>
          <ac:spMkLst>
            <pc:docMk/>
            <pc:sldMk cId="74469305" sldId="291"/>
            <ac:spMk id="5" creationId="{D281AC1A-2531-4E38-8A49-5576512C5239}"/>
          </ac:spMkLst>
        </pc:spChg>
        <pc:spChg chg="add mod">
          <ac:chgData name="Omjee Gupta" userId="d6b6bd68f597ba71" providerId="LiveId" clId="{53DE25A3-161B-4C1F-9B3A-10FB00B64A14}" dt="2025-04-15T05:32:59.317" v="1995" actId="1035"/>
          <ac:spMkLst>
            <pc:docMk/>
            <pc:sldMk cId="74469305" sldId="291"/>
            <ac:spMk id="6" creationId="{857E92F9-1BE8-A87C-9370-923B9B7D26C0}"/>
          </ac:spMkLst>
        </pc:spChg>
        <pc:spChg chg="mod">
          <ac:chgData name="Omjee Gupta" userId="d6b6bd68f597ba71" providerId="LiveId" clId="{53DE25A3-161B-4C1F-9B3A-10FB00B64A14}" dt="2025-04-14T19:09:38.723" v="1365" actId="1076"/>
          <ac:spMkLst>
            <pc:docMk/>
            <pc:sldMk cId="74469305" sldId="291"/>
            <ac:spMk id="9" creationId="{5824A236-B5AB-F23D-23DD-B25BCA8AE806}"/>
          </ac:spMkLst>
        </pc:spChg>
        <pc:spChg chg="mod">
          <ac:chgData name="Omjee Gupta" userId="d6b6bd68f597ba71" providerId="LiveId" clId="{53DE25A3-161B-4C1F-9B3A-10FB00B64A14}" dt="2025-04-21T08:42:53.726" v="2414" actId="2711"/>
          <ac:spMkLst>
            <pc:docMk/>
            <pc:sldMk cId="74469305" sldId="291"/>
            <ac:spMk id="10" creationId="{5797E450-30DE-45BC-5396-F29329D9ECB6}"/>
          </ac:spMkLst>
        </pc:spChg>
        <pc:spChg chg="mod">
          <ac:chgData name="Omjee Gupta" userId="d6b6bd68f597ba71" providerId="LiveId" clId="{53DE25A3-161B-4C1F-9B3A-10FB00B64A14}" dt="2025-04-14T18:54:26.654" v="1304" actId="1076"/>
          <ac:spMkLst>
            <pc:docMk/>
            <pc:sldMk cId="74469305" sldId="291"/>
            <ac:spMk id="17" creationId="{58D859EB-F322-D75F-7480-203A9BB54599}"/>
          </ac:spMkLst>
        </pc:spChg>
        <pc:picChg chg="add mod">
          <ac:chgData name="Omjee Gupta" userId="d6b6bd68f597ba71" providerId="LiveId" clId="{53DE25A3-161B-4C1F-9B3A-10FB00B64A14}" dt="2025-04-14T19:08:45.384" v="1363" actId="1076"/>
          <ac:picMkLst>
            <pc:docMk/>
            <pc:sldMk cId="74469305" sldId="291"/>
            <ac:picMk id="9218" creationId="{C4A4F927-4536-7A9C-E128-5E6D8C47A28D}"/>
          </ac:picMkLst>
        </pc:picChg>
        <pc:picChg chg="add mod">
          <ac:chgData name="Omjee Gupta" userId="d6b6bd68f597ba71" providerId="LiveId" clId="{53DE25A3-161B-4C1F-9B3A-10FB00B64A14}" dt="2025-04-14T19:08:39.287" v="1361" actId="1076"/>
          <ac:picMkLst>
            <pc:docMk/>
            <pc:sldMk cId="74469305" sldId="291"/>
            <ac:picMk id="9220" creationId="{D1EF5D46-518B-F933-AB87-DB68163F096A}"/>
          </ac:picMkLst>
        </pc:picChg>
      </pc:sldChg>
      <pc:sldChg chg="addSp delSp modSp new mod">
        <pc:chgData name="Omjee Gupta" userId="d6b6bd68f597ba71" providerId="LiveId" clId="{53DE25A3-161B-4C1F-9B3A-10FB00B64A14}" dt="2025-04-15T05:32:27.155" v="1993" actId="478"/>
        <pc:sldMkLst>
          <pc:docMk/>
          <pc:sldMk cId="1747946613" sldId="292"/>
        </pc:sldMkLst>
        <pc:spChg chg="mod">
          <ac:chgData name="Omjee Gupta" userId="d6b6bd68f597ba71" providerId="LiveId" clId="{53DE25A3-161B-4C1F-9B3A-10FB00B64A14}" dt="2025-04-15T05:32:23.707" v="1992" actId="1076"/>
          <ac:spMkLst>
            <pc:docMk/>
            <pc:sldMk cId="1747946613" sldId="292"/>
            <ac:spMk id="2" creationId="{ADF7BED0-2F57-B9B9-0C6A-6EE89AC0C68E}"/>
          </ac:spMkLst>
        </pc:spChg>
        <pc:spChg chg="add mod">
          <ac:chgData name="Omjee Gupta" userId="d6b6bd68f597ba71" providerId="LiveId" clId="{53DE25A3-161B-4C1F-9B3A-10FB00B64A14}" dt="2025-04-15T05:15:17.141" v="1890" actId="1076"/>
          <ac:spMkLst>
            <pc:docMk/>
            <pc:sldMk cId="1747946613" sldId="292"/>
            <ac:spMk id="5" creationId="{C2FE1B4F-EA14-481A-52B8-ECC4A3B80944}"/>
          </ac:spMkLst>
        </pc:spChg>
        <pc:spChg chg="add mod">
          <ac:chgData name="Omjee Gupta" userId="d6b6bd68f597ba71" providerId="LiveId" clId="{53DE25A3-161B-4C1F-9B3A-10FB00B64A14}" dt="2025-04-15T05:15:12.884" v="1889" actId="1076"/>
          <ac:spMkLst>
            <pc:docMk/>
            <pc:sldMk cId="1747946613" sldId="292"/>
            <ac:spMk id="9" creationId="{BE2986D5-DD84-DAE2-F31F-597B9AFBC5E0}"/>
          </ac:spMkLst>
        </pc:spChg>
        <pc:spChg chg="add mod">
          <ac:chgData name="Omjee Gupta" userId="d6b6bd68f597ba71" providerId="LiveId" clId="{53DE25A3-161B-4C1F-9B3A-10FB00B64A14}" dt="2025-04-15T05:26:59.528" v="1950" actId="2711"/>
          <ac:spMkLst>
            <pc:docMk/>
            <pc:sldMk cId="1747946613" sldId="292"/>
            <ac:spMk id="10" creationId="{1B803402-5896-83C2-CF94-C8B3F5777999}"/>
          </ac:spMkLst>
        </pc:spChg>
        <pc:cxnChg chg="add del mod">
          <ac:chgData name="Omjee Gupta" userId="d6b6bd68f597ba71" providerId="LiveId" clId="{53DE25A3-161B-4C1F-9B3A-10FB00B64A14}" dt="2025-04-15T05:12:23.081" v="1881" actId="1076"/>
          <ac:cxnSpMkLst>
            <pc:docMk/>
            <pc:sldMk cId="1747946613" sldId="292"/>
            <ac:cxnSpMk id="7" creationId="{DED123AB-E187-9DD2-C586-213DED6961B1}"/>
          </ac:cxnSpMkLst>
        </pc:cxnChg>
      </pc:sldChg>
      <pc:sldChg chg="addSp modSp add del mod">
        <pc:chgData name="Omjee Gupta" userId="d6b6bd68f597ba71" providerId="LiveId" clId="{53DE25A3-161B-4C1F-9B3A-10FB00B64A14}" dt="2025-04-15T05:04:30.805" v="1829" actId="47"/>
        <pc:sldMkLst>
          <pc:docMk/>
          <pc:sldMk cId="3293083281" sldId="292"/>
        </pc:sldMkLst>
      </pc:sldChg>
      <pc:sldChg chg="addSp modSp new del mod">
        <pc:chgData name="Omjee Gupta" userId="d6b6bd68f597ba71" providerId="LiveId" clId="{53DE25A3-161B-4C1F-9B3A-10FB00B64A14}" dt="2025-04-21T16:03:18.545" v="2433" actId="47"/>
        <pc:sldMkLst>
          <pc:docMk/>
          <pc:sldMk cId="1181795156" sldId="293"/>
        </pc:sldMkLst>
      </pc:sldChg>
      <pc:sldChg chg="addSp delSp modSp new del mod">
        <pc:chgData name="Omjee Gupta" userId="d6b6bd68f597ba71" providerId="LiveId" clId="{53DE25A3-161B-4C1F-9B3A-10FB00B64A14}" dt="2025-04-21T16:04:25.948" v="2446" actId="47"/>
        <pc:sldMkLst>
          <pc:docMk/>
          <pc:sldMk cId="2778485155" sldId="293"/>
        </pc:sldMkLst>
      </pc:sldChg>
      <pc:sldChg chg="new del">
        <pc:chgData name="Omjee Gupta" userId="d6b6bd68f597ba71" providerId="LiveId" clId="{53DE25A3-161B-4C1F-9B3A-10FB00B64A14}" dt="2025-04-15T05:29:00.371" v="1952" actId="680"/>
        <pc:sldMkLst>
          <pc:docMk/>
          <pc:sldMk cId="3965959808" sldId="293"/>
        </pc:sldMkLst>
      </pc:sldChg>
      <pc:sldChg chg="new del">
        <pc:chgData name="Omjee Gupta" userId="d6b6bd68f597ba71" providerId="LiveId" clId="{53DE25A3-161B-4C1F-9B3A-10FB00B64A14}" dt="2025-04-21T16:00:23.342" v="2420" actId="2696"/>
        <pc:sldMkLst>
          <pc:docMk/>
          <pc:sldMk cId="4015382686" sldId="293"/>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7:47:21.617"/>
    </inkml:context>
    <inkml:brush xml:id="br0">
      <inkml:brushProperty name="width" value="0.035" units="cm"/>
      <inkml:brushProperty name="height" value="0.035" units="cm"/>
    </inkml:brush>
  </inkml:definitions>
  <inkml:trace contextRef="#ctx0" brushRef="#br0">0 30 24575,'464'0'0,"-447"-2"0,-17 2 0,1 0 0,-1 0 0,0 0 0,0 0 0,0 0 0,0 0 0,0 0 0,0 0 0,0 0 0,0 0 0,1 0 0,-1 0 0,0 0 0,0 0 0,0 0 0,0-1 0,0 1 0,0 0 0,0 0 0,0 0 0,0 0 0,0 0 0,0 0 0,0 0 0,0 0 0,0 0 0,1 0 0,-1-1 0,0 1 0,0 0 0,0 0 0,0 0 0,0 0 0,0 0 0,0 0 0,0 0 0,0-1 0,0 1 0,0 0 0,0 0 0,0 0 0,-1 0 0,1 0 0,0 0 0,0 0 0,0 0 0,0-1 0,0 1 0,0 0 0,0 0 0,0 0 0,0 0 0,0 0 0,0 0 0,0 0 0,-1 0 0,-26-10 0,-34 2-54,1 3 0,-112 5-1,90 2-1147,56-2-5624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7:47:23.993"/>
    </inkml:context>
    <inkml:brush xml:id="br0">
      <inkml:brushProperty name="width" value="0.035" units="cm"/>
      <inkml:brushProperty name="height" value="0.035" units="cm"/>
    </inkml:brush>
  </inkml:definitions>
  <inkml:trace contextRef="#ctx0" brushRef="#br0">154 59 24575,'1'14'0,"0"-1"0,2 1 0,0-1 0,0 1 0,10 23 0,-6-19 0,-1 0 0,4 24 0,-5 8 0,-2 100 0,-6-128 0,2-22 0,1 0 0,-1-1 0,1 1 0,0 0 0,-1 0 0,1 0 0,0 0 0,-1-1 0,1 1 0,0 0 0,-1 0 0,1-1 0,0 1 0,0 0 0,-1-1 0,1 1 0,0 0 0,0-1 0,-1 1 0,1 0 0,0-1 0,0 1 0,0 0 0,0-1 0,0 1 0,0 0 0,0-1 0,-1 0 0,-10-43 0,4-8 0,-7-56 0,0-130 0,12 250 0,-1 0 0,-1 0 0,1 0 0,-12 20 0,12-25 0,0 1 0,-1-1 0,0 1 0,-1-1 0,0-1 0,0 1 0,0-1 0,-1 0 0,0 0 0,-8 7 0,11-12 0,1 0 0,-1-1 0,1 1 0,-1-1 0,1 1 0,-1-1 0,0 0 0,1 0 0,-1 0 0,1 0 0,-1 0 0,0-1 0,1 1 0,-1-1 0,1 0 0,-4-1 0,5 2 0,0 0 0,0-1 0,1 1 0,-1 0 0,0-1 0,0 1 0,0-1 0,0 1 0,1-1 0,-1 1 0,0-1 0,0 0 0,1 1 0,-1-1 0,0 0 0,1 0 0,-1 1 0,1-1 0,-1 0 0,1 0 0,0 0 0,-1 0 0,1 0 0,0 1 0,-1-1 0,1 0 0,0 0 0,0 0 0,0 0 0,0 0 0,0 0 0,0 0 0,0 0 0,0 0 0,0 0 0,1 0 0,-1 0 0,0 0 0,0 0 0,1 1 0,-1-1 0,1 0 0,-1 0 0,1 0 0,0-1 0,2 0 0,-1 0 0,0 0 0,0 0 0,1 0 0,-1 0 0,1 1 0,-1-1 0,1 1 0,0-1 0,0 1 0,-1 0 0,1 0 0,0 1 0,0-1 0,5 0 0,50-3 0,-48 4 0,17 1 0,1-2 0,0-2 0,-1 0 0,1-2 0,35-10 0,20-9 0,38-14 0,-100 33 0,0 0 0,0 1 0,1 0 0,-1 2 0,1 1 0,-1 1 0,27 2 0,-27-1 0,-59 1 0,-61 13 0,27-4 0,54-8 0,0 0 0,1 2 0,-28 9 0,39-11 0,0-1 0,0 1 0,0 0 0,0 0 0,1 1 0,-1-1 0,1 1 0,0 1 0,0-1 0,1 1 0,-1-1 0,1 1 0,-4 7 0,7-11 0,0 0 0,1 0 0,-1 0 0,0 0 0,1 0 0,-1 1 0,1-1 0,0 0 0,-1 0 0,1 1 0,0-1 0,0 0 0,0 1 0,0-1 0,0 0 0,0 0 0,0 1 0,0-1 0,0 0 0,1 0 0,-1 1 0,1-1 0,-1 0 0,1 0 0,0 2 0,1-1 0,-1 0 0,1-1 0,0 1 0,0-1 0,0 0 0,0 1 0,0-1 0,0 0 0,0 0 0,0 0 0,1-1 0,-1 1 0,3 0 0,9 1 0,1 0 0,0-1 0,22 0 0,-31-1 0,72-1 0,96-3 0,-171 3 0,0 1 0,0-1 0,0 0 0,-1 0 0,1 0 0,0 0 0,0 0 0,-1-1 0,1 1 0,-1-1 0,1 1 0,2-4 0,-5 5 0,1 0 0,-1-1 0,1 1 0,-1-1 0,0 1 0,1-1 0,-1 1 0,0-1 0,1 0 0,-1 1 0,0-1 0,0 1 0,1-1 0,-1 0 0,0 1 0,0-1 0,0 1 0,0-1 0,0 0 0,0 1 0,0-1 0,0 0 0,0 0 0,-1 0 0,1 0 0,-1 0 0,0 0 0,1 0 0,-1 0 0,0 0 0,0 1 0,0-1 0,0 0 0,0 0 0,0 1 0,0-1 0,0 1 0,0-1 0,0 1 0,0-1 0,-2 0 0,-5-1 0,-1-1 0,1 2 0,-1-1 0,0 1 0,1 1 0,-11 0 0,-20-3 0,37 3-65,1 0 0,0 0 0,0-1 0,0 1 0,0 0 0,-1-1 0,1 1 0,0-1 0,0 1 0,0-1 0,0 0 0,0 1 0,0-1 0,0 0 0,1 0 0,-1 0 0,0 0 0,0 0 0,1 1 0,-2-3 0,-3-8-6761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47:38.155"/>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62 60,'521'0,"-468"-5,-51 4,0 1,0 0,0-1,0 1,0-1,0 1,-1-1,1 0,0 0,0 1,-1-2,1 1,0 0,-1 0,1 0,-1-1,1 1,-1-1,0 1,0-1,0 1,0-1,2-3,-3 4,0 0,-1 0,1 0,0 0,0 1,-1-1,1 0,-1 0,1 0,-1 1,1-1,-1 0,1 0,-1 1,1-1,-1 0,0 1,0-1,1 1,-1-1,0 1,0-1,0 1,1 0,-1-1,0 1,0 0,0 0,0 0,0-1,0 1,0 0,-36-4,35 3,-32-1,0 1,0 2,0 1,0 1,0 2,0 1,-54 19,73-21,0 0,0 0,-1-2,1 0,-1-1,1 0,-1-1,1-1,-1-1,1 0,0-1,0 0,0-1,0-1,0-1,-14-7,13 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56:18.334"/>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56:21.384"/>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2,'438'0,"-433"-1,0 1,0 0,0 0,0 0,0 1,0 0,0 0,0 0,0 0,0 1,-1 0,1 0,-1 0,1 1,-1-1,0 1,0 0,0 0,0 1,3 3,2 3,1-1,0 0,1 0,0-1,0-1,0 0,14 6,-12-5,-3-3,0-1,0 0,1-1,14 3,12 4,-19-4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56:23.342"/>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1T07:56:26.19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0 0,'710'0'0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07:56:28.816"/>
    </inkml:context>
    <inkml:brush xml:id="br0">
      <inkml:brushProperty name="width" value="0.3" units="cm"/>
      <inkml:brushProperty name="height" value="0.6" units="cm"/>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81DA7A-A63F-40F7-8B11-0CD616B42FD9}"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561DA-6E0E-494E-9255-00FA0CF0E753}" type="slidenum">
              <a:rPr lang="en-IN" smtClean="0"/>
              <a:t>‹#›</a:t>
            </a:fld>
            <a:endParaRPr lang="en-IN"/>
          </a:p>
        </p:txBody>
      </p:sp>
    </p:spTree>
    <p:extLst>
      <p:ext uri="{BB962C8B-B14F-4D97-AF65-F5344CB8AC3E}">
        <p14:creationId xmlns:p14="http://schemas.microsoft.com/office/powerpoint/2010/main" val="2501886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D6C61-4550-5EC5-F4FB-D4B49F10FB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22DEE6-BF0E-881A-97C6-B9C770BC80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55B594-B88F-DA64-9238-4F08979BB8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C530CE-A122-767D-8341-15F48FCE1D1B}"/>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315570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0DC16-D316-9215-EE39-6736C9025C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67DC6F-43F2-CACD-54DC-CE7BE5F0CC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AC98B0-BECC-9CF4-6CE6-8BB1112274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7812D3-582E-9ACD-961E-E812457FF93A}"/>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201291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F2383-AD7E-2029-4A47-BF0AD8856C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60CED0-799F-C9C2-0758-3253960389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1C60D3-0E92-C2DC-F28F-F9C29ED67F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491189-5C4B-28DF-4FA4-90D9B32F9C16}"/>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55990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838451"/>
            <a:ext cx="9577699" cy="3435348"/>
          </a:xfrm>
        </p:spPr>
        <p:txBody>
          <a:bodyPr anchor="t">
            <a:noAutofit/>
          </a:bodyPr>
          <a:lstStyle>
            <a:lvl1pPr algn="l">
              <a:defRPr sz="5400"/>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87064" y="831519"/>
            <a:ext cx="5508625" cy="1282063"/>
          </a:xfrm>
        </p:spPr>
        <p:txBody>
          <a:bodyPr anchor="b" anchorCtr="0">
            <a:noAutofit/>
          </a:bodyPr>
          <a:lstStyle>
            <a:lvl1pPr>
              <a:lnSpc>
                <a:spcPct val="150000"/>
              </a:lnSpc>
              <a:spcBef>
                <a:spcPts val="0"/>
              </a:spcBef>
              <a:defRPr sz="1800"/>
            </a:lvl1pPr>
          </a:lstStyle>
          <a:p>
            <a:pPr lvl="0"/>
            <a:r>
              <a:rPr lang="en-US" dirty="0"/>
              <a:t>Click to edit Master text styles</a:t>
            </a:r>
          </a:p>
        </p:txBody>
      </p:sp>
      <p:cxnSp>
        <p:nvCxnSpPr>
          <p:cNvPr id="6" name="Straight Connector 5">
            <a:extLst>
              <a:ext uri="{FF2B5EF4-FFF2-40B4-BE49-F238E27FC236}">
                <a16:creationId xmlns:a16="http://schemas.microsoft.com/office/drawing/2014/main" id="{5CE0C2E3-CA8C-11A5-4187-F0CF961435E7}"/>
              </a:ext>
            </a:extLst>
          </p:cNvPr>
          <p:cNvCxnSpPr>
            <a:cxnSpLocks/>
          </p:cNvCxnSpPr>
          <p:nvPr userDrawn="1"/>
        </p:nvCxnSpPr>
        <p:spPr>
          <a:xfrm>
            <a:off x="587375" y="2476017"/>
            <a:ext cx="144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8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Text Box T20V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461760" y="584200"/>
            <a:ext cx="4998403" cy="1855857"/>
          </a:xfrm>
        </p:spPr>
        <p:txBody>
          <a:bodyPr anchor="b">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84200" y="584200"/>
            <a:ext cx="5511800" cy="56896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461760" y="2878789"/>
            <a:ext cx="4998403" cy="3395010"/>
          </a:xfrm>
        </p:spPr>
        <p:txBody>
          <a:bodyPr>
            <a:noAutofit/>
          </a:bodyPr>
          <a:lstStyle>
            <a:lvl1pPr>
              <a:lnSpc>
                <a:spcPct val="100000"/>
              </a:lnSpc>
              <a:spcBef>
                <a:spcPts val="0"/>
              </a:spcBef>
              <a:defRPr sz="1600"/>
            </a:lvl1p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461760" y="2474023"/>
            <a:ext cx="4998403" cy="3708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Text Box T20V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87375" y="578148"/>
            <a:ext cx="5508625" cy="1222077"/>
          </a:xfrm>
        </p:spPr>
        <p:txBody>
          <a:bodyPr anchor="b">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84200" y="2241723"/>
            <a:ext cx="5508625" cy="815928"/>
          </a:xfrm>
        </p:spPr>
        <p:txBody>
          <a:bodyPr>
            <a:noAutofit/>
          </a:bodyPr>
          <a:lstStyle>
            <a:lvl1pPr>
              <a:lnSpc>
                <a:spcPct val="100000"/>
              </a:lnSpc>
              <a:spcBef>
                <a:spcPts val="0"/>
              </a:spcBef>
              <a:defRPr sz="1600"/>
            </a:lvl1p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87375" y="1835574"/>
            <a:ext cx="5508625" cy="370800"/>
          </a:xfrm>
        </p:spPr>
        <p:txBody>
          <a:bodyPr anchor="ctr">
            <a:noAutofit/>
          </a:bodyPr>
          <a:lstStyle>
            <a:lvl1pPr>
              <a:lnSpc>
                <a:spcPct val="100000"/>
              </a:lnSpc>
              <a:spcBef>
                <a:spcPts val="0"/>
              </a:spcBef>
              <a:defRPr sz="1800" b="1"/>
            </a:lvl1pPr>
          </a:lstStyle>
          <a:p>
            <a:pPr lvl="0"/>
            <a:r>
              <a:rPr lang="en-US" dirty="0"/>
              <a:t>Click to edit Master text styles</a:t>
            </a:r>
          </a:p>
        </p:txBody>
      </p:sp>
      <p:sp>
        <p:nvSpPr>
          <p:cNvPr id="8" name="Picture Placeholder 5">
            <a:extLst>
              <a:ext uri="{FF2B5EF4-FFF2-40B4-BE49-F238E27FC236}">
                <a16:creationId xmlns:a16="http://schemas.microsoft.com/office/drawing/2014/main" id="{254B69B1-46F8-4EE3-2769-27D7BB2C74FA}"/>
              </a:ext>
            </a:extLst>
          </p:cNvPr>
          <p:cNvSpPr>
            <a:spLocks noGrp="1"/>
          </p:cNvSpPr>
          <p:nvPr>
            <p:ph type="pic" sz="quarter" idx="13"/>
          </p:nvPr>
        </p:nvSpPr>
        <p:spPr>
          <a:xfrm>
            <a:off x="4350649" y="3429000"/>
            <a:ext cx="3348038" cy="2832538"/>
          </a:xfrm>
        </p:spPr>
        <p:txBody>
          <a:bodyPr/>
          <a:lstStyle/>
          <a:p>
            <a:endParaRPr lang="en-ID"/>
          </a:p>
        </p:txBody>
      </p:sp>
      <p:sp>
        <p:nvSpPr>
          <p:cNvPr id="11" name="Picture Placeholder 5">
            <a:extLst>
              <a:ext uri="{FF2B5EF4-FFF2-40B4-BE49-F238E27FC236}">
                <a16:creationId xmlns:a16="http://schemas.microsoft.com/office/drawing/2014/main" id="{60EE32E6-020E-2EA6-0E4A-ACC9A5124ED4}"/>
              </a:ext>
            </a:extLst>
          </p:cNvPr>
          <p:cNvSpPr>
            <a:spLocks noGrp="1"/>
          </p:cNvSpPr>
          <p:nvPr>
            <p:ph type="pic" sz="quarter" idx="17"/>
          </p:nvPr>
        </p:nvSpPr>
        <p:spPr>
          <a:xfrm>
            <a:off x="8112126" y="584200"/>
            <a:ext cx="3348038" cy="5677338"/>
          </a:xfrm>
        </p:spPr>
        <p:txBody>
          <a:bodyPr/>
          <a:lstStyle/>
          <a:p>
            <a:endParaRPr lang="en-ID"/>
          </a:p>
        </p:txBody>
      </p:sp>
      <p:sp>
        <p:nvSpPr>
          <p:cNvPr id="12" name="Picture Placeholder 5">
            <a:extLst>
              <a:ext uri="{FF2B5EF4-FFF2-40B4-BE49-F238E27FC236}">
                <a16:creationId xmlns:a16="http://schemas.microsoft.com/office/drawing/2014/main" id="{61E56390-07F6-777F-3A8D-7CA44307437A}"/>
              </a:ext>
            </a:extLst>
          </p:cNvPr>
          <p:cNvSpPr>
            <a:spLocks noGrp="1"/>
          </p:cNvSpPr>
          <p:nvPr>
            <p:ph type="pic" sz="quarter" idx="18"/>
          </p:nvPr>
        </p:nvSpPr>
        <p:spPr>
          <a:xfrm>
            <a:off x="589172" y="3429000"/>
            <a:ext cx="3348038" cy="2832538"/>
          </a:xfrm>
        </p:spPr>
        <p:txBody>
          <a:bodyPr/>
          <a:lstStyle/>
          <a:p>
            <a:endParaRPr lang="en-ID"/>
          </a:p>
        </p:txBody>
      </p:sp>
    </p:spTree>
    <p:extLst>
      <p:ext uri="{BB962C8B-B14F-4D97-AF65-F5344CB8AC3E}">
        <p14:creationId xmlns:p14="http://schemas.microsoft.com/office/powerpoint/2010/main" val="414817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Text Box T20V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793682"/>
            <a:ext cx="3480858" cy="248011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84200" y="584200"/>
            <a:ext cx="4994450" cy="2844800"/>
          </a:xfrm>
        </p:spPr>
        <p:txBody>
          <a:bodyPr/>
          <a:lstStyle/>
          <a:p>
            <a:endParaRPr lang="en-ID" dirty="0"/>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6096000" y="584200"/>
            <a:ext cx="4994450" cy="2844800"/>
          </a:xfrm>
        </p:spPr>
        <p:txBody>
          <a:bodyPr/>
          <a:lstStyle/>
          <a:p>
            <a:endParaRPr lang="en-ID"/>
          </a:p>
        </p:txBody>
      </p:sp>
      <p:sp>
        <p:nvSpPr>
          <p:cNvPr id="15" name="Text Placeholder 7">
            <a:extLst>
              <a:ext uri="{FF2B5EF4-FFF2-40B4-BE49-F238E27FC236}">
                <a16:creationId xmlns:a16="http://schemas.microsoft.com/office/drawing/2014/main" id="{E5B9D621-1404-9D23-66C0-394A9905E510}"/>
              </a:ext>
            </a:extLst>
          </p:cNvPr>
          <p:cNvSpPr>
            <a:spLocks noGrp="1"/>
          </p:cNvSpPr>
          <p:nvPr>
            <p:ph type="body" sz="quarter" idx="19"/>
          </p:nvPr>
        </p:nvSpPr>
        <p:spPr>
          <a:xfrm>
            <a:off x="4445634" y="4197601"/>
            <a:ext cx="6644816" cy="2076199"/>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6" name="Text Placeholder 6">
            <a:extLst>
              <a:ext uri="{FF2B5EF4-FFF2-40B4-BE49-F238E27FC236}">
                <a16:creationId xmlns:a16="http://schemas.microsoft.com/office/drawing/2014/main" id="{3C11B87C-ADE1-5F3D-8204-B8C3AFBE3A04}"/>
              </a:ext>
            </a:extLst>
          </p:cNvPr>
          <p:cNvSpPr>
            <a:spLocks noGrp="1"/>
          </p:cNvSpPr>
          <p:nvPr>
            <p:ph type="body" sz="quarter" idx="20"/>
          </p:nvPr>
        </p:nvSpPr>
        <p:spPr>
          <a:xfrm>
            <a:off x="4445634" y="3793682"/>
            <a:ext cx="6644816"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60845" y="583762"/>
            <a:ext cx="5903917" cy="1363279"/>
          </a:xfrm>
        </p:spPr>
        <p:txBody>
          <a:bodyPr anchor="b">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87375" y="583762"/>
            <a:ext cx="3307710" cy="2845238"/>
          </a:xfrm>
        </p:spPr>
        <p:txBody>
          <a:bodyPr/>
          <a:lstStyle/>
          <a:p>
            <a:endParaRPr lang="en-ID"/>
          </a:p>
        </p:txBody>
      </p:sp>
      <p:sp>
        <p:nvSpPr>
          <p:cNvPr id="15" name="Text Placeholder 7">
            <a:extLst>
              <a:ext uri="{FF2B5EF4-FFF2-40B4-BE49-F238E27FC236}">
                <a16:creationId xmlns:a16="http://schemas.microsoft.com/office/drawing/2014/main" id="{30F909D4-E12E-D857-5C0F-AC49137ECED0}"/>
              </a:ext>
            </a:extLst>
          </p:cNvPr>
          <p:cNvSpPr>
            <a:spLocks noGrp="1"/>
          </p:cNvSpPr>
          <p:nvPr>
            <p:ph type="body" sz="quarter" idx="19"/>
          </p:nvPr>
        </p:nvSpPr>
        <p:spPr>
          <a:xfrm>
            <a:off x="598648" y="4204262"/>
            <a:ext cx="5497351" cy="2069976"/>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6" name="Text Placeholder 6">
            <a:extLst>
              <a:ext uri="{FF2B5EF4-FFF2-40B4-BE49-F238E27FC236}">
                <a16:creationId xmlns:a16="http://schemas.microsoft.com/office/drawing/2014/main" id="{D9A7C6B9-F9E3-11CA-996C-1400E78E8C4A}"/>
              </a:ext>
            </a:extLst>
          </p:cNvPr>
          <p:cNvSpPr>
            <a:spLocks noGrp="1"/>
          </p:cNvSpPr>
          <p:nvPr>
            <p:ph type="body" sz="quarter" idx="20"/>
          </p:nvPr>
        </p:nvSpPr>
        <p:spPr>
          <a:xfrm>
            <a:off x="598648" y="3800342"/>
            <a:ext cx="5497351" cy="369600"/>
          </a:xfrm>
        </p:spPr>
        <p:txBody>
          <a:bodyPr anchor="b">
            <a:noAutofit/>
          </a:bodyPr>
          <a:lstStyle>
            <a:lvl1pPr>
              <a:lnSpc>
                <a:spcPct val="100000"/>
              </a:lnSpc>
              <a:spcBef>
                <a:spcPts val="0"/>
              </a:spcBef>
              <a:defRPr sz="1800" b="1"/>
            </a:lvl1pPr>
          </a:lstStyle>
          <a:p>
            <a:pPr lvl="0"/>
            <a:r>
              <a:rPr lang="en-US" dirty="0"/>
              <a:t>Click to edit Master text styles</a:t>
            </a:r>
          </a:p>
        </p:txBody>
      </p:sp>
      <p:sp>
        <p:nvSpPr>
          <p:cNvPr id="18" name="Text Placeholder 7">
            <a:extLst>
              <a:ext uri="{FF2B5EF4-FFF2-40B4-BE49-F238E27FC236}">
                <a16:creationId xmlns:a16="http://schemas.microsoft.com/office/drawing/2014/main" id="{2D5D7C07-6B3C-15BC-89D7-C350EEEDCC8A}"/>
              </a:ext>
            </a:extLst>
          </p:cNvPr>
          <p:cNvSpPr>
            <a:spLocks noGrp="1"/>
          </p:cNvSpPr>
          <p:nvPr>
            <p:ph type="body" sz="quarter" idx="21"/>
          </p:nvPr>
        </p:nvSpPr>
        <p:spPr>
          <a:xfrm>
            <a:off x="4260845" y="2389035"/>
            <a:ext cx="5903917" cy="1039965"/>
          </a:xfrm>
          <a:solidFill>
            <a:schemeClr val="accent1"/>
          </a:solidFill>
        </p:spPr>
        <p:txBody>
          <a:bodyPr>
            <a:noAutofit/>
          </a:bodyPr>
          <a:lstStyle>
            <a:lvl1pPr>
              <a:lnSpc>
                <a:spcPct val="100000"/>
              </a:lnSpc>
              <a:spcBef>
                <a:spcPts val="0"/>
              </a:spcBef>
              <a:defRPr sz="1600">
                <a:solidFill>
                  <a:srgbClr val="000000"/>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E8838539-7911-12CA-D3CA-8D3DCC5FBDAA}"/>
              </a:ext>
            </a:extLst>
          </p:cNvPr>
          <p:cNvSpPr>
            <a:spLocks noGrp="1"/>
          </p:cNvSpPr>
          <p:nvPr>
            <p:ph type="body" sz="quarter" idx="22"/>
          </p:nvPr>
        </p:nvSpPr>
        <p:spPr>
          <a:xfrm>
            <a:off x="4260845" y="1985115"/>
            <a:ext cx="5903917" cy="369600"/>
          </a:xfrm>
          <a:solidFill>
            <a:schemeClr val="accent1"/>
          </a:solidFill>
        </p:spPr>
        <p:txBody>
          <a:bodyPr anchor="ctr">
            <a:noAutofit/>
          </a:bodyPr>
          <a:lstStyle>
            <a:lvl1pPr>
              <a:lnSpc>
                <a:spcPct val="100000"/>
              </a:lnSpc>
              <a:spcBef>
                <a:spcPts val="0"/>
              </a:spcBef>
              <a:defRPr sz="1800" b="1">
                <a:solidFill>
                  <a:srgbClr val="000000"/>
                </a:solidFill>
              </a:defRPr>
            </a:lvl1pPr>
          </a:lstStyle>
          <a:p>
            <a:pPr lvl="0"/>
            <a:r>
              <a:rPr lang="en-US" dirty="0"/>
              <a:t>Click to edit Master text styles</a:t>
            </a:r>
          </a:p>
        </p:txBody>
      </p:sp>
      <p:sp>
        <p:nvSpPr>
          <p:cNvPr id="20" name="Picture Placeholder 5">
            <a:extLst>
              <a:ext uri="{FF2B5EF4-FFF2-40B4-BE49-F238E27FC236}">
                <a16:creationId xmlns:a16="http://schemas.microsoft.com/office/drawing/2014/main" id="{51A6B93B-6DAC-B391-38AC-0BDB74ED2E9A}"/>
              </a:ext>
            </a:extLst>
          </p:cNvPr>
          <p:cNvSpPr>
            <a:spLocks noGrp="1"/>
          </p:cNvSpPr>
          <p:nvPr>
            <p:ph type="pic" sz="quarter" idx="23"/>
          </p:nvPr>
        </p:nvSpPr>
        <p:spPr>
          <a:xfrm>
            <a:off x="6461760" y="3800342"/>
            <a:ext cx="4998403" cy="2473458"/>
          </a:xfrm>
        </p:spPr>
        <p:txBody>
          <a:bodyPr/>
          <a:lstStyle/>
          <a:p>
            <a:endParaRPr lang="en-ID"/>
          </a:p>
        </p:txBody>
      </p:sp>
    </p:spTree>
    <p:extLst>
      <p:ext uri="{BB962C8B-B14F-4D97-AF65-F5344CB8AC3E}">
        <p14:creationId xmlns:p14="http://schemas.microsoft.com/office/powerpoint/2010/main" val="4241053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461760" y="583760"/>
            <a:ext cx="4998403" cy="1968969"/>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587374" y="583762"/>
            <a:ext cx="5508626" cy="2852921"/>
          </a:xfrm>
        </p:spPr>
      </p:sp>
      <p:sp>
        <p:nvSpPr>
          <p:cNvPr id="6" name="Text Placeholder 7">
            <a:extLst>
              <a:ext uri="{FF2B5EF4-FFF2-40B4-BE49-F238E27FC236}">
                <a16:creationId xmlns:a16="http://schemas.microsoft.com/office/drawing/2014/main" id="{CE0B81CE-6929-E4CC-C71A-EF2B068F196A}"/>
              </a:ext>
            </a:extLst>
          </p:cNvPr>
          <p:cNvSpPr>
            <a:spLocks noGrp="1"/>
          </p:cNvSpPr>
          <p:nvPr>
            <p:ph type="body" sz="quarter" idx="19"/>
          </p:nvPr>
        </p:nvSpPr>
        <p:spPr>
          <a:xfrm>
            <a:off x="6467108" y="2993316"/>
            <a:ext cx="4993056" cy="3280483"/>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FD8EAAF9-B567-F3DE-EADE-BD3C4999F980}"/>
              </a:ext>
            </a:extLst>
          </p:cNvPr>
          <p:cNvSpPr>
            <a:spLocks noGrp="1"/>
          </p:cNvSpPr>
          <p:nvPr>
            <p:ph type="body" sz="quarter" idx="20"/>
          </p:nvPr>
        </p:nvSpPr>
        <p:spPr>
          <a:xfrm>
            <a:off x="6467108" y="2589397"/>
            <a:ext cx="4993056" cy="369600"/>
          </a:xfrm>
        </p:spPr>
        <p:txBody>
          <a:bodyPr anchor="ctr">
            <a:noAutofit/>
          </a:bodyPr>
          <a:lstStyle>
            <a:lvl1pPr>
              <a:lnSpc>
                <a:spcPct val="100000"/>
              </a:lnSpc>
              <a:spcBef>
                <a:spcPts val="0"/>
              </a:spcBef>
              <a:defRPr sz="1800" b="1"/>
            </a:lvl1pPr>
          </a:lstStyle>
          <a:p>
            <a:pPr lvl="0"/>
            <a:r>
              <a:rPr lang="en-US" dirty="0"/>
              <a:t>Click to edit Master text styles</a:t>
            </a:r>
          </a:p>
        </p:txBody>
      </p:sp>
      <p:sp>
        <p:nvSpPr>
          <p:cNvPr id="15" name="Text Placeholder 7">
            <a:extLst>
              <a:ext uri="{FF2B5EF4-FFF2-40B4-BE49-F238E27FC236}">
                <a16:creationId xmlns:a16="http://schemas.microsoft.com/office/drawing/2014/main" id="{02A0E491-4E40-2D59-0554-83237080D02A}"/>
              </a:ext>
            </a:extLst>
          </p:cNvPr>
          <p:cNvSpPr>
            <a:spLocks noGrp="1"/>
          </p:cNvSpPr>
          <p:nvPr>
            <p:ph type="body" sz="quarter" idx="21"/>
          </p:nvPr>
        </p:nvSpPr>
        <p:spPr>
          <a:xfrm>
            <a:off x="606096" y="4206364"/>
            <a:ext cx="5484556" cy="2067436"/>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6" name="Text Placeholder 6">
            <a:extLst>
              <a:ext uri="{FF2B5EF4-FFF2-40B4-BE49-F238E27FC236}">
                <a16:creationId xmlns:a16="http://schemas.microsoft.com/office/drawing/2014/main" id="{8045C4D4-8C2A-BFF6-183B-55B8DAEE397D}"/>
              </a:ext>
            </a:extLst>
          </p:cNvPr>
          <p:cNvSpPr>
            <a:spLocks noGrp="1"/>
          </p:cNvSpPr>
          <p:nvPr>
            <p:ph type="body" sz="quarter" idx="22"/>
          </p:nvPr>
        </p:nvSpPr>
        <p:spPr>
          <a:xfrm>
            <a:off x="606096" y="3802444"/>
            <a:ext cx="5484556"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2229057"/>
            <a:ext cx="3820054" cy="46289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599016" y="583762"/>
            <a:ext cx="9565747" cy="12686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7" name="Text Placeholder 7">
            <a:extLst>
              <a:ext uri="{FF2B5EF4-FFF2-40B4-BE49-F238E27FC236}">
                <a16:creationId xmlns:a16="http://schemas.microsoft.com/office/drawing/2014/main" id="{57034BD1-3E18-E6CE-0E8A-82F140EB2075}"/>
              </a:ext>
            </a:extLst>
          </p:cNvPr>
          <p:cNvSpPr>
            <a:spLocks noGrp="1"/>
          </p:cNvSpPr>
          <p:nvPr>
            <p:ph type="body" sz="quarter" idx="19"/>
          </p:nvPr>
        </p:nvSpPr>
        <p:spPr>
          <a:xfrm>
            <a:off x="599016" y="2861765"/>
            <a:ext cx="2822364" cy="3280483"/>
          </a:xfrm>
        </p:spPr>
        <p:txBody>
          <a:bodyPr>
            <a:noAutofit/>
          </a:bodyPr>
          <a:lstStyle>
            <a:lvl1pPr>
              <a:lnSpc>
                <a:spcPct val="100000"/>
              </a:lnSpc>
              <a:spcBef>
                <a:spcPts val="0"/>
              </a:spcBef>
              <a:defRPr sz="1600">
                <a:solidFill>
                  <a:srgbClr val="000000"/>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6">
            <a:extLst>
              <a:ext uri="{FF2B5EF4-FFF2-40B4-BE49-F238E27FC236}">
                <a16:creationId xmlns:a16="http://schemas.microsoft.com/office/drawing/2014/main" id="{A571BB85-BAEA-6CBC-7B71-2E4FD0C09876}"/>
              </a:ext>
            </a:extLst>
          </p:cNvPr>
          <p:cNvSpPr>
            <a:spLocks noGrp="1"/>
          </p:cNvSpPr>
          <p:nvPr>
            <p:ph type="body" sz="quarter" idx="20" hasCustomPrompt="1"/>
          </p:nvPr>
        </p:nvSpPr>
        <p:spPr>
          <a:xfrm>
            <a:off x="599016" y="2457846"/>
            <a:ext cx="2822364" cy="369600"/>
          </a:xfrm>
        </p:spPr>
        <p:txBody>
          <a:bodyPr anchor="b">
            <a:noAutofit/>
          </a:bodyPr>
          <a:lstStyle>
            <a:lvl1pPr>
              <a:lnSpc>
                <a:spcPct val="100000"/>
              </a:lnSpc>
              <a:spcBef>
                <a:spcPts val="0"/>
              </a:spcBef>
              <a:defRPr sz="1800" b="1">
                <a:solidFill>
                  <a:srgbClr val="000000"/>
                </a:solidFill>
              </a:defRPr>
            </a:lvl1pPr>
          </a:lstStyle>
          <a:p>
            <a:pPr lvl="0"/>
            <a:r>
              <a:rPr lang="en-US" dirty="0"/>
              <a:t>Click to edit master</a:t>
            </a:r>
          </a:p>
        </p:txBody>
      </p:sp>
      <p:sp>
        <p:nvSpPr>
          <p:cNvPr id="22" name="Text Placeholder 7">
            <a:extLst>
              <a:ext uri="{FF2B5EF4-FFF2-40B4-BE49-F238E27FC236}">
                <a16:creationId xmlns:a16="http://schemas.microsoft.com/office/drawing/2014/main" id="{57C9BE17-F195-B7D7-9906-3F68C4E5F432}"/>
              </a:ext>
            </a:extLst>
          </p:cNvPr>
          <p:cNvSpPr>
            <a:spLocks noGrp="1"/>
          </p:cNvSpPr>
          <p:nvPr>
            <p:ph type="body" sz="quarter" idx="21"/>
          </p:nvPr>
        </p:nvSpPr>
        <p:spPr>
          <a:xfrm>
            <a:off x="4349220" y="2861765"/>
            <a:ext cx="2822364" cy="3280483"/>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3" name="Text Placeholder 6">
            <a:extLst>
              <a:ext uri="{FF2B5EF4-FFF2-40B4-BE49-F238E27FC236}">
                <a16:creationId xmlns:a16="http://schemas.microsoft.com/office/drawing/2014/main" id="{0A29CEF9-B40D-3AB5-A905-56DCD5DA4465}"/>
              </a:ext>
            </a:extLst>
          </p:cNvPr>
          <p:cNvSpPr>
            <a:spLocks noGrp="1"/>
          </p:cNvSpPr>
          <p:nvPr>
            <p:ph type="body" sz="quarter" idx="22" hasCustomPrompt="1"/>
          </p:nvPr>
        </p:nvSpPr>
        <p:spPr>
          <a:xfrm>
            <a:off x="4349220" y="2457846"/>
            <a:ext cx="2822364" cy="369600"/>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a:t>
            </a:r>
          </a:p>
        </p:txBody>
      </p:sp>
      <p:sp>
        <p:nvSpPr>
          <p:cNvPr id="24" name="Text Placeholder 7">
            <a:extLst>
              <a:ext uri="{FF2B5EF4-FFF2-40B4-BE49-F238E27FC236}">
                <a16:creationId xmlns:a16="http://schemas.microsoft.com/office/drawing/2014/main" id="{91C5E184-0D58-02CC-7762-06D06939DFBF}"/>
              </a:ext>
            </a:extLst>
          </p:cNvPr>
          <p:cNvSpPr>
            <a:spLocks noGrp="1"/>
          </p:cNvSpPr>
          <p:nvPr>
            <p:ph type="body" sz="quarter" idx="23"/>
          </p:nvPr>
        </p:nvSpPr>
        <p:spPr>
          <a:xfrm>
            <a:off x="8300720" y="2861765"/>
            <a:ext cx="2822364" cy="3280483"/>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5" name="Text Placeholder 6">
            <a:extLst>
              <a:ext uri="{FF2B5EF4-FFF2-40B4-BE49-F238E27FC236}">
                <a16:creationId xmlns:a16="http://schemas.microsoft.com/office/drawing/2014/main" id="{BF881EC9-285A-E749-A5F7-8E31B9915ACF}"/>
              </a:ext>
            </a:extLst>
          </p:cNvPr>
          <p:cNvSpPr>
            <a:spLocks noGrp="1"/>
          </p:cNvSpPr>
          <p:nvPr>
            <p:ph type="body" sz="quarter" idx="24" hasCustomPrompt="1"/>
          </p:nvPr>
        </p:nvSpPr>
        <p:spPr>
          <a:xfrm>
            <a:off x="8300720" y="2457846"/>
            <a:ext cx="2822364" cy="369600"/>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a:t>
            </a:r>
          </a:p>
        </p:txBody>
      </p:sp>
    </p:spTree>
    <p:extLst>
      <p:ext uri="{BB962C8B-B14F-4D97-AF65-F5344CB8AC3E}">
        <p14:creationId xmlns:p14="http://schemas.microsoft.com/office/powerpoint/2010/main" val="2271824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10" name="Title 1">
            <a:extLst>
              <a:ext uri="{FF2B5EF4-FFF2-40B4-BE49-F238E27FC236}">
                <a16:creationId xmlns:a16="http://schemas.microsoft.com/office/drawing/2014/main" id="{8A48DDE3-2ACF-89DD-48C0-FA7D186233FF}"/>
              </a:ext>
            </a:extLst>
          </p:cNvPr>
          <p:cNvSpPr>
            <a:spLocks noGrp="1"/>
          </p:cNvSpPr>
          <p:nvPr>
            <p:ph type="title"/>
          </p:nvPr>
        </p:nvSpPr>
        <p:spPr>
          <a:xfrm>
            <a:off x="584200" y="584200"/>
            <a:ext cx="9565746" cy="772070"/>
          </a:xfrm>
        </p:spPr>
        <p:txBody>
          <a:bodyPr anchor="t">
            <a:noAutofit/>
          </a:bodyPr>
          <a:lstStyle>
            <a:lvl1pPr algn="l">
              <a:defRPr/>
            </a:lvl1pPr>
          </a:lstStyle>
          <a:p>
            <a:r>
              <a:rPr lang="en-US" dirty="0"/>
              <a:t>Click to edit Master title style</a:t>
            </a:r>
            <a:endParaRPr lang="en-UZ" dirty="0"/>
          </a:p>
        </p:txBody>
      </p:sp>
      <p:sp>
        <p:nvSpPr>
          <p:cNvPr id="2" name="Text Placeholder 7">
            <a:extLst>
              <a:ext uri="{FF2B5EF4-FFF2-40B4-BE49-F238E27FC236}">
                <a16:creationId xmlns:a16="http://schemas.microsoft.com/office/drawing/2014/main" id="{99ABDBD6-D304-750F-9718-CE01D8AFE884}"/>
              </a:ext>
            </a:extLst>
          </p:cNvPr>
          <p:cNvSpPr>
            <a:spLocks noGrp="1"/>
          </p:cNvSpPr>
          <p:nvPr>
            <p:ph type="body" sz="quarter" idx="21"/>
          </p:nvPr>
        </p:nvSpPr>
        <p:spPr>
          <a:xfrm>
            <a:off x="599016" y="2584172"/>
            <a:ext cx="5239722" cy="1392210"/>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5" name="Text Placeholder 6">
            <a:extLst>
              <a:ext uri="{FF2B5EF4-FFF2-40B4-BE49-F238E27FC236}">
                <a16:creationId xmlns:a16="http://schemas.microsoft.com/office/drawing/2014/main" id="{D92AB446-955E-49EB-BC98-01C4028F0CC0}"/>
              </a:ext>
            </a:extLst>
          </p:cNvPr>
          <p:cNvSpPr>
            <a:spLocks noGrp="1"/>
          </p:cNvSpPr>
          <p:nvPr>
            <p:ph type="body" sz="quarter" idx="22" hasCustomPrompt="1"/>
          </p:nvPr>
        </p:nvSpPr>
        <p:spPr>
          <a:xfrm>
            <a:off x="599016" y="1886767"/>
            <a:ext cx="5239722" cy="663086"/>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 text</a:t>
            </a:r>
          </a:p>
        </p:txBody>
      </p:sp>
      <p:sp>
        <p:nvSpPr>
          <p:cNvPr id="6" name="Text Placeholder 7">
            <a:extLst>
              <a:ext uri="{FF2B5EF4-FFF2-40B4-BE49-F238E27FC236}">
                <a16:creationId xmlns:a16="http://schemas.microsoft.com/office/drawing/2014/main" id="{82E66558-D9BA-2583-E271-B67A2A756535}"/>
              </a:ext>
            </a:extLst>
          </p:cNvPr>
          <p:cNvSpPr>
            <a:spLocks noGrp="1"/>
          </p:cNvSpPr>
          <p:nvPr>
            <p:ph type="body" sz="quarter" idx="23"/>
          </p:nvPr>
        </p:nvSpPr>
        <p:spPr>
          <a:xfrm>
            <a:off x="6104389" y="2584172"/>
            <a:ext cx="5239722" cy="1392210"/>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E193D3B2-6392-AEA3-0757-8DAA328956A4}"/>
              </a:ext>
            </a:extLst>
          </p:cNvPr>
          <p:cNvSpPr>
            <a:spLocks noGrp="1"/>
          </p:cNvSpPr>
          <p:nvPr>
            <p:ph type="body" sz="quarter" idx="24" hasCustomPrompt="1"/>
          </p:nvPr>
        </p:nvSpPr>
        <p:spPr>
          <a:xfrm>
            <a:off x="6104389" y="1886767"/>
            <a:ext cx="5239722" cy="663086"/>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 text</a:t>
            </a:r>
          </a:p>
        </p:txBody>
      </p:sp>
      <p:sp>
        <p:nvSpPr>
          <p:cNvPr id="8" name="Text Placeholder 7">
            <a:extLst>
              <a:ext uri="{FF2B5EF4-FFF2-40B4-BE49-F238E27FC236}">
                <a16:creationId xmlns:a16="http://schemas.microsoft.com/office/drawing/2014/main" id="{A89B3DC7-1CCD-070B-F162-5EE8EBF971FC}"/>
              </a:ext>
            </a:extLst>
          </p:cNvPr>
          <p:cNvSpPr>
            <a:spLocks noGrp="1"/>
          </p:cNvSpPr>
          <p:nvPr>
            <p:ph type="body" sz="quarter" idx="25"/>
          </p:nvPr>
        </p:nvSpPr>
        <p:spPr>
          <a:xfrm>
            <a:off x="599016" y="4874366"/>
            <a:ext cx="5239722" cy="1392210"/>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9" name="Text Placeholder 6">
            <a:extLst>
              <a:ext uri="{FF2B5EF4-FFF2-40B4-BE49-F238E27FC236}">
                <a16:creationId xmlns:a16="http://schemas.microsoft.com/office/drawing/2014/main" id="{C1665262-31D2-E23F-28B7-F2DC57B7286A}"/>
              </a:ext>
            </a:extLst>
          </p:cNvPr>
          <p:cNvSpPr>
            <a:spLocks noGrp="1"/>
          </p:cNvSpPr>
          <p:nvPr>
            <p:ph type="body" sz="quarter" idx="26" hasCustomPrompt="1"/>
          </p:nvPr>
        </p:nvSpPr>
        <p:spPr>
          <a:xfrm>
            <a:off x="599016" y="4176961"/>
            <a:ext cx="5239722" cy="663086"/>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 text</a:t>
            </a:r>
          </a:p>
        </p:txBody>
      </p:sp>
      <p:sp>
        <p:nvSpPr>
          <p:cNvPr id="11" name="Text Placeholder 7">
            <a:extLst>
              <a:ext uri="{FF2B5EF4-FFF2-40B4-BE49-F238E27FC236}">
                <a16:creationId xmlns:a16="http://schemas.microsoft.com/office/drawing/2014/main" id="{CF2DC86E-1857-EF19-6F98-905F86745672}"/>
              </a:ext>
            </a:extLst>
          </p:cNvPr>
          <p:cNvSpPr>
            <a:spLocks noGrp="1"/>
          </p:cNvSpPr>
          <p:nvPr>
            <p:ph type="body" sz="quarter" idx="27"/>
          </p:nvPr>
        </p:nvSpPr>
        <p:spPr>
          <a:xfrm>
            <a:off x="6104389" y="4874366"/>
            <a:ext cx="5239722" cy="1392210"/>
          </a:xfrm>
        </p:spPr>
        <p:txBody>
          <a:bodyPr>
            <a:noAutofit/>
          </a:bodyPr>
          <a:lstStyle>
            <a:lvl1pPr>
              <a:lnSpc>
                <a:spcPct val="100000"/>
              </a:lnSpc>
              <a:spcBef>
                <a:spcPts val="0"/>
              </a:spcBef>
              <a:defRPr sz="1600">
                <a:solidFill>
                  <a:schemeClr val="tx1"/>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2" name="Text Placeholder 6">
            <a:extLst>
              <a:ext uri="{FF2B5EF4-FFF2-40B4-BE49-F238E27FC236}">
                <a16:creationId xmlns:a16="http://schemas.microsoft.com/office/drawing/2014/main" id="{E5713A68-24C3-5FFF-0BB1-935AA997B274}"/>
              </a:ext>
            </a:extLst>
          </p:cNvPr>
          <p:cNvSpPr>
            <a:spLocks noGrp="1"/>
          </p:cNvSpPr>
          <p:nvPr>
            <p:ph type="body" sz="quarter" idx="28" hasCustomPrompt="1"/>
          </p:nvPr>
        </p:nvSpPr>
        <p:spPr>
          <a:xfrm>
            <a:off x="6104389" y="4176961"/>
            <a:ext cx="5239722" cy="663086"/>
          </a:xfrm>
        </p:spPr>
        <p:txBody>
          <a:bodyPr anchor="b">
            <a:noAutofit/>
          </a:bodyPr>
          <a:lstStyle>
            <a:lvl1pPr>
              <a:lnSpc>
                <a:spcPct val="100000"/>
              </a:lnSpc>
              <a:spcBef>
                <a:spcPts val="0"/>
              </a:spcBef>
              <a:defRPr sz="1800" b="1">
                <a:solidFill>
                  <a:schemeClr val="tx1"/>
                </a:solidFill>
              </a:defRPr>
            </a:lvl1pPr>
          </a:lstStyle>
          <a:p>
            <a:pPr lvl="0"/>
            <a:r>
              <a:rPr lang="en-US" dirty="0"/>
              <a:t>Click to edit master text</a:t>
            </a:r>
          </a:p>
        </p:txBody>
      </p:sp>
    </p:spTree>
    <p:extLst>
      <p:ext uri="{BB962C8B-B14F-4D97-AF65-F5344CB8AC3E}">
        <p14:creationId xmlns:p14="http://schemas.microsoft.com/office/powerpoint/2010/main" val="268439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599016" y="2606238"/>
            <a:ext cx="10490453" cy="3667562"/>
          </a:xfrm>
        </p:spPr>
        <p:txBody>
          <a:bodyPr/>
          <a:lstStyle>
            <a:lvl1pPr algn="ctr">
              <a:defRPr/>
            </a:lvl1pPr>
          </a:lstStyle>
          <a:p>
            <a:endParaRPr lang="en-UZ" dirty="0"/>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599184" y="1580745"/>
            <a:ext cx="10490454" cy="846196"/>
          </a:xfrm>
        </p:spPr>
        <p:txBody>
          <a:bodyPr anchor="t">
            <a:noAutofit/>
          </a:bodyPr>
          <a:lstStyle>
            <a:lvl1pPr>
              <a:lnSpc>
                <a:spcPct val="100000"/>
              </a:lnSpc>
              <a:spcBef>
                <a:spcPts val="0"/>
              </a:spcBef>
              <a:defRPr sz="1600"/>
            </a:lvl1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6" name="Text Placeholder 7">
            <a:extLst>
              <a:ext uri="{FF2B5EF4-FFF2-40B4-BE49-F238E27FC236}">
                <a16:creationId xmlns:a16="http://schemas.microsoft.com/office/drawing/2014/main" id="{3FCEF7BF-5BDE-8E62-534D-F49978DA827D}"/>
              </a:ext>
            </a:extLst>
          </p:cNvPr>
          <p:cNvSpPr>
            <a:spLocks noGrp="1"/>
          </p:cNvSpPr>
          <p:nvPr>
            <p:ph type="body" sz="quarter" idx="19"/>
          </p:nvPr>
        </p:nvSpPr>
        <p:spPr>
          <a:xfrm>
            <a:off x="960121"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CFE048E6-9648-7D23-4F6A-972290F836AF}"/>
              </a:ext>
            </a:extLst>
          </p:cNvPr>
          <p:cNvSpPr>
            <a:spLocks noGrp="1"/>
          </p:cNvSpPr>
          <p:nvPr>
            <p:ph type="body" sz="quarter" idx="20" hasCustomPrompt="1"/>
          </p:nvPr>
        </p:nvSpPr>
        <p:spPr>
          <a:xfrm>
            <a:off x="960121"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9" name="Text Placeholder 7">
            <a:extLst>
              <a:ext uri="{FF2B5EF4-FFF2-40B4-BE49-F238E27FC236}">
                <a16:creationId xmlns:a16="http://schemas.microsoft.com/office/drawing/2014/main" id="{C2B4AD44-066F-B3FB-0920-1B34C2B8DDEC}"/>
              </a:ext>
            </a:extLst>
          </p:cNvPr>
          <p:cNvSpPr>
            <a:spLocks noGrp="1"/>
          </p:cNvSpPr>
          <p:nvPr>
            <p:ph type="body" sz="quarter" idx="30"/>
          </p:nvPr>
        </p:nvSpPr>
        <p:spPr>
          <a:xfrm>
            <a:off x="8484873"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4FC28948-6A09-90B2-311E-F69B86F2C6BC}"/>
              </a:ext>
            </a:extLst>
          </p:cNvPr>
          <p:cNvSpPr>
            <a:spLocks noGrp="1"/>
          </p:cNvSpPr>
          <p:nvPr>
            <p:ph type="body" sz="quarter" idx="31" hasCustomPrompt="1"/>
          </p:nvPr>
        </p:nvSpPr>
        <p:spPr>
          <a:xfrm>
            <a:off x="8484873"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1" name="Picture Placeholder 8">
            <a:extLst>
              <a:ext uri="{FF2B5EF4-FFF2-40B4-BE49-F238E27FC236}">
                <a16:creationId xmlns:a16="http://schemas.microsoft.com/office/drawing/2014/main" id="{5F6DD5D0-74CF-AAB7-33F9-F712C8B0282D}"/>
              </a:ext>
            </a:extLst>
          </p:cNvPr>
          <p:cNvSpPr>
            <a:spLocks noGrp="1"/>
          </p:cNvSpPr>
          <p:nvPr>
            <p:ph type="pic" sz="quarter" idx="28"/>
          </p:nvPr>
        </p:nvSpPr>
        <p:spPr>
          <a:xfrm>
            <a:off x="4896002" y="1711314"/>
            <a:ext cx="2400000" cy="5146685"/>
          </a:xfrm>
        </p:spPr>
        <p:txBody>
          <a:bodyPr/>
          <a:lstStyle/>
          <a:p>
            <a:endParaRPr lang="en-UZ"/>
          </a:p>
        </p:txBody>
      </p:sp>
      <p:sp>
        <p:nvSpPr>
          <p:cNvPr id="12" name="Oval 11">
            <a:extLst>
              <a:ext uri="{FF2B5EF4-FFF2-40B4-BE49-F238E27FC236}">
                <a16:creationId xmlns:a16="http://schemas.microsoft.com/office/drawing/2014/main" id="{F7733980-62BC-E577-31FD-E6DB1A1918F1}"/>
              </a:ext>
            </a:extLst>
          </p:cNvPr>
          <p:cNvSpPr/>
          <p:nvPr userDrawn="1"/>
        </p:nvSpPr>
        <p:spPr>
          <a:xfrm>
            <a:off x="1542979"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5" name="Text Placeholder 14">
            <a:extLst>
              <a:ext uri="{FF2B5EF4-FFF2-40B4-BE49-F238E27FC236}">
                <a16:creationId xmlns:a16="http://schemas.microsoft.com/office/drawing/2014/main" id="{5340BB3D-94E4-3141-F812-FA2B5313EF03}"/>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16" name="Text Placeholder 6">
            <a:extLst>
              <a:ext uri="{FF2B5EF4-FFF2-40B4-BE49-F238E27FC236}">
                <a16:creationId xmlns:a16="http://schemas.microsoft.com/office/drawing/2014/main" id="{8F01C872-00F4-50B2-8CA5-917B0645BB79}"/>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20" name="Oval 19">
            <a:extLst>
              <a:ext uri="{FF2B5EF4-FFF2-40B4-BE49-F238E27FC236}">
                <a16:creationId xmlns:a16="http://schemas.microsoft.com/office/drawing/2014/main" id="{E8116344-FE97-1FDB-2637-B3EA944E742C}"/>
              </a:ext>
            </a:extLst>
          </p:cNvPr>
          <p:cNvSpPr/>
          <p:nvPr userDrawn="1"/>
        </p:nvSpPr>
        <p:spPr>
          <a:xfrm>
            <a:off x="9067731"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1" name="Text Placeholder 14">
            <a:extLst>
              <a:ext uri="{FF2B5EF4-FFF2-40B4-BE49-F238E27FC236}">
                <a16:creationId xmlns:a16="http://schemas.microsoft.com/office/drawing/2014/main" id="{DB8245CA-6DF2-144E-8887-FEBF0C0F954A}"/>
              </a:ext>
            </a:extLst>
          </p:cNvPr>
          <p:cNvSpPr>
            <a:spLocks noGrp="1"/>
          </p:cNvSpPr>
          <p:nvPr>
            <p:ph type="body" sz="quarter" idx="34" hasCustomPrompt="1"/>
          </p:nvPr>
        </p:nvSpPr>
        <p:spPr>
          <a:xfrm>
            <a:off x="9067731"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48579A99-016E-7EC1-C8A9-9CC3DBA4F4E1}"/>
              </a:ext>
            </a:extLst>
          </p:cNvPr>
          <p:cNvSpPr>
            <a:spLocks noGrp="1"/>
          </p:cNvSpPr>
          <p:nvPr>
            <p:ph type="body" sz="quarter" idx="35" hasCustomPrompt="1"/>
          </p:nvPr>
        </p:nvSpPr>
        <p:spPr>
          <a:xfrm>
            <a:off x="9228797"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Tree>
    <p:extLst>
      <p:ext uri="{BB962C8B-B14F-4D97-AF65-F5344CB8AC3E}">
        <p14:creationId xmlns:p14="http://schemas.microsoft.com/office/powerpoint/2010/main" val="2097629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6" name="Text Placeholder 7">
            <a:extLst>
              <a:ext uri="{FF2B5EF4-FFF2-40B4-BE49-F238E27FC236}">
                <a16:creationId xmlns:a16="http://schemas.microsoft.com/office/drawing/2014/main" id="{3FCEF7BF-5BDE-8E62-534D-F49978DA827D}"/>
              </a:ext>
            </a:extLst>
          </p:cNvPr>
          <p:cNvSpPr>
            <a:spLocks noGrp="1"/>
          </p:cNvSpPr>
          <p:nvPr>
            <p:ph type="body" sz="quarter" idx="19"/>
          </p:nvPr>
        </p:nvSpPr>
        <p:spPr>
          <a:xfrm>
            <a:off x="960121"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CFE048E6-9648-7D23-4F6A-972290F836AF}"/>
              </a:ext>
            </a:extLst>
          </p:cNvPr>
          <p:cNvSpPr>
            <a:spLocks noGrp="1"/>
          </p:cNvSpPr>
          <p:nvPr>
            <p:ph type="body" sz="quarter" idx="20" hasCustomPrompt="1"/>
          </p:nvPr>
        </p:nvSpPr>
        <p:spPr>
          <a:xfrm>
            <a:off x="960121"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9" name="Text Placeholder 7">
            <a:extLst>
              <a:ext uri="{FF2B5EF4-FFF2-40B4-BE49-F238E27FC236}">
                <a16:creationId xmlns:a16="http://schemas.microsoft.com/office/drawing/2014/main" id="{C2B4AD44-066F-B3FB-0920-1B34C2B8DDEC}"/>
              </a:ext>
            </a:extLst>
          </p:cNvPr>
          <p:cNvSpPr>
            <a:spLocks noGrp="1"/>
          </p:cNvSpPr>
          <p:nvPr>
            <p:ph type="body" sz="quarter" idx="30"/>
          </p:nvPr>
        </p:nvSpPr>
        <p:spPr>
          <a:xfrm>
            <a:off x="8484873"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4FC28948-6A09-90B2-311E-F69B86F2C6BC}"/>
              </a:ext>
            </a:extLst>
          </p:cNvPr>
          <p:cNvSpPr>
            <a:spLocks noGrp="1"/>
          </p:cNvSpPr>
          <p:nvPr>
            <p:ph type="body" sz="quarter" idx="31" hasCustomPrompt="1"/>
          </p:nvPr>
        </p:nvSpPr>
        <p:spPr>
          <a:xfrm>
            <a:off x="8484873"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2" name="Oval 11">
            <a:extLst>
              <a:ext uri="{FF2B5EF4-FFF2-40B4-BE49-F238E27FC236}">
                <a16:creationId xmlns:a16="http://schemas.microsoft.com/office/drawing/2014/main" id="{F7733980-62BC-E577-31FD-E6DB1A1918F1}"/>
              </a:ext>
            </a:extLst>
          </p:cNvPr>
          <p:cNvSpPr/>
          <p:nvPr userDrawn="1"/>
        </p:nvSpPr>
        <p:spPr>
          <a:xfrm>
            <a:off x="1542979"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5" name="Text Placeholder 14">
            <a:extLst>
              <a:ext uri="{FF2B5EF4-FFF2-40B4-BE49-F238E27FC236}">
                <a16:creationId xmlns:a16="http://schemas.microsoft.com/office/drawing/2014/main" id="{5340BB3D-94E4-3141-F812-FA2B5313EF03}"/>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16" name="Text Placeholder 6">
            <a:extLst>
              <a:ext uri="{FF2B5EF4-FFF2-40B4-BE49-F238E27FC236}">
                <a16:creationId xmlns:a16="http://schemas.microsoft.com/office/drawing/2014/main" id="{8F01C872-00F4-50B2-8CA5-917B0645BB79}"/>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20" name="Oval 19">
            <a:extLst>
              <a:ext uri="{FF2B5EF4-FFF2-40B4-BE49-F238E27FC236}">
                <a16:creationId xmlns:a16="http://schemas.microsoft.com/office/drawing/2014/main" id="{E8116344-FE97-1FDB-2637-B3EA944E742C}"/>
              </a:ext>
            </a:extLst>
          </p:cNvPr>
          <p:cNvSpPr/>
          <p:nvPr userDrawn="1"/>
        </p:nvSpPr>
        <p:spPr>
          <a:xfrm>
            <a:off x="9067731"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1" name="Text Placeholder 14">
            <a:extLst>
              <a:ext uri="{FF2B5EF4-FFF2-40B4-BE49-F238E27FC236}">
                <a16:creationId xmlns:a16="http://schemas.microsoft.com/office/drawing/2014/main" id="{DB8245CA-6DF2-144E-8887-FEBF0C0F954A}"/>
              </a:ext>
            </a:extLst>
          </p:cNvPr>
          <p:cNvSpPr>
            <a:spLocks noGrp="1"/>
          </p:cNvSpPr>
          <p:nvPr>
            <p:ph type="body" sz="quarter" idx="34" hasCustomPrompt="1"/>
          </p:nvPr>
        </p:nvSpPr>
        <p:spPr>
          <a:xfrm>
            <a:off x="9067731"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48579A99-016E-7EC1-C8A9-9CC3DBA4F4E1}"/>
              </a:ext>
            </a:extLst>
          </p:cNvPr>
          <p:cNvSpPr>
            <a:spLocks noGrp="1"/>
          </p:cNvSpPr>
          <p:nvPr>
            <p:ph type="body" sz="quarter" idx="35" hasCustomPrompt="1"/>
          </p:nvPr>
        </p:nvSpPr>
        <p:spPr>
          <a:xfrm>
            <a:off x="9228797"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2" name="Text Placeholder 7">
            <a:extLst>
              <a:ext uri="{FF2B5EF4-FFF2-40B4-BE49-F238E27FC236}">
                <a16:creationId xmlns:a16="http://schemas.microsoft.com/office/drawing/2014/main" id="{C162F774-A6FB-1B55-2359-887EAC6FD5A5}"/>
              </a:ext>
            </a:extLst>
          </p:cNvPr>
          <p:cNvSpPr>
            <a:spLocks noGrp="1"/>
          </p:cNvSpPr>
          <p:nvPr>
            <p:ph type="body" sz="quarter" idx="36"/>
          </p:nvPr>
        </p:nvSpPr>
        <p:spPr>
          <a:xfrm>
            <a:off x="4742327" y="3939475"/>
            <a:ext cx="2747009"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8" name="Text Placeholder 6">
            <a:extLst>
              <a:ext uri="{FF2B5EF4-FFF2-40B4-BE49-F238E27FC236}">
                <a16:creationId xmlns:a16="http://schemas.microsoft.com/office/drawing/2014/main" id="{55863A07-BAE4-0605-C236-504D2E4FC982}"/>
              </a:ext>
            </a:extLst>
          </p:cNvPr>
          <p:cNvSpPr>
            <a:spLocks noGrp="1"/>
          </p:cNvSpPr>
          <p:nvPr>
            <p:ph type="body" sz="quarter" idx="37" hasCustomPrompt="1"/>
          </p:nvPr>
        </p:nvSpPr>
        <p:spPr>
          <a:xfrm>
            <a:off x="4742327" y="3535556"/>
            <a:ext cx="2747009"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3" name="Oval 12">
            <a:extLst>
              <a:ext uri="{FF2B5EF4-FFF2-40B4-BE49-F238E27FC236}">
                <a16:creationId xmlns:a16="http://schemas.microsoft.com/office/drawing/2014/main" id="{2907218F-AE28-4184-69E2-DC195279F072}"/>
              </a:ext>
            </a:extLst>
          </p:cNvPr>
          <p:cNvSpPr/>
          <p:nvPr userDrawn="1"/>
        </p:nvSpPr>
        <p:spPr>
          <a:xfrm>
            <a:off x="5325185"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4" name="Text Placeholder 14">
            <a:extLst>
              <a:ext uri="{FF2B5EF4-FFF2-40B4-BE49-F238E27FC236}">
                <a16:creationId xmlns:a16="http://schemas.microsoft.com/office/drawing/2014/main" id="{CD461EAF-A8B3-07EA-40D1-3B2C41D99719}"/>
              </a:ext>
            </a:extLst>
          </p:cNvPr>
          <p:cNvSpPr>
            <a:spLocks noGrp="1"/>
          </p:cNvSpPr>
          <p:nvPr>
            <p:ph type="body" sz="quarter" idx="38" hasCustomPrompt="1"/>
          </p:nvPr>
        </p:nvSpPr>
        <p:spPr>
          <a:xfrm>
            <a:off x="5325185" y="1789592"/>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17" name="Text Placeholder 6">
            <a:extLst>
              <a:ext uri="{FF2B5EF4-FFF2-40B4-BE49-F238E27FC236}">
                <a16:creationId xmlns:a16="http://schemas.microsoft.com/office/drawing/2014/main" id="{BD01ED4A-6B95-531E-599C-2B0FDB67CD3F}"/>
              </a:ext>
            </a:extLst>
          </p:cNvPr>
          <p:cNvSpPr>
            <a:spLocks noGrp="1"/>
          </p:cNvSpPr>
          <p:nvPr>
            <p:ph type="body" sz="quarter" idx="39" hasCustomPrompt="1"/>
          </p:nvPr>
        </p:nvSpPr>
        <p:spPr>
          <a:xfrm>
            <a:off x="5486252"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Tree>
    <p:extLst>
      <p:ext uri="{BB962C8B-B14F-4D97-AF65-F5344CB8AC3E}">
        <p14:creationId xmlns:p14="http://schemas.microsoft.com/office/powerpoint/2010/main" val="384007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3" name="Text Placeholder 7">
            <a:extLst>
              <a:ext uri="{FF2B5EF4-FFF2-40B4-BE49-F238E27FC236}">
                <a16:creationId xmlns:a16="http://schemas.microsoft.com/office/drawing/2014/main" id="{4986CB4B-8D0F-4F5D-E6A8-37A1BE8D903C}"/>
              </a:ext>
            </a:extLst>
          </p:cNvPr>
          <p:cNvSpPr>
            <a:spLocks noGrp="1"/>
          </p:cNvSpPr>
          <p:nvPr>
            <p:ph type="body" sz="quarter" idx="12"/>
          </p:nvPr>
        </p:nvSpPr>
        <p:spPr>
          <a:xfrm>
            <a:off x="587064" y="4427242"/>
            <a:ext cx="5508625" cy="1282063"/>
          </a:xfrm>
        </p:spPr>
        <p:txBody>
          <a:bodyPr anchor="t" anchorCtr="0">
            <a:noAutofit/>
          </a:bodyPr>
          <a:lstStyle>
            <a:lvl1pPr>
              <a:lnSpc>
                <a:spcPct val="150000"/>
              </a:lnSpc>
              <a:spcBef>
                <a:spcPts val="0"/>
              </a:spcBef>
              <a:defRPr sz="1800"/>
            </a:lvl1pPr>
          </a:lstStyle>
          <a:p>
            <a:pPr lvl="0"/>
            <a:r>
              <a:rPr lang="en-US" dirty="0"/>
              <a:t>Click to edit Master text styles</a:t>
            </a:r>
          </a:p>
        </p:txBody>
      </p:sp>
      <p:cxnSp>
        <p:nvCxnSpPr>
          <p:cNvPr id="4" name="Straight Connector 3">
            <a:extLst>
              <a:ext uri="{FF2B5EF4-FFF2-40B4-BE49-F238E27FC236}">
                <a16:creationId xmlns:a16="http://schemas.microsoft.com/office/drawing/2014/main" id="{C6711E10-61DA-0C4E-6449-6C1C595C3EE0}"/>
              </a:ext>
            </a:extLst>
          </p:cNvPr>
          <p:cNvCxnSpPr>
            <a:cxnSpLocks/>
          </p:cNvCxnSpPr>
          <p:nvPr userDrawn="1"/>
        </p:nvCxnSpPr>
        <p:spPr>
          <a:xfrm>
            <a:off x="587375" y="4272740"/>
            <a:ext cx="1440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36501A14-3AE7-B43F-7906-530D98D6A58C}"/>
              </a:ext>
            </a:extLst>
          </p:cNvPr>
          <p:cNvSpPr>
            <a:spLocks noGrp="1"/>
          </p:cNvSpPr>
          <p:nvPr>
            <p:ph type="ctrTitle"/>
          </p:nvPr>
        </p:nvSpPr>
        <p:spPr>
          <a:xfrm>
            <a:off x="587064" y="831519"/>
            <a:ext cx="9577699" cy="3286719"/>
          </a:xfrm>
        </p:spPr>
        <p:txBody>
          <a:bodyPr anchor="b">
            <a:noAutofit/>
          </a:bodyPr>
          <a:lstStyle>
            <a:lvl1pPr algn="l">
              <a:defRPr sz="6600"/>
            </a:lvl1pPr>
          </a:lstStyle>
          <a:p>
            <a:r>
              <a:rPr lang="en-US" dirty="0"/>
              <a:t>Click to edit Master title style</a:t>
            </a:r>
          </a:p>
        </p:txBody>
      </p:sp>
    </p:spTree>
    <p:extLst>
      <p:ext uri="{BB962C8B-B14F-4D97-AF65-F5344CB8AC3E}">
        <p14:creationId xmlns:p14="http://schemas.microsoft.com/office/powerpoint/2010/main" val="5003007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6" name="Text Placeholder 7">
            <a:extLst>
              <a:ext uri="{FF2B5EF4-FFF2-40B4-BE49-F238E27FC236}">
                <a16:creationId xmlns:a16="http://schemas.microsoft.com/office/drawing/2014/main" id="{3FCEF7BF-5BDE-8E62-534D-F49978DA827D}"/>
              </a:ext>
            </a:extLst>
          </p:cNvPr>
          <p:cNvSpPr>
            <a:spLocks noGrp="1"/>
          </p:cNvSpPr>
          <p:nvPr>
            <p:ph type="body" sz="quarter" idx="19"/>
          </p:nvPr>
        </p:nvSpPr>
        <p:spPr>
          <a:xfrm>
            <a:off x="599017" y="3939475"/>
            <a:ext cx="2410884"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CFE048E6-9648-7D23-4F6A-972290F836AF}"/>
              </a:ext>
            </a:extLst>
          </p:cNvPr>
          <p:cNvSpPr>
            <a:spLocks noGrp="1"/>
          </p:cNvSpPr>
          <p:nvPr>
            <p:ph type="body" sz="quarter" idx="20" hasCustomPrompt="1"/>
          </p:nvPr>
        </p:nvSpPr>
        <p:spPr>
          <a:xfrm>
            <a:off x="599017" y="3535556"/>
            <a:ext cx="2410884"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2" name="Oval 11">
            <a:extLst>
              <a:ext uri="{FF2B5EF4-FFF2-40B4-BE49-F238E27FC236}">
                <a16:creationId xmlns:a16="http://schemas.microsoft.com/office/drawing/2014/main" id="{F7733980-62BC-E577-31FD-E6DB1A1918F1}"/>
              </a:ext>
            </a:extLst>
          </p:cNvPr>
          <p:cNvSpPr/>
          <p:nvPr userDrawn="1"/>
        </p:nvSpPr>
        <p:spPr>
          <a:xfrm>
            <a:off x="1013813"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5" name="Text Placeholder 14">
            <a:extLst>
              <a:ext uri="{FF2B5EF4-FFF2-40B4-BE49-F238E27FC236}">
                <a16:creationId xmlns:a16="http://schemas.microsoft.com/office/drawing/2014/main" id="{5340BB3D-94E4-3141-F812-FA2B5313EF03}"/>
              </a:ext>
            </a:extLst>
          </p:cNvPr>
          <p:cNvSpPr>
            <a:spLocks noGrp="1"/>
          </p:cNvSpPr>
          <p:nvPr>
            <p:ph type="body" sz="quarter" idx="32" hasCustomPrompt="1"/>
          </p:nvPr>
        </p:nvSpPr>
        <p:spPr>
          <a:xfrm>
            <a:off x="1013813" y="1789592"/>
            <a:ext cx="1581292" cy="1581292"/>
          </a:xfrm>
          <a:prstGeom prst="arc">
            <a:avLst>
              <a:gd name="adj1" fmla="val 16200000"/>
              <a:gd name="adj2" fmla="val 2692824"/>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16" name="Text Placeholder 6">
            <a:extLst>
              <a:ext uri="{FF2B5EF4-FFF2-40B4-BE49-F238E27FC236}">
                <a16:creationId xmlns:a16="http://schemas.microsoft.com/office/drawing/2014/main" id="{8F01C872-00F4-50B2-8CA5-917B0645BB79}"/>
              </a:ext>
            </a:extLst>
          </p:cNvPr>
          <p:cNvSpPr>
            <a:spLocks noGrp="1"/>
          </p:cNvSpPr>
          <p:nvPr>
            <p:ph type="body" sz="quarter" idx="33" hasCustomPrompt="1"/>
          </p:nvPr>
        </p:nvSpPr>
        <p:spPr>
          <a:xfrm>
            <a:off x="1174879"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11" name="Text Placeholder 7">
            <a:extLst>
              <a:ext uri="{FF2B5EF4-FFF2-40B4-BE49-F238E27FC236}">
                <a16:creationId xmlns:a16="http://schemas.microsoft.com/office/drawing/2014/main" id="{CF4FE029-7CD7-9255-1267-D7B27E927209}"/>
              </a:ext>
            </a:extLst>
          </p:cNvPr>
          <p:cNvSpPr>
            <a:spLocks noGrp="1"/>
          </p:cNvSpPr>
          <p:nvPr>
            <p:ph type="body" sz="quarter" idx="34"/>
          </p:nvPr>
        </p:nvSpPr>
        <p:spPr>
          <a:xfrm>
            <a:off x="3413831" y="3939475"/>
            <a:ext cx="2410884"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6">
            <a:extLst>
              <a:ext uri="{FF2B5EF4-FFF2-40B4-BE49-F238E27FC236}">
                <a16:creationId xmlns:a16="http://schemas.microsoft.com/office/drawing/2014/main" id="{C26BAF25-84ED-E1A7-940E-2E3FC707CC74}"/>
              </a:ext>
            </a:extLst>
          </p:cNvPr>
          <p:cNvSpPr>
            <a:spLocks noGrp="1"/>
          </p:cNvSpPr>
          <p:nvPr>
            <p:ph type="body" sz="quarter" idx="35" hasCustomPrompt="1"/>
          </p:nvPr>
        </p:nvSpPr>
        <p:spPr>
          <a:xfrm>
            <a:off x="3413831" y="3535556"/>
            <a:ext cx="2410884"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19" name="Oval 18">
            <a:extLst>
              <a:ext uri="{FF2B5EF4-FFF2-40B4-BE49-F238E27FC236}">
                <a16:creationId xmlns:a16="http://schemas.microsoft.com/office/drawing/2014/main" id="{758B982C-10BC-2E64-7045-87660A6D4AD7}"/>
              </a:ext>
            </a:extLst>
          </p:cNvPr>
          <p:cNvSpPr/>
          <p:nvPr userDrawn="1"/>
        </p:nvSpPr>
        <p:spPr>
          <a:xfrm>
            <a:off x="3828627"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3" name="Text Placeholder 14">
            <a:extLst>
              <a:ext uri="{FF2B5EF4-FFF2-40B4-BE49-F238E27FC236}">
                <a16:creationId xmlns:a16="http://schemas.microsoft.com/office/drawing/2014/main" id="{EA6DDF2A-09B9-38FA-BA74-F86D1A1A313E}"/>
              </a:ext>
            </a:extLst>
          </p:cNvPr>
          <p:cNvSpPr>
            <a:spLocks noGrp="1"/>
          </p:cNvSpPr>
          <p:nvPr>
            <p:ph type="body" sz="quarter" idx="36" hasCustomPrompt="1"/>
          </p:nvPr>
        </p:nvSpPr>
        <p:spPr>
          <a:xfrm>
            <a:off x="3828627" y="1789592"/>
            <a:ext cx="1581292" cy="1581292"/>
          </a:xfrm>
          <a:prstGeom prst="arc">
            <a:avLst>
              <a:gd name="adj1" fmla="val 16200000"/>
              <a:gd name="adj2" fmla="val 10464074"/>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24" name="Text Placeholder 6">
            <a:extLst>
              <a:ext uri="{FF2B5EF4-FFF2-40B4-BE49-F238E27FC236}">
                <a16:creationId xmlns:a16="http://schemas.microsoft.com/office/drawing/2014/main" id="{416F275A-EF44-7E75-2A25-82BF95529C48}"/>
              </a:ext>
            </a:extLst>
          </p:cNvPr>
          <p:cNvSpPr>
            <a:spLocks noGrp="1"/>
          </p:cNvSpPr>
          <p:nvPr>
            <p:ph type="body" sz="quarter" idx="37" hasCustomPrompt="1"/>
          </p:nvPr>
        </p:nvSpPr>
        <p:spPr>
          <a:xfrm>
            <a:off x="3989693"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25" name="Text Placeholder 7">
            <a:extLst>
              <a:ext uri="{FF2B5EF4-FFF2-40B4-BE49-F238E27FC236}">
                <a16:creationId xmlns:a16="http://schemas.microsoft.com/office/drawing/2014/main" id="{D5B72D90-DC25-0463-4B13-99EC1C89FF63}"/>
              </a:ext>
            </a:extLst>
          </p:cNvPr>
          <p:cNvSpPr>
            <a:spLocks noGrp="1"/>
          </p:cNvSpPr>
          <p:nvPr>
            <p:ph type="body" sz="quarter" idx="38"/>
          </p:nvPr>
        </p:nvSpPr>
        <p:spPr>
          <a:xfrm>
            <a:off x="6228645" y="3939475"/>
            <a:ext cx="2410884"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6" name="Text Placeholder 6">
            <a:extLst>
              <a:ext uri="{FF2B5EF4-FFF2-40B4-BE49-F238E27FC236}">
                <a16:creationId xmlns:a16="http://schemas.microsoft.com/office/drawing/2014/main" id="{25E95D4F-5B24-55B9-9D08-BE92A4F97D56}"/>
              </a:ext>
            </a:extLst>
          </p:cNvPr>
          <p:cNvSpPr>
            <a:spLocks noGrp="1"/>
          </p:cNvSpPr>
          <p:nvPr>
            <p:ph type="body" sz="quarter" idx="39" hasCustomPrompt="1"/>
          </p:nvPr>
        </p:nvSpPr>
        <p:spPr>
          <a:xfrm>
            <a:off x="6228645" y="3535556"/>
            <a:ext cx="2410884"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27" name="Oval 26">
            <a:extLst>
              <a:ext uri="{FF2B5EF4-FFF2-40B4-BE49-F238E27FC236}">
                <a16:creationId xmlns:a16="http://schemas.microsoft.com/office/drawing/2014/main" id="{476C846C-A9BA-DF4C-CA41-747879368C73}"/>
              </a:ext>
            </a:extLst>
          </p:cNvPr>
          <p:cNvSpPr/>
          <p:nvPr userDrawn="1"/>
        </p:nvSpPr>
        <p:spPr>
          <a:xfrm>
            <a:off x="6643441"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8" name="Text Placeholder 14">
            <a:extLst>
              <a:ext uri="{FF2B5EF4-FFF2-40B4-BE49-F238E27FC236}">
                <a16:creationId xmlns:a16="http://schemas.microsoft.com/office/drawing/2014/main" id="{7C803BA4-F705-8724-6FF4-D65A322575E3}"/>
              </a:ext>
            </a:extLst>
          </p:cNvPr>
          <p:cNvSpPr>
            <a:spLocks noGrp="1"/>
          </p:cNvSpPr>
          <p:nvPr>
            <p:ph type="body" sz="quarter" idx="40" hasCustomPrompt="1"/>
          </p:nvPr>
        </p:nvSpPr>
        <p:spPr>
          <a:xfrm>
            <a:off x="6643441" y="1789592"/>
            <a:ext cx="1581292" cy="1581292"/>
          </a:xfrm>
          <a:prstGeom prst="arc">
            <a:avLst>
              <a:gd name="adj1" fmla="val 16200000"/>
              <a:gd name="adj2" fmla="val 14005237"/>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29" name="Text Placeholder 6">
            <a:extLst>
              <a:ext uri="{FF2B5EF4-FFF2-40B4-BE49-F238E27FC236}">
                <a16:creationId xmlns:a16="http://schemas.microsoft.com/office/drawing/2014/main" id="{880D6167-C21A-C555-BA54-31FD28F4BDC0}"/>
              </a:ext>
            </a:extLst>
          </p:cNvPr>
          <p:cNvSpPr>
            <a:spLocks noGrp="1"/>
          </p:cNvSpPr>
          <p:nvPr>
            <p:ph type="body" sz="quarter" idx="41" hasCustomPrompt="1"/>
          </p:nvPr>
        </p:nvSpPr>
        <p:spPr>
          <a:xfrm>
            <a:off x="6804507"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
        <p:nvSpPr>
          <p:cNvPr id="30" name="Text Placeholder 7">
            <a:extLst>
              <a:ext uri="{FF2B5EF4-FFF2-40B4-BE49-F238E27FC236}">
                <a16:creationId xmlns:a16="http://schemas.microsoft.com/office/drawing/2014/main" id="{4B2D5247-5BBE-A4FC-BF79-FDB17DD7484A}"/>
              </a:ext>
            </a:extLst>
          </p:cNvPr>
          <p:cNvSpPr>
            <a:spLocks noGrp="1"/>
          </p:cNvSpPr>
          <p:nvPr>
            <p:ph type="body" sz="quarter" idx="42"/>
          </p:nvPr>
        </p:nvSpPr>
        <p:spPr>
          <a:xfrm>
            <a:off x="9043458" y="3939475"/>
            <a:ext cx="2410884" cy="2334325"/>
          </a:xfrm>
        </p:spPr>
        <p:txBody>
          <a:bodyPr>
            <a:noAutofit/>
          </a:bodyPr>
          <a:lstStyle>
            <a:lvl1pPr algn="ct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31" name="Text Placeholder 6">
            <a:extLst>
              <a:ext uri="{FF2B5EF4-FFF2-40B4-BE49-F238E27FC236}">
                <a16:creationId xmlns:a16="http://schemas.microsoft.com/office/drawing/2014/main" id="{A6B4D810-41EF-8C67-7FCF-93F3CE43FA4D}"/>
              </a:ext>
            </a:extLst>
          </p:cNvPr>
          <p:cNvSpPr>
            <a:spLocks noGrp="1"/>
          </p:cNvSpPr>
          <p:nvPr>
            <p:ph type="body" sz="quarter" idx="43" hasCustomPrompt="1"/>
          </p:nvPr>
        </p:nvSpPr>
        <p:spPr>
          <a:xfrm>
            <a:off x="9043458" y="3535556"/>
            <a:ext cx="2410884" cy="369600"/>
          </a:xfrm>
        </p:spPr>
        <p:txBody>
          <a:bodyPr anchor="ctr">
            <a:noAutofit/>
          </a:bodyPr>
          <a:lstStyle>
            <a:lvl1pPr algn="ctr">
              <a:lnSpc>
                <a:spcPct val="100000"/>
              </a:lnSpc>
              <a:spcBef>
                <a:spcPts val="0"/>
              </a:spcBef>
              <a:defRPr sz="1800" b="1"/>
            </a:lvl1pPr>
          </a:lstStyle>
          <a:p>
            <a:pPr lvl="0"/>
            <a:r>
              <a:rPr lang="en-US" dirty="0"/>
              <a:t>Click to edit master</a:t>
            </a:r>
          </a:p>
        </p:txBody>
      </p:sp>
      <p:sp>
        <p:nvSpPr>
          <p:cNvPr id="32" name="Oval 31">
            <a:extLst>
              <a:ext uri="{FF2B5EF4-FFF2-40B4-BE49-F238E27FC236}">
                <a16:creationId xmlns:a16="http://schemas.microsoft.com/office/drawing/2014/main" id="{F4ECCCD7-EBDF-A863-CD23-F3DAB5D9306D}"/>
              </a:ext>
            </a:extLst>
          </p:cNvPr>
          <p:cNvSpPr/>
          <p:nvPr userDrawn="1"/>
        </p:nvSpPr>
        <p:spPr>
          <a:xfrm>
            <a:off x="9458254" y="1789592"/>
            <a:ext cx="1581292" cy="1581292"/>
          </a:xfrm>
          <a:prstGeom prst="ellipse">
            <a:avLst/>
          </a:prstGeom>
          <a:noFill/>
          <a:ln w="76200">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33" name="Text Placeholder 14">
            <a:extLst>
              <a:ext uri="{FF2B5EF4-FFF2-40B4-BE49-F238E27FC236}">
                <a16:creationId xmlns:a16="http://schemas.microsoft.com/office/drawing/2014/main" id="{48DC3989-3D21-3AF9-A556-3422150BE703}"/>
              </a:ext>
            </a:extLst>
          </p:cNvPr>
          <p:cNvSpPr>
            <a:spLocks noGrp="1"/>
          </p:cNvSpPr>
          <p:nvPr>
            <p:ph type="body" sz="quarter" idx="44" hasCustomPrompt="1"/>
          </p:nvPr>
        </p:nvSpPr>
        <p:spPr>
          <a:xfrm>
            <a:off x="9458254" y="1789592"/>
            <a:ext cx="1581292" cy="1581292"/>
          </a:xfrm>
          <a:prstGeom prst="arc">
            <a:avLst>
              <a:gd name="adj1" fmla="val 16200000"/>
              <a:gd name="adj2" fmla="val 19635751"/>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800" dirty="0">
                <a:solidFill>
                  <a:sysClr val="windowText" lastClr="000000"/>
                </a:solidFill>
              </a:defRPr>
            </a:lvl1pPr>
          </a:lstStyle>
          <a:p>
            <a:pPr lvl="0" algn="ctr" defTabSz="914400"/>
            <a:r>
              <a:rPr lang="en-US" dirty="0"/>
              <a:t> </a:t>
            </a:r>
            <a:endParaRPr lang="en-GB" dirty="0"/>
          </a:p>
        </p:txBody>
      </p:sp>
      <p:sp>
        <p:nvSpPr>
          <p:cNvPr id="34" name="Text Placeholder 6">
            <a:extLst>
              <a:ext uri="{FF2B5EF4-FFF2-40B4-BE49-F238E27FC236}">
                <a16:creationId xmlns:a16="http://schemas.microsoft.com/office/drawing/2014/main" id="{C02AA878-71DA-6E58-9211-C909D3380D8B}"/>
              </a:ext>
            </a:extLst>
          </p:cNvPr>
          <p:cNvSpPr>
            <a:spLocks noGrp="1"/>
          </p:cNvSpPr>
          <p:nvPr>
            <p:ph type="body" sz="quarter" idx="45" hasCustomPrompt="1"/>
          </p:nvPr>
        </p:nvSpPr>
        <p:spPr>
          <a:xfrm>
            <a:off x="9619320" y="2209897"/>
            <a:ext cx="1259160" cy="760184"/>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Tree>
    <p:extLst>
      <p:ext uri="{BB962C8B-B14F-4D97-AF65-F5344CB8AC3E}">
        <p14:creationId xmlns:p14="http://schemas.microsoft.com/office/powerpoint/2010/main" val="1553553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2" name="Chart Placeholder 7">
            <a:extLst>
              <a:ext uri="{FF2B5EF4-FFF2-40B4-BE49-F238E27FC236}">
                <a16:creationId xmlns:a16="http://schemas.microsoft.com/office/drawing/2014/main" id="{ED12A04A-D03C-1524-E44D-5AC16C2EB44B}"/>
              </a:ext>
            </a:extLst>
          </p:cNvPr>
          <p:cNvSpPr>
            <a:spLocks noGrp="1"/>
          </p:cNvSpPr>
          <p:nvPr>
            <p:ph type="chart" sz="quarter" idx="12"/>
          </p:nvPr>
        </p:nvSpPr>
        <p:spPr>
          <a:xfrm>
            <a:off x="599015" y="1684338"/>
            <a:ext cx="5496985" cy="4589462"/>
          </a:xfrm>
        </p:spPr>
        <p:txBody>
          <a:bodyPr/>
          <a:lstStyle>
            <a:lvl1pPr algn="ctr">
              <a:defRPr/>
            </a:lvl1pPr>
          </a:lstStyle>
          <a:p>
            <a:endParaRPr lang="en-GB"/>
          </a:p>
        </p:txBody>
      </p:sp>
      <p:sp>
        <p:nvSpPr>
          <p:cNvPr id="8" name="Text Placeholder 7">
            <a:extLst>
              <a:ext uri="{FF2B5EF4-FFF2-40B4-BE49-F238E27FC236}">
                <a16:creationId xmlns:a16="http://schemas.microsoft.com/office/drawing/2014/main" id="{9226EA37-27EA-4239-4DF7-D68F5234AB28}"/>
              </a:ext>
            </a:extLst>
          </p:cNvPr>
          <p:cNvSpPr>
            <a:spLocks noGrp="1"/>
          </p:cNvSpPr>
          <p:nvPr>
            <p:ph type="body" sz="quarter" idx="33"/>
          </p:nvPr>
        </p:nvSpPr>
        <p:spPr>
          <a:xfrm>
            <a:off x="6302677" y="2343997"/>
            <a:ext cx="4786962" cy="3929803"/>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9" name="Text Placeholder 6">
            <a:extLst>
              <a:ext uri="{FF2B5EF4-FFF2-40B4-BE49-F238E27FC236}">
                <a16:creationId xmlns:a16="http://schemas.microsoft.com/office/drawing/2014/main" id="{DE015888-C7D0-D351-0F33-E0BC752E9376}"/>
              </a:ext>
            </a:extLst>
          </p:cNvPr>
          <p:cNvSpPr>
            <a:spLocks noGrp="1"/>
          </p:cNvSpPr>
          <p:nvPr>
            <p:ph type="body" sz="quarter" idx="34" hasCustomPrompt="1"/>
          </p:nvPr>
        </p:nvSpPr>
        <p:spPr>
          <a:xfrm>
            <a:off x="6302677" y="1684338"/>
            <a:ext cx="4786962" cy="625340"/>
          </a:xfrm>
        </p:spPr>
        <p:txBody>
          <a:bodyPr anchor="b">
            <a:noAutofit/>
          </a:bodyPr>
          <a:lstStyle>
            <a:lvl1pPr algn="l">
              <a:lnSpc>
                <a:spcPct val="100000"/>
              </a:lnSpc>
              <a:spcBef>
                <a:spcPts val="0"/>
              </a:spcBef>
              <a:defRPr sz="1800" b="1"/>
            </a:lvl1pPr>
          </a:lstStyle>
          <a:p>
            <a:pPr lvl="0"/>
            <a:r>
              <a:rPr lang="en-US" dirty="0"/>
              <a:t>Click to edit master</a:t>
            </a:r>
          </a:p>
        </p:txBody>
      </p:sp>
    </p:spTree>
    <p:extLst>
      <p:ext uri="{BB962C8B-B14F-4D97-AF65-F5344CB8AC3E}">
        <p14:creationId xmlns:p14="http://schemas.microsoft.com/office/powerpoint/2010/main" val="2074208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
        <p:nvSpPr>
          <p:cNvPr id="6" name="Chart Placeholder 7">
            <a:extLst>
              <a:ext uri="{FF2B5EF4-FFF2-40B4-BE49-F238E27FC236}">
                <a16:creationId xmlns:a16="http://schemas.microsoft.com/office/drawing/2014/main" id="{A5BB4488-DA84-A74C-CC66-B428A8BC2BBC}"/>
              </a:ext>
            </a:extLst>
          </p:cNvPr>
          <p:cNvSpPr>
            <a:spLocks noGrp="1"/>
          </p:cNvSpPr>
          <p:nvPr>
            <p:ph type="chart" sz="quarter" idx="12"/>
          </p:nvPr>
        </p:nvSpPr>
        <p:spPr>
          <a:xfrm>
            <a:off x="5592654" y="1684338"/>
            <a:ext cx="5496985" cy="4589462"/>
          </a:xfrm>
        </p:spPr>
        <p:txBody>
          <a:bodyPr/>
          <a:lstStyle>
            <a:lvl1pPr algn="ctr">
              <a:defRPr/>
            </a:lvl1pPr>
          </a:lstStyle>
          <a:p>
            <a:endParaRPr lang="en-GB"/>
          </a:p>
        </p:txBody>
      </p:sp>
      <p:sp>
        <p:nvSpPr>
          <p:cNvPr id="7" name="Text Placeholder 7">
            <a:extLst>
              <a:ext uri="{FF2B5EF4-FFF2-40B4-BE49-F238E27FC236}">
                <a16:creationId xmlns:a16="http://schemas.microsoft.com/office/drawing/2014/main" id="{7EE65161-C9F3-7EE8-4C5C-B5CF420BA5B3}"/>
              </a:ext>
            </a:extLst>
          </p:cNvPr>
          <p:cNvSpPr>
            <a:spLocks noGrp="1"/>
          </p:cNvSpPr>
          <p:nvPr>
            <p:ph type="body" sz="quarter" idx="33"/>
          </p:nvPr>
        </p:nvSpPr>
        <p:spPr>
          <a:xfrm>
            <a:off x="599015" y="2343997"/>
            <a:ext cx="4786962" cy="3929803"/>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DA7B374C-967C-75C1-61CF-F34F575828F7}"/>
              </a:ext>
            </a:extLst>
          </p:cNvPr>
          <p:cNvSpPr>
            <a:spLocks noGrp="1"/>
          </p:cNvSpPr>
          <p:nvPr>
            <p:ph type="body" sz="quarter" idx="34" hasCustomPrompt="1"/>
          </p:nvPr>
        </p:nvSpPr>
        <p:spPr>
          <a:xfrm>
            <a:off x="599015" y="1684338"/>
            <a:ext cx="4786962" cy="625340"/>
          </a:xfrm>
        </p:spPr>
        <p:txBody>
          <a:bodyPr anchor="b">
            <a:noAutofit/>
          </a:bodyPr>
          <a:lstStyle>
            <a:lvl1pPr algn="l">
              <a:lnSpc>
                <a:spcPct val="100000"/>
              </a:lnSpc>
              <a:spcBef>
                <a:spcPts val="0"/>
              </a:spcBef>
              <a:defRPr sz="1800" b="1"/>
            </a:lvl1pPr>
          </a:lstStyle>
          <a:p>
            <a:pPr lvl="0"/>
            <a:r>
              <a:rPr lang="en-US" dirty="0"/>
              <a:t>Click to edit master</a:t>
            </a:r>
          </a:p>
        </p:txBody>
      </p:sp>
    </p:spTree>
    <p:extLst>
      <p:ext uri="{BB962C8B-B14F-4D97-AF65-F5344CB8AC3E}">
        <p14:creationId xmlns:p14="http://schemas.microsoft.com/office/powerpoint/2010/main" val="463014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B6687A38-878F-5CA2-4411-C4933B281AF8}"/>
              </a:ext>
            </a:extLst>
          </p:cNvPr>
          <p:cNvCxnSpPr>
            <a:cxnSpLocks/>
          </p:cNvCxnSpPr>
          <p:nvPr userDrawn="1"/>
        </p:nvCxnSpPr>
        <p:spPr>
          <a:xfrm>
            <a:off x="587375" y="3908782"/>
            <a:ext cx="112541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6">
            <a:extLst>
              <a:ext uri="{FF2B5EF4-FFF2-40B4-BE49-F238E27FC236}">
                <a16:creationId xmlns:a16="http://schemas.microsoft.com/office/drawing/2014/main" id="{45695A78-1F14-0BBA-946D-F1376744308C}"/>
              </a:ext>
            </a:extLst>
          </p:cNvPr>
          <p:cNvSpPr>
            <a:spLocks noGrp="1"/>
          </p:cNvSpPr>
          <p:nvPr>
            <p:ph type="body" sz="quarter" idx="31" hasCustomPrompt="1"/>
          </p:nvPr>
        </p:nvSpPr>
        <p:spPr>
          <a:xfrm>
            <a:off x="1174749" y="3686645"/>
            <a:ext cx="1920196"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20" name="Text Placeholder 7">
            <a:extLst>
              <a:ext uri="{FF2B5EF4-FFF2-40B4-BE49-F238E27FC236}">
                <a16:creationId xmlns:a16="http://schemas.microsoft.com/office/drawing/2014/main" id="{AFCD4171-AC20-8057-1D70-8B32DFBEB91B}"/>
              </a:ext>
            </a:extLst>
          </p:cNvPr>
          <p:cNvSpPr>
            <a:spLocks noGrp="1"/>
          </p:cNvSpPr>
          <p:nvPr>
            <p:ph type="body" sz="quarter" idx="19"/>
          </p:nvPr>
        </p:nvSpPr>
        <p:spPr>
          <a:xfrm>
            <a:off x="1174749" y="4916152"/>
            <a:ext cx="3328671"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74C64FEE-7CB4-6D45-5463-457D4BB9B66F}"/>
              </a:ext>
            </a:extLst>
          </p:cNvPr>
          <p:cNvSpPr>
            <a:spLocks noGrp="1"/>
          </p:cNvSpPr>
          <p:nvPr>
            <p:ph type="body" sz="quarter" idx="20" hasCustomPrompt="1"/>
          </p:nvPr>
        </p:nvSpPr>
        <p:spPr>
          <a:xfrm>
            <a:off x="1174749" y="4238550"/>
            <a:ext cx="3328671"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22" name="Text Placeholder 6">
            <a:extLst>
              <a:ext uri="{FF2B5EF4-FFF2-40B4-BE49-F238E27FC236}">
                <a16:creationId xmlns:a16="http://schemas.microsoft.com/office/drawing/2014/main" id="{4F6897AD-13C9-DC3E-6E15-7B870D21DEEE}"/>
              </a:ext>
            </a:extLst>
          </p:cNvPr>
          <p:cNvSpPr>
            <a:spLocks noGrp="1"/>
          </p:cNvSpPr>
          <p:nvPr>
            <p:ph type="body" sz="quarter" idx="32" hasCustomPrompt="1"/>
          </p:nvPr>
        </p:nvSpPr>
        <p:spPr>
          <a:xfrm>
            <a:off x="4643437" y="3686645"/>
            <a:ext cx="1920196"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23" name="Text Placeholder 7">
            <a:extLst>
              <a:ext uri="{FF2B5EF4-FFF2-40B4-BE49-F238E27FC236}">
                <a16:creationId xmlns:a16="http://schemas.microsoft.com/office/drawing/2014/main" id="{1FD6C039-D10D-A324-FB1F-C3920224FFD7}"/>
              </a:ext>
            </a:extLst>
          </p:cNvPr>
          <p:cNvSpPr>
            <a:spLocks noGrp="1"/>
          </p:cNvSpPr>
          <p:nvPr>
            <p:ph type="body" sz="quarter" idx="33"/>
          </p:nvPr>
        </p:nvSpPr>
        <p:spPr>
          <a:xfrm>
            <a:off x="4645757" y="2343997"/>
            <a:ext cx="3328671"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4" name="Text Placeholder 6">
            <a:extLst>
              <a:ext uri="{FF2B5EF4-FFF2-40B4-BE49-F238E27FC236}">
                <a16:creationId xmlns:a16="http://schemas.microsoft.com/office/drawing/2014/main" id="{041AEEA2-3A4B-8099-B362-BBE5FE5A4E00}"/>
              </a:ext>
            </a:extLst>
          </p:cNvPr>
          <p:cNvSpPr>
            <a:spLocks noGrp="1"/>
          </p:cNvSpPr>
          <p:nvPr>
            <p:ph type="body" sz="quarter" idx="34" hasCustomPrompt="1"/>
          </p:nvPr>
        </p:nvSpPr>
        <p:spPr>
          <a:xfrm>
            <a:off x="4645757" y="1666395"/>
            <a:ext cx="3328671"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25" name="Text Placeholder 6">
            <a:extLst>
              <a:ext uri="{FF2B5EF4-FFF2-40B4-BE49-F238E27FC236}">
                <a16:creationId xmlns:a16="http://schemas.microsoft.com/office/drawing/2014/main" id="{66D28310-C929-FB73-34B6-0DD0739342EE}"/>
              </a:ext>
            </a:extLst>
          </p:cNvPr>
          <p:cNvSpPr>
            <a:spLocks noGrp="1"/>
          </p:cNvSpPr>
          <p:nvPr>
            <p:ph type="body" sz="quarter" idx="35" hasCustomPrompt="1"/>
          </p:nvPr>
        </p:nvSpPr>
        <p:spPr>
          <a:xfrm>
            <a:off x="8112125" y="3686645"/>
            <a:ext cx="1920196"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26" name="Text Placeholder 7">
            <a:extLst>
              <a:ext uri="{FF2B5EF4-FFF2-40B4-BE49-F238E27FC236}">
                <a16:creationId xmlns:a16="http://schemas.microsoft.com/office/drawing/2014/main" id="{5E130DE7-12D8-0FA5-E6A6-777EA7D94B71}"/>
              </a:ext>
            </a:extLst>
          </p:cNvPr>
          <p:cNvSpPr>
            <a:spLocks noGrp="1"/>
          </p:cNvSpPr>
          <p:nvPr>
            <p:ph type="body" sz="quarter" idx="36"/>
          </p:nvPr>
        </p:nvSpPr>
        <p:spPr>
          <a:xfrm>
            <a:off x="8116764" y="4916152"/>
            <a:ext cx="3328671"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7" name="Text Placeholder 6">
            <a:extLst>
              <a:ext uri="{FF2B5EF4-FFF2-40B4-BE49-F238E27FC236}">
                <a16:creationId xmlns:a16="http://schemas.microsoft.com/office/drawing/2014/main" id="{F13E471D-8E95-E94A-1ABC-6832304CBFC5}"/>
              </a:ext>
            </a:extLst>
          </p:cNvPr>
          <p:cNvSpPr>
            <a:spLocks noGrp="1"/>
          </p:cNvSpPr>
          <p:nvPr>
            <p:ph type="body" sz="quarter" idx="37" hasCustomPrompt="1"/>
          </p:nvPr>
        </p:nvSpPr>
        <p:spPr>
          <a:xfrm>
            <a:off x="8116764" y="4238550"/>
            <a:ext cx="3328671"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Tree>
    <p:extLst>
      <p:ext uri="{BB962C8B-B14F-4D97-AF65-F5344CB8AC3E}">
        <p14:creationId xmlns:p14="http://schemas.microsoft.com/office/powerpoint/2010/main" val="3449041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eline I60V2">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cxnSp>
        <p:nvCxnSpPr>
          <p:cNvPr id="2" name="Straight Connector 1">
            <a:extLst>
              <a:ext uri="{FF2B5EF4-FFF2-40B4-BE49-F238E27FC236}">
                <a16:creationId xmlns:a16="http://schemas.microsoft.com/office/drawing/2014/main" id="{3D9168C5-497B-2D83-8137-1CF8F6A18DCA}"/>
              </a:ext>
            </a:extLst>
          </p:cNvPr>
          <p:cNvCxnSpPr>
            <a:cxnSpLocks/>
          </p:cNvCxnSpPr>
          <p:nvPr userDrawn="1"/>
        </p:nvCxnSpPr>
        <p:spPr>
          <a:xfrm>
            <a:off x="587375" y="3908782"/>
            <a:ext cx="112541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BBA3FA43-DE43-E871-5F53-565344E8DC98}"/>
              </a:ext>
            </a:extLst>
          </p:cNvPr>
          <p:cNvSpPr>
            <a:spLocks noGrp="1"/>
          </p:cNvSpPr>
          <p:nvPr>
            <p:ph type="body" sz="quarter" idx="31" hasCustomPrompt="1"/>
          </p:nvPr>
        </p:nvSpPr>
        <p:spPr>
          <a:xfrm>
            <a:off x="117474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7" name="Text Placeholder 7">
            <a:extLst>
              <a:ext uri="{FF2B5EF4-FFF2-40B4-BE49-F238E27FC236}">
                <a16:creationId xmlns:a16="http://schemas.microsoft.com/office/drawing/2014/main" id="{0423F6B7-54A2-F6FA-ECEF-718DAA88FFB7}"/>
              </a:ext>
            </a:extLst>
          </p:cNvPr>
          <p:cNvSpPr>
            <a:spLocks noGrp="1"/>
          </p:cNvSpPr>
          <p:nvPr>
            <p:ph type="body" sz="quarter" idx="19"/>
          </p:nvPr>
        </p:nvSpPr>
        <p:spPr>
          <a:xfrm>
            <a:off x="1174749" y="4916152"/>
            <a:ext cx="2309430"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8" name="Text Placeholder 6">
            <a:extLst>
              <a:ext uri="{FF2B5EF4-FFF2-40B4-BE49-F238E27FC236}">
                <a16:creationId xmlns:a16="http://schemas.microsoft.com/office/drawing/2014/main" id="{A881AE60-2B75-6565-E71C-FA59DB71180A}"/>
              </a:ext>
            </a:extLst>
          </p:cNvPr>
          <p:cNvSpPr>
            <a:spLocks noGrp="1"/>
          </p:cNvSpPr>
          <p:nvPr>
            <p:ph type="body" sz="quarter" idx="20" hasCustomPrompt="1"/>
          </p:nvPr>
        </p:nvSpPr>
        <p:spPr>
          <a:xfrm>
            <a:off x="1174749" y="4238550"/>
            <a:ext cx="2309430"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9" name="Text Placeholder 6">
            <a:extLst>
              <a:ext uri="{FF2B5EF4-FFF2-40B4-BE49-F238E27FC236}">
                <a16:creationId xmlns:a16="http://schemas.microsoft.com/office/drawing/2014/main" id="{41526420-463C-01D4-4942-34A158A690AA}"/>
              </a:ext>
            </a:extLst>
          </p:cNvPr>
          <p:cNvSpPr>
            <a:spLocks noGrp="1"/>
          </p:cNvSpPr>
          <p:nvPr>
            <p:ph type="body" sz="quarter" idx="32" hasCustomPrompt="1"/>
          </p:nvPr>
        </p:nvSpPr>
        <p:spPr>
          <a:xfrm>
            <a:off x="3836757"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10" name="Text Placeholder 7">
            <a:extLst>
              <a:ext uri="{FF2B5EF4-FFF2-40B4-BE49-F238E27FC236}">
                <a16:creationId xmlns:a16="http://schemas.microsoft.com/office/drawing/2014/main" id="{34C49C5C-1635-4139-E369-EE8AB4A3CFB6}"/>
              </a:ext>
            </a:extLst>
          </p:cNvPr>
          <p:cNvSpPr>
            <a:spLocks noGrp="1"/>
          </p:cNvSpPr>
          <p:nvPr>
            <p:ph type="body" sz="quarter" idx="33"/>
          </p:nvPr>
        </p:nvSpPr>
        <p:spPr>
          <a:xfrm>
            <a:off x="3836756" y="2343997"/>
            <a:ext cx="2309430"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EC5DF081-057D-C578-0E3D-4C4EEC8995E9}"/>
              </a:ext>
            </a:extLst>
          </p:cNvPr>
          <p:cNvSpPr>
            <a:spLocks noGrp="1"/>
          </p:cNvSpPr>
          <p:nvPr>
            <p:ph type="body" sz="quarter" idx="34" hasCustomPrompt="1"/>
          </p:nvPr>
        </p:nvSpPr>
        <p:spPr>
          <a:xfrm>
            <a:off x="3836756" y="1666395"/>
            <a:ext cx="2309430"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12" name="Text Placeholder 6">
            <a:extLst>
              <a:ext uri="{FF2B5EF4-FFF2-40B4-BE49-F238E27FC236}">
                <a16:creationId xmlns:a16="http://schemas.microsoft.com/office/drawing/2014/main" id="{8B72C4A4-ED1F-B39A-2403-590EE00E7FD0}"/>
              </a:ext>
            </a:extLst>
          </p:cNvPr>
          <p:cNvSpPr>
            <a:spLocks noGrp="1"/>
          </p:cNvSpPr>
          <p:nvPr>
            <p:ph type="body" sz="quarter" idx="35" hasCustomPrompt="1"/>
          </p:nvPr>
        </p:nvSpPr>
        <p:spPr>
          <a:xfrm>
            <a:off x="6498765"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13" name="Text Placeholder 7">
            <a:extLst>
              <a:ext uri="{FF2B5EF4-FFF2-40B4-BE49-F238E27FC236}">
                <a16:creationId xmlns:a16="http://schemas.microsoft.com/office/drawing/2014/main" id="{3D5810AC-24E1-CE7D-501E-1C2E9DEDAA5E}"/>
              </a:ext>
            </a:extLst>
          </p:cNvPr>
          <p:cNvSpPr>
            <a:spLocks noGrp="1"/>
          </p:cNvSpPr>
          <p:nvPr>
            <p:ph type="body" sz="quarter" idx="36"/>
          </p:nvPr>
        </p:nvSpPr>
        <p:spPr>
          <a:xfrm>
            <a:off x="6503404" y="4916152"/>
            <a:ext cx="2309430"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F28BF5F3-8497-D4FF-1EC5-D013339A85C5}"/>
              </a:ext>
            </a:extLst>
          </p:cNvPr>
          <p:cNvSpPr>
            <a:spLocks noGrp="1"/>
          </p:cNvSpPr>
          <p:nvPr>
            <p:ph type="body" sz="quarter" idx="37" hasCustomPrompt="1"/>
          </p:nvPr>
        </p:nvSpPr>
        <p:spPr>
          <a:xfrm>
            <a:off x="6503404" y="4238550"/>
            <a:ext cx="2309430" cy="643283"/>
          </a:xfrm>
        </p:spPr>
        <p:txBody>
          <a:bodyPr anchor="b">
            <a:noAutofit/>
          </a:bodyPr>
          <a:lstStyle>
            <a:lvl1pPr algn="l">
              <a:lnSpc>
                <a:spcPct val="100000"/>
              </a:lnSpc>
              <a:spcBef>
                <a:spcPts val="0"/>
              </a:spcBef>
              <a:defRPr sz="1800" b="1"/>
            </a:lvl1pPr>
          </a:lstStyle>
          <a:p>
            <a:pPr lvl="0"/>
            <a:r>
              <a:rPr lang="en-US" dirty="0"/>
              <a:t>Click to edit master</a:t>
            </a:r>
          </a:p>
        </p:txBody>
      </p:sp>
      <p:sp>
        <p:nvSpPr>
          <p:cNvPr id="15" name="Text Placeholder 6">
            <a:extLst>
              <a:ext uri="{FF2B5EF4-FFF2-40B4-BE49-F238E27FC236}">
                <a16:creationId xmlns:a16="http://schemas.microsoft.com/office/drawing/2014/main" id="{62D308FE-0ADE-F816-A40A-033677D5BB16}"/>
              </a:ext>
            </a:extLst>
          </p:cNvPr>
          <p:cNvSpPr>
            <a:spLocks noGrp="1"/>
          </p:cNvSpPr>
          <p:nvPr>
            <p:ph type="body" sz="quarter" idx="38" hasCustomPrompt="1"/>
          </p:nvPr>
        </p:nvSpPr>
        <p:spPr>
          <a:xfrm>
            <a:off x="9160772"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800" b="1" dirty="0">
                <a:solidFill>
                  <a:srgbClr val="000000"/>
                </a:solidFill>
              </a:defRPr>
            </a:lvl1pPr>
          </a:lstStyle>
          <a:p>
            <a:pPr lvl="0" algn="ctr" defTabSz="914400"/>
            <a:r>
              <a:rPr lang="en-US" dirty="0"/>
              <a:t>Text</a:t>
            </a:r>
          </a:p>
        </p:txBody>
      </p:sp>
      <p:sp>
        <p:nvSpPr>
          <p:cNvPr id="16" name="Text Placeholder 7">
            <a:extLst>
              <a:ext uri="{FF2B5EF4-FFF2-40B4-BE49-F238E27FC236}">
                <a16:creationId xmlns:a16="http://schemas.microsoft.com/office/drawing/2014/main" id="{8C9FBD8C-7F2E-BC3C-1F3C-08CA0A3BE8B2}"/>
              </a:ext>
            </a:extLst>
          </p:cNvPr>
          <p:cNvSpPr>
            <a:spLocks noGrp="1"/>
          </p:cNvSpPr>
          <p:nvPr>
            <p:ph type="body" sz="quarter" idx="39"/>
          </p:nvPr>
        </p:nvSpPr>
        <p:spPr>
          <a:xfrm>
            <a:off x="9160772" y="2343997"/>
            <a:ext cx="2309430" cy="1235017"/>
          </a:xfrm>
        </p:spPr>
        <p:txBody>
          <a:bodyPr>
            <a:noAutofit/>
          </a:bodyPr>
          <a:lstStyle>
            <a:lvl1pPr algn="l">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C2B9013E-BB52-FF8A-3944-1A61187A9233}"/>
              </a:ext>
            </a:extLst>
          </p:cNvPr>
          <p:cNvSpPr>
            <a:spLocks noGrp="1"/>
          </p:cNvSpPr>
          <p:nvPr>
            <p:ph type="body" sz="quarter" idx="40" hasCustomPrompt="1"/>
          </p:nvPr>
        </p:nvSpPr>
        <p:spPr>
          <a:xfrm>
            <a:off x="9160772" y="1666395"/>
            <a:ext cx="2309430" cy="643283"/>
          </a:xfrm>
        </p:spPr>
        <p:txBody>
          <a:bodyPr anchor="b">
            <a:noAutofit/>
          </a:bodyPr>
          <a:lstStyle>
            <a:lvl1pPr algn="l">
              <a:lnSpc>
                <a:spcPct val="100000"/>
              </a:lnSpc>
              <a:spcBef>
                <a:spcPts val="0"/>
              </a:spcBef>
              <a:defRPr sz="1800" b="1"/>
            </a:lvl1pPr>
          </a:lstStyle>
          <a:p>
            <a:pPr lvl="0"/>
            <a:r>
              <a:rPr lang="en-US" dirty="0"/>
              <a:t>Click to edit master</a:t>
            </a:r>
          </a:p>
        </p:txBody>
      </p:sp>
    </p:spTree>
    <p:extLst>
      <p:ext uri="{BB962C8B-B14F-4D97-AF65-F5344CB8AC3E}">
        <p14:creationId xmlns:p14="http://schemas.microsoft.com/office/powerpoint/2010/main" val="40641449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7BB8A61-0A52-5E40-F0F3-B0F1316A6934}"/>
              </a:ext>
            </a:extLst>
          </p:cNvPr>
          <p:cNvCxnSpPr>
            <a:cxnSpLocks/>
          </p:cNvCxnSpPr>
          <p:nvPr userDrawn="1"/>
        </p:nvCxnSpPr>
        <p:spPr>
          <a:xfrm>
            <a:off x="587375" y="3908782"/>
            <a:ext cx="112541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EE95498E-C546-B41A-A301-0548AA8C02E2}"/>
              </a:ext>
            </a:extLst>
          </p:cNvPr>
          <p:cNvSpPr>
            <a:spLocks noGrp="1"/>
          </p:cNvSpPr>
          <p:nvPr>
            <p:ph type="body" sz="quarter" idx="31" hasCustomPrompt="1"/>
          </p:nvPr>
        </p:nvSpPr>
        <p:spPr>
          <a:xfrm>
            <a:off x="83184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7" name="Text Placeholder 7">
            <a:extLst>
              <a:ext uri="{FF2B5EF4-FFF2-40B4-BE49-F238E27FC236}">
                <a16:creationId xmlns:a16="http://schemas.microsoft.com/office/drawing/2014/main" id="{28176D07-54DD-E6DE-4BD0-3060448F82E3}"/>
              </a:ext>
            </a:extLst>
          </p:cNvPr>
          <p:cNvSpPr>
            <a:spLocks noGrp="1"/>
          </p:cNvSpPr>
          <p:nvPr>
            <p:ph type="body" sz="quarter" idx="19"/>
          </p:nvPr>
        </p:nvSpPr>
        <p:spPr>
          <a:xfrm>
            <a:off x="831849" y="4916152"/>
            <a:ext cx="201041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8" name="Text Placeholder 6">
            <a:extLst>
              <a:ext uri="{FF2B5EF4-FFF2-40B4-BE49-F238E27FC236}">
                <a16:creationId xmlns:a16="http://schemas.microsoft.com/office/drawing/2014/main" id="{F707AB96-9D4F-F7DB-5DA1-4B5F460AD1D0}"/>
              </a:ext>
            </a:extLst>
          </p:cNvPr>
          <p:cNvSpPr>
            <a:spLocks noGrp="1"/>
          </p:cNvSpPr>
          <p:nvPr>
            <p:ph type="body" sz="quarter" idx="20" hasCustomPrompt="1"/>
          </p:nvPr>
        </p:nvSpPr>
        <p:spPr>
          <a:xfrm>
            <a:off x="831849" y="4238550"/>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9" name="Text Placeholder 6">
            <a:extLst>
              <a:ext uri="{FF2B5EF4-FFF2-40B4-BE49-F238E27FC236}">
                <a16:creationId xmlns:a16="http://schemas.microsoft.com/office/drawing/2014/main" id="{AE2182EF-217A-58AE-D2AD-0861692C0C55}"/>
              </a:ext>
            </a:extLst>
          </p:cNvPr>
          <p:cNvSpPr>
            <a:spLocks noGrp="1"/>
          </p:cNvSpPr>
          <p:nvPr>
            <p:ph type="body" sz="quarter" idx="32" hasCustomPrompt="1"/>
          </p:nvPr>
        </p:nvSpPr>
        <p:spPr>
          <a:xfrm>
            <a:off x="2986325"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0" name="Text Placeholder 7">
            <a:extLst>
              <a:ext uri="{FF2B5EF4-FFF2-40B4-BE49-F238E27FC236}">
                <a16:creationId xmlns:a16="http://schemas.microsoft.com/office/drawing/2014/main" id="{F11C6965-5B4B-96EE-A01A-1F08C708ED57}"/>
              </a:ext>
            </a:extLst>
          </p:cNvPr>
          <p:cNvSpPr>
            <a:spLocks noGrp="1"/>
          </p:cNvSpPr>
          <p:nvPr>
            <p:ph type="body" sz="quarter" idx="33"/>
          </p:nvPr>
        </p:nvSpPr>
        <p:spPr>
          <a:xfrm>
            <a:off x="2986325" y="2338326"/>
            <a:ext cx="201041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8AA8F67C-E910-1307-56BF-34C073C194CD}"/>
              </a:ext>
            </a:extLst>
          </p:cNvPr>
          <p:cNvSpPr>
            <a:spLocks noGrp="1"/>
          </p:cNvSpPr>
          <p:nvPr>
            <p:ph type="body" sz="quarter" idx="34" hasCustomPrompt="1"/>
          </p:nvPr>
        </p:nvSpPr>
        <p:spPr>
          <a:xfrm>
            <a:off x="2986325" y="1660724"/>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2" name="Text Placeholder 6">
            <a:extLst>
              <a:ext uri="{FF2B5EF4-FFF2-40B4-BE49-F238E27FC236}">
                <a16:creationId xmlns:a16="http://schemas.microsoft.com/office/drawing/2014/main" id="{07006DAA-00D2-1C68-568A-A75BC7AF2A4C}"/>
              </a:ext>
            </a:extLst>
          </p:cNvPr>
          <p:cNvSpPr>
            <a:spLocks noGrp="1"/>
          </p:cNvSpPr>
          <p:nvPr>
            <p:ph type="body" sz="quarter" idx="35" hasCustomPrompt="1"/>
          </p:nvPr>
        </p:nvSpPr>
        <p:spPr>
          <a:xfrm>
            <a:off x="5140801"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3" name="Text Placeholder 7">
            <a:extLst>
              <a:ext uri="{FF2B5EF4-FFF2-40B4-BE49-F238E27FC236}">
                <a16:creationId xmlns:a16="http://schemas.microsoft.com/office/drawing/2014/main" id="{0C05A5D9-E5AA-ABE5-A6D0-2832C9775936}"/>
              </a:ext>
            </a:extLst>
          </p:cNvPr>
          <p:cNvSpPr>
            <a:spLocks noGrp="1"/>
          </p:cNvSpPr>
          <p:nvPr>
            <p:ph type="body" sz="quarter" idx="36"/>
          </p:nvPr>
        </p:nvSpPr>
        <p:spPr>
          <a:xfrm>
            <a:off x="5140801" y="4916152"/>
            <a:ext cx="201041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DA3AE5B0-08F2-0899-1FE1-EC4B2069ECDC}"/>
              </a:ext>
            </a:extLst>
          </p:cNvPr>
          <p:cNvSpPr>
            <a:spLocks noGrp="1"/>
          </p:cNvSpPr>
          <p:nvPr>
            <p:ph type="body" sz="quarter" idx="37" hasCustomPrompt="1"/>
          </p:nvPr>
        </p:nvSpPr>
        <p:spPr>
          <a:xfrm>
            <a:off x="5140801" y="4238550"/>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5" name="Text Placeholder 6">
            <a:extLst>
              <a:ext uri="{FF2B5EF4-FFF2-40B4-BE49-F238E27FC236}">
                <a16:creationId xmlns:a16="http://schemas.microsoft.com/office/drawing/2014/main" id="{1DFEA82B-FC83-00DA-20D7-3C420D7E4C80}"/>
              </a:ext>
            </a:extLst>
          </p:cNvPr>
          <p:cNvSpPr>
            <a:spLocks noGrp="1"/>
          </p:cNvSpPr>
          <p:nvPr>
            <p:ph type="body" sz="quarter" idx="38" hasCustomPrompt="1"/>
          </p:nvPr>
        </p:nvSpPr>
        <p:spPr>
          <a:xfrm>
            <a:off x="7295277"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6" name="Text Placeholder 7">
            <a:extLst>
              <a:ext uri="{FF2B5EF4-FFF2-40B4-BE49-F238E27FC236}">
                <a16:creationId xmlns:a16="http://schemas.microsoft.com/office/drawing/2014/main" id="{8085C7E8-09D3-F2E4-6B3A-329B2C7E3485}"/>
              </a:ext>
            </a:extLst>
          </p:cNvPr>
          <p:cNvSpPr>
            <a:spLocks noGrp="1"/>
          </p:cNvSpPr>
          <p:nvPr>
            <p:ph type="body" sz="quarter" idx="39"/>
          </p:nvPr>
        </p:nvSpPr>
        <p:spPr>
          <a:xfrm>
            <a:off x="7295277" y="2338326"/>
            <a:ext cx="2010411" cy="1235017"/>
          </a:xfrm>
        </p:spPr>
        <p:txBody>
          <a:bodyPr vert="horz" lIns="91440" tIns="45720" rIns="91440" bIns="45720" rtlCol="0">
            <a:noAutofit/>
          </a:bodyPr>
          <a:lstStyle>
            <a:lvl1pPr>
              <a:defRPr lang="en-US" dirty="0"/>
            </a:lvl1pPr>
          </a:lstStyle>
          <a:p>
            <a:pPr lvl="0">
              <a:lnSpc>
                <a:spcPct val="100000"/>
              </a:lnSpc>
              <a:spcBef>
                <a:spcPts val="0"/>
              </a:spcBef>
            </a:pPr>
            <a:r>
              <a:rPr lang="en-US" dirty="0"/>
              <a:t>Click to edit Master text styles</a:t>
            </a:r>
          </a:p>
        </p:txBody>
      </p:sp>
      <p:sp>
        <p:nvSpPr>
          <p:cNvPr id="17" name="Text Placeholder 6">
            <a:extLst>
              <a:ext uri="{FF2B5EF4-FFF2-40B4-BE49-F238E27FC236}">
                <a16:creationId xmlns:a16="http://schemas.microsoft.com/office/drawing/2014/main" id="{74330FE8-73C0-FDF5-C391-B7A097076E93}"/>
              </a:ext>
            </a:extLst>
          </p:cNvPr>
          <p:cNvSpPr>
            <a:spLocks noGrp="1"/>
          </p:cNvSpPr>
          <p:nvPr>
            <p:ph type="body" sz="quarter" idx="40" hasCustomPrompt="1"/>
          </p:nvPr>
        </p:nvSpPr>
        <p:spPr>
          <a:xfrm>
            <a:off x="7295277" y="1660724"/>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8" name="Text Placeholder 6">
            <a:extLst>
              <a:ext uri="{FF2B5EF4-FFF2-40B4-BE49-F238E27FC236}">
                <a16:creationId xmlns:a16="http://schemas.microsoft.com/office/drawing/2014/main" id="{711F01D9-C6D2-37A8-8680-1F1367E9BEA3}"/>
              </a:ext>
            </a:extLst>
          </p:cNvPr>
          <p:cNvSpPr>
            <a:spLocks noGrp="1"/>
          </p:cNvSpPr>
          <p:nvPr>
            <p:ph type="body" sz="quarter" idx="41" hasCustomPrompt="1"/>
          </p:nvPr>
        </p:nvSpPr>
        <p:spPr>
          <a:xfrm>
            <a:off x="9449752"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9" name="Text Placeholder 7">
            <a:extLst>
              <a:ext uri="{FF2B5EF4-FFF2-40B4-BE49-F238E27FC236}">
                <a16:creationId xmlns:a16="http://schemas.microsoft.com/office/drawing/2014/main" id="{5C374461-2F7B-06C7-8D67-F36EA25DFE29}"/>
              </a:ext>
            </a:extLst>
          </p:cNvPr>
          <p:cNvSpPr>
            <a:spLocks noGrp="1"/>
          </p:cNvSpPr>
          <p:nvPr>
            <p:ph type="body" sz="quarter" idx="42"/>
          </p:nvPr>
        </p:nvSpPr>
        <p:spPr>
          <a:xfrm>
            <a:off x="9449752" y="4916152"/>
            <a:ext cx="201041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EE3CCA77-A849-3232-76F8-DA49D5D1554E}"/>
              </a:ext>
            </a:extLst>
          </p:cNvPr>
          <p:cNvSpPr>
            <a:spLocks noGrp="1"/>
          </p:cNvSpPr>
          <p:nvPr>
            <p:ph type="body" sz="quarter" idx="43" hasCustomPrompt="1"/>
          </p:nvPr>
        </p:nvSpPr>
        <p:spPr>
          <a:xfrm>
            <a:off x="9449752" y="4238550"/>
            <a:ext cx="201041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Tree>
    <p:extLst>
      <p:ext uri="{BB962C8B-B14F-4D97-AF65-F5344CB8AC3E}">
        <p14:creationId xmlns:p14="http://schemas.microsoft.com/office/powerpoint/2010/main" val="22423971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240FC4A-71F7-E603-BD86-EFFA969975FC}"/>
              </a:ext>
            </a:extLst>
          </p:cNvPr>
          <p:cNvCxnSpPr>
            <a:cxnSpLocks/>
          </p:cNvCxnSpPr>
          <p:nvPr userDrawn="1"/>
        </p:nvCxnSpPr>
        <p:spPr>
          <a:xfrm>
            <a:off x="587375" y="3908782"/>
            <a:ext cx="1125410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6">
            <a:extLst>
              <a:ext uri="{FF2B5EF4-FFF2-40B4-BE49-F238E27FC236}">
                <a16:creationId xmlns:a16="http://schemas.microsoft.com/office/drawing/2014/main" id="{52DAEB22-9667-C9B6-E5FF-8CDC5979FB43}"/>
              </a:ext>
            </a:extLst>
          </p:cNvPr>
          <p:cNvSpPr>
            <a:spLocks noGrp="1"/>
          </p:cNvSpPr>
          <p:nvPr>
            <p:ph type="body" sz="quarter" idx="31" hasCustomPrompt="1"/>
          </p:nvPr>
        </p:nvSpPr>
        <p:spPr>
          <a:xfrm>
            <a:off x="83184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7" name="Text Placeholder 7">
            <a:extLst>
              <a:ext uri="{FF2B5EF4-FFF2-40B4-BE49-F238E27FC236}">
                <a16:creationId xmlns:a16="http://schemas.microsoft.com/office/drawing/2014/main" id="{BA28B591-2696-AA71-F7FA-E84021ACFD0E}"/>
              </a:ext>
            </a:extLst>
          </p:cNvPr>
          <p:cNvSpPr>
            <a:spLocks noGrp="1"/>
          </p:cNvSpPr>
          <p:nvPr>
            <p:ph type="body" sz="quarter" idx="19"/>
          </p:nvPr>
        </p:nvSpPr>
        <p:spPr>
          <a:xfrm>
            <a:off x="831849" y="4916152"/>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8" name="Text Placeholder 6">
            <a:extLst>
              <a:ext uri="{FF2B5EF4-FFF2-40B4-BE49-F238E27FC236}">
                <a16:creationId xmlns:a16="http://schemas.microsoft.com/office/drawing/2014/main" id="{5A5BFB40-05DE-32C6-2AE7-DD1FAD34D20D}"/>
              </a:ext>
            </a:extLst>
          </p:cNvPr>
          <p:cNvSpPr>
            <a:spLocks noGrp="1"/>
          </p:cNvSpPr>
          <p:nvPr>
            <p:ph type="body" sz="quarter" idx="20" hasCustomPrompt="1"/>
          </p:nvPr>
        </p:nvSpPr>
        <p:spPr>
          <a:xfrm>
            <a:off x="831849" y="4238550"/>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9" name="Text Placeholder 6">
            <a:extLst>
              <a:ext uri="{FF2B5EF4-FFF2-40B4-BE49-F238E27FC236}">
                <a16:creationId xmlns:a16="http://schemas.microsoft.com/office/drawing/2014/main" id="{F7C4427F-1F2F-5665-A7B8-27894AE4D474}"/>
              </a:ext>
            </a:extLst>
          </p:cNvPr>
          <p:cNvSpPr>
            <a:spLocks noGrp="1"/>
          </p:cNvSpPr>
          <p:nvPr>
            <p:ph type="body" sz="quarter" idx="32" hasCustomPrompt="1"/>
          </p:nvPr>
        </p:nvSpPr>
        <p:spPr>
          <a:xfrm>
            <a:off x="2610294"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0" name="Text Placeholder 7">
            <a:extLst>
              <a:ext uri="{FF2B5EF4-FFF2-40B4-BE49-F238E27FC236}">
                <a16:creationId xmlns:a16="http://schemas.microsoft.com/office/drawing/2014/main" id="{F58E40FB-AF2F-5AE1-1AFD-53A22DD0FD3C}"/>
              </a:ext>
            </a:extLst>
          </p:cNvPr>
          <p:cNvSpPr>
            <a:spLocks noGrp="1"/>
          </p:cNvSpPr>
          <p:nvPr>
            <p:ph type="body" sz="quarter" idx="33"/>
          </p:nvPr>
        </p:nvSpPr>
        <p:spPr>
          <a:xfrm>
            <a:off x="2610294" y="2345946"/>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444A5449-E5A4-81BE-84E6-B472DB915B0B}"/>
              </a:ext>
            </a:extLst>
          </p:cNvPr>
          <p:cNvSpPr>
            <a:spLocks noGrp="1"/>
          </p:cNvSpPr>
          <p:nvPr>
            <p:ph type="body" sz="quarter" idx="34" hasCustomPrompt="1"/>
          </p:nvPr>
        </p:nvSpPr>
        <p:spPr>
          <a:xfrm>
            <a:off x="2610294" y="1668344"/>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2" name="Text Placeholder 6">
            <a:extLst>
              <a:ext uri="{FF2B5EF4-FFF2-40B4-BE49-F238E27FC236}">
                <a16:creationId xmlns:a16="http://schemas.microsoft.com/office/drawing/2014/main" id="{59145562-3545-460E-F3B4-4F7029BD2F10}"/>
              </a:ext>
            </a:extLst>
          </p:cNvPr>
          <p:cNvSpPr>
            <a:spLocks noGrp="1"/>
          </p:cNvSpPr>
          <p:nvPr>
            <p:ph type="body" sz="quarter" idx="35" hasCustomPrompt="1"/>
          </p:nvPr>
        </p:nvSpPr>
        <p:spPr>
          <a:xfrm>
            <a:off x="438873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3" name="Text Placeholder 7">
            <a:extLst>
              <a:ext uri="{FF2B5EF4-FFF2-40B4-BE49-F238E27FC236}">
                <a16:creationId xmlns:a16="http://schemas.microsoft.com/office/drawing/2014/main" id="{A3D5DC43-BDE8-FB03-EC54-46CCB5817C33}"/>
              </a:ext>
            </a:extLst>
          </p:cNvPr>
          <p:cNvSpPr>
            <a:spLocks noGrp="1"/>
          </p:cNvSpPr>
          <p:nvPr>
            <p:ph type="body" sz="quarter" idx="36"/>
          </p:nvPr>
        </p:nvSpPr>
        <p:spPr>
          <a:xfrm>
            <a:off x="4388739" y="4916152"/>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F6656CCA-76D4-FAEC-B2CE-7A58579B37D3}"/>
              </a:ext>
            </a:extLst>
          </p:cNvPr>
          <p:cNvSpPr>
            <a:spLocks noGrp="1"/>
          </p:cNvSpPr>
          <p:nvPr>
            <p:ph type="body" sz="quarter" idx="37" hasCustomPrompt="1"/>
          </p:nvPr>
        </p:nvSpPr>
        <p:spPr>
          <a:xfrm>
            <a:off x="4388739" y="4238550"/>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5" name="Text Placeholder 6">
            <a:extLst>
              <a:ext uri="{FF2B5EF4-FFF2-40B4-BE49-F238E27FC236}">
                <a16:creationId xmlns:a16="http://schemas.microsoft.com/office/drawing/2014/main" id="{868AA0BD-9421-74B0-B072-A25E2E92DD48}"/>
              </a:ext>
            </a:extLst>
          </p:cNvPr>
          <p:cNvSpPr>
            <a:spLocks noGrp="1"/>
          </p:cNvSpPr>
          <p:nvPr>
            <p:ph type="body" sz="quarter" idx="38" hasCustomPrompt="1"/>
          </p:nvPr>
        </p:nvSpPr>
        <p:spPr>
          <a:xfrm>
            <a:off x="6167184"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6" name="Text Placeholder 7">
            <a:extLst>
              <a:ext uri="{FF2B5EF4-FFF2-40B4-BE49-F238E27FC236}">
                <a16:creationId xmlns:a16="http://schemas.microsoft.com/office/drawing/2014/main" id="{1FE34DEC-823C-F3C0-7A2C-B58682706890}"/>
              </a:ext>
            </a:extLst>
          </p:cNvPr>
          <p:cNvSpPr>
            <a:spLocks noGrp="1"/>
          </p:cNvSpPr>
          <p:nvPr>
            <p:ph type="body" sz="quarter" idx="39"/>
          </p:nvPr>
        </p:nvSpPr>
        <p:spPr>
          <a:xfrm>
            <a:off x="6167184" y="2345946"/>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7" name="Text Placeholder 6">
            <a:extLst>
              <a:ext uri="{FF2B5EF4-FFF2-40B4-BE49-F238E27FC236}">
                <a16:creationId xmlns:a16="http://schemas.microsoft.com/office/drawing/2014/main" id="{E3164054-BE73-1CE1-2916-30DDFCB43C97}"/>
              </a:ext>
            </a:extLst>
          </p:cNvPr>
          <p:cNvSpPr>
            <a:spLocks noGrp="1"/>
          </p:cNvSpPr>
          <p:nvPr>
            <p:ph type="body" sz="quarter" idx="40" hasCustomPrompt="1"/>
          </p:nvPr>
        </p:nvSpPr>
        <p:spPr>
          <a:xfrm>
            <a:off x="6167184" y="1668344"/>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18" name="Text Placeholder 6">
            <a:extLst>
              <a:ext uri="{FF2B5EF4-FFF2-40B4-BE49-F238E27FC236}">
                <a16:creationId xmlns:a16="http://schemas.microsoft.com/office/drawing/2014/main" id="{D3B2F58A-FD25-98D5-3790-71A8A4F7D69F}"/>
              </a:ext>
            </a:extLst>
          </p:cNvPr>
          <p:cNvSpPr>
            <a:spLocks noGrp="1"/>
          </p:cNvSpPr>
          <p:nvPr>
            <p:ph type="body" sz="quarter" idx="41" hasCustomPrompt="1"/>
          </p:nvPr>
        </p:nvSpPr>
        <p:spPr>
          <a:xfrm>
            <a:off x="7945629"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19" name="Text Placeholder 7">
            <a:extLst>
              <a:ext uri="{FF2B5EF4-FFF2-40B4-BE49-F238E27FC236}">
                <a16:creationId xmlns:a16="http://schemas.microsoft.com/office/drawing/2014/main" id="{031134C3-56E9-A7D1-7483-6FF6F8DC689A}"/>
              </a:ext>
            </a:extLst>
          </p:cNvPr>
          <p:cNvSpPr>
            <a:spLocks noGrp="1"/>
          </p:cNvSpPr>
          <p:nvPr>
            <p:ph type="body" sz="quarter" idx="42"/>
          </p:nvPr>
        </p:nvSpPr>
        <p:spPr>
          <a:xfrm>
            <a:off x="7945629" y="4916152"/>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9587F27F-654A-A46A-85B2-BB12EB3717E9}"/>
              </a:ext>
            </a:extLst>
          </p:cNvPr>
          <p:cNvSpPr>
            <a:spLocks noGrp="1"/>
          </p:cNvSpPr>
          <p:nvPr>
            <p:ph type="body" sz="quarter" idx="43" hasCustomPrompt="1"/>
          </p:nvPr>
        </p:nvSpPr>
        <p:spPr>
          <a:xfrm>
            <a:off x="7945629" y="4238550"/>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21" name="Text Placeholder 6">
            <a:extLst>
              <a:ext uri="{FF2B5EF4-FFF2-40B4-BE49-F238E27FC236}">
                <a16:creationId xmlns:a16="http://schemas.microsoft.com/office/drawing/2014/main" id="{0B4A0EF3-D755-1D28-90DA-7849F1B3D26E}"/>
              </a:ext>
            </a:extLst>
          </p:cNvPr>
          <p:cNvSpPr>
            <a:spLocks noGrp="1"/>
          </p:cNvSpPr>
          <p:nvPr>
            <p:ph type="body" sz="quarter" idx="44" hasCustomPrompt="1"/>
          </p:nvPr>
        </p:nvSpPr>
        <p:spPr>
          <a:xfrm>
            <a:off x="9724072" y="3686645"/>
            <a:ext cx="1332231" cy="444274"/>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nSpc>
                <a:spcPct val="100000"/>
              </a:lnSpc>
              <a:spcBef>
                <a:spcPts val="0"/>
              </a:spcBef>
              <a:defRPr lang="en-US" sz="1400" b="1" dirty="0">
                <a:solidFill>
                  <a:srgbClr val="000000"/>
                </a:solidFill>
              </a:defRPr>
            </a:lvl1pPr>
          </a:lstStyle>
          <a:p>
            <a:pPr lvl="0" algn="ctr" defTabSz="914400"/>
            <a:r>
              <a:rPr lang="en-US" dirty="0"/>
              <a:t>Text</a:t>
            </a:r>
          </a:p>
        </p:txBody>
      </p:sp>
      <p:sp>
        <p:nvSpPr>
          <p:cNvPr id="22" name="Text Placeholder 7">
            <a:extLst>
              <a:ext uri="{FF2B5EF4-FFF2-40B4-BE49-F238E27FC236}">
                <a16:creationId xmlns:a16="http://schemas.microsoft.com/office/drawing/2014/main" id="{F15D5105-5A1C-B61A-8CDC-00781BEDF477}"/>
              </a:ext>
            </a:extLst>
          </p:cNvPr>
          <p:cNvSpPr>
            <a:spLocks noGrp="1"/>
          </p:cNvSpPr>
          <p:nvPr>
            <p:ph type="body" sz="quarter" idx="45"/>
          </p:nvPr>
        </p:nvSpPr>
        <p:spPr>
          <a:xfrm>
            <a:off x="9724072" y="2345946"/>
            <a:ext cx="1736091" cy="1235017"/>
          </a:xfrm>
        </p:spPr>
        <p:txBody>
          <a:bodyPr>
            <a:noAutofit/>
          </a:bodyPr>
          <a:lstStyle>
            <a:lvl1pPr algn="l">
              <a:lnSpc>
                <a:spcPct val="100000"/>
              </a:lnSpc>
              <a:spcBef>
                <a:spcPts val="0"/>
              </a:spcBef>
              <a:defRPr sz="12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3" name="Text Placeholder 6">
            <a:extLst>
              <a:ext uri="{FF2B5EF4-FFF2-40B4-BE49-F238E27FC236}">
                <a16:creationId xmlns:a16="http://schemas.microsoft.com/office/drawing/2014/main" id="{C3B21C20-3460-6343-6544-43B65DC4FC80}"/>
              </a:ext>
            </a:extLst>
          </p:cNvPr>
          <p:cNvSpPr>
            <a:spLocks noGrp="1"/>
          </p:cNvSpPr>
          <p:nvPr>
            <p:ph type="body" sz="quarter" idx="46" hasCustomPrompt="1"/>
          </p:nvPr>
        </p:nvSpPr>
        <p:spPr>
          <a:xfrm>
            <a:off x="9724072" y="1668344"/>
            <a:ext cx="1736091" cy="643283"/>
          </a:xfrm>
        </p:spPr>
        <p:txBody>
          <a:bodyPr anchor="b">
            <a:noAutofit/>
          </a:bodyPr>
          <a:lstStyle>
            <a:lvl1pPr algn="l">
              <a:lnSpc>
                <a:spcPct val="100000"/>
              </a:lnSpc>
              <a:spcBef>
                <a:spcPts val="0"/>
              </a:spcBef>
              <a:defRPr sz="1400" b="1"/>
            </a:lvl1pPr>
          </a:lstStyle>
          <a:p>
            <a:pPr lvl="0"/>
            <a:r>
              <a:rPr lang="en-US" dirty="0"/>
              <a:t>Click to edit master</a:t>
            </a:r>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Tree>
    <p:extLst>
      <p:ext uri="{BB962C8B-B14F-4D97-AF65-F5344CB8AC3E}">
        <p14:creationId xmlns:p14="http://schemas.microsoft.com/office/powerpoint/2010/main" val="37715406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Title 1">
            <a:extLst>
              <a:ext uri="{FF2B5EF4-FFF2-40B4-BE49-F238E27FC236}">
                <a16:creationId xmlns:a16="http://schemas.microsoft.com/office/drawing/2014/main" id="{C473C5E4-D933-2FBD-3307-9533856ABEEF}"/>
              </a:ext>
            </a:extLst>
          </p:cNvPr>
          <p:cNvSpPr>
            <a:spLocks noGrp="1"/>
          </p:cNvSpPr>
          <p:nvPr>
            <p:ph type="title"/>
          </p:nvPr>
        </p:nvSpPr>
        <p:spPr>
          <a:xfrm>
            <a:off x="599016" y="583764"/>
            <a:ext cx="10490623" cy="960000"/>
          </a:xfrm>
        </p:spPr>
        <p:txBody>
          <a:bodyPr anchor="t">
            <a:noAutofit/>
          </a:bodyPr>
          <a:lstStyle/>
          <a:p>
            <a:r>
              <a:rPr lang="en-US" dirty="0"/>
              <a:t>Click to edit Master title style</a:t>
            </a:r>
            <a:endParaRPr lang="en-UZ" dirty="0"/>
          </a:p>
        </p:txBody>
      </p:sp>
    </p:spTree>
    <p:extLst>
      <p:ext uri="{BB962C8B-B14F-4D97-AF65-F5344CB8AC3E}">
        <p14:creationId xmlns:p14="http://schemas.microsoft.com/office/powerpoint/2010/main" val="41821095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95208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16" name="Text Placeholder 6">
            <a:extLst>
              <a:ext uri="{FF2B5EF4-FFF2-40B4-BE49-F238E27FC236}">
                <a16:creationId xmlns:a16="http://schemas.microsoft.com/office/drawing/2014/main" id="{22565141-98A0-A85E-E6F5-11BE0B52493A}"/>
              </a:ext>
            </a:extLst>
          </p:cNvPr>
          <p:cNvSpPr>
            <a:spLocks noGrp="1"/>
          </p:cNvSpPr>
          <p:nvPr>
            <p:ph type="body" sz="quarter" idx="31" hasCustomPrompt="1"/>
          </p:nvPr>
        </p:nvSpPr>
        <p:spPr>
          <a:xfrm>
            <a:off x="596899" y="1714500"/>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10" name="Title 1">
            <a:extLst>
              <a:ext uri="{FF2B5EF4-FFF2-40B4-BE49-F238E27FC236}">
                <a16:creationId xmlns:a16="http://schemas.microsoft.com/office/drawing/2014/main" id="{8A48DDE3-2ACF-89DD-48C0-FA7D186233FF}"/>
              </a:ext>
            </a:extLst>
          </p:cNvPr>
          <p:cNvSpPr>
            <a:spLocks noGrp="1"/>
          </p:cNvSpPr>
          <p:nvPr>
            <p:ph type="title"/>
          </p:nvPr>
        </p:nvSpPr>
        <p:spPr>
          <a:xfrm>
            <a:off x="584200" y="584200"/>
            <a:ext cx="9565746" cy="772070"/>
          </a:xfrm>
        </p:spPr>
        <p:txBody>
          <a:bodyPr anchor="t">
            <a:noAutofit/>
          </a:bodyPr>
          <a:lstStyle>
            <a:lvl1pPr algn="l">
              <a:defRPr/>
            </a:lvl1pPr>
          </a:lstStyle>
          <a:p>
            <a:r>
              <a:rPr lang="en-US" dirty="0"/>
              <a:t>Click to edit Master title style</a:t>
            </a:r>
            <a:endParaRPr lang="en-UZ" dirty="0"/>
          </a:p>
        </p:txBody>
      </p:sp>
      <p:sp>
        <p:nvSpPr>
          <p:cNvPr id="19" name="Text Placeholder 6">
            <a:extLst>
              <a:ext uri="{FF2B5EF4-FFF2-40B4-BE49-F238E27FC236}">
                <a16:creationId xmlns:a16="http://schemas.microsoft.com/office/drawing/2014/main" id="{E6DDC03C-6E31-C60F-C43F-90655F7B07E1}"/>
              </a:ext>
            </a:extLst>
          </p:cNvPr>
          <p:cNvSpPr>
            <a:spLocks noGrp="1"/>
          </p:cNvSpPr>
          <p:nvPr>
            <p:ph type="body" sz="quarter" idx="33"/>
          </p:nvPr>
        </p:nvSpPr>
        <p:spPr>
          <a:xfrm>
            <a:off x="779847" y="1714500"/>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75" name="Text Placeholder 6">
            <a:extLst>
              <a:ext uri="{FF2B5EF4-FFF2-40B4-BE49-F238E27FC236}">
                <a16:creationId xmlns:a16="http://schemas.microsoft.com/office/drawing/2014/main" id="{7D4C4BB7-423B-F3EC-C764-725FD2AD8EF5}"/>
              </a:ext>
            </a:extLst>
          </p:cNvPr>
          <p:cNvSpPr>
            <a:spLocks noGrp="1"/>
          </p:cNvSpPr>
          <p:nvPr>
            <p:ph type="body" sz="quarter" idx="34" hasCustomPrompt="1"/>
          </p:nvPr>
        </p:nvSpPr>
        <p:spPr>
          <a:xfrm>
            <a:off x="596899" y="2994208"/>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77" name="Text Placeholder 6">
            <a:extLst>
              <a:ext uri="{FF2B5EF4-FFF2-40B4-BE49-F238E27FC236}">
                <a16:creationId xmlns:a16="http://schemas.microsoft.com/office/drawing/2014/main" id="{0C5F6356-76CD-745B-1EF3-E104BA537C26}"/>
              </a:ext>
            </a:extLst>
          </p:cNvPr>
          <p:cNvSpPr>
            <a:spLocks noGrp="1"/>
          </p:cNvSpPr>
          <p:nvPr>
            <p:ph type="body" sz="quarter" idx="36"/>
          </p:nvPr>
        </p:nvSpPr>
        <p:spPr>
          <a:xfrm>
            <a:off x="779847" y="2994208"/>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78" name="Text Placeholder 6">
            <a:extLst>
              <a:ext uri="{FF2B5EF4-FFF2-40B4-BE49-F238E27FC236}">
                <a16:creationId xmlns:a16="http://schemas.microsoft.com/office/drawing/2014/main" id="{A627F56A-4B81-24A1-DB24-AB42F6CBF4BC}"/>
              </a:ext>
            </a:extLst>
          </p:cNvPr>
          <p:cNvSpPr>
            <a:spLocks noGrp="1"/>
          </p:cNvSpPr>
          <p:nvPr>
            <p:ph type="body" sz="quarter" idx="37" hasCustomPrompt="1"/>
          </p:nvPr>
        </p:nvSpPr>
        <p:spPr>
          <a:xfrm>
            <a:off x="596899" y="4273916"/>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80" name="Text Placeholder 6">
            <a:extLst>
              <a:ext uri="{FF2B5EF4-FFF2-40B4-BE49-F238E27FC236}">
                <a16:creationId xmlns:a16="http://schemas.microsoft.com/office/drawing/2014/main" id="{6D9A157E-C0E5-32DE-85E5-C401D3BB465F}"/>
              </a:ext>
            </a:extLst>
          </p:cNvPr>
          <p:cNvSpPr>
            <a:spLocks noGrp="1"/>
          </p:cNvSpPr>
          <p:nvPr>
            <p:ph type="body" sz="quarter" idx="39"/>
          </p:nvPr>
        </p:nvSpPr>
        <p:spPr>
          <a:xfrm>
            <a:off x="779847" y="4273916"/>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81" name="Text Placeholder 6">
            <a:extLst>
              <a:ext uri="{FF2B5EF4-FFF2-40B4-BE49-F238E27FC236}">
                <a16:creationId xmlns:a16="http://schemas.microsoft.com/office/drawing/2014/main" id="{A49E6391-9979-556E-4E14-4A0CB60327CF}"/>
              </a:ext>
            </a:extLst>
          </p:cNvPr>
          <p:cNvSpPr>
            <a:spLocks noGrp="1"/>
          </p:cNvSpPr>
          <p:nvPr>
            <p:ph type="body" sz="quarter" idx="40" hasCustomPrompt="1"/>
          </p:nvPr>
        </p:nvSpPr>
        <p:spPr>
          <a:xfrm>
            <a:off x="596899" y="5553623"/>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83" name="Text Placeholder 6">
            <a:extLst>
              <a:ext uri="{FF2B5EF4-FFF2-40B4-BE49-F238E27FC236}">
                <a16:creationId xmlns:a16="http://schemas.microsoft.com/office/drawing/2014/main" id="{DF1B43B5-0037-C0E8-75FC-51F5BD850230}"/>
              </a:ext>
            </a:extLst>
          </p:cNvPr>
          <p:cNvSpPr>
            <a:spLocks noGrp="1"/>
          </p:cNvSpPr>
          <p:nvPr>
            <p:ph type="body" sz="quarter" idx="42"/>
          </p:nvPr>
        </p:nvSpPr>
        <p:spPr>
          <a:xfrm>
            <a:off x="779847" y="5553623"/>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84" name="Text Placeholder 6">
            <a:extLst>
              <a:ext uri="{FF2B5EF4-FFF2-40B4-BE49-F238E27FC236}">
                <a16:creationId xmlns:a16="http://schemas.microsoft.com/office/drawing/2014/main" id="{07C5E25D-D507-6F26-77EB-A84A452F6592}"/>
              </a:ext>
            </a:extLst>
          </p:cNvPr>
          <p:cNvSpPr>
            <a:spLocks noGrp="1"/>
          </p:cNvSpPr>
          <p:nvPr>
            <p:ph type="body" sz="quarter" idx="43" hasCustomPrompt="1"/>
          </p:nvPr>
        </p:nvSpPr>
        <p:spPr>
          <a:xfrm>
            <a:off x="6096000" y="1714500"/>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86" name="Text Placeholder 6">
            <a:extLst>
              <a:ext uri="{FF2B5EF4-FFF2-40B4-BE49-F238E27FC236}">
                <a16:creationId xmlns:a16="http://schemas.microsoft.com/office/drawing/2014/main" id="{37DFF38A-E16E-EF41-1EEB-EE005C273CE6}"/>
              </a:ext>
            </a:extLst>
          </p:cNvPr>
          <p:cNvSpPr>
            <a:spLocks noGrp="1"/>
          </p:cNvSpPr>
          <p:nvPr>
            <p:ph type="body" sz="quarter" idx="45"/>
          </p:nvPr>
        </p:nvSpPr>
        <p:spPr>
          <a:xfrm>
            <a:off x="6278948" y="1714500"/>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87" name="Text Placeholder 6">
            <a:extLst>
              <a:ext uri="{FF2B5EF4-FFF2-40B4-BE49-F238E27FC236}">
                <a16:creationId xmlns:a16="http://schemas.microsoft.com/office/drawing/2014/main" id="{704D5CCA-654B-FBF8-A4FE-1AB047DD37C7}"/>
              </a:ext>
            </a:extLst>
          </p:cNvPr>
          <p:cNvSpPr>
            <a:spLocks noGrp="1"/>
          </p:cNvSpPr>
          <p:nvPr>
            <p:ph type="body" sz="quarter" idx="46" hasCustomPrompt="1"/>
          </p:nvPr>
        </p:nvSpPr>
        <p:spPr>
          <a:xfrm>
            <a:off x="6096000" y="2994208"/>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89" name="Text Placeholder 6">
            <a:extLst>
              <a:ext uri="{FF2B5EF4-FFF2-40B4-BE49-F238E27FC236}">
                <a16:creationId xmlns:a16="http://schemas.microsoft.com/office/drawing/2014/main" id="{ED3067F3-2477-5CAE-8152-4129FDF31A0A}"/>
              </a:ext>
            </a:extLst>
          </p:cNvPr>
          <p:cNvSpPr>
            <a:spLocks noGrp="1"/>
          </p:cNvSpPr>
          <p:nvPr>
            <p:ph type="body" sz="quarter" idx="48"/>
          </p:nvPr>
        </p:nvSpPr>
        <p:spPr>
          <a:xfrm>
            <a:off x="6278948" y="2994208"/>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90" name="Text Placeholder 6">
            <a:extLst>
              <a:ext uri="{FF2B5EF4-FFF2-40B4-BE49-F238E27FC236}">
                <a16:creationId xmlns:a16="http://schemas.microsoft.com/office/drawing/2014/main" id="{0082B52F-A460-147C-9108-5EC663AADB4C}"/>
              </a:ext>
            </a:extLst>
          </p:cNvPr>
          <p:cNvSpPr>
            <a:spLocks noGrp="1"/>
          </p:cNvSpPr>
          <p:nvPr>
            <p:ph type="body" sz="quarter" idx="49" hasCustomPrompt="1"/>
          </p:nvPr>
        </p:nvSpPr>
        <p:spPr>
          <a:xfrm>
            <a:off x="6096000" y="4273916"/>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92" name="Text Placeholder 6">
            <a:extLst>
              <a:ext uri="{FF2B5EF4-FFF2-40B4-BE49-F238E27FC236}">
                <a16:creationId xmlns:a16="http://schemas.microsoft.com/office/drawing/2014/main" id="{87C199D6-81CD-43DB-CEE3-CCB3455C1CCF}"/>
              </a:ext>
            </a:extLst>
          </p:cNvPr>
          <p:cNvSpPr>
            <a:spLocks noGrp="1"/>
          </p:cNvSpPr>
          <p:nvPr>
            <p:ph type="body" sz="quarter" idx="51"/>
          </p:nvPr>
        </p:nvSpPr>
        <p:spPr>
          <a:xfrm>
            <a:off x="6278948" y="4273916"/>
            <a:ext cx="4927534" cy="720000"/>
          </a:xfrm>
        </p:spPr>
        <p:txBody>
          <a:bodyPr anchor="ctr">
            <a:noAutofit/>
          </a:bodyPr>
          <a:lstStyle>
            <a:lvl1pPr>
              <a:lnSpc>
                <a:spcPct val="100000"/>
              </a:lnSpc>
              <a:defRPr sz="1800" b="1"/>
            </a:lvl1pPr>
          </a:lstStyle>
          <a:p>
            <a:pPr lvl="0"/>
            <a:r>
              <a:rPr lang="en-US" dirty="0"/>
              <a:t>Click to edit Master text styles</a:t>
            </a:r>
          </a:p>
        </p:txBody>
      </p:sp>
      <p:sp>
        <p:nvSpPr>
          <p:cNvPr id="93" name="Text Placeholder 6">
            <a:extLst>
              <a:ext uri="{FF2B5EF4-FFF2-40B4-BE49-F238E27FC236}">
                <a16:creationId xmlns:a16="http://schemas.microsoft.com/office/drawing/2014/main" id="{2915C8E7-C36A-9AF6-C84E-2BB9A14ECC95}"/>
              </a:ext>
            </a:extLst>
          </p:cNvPr>
          <p:cNvSpPr>
            <a:spLocks noGrp="1"/>
          </p:cNvSpPr>
          <p:nvPr>
            <p:ph type="body" sz="quarter" idx="52" hasCustomPrompt="1"/>
          </p:nvPr>
        </p:nvSpPr>
        <p:spPr>
          <a:xfrm>
            <a:off x="6096000" y="5553623"/>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95" name="Text Placeholder 6">
            <a:extLst>
              <a:ext uri="{FF2B5EF4-FFF2-40B4-BE49-F238E27FC236}">
                <a16:creationId xmlns:a16="http://schemas.microsoft.com/office/drawing/2014/main" id="{4C1568BA-B702-FA34-FD4E-94024B0006F7}"/>
              </a:ext>
            </a:extLst>
          </p:cNvPr>
          <p:cNvSpPr>
            <a:spLocks noGrp="1"/>
          </p:cNvSpPr>
          <p:nvPr>
            <p:ph type="body" sz="quarter" idx="54"/>
          </p:nvPr>
        </p:nvSpPr>
        <p:spPr>
          <a:xfrm>
            <a:off x="6278948" y="5553623"/>
            <a:ext cx="4927534" cy="720000"/>
          </a:xfrm>
        </p:spPr>
        <p:txBody>
          <a:bodyPr anchor="ctr">
            <a:noAutofit/>
          </a:bodyPr>
          <a:lstStyle>
            <a:lvl1pPr>
              <a:lnSpc>
                <a:spcPct val="100000"/>
              </a:lnSpc>
              <a:defRPr sz="1800" b="1"/>
            </a:lvl1pPr>
          </a:lstStyle>
          <a:p>
            <a:pPr lvl="0"/>
            <a:r>
              <a:rPr lang="en-US" dirty="0"/>
              <a:t>Click to edit Master text styles</a:t>
            </a:r>
          </a:p>
        </p:txBody>
      </p:sp>
    </p:spTree>
    <p:extLst>
      <p:ext uri="{BB962C8B-B14F-4D97-AF65-F5344CB8AC3E}">
        <p14:creationId xmlns:p14="http://schemas.microsoft.com/office/powerpoint/2010/main" val="132945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10" name="Title 1">
            <a:extLst>
              <a:ext uri="{FF2B5EF4-FFF2-40B4-BE49-F238E27FC236}">
                <a16:creationId xmlns:a16="http://schemas.microsoft.com/office/drawing/2014/main" id="{8A48DDE3-2ACF-89DD-48C0-FA7D186233FF}"/>
              </a:ext>
            </a:extLst>
          </p:cNvPr>
          <p:cNvSpPr>
            <a:spLocks noGrp="1"/>
          </p:cNvSpPr>
          <p:nvPr>
            <p:ph type="title"/>
          </p:nvPr>
        </p:nvSpPr>
        <p:spPr>
          <a:xfrm>
            <a:off x="584200" y="584200"/>
            <a:ext cx="9565746" cy="772070"/>
          </a:xfrm>
        </p:spPr>
        <p:txBody>
          <a:bodyPr anchor="t">
            <a:noAutofit/>
          </a:bodyPr>
          <a:lstStyle>
            <a:lvl1pPr algn="l">
              <a:defRPr/>
            </a:lvl1pPr>
          </a:lstStyle>
          <a:p>
            <a:r>
              <a:rPr lang="en-US" dirty="0"/>
              <a:t>Click to edit Master title style</a:t>
            </a:r>
            <a:endParaRPr lang="en-UZ" dirty="0"/>
          </a:p>
        </p:txBody>
      </p:sp>
      <p:sp>
        <p:nvSpPr>
          <p:cNvPr id="13" name="Text Placeholder 6">
            <a:extLst>
              <a:ext uri="{FF2B5EF4-FFF2-40B4-BE49-F238E27FC236}">
                <a16:creationId xmlns:a16="http://schemas.microsoft.com/office/drawing/2014/main" id="{668AD2FC-5685-7C76-3C94-D27CB648FCAA}"/>
              </a:ext>
            </a:extLst>
          </p:cNvPr>
          <p:cNvSpPr>
            <a:spLocks noGrp="1"/>
          </p:cNvSpPr>
          <p:nvPr>
            <p:ph type="body" sz="quarter" idx="31" hasCustomPrompt="1"/>
          </p:nvPr>
        </p:nvSpPr>
        <p:spPr>
          <a:xfrm>
            <a:off x="4079875" y="1884287"/>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14" name="Text Placeholder 6">
            <a:extLst>
              <a:ext uri="{FF2B5EF4-FFF2-40B4-BE49-F238E27FC236}">
                <a16:creationId xmlns:a16="http://schemas.microsoft.com/office/drawing/2014/main" id="{54AB7E33-1EAC-2147-8DC8-7BED756C6875}"/>
              </a:ext>
            </a:extLst>
          </p:cNvPr>
          <p:cNvSpPr>
            <a:spLocks noGrp="1"/>
          </p:cNvSpPr>
          <p:nvPr>
            <p:ph type="body" sz="quarter" idx="33"/>
          </p:nvPr>
        </p:nvSpPr>
        <p:spPr>
          <a:xfrm>
            <a:off x="4262823" y="1884287"/>
            <a:ext cx="6826816" cy="720000"/>
          </a:xfrm>
        </p:spPr>
        <p:txBody>
          <a:bodyPr anchor="ctr">
            <a:noAutofit/>
          </a:bodyPr>
          <a:lstStyle>
            <a:lvl1pPr>
              <a:lnSpc>
                <a:spcPct val="100000"/>
              </a:lnSpc>
              <a:defRPr sz="1800" b="1"/>
            </a:lvl1pPr>
          </a:lstStyle>
          <a:p>
            <a:pPr lvl="0"/>
            <a:r>
              <a:rPr lang="en-US" dirty="0"/>
              <a:t>Click to edit Master text styles</a:t>
            </a:r>
          </a:p>
        </p:txBody>
      </p:sp>
      <p:sp>
        <p:nvSpPr>
          <p:cNvPr id="15" name="Picture Placeholder 5">
            <a:extLst>
              <a:ext uri="{FF2B5EF4-FFF2-40B4-BE49-F238E27FC236}">
                <a16:creationId xmlns:a16="http://schemas.microsoft.com/office/drawing/2014/main" id="{D9BD77BD-6C53-C963-2CF2-F51EA357B6D4}"/>
              </a:ext>
            </a:extLst>
          </p:cNvPr>
          <p:cNvSpPr>
            <a:spLocks noGrp="1"/>
          </p:cNvSpPr>
          <p:nvPr>
            <p:ph type="pic" sz="quarter" idx="12"/>
          </p:nvPr>
        </p:nvSpPr>
        <p:spPr>
          <a:xfrm>
            <a:off x="599017" y="1755274"/>
            <a:ext cx="3480858" cy="5102726"/>
          </a:xfrm>
        </p:spPr>
        <p:txBody>
          <a:bodyPr/>
          <a:lstStyle/>
          <a:p>
            <a:endParaRPr lang="en-ID"/>
          </a:p>
        </p:txBody>
      </p:sp>
      <p:sp>
        <p:nvSpPr>
          <p:cNvPr id="17" name="Text Placeholder 6">
            <a:extLst>
              <a:ext uri="{FF2B5EF4-FFF2-40B4-BE49-F238E27FC236}">
                <a16:creationId xmlns:a16="http://schemas.microsoft.com/office/drawing/2014/main" id="{B99AA50B-E47B-1660-A543-8F3EEEC3A8F2}"/>
              </a:ext>
            </a:extLst>
          </p:cNvPr>
          <p:cNvSpPr>
            <a:spLocks noGrp="1"/>
          </p:cNvSpPr>
          <p:nvPr>
            <p:ph type="body" sz="quarter" idx="34" hasCustomPrompt="1"/>
          </p:nvPr>
        </p:nvSpPr>
        <p:spPr>
          <a:xfrm>
            <a:off x="4079875" y="2801774"/>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18" name="Text Placeholder 6">
            <a:extLst>
              <a:ext uri="{FF2B5EF4-FFF2-40B4-BE49-F238E27FC236}">
                <a16:creationId xmlns:a16="http://schemas.microsoft.com/office/drawing/2014/main" id="{CAB05768-719F-7178-04EE-9CA919A7ED2A}"/>
              </a:ext>
            </a:extLst>
          </p:cNvPr>
          <p:cNvSpPr>
            <a:spLocks noGrp="1"/>
          </p:cNvSpPr>
          <p:nvPr>
            <p:ph type="body" sz="quarter" idx="35"/>
          </p:nvPr>
        </p:nvSpPr>
        <p:spPr>
          <a:xfrm>
            <a:off x="4262823" y="2801774"/>
            <a:ext cx="6826816" cy="720000"/>
          </a:xfrm>
        </p:spPr>
        <p:txBody>
          <a:bodyPr anchor="ctr">
            <a:noAutofit/>
          </a:bodyPr>
          <a:lstStyle>
            <a:lvl1pPr>
              <a:lnSpc>
                <a:spcPct val="100000"/>
              </a:lnSpc>
              <a:defRPr sz="1800" b="1"/>
            </a:lvl1pPr>
          </a:lstStyle>
          <a:p>
            <a:pPr lvl="0"/>
            <a:r>
              <a:rPr lang="en-US" dirty="0"/>
              <a:t>Click to edit Master text styles</a:t>
            </a:r>
          </a:p>
        </p:txBody>
      </p:sp>
      <p:sp>
        <p:nvSpPr>
          <p:cNvPr id="20" name="Text Placeholder 6">
            <a:extLst>
              <a:ext uri="{FF2B5EF4-FFF2-40B4-BE49-F238E27FC236}">
                <a16:creationId xmlns:a16="http://schemas.microsoft.com/office/drawing/2014/main" id="{67BDF08A-008C-848A-AA91-2BD7F400EF0F}"/>
              </a:ext>
            </a:extLst>
          </p:cNvPr>
          <p:cNvSpPr>
            <a:spLocks noGrp="1"/>
          </p:cNvSpPr>
          <p:nvPr>
            <p:ph type="body" sz="quarter" idx="36" hasCustomPrompt="1"/>
          </p:nvPr>
        </p:nvSpPr>
        <p:spPr>
          <a:xfrm>
            <a:off x="4079875" y="3719261"/>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21" name="Text Placeholder 6">
            <a:extLst>
              <a:ext uri="{FF2B5EF4-FFF2-40B4-BE49-F238E27FC236}">
                <a16:creationId xmlns:a16="http://schemas.microsoft.com/office/drawing/2014/main" id="{DD5DC1A6-BF7E-2C4E-31AE-B8EAABA1E98F}"/>
              </a:ext>
            </a:extLst>
          </p:cNvPr>
          <p:cNvSpPr>
            <a:spLocks noGrp="1"/>
          </p:cNvSpPr>
          <p:nvPr>
            <p:ph type="body" sz="quarter" idx="37"/>
          </p:nvPr>
        </p:nvSpPr>
        <p:spPr>
          <a:xfrm>
            <a:off x="4262823" y="3719261"/>
            <a:ext cx="6826816" cy="720000"/>
          </a:xfrm>
        </p:spPr>
        <p:txBody>
          <a:bodyPr anchor="ctr">
            <a:noAutofit/>
          </a:bodyPr>
          <a:lstStyle>
            <a:lvl1pPr>
              <a:lnSpc>
                <a:spcPct val="100000"/>
              </a:lnSpc>
              <a:defRPr sz="1800" b="1"/>
            </a:lvl1pPr>
          </a:lstStyle>
          <a:p>
            <a:pPr lvl="0"/>
            <a:r>
              <a:rPr lang="en-US" dirty="0"/>
              <a:t>Click to edit Master text styles</a:t>
            </a:r>
          </a:p>
        </p:txBody>
      </p:sp>
      <p:sp>
        <p:nvSpPr>
          <p:cNvPr id="22" name="Text Placeholder 6">
            <a:extLst>
              <a:ext uri="{FF2B5EF4-FFF2-40B4-BE49-F238E27FC236}">
                <a16:creationId xmlns:a16="http://schemas.microsoft.com/office/drawing/2014/main" id="{A93DF26F-E8DB-9391-7860-11B68A5DFCD2}"/>
              </a:ext>
            </a:extLst>
          </p:cNvPr>
          <p:cNvSpPr>
            <a:spLocks noGrp="1"/>
          </p:cNvSpPr>
          <p:nvPr>
            <p:ph type="body" sz="quarter" idx="38" hasCustomPrompt="1"/>
          </p:nvPr>
        </p:nvSpPr>
        <p:spPr>
          <a:xfrm>
            <a:off x="4079875" y="4636748"/>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23" name="Text Placeholder 6">
            <a:extLst>
              <a:ext uri="{FF2B5EF4-FFF2-40B4-BE49-F238E27FC236}">
                <a16:creationId xmlns:a16="http://schemas.microsoft.com/office/drawing/2014/main" id="{4C9CA5BB-73FB-2D7D-4158-DCA66D67C625}"/>
              </a:ext>
            </a:extLst>
          </p:cNvPr>
          <p:cNvSpPr>
            <a:spLocks noGrp="1"/>
          </p:cNvSpPr>
          <p:nvPr>
            <p:ph type="body" sz="quarter" idx="39"/>
          </p:nvPr>
        </p:nvSpPr>
        <p:spPr>
          <a:xfrm>
            <a:off x="4262823" y="4636748"/>
            <a:ext cx="6826816" cy="720000"/>
          </a:xfrm>
        </p:spPr>
        <p:txBody>
          <a:bodyPr anchor="ctr">
            <a:noAutofit/>
          </a:bodyPr>
          <a:lstStyle>
            <a:lvl1pPr>
              <a:lnSpc>
                <a:spcPct val="100000"/>
              </a:lnSpc>
              <a:defRPr sz="1800" b="1"/>
            </a:lvl1pPr>
          </a:lstStyle>
          <a:p>
            <a:pPr lvl="0"/>
            <a:r>
              <a:rPr lang="en-US" dirty="0"/>
              <a:t>Click to edit Master text styles</a:t>
            </a:r>
          </a:p>
        </p:txBody>
      </p:sp>
      <p:sp>
        <p:nvSpPr>
          <p:cNvPr id="24" name="Text Placeholder 6">
            <a:extLst>
              <a:ext uri="{FF2B5EF4-FFF2-40B4-BE49-F238E27FC236}">
                <a16:creationId xmlns:a16="http://schemas.microsoft.com/office/drawing/2014/main" id="{0909C651-C60A-088E-1350-2B6AF768D327}"/>
              </a:ext>
            </a:extLst>
          </p:cNvPr>
          <p:cNvSpPr>
            <a:spLocks noGrp="1"/>
          </p:cNvSpPr>
          <p:nvPr>
            <p:ph type="body" sz="quarter" idx="40" hasCustomPrompt="1"/>
          </p:nvPr>
        </p:nvSpPr>
        <p:spPr>
          <a:xfrm>
            <a:off x="4079875" y="5554236"/>
            <a:ext cx="131763" cy="720000"/>
          </a:xfrm>
          <a:prstGeom prst="homePlat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defRPr lang="en-US" sz="1800" dirty="0">
                <a:solidFill>
                  <a:schemeClr val="lt1">
                    <a:alpha val="0"/>
                  </a:schemeClr>
                </a:solidFill>
              </a:defRPr>
            </a:lvl1pPr>
          </a:lstStyle>
          <a:p>
            <a:pPr lvl="0" algn="ctr" defTabSz="914400"/>
            <a:r>
              <a:rPr lang="en-US" dirty="0"/>
              <a:t>.</a:t>
            </a:r>
          </a:p>
        </p:txBody>
      </p:sp>
      <p:sp>
        <p:nvSpPr>
          <p:cNvPr id="25" name="Text Placeholder 6">
            <a:extLst>
              <a:ext uri="{FF2B5EF4-FFF2-40B4-BE49-F238E27FC236}">
                <a16:creationId xmlns:a16="http://schemas.microsoft.com/office/drawing/2014/main" id="{6F051E46-3271-B665-080A-E259C6102D9F}"/>
              </a:ext>
            </a:extLst>
          </p:cNvPr>
          <p:cNvSpPr>
            <a:spLocks noGrp="1"/>
          </p:cNvSpPr>
          <p:nvPr>
            <p:ph type="body" sz="quarter" idx="41"/>
          </p:nvPr>
        </p:nvSpPr>
        <p:spPr>
          <a:xfrm>
            <a:off x="4262823" y="5554236"/>
            <a:ext cx="6826816" cy="720000"/>
          </a:xfrm>
        </p:spPr>
        <p:txBody>
          <a:bodyPr anchor="ctr">
            <a:noAutofit/>
          </a:bodyPr>
          <a:lstStyle>
            <a:lvl1pPr>
              <a:lnSpc>
                <a:spcPct val="100000"/>
              </a:lnSpc>
              <a:defRPr sz="1800" b="1"/>
            </a:lvl1pPr>
          </a:lstStyle>
          <a:p>
            <a:pPr lvl="0"/>
            <a:r>
              <a:rPr lang="en-US" dirty="0"/>
              <a:t>Click to edit Master text styles</a:t>
            </a:r>
          </a:p>
        </p:txBody>
      </p:sp>
    </p:spTree>
    <p:extLst>
      <p:ext uri="{BB962C8B-B14F-4D97-AF65-F5344CB8AC3E}">
        <p14:creationId xmlns:p14="http://schemas.microsoft.com/office/powerpoint/2010/main" val="2972252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4733" y="585048"/>
            <a:ext cx="5139174" cy="2020734"/>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6096000" y="584200"/>
            <a:ext cx="5486399" cy="56896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44021"/>
            <a:ext cx="5139174" cy="3228931"/>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40102"/>
            <a:ext cx="5139174" cy="369600"/>
          </a:xfrm>
        </p:spPr>
        <p:txBody>
          <a:bodyPr anchor="ctr">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364651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87375" y="584199"/>
            <a:ext cx="3139574" cy="5689601"/>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079875" y="584199"/>
            <a:ext cx="2016125" cy="5689601"/>
          </a:xfrm>
        </p:spPr>
        <p:txBody>
          <a:bodyPr/>
          <a:lstStyle/>
          <a:p>
            <a:endParaRPr lang="en-ID"/>
          </a:p>
        </p:txBody>
      </p:sp>
      <p:sp>
        <p:nvSpPr>
          <p:cNvPr id="13" name="Text Placeholder 7">
            <a:extLst>
              <a:ext uri="{FF2B5EF4-FFF2-40B4-BE49-F238E27FC236}">
                <a16:creationId xmlns:a16="http://schemas.microsoft.com/office/drawing/2014/main" id="{304667DD-7185-0E65-48DA-18D2EBC01A0F}"/>
              </a:ext>
            </a:extLst>
          </p:cNvPr>
          <p:cNvSpPr>
            <a:spLocks noGrp="1"/>
          </p:cNvSpPr>
          <p:nvPr>
            <p:ph type="body" sz="quarter" idx="15"/>
          </p:nvPr>
        </p:nvSpPr>
        <p:spPr>
          <a:xfrm>
            <a:off x="6448926" y="998877"/>
            <a:ext cx="5011237" cy="5274923"/>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FADECA56-D80F-3AD5-037C-9E28C2782D46}"/>
              </a:ext>
            </a:extLst>
          </p:cNvPr>
          <p:cNvSpPr>
            <a:spLocks noGrp="1"/>
          </p:cNvSpPr>
          <p:nvPr>
            <p:ph type="body" sz="quarter" idx="17"/>
          </p:nvPr>
        </p:nvSpPr>
        <p:spPr>
          <a:xfrm>
            <a:off x="6448926" y="594958"/>
            <a:ext cx="5011237"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extLst>
    <p:ext uri="{DCECCB84-F9BA-43D5-87BE-67443E8EF086}">
      <p15:sldGuideLst xmlns:p15="http://schemas.microsoft.com/office/powerpoint/2012/main">
        <p15:guide id="2" pos="7219"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Text Box T20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445639" y="584200"/>
            <a:ext cx="7014524" cy="1315830"/>
          </a:xfrm>
        </p:spPr>
        <p:txBody>
          <a:bodyPr anchor="b">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87375" y="584200"/>
            <a:ext cx="3492500" cy="5689600"/>
          </a:xfrm>
        </p:spPr>
        <p:txBody>
          <a:bodyPr/>
          <a:lstStyle/>
          <a:p>
            <a:endParaRPr lang="en-ID"/>
          </a:p>
        </p:txBody>
      </p:sp>
      <p:sp>
        <p:nvSpPr>
          <p:cNvPr id="13" name="Text Placeholder 7">
            <a:extLst>
              <a:ext uri="{FF2B5EF4-FFF2-40B4-BE49-F238E27FC236}">
                <a16:creationId xmlns:a16="http://schemas.microsoft.com/office/drawing/2014/main" id="{6873FB4D-3191-8151-C064-9EECD7441760}"/>
              </a:ext>
            </a:extLst>
          </p:cNvPr>
          <p:cNvSpPr>
            <a:spLocks noGrp="1"/>
          </p:cNvSpPr>
          <p:nvPr>
            <p:ph type="body" sz="quarter" idx="15"/>
          </p:nvPr>
        </p:nvSpPr>
        <p:spPr>
          <a:xfrm>
            <a:off x="4445634" y="2339801"/>
            <a:ext cx="7014523" cy="3933999"/>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FF0670D4-0039-A043-64E8-E076E96B2F3B}"/>
              </a:ext>
            </a:extLst>
          </p:cNvPr>
          <p:cNvSpPr>
            <a:spLocks noGrp="1"/>
          </p:cNvSpPr>
          <p:nvPr>
            <p:ph type="body" sz="quarter" idx="17"/>
          </p:nvPr>
        </p:nvSpPr>
        <p:spPr>
          <a:xfrm>
            <a:off x="4445634" y="1935882"/>
            <a:ext cx="7014523" cy="369600"/>
          </a:xfrm>
        </p:spPr>
        <p:txBody>
          <a:bodyPr anchor="ctr">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Text Box T20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20" y="3724275"/>
            <a:ext cx="5140800" cy="2549962"/>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389864" y="596463"/>
            <a:ext cx="3279453" cy="2832538"/>
          </a:xfrm>
        </p:spPr>
        <p:txBody>
          <a:bodyPr/>
          <a:lstStyle/>
          <a:p>
            <a:endParaRPr lang="en-ID"/>
          </a:p>
        </p:txBody>
      </p:sp>
      <p:sp>
        <p:nvSpPr>
          <p:cNvPr id="5" name="Picture Placeholder 5">
            <a:extLst>
              <a:ext uri="{FF2B5EF4-FFF2-40B4-BE49-F238E27FC236}">
                <a16:creationId xmlns:a16="http://schemas.microsoft.com/office/drawing/2014/main" id="{A7ED85CF-BEC5-15F1-62CF-8326B6EF318C}"/>
              </a:ext>
            </a:extLst>
          </p:cNvPr>
          <p:cNvSpPr>
            <a:spLocks noGrp="1"/>
          </p:cNvSpPr>
          <p:nvPr>
            <p:ph type="pic" sz="quarter" idx="17"/>
          </p:nvPr>
        </p:nvSpPr>
        <p:spPr>
          <a:xfrm>
            <a:off x="8180710" y="596463"/>
            <a:ext cx="3279453" cy="2832538"/>
          </a:xfrm>
        </p:spPr>
        <p:txBody>
          <a:bodyPr/>
          <a:lstStyle/>
          <a:p>
            <a:endParaRPr lang="en-ID"/>
          </a:p>
        </p:txBody>
      </p:sp>
      <p:sp>
        <p:nvSpPr>
          <p:cNvPr id="8" name="Picture Placeholder 5">
            <a:extLst>
              <a:ext uri="{FF2B5EF4-FFF2-40B4-BE49-F238E27FC236}">
                <a16:creationId xmlns:a16="http://schemas.microsoft.com/office/drawing/2014/main" id="{30C6ED5E-424B-D5DA-A879-D025C9ADAAEE}"/>
              </a:ext>
            </a:extLst>
          </p:cNvPr>
          <p:cNvSpPr>
            <a:spLocks noGrp="1"/>
          </p:cNvSpPr>
          <p:nvPr>
            <p:ph type="pic" sz="quarter" idx="18"/>
          </p:nvPr>
        </p:nvSpPr>
        <p:spPr>
          <a:xfrm>
            <a:off x="599018" y="596463"/>
            <a:ext cx="3279453" cy="2832538"/>
          </a:xfrm>
        </p:spPr>
        <p:txBody>
          <a:bodyPr/>
          <a:lstStyle/>
          <a:p>
            <a:endParaRPr lang="en-ID"/>
          </a:p>
        </p:txBody>
      </p:sp>
      <p:sp>
        <p:nvSpPr>
          <p:cNvPr id="18" name="Text Placeholder 7">
            <a:extLst>
              <a:ext uri="{FF2B5EF4-FFF2-40B4-BE49-F238E27FC236}">
                <a16:creationId xmlns:a16="http://schemas.microsoft.com/office/drawing/2014/main" id="{0A71C7C2-73FB-2D78-6ABE-C37B2354D666}"/>
              </a:ext>
            </a:extLst>
          </p:cNvPr>
          <p:cNvSpPr>
            <a:spLocks noGrp="1"/>
          </p:cNvSpPr>
          <p:nvPr>
            <p:ph type="body" sz="quarter" idx="19"/>
          </p:nvPr>
        </p:nvSpPr>
        <p:spPr>
          <a:xfrm>
            <a:off x="6096000" y="4128194"/>
            <a:ext cx="5139174" cy="2146044"/>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9" name="Text Placeholder 6">
            <a:extLst>
              <a:ext uri="{FF2B5EF4-FFF2-40B4-BE49-F238E27FC236}">
                <a16:creationId xmlns:a16="http://schemas.microsoft.com/office/drawing/2014/main" id="{54CF75B1-5A69-01B6-2D5A-143528AD52A4}"/>
              </a:ext>
            </a:extLst>
          </p:cNvPr>
          <p:cNvSpPr>
            <a:spLocks noGrp="1"/>
          </p:cNvSpPr>
          <p:nvPr>
            <p:ph type="body" sz="quarter" idx="20"/>
          </p:nvPr>
        </p:nvSpPr>
        <p:spPr>
          <a:xfrm>
            <a:off x="6096000" y="3724274"/>
            <a:ext cx="5139174"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Text Box T20V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4445634" y="584199"/>
            <a:ext cx="1650365" cy="5689601"/>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150559"/>
            <a:ext cx="3480858" cy="4556882"/>
          </a:xfrm>
        </p:spPr>
        <p:txBody>
          <a:bodyPr/>
          <a:lstStyle/>
          <a:p>
            <a:endParaRPr lang="en-ID"/>
          </a:p>
        </p:txBody>
      </p:sp>
      <p:sp>
        <p:nvSpPr>
          <p:cNvPr id="14" name="Text Placeholder 7">
            <a:extLst>
              <a:ext uri="{FF2B5EF4-FFF2-40B4-BE49-F238E27FC236}">
                <a16:creationId xmlns:a16="http://schemas.microsoft.com/office/drawing/2014/main" id="{87E3A761-DD88-1A4D-D287-EAB395AECBA1}"/>
              </a:ext>
            </a:extLst>
          </p:cNvPr>
          <p:cNvSpPr>
            <a:spLocks noGrp="1"/>
          </p:cNvSpPr>
          <p:nvPr>
            <p:ph type="body" sz="quarter" idx="19"/>
          </p:nvPr>
        </p:nvSpPr>
        <p:spPr>
          <a:xfrm>
            <a:off x="6480173" y="1554478"/>
            <a:ext cx="4979990" cy="4152963"/>
          </a:xfrm>
        </p:spPr>
        <p:txBody>
          <a:bodyPr>
            <a:noAutofit/>
          </a:bodyPr>
          <a:lstStyle>
            <a:lvl1pPr>
              <a:lnSpc>
                <a:spcPct val="100000"/>
              </a:lnSpc>
              <a:spcBef>
                <a:spcPts val="0"/>
              </a:spcBef>
              <a:defRPr sz="1600"/>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5" name="Text Placeholder 6">
            <a:extLst>
              <a:ext uri="{FF2B5EF4-FFF2-40B4-BE49-F238E27FC236}">
                <a16:creationId xmlns:a16="http://schemas.microsoft.com/office/drawing/2014/main" id="{0DBEB85F-9F20-B58A-98E3-68DFAED6E49B}"/>
              </a:ext>
            </a:extLst>
          </p:cNvPr>
          <p:cNvSpPr>
            <a:spLocks noGrp="1"/>
          </p:cNvSpPr>
          <p:nvPr>
            <p:ph type="body" sz="quarter" idx="20"/>
          </p:nvPr>
        </p:nvSpPr>
        <p:spPr>
          <a:xfrm>
            <a:off x="6480173" y="1150559"/>
            <a:ext cx="4979990" cy="369600"/>
          </a:xfrm>
        </p:spPr>
        <p:txBody>
          <a:bodyPr anchor="b">
            <a:noAutofit/>
          </a:bodyPr>
          <a:lstStyle>
            <a:lvl1pPr>
              <a:lnSpc>
                <a:spcPct val="100000"/>
              </a:lnSpc>
              <a:spcBef>
                <a:spcPts val="0"/>
              </a:spcBef>
              <a:defRPr sz="180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solidFill>
                <a:schemeClr val="bg1"/>
              </a:solidFill>
            </a:endParaRPr>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10053420" y="2182593"/>
            <a:ext cx="3667561" cy="469900"/>
          </a:xfrm>
          <a:prstGeom prst="rect">
            <a:avLst/>
          </a:prstGeom>
        </p:spPr>
        <p:txBody>
          <a:bodyPr vert="horz" lIns="91440" tIns="45720" rIns="91440" bIns="45720" rtlCol="0" anchor="ctr"/>
          <a:lstStyle>
            <a:lvl1pPr algn="r">
              <a:defRPr sz="1400" b="1">
                <a:solidFill>
                  <a:srgbClr val="000000"/>
                </a:solidFill>
              </a:defRPr>
            </a:lvl1pPr>
          </a:lstStyle>
          <a:p>
            <a:r>
              <a:rPr lang="en-ID"/>
              <a:t>PRESENTATION TITLE</a:t>
            </a:r>
            <a:endParaRPr lang="en-ID" dirty="0"/>
          </a:p>
        </p:txBody>
      </p:sp>
      <p:sp>
        <p:nvSpPr>
          <p:cNvPr id="6" name="Slide Number Placeholder 5"/>
          <p:cNvSpPr>
            <a:spLocks noGrp="1"/>
          </p:cNvSpPr>
          <p:nvPr>
            <p:ph type="sldNum" sz="quarter" idx="4"/>
          </p:nvPr>
        </p:nvSpPr>
        <p:spPr>
          <a:xfrm>
            <a:off x="11652251" y="6274237"/>
            <a:ext cx="469900" cy="447240"/>
          </a:xfrm>
          <a:prstGeom prst="rect">
            <a:avLst/>
          </a:prstGeom>
        </p:spPr>
        <p:txBody>
          <a:bodyPr vert="horz" lIns="91440" tIns="45720" rIns="91440" bIns="45720" rtlCol="0" anchor="ctr"/>
          <a:lstStyle>
            <a:lvl1pPr algn="ctr">
              <a:defRPr sz="1210" b="1">
                <a:solidFill>
                  <a:srgbClr val="000000"/>
                </a:solidFill>
              </a:defRPr>
            </a:lvl1pPr>
          </a:lstStyle>
          <a:p>
            <a:fld id="{CF6F24BE-8BEB-403A-BDCC-38E201D0662D}" type="slidenum">
              <a:rPr lang="en-ID" smtClean="0"/>
              <a:pPr/>
              <a:t>‹#›</a:t>
            </a:fld>
            <a:endParaRPr lang="en-ID" dirty="0"/>
          </a:p>
        </p:txBody>
      </p:sp>
      <p:grpSp>
        <p:nvGrpSpPr>
          <p:cNvPr id="15" name="Group 14" hidden="1">
            <a:extLst>
              <a:ext uri="{FF2B5EF4-FFF2-40B4-BE49-F238E27FC236}">
                <a16:creationId xmlns:a16="http://schemas.microsoft.com/office/drawing/2014/main" id="{E8A7A7DB-D06A-9E04-647C-935D72423EA4}"/>
              </a:ext>
            </a:extLst>
          </p:cNvPr>
          <p:cNvGrpSpPr/>
          <p:nvPr userDrawn="1"/>
        </p:nvGrpSpPr>
        <p:grpSpPr>
          <a:xfrm>
            <a:off x="0" y="0"/>
            <a:ext cx="12192000" cy="6858000"/>
            <a:chOff x="0" y="0"/>
            <a:chExt cx="12192000" cy="6858000"/>
          </a:xfrm>
        </p:grpSpPr>
        <p:grpSp>
          <p:nvGrpSpPr>
            <p:cNvPr id="13" name="Group 12" hidden="1">
              <a:extLst>
                <a:ext uri="{FF2B5EF4-FFF2-40B4-BE49-F238E27FC236}">
                  <a16:creationId xmlns:a16="http://schemas.microsoft.com/office/drawing/2014/main" id="{E8FFD08A-01F6-92AC-60C1-63A02381F986}"/>
                </a:ext>
              </a:extLst>
            </p:cNvPr>
            <p:cNvGrpSpPr/>
            <p:nvPr userDrawn="1"/>
          </p:nvGrpSpPr>
          <p:grpSpPr>
            <a:xfrm>
              <a:off x="0" y="0"/>
              <a:ext cx="12192000" cy="6858000"/>
              <a:chOff x="0" y="0"/>
              <a:chExt cx="5166360" cy="6858000"/>
            </a:xfrm>
            <a:noFill/>
          </p:grpSpPr>
          <p:sp>
            <p:nvSpPr>
              <p:cNvPr id="4" name="Rectangle 3" hidden="1">
                <a:extLst>
                  <a:ext uri="{FF2B5EF4-FFF2-40B4-BE49-F238E27FC236}">
                    <a16:creationId xmlns:a16="http://schemas.microsoft.com/office/drawing/2014/main" id="{5F55D3C7-0B49-9E34-8A27-779EE266DA3C}"/>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hidden="1">
                <a:extLst>
                  <a:ext uri="{FF2B5EF4-FFF2-40B4-BE49-F238E27FC236}">
                    <a16:creationId xmlns:a16="http://schemas.microsoft.com/office/drawing/2014/main" id="{BF486BE4-FC86-7A17-A4A6-656B465283F0}"/>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hidden="1">
                <a:extLst>
                  <a:ext uri="{FF2B5EF4-FFF2-40B4-BE49-F238E27FC236}">
                    <a16:creationId xmlns:a16="http://schemas.microsoft.com/office/drawing/2014/main" id="{7E4F38FF-D653-05CD-A6EA-59CB41CAF1CD}"/>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9D4D2104-6519-B24C-0E03-5652129DD200}"/>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8C9E0EEF-D486-3DC7-11E1-5C30690FF785}"/>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725EB44B-C31D-7964-2966-5A8C1E79BEAD}"/>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Frame 13" hidden="1">
              <a:extLst>
                <a:ext uri="{FF2B5EF4-FFF2-40B4-BE49-F238E27FC236}">
                  <a16:creationId xmlns:a16="http://schemas.microsoft.com/office/drawing/2014/main" id="{27D769FA-83D3-DE86-7B15-B224F27C25A4}"/>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6" name="Rectangle 15" hidden="1">
            <a:extLst>
              <a:ext uri="{FF2B5EF4-FFF2-40B4-BE49-F238E27FC236}">
                <a16:creationId xmlns:a16="http://schemas.microsoft.com/office/drawing/2014/main" id="{1964F525-AC6D-6C87-37E3-71EC390023C9}"/>
              </a:ext>
            </a:extLst>
          </p:cNvPr>
          <p:cNvSpPr/>
          <p:nvPr userDrawn="1"/>
        </p:nvSpPr>
        <p:spPr>
          <a:xfrm>
            <a:off x="11089640" y="-1057275"/>
            <a:ext cx="365760" cy="9144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43850075"/>
      </p:ext>
    </p:extLst>
  </p:cSld>
  <p:clrMap bg1="dk1" tx1="lt1" bg2="dk2" tx2="lt2" accent1="accent1" accent2="accent2" accent3="accent3" accent4="accent4" accent5="accent5" accent6="accent6" hlink="hlink" folHlink="folHlink"/>
  <p:sldLayoutIdLst>
    <p:sldLayoutId id="2147483677" r:id="rId1"/>
    <p:sldLayoutId id="2147483700" r:id="rId2"/>
    <p:sldLayoutId id="2147483702" r:id="rId3"/>
    <p:sldLayoutId id="2147483707" r:id="rId4"/>
    <p:sldLayoutId id="2147483701" r:id="rId5"/>
    <p:sldLayoutId id="2147483679"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708" r:id="rId16"/>
    <p:sldLayoutId id="2147483693" r:id="rId17"/>
    <p:sldLayoutId id="2147483697" r:id="rId18"/>
    <p:sldLayoutId id="2147483698" r:id="rId19"/>
    <p:sldLayoutId id="2147483699" r:id="rId20"/>
    <p:sldLayoutId id="2147483709" r:id="rId21"/>
    <p:sldLayoutId id="2147483710" r:id="rId22"/>
    <p:sldLayoutId id="2147483703" r:id="rId23"/>
    <p:sldLayoutId id="2147483704" r:id="rId24"/>
    <p:sldLayoutId id="2147483705" r:id="rId25"/>
    <p:sldLayoutId id="2147483706" r:id="rId26"/>
    <p:sldLayoutId id="2147483694" r:id="rId27"/>
    <p:sldLayoutId id="2147483695" r:id="rId28"/>
    <p:sldLayoutId id="2147483711" r:id="rId2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570" userDrawn="1">
          <p15:clr>
            <a:srgbClr val="F26B43"/>
          </p15:clr>
        </p15:guide>
        <p15:guide id="2" orient="horz" pos="2160" userDrawn="1">
          <p15:clr>
            <a:srgbClr val="F26B43"/>
          </p15:clr>
        </p15:guide>
        <p15:guide id="3" pos="10364">
          <p15:clr>
            <a:srgbClr val="F26B43"/>
          </p15:clr>
        </p15:guide>
        <p15:guide id="4" pos="3840" userDrawn="1">
          <p15:clr>
            <a:srgbClr val="F26B43"/>
          </p15:clr>
        </p15:guide>
        <p15:guide id="5" pos="1277" userDrawn="1">
          <p15:clr>
            <a:srgbClr val="F26B43"/>
          </p15:clr>
        </p15:guide>
        <p15:guide id="6" pos="5110" userDrawn="1">
          <p15:clr>
            <a:srgbClr val="F26B43"/>
          </p15:clr>
        </p15:guide>
        <p15:guide id="7" pos="6403" userDrawn="1">
          <p15:clr>
            <a:srgbClr val="F26B43"/>
          </p15:clr>
        </p15:guide>
        <p15:guide id="8" pos="370" userDrawn="1">
          <p15:clr>
            <a:srgbClr val="F26B43"/>
          </p15:clr>
        </p15:guide>
        <p15:guide id="9" pos="7287" userDrawn="1">
          <p15:clr>
            <a:srgbClr val="F26B43"/>
          </p15:clr>
        </p15:guide>
        <p15:guide id="10" orient="horz" pos="368" userDrawn="1">
          <p15:clr>
            <a:srgbClr val="F26B43"/>
          </p15:clr>
        </p15:guide>
        <p15:guide id="11" orient="horz" pos="3952" userDrawn="1">
          <p15:clr>
            <a:srgbClr val="F26B43"/>
          </p15:clr>
        </p15:guide>
        <p15:guide id="12" pos="7219"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drive/folders/1PK6gWhPkwIqqnsjNY3VCZpTDJIp8JboV?usp=sharing" TargetMode="Externa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4.xml"/><Relationship Id="rId18" Type="http://schemas.openxmlformats.org/officeDocument/2006/relationships/customXml" Target="../ink/ink7.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3.png"/><Relationship Id="rId17" Type="http://schemas.openxmlformats.org/officeDocument/2006/relationships/customXml" Target="../ink/ink6.xml"/><Relationship Id="rId2" Type="http://schemas.openxmlformats.org/officeDocument/2006/relationships/image" Target="../media/image6.png"/><Relationship Id="rId16" Type="http://schemas.openxmlformats.org/officeDocument/2006/relationships/image" Target="../media/image15.png"/><Relationship Id="rId20" Type="http://schemas.openxmlformats.org/officeDocument/2006/relationships/customXml" Target="../ink/ink8.xml"/><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12.png"/><Relationship Id="rId5" Type="http://schemas.openxmlformats.org/officeDocument/2006/relationships/customXml" Target="../ink/ink2.xml"/><Relationship Id="rId15" Type="http://schemas.openxmlformats.org/officeDocument/2006/relationships/customXml" Target="../ink/ink5.xml"/><Relationship Id="rId10" Type="http://schemas.openxmlformats.org/officeDocument/2006/relationships/image" Target="../media/image11.png"/><Relationship Id="rId19" Type="http://schemas.openxmlformats.org/officeDocument/2006/relationships/image" Target="../media/image16.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9.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premium-vector/completed-checklist-finishing-project-tasks-work-done-conclusion_32785554.htm" TargetMode="External"/><Relationship Id="rId2" Type="http://schemas.openxmlformats.org/officeDocument/2006/relationships/image" Target="../media/image25.jpg"/><Relationship Id="rId1" Type="http://schemas.openxmlformats.org/officeDocument/2006/relationships/slideLayout" Target="../slideLayouts/slideLayout13.xml"/><Relationship Id="rId4"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9E29-A31F-99F8-98F8-F7A541A26CCA}"/>
              </a:ext>
            </a:extLst>
          </p:cNvPr>
          <p:cNvSpPr>
            <a:spLocks noGrp="1"/>
          </p:cNvSpPr>
          <p:nvPr>
            <p:ph type="ctrTitle"/>
          </p:nvPr>
        </p:nvSpPr>
        <p:spPr>
          <a:xfrm>
            <a:off x="526416" y="2781238"/>
            <a:ext cx="9455644" cy="868455"/>
          </a:xfrm>
        </p:spPr>
        <p:txBody>
          <a:bodyPr/>
          <a:lstStyle/>
          <a:p>
            <a:r>
              <a:rPr lang="en-US" sz="4200" dirty="0">
                <a:solidFill>
                  <a:schemeClr val="accent1"/>
                </a:solidFill>
              </a:rPr>
              <a:t>BDM CAPSTONE PROJECT</a:t>
            </a:r>
            <a:br>
              <a:rPr lang="en-US" dirty="0"/>
            </a:br>
            <a:endParaRPr lang="en-US" sz="2000" dirty="0"/>
          </a:p>
        </p:txBody>
      </p:sp>
      <p:sp>
        <p:nvSpPr>
          <p:cNvPr id="3" name="Footer Placeholder 2">
            <a:extLst>
              <a:ext uri="{FF2B5EF4-FFF2-40B4-BE49-F238E27FC236}">
                <a16:creationId xmlns:a16="http://schemas.microsoft.com/office/drawing/2014/main" id="{017A160B-418D-512A-F093-F582F0F25267}"/>
              </a:ext>
            </a:extLst>
          </p:cNvPr>
          <p:cNvSpPr>
            <a:spLocks noGrp="1"/>
          </p:cNvSpPr>
          <p:nvPr>
            <p:ph type="ftr" sz="quarter" idx="11"/>
          </p:nvPr>
        </p:nvSpPr>
        <p:spPr/>
        <p:txBody>
          <a:bodyPr/>
          <a:lstStyle/>
          <a:p>
            <a:r>
              <a:rPr lang="en-ID" dirty="0"/>
              <a:t>BDM CAPSTONE PROJECT</a:t>
            </a:r>
          </a:p>
        </p:txBody>
      </p:sp>
      <p:sp>
        <p:nvSpPr>
          <p:cNvPr id="4" name="Text Placeholder 3">
            <a:extLst>
              <a:ext uri="{FF2B5EF4-FFF2-40B4-BE49-F238E27FC236}">
                <a16:creationId xmlns:a16="http://schemas.microsoft.com/office/drawing/2014/main" id="{11F26BEB-6418-9B79-7251-E6BF0A5AEE2B}"/>
              </a:ext>
            </a:extLst>
          </p:cNvPr>
          <p:cNvSpPr>
            <a:spLocks noGrp="1"/>
          </p:cNvSpPr>
          <p:nvPr>
            <p:ph type="body" sz="quarter" idx="12"/>
          </p:nvPr>
        </p:nvSpPr>
        <p:spPr>
          <a:xfrm>
            <a:off x="526416" y="730568"/>
            <a:ext cx="5508625" cy="1282063"/>
          </a:xfrm>
        </p:spPr>
        <p:txBody>
          <a:bodyPr/>
          <a:lstStyle/>
          <a:p>
            <a:pPr marL="0" algn="l" rtl="0" eaLnBrk="1" latinLnBrk="0" hangingPunct="1">
              <a:buNone/>
            </a:pPr>
            <a:r>
              <a:rPr lang="en-US" sz="1800" b="0" i="0" kern="1200" baseline="0" dirty="0">
                <a:effectLst/>
                <a:latin typeface="Times New Roman" panose="02020603050405020304" pitchFamily="18" charset="0"/>
                <a:ea typeface="+mn-ea"/>
                <a:cs typeface="+mn-cs"/>
              </a:rPr>
              <a:t>Name: Omjee Gupta</a:t>
            </a:r>
          </a:p>
          <a:p>
            <a:pPr marL="0" algn="l" rtl="0" eaLnBrk="1" latinLnBrk="0" hangingPunct="1">
              <a:buNone/>
            </a:pPr>
            <a:r>
              <a:rPr lang="en-US" dirty="0">
                <a:latin typeface="Times New Roman" panose="02020603050405020304" pitchFamily="18" charset="0"/>
              </a:rPr>
              <a:t>Roll no: 24F2002843</a:t>
            </a:r>
            <a:endParaRPr lang="en-IN" dirty="0">
              <a:latin typeface="Times New Roman" panose="02020603050405020304" pitchFamily="18" charset="0"/>
            </a:endParaRPr>
          </a:p>
          <a:p>
            <a:pPr marL="0" algn="l" rtl="0" eaLnBrk="1" latinLnBrk="0" hangingPunct="1">
              <a:buNone/>
            </a:pPr>
            <a:r>
              <a:rPr lang="en-IN" dirty="0">
                <a:latin typeface="Times New Roman" panose="02020603050405020304" pitchFamily="18" charset="0"/>
              </a:rPr>
              <a:t>Email id: </a:t>
            </a:r>
            <a:r>
              <a:rPr lang="en-US" dirty="0">
                <a:latin typeface="Times New Roman" panose="02020603050405020304" pitchFamily="18" charset="0"/>
              </a:rPr>
              <a:t>24F2002843@ds.study.iitm.ac.in</a:t>
            </a:r>
          </a:p>
        </p:txBody>
      </p:sp>
      <p:sp>
        <p:nvSpPr>
          <p:cNvPr id="6" name="AutoShape 2" descr="IITM-DSA">
            <a:extLst>
              <a:ext uri="{FF2B5EF4-FFF2-40B4-BE49-F238E27FC236}">
                <a16:creationId xmlns:a16="http://schemas.microsoft.com/office/drawing/2014/main" id="{8884B430-BB87-EEDB-26F1-2A3D3BC9FD05}"/>
              </a:ext>
            </a:extLst>
          </p:cNvPr>
          <p:cNvSpPr>
            <a:spLocks noChangeAspect="1" noChangeArrowheads="1"/>
          </p:cNvSpPr>
          <p:nvPr/>
        </p:nvSpPr>
        <p:spPr bwMode="auto">
          <a:xfrm>
            <a:off x="7432646" y="1066800"/>
            <a:ext cx="1057296" cy="10572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Graphic 7">
            <a:extLst>
              <a:ext uri="{FF2B5EF4-FFF2-40B4-BE49-F238E27FC236}">
                <a16:creationId xmlns:a16="http://schemas.microsoft.com/office/drawing/2014/main" id="{2FD7839C-71EC-C707-FDD2-8351205D4B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05264" y="374706"/>
            <a:ext cx="2759147" cy="963253"/>
          </a:xfrm>
          <a:prstGeom prst="rect">
            <a:avLst/>
          </a:prstGeom>
        </p:spPr>
      </p:pic>
      <p:sp>
        <p:nvSpPr>
          <p:cNvPr id="10" name="TextBox 9">
            <a:extLst>
              <a:ext uri="{FF2B5EF4-FFF2-40B4-BE49-F238E27FC236}">
                <a16:creationId xmlns:a16="http://schemas.microsoft.com/office/drawing/2014/main" id="{8C917DB1-8A82-4A09-DAC1-A9BD96EE5BE3}"/>
              </a:ext>
            </a:extLst>
          </p:cNvPr>
          <p:cNvSpPr txBox="1"/>
          <p:nvPr/>
        </p:nvSpPr>
        <p:spPr>
          <a:xfrm>
            <a:off x="526416" y="3649693"/>
            <a:ext cx="6573603" cy="2031325"/>
          </a:xfrm>
          <a:prstGeom prst="rect">
            <a:avLst/>
          </a:prstGeom>
          <a:noFill/>
        </p:spPr>
        <p:txBody>
          <a:bodyPr wrap="square" rtlCol="0">
            <a:spAutoFit/>
          </a:bodyPr>
          <a:lstStyle/>
          <a:p>
            <a:pPr algn="l"/>
            <a:endParaRPr lang="en-IN" sz="1800" b="0" i="0" u="none" strike="noStrike" baseline="0" dirty="0">
              <a:solidFill>
                <a:srgbClr val="000000"/>
              </a:solidFill>
              <a:latin typeface="Times New Roman" panose="02020603050405020304" pitchFamily="18" charset="0"/>
            </a:endParaRPr>
          </a:p>
          <a:p>
            <a:r>
              <a:rPr lang="en-IN" sz="2000" b="0" i="0" u="none" strike="noStrike" baseline="0" dirty="0">
                <a:solidFill>
                  <a:schemeClr val="accent1"/>
                </a:solidFill>
                <a:latin typeface="Times New Roman" panose="02020603050405020304" pitchFamily="18" charset="0"/>
              </a:rPr>
              <a:t>TOPIC:</a:t>
            </a:r>
          </a:p>
          <a:p>
            <a:r>
              <a:rPr lang="en-US" sz="1800" b="0" i="0" u="none" strike="noStrike" baseline="0" dirty="0">
                <a:solidFill>
                  <a:schemeClr val="accent1"/>
                </a:solidFill>
                <a:latin typeface="Times New Roman" panose="02020603050405020304" pitchFamily="18" charset="0"/>
              </a:rPr>
              <a:t> </a:t>
            </a:r>
            <a:r>
              <a:rPr lang="en-US" sz="2200" b="0" i="0" u="none" strike="noStrike" baseline="0" dirty="0">
                <a:solidFill>
                  <a:schemeClr val="accent1"/>
                </a:solidFill>
                <a:latin typeface="Times New Roman" panose="02020603050405020304" pitchFamily="18" charset="0"/>
              </a:rPr>
              <a:t>Optimizing Retail Shelf Space, Monthly Demand Prediction, and Stock Availability: </a:t>
            </a:r>
          </a:p>
          <a:p>
            <a:r>
              <a:rPr lang="en-US" sz="2200" dirty="0">
                <a:solidFill>
                  <a:schemeClr val="accent1"/>
                </a:solidFill>
                <a:latin typeface="Times New Roman" panose="02020603050405020304" pitchFamily="18" charset="0"/>
              </a:rPr>
              <a:t> </a:t>
            </a:r>
            <a:r>
              <a:rPr lang="en-US" sz="2200" b="0" i="0" u="none" strike="noStrike" baseline="0" dirty="0">
                <a:solidFill>
                  <a:schemeClr val="accent1"/>
                </a:solidFill>
                <a:latin typeface="Times New Roman" panose="02020603050405020304" pitchFamily="18" charset="0"/>
              </a:rPr>
              <a:t>A Data-Driven Approach to Maximizing Profitability and Customer Retention </a:t>
            </a:r>
            <a:endParaRPr lang="en-IN" sz="2200" dirty="0">
              <a:solidFill>
                <a:schemeClr val="accent1"/>
              </a:solidFill>
            </a:endParaRPr>
          </a:p>
        </p:txBody>
      </p:sp>
      <p:pic>
        <p:nvPicPr>
          <p:cNvPr id="19" name="Picture 18">
            <a:extLst>
              <a:ext uri="{FF2B5EF4-FFF2-40B4-BE49-F238E27FC236}">
                <a16:creationId xmlns:a16="http://schemas.microsoft.com/office/drawing/2014/main" id="{65A1DA0A-421C-C885-9A6E-15A3C3D197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1551" y="3806019"/>
            <a:ext cx="3762860" cy="2121220"/>
          </a:xfrm>
          <a:prstGeom prst="rect">
            <a:avLst/>
          </a:prstGeom>
        </p:spPr>
      </p:pic>
      <p:sp>
        <p:nvSpPr>
          <p:cNvPr id="7" name="TextBox 6">
            <a:extLst>
              <a:ext uri="{FF2B5EF4-FFF2-40B4-BE49-F238E27FC236}">
                <a16:creationId xmlns:a16="http://schemas.microsoft.com/office/drawing/2014/main" id="{411B2495-B1D1-09B4-68F1-A1A9AC973230}"/>
              </a:ext>
            </a:extLst>
          </p:cNvPr>
          <p:cNvSpPr txBox="1"/>
          <p:nvPr/>
        </p:nvSpPr>
        <p:spPr>
          <a:xfrm>
            <a:off x="11704636" y="6331181"/>
            <a:ext cx="365126" cy="307777"/>
          </a:xfrm>
          <a:prstGeom prst="rect">
            <a:avLst/>
          </a:prstGeom>
          <a:noFill/>
        </p:spPr>
        <p:txBody>
          <a:bodyPr wrap="square">
            <a:spAutoFit/>
          </a:bodyPr>
          <a:lstStyle/>
          <a:p>
            <a:r>
              <a:rPr lang="en-IN" sz="1400" dirty="0">
                <a:solidFill>
                  <a:schemeClr val="bg1"/>
                </a:solidFill>
              </a:rPr>
              <a:t>1</a:t>
            </a:r>
          </a:p>
        </p:txBody>
      </p:sp>
    </p:spTree>
    <p:extLst>
      <p:ext uri="{BB962C8B-B14F-4D97-AF65-F5344CB8AC3E}">
        <p14:creationId xmlns:p14="http://schemas.microsoft.com/office/powerpoint/2010/main" val="596458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DF7BED0-2F57-B9B9-0C6A-6EE89AC0C68E}"/>
              </a:ext>
            </a:extLst>
          </p:cNvPr>
          <p:cNvSpPr>
            <a:spLocks noGrp="1"/>
          </p:cNvSpPr>
          <p:nvPr>
            <p:ph type="ftr" sz="quarter" idx="10"/>
          </p:nvPr>
        </p:nvSpPr>
        <p:spPr>
          <a:xfrm rot="16200000">
            <a:off x="10053420" y="3606679"/>
            <a:ext cx="3667561" cy="469900"/>
          </a:xfrm>
        </p:spPr>
        <p:txBody>
          <a:bodyPr/>
          <a:lstStyle/>
          <a:p>
            <a:r>
              <a:rPr lang="en-ID" dirty="0"/>
              <a:t>BDM CAPSTONE PROJECT</a:t>
            </a:r>
          </a:p>
        </p:txBody>
      </p:sp>
      <p:sp>
        <p:nvSpPr>
          <p:cNvPr id="3" name="Slide Number Placeholder 2">
            <a:extLst>
              <a:ext uri="{FF2B5EF4-FFF2-40B4-BE49-F238E27FC236}">
                <a16:creationId xmlns:a16="http://schemas.microsoft.com/office/drawing/2014/main" id="{DCC824C9-7A4B-8B86-E470-66E293733A65}"/>
              </a:ext>
            </a:extLst>
          </p:cNvPr>
          <p:cNvSpPr>
            <a:spLocks noGrp="1"/>
          </p:cNvSpPr>
          <p:nvPr>
            <p:ph type="sldNum" sz="quarter" idx="11"/>
          </p:nvPr>
        </p:nvSpPr>
        <p:spPr/>
        <p:txBody>
          <a:bodyPr/>
          <a:lstStyle/>
          <a:p>
            <a:fld id="{CF6F24BE-8BEB-403A-BDCC-38E201D0662D}" type="slidenum">
              <a:rPr lang="en-ID" smtClean="0"/>
              <a:pPr/>
              <a:t>10</a:t>
            </a:fld>
            <a:endParaRPr lang="en-ID"/>
          </a:p>
        </p:txBody>
      </p:sp>
      <p:sp>
        <p:nvSpPr>
          <p:cNvPr id="5" name="TextBox 4">
            <a:extLst>
              <a:ext uri="{FF2B5EF4-FFF2-40B4-BE49-F238E27FC236}">
                <a16:creationId xmlns:a16="http://schemas.microsoft.com/office/drawing/2014/main" id="{C2FE1B4F-EA14-481A-52B8-ECC4A3B80944}"/>
              </a:ext>
            </a:extLst>
          </p:cNvPr>
          <p:cNvSpPr txBox="1"/>
          <p:nvPr/>
        </p:nvSpPr>
        <p:spPr>
          <a:xfrm>
            <a:off x="926526" y="1777017"/>
            <a:ext cx="3930884" cy="861774"/>
          </a:xfrm>
          <a:prstGeom prst="rect">
            <a:avLst/>
          </a:prstGeom>
          <a:noFill/>
        </p:spPr>
        <p:txBody>
          <a:bodyPr wrap="none" rtlCol="0">
            <a:spAutoFit/>
          </a:bodyPr>
          <a:lstStyle/>
          <a:p>
            <a:r>
              <a:rPr lang="en-IN" sz="5000" dirty="0">
                <a:solidFill>
                  <a:schemeClr val="accent1"/>
                </a:solidFill>
                <a:latin typeface="Bradley Hand ITC" panose="03070402050302030203" pitchFamily="66" charset="0"/>
              </a:rPr>
              <a:t>THANK YOU</a:t>
            </a:r>
          </a:p>
        </p:txBody>
      </p:sp>
      <p:cxnSp>
        <p:nvCxnSpPr>
          <p:cNvPr id="7" name="Straight Connector 6">
            <a:extLst>
              <a:ext uri="{FF2B5EF4-FFF2-40B4-BE49-F238E27FC236}">
                <a16:creationId xmlns:a16="http://schemas.microsoft.com/office/drawing/2014/main" id="{DED123AB-E187-9DD2-C586-213DED6961B1}"/>
              </a:ext>
            </a:extLst>
          </p:cNvPr>
          <p:cNvCxnSpPr>
            <a:cxnSpLocks/>
          </p:cNvCxnSpPr>
          <p:nvPr/>
        </p:nvCxnSpPr>
        <p:spPr>
          <a:xfrm>
            <a:off x="6426364" y="1229360"/>
            <a:ext cx="0" cy="4021394"/>
          </a:xfrm>
          <a:prstGeom prst="line">
            <a:avLst/>
          </a:prstGeom>
        </p:spPr>
        <p:style>
          <a:lnRef idx="3">
            <a:schemeClr val="accent1"/>
          </a:lnRef>
          <a:fillRef idx="0">
            <a:schemeClr val="accent1"/>
          </a:fillRef>
          <a:effectRef idx="2">
            <a:schemeClr val="accent1"/>
          </a:effectRef>
          <a:fontRef idx="minor">
            <a:schemeClr val="tx1"/>
          </a:fontRef>
        </p:style>
      </p:cxnSp>
      <p:sp>
        <p:nvSpPr>
          <p:cNvPr id="9" name="TextBox 8">
            <a:extLst>
              <a:ext uri="{FF2B5EF4-FFF2-40B4-BE49-F238E27FC236}">
                <a16:creationId xmlns:a16="http://schemas.microsoft.com/office/drawing/2014/main" id="{BE2986D5-DD84-DAE2-F31F-597B9AFBC5E0}"/>
              </a:ext>
            </a:extLst>
          </p:cNvPr>
          <p:cNvSpPr txBox="1"/>
          <p:nvPr/>
        </p:nvSpPr>
        <p:spPr>
          <a:xfrm>
            <a:off x="1458968" y="3566160"/>
            <a:ext cx="2723759" cy="461665"/>
          </a:xfrm>
          <a:prstGeom prst="rect">
            <a:avLst/>
          </a:prstGeom>
          <a:noFill/>
        </p:spPr>
        <p:txBody>
          <a:bodyPr wrap="none" rtlCol="0">
            <a:spAutoFit/>
          </a:bodyPr>
          <a:lstStyle/>
          <a:p>
            <a:r>
              <a:rPr lang="en-IN" sz="2400" b="0" i="0" u="none" strike="noStrike" baseline="0" dirty="0">
                <a:solidFill>
                  <a:schemeClr val="accent1"/>
                </a:solidFill>
                <a:latin typeface="Bradley Hand ITC" panose="03070402050302030203" pitchFamily="66" charset="0"/>
              </a:rPr>
              <a:t>Open to Questions!!</a:t>
            </a:r>
            <a:endParaRPr lang="en-IN" sz="2400" dirty="0">
              <a:solidFill>
                <a:schemeClr val="accent1"/>
              </a:solidFill>
              <a:latin typeface="Bradley Hand ITC" panose="03070402050302030203" pitchFamily="66" charset="0"/>
            </a:endParaRPr>
          </a:p>
        </p:txBody>
      </p:sp>
      <p:sp>
        <p:nvSpPr>
          <p:cNvPr id="10" name="TextBox 9">
            <a:extLst>
              <a:ext uri="{FF2B5EF4-FFF2-40B4-BE49-F238E27FC236}">
                <a16:creationId xmlns:a16="http://schemas.microsoft.com/office/drawing/2014/main" id="{1B803402-5896-83C2-CF94-C8B3F5777999}"/>
              </a:ext>
            </a:extLst>
          </p:cNvPr>
          <p:cNvSpPr txBox="1"/>
          <p:nvPr/>
        </p:nvSpPr>
        <p:spPr>
          <a:xfrm>
            <a:off x="7264400" y="1807794"/>
            <a:ext cx="2481770" cy="400110"/>
          </a:xfrm>
          <a:prstGeom prst="rect">
            <a:avLst/>
          </a:prstGeom>
          <a:noFill/>
        </p:spPr>
        <p:txBody>
          <a:bodyPr wrap="none" rtlCol="0">
            <a:spAutoFit/>
          </a:bodyPr>
          <a:lstStyle/>
          <a:p>
            <a:r>
              <a:rPr lang="en-IN" sz="2000" dirty="0">
                <a:solidFill>
                  <a:schemeClr val="accent1"/>
                </a:solidFill>
                <a:latin typeface="Times New Roman" panose="02020603050405020304" pitchFamily="18" charset="0"/>
                <a:cs typeface="Times New Roman" panose="02020603050405020304" pitchFamily="18" charset="0"/>
              </a:rPr>
              <a:t>Drive link: </a:t>
            </a:r>
            <a:r>
              <a:rPr lang="en-IN" sz="2000" dirty="0">
                <a:solidFill>
                  <a:schemeClr val="accent1"/>
                </a:solidFill>
                <a:latin typeface="Times New Roman" panose="02020603050405020304" pitchFamily="18" charset="0"/>
                <a:cs typeface="Times New Roman" panose="02020603050405020304" pitchFamily="18" charset="0"/>
                <a:hlinkClick r:id="rId2"/>
              </a:rPr>
              <a:t>Click Here</a:t>
            </a:r>
            <a:endParaRPr lang="en-IN" sz="2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794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4EBF-9D11-5311-6012-B146083CE0A8}"/>
              </a:ext>
            </a:extLst>
          </p:cNvPr>
          <p:cNvSpPr>
            <a:spLocks noGrp="1"/>
          </p:cNvSpPr>
          <p:nvPr>
            <p:ph type="title"/>
          </p:nvPr>
        </p:nvSpPr>
        <p:spPr>
          <a:xfrm>
            <a:off x="4882704" y="402093"/>
            <a:ext cx="5808771" cy="2280921"/>
          </a:xfrm>
        </p:spPr>
        <p:txBody>
          <a:bodyPr/>
          <a:lstStyle/>
          <a:p>
            <a:pPr algn="ctr"/>
            <a:r>
              <a:rPr lang="en-IN" dirty="0">
                <a:ln w="0"/>
                <a:solidFill>
                  <a:schemeClr val="accent1"/>
                </a:solidFill>
                <a:effectLst>
                  <a:outerShdw blurRad="38100" dist="25400" dir="5400000" algn="ctr" rotWithShape="0">
                    <a:srgbClr val="6E747A">
                      <a:alpha val="43000"/>
                    </a:srgbClr>
                  </a:outerShdw>
                </a:effectLst>
              </a:rPr>
              <a:t>ORGANIZATION BACKGROUND</a:t>
            </a:r>
          </a:p>
        </p:txBody>
      </p:sp>
      <p:sp>
        <p:nvSpPr>
          <p:cNvPr id="4" name="Slide Number Placeholder 3">
            <a:extLst>
              <a:ext uri="{FF2B5EF4-FFF2-40B4-BE49-F238E27FC236}">
                <a16:creationId xmlns:a16="http://schemas.microsoft.com/office/drawing/2014/main" id="{EDBDFC70-E8AB-7E56-428B-2A2AC85D2214}"/>
              </a:ext>
            </a:extLst>
          </p:cNvPr>
          <p:cNvSpPr>
            <a:spLocks noGrp="1"/>
          </p:cNvSpPr>
          <p:nvPr>
            <p:ph type="sldNum" sz="quarter" idx="11"/>
          </p:nvPr>
        </p:nvSpPr>
        <p:spPr/>
        <p:txBody>
          <a:bodyPr/>
          <a:lstStyle/>
          <a:p>
            <a:fld id="{CF6F24BE-8BEB-403A-BDCC-38E201D0662D}" type="slidenum">
              <a:rPr lang="en-ID" smtClean="0"/>
              <a:pPr/>
              <a:t>2</a:t>
            </a:fld>
            <a:endParaRPr lang="en-ID" dirty="0"/>
          </a:p>
        </p:txBody>
      </p:sp>
      <p:sp>
        <p:nvSpPr>
          <p:cNvPr id="6" name="Text Placeholder 5">
            <a:extLst>
              <a:ext uri="{FF2B5EF4-FFF2-40B4-BE49-F238E27FC236}">
                <a16:creationId xmlns:a16="http://schemas.microsoft.com/office/drawing/2014/main" id="{EC3F749D-0391-C3A8-F7C6-0C1F936F42E6}"/>
              </a:ext>
            </a:extLst>
          </p:cNvPr>
          <p:cNvSpPr>
            <a:spLocks noGrp="1"/>
          </p:cNvSpPr>
          <p:nvPr>
            <p:ph type="body" sz="quarter" idx="15"/>
          </p:nvPr>
        </p:nvSpPr>
        <p:spPr>
          <a:xfrm>
            <a:off x="4751009" y="2683014"/>
            <a:ext cx="6471603" cy="2884666"/>
          </a:xfrm>
          <a:solidFill>
            <a:schemeClr val="accent1"/>
          </a:solidFill>
        </p:spPr>
        <p:style>
          <a:lnRef idx="2">
            <a:schemeClr val="accent1"/>
          </a:lnRef>
          <a:fillRef idx="1">
            <a:schemeClr val="lt1"/>
          </a:fillRef>
          <a:effectRef idx="0">
            <a:schemeClr val="accent1"/>
          </a:effectRef>
          <a:fontRef idx="minor">
            <a:schemeClr val="dk1"/>
          </a:fontRef>
        </p:style>
        <p:txBody>
          <a:bodyPr/>
          <a:lstStyle/>
          <a:p>
            <a:endParaRPr lang="en-US" b="1" dirty="0"/>
          </a:p>
          <a:p>
            <a:r>
              <a:rPr lang="en-US" sz="1700" dirty="0"/>
              <a:t>Siddhi General Store is a small, local kirana shop located in Ballia, Uttar Pradesh, currently owned by Mr. Kishan Gupta and supported by one worker. The store offers a variety of products, including staples like wheat flour and rice, as well as FMCG items such as chocolates, biscuits, and shampoos. Presently, the shop relies entirely on manual inventory management, which often results in issues like overstocking, stockouts, and inefficient use of space. This project aims to enhance profitability and customer satisfaction through the implementation of data-driven inventory and space management solutions.</a:t>
            </a:r>
            <a:endParaRPr lang="en-IN" sz="1700" dirty="0"/>
          </a:p>
        </p:txBody>
      </p:sp>
      <p:pic>
        <p:nvPicPr>
          <p:cNvPr id="7" name="Picture 6">
            <a:extLst>
              <a:ext uri="{FF2B5EF4-FFF2-40B4-BE49-F238E27FC236}">
                <a16:creationId xmlns:a16="http://schemas.microsoft.com/office/drawing/2014/main" id="{92A4172D-6AA9-CB74-7AFC-80F77FC60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79" y="1282545"/>
            <a:ext cx="3940791" cy="4076599"/>
          </a:xfrm>
          <a:prstGeom prst="rect">
            <a:avLst/>
          </a:prstGeom>
        </p:spPr>
      </p:pic>
      <p:sp>
        <p:nvSpPr>
          <p:cNvPr id="8" name="TextBox 7">
            <a:extLst>
              <a:ext uri="{FF2B5EF4-FFF2-40B4-BE49-F238E27FC236}">
                <a16:creationId xmlns:a16="http://schemas.microsoft.com/office/drawing/2014/main" id="{0821E61A-3AE0-A2E9-D290-ACE2EB6BCA63}"/>
              </a:ext>
            </a:extLst>
          </p:cNvPr>
          <p:cNvSpPr txBox="1"/>
          <p:nvPr/>
        </p:nvSpPr>
        <p:spPr>
          <a:xfrm>
            <a:off x="1071716" y="5496232"/>
            <a:ext cx="2827312" cy="369332"/>
          </a:xfrm>
          <a:prstGeom prst="rect">
            <a:avLst/>
          </a:prstGeom>
          <a:noFill/>
        </p:spPr>
        <p:txBody>
          <a:bodyPr wrap="none" rtlCol="0">
            <a:spAutoFit/>
          </a:bodyPr>
          <a:lstStyle/>
          <a:p>
            <a:r>
              <a:rPr lang="en-IN" dirty="0">
                <a:solidFill>
                  <a:schemeClr val="accent1"/>
                </a:solidFill>
              </a:rPr>
              <a:t>Image of Siddhi Kirana Store</a:t>
            </a:r>
          </a:p>
        </p:txBody>
      </p:sp>
      <p:sp>
        <p:nvSpPr>
          <p:cNvPr id="16" name="TextBox 15">
            <a:extLst>
              <a:ext uri="{FF2B5EF4-FFF2-40B4-BE49-F238E27FC236}">
                <a16:creationId xmlns:a16="http://schemas.microsoft.com/office/drawing/2014/main" id="{907ECC15-DA06-1654-927A-81D5D8A09268}"/>
              </a:ext>
            </a:extLst>
          </p:cNvPr>
          <p:cNvSpPr txBox="1"/>
          <p:nvPr/>
        </p:nvSpPr>
        <p:spPr>
          <a:xfrm rot="16200000">
            <a:off x="8840167" y="1388664"/>
            <a:ext cx="6094070" cy="307777"/>
          </a:xfrm>
          <a:prstGeom prst="rect">
            <a:avLst/>
          </a:prstGeom>
          <a:noFill/>
        </p:spPr>
        <p:txBody>
          <a:bodyPr wrap="square">
            <a:spAutoFit/>
          </a:bodyPr>
          <a:lstStyle/>
          <a:p>
            <a:r>
              <a:rPr lang="en-ID" sz="1400" b="1" dirty="0">
                <a:solidFill>
                  <a:schemeClr val="bg2"/>
                </a:solidFill>
              </a:rPr>
              <a:t>BDM CAPSTONE PROJECT</a:t>
            </a:r>
          </a:p>
        </p:txBody>
      </p:sp>
    </p:spTree>
    <p:extLst>
      <p:ext uri="{BB962C8B-B14F-4D97-AF65-F5344CB8AC3E}">
        <p14:creationId xmlns:p14="http://schemas.microsoft.com/office/powerpoint/2010/main" val="135289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A48C-B2F6-8688-86B1-EA6C216C6A44}"/>
              </a:ext>
            </a:extLst>
          </p:cNvPr>
          <p:cNvSpPr>
            <a:spLocks noGrp="1"/>
          </p:cNvSpPr>
          <p:nvPr>
            <p:ph type="title"/>
          </p:nvPr>
        </p:nvSpPr>
        <p:spPr>
          <a:xfrm>
            <a:off x="564356" y="831131"/>
            <a:ext cx="5903917" cy="1363279"/>
          </a:xfrm>
        </p:spPr>
        <p:txBody>
          <a:bodyPr/>
          <a:lstStyle/>
          <a:p>
            <a:pPr algn="l"/>
            <a:r>
              <a:rPr lang="en-IN" dirty="0">
                <a:solidFill>
                  <a:schemeClr val="accent1"/>
                </a:solidFill>
              </a:rPr>
              <a:t>PROBLEM OBJECTIVES</a:t>
            </a:r>
          </a:p>
        </p:txBody>
      </p:sp>
      <p:sp>
        <p:nvSpPr>
          <p:cNvPr id="3" name="Footer Placeholder 2">
            <a:extLst>
              <a:ext uri="{FF2B5EF4-FFF2-40B4-BE49-F238E27FC236}">
                <a16:creationId xmlns:a16="http://schemas.microsoft.com/office/drawing/2014/main" id="{ECA39DB9-6332-614D-29B4-AFADA6493128}"/>
              </a:ext>
            </a:extLst>
          </p:cNvPr>
          <p:cNvSpPr>
            <a:spLocks noGrp="1"/>
          </p:cNvSpPr>
          <p:nvPr>
            <p:ph type="ftr" sz="quarter" idx="10"/>
          </p:nvPr>
        </p:nvSpPr>
        <p:spPr>
          <a:xfrm rot="16200000">
            <a:off x="10123269" y="3793240"/>
            <a:ext cx="3667561" cy="469900"/>
          </a:xfrm>
        </p:spPr>
        <p:txBody>
          <a:bodyPr/>
          <a:lstStyle/>
          <a:p>
            <a:r>
              <a:rPr lang="en-ID" dirty="0"/>
              <a:t>BDM CAPSTONE PROJECT</a:t>
            </a:r>
          </a:p>
          <a:p>
            <a:endParaRPr lang="en-ID" dirty="0"/>
          </a:p>
        </p:txBody>
      </p:sp>
      <p:sp>
        <p:nvSpPr>
          <p:cNvPr id="4" name="Slide Number Placeholder 3">
            <a:extLst>
              <a:ext uri="{FF2B5EF4-FFF2-40B4-BE49-F238E27FC236}">
                <a16:creationId xmlns:a16="http://schemas.microsoft.com/office/drawing/2014/main" id="{0B3CAE0F-647E-B6D2-EAF5-B14D8C43A8E5}"/>
              </a:ext>
            </a:extLst>
          </p:cNvPr>
          <p:cNvSpPr>
            <a:spLocks noGrp="1"/>
          </p:cNvSpPr>
          <p:nvPr>
            <p:ph type="sldNum" sz="quarter" idx="11"/>
          </p:nvPr>
        </p:nvSpPr>
        <p:spPr/>
        <p:txBody>
          <a:bodyPr/>
          <a:lstStyle/>
          <a:p>
            <a:fld id="{CF6F24BE-8BEB-403A-BDCC-38E201D0662D}" type="slidenum">
              <a:rPr lang="en-ID" smtClean="0"/>
              <a:pPr/>
              <a:t>3</a:t>
            </a:fld>
            <a:endParaRPr lang="en-ID"/>
          </a:p>
        </p:txBody>
      </p:sp>
      <p:pic>
        <p:nvPicPr>
          <p:cNvPr id="11" name="Picture Placeholder 10">
            <a:extLst>
              <a:ext uri="{FF2B5EF4-FFF2-40B4-BE49-F238E27FC236}">
                <a16:creationId xmlns:a16="http://schemas.microsoft.com/office/drawing/2014/main" id="{F2CAC3DE-ED1F-09AC-E58F-F51F09BC1F1C}"/>
              </a:ext>
            </a:extLst>
          </p:cNvPr>
          <p:cNvPicPr>
            <a:picLocks noGrp="1" noChangeAspect="1"/>
          </p:cNvPicPr>
          <p:nvPr>
            <p:ph type="pic" sz="quarter" idx="12"/>
          </p:nvPr>
        </p:nvPicPr>
        <p:blipFill>
          <a:blip r:embed="rId2"/>
          <a:srcRect l="11181" r="11181"/>
          <a:stretch>
            <a:fillRect/>
          </a:stretch>
        </p:blipFill>
        <p:spPr>
          <a:xfrm>
            <a:off x="7811772" y="1512771"/>
            <a:ext cx="3307710" cy="4148258"/>
          </a:xfrm>
        </p:spPr>
      </p:pic>
      <p:sp>
        <p:nvSpPr>
          <p:cNvPr id="6" name="Text Placeholder 5">
            <a:extLst>
              <a:ext uri="{FF2B5EF4-FFF2-40B4-BE49-F238E27FC236}">
                <a16:creationId xmlns:a16="http://schemas.microsoft.com/office/drawing/2014/main" id="{A1F369D5-C4D9-FC54-303A-A38B8442B70F}"/>
              </a:ext>
            </a:extLst>
          </p:cNvPr>
          <p:cNvSpPr>
            <a:spLocks noGrp="1"/>
          </p:cNvSpPr>
          <p:nvPr>
            <p:ph type="body" sz="quarter" idx="19"/>
          </p:nvPr>
        </p:nvSpPr>
        <p:spPr/>
        <p:txBody>
          <a:bodyPr/>
          <a:lstStyle/>
          <a:p>
            <a:endParaRPr lang="en-IN" dirty="0"/>
          </a:p>
        </p:txBody>
      </p:sp>
      <p:sp>
        <p:nvSpPr>
          <p:cNvPr id="7" name="Text Placeholder 6">
            <a:extLst>
              <a:ext uri="{FF2B5EF4-FFF2-40B4-BE49-F238E27FC236}">
                <a16:creationId xmlns:a16="http://schemas.microsoft.com/office/drawing/2014/main" id="{6D254610-4C5C-9A1F-E9B3-42F0CE6C81A9}"/>
              </a:ext>
            </a:extLst>
          </p:cNvPr>
          <p:cNvSpPr>
            <a:spLocks noGrp="1"/>
          </p:cNvSpPr>
          <p:nvPr>
            <p:ph type="body" sz="quarter" idx="20"/>
          </p:nvPr>
        </p:nvSpPr>
        <p:spPr/>
        <p:txBody>
          <a:bodyPr/>
          <a:lstStyle/>
          <a:p>
            <a:endParaRPr lang="en-IN" dirty="0"/>
          </a:p>
        </p:txBody>
      </p:sp>
      <p:sp>
        <p:nvSpPr>
          <p:cNvPr id="8" name="Text Placeholder 7">
            <a:extLst>
              <a:ext uri="{FF2B5EF4-FFF2-40B4-BE49-F238E27FC236}">
                <a16:creationId xmlns:a16="http://schemas.microsoft.com/office/drawing/2014/main" id="{4BEB4AF6-E80D-F52C-EF9E-3D86C2956FDF}"/>
              </a:ext>
            </a:extLst>
          </p:cNvPr>
          <p:cNvSpPr>
            <a:spLocks noGrp="1"/>
          </p:cNvSpPr>
          <p:nvPr>
            <p:ph type="body" sz="quarter" idx="21"/>
          </p:nvPr>
        </p:nvSpPr>
        <p:spPr>
          <a:xfrm>
            <a:off x="613404" y="2897569"/>
            <a:ext cx="5903917" cy="2395792"/>
          </a:xfrm>
        </p:spPr>
        <p:txBody>
          <a:bodyPr/>
          <a:lstStyle/>
          <a:p>
            <a:pPr marL="285750" indent="-285750">
              <a:buFontTx/>
              <a:buChar char="-"/>
            </a:pPr>
            <a:endParaRPr lang="en-IN" sz="400" dirty="0"/>
          </a:p>
          <a:p>
            <a:pPr marL="342900" indent="-342900">
              <a:buFont typeface="+mj-lt"/>
              <a:buAutoNum type="arabicPeriod"/>
            </a:pPr>
            <a:r>
              <a:rPr lang="en-IN" sz="1700" b="1" dirty="0"/>
              <a:t>Shelf Space Mismanagement</a:t>
            </a:r>
            <a:r>
              <a:rPr lang="en-IN" sz="1700" dirty="0"/>
              <a:t>: </a:t>
            </a:r>
            <a:r>
              <a:rPr lang="en-US" sz="1700" dirty="0"/>
              <a:t>Low-selling products occupy more shelf space, while high-profit items get less visibility.</a:t>
            </a:r>
          </a:p>
          <a:p>
            <a:pPr marL="342900" indent="-342900">
              <a:buFont typeface="+mj-lt"/>
              <a:buAutoNum type="arabicPeriod"/>
            </a:pPr>
            <a:r>
              <a:rPr lang="en-IN" sz="1700" b="1" i="0" u="none" strike="noStrike" baseline="0" dirty="0"/>
              <a:t>Demand Fluctuation Across Months: </a:t>
            </a:r>
            <a:r>
              <a:rPr lang="en-US" sz="1700" dirty="0"/>
              <a:t>Purchases are not aligned with actual monthly sales trends and seasonal demand patterns.</a:t>
            </a:r>
            <a:endParaRPr lang="en-IN" sz="1700" dirty="0"/>
          </a:p>
          <a:p>
            <a:pPr marL="342900" indent="-342900" algn="l">
              <a:buFont typeface="+mj-lt"/>
              <a:buAutoNum type="arabicPeriod"/>
            </a:pPr>
            <a:r>
              <a:rPr lang="en-US" sz="1700" b="1" dirty="0"/>
              <a:t>Frequent Stockouts of Popular Products</a:t>
            </a:r>
            <a:r>
              <a:rPr lang="en-IN" sz="1700" dirty="0"/>
              <a:t>: </a:t>
            </a:r>
            <a:r>
              <a:rPr lang="en-US" sz="1700" dirty="0"/>
              <a:t>Fast-selling items often go out of stock, causing customers to switch stores, resulting in lost sales and reduced customer loyalty.</a:t>
            </a:r>
          </a:p>
        </p:txBody>
      </p:sp>
      <p:sp>
        <p:nvSpPr>
          <p:cNvPr id="9" name="Text Placeholder 8">
            <a:extLst>
              <a:ext uri="{FF2B5EF4-FFF2-40B4-BE49-F238E27FC236}">
                <a16:creationId xmlns:a16="http://schemas.microsoft.com/office/drawing/2014/main" id="{AE2B79EA-0D28-1A84-91D1-592B517C455E}"/>
              </a:ext>
            </a:extLst>
          </p:cNvPr>
          <p:cNvSpPr>
            <a:spLocks noGrp="1"/>
          </p:cNvSpPr>
          <p:nvPr>
            <p:ph type="body" sz="quarter" idx="22"/>
          </p:nvPr>
        </p:nvSpPr>
        <p:spPr>
          <a:xfrm>
            <a:off x="613403" y="2493649"/>
            <a:ext cx="5903917" cy="369600"/>
          </a:xfrm>
        </p:spPr>
        <p:txBody>
          <a:bodyPr/>
          <a:lstStyle/>
          <a:p>
            <a:r>
              <a:rPr lang="en-IN" dirty="0"/>
              <a:t>IDENTIFIED PROBLEMS</a:t>
            </a:r>
          </a:p>
        </p:txBody>
      </p:sp>
    </p:spTree>
    <p:extLst>
      <p:ext uri="{BB962C8B-B14F-4D97-AF65-F5344CB8AC3E}">
        <p14:creationId xmlns:p14="http://schemas.microsoft.com/office/powerpoint/2010/main" val="3548423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B537-3B2D-9892-58BA-41109A714B0C}"/>
              </a:ext>
            </a:extLst>
          </p:cNvPr>
          <p:cNvSpPr>
            <a:spLocks noGrp="1"/>
          </p:cNvSpPr>
          <p:nvPr>
            <p:ph type="title"/>
          </p:nvPr>
        </p:nvSpPr>
        <p:spPr>
          <a:xfrm>
            <a:off x="284480" y="484971"/>
            <a:ext cx="9565747" cy="1268686"/>
          </a:xfrm>
        </p:spPr>
        <p:txBody>
          <a:bodyPr/>
          <a:lstStyle/>
          <a:p>
            <a:r>
              <a:rPr lang="en-US" dirty="0">
                <a:solidFill>
                  <a:schemeClr val="accent1">
                    <a:lumMod val="60000"/>
                    <a:lumOff val="40000"/>
                  </a:schemeClr>
                </a:solidFill>
              </a:rPr>
              <a:t>SUMMARY OF METHODS </a:t>
            </a:r>
            <a:br>
              <a:rPr lang="en-US" dirty="0">
                <a:solidFill>
                  <a:schemeClr val="accent1">
                    <a:lumMod val="60000"/>
                    <a:lumOff val="40000"/>
                  </a:schemeClr>
                </a:solidFill>
              </a:rPr>
            </a:br>
            <a:r>
              <a:rPr lang="en-US" dirty="0">
                <a:solidFill>
                  <a:schemeClr val="accent1">
                    <a:lumMod val="60000"/>
                    <a:lumOff val="40000"/>
                  </a:schemeClr>
                </a:solidFill>
              </a:rPr>
              <a:t>AND TOOLS</a:t>
            </a:r>
            <a:endParaRPr lang="en-IN" dirty="0">
              <a:solidFill>
                <a:schemeClr val="accent1">
                  <a:lumMod val="60000"/>
                  <a:lumOff val="40000"/>
                </a:schemeClr>
              </a:solidFill>
            </a:endParaRPr>
          </a:p>
        </p:txBody>
      </p:sp>
      <p:sp>
        <p:nvSpPr>
          <p:cNvPr id="3" name="Footer Placeholder 2">
            <a:extLst>
              <a:ext uri="{FF2B5EF4-FFF2-40B4-BE49-F238E27FC236}">
                <a16:creationId xmlns:a16="http://schemas.microsoft.com/office/drawing/2014/main" id="{DA676EAB-7B5C-8DED-61F5-85916C94D36D}"/>
              </a:ext>
            </a:extLst>
          </p:cNvPr>
          <p:cNvSpPr>
            <a:spLocks noGrp="1"/>
          </p:cNvSpPr>
          <p:nvPr>
            <p:ph type="ftr" sz="quarter" idx="10"/>
          </p:nvPr>
        </p:nvSpPr>
        <p:spPr>
          <a:xfrm rot="16200000">
            <a:off x="10115152" y="3907220"/>
            <a:ext cx="3667561" cy="469900"/>
          </a:xfrm>
        </p:spPr>
        <p:txBody>
          <a:bodyPr/>
          <a:lstStyle/>
          <a:p>
            <a:r>
              <a:rPr lang="en-ID" dirty="0"/>
              <a:t>BDM CAPSTONE PROJECT</a:t>
            </a:r>
          </a:p>
          <a:p>
            <a:endParaRPr lang="en-ID" dirty="0"/>
          </a:p>
        </p:txBody>
      </p:sp>
      <p:sp>
        <p:nvSpPr>
          <p:cNvPr id="4" name="Slide Number Placeholder 3">
            <a:extLst>
              <a:ext uri="{FF2B5EF4-FFF2-40B4-BE49-F238E27FC236}">
                <a16:creationId xmlns:a16="http://schemas.microsoft.com/office/drawing/2014/main" id="{4489EE85-D839-C81F-86DA-F111CF197CCB}"/>
              </a:ext>
            </a:extLst>
          </p:cNvPr>
          <p:cNvSpPr>
            <a:spLocks noGrp="1"/>
          </p:cNvSpPr>
          <p:nvPr>
            <p:ph type="sldNum" sz="quarter" idx="11"/>
          </p:nvPr>
        </p:nvSpPr>
        <p:spPr/>
        <p:txBody>
          <a:bodyPr/>
          <a:lstStyle/>
          <a:p>
            <a:fld id="{CF6F24BE-8BEB-403A-BDCC-38E201D0662D}" type="slidenum">
              <a:rPr lang="en-ID" smtClean="0"/>
              <a:pPr/>
              <a:t>4</a:t>
            </a:fld>
            <a:endParaRPr lang="en-ID"/>
          </a:p>
        </p:txBody>
      </p:sp>
      <p:sp>
        <p:nvSpPr>
          <p:cNvPr id="6" name="Text Placeholder 5">
            <a:extLst>
              <a:ext uri="{FF2B5EF4-FFF2-40B4-BE49-F238E27FC236}">
                <a16:creationId xmlns:a16="http://schemas.microsoft.com/office/drawing/2014/main" id="{9E05BB2D-07C2-B83D-9017-B9D7300F403C}"/>
              </a:ext>
            </a:extLst>
          </p:cNvPr>
          <p:cNvSpPr>
            <a:spLocks noGrp="1"/>
          </p:cNvSpPr>
          <p:nvPr>
            <p:ph type="body" sz="quarter" idx="20"/>
          </p:nvPr>
        </p:nvSpPr>
        <p:spPr>
          <a:xfrm>
            <a:off x="382802" y="1811819"/>
            <a:ext cx="2822364" cy="369600"/>
          </a:xfrm>
        </p:spPr>
        <p:txBody>
          <a:bodyPr/>
          <a:lstStyle/>
          <a:p>
            <a:pPr algn="ctr"/>
            <a:r>
              <a:rPr lang="en-IN" sz="2000" u="sng" dirty="0">
                <a:solidFill>
                  <a:schemeClr val="accent1"/>
                </a:solidFill>
              </a:rPr>
              <a:t>METHODS USED</a:t>
            </a:r>
          </a:p>
        </p:txBody>
      </p:sp>
      <p:sp>
        <p:nvSpPr>
          <p:cNvPr id="8" name="Text Placeholder 7">
            <a:extLst>
              <a:ext uri="{FF2B5EF4-FFF2-40B4-BE49-F238E27FC236}">
                <a16:creationId xmlns:a16="http://schemas.microsoft.com/office/drawing/2014/main" id="{1F898680-6C19-416B-7E2D-57BB902B9BEA}"/>
              </a:ext>
            </a:extLst>
          </p:cNvPr>
          <p:cNvSpPr>
            <a:spLocks noGrp="1"/>
          </p:cNvSpPr>
          <p:nvPr>
            <p:ph type="body" sz="quarter" idx="22"/>
          </p:nvPr>
        </p:nvSpPr>
        <p:spPr>
          <a:xfrm>
            <a:off x="4246963" y="1804670"/>
            <a:ext cx="2822364" cy="369600"/>
          </a:xfrm>
        </p:spPr>
        <p:txBody>
          <a:bodyPr/>
          <a:lstStyle/>
          <a:p>
            <a:pPr algn="ctr"/>
            <a:r>
              <a:rPr lang="en-IN" u="sng" dirty="0">
                <a:solidFill>
                  <a:schemeClr val="accent1">
                    <a:lumMod val="60000"/>
                    <a:lumOff val="40000"/>
                  </a:schemeClr>
                </a:solidFill>
              </a:rPr>
              <a:t>DATA </a:t>
            </a:r>
            <a:r>
              <a:rPr lang="en-IN" sz="2000" u="sng" dirty="0">
                <a:solidFill>
                  <a:schemeClr val="accent1">
                    <a:lumMod val="60000"/>
                    <a:lumOff val="40000"/>
                  </a:schemeClr>
                </a:solidFill>
              </a:rPr>
              <a:t>COLLECTION</a:t>
            </a:r>
          </a:p>
        </p:txBody>
      </p:sp>
      <p:sp>
        <p:nvSpPr>
          <p:cNvPr id="10" name="Text Placeholder 9">
            <a:extLst>
              <a:ext uri="{FF2B5EF4-FFF2-40B4-BE49-F238E27FC236}">
                <a16:creationId xmlns:a16="http://schemas.microsoft.com/office/drawing/2014/main" id="{A6B242C1-3AE1-9A4A-9ECE-BBDC35EE68E3}"/>
              </a:ext>
            </a:extLst>
          </p:cNvPr>
          <p:cNvSpPr>
            <a:spLocks noGrp="1"/>
          </p:cNvSpPr>
          <p:nvPr>
            <p:ph type="body" sz="quarter" idx="24"/>
          </p:nvPr>
        </p:nvSpPr>
        <p:spPr>
          <a:xfrm>
            <a:off x="8222403" y="1811819"/>
            <a:ext cx="2822364" cy="369600"/>
          </a:xfrm>
        </p:spPr>
        <p:txBody>
          <a:bodyPr>
            <a:normAutofit lnSpcReduction="10000"/>
          </a:bodyPr>
          <a:lstStyle/>
          <a:p>
            <a:pPr algn="ctr"/>
            <a:r>
              <a:rPr lang="en-IN" sz="2000" u="sng" dirty="0">
                <a:solidFill>
                  <a:schemeClr val="accent1">
                    <a:lumMod val="60000"/>
                    <a:lumOff val="40000"/>
                  </a:schemeClr>
                </a:solidFill>
              </a:rPr>
              <a:t>ANALYSIS</a:t>
            </a:r>
            <a:r>
              <a:rPr lang="en-IN" u="sng" dirty="0">
                <a:solidFill>
                  <a:schemeClr val="accent1">
                    <a:lumMod val="60000"/>
                    <a:lumOff val="40000"/>
                  </a:schemeClr>
                </a:solidFill>
              </a:rPr>
              <a:t> TOOLS</a:t>
            </a:r>
          </a:p>
        </p:txBody>
      </p:sp>
      <p:sp>
        <p:nvSpPr>
          <p:cNvPr id="11" name="Rectangle 1">
            <a:extLst>
              <a:ext uri="{FF2B5EF4-FFF2-40B4-BE49-F238E27FC236}">
                <a16:creationId xmlns:a16="http://schemas.microsoft.com/office/drawing/2014/main" id="{D845E3E9-F66D-8AEA-FEAC-71F7693E6F13}"/>
              </a:ext>
            </a:extLst>
          </p:cNvPr>
          <p:cNvSpPr>
            <a:spLocks noGrp="1" noChangeArrowheads="1"/>
          </p:cNvSpPr>
          <p:nvPr>
            <p:ph type="body" sz="quarter" idx="19"/>
          </p:nvPr>
        </p:nvSpPr>
        <p:spPr bwMode="auto">
          <a:xfrm>
            <a:off x="0" y="2170598"/>
            <a:ext cx="3855246" cy="4662815"/>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500" b="1"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Bar Graph Analysis</a:t>
            </a:r>
            <a:r>
              <a:rPr kumimoji="0" lang="en-US" altLang="en-US" sz="1500" b="0" i="0" u="none" strike="noStrike" cap="none" normalizeH="0" baseline="0" dirty="0">
                <a:ln>
                  <a:noFill/>
                </a:ln>
                <a:solidFill>
                  <a:schemeClr val="tx1"/>
                </a:solidFill>
                <a:effectLst/>
                <a:latin typeface="Arial" panose="020B0604020202020204" pitchFamily="34" charset="0"/>
              </a:rPr>
              <a:t>: Used to compare </a:t>
            </a:r>
            <a:r>
              <a:rPr lang="en-US" altLang="en-US" sz="1500" dirty="0">
                <a:solidFill>
                  <a:schemeClr val="tx1"/>
                </a:solidFill>
                <a:latin typeface="Arial" panose="020B0604020202020204" pitchFamily="34" charset="0"/>
              </a:rPr>
              <a:t>unused inventory (</a:t>
            </a:r>
            <a:r>
              <a:rPr lang="en-IN" sz="1500" b="0" dirty="0">
                <a:solidFill>
                  <a:schemeClr val="tx1"/>
                </a:solidFill>
                <a:effectLst/>
                <a:latin typeface="Times New Roman" panose="02020603050405020304" pitchFamily="18" charset="0"/>
                <a:cs typeface="Times New Roman" panose="02020603050405020304" pitchFamily="18" charset="0"/>
              </a:rPr>
              <a:t>Excess Quantity</a:t>
            </a:r>
            <a:r>
              <a:rPr lang="en-US" altLang="en-US" sz="1500" dirty="0">
                <a:solidFill>
                  <a:schemeClr val="tx1"/>
                </a:solidFill>
                <a:latin typeface="Arial" panose="020B0604020202020204" pitchFamily="34" charset="0"/>
              </a:rPr>
              <a:t>)</a:t>
            </a:r>
            <a:r>
              <a:rPr kumimoji="0" lang="en-US" altLang="en-US" sz="1500" b="0" i="0" u="none" strike="noStrike" cap="none" normalizeH="0" baseline="0" dirty="0">
                <a:ln>
                  <a:noFill/>
                </a:ln>
                <a:solidFill>
                  <a:schemeClr val="tx1"/>
                </a:solidFill>
                <a:effectLst/>
                <a:latin typeface="Arial" panose="020B0604020202020204" pitchFamily="34" charset="0"/>
              </a:rPr>
              <a:t> and sales data to identify overstocked but low-selling items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Time Series (Line Graphs)</a:t>
            </a:r>
            <a:r>
              <a:rPr kumimoji="0" lang="en-US" altLang="en-US" sz="1500" b="0" i="0" u="none" strike="noStrike" cap="none" normalizeH="0" baseline="0" dirty="0">
                <a:ln>
                  <a:noFill/>
                </a:ln>
                <a:solidFill>
                  <a:schemeClr val="tx1"/>
                </a:solidFill>
                <a:effectLst/>
                <a:latin typeface="Arial" panose="020B0604020202020204" pitchFamily="34" charset="0"/>
              </a:rPr>
              <a:t>: Helped analyze monthly demand fluctuations for better purchase planning.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Scatter Plot Segmentation</a:t>
            </a:r>
            <a:r>
              <a:rPr kumimoji="0" lang="en-US" altLang="en-US" sz="1500" b="0" i="0" u="none" strike="noStrike" cap="none" normalizeH="0" baseline="0" dirty="0">
                <a:ln>
                  <a:noFill/>
                </a:ln>
                <a:solidFill>
                  <a:schemeClr val="tx1"/>
                </a:solidFill>
                <a:effectLst/>
                <a:latin typeface="Arial" panose="020B0604020202020204" pitchFamily="34" charset="0"/>
              </a:rPr>
              <a:t>: Applied rule-based segmentation to classify products into high, normal, and low demand.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p:txBody>
      </p:sp>
      <p:sp>
        <p:nvSpPr>
          <p:cNvPr id="12" name="Rectangle 2">
            <a:extLst>
              <a:ext uri="{FF2B5EF4-FFF2-40B4-BE49-F238E27FC236}">
                <a16:creationId xmlns:a16="http://schemas.microsoft.com/office/drawing/2014/main" id="{8D96121C-5C41-FE14-B3C5-F85CC703A7E3}"/>
              </a:ext>
            </a:extLst>
          </p:cNvPr>
          <p:cNvSpPr>
            <a:spLocks noGrp="1" noChangeArrowheads="1"/>
          </p:cNvSpPr>
          <p:nvPr>
            <p:ph type="body" sz="quarter" idx="21"/>
          </p:nvPr>
        </p:nvSpPr>
        <p:spPr bwMode="auto">
          <a:xfrm>
            <a:off x="4085475" y="2347572"/>
            <a:ext cx="3322321"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Data Collection</a:t>
            </a:r>
            <a:r>
              <a:rPr kumimoji="0" lang="en-US" altLang="en-US" sz="1500" b="0" i="0" u="none" strike="noStrike" cap="none" normalizeH="0" baseline="0" dirty="0">
                <a:ln>
                  <a:noFill/>
                </a:ln>
                <a:solidFill>
                  <a:schemeClr val="tx1"/>
                </a:solidFill>
                <a:effectLst/>
                <a:latin typeface="Arial" panose="020B0604020202020204" pitchFamily="34" charset="0"/>
              </a:rPr>
              <a:t>: Collected manually from ApnaClub app, handwritten purchase logs, and shop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Time Duration</a:t>
            </a:r>
            <a:r>
              <a:rPr kumimoji="0" lang="en-US" altLang="en-US" sz="1500" b="0" i="0" u="none" strike="noStrike" cap="none" normalizeH="0" baseline="0" dirty="0">
                <a:ln>
                  <a:noFill/>
                </a:ln>
                <a:solidFill>
                  <a:schemeClr val="tx1"/>
                </a:solidFill>
                <a:effectLst/>
                <a:latin typeface="Arial" panose="020B0604020202020204" pitchFamily="34" charset="0"/>
              </a:rPr>
              <a:t>: Data covered approximately one year of sales and purchases </a:t>
            </a:r>
            <a:r>
              <a:rPr kumimoji="0" lang="en-US" altLang="en-US" sz="1500" b="1" i="0" u="none" strike="noStrike" cap="none" normalizeH="0" baseline="0" dirty="0">
                <a:ln>
                  <a:noFill/>
                </a:ln>
                <a:solidFill>
                  <a:schemeClr val="tx1"/>
                </a:solidFill>
                <a:effectLst/>
                <a:latin typeface="Arial" panose="020B0604020202020204" pitchFamily="34" charset="0"/>
              </a:rPr>
              <a:t>(JAN24 – DEC24).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Qualitative Insights</a:t>
            </a:r>
            <a:r>
              <a:rPr kumimoji="0" lang="en-US" altLang="en-US" sz="1500" b="0" i="0" u="none" strike="noStrike" cap="none" normalizeH="0" baseline="0" dirty="0">
                <a:ln>
                  <a:noFill/>
                </a:ln>
                <a:solidFill>
                  <a:schemeClr val="tx1"/>
                </a:solidFill>
                <a:effectLst/>
                <a:latin typeface="Arial" panose="020B0604020202020204" pitchFamily="34" charset="0"/>
              </a:rPr>
              <a:t>: Conducted interviews with the shop owner to understand product demand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solidFill>
                  <a:schemeClr val="tx1"/>
                </a:solidFill>
                <a:effectLst/>
                <a:latin typeface="Arial" panose="020B0604020202020204" pitchFamily="34" charset="0"/>
              </a:rPr>
              <a:t>Data Cleaning</a:t>
            </a:r>
            <a:r>
              <a:rPr kumimoji="0" lang="en-US" altLang="en-US" sz="1500" b="0" i="0" u="none" strike="noStrike" cap="none" normalizeH="0" baseline="0" dirty="0">
                <a:ln>
                  <a:noFill/>
                </a:ln>
                <a:solidFill>
                  <a:schemeClr val="tx1"/>
                </a:solidFill>
                <a:effectLst/>
                <a:latin typeface="Arial" panose="020B0604020202020204" pitchFamily="34" charset="0"/>
              </a:rPr>
              <a:t>: Missing values were filled using average estimates to ensure consistency.</a:t>
            </a:r>
          </a:p>
        </p:txBody>
      </p:sp>
      <p:sp>
        <p:nvSpPr>
          <p:cNvPr id="13" name="Rectangle 3">
            <a:extLst>
              <a:ext uri="{FF2B5EF4-FFF2-40B4-BE49-F238E27FC236}">
                <a16:creationId xmlns:a16="http://schemas.microsoft.com/office/drawing/2014/main" id="{80221BF0-6D0C-39A9-1C35-BFA1F5A3FBAE}"/>
              </a:ext>
            </a:extLst>
          </p:cNvPr>
          <p:cNvSpPr>
            <a:spLocks noGrp="1" noChangeArrowheads="1"/>
          </p:cNvSpPr>
          <p:nvPr>
            <p:ph type="body" sz="quarter" idx="23"/>
          </p:nvPr>
        </p:nvSpPr>
        <p:spPr bwMode="auto">
          <a:xfrm>
            <a:off x="8144087" y="2824624"/>
            <a:ext cx="2978997"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effectLst/>
                <a:latin typeface="Arial" panose="020B0604020202020204" pitchFamily="34" charset="0"/>
              </a:rPr>
              <a:t>Python (Google Colab)</a:t>
            </a:r>
            <a:r>
              <a:rPr kumimoji="0" lang="en-US" altLang="en-US" sz="1500" b="0" i="0" u="none" strike="noStrike" cap="none" normalizeH="0" baseline="0" dirty="0">
                <a:ln>
                  <a:noFill/>
                </a:ln>
                <a:effectLst/>
                <a:latin typeface="Arial" panose="020B0604020202020204" pitchFamily="34" charset="0"/>
              </a:rPr>
              <a:t>: Used Pandas and NumPy for analysis, and plotting graphs based on rule-based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effectLst/>
                <a:latin typeface="Arial" panose="020B0604020202020204" pitchFamily="34" charset="0"/>
              </a:rPr>
              <a:t>Excel/Google Sheets</a:t>
            </a:r>
            <a:r>
              <a:rPr kumimoji="0" lang="en-US" altLang="en-US" sz="1500" b="0" i="0" u="none" strike="noStrike" cap="none" normalizeH="0" baseline="0" dirty="0">
                <a:ln>
                  <a:noFill/>
                </a:ln>
                <a:effectLst/>
                <a:latin typeface="Arial" panose="020B0604020202020204" pitchFamily="34" charset="0"/>
              </a:rPr>
              <a:t>: Used for initial data entry, combining monthly reports, and basic statistical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500" b="1" i="0" u="none" strike="noStrike" cap="none" normalizeH="0" baseline="0" dirty="0">
                <a:ln>
                  <a:noFill/>
                </a:ln>
                <a:effectLst/>
                <a:latin typeface="Arial" panose="020B0604020202020204" pitchFamily="34" charset="0"/>
              </a:rPr>
              <a:t>Rule-Based Thresholds</a:t>
            </a:r>
            <a:r>
              <a:rPr kumimoji="0" lang="en-US" altLang="en-US" sz="1500" b="0" i="0" u="none" strike="noStrike" cap="none" normalizeH="0" baseline="0" dirty="0">
                <a:ln>
                  <a:noFill/>
                </a:ln>
                <a:effectLst/>
                <a:latin typeface="Arial" panose="020B0604020202020204" pitchFamily="34" charset="0"/>
              </a:rPr>
              <a:t>: Applied logic-based conditions to identify patterns through bar, line, and scatter charts</a:t>
            </a:r>
          </a:p>
        </p:txBody>
      </p:sp>
      <p:pic>
        <p:nvPicPr>
          <p:cNvPr id="7" name="Picture 6">
            <a:extLst>
              <a:ext uri="{FF2B5EF4-FFF2-40B4-BE49-F238E27FC236}">
                <a16:creationId xmlns:a16="http://schemas.microsoft.com/office/drawing/2014/main" id="{41FF6425-442E-1822-7391-42E0473CB077}"/>
              </a:ext>
            </a:extLst>
          </p:cNvPr>
          <p:cNvPicPr>
            <a:picLocks noChangeAspect="1"/>
          </p:cNvPicPr>
          <p:nvPr/>
        </p:nvPicPr>
        <p:blipFill>
          <a:blip r:embed="rId2"/>
          <a:stretch>
            <a:fillRect/>
          </a:stretch>
        </p:blipFill>
        <p:spPr>
          <a:xfrm>
            <a:off x="8336755" y="2239581"/>
            <a:ext cx="2448267" cy="1009791"/>
          </a:xfrm>
          <a:prstGeom prst="rect">
            <a:avLst/>
          </a:prstGeom>
        </p:spPr>
      </p:pic>
      <p:grpSp>
        <p:nvGrpSpPr>
          <p:cNvPr id="15" name="Group 14">
            <a:extLst>
              <a:ext uri="{FF2B5EF4-FFF2-40B4-BE49-F238E27FC236}">
                <a16:creationId xmlns:a16="http://schemas.microsoft.com/office/drawing/2014/main" id="{58210EDE-6A8C-3D83-58EA-29E2669BFD02}"/>
              </a:ext>
            </a:extLst>
          </p:cNvPr>
          <p:cNvGrpSpPr/>
          <p:nvPr/>
        </p:nvGrpSpPr>
        <p:grpSpPr>
          <a:xfrm>
            <a:off x="9305187" y="2741628"/>
            <a:ext cx="277560" cy="167040"/>
            <a:chOff x="9305187" y="2741628"/>
            <a:chExt cx="277560" cy="167040"/>
          </a:xfrm>
        </p:grpSpPr>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E475375-FE6C-DE50-B30D-0B24A9954F4E}"/>
                    </a:ext>
                  </a:extLst>
                </p14:cNvPr>
                <p14:cNvContentPartPr/>
                <p14:nvPr/>
              </p14:nvContentPartPr>
              <p14:xfrm>
                <a:off x="9350547" y="2761788"/>
                <a:ext cx="174240" cy="10800"/>
              </p14:xfrm>
            </p:contentPart>
          </mc:Choice>
          <mc:Fallback xmlns="">
            <p:pic>
              <p:nvPicPr>
                <p:cNvPr id="9" name="Ink 8">
                  <a:extLst>
                    <a:ext uri="{FF2B5EF4-FFF2-40B4-BE49-F238E27FC236}">
                      <a16:creationId xmlns:a16="http://schemas.microsoft.com/office/drawing/2014/main" id="{4E475375-FE6C-DE50-B30D-0B24A9954F4E}"/>
                    </a:ext>
                  </a:extLst>
                </p:cNvPr>
                <p:cNvPicPr/>
                <p:nvPr/>
              </p:nvPicPr>
              <p:blipFill>
                <a:blip r:embed="rId4"/>
                <a:stretch>
                  <a:fillRect/>
                </a:stretch>
              </p:blipFill>
              <p:spPr>
                <a:xfrm>
                  <a:off x="9344427" y="2755668"/>
                  <a:ext cx="1864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66D9E6D8-1BCC-FD3D-FEDD-B58FD94DC041}"/>
                    </a:ext>
                  </a:extLst>
                </p14:cNvPr>
                <p14:cNvContentPartPr/>
                <p14:nvPr/>
              </p14:nvContentPartPr>
              <p14:xfrm>
                <a:off x="9305187" y="2741628"/>
                <a:ext cx="277560" cy="167040"/>
              </p14:xfrm>
            </p:contentPart>
          </mc:Choice>
          <mc:Fallback xmlns="">
            <p:pic>
              <p:nvPicPr>
                <p:cNvPr id="14" name="Ink 13">
                  <a:extLst>
                    <a:ext uri="{FF2B5EF4-FFF2-40B4-BE49-F238E27FC236}">
                      <a16:creationId xmlns:a16="http://schemas.microsoft.com/office/drawing/2014/main" id="{66D9E6D8-1BCC-FD3D-FEDD-B58FD94DC041}"/>
                    </a:ext>
                  </a:extLst>
                </p:cNvPr>
                <p:cNvPicPr/>
                <p:nvPr/>
              </p:nvPicPr>
              <p:blipFill>
                <a:blip r:embed="rId6"/>
                <a:stretch>
                  <a:fillRect/>
                </a:stretch>
              </p:blipFill>
              <p:spPr>
                <a:xfrm>
                  <a:off x="9299067" y="2735508"/>
                  <a:ext cx="289800" cy="179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4EFA2478-7FFF-E7FE-5AAA-4E669E070CEC}"/>
                  </a:ext>
                </a:extLst>
              </p14:cNvPr>
              <p14:cNvContentPartPr/>
              <p14:nvPr/>
            </p14:nvContentPartPr>
            <p14:xfrm>
              <a:off x="9367467" y="2771148"/>
              <a:ext cx="243360" cy="21960"/>
            </p14:xfrm>
          </p:contentPart>
        </mc:Choice>
        <mc:Fallback xmlns="">
          <p:pic>
            <p:nvPicPr>
              <p:cNvPr id="16" name="Ink 15">
                <a:extLst>
                  <a:ext uri="{FF2B5EF4-FFF2-40B4-BE49-F238E27FC236}">
                    <a16:creationId xmlns:a16="http://schemas.microsoft.com/office/drawing/2014/main" id="{4EFA2478-7FFF-E7FE-5AAA-4E669E070CEC}"/>
                  </a:ext>
                </a:extLst>
              </p:cNvPr>
              <p:cNvPicPr/>
              <p:nvPr/>
            </p:nvPicPr>
            <p:blipFill>
              <a:blip r:embed="rId8"/>
              <a:stretch>
                <a:fillRect/>
              </a:stretch>
            </p:blipFill>
            <p:spPr>
              <a:xfrm>
                <a:off x="9313827" y="2663148"/>
                <a:ext cx="351000" cy="237600"/>
              </a:xfrm>
              <a:prstGeom prst="rect">
                <a:avLst/>
              </a:prstGeom>
            </p:spPr>
          </p:pic>
        </mc:Fallback>
      </mc:AlternateContent>
      <p:pic>
        <p:nvPicPr>
          <p:cNvPr id="22" name="Picture 21">
            <a:extLst>
              <a:ext uri="{FF2B5EF4-FFF2-40B4-BE49-F238E27FC236}">
                <a16:creationId xmlns:a16="http://schemas.microsoft.com/office/drawing/2014/main" id="{9DC1848A-AC62-E5CD-099E-7A35C7587E97}"/>
              </a:ext>
            </a:extLst>
          </p:cNvPr>
          <p:cNvPicPr>
            <a:picLocks noChangeAspect="1"/>
          </p:cNvPicPr>
          <p:nvPr/>
        </p:nvPicPr>
        <p:blipFill>
          <a:blip r:embed="rId9"/>
          <a:stretch>
            <a:fillRect/>
          </a:stretch>
        </p:blipFill>
        <p:spPr>
          <a:xfrm>
            <a:off x="2603060" y="3166840"/>
            <a:ext cx="924054" cy="666843"/>
          </a:xfrm>
          <a:prstGeom prst="rect">
            <a:avLst/>
          </a:prstGeom>
        </p:spPr>
      </p:pic>
      <p:pic>
        <p:nvPicPr>
          <p:cNvPr id="24" name="Picture 23">
            <a:extLst>
              <a:ext uri="{FF2B5EF4-FFF2-40B4-BE49-F238E27FC236}">
                <a16:creationId xmlns:a16="http://schemas.microsoft.com/office/drawing/2014/main" id="{E2721D9A-9AEE-A570-2B2C-FFE189DC3CFA}"/>
              </a:ext>
            </a:extLst>
          </p:cNvPr>
          <p:cNvPicPr>
            <a:picLocks noChangeAspect="1"/>
          </p:cNvPicPr>
          <p:nvPr/>
        </p:nvPicPr>
        <p:blipFill>
          <a:blip r:embed="rId10"/>
          <a:stretch>
            <a:fillRect/>
          </a:stretch>
        </p:blipFill>
        <p:spPr>
          <a:xfrm>
            <a:off x="2704929" y="4604651"/>
            <a:ext cx="695422" cy="704948"/>
          </a:xfrm>
          <a:prstGeom prst="rect">
            <a:avLst/>
          </a:prstGeom>
        </p:spPr>
      </p:pic>
      <p:pic>
        <p:nvPicPr>
          <p:cNvPr id="26" name="Picture 25">
            <a:extLst>
              <a:ext uri="{FF2B5EF4-FFF2-40B4-BE49-F238E27FC236}">
                <a16:creationId xmlns:a16="http://schemas.microsoft.com/office/drawing/2014/main" id="{0D86978D-863D-6147-9F97-54D819C85320}"/>
              </a:ext>
            </a:extLst>
          </p:cNvPr>
          <p:cNvPicPr>
            <a:picLocks noChangeAspect="1"/>
          </p:cNvPicPr>
          <p:nvPr/>
        </p:nvPicPr>
        <p:blipFill>
          <a:blip r:embed="rId11"/>
          <a:stretch>
            <a:fillRect/>
          </a:stretch>
        </p:blipFill>
        <p:spPr>
          <a:xfrm>
            <a:off x="2862420" y="6191089"/>
            <a:ext cx="664690" cy="556678"/>
          </a:xfrm>
          <a:prstGeom prst="rect">
            <a:avLst/>
          </a:prstGeom>
        </p:spPr>
      </p:pic>
      <p:pic>
        <p:nvPicPr>
          <p:cNvPr id="28" name="Picture 27">
            <a:extLst>
              <a:ext uri="{FF2B5EF4-FFF2-40B4-BE49-F238E27FC236}">
                <a16:creationId xmlns:a16="http://schemas.microsoft.com/office/drawing/2014/main" id="{D5C70D4F-3A45-3044-F713-3AA70B0851E8}"/>
              </a:ext>
            </a:extLst>
          </p:cNvPr>
          <p:cNvPicPr>
            <a:picLocks noChangeAspect="1"/>
          </p:cNvPicPr>
          <p:nvPr/>
        </p:nvPicPr>
        <p:blipFill>
          <a:blip r:embed="rId12"/>
          <a:stretch>
            <a:fillRect/>
          </a:stretch>
        </p:blipFill>
        <p:spPr>
          <a:xfrm>
            <a:off x="4263405" y="2239581"/>
            <a:ext cx="3027381" cy="1009791"/>
          </a:xfrm>
          <a:prstGeom prst="rect">
            <a:avLst/>
          </a:prstGeom>
        </p:spPr>
      </p:pic>
      <mc:AlternateContent xmlns:mc="http://schemas.openxmlformats.org/markup-compatibility/2006" xmlns:p14="http://schemas.microsoft.com/office/powerpoint/2010/main">
        <mc:Choice Requires="p14">
          <p:contentPart p14:bwMode="auto" r:id="rId13">
            <p14:nvContentPartPr>
              <p14:cNvPr id="29" name="Ink 28">
                <a:extLst>
                  <a:ext uri="{FF2B5EF4-FFF2-40B4-BE49-F238E27FC236}">
                    <a16:creationId xmlns:a16="http://schemas.microsoft.com/office/drawing/2014/main" id="{1900C197-D9C3-177E-875F-64F79E9BFD05}"/>
                  </a:ext>
                </a:extLst>
              </p14:cNvPr>
              <p14:cNvContentPartPr/>
              <p14:nvPr/>
            </p14:nvContentPartPr>
            <p14:xfrm>
              <a:off x="4994907" y="2526550"/>
              <a:ext cx="360" cy="360"/>
            </p14:xfrm>
          </p:contentPart>
        </mc:Choice>
        <mc:Fallback xmlns="">
          <p:pic>
            <p:nvPicPr>
              <p:cNvPr id="29" name="Ink 28">
                <a:extLst>
                  <a:ext uri="{FF2B5EF4-FFF2-40B4-BE49-F238E27FC236}">
                    <a16:creationId xmlns:a16="http://schemas.microsoft.com/office/drawing/2014/main" id="{1900C197-D9C3-177E-875F-64F79E9BFD05}"/>
                  </a:ext>
                </a:extLst>
              </p:cNvPr>
              <p:cNvPicPr/>
              <p:nvPr/>
            </p:nvPicPr>
            <p:blipFill>
              <a:blip r:embed="rId14"/>
              <a:stretch>
                <a:fillRect/>
              </a:stretch>
            </p:blipFill>
            <p:spPr>
              <a:xfrm>
                <a:off x="4940907" y="241891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0" name="Ink 29">
                <a:extLst>
                  <a:ext uri="{FF2B5EF4-FFF2-40B4-BE49-F238E27FC236}">
                    <a16:creationId xmlns:a16="http://schemas.microsoft.com/office/drawing/2014/main" id="{BA20E859-DB89-6116-601F-85D6607F7ED6}"/>
                  </a:ext>
                </a:extLst>
              </p14:cNvPr>
              <p14:cNvContentPartPr/>
              <p14:nvPr/>
            </p14:nvContentPartPr>
            <p14:xfrm>
              <a:off x="4994907" y="2526190"/>
              <a:ext cx="277560" cy="56520"/>
            </p14:xfrm>
          </p:contentPart>
        </mc:Choice>
        <mc:Fallback xmlns="">
          <p:pic>
            <p:nvPicPr>
              <p:cNvPr id="30" name="Ink 29">
                <a:extLst>
                  <a:ext uri="{FF2B5EF4-FFF2-40B4-BE49-F238E27FC236}">
                    <a16:creationId xmlns:a16="http://schemas.microsoft.com/office/drawing/2014/main" id="{BA20E859-DB89-6116-601F-85D6607F7ED6}"/>
                  </a:ext>
                </a:extLst>
              </p:cNvPr>
              <p:cNvPicPr/>
              <p:nvPr/>
            </p:nvPicPr>
            <p:blipFill>
              <a:blip r:embed="rId16"/>
              <a:stretch>
                <a:fillRect/>
              </a:stretch>
            </p:blipFill>
            <p:spPr>
              <a:xfrm>
                <a:off x="4940907" y="2418550"/>
                <a:ext cx="38520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1" name="Ink 30">
                <a:extLst>
                  <a:ext uri="{FF2B5EF4-FFF2-40B4-BE49-F238E27FC236}">
                    <a16:creationId xmlns:a16="http://schemas.microsoft.com/office/drawing/2014/main" id="{6E2F372B-E739-2EE3-FB26-A23B129E7EC8}"/>
                  </a:ext>
                </a:extLst>
              </p14:cNvPr>
              <p14:cNvContentPartPr/>
              <p14:nvPr/>
            </p14:nvContentPartPr>
            <p14:xfrm>
              <a:off x="5328627" y="2605750"/>
              <a:ext cx="360" cy="360"/>
            </p14:xfrm>
          </p:contentPart>
        </mc:Choice>
        <mc:Fallback xmlns="">
          <p:pic>
            <p:nvPicPr>
              <p:cNvPr id="31" name="Ink 30">
                <a:extLst>
                  <a:ext uri="{FF2B5EF4-FFF2-40B4-BE49-F238E27FC236}">
                    <a16:creationId xmlns:a16="http://schemas.microsoft.com/office/drawing/2014/main" id="{6E2F372B-E739-2EE3-FB26-A23B129E7EC8}"/>
                  </a:ext>
                </a:extLst>
              </p:cNvPr>
              <p:cNvPicPr/>
              <p:nvPr/>
            </p:nvPicPr>
            <p:blipFill>
              <a:blip r:embed="rId14"/>
              <a:stretch>
                <a:fillRect/>
              </a:stretch>
            </p:blipFill>
            <p:spPr>
              <a:xfrm>
                <a:off x="5274987" y="249775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3285C6D2-474A-2D64-0A61-6CBC4D2A33C5}"/>
                  </a:ext>
                </a:extLst>
              </p14:cNvPr>
              <p14:cNvContentPartPr/>
              <p14:nvPr/>
            </p14:nvContentPartPr>
            <p14:xfrm>
              <a:off x="6125307" y="2585590"/>
              <a:ext cx="255960" cy="360"/>
            </p14:xfrm>
          </p:contentPart>
        </mc:Choice>
        <mc:Fallback xmlns="">
          <p:pic>
            <p:nvPicPr>
              <p:cNvPr id="33" name="Ink 32">
                <a:extLst>
                  <a:ext uri="{FF2B5EF4-FFF2-40B4-BE49-F238E27FC236}">
                    <a16:creationId xmlns:a16="http://schemas.microsoft.com/office/drawing/2014/main" id="{3285C6D2-474A-2D64-0A61-6CBC4D2A33C5}"/>
                  </a:ext>
                </a:extLst>
              </p:cNvPr>
              <p:cNvPicPr/>
              <p:nvPr/>
            </p:nvPicPr>
            <p:blipFill>
              <a:blip r:embed="rId19"/>
              <a:stretch>
                <a:fillRect/>
              </a:stretch>
            </p:blipFill>
            <p:spPr>
              <a:xfrm>
                <a:off x="6071307" y="2477590"/>
                <a:ext cx="3636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4" name="Ink 33">
                <a:extLst>
                  <a:ext uri="{FF2B5EF4-FFF2-40B4-BE49-F238E27FC236}">
                    <a16:creationId xmlns:a16="http://schemas.microsoft.com/office/drawing/2014/main" id="{FA9E367B-A527-580E-27EC-6AA1CD590059}"/>
                  </a:ext>
                </a:extLst>
              </p14:cNvPr>
              <p14:cNvContentPartPr/>
              <p14:nvPr/>
            </p14:nvContentPartPr>
            <p14:xfrm>
              <a:off x="6439947" y="2595310"/>
              <a:ext cx="360" cy="360"/>
            </p14:xfrm>
          </p:contentPart>
        </mc:Choice>
        <mc:Fallback xmlns="">
          <p:pic>
            <p:nvPicPr>
              <p:cNvPr id="34" name="Ink 33">
                <a:extLst>
                  <a:ext uri="{FF2B5EF4-FFF2-40B4-BE49-F238E27FC236}">
                    <a16:creationId xmlns:a16="http://schemas.microsoft.com/office/drawing/2014/main" id="{FA9E367B-A527-580E-27EC-6AA1CD590059}"/>
                  </a:ext>
                </a:extLst>
              </p:cNvPr>
              <p:cNvPicPr/>
              <p:nvPr/>
            </p:nvPicPr>
            <p:blipFill>
              <a:blip r:embed="rId14"/>
              <a:stretch>
                <a:fillRect/>
              </a:stretch>
            </p:blipFill>
            <p:spPr>
              <a:xfrm>
                <a:off x="6385947" y="2487670"/>
                <a:ext cx="108000" cy="216000"/>
              </a:xfrm>
              <a:prstGeom prst="rect">
                <a:avLst/>
              </a:prstGeom>
            </p:spPr>
          </p:pic>
        </mc:Fallback>
      </mc:AlternateContent>
      <p:cxnSp>
        <p:nvCxnSpPr>
          <p:cNvPr id="36" name="Straight Arrow Connector 35">
            <a:extLst>
              <a:ext uri="{FF2B5EF4-FFF2-40B4-BE49-F238E27FC236}">
                <a16:creationId xmlns:a16="http://schemas.microsoft.com/office/drawing/2014/main" id="{F7A4E752-06CE-8010-483F-5032A5067DD3}"/>
              </a:ext>
            </a:extLst>
          </p:cNvPr>
          <p:cNvCxnSpPr/>
          <p:nvPr/>
        </p:nvCxnSpPr>
        <p:spPr>
          <a:xfrm flipH="1">
            <a:off x="6096000" y="2605750"/>
            <a:ext cx="34394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0C8866C-804A-4712-8EC7-B28F95738321}"/>
              </a:ext>
            </a:extLst>
          </p:cNvPr>
          <p:cNvCxnSpPr/>
          <p:nvPr/>
        </p:nvCxnSpPr>
        <p:spPr>
          <a:xfrm flipH="1">
            <a:off x="4916129" y="2600076"/>
            <a:ext cx="3563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160D46A-E336-A514-CF2C-AC10211D4C27}"/>
              </a:ext>
            </a:extLst>
          </p:cNvPr>
          <p:cNvCxnSpPr/>
          <p:nvPr/>
        </p:nvCxnSpPr>
        <p:spPr>
          <a:xfrm>
            <a:off x="2862420" y="6236904"/>
            <a:ext cx="0" cy="521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A49CF3A-09B0-BD66-15E7-3E2E05E9EB43}"/>
              </a:ext>
            </a:extLst>
          </p:cNvPr>
          <p:cNvCxnSpPr>
            <a:cxnSpLocks/>
          </p:cNvCxnSpPr>
          <p:nvPr/>
        </p:nvCxnSpPr>
        <p:spPr>
          <a:xfrm flipH="1">
            <a:off x="2862420" y="6758810"/>
            <a:ext cx="66469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233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B537-3B2D-9892-58BA-41109A714B0C}"/>
              </a:ext>
            </a:extLst>
          </p:cNvPr>
          <p:cNvSpPr>
            <a:spLocks noGrp="1"/>
          </p:cNvSpPr>
          <p:nvPr>
            <p:ph type="title"/>
          </p:nvPr>
        </p:nvSpPr>
        <p:spPr>
          <a:xfrm>
            <a:off x="239149" y="583762"/>
            <a:ext cx="9565747" cy="1268686"/>
          </a:xfrm>
        </p:spPr>
        <p:txBody>
          <a:bodyPr/>
          <a:lstStyle/>
          <a:p>
            <a:r>
              <a:rPr lang="en-IN" dirty="0">
                <a:solidFill>
                  <a:schemeClr val="accent1">
                    <a:lumMod val="60000"/>
                    <a:lumOff val="40000"/>
                  </a:schemeClr>
                </a:solidFill>
              </a:rPr>
              <a:t>PROBLEM-SOLVING APPROACH</a:t>
            </a:r>
          </a:p>
        </p:txBody>
      </p:sp>
      <p:sp>
        <p:nvSpPr>
          <p:cNvPr id="3" name="Footer Placeholder 2">
            <a:extLst>
              <a:ext uri="{FF2B5EF4-FFF2-40B4-BE49-F238E27FC236}">
                <a16:creationId xmlns:a16="http://schemas.microsoft.com/office/drawing/2014/main" id="{DA676EAB-7B5C-8DED-61F5-85916C94D36D}"/>
              </a:ext>
            </a:extLst>
          </p:cNvPr>
          <p:cNvSpPr>
            <a:spLocks noGrp="1"/>
          </p:cNvSpPr>
          <p:nvPr>
            <p:ph type="ftr" sz="quarter" idx="10"/>
          </p:nvPr>
        </p:nvSpPr>
        <p:spPr>
          <a:xfrm rot="16200000">
            <a:off x="10123270" y="3948300"/>
            <a:ext cx="3667561" cy="469900"/>
          </a:xfrm>
        </p:spPr>
        <p:txBody>
          <a:bodyPr/>
          <a:lstStyle/>
          <a:p>
            <a:r>
              <a:rPr lang="en-ID" dirty="0"/>
              <a:t>BDM CAPSTONE PROJECT</a:t>
            </a:r>
          </a:p>
          <a:p>
            <a:endParaRPr lang="en-ID" dirty="0"/>
          </a:p>
        </p:txBody>
      </p:sp>
      <p:sp>
        <p:nvSpPr>
          <p:cNvPr id="4" name="Slide Number Placeholder 3">
            <a:extLst>
              <a:ext uri="{FF2B5EF4-FFF2-40B4-BE49-F238E27FC236}">
                <a16:creationId xmlns:a16="http://schemas.microsoft.com/office/drawing/2014/main" id="{4489EE85-D839-C81F-86DA-F111CF197CCB}"/>
              </a:ext>
            </a:extLst>
          </p:cNvPr>
          <p:cNvSpPr>
            <a:spLocks noGrp="1"/>
          </p:cNvSpPr>
          <p:nvPr>
            <p:ph type="sldNum" sz="quarter" idx="11"/>
          </p:nvPr>
        </p:nvSpPr>
        <p:spPr/>
        <p:txBody>
          <a:bodyPr/>
          <a:lstStyle/>
          <a:p>
            <a:fld id="{CF6F24BE-8BEB-403A-BDCC-38E201D0662D}" type="slidenum">
              <a:rPr lang="en-ID" smtClean="0"/>
              <a:pPr/>
              <a:t>5</a:t>
            </a:fld>
            <a:endParaRPr lang="en-ID"/>
          </a:p>
        </p:txBody>
      </p:sp>
      <p:sp>
        <p:nvSpPr>
          <p:cNvPr id="6" name="Text Placeholder 5">
            <a:extLst>
              <a:ext uri="{FF2B5EF4-FFF2-40B4-BE49-F238E27FC236}">
                <a16:creationId xmlns:a16="http://schemas.microsoft.com/office/drawing/2014/main" id="{9E05BB2D-07C2-B83D-9017-B9D7300F403C}"/>
              </a:ext>
            </a:extLst>
          </p:cNvPr>
          <p:cNvSpPr>
            <a:spLocks noGrp="1"/>
          </p:cNvSpPr>
          <p:nvPr>
            <p:ph type="body" sz="quarter" idx="20"/>
          </p:nvPr>
        </p:nvSpPr>
        <p:spPr>
          <a:xfrm>
            <a:off x="607785" y="1885314"/>
            <a:ext cx="2822364" cy="3696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lgn="ctr"/>
            <a:r>
              <a:rPr lang="en-IN" dirty="0">
                <a:solidFill>
                  <a:schemeClr val="bg1"/>
                </a:solidFill>
              </a:rPr>
              <a:t>STEP 1 </a:t>
            </a:r>
          </a:p>
        </p:txBody>
      </p:sp>
      <p:sp>
        <p:nvSpPr>
          <p:cNvPr id="8" name="Text Placeholder 7">
            <a:extLst>
              <a:ext uri="{FF2B5EF4-FFF2-40B4-BE49-F238E27FC236}">
                <a16:creationId xmlns:a16="http://schemas.microsoft.com/office/drawing/2014/main" id="{1F898680-6C19-416B-7E2D-57BB902B9BEA}"/>
              </a:ext>
            </a:extLst>
          </p:cNvPr>
          <p:cNvSpPr>
            <a:spLocks noGrp="1"/>
          </p:cNvSpPr>
          <p:nvPr>
            <p:ph type="body" sz="quarter" idx="22"/>
          </p:nvPr>
        </p:nvSpPr>
        <p:spPr>
          <a:xfrm>
            <a:off x="4538756" y="1852403"/>
            <a:ext cx="2394864" cy="365369"/>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lgn="ctr"/>
            <a:r>
              <a:rPr lang="en-IN" dirty="0">
                <a:solidFill>
                  <a:schemeClr val="bg1"/>
                </a:solidFill>
              </a:rPr>
              <a:t>STEP 2 </a:t>
            </a:r>
          </a:p>
        </p:txBody>
      </p:sp>
      <p:sp>
        <p:nvSpPr>
          <p:cNvPr id="10" name="Text Placeholder 9">
            <a:extLst>
              <a:ext uri="{FF2B5EF4-FFF2-40B4-BE49-F238E27FC236}">
                <a16:creationId xmlns:a16="http://schemas.microsoft.com/office/drawing/2014/main" id="{A6B242C1-3AE1-9A4A-9ECE-BBDC35EE68E3}"/>
              </a:ext>
            </a:extLst>
          </p:cNvPr>
          <p:cNvSpPr>
            <a:spLocks noGrp="1"/>
          </p:cNvSpPr>
          <p:nvPr>
            <p:ph type="body" sz="quarter" idx="24"/>
          </p:nvPr>
        </p:nvSpPr>
        <p:spPr>
          <a:xfrm>
            <a:off x="8139762" y="1852403"/>
            <a:ext cx="2822364" cy="369600"/>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p:spPr>
        <p:txBody>
          <a:bodyPr/>
          <a:lstStyle/>
          <a:p>
            <a:pPr algn="ctr"/>
            <a:r>
              <a:rPr lang="en-IN" dirty="0">
                <a:solidFill>
                  <a:schemeClr val="bg1"/>
                </a:solidFill>
              </a:rPr>
              <a:t>STEP 3</a:t>
            </a:r>
          </a:p>
        </p:txBody>
      </p:sp>
      <p:sp>
        <p:nvSpPr>
          <p:cNvPr id="11" name="Rectangle 1">
            <a:extLst>
              <a:ext uri="{FF2B5EF4-FFF2-40B4-BE49-F238E27FC236}">
                <a16:creationId xmlns:a16="http://schemas.microsoft.com/office/drawing/2014/main" id="{7532EB14-26E8-00BE-7AAC-B3EFA64E1B3E}"/>
              </a:ext>
            </a:extLst>
          </p:cNvPr>
          <p:cNvSpPr>
            <a:spLocks noGrp="1" noChangeArrowheads="1"/>
          </p:cNvSpPr>
          <p:nvPr>
            <p:ph type="body" sz="quarter" idx="19"/>
          </p:nvPr>
        </p:nvSpPr>
        <p:spPr bwMode="auto">
          <a:xfrm>
            <a:off x="0" y="2221957"/>
            <a:ext cx="3836074" cy="4647426"/>
          </a:xfrm>
          <a:prstGeom prst="rect">
            <a:avLst/>
          </a:prstGeom>
          <a:ln/>
        </p:spPr>
        <p:style>
          <a:lnRef idx="2">
            <a:schemeClr val="dk1">
              <a:shade val="15000"/>
            </a:schemeClr>
          </a:lnRef>
          <a:fillRef idx="1">
            <a:schemeClr val="dk1"/>
          </a:fillRef>
          <a:effectRef idx="0">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altLang="en-US" dirty="0">
              <a:solidFill>
                <a:schemeClr val="tx1"/>
              </a:solidFill>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Collected data from ApnaClub app and handwritten bills.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dirty="0">
                <a:solidFill>
                  <a:schemeClr val="tx1"/>
                </a:solidFill>
              </a:rPr>
              <a:t>Import</a:t>
            </a:r>
            <a:r>
              <a:rPr kumimoji="0" lang="en-US" altLang="en-US" b="0" i="0" u="none" strike="noStrike" cap="none" normalizeH="0" baseline="0" dirty="0">
                <a:ln>
                  <a:noFill/>
                </a:ln>
                <a:solidFill>
                  <a:schemeClr val="tx1"/>
                </a:solidFill>
                <a:effectLst/>
              </a:rPr>
              <a:t> PDFs to Excel and merged monthly stock sheets.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Removed unnecessary columns, standardized units, and reconciled item mismatches.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Final structure includes</a:t>
            </a:r>
            <a:r>
              <a:rPr lang="en-US" altLang="en-US" dirty="0">
                <a:solidFill>
                  <a:schemeClr val="tx1"/>
                </a:solidFill>
              </a:rPr>
              <a:t> </a:t>
            </a:r>
            <a:r>
              <a:rPr lang="en-US" b="0" i="0" u="none" strike="noStrike" baseline="0" dirty="0">
                <a:solidFill>
                  <a:schemeClr val="tx1"/>
                </a:solidFill>
              </a:rPr>
              <a:t>Month ,Item</a:t>
            </a:r>
            <a:r>
              <a:rPr lang="en-US" dirty="0">
                <a:solidFill>
                  <a:schemeClr val="tx1"/>
                </a:solidFill>
              </a:rPr>
              <a:t>s,</a:t>
            </a:r>
            <a:r>
              <a:rPr lang="en-US" b="0" i="0" u="none" strike="noStrike" baseline="0" dirty="0">
                <a:solidFill>
                  <a:schemeClr val="tx1"/>
                </a:solidFill>
              </a:rPr>
              <a:t>Purchase Qty,Sell Qty,Purchase Rate,Selling Price,Monthly Sales , Total Cost price , Profit monthly and Profit/item </a:t>
            </a:r>
            <a:r>
              <a:rPr lang="en-US" sz="1800" b="0" i="0" u="none" strike="noStrike" baseline="0" dirty="0">
                <a:solidFill>
                  <a:schemeClr val="tx1"/>
                </a:solidFill>
                <a:latin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sz="1800" dirty="0">
              <a:solidFill>
                <a:schemeClr val="tx1"/>
              </a:solidFill>
              <a:latin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sz="1800" dirty="0">
              <a:solidFill>
                <a:schemeClr val="tx1"/>
              </a:solidFill>
              <a:latin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sz="1800" b="0" i="0" u="none" strike="noStrike" baseline="0" dirty="0">
              <a:solidFill>
                <a:schemeClr val="tx1"/>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p:txBody>
      </p:sp>
      <p:sp>
        <p:nvSpPr>
          <p:cNvPr id="5" name="Rectangle 1">
            <a:extLst>
              <a:ext uri="{FF2B5EF4-FFF2-40B4-BE49-F238E27FC236}">
                <a16:creationId xmlns:a16="http://schemas.microsoft.com/office/drawing/2014/main" id="{CCDEA834-BCD4-E0B9-2D79-5ABDF0F7FC02}"/>
              </a:ext>
            </a:extLst>
          </p:cNvPr>
          <p:cNvSpPr>
            <a:spLocks noGrp="1" noChangeArrowheads="1"/>
          </p:cNvSpPr>
          <p:nvPr>
            <p:ph type="body" sz="quarter" idx="23"/>
          </p:nvPr>
        </p:nvSpPr>
        <p:spPr bwMode="auto">
          <a:xfrm>
            <a:off x="7508904" y="2780490"/>
            <a:ext cx="408408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rPr>
              <a:t>Google Colab was used for problem-wise analysis using Pandas and NumPy.</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t>1. Shelf Space Misuse</a:t>
            </a:r>
            <a:r>
              <a:rPr lang="en-US" dirty="0"/>
              <a:t>: Formula: </a:t>
            </a:r>
            <a:r>
              <a:rPr lang="en-IN" sz="1600" b="0" dirty="0">
                <a:effectLst/>
                <a:latin typeface="Times New Roman" panose="02020603050405020304" pitchFamily="18" charset="0"/>
                <a:cs typeface="Times New Roman" panose="02020603050405020304" pitchFamily="18" charset="0"/>
              </a:rPr>
              <a:t>Excess Quantity </a:t>
            </a:r>
            <a:r>
              <a:rPr lang="en-US" i="1" dirty="0"/>
              <a:t>= Purchase Qty – Sell Qty</a:t>
            </a:r>
            <a:r>
              <a:rPr lang="en-US" dirty="0"/>
              <a:t>. Graph Type: Bar Graph with threshold line. Identified products occupying excess shelf space but providing low profit, highlighting inefficiencies.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2. Monthly Stock Imbalance:</a:t>
            </a:r>
            <a:r>
              <a:rPr kumimoji="0" lang="en-US" altLang="en-US" b="0" i="0" u="none" strike="noStrike" cap="none" normalizeH="0" baseline="0" dirty="0">
                <a:ln>
                  <a:noFill/>
                </a:ln>
                <a:solidFill>
                  <a:schemeClr val="tx1"/>
                </a:solidFill>
                <a:effectLst/>
              </a:rPr>
              <a:t> Formula: Threshold = (Min + Max Purchase Qty) / 2. Graph Type: Monthly Line Graph with reference line to Detected mismatch in purchase and sales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3. Frequent Stock-Outs:</a:t>
            </a:r>
            <a:r>
              <a:rPr kumimoji="0" lang="en-US" altLang="en-US" b="0" i="0" u="none" strike="noStrike" cap="none" normalizeH="0" baseline="0" dirty="0">
                <a:ln>
                  <a:noFill/>
                </a:ln>
                <a:solidFill>
                  <a:schemeClr val="tx1"/>
                </a:solidFill>
                <a:effectLst/>
              </a:rPr>
              <a:t> Formula: Sell Qty == Purchase Qty and ±20% thresholds. Graph Type: Scatter Plot to identify high demanded r</a:t>
            </a:r>
          </a:p>
        </p:txBody>
      </p:sp>
      <p:sp>
        <p:nvSpPr>
          <p:cNvPr id="12" name="Rectangle 2">
            <a:extLst>
              <a:ext uri="{FF2B5EF4-FFF2-40B4-BE49-F238E27FC236}">
                <a16:creationId xmlns:a16="http://schemas.microsoft.com/office/drawing/2014/main" id="{6DCF7A73-8BC5-E4E4-70F7-51B7ABE59094}"/>
              </a:ext>
            </a:extLst>
          </p:cNvPr>
          <p:cNvSpPr>
            <a:spLocks noGrp="1" noChangeArrowheads="1"/>
          </p:cNvSpPr>
          <p:nvPr>
            <p:ph type="body" sz="quarter" idx="21"/>
          </p:nvPr>
        </p:nvSpPr>
        <p:spPr bwMode="auto">
          <a:xfrm>
            <a:off x="3996665" y="2620239"/>
            <a:ext cx="293695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Analyzed inventory &amp; sales using key metrics: Purchase Qty, Sell Price, Cost Price, Sell Qty, Profit/Item, etc.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Applied descriptive statistics: Count, Mean, Standard Deviation, Min-Max, and Quartiles.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rPr>
              <a:t>Helped identify overall profit trends and stock performance.</a:t>
            </a:r>
          </a:p>
        </p:txBody>
      </p:sp>
      <p:cxnSp>
        <p:nvCxnSpPr>
          <p:cNvPr id="14" name="Straight Connector 13">
            <a:extLst>
              <a:ext uri="{FF2B5EF4-FFF2-40B4-BE49-F238E27FC236}">
                <a16:creationId xmlns:a16="http://schemas.microsoft.com/office/drawing/2014/main" id="{E5184FAE-75D8-AFF5-AF4D-EA5281C802F2}"/>
              </a:ext>
            </a:extLst>
          </p:cNvPr>
          <p:cNvCxnSpPr>
            <a:cxnSpLocks/>
          </p:cNvCxnSpPr>
          <p:nvPr/>
        </p:nvCxnSpPr>
        <p:spPr>
          <a:xfrm flipH="1">
            <a:off x="0" y="6858000"/>
            <a:ext cx="380644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30979722-BCEE-04B3-C429-4FF7EED39C7E}"/>
              </a:ext>
            </a:extLst>
          </p:cNvPr>
          <p:cNvSpPr/>
          <p:nvPr/>
        </p:nvSpPr>
        <p:spPr>
          <a:xfrm>
            <a:off x="115747" y="2254914"/>
            <a:ext cx="3880918" cy="4434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Collected data from ApnaClub app and handwritten bills.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sz="1700" dirty="0">
                <a:solidFill>
                  <a:schemeClr val="bg1"/>
                </a:solidFill>
              </a:rPr>
              <a:t>Import</a:t>
            </a:r>
            <a:r>
              <a:rPr kumimoji="0" lang="en-US" altLang="en-US" sz="1700" b="0" i="0" u="none" strike="noStrike" cap="none" normalizeH="0" baseline="0" dirty="0">
                <a:ln>
                  <a:noFill/>
                </a:ln>
                <a:solidFill>
                  <a:schemeClr val="bg1"/>
                </a:solidFill>
                <a:effectLst/>
              </a:rPr>
              <a:t> PDFs to Excel and merged monthly stock sheets.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Removed unnecessary columns, standardized units, and reconciled item mismatches.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Final structure includes</a:t>
            </a:r>
            <a:r>
              <a:rPr lang="en-US" altLang="en-US" sz="1700" dirty="0">
                <a:solidFill>
                  <a:schemeClr val="bg1"/>
                </a:solidFill>
              </a:rPr>
              <a:t> </a:t>
            </a:r>
            <a:r>
              <a:rPr lang="en-US" sz="1700" b="0" i="0" u="none" strike="noStrike" baseline="0" dirty="0">
                <a:solidFill>
                  <a:schemeClr val="bg1"/>
                </a:solidFill>
              </a:rPr>
              <a:t>Month , Item</a:t>
            </a:r>
            <a:r>
              <a:rPr lang="en-US" sz="1700" dirty="0">
                <a:solidFill>
                  <a:schemeClr val="bg1"/>
                </a:solidFill>
              </a:rPr>
              <a:t>s, </a:t>
            </a:r>
            <a:r>
              <a:rPr lang="en-US" sz="1700" b="0" i="0" u="none" strike="noStrike" baseline="0" dirty="0">
                <a:solidFill>
                  <a:schemeClr val="bg1"/>
                </a:solidFill>
              </a:rPr>
              <a:t>Purchase Qty,Sell  Qty, Purchase Rate , Selling Price , Monthly Sales , Total Cost price , Profit monthly and Profit/item</a:t>
            </a:r>
            <a:endParaRPr lang="en-IN" sz="1700" dirty="0">
              <a:solidFill>
                <a:schemeClr val="bg1"/>
              </a:solidFill>
            </a:endParaRPr>
          </a:p>
        </p:txBody>
      </p:sp>
      <p:sp>
        <p:nvSpPr>
          <p:cNvPr id="17" name="Rectangle: Rounded Corners 16">
            <a:extLst>
              <a:ext uri="{FF2B5EF4-FFF2-40B4-BE49-F238E27FC236}">
                <a16:creationId xmlns:a16="http://schemas.microsoft.com/office/drawing/2014/main" id="{1C8BE06A-528B-FF56-A536-06228FE8B400}"/>
              </a:ext>
            </a:extLst>
          </p:cNvPr>
          <p:cNvSpPr/>
          <p:nvPr/>
        </p:nvSpPr>
        <p:spPr>
          <a:xfrm>
            <a:off x="4037934" y="2254915"/>
            <a:ext cx="3369646" cy="44343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Analyzed inventory &amp; sales using key metrics: Purchase Qty, Sell Price, Cost Price, Sell Qty, Profit/Item, etc.</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Applied descriptive statistics: Count, Mean, Standard Deviation, Min-Max, and Quartiles.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700" b="0" i="0" u="none" strike="noStrike" cap="none" normalizeH="0" baseline="0" dirty="0">
                <a:ln>
                  <a:noFill/>
                </a:ln>
                <a:solidFill>
                  <a:schemeClr val="bg1"/>
                </a:solidFill>
                <a:effectLst/>
              </a:rPr>
              <a:t>Helped identify overall profit trends and stock performance.</a:t>
            </a:r>
          </a:p>
        </p:txBody>
      </p:sp>
      <p:sp>
        <p:nvSpPr>
          <p:cNvPr id="18" name="Rectangle: Rounded Corners 17">
            <a:extLst>
              <a:ext uri="{FF2B5EF4-FFF2-40B4-BE49-F238E27FC236}">
                <a16:creationId xmlns:a16="http://schemas.microsoft.com/office/drawing/2014/main" id="{D1A96462-620F-28C8-363B-630CF4C81E1A}"/>
              </a:ext>
            </a:extLst>
          </p:cNvPr>
          <p:cNvSpPr/>
          <p:nvPr/>
        </p:nvSpPr>
        <p:spPr>
          <a:xfrm>
            <a:off x="7448849" y="2255599"/>
            <a:ext cx="4102787" cy="44336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bg1"/>
                </a:solidFill>
                <a:effectLst/>
              </a:rPr>
              <a:t>Google Colab was used for problem-wise analysis using Pandas and NumPy.</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solidFill>
                  <a:schemeClr val="bg1"/>
                </a:solidFill>
              </a:rPr>
              <a:t>1. Shelf Space Misuse</a:t>
            </a:r>
            <a:r>
              <a:rPr lang="en-US" sz="1600" dirty="0">
                <a:solidFill>
                  <a:schemeClr val="bg1"/>
                </a:solidFill>
              </a:rPr>
              <a:t>: </a:t>
            </a:r>
            <a:r>
              <a:rPr lang="en-US" sz="1600" b="1" dirty="0">
                <a:solidFill>
                  <a:schemeClr val="bg1"/>
                </a:solidFill>
              </a:rPr>
              <a:t>Formula: </a:t>
            </a:r>
            <a:r>
              <a:rPr lang="en-IN" sz="1600" b="1" dirty="0">
                <a:solidFill>
                  <a:schemeClr val="bg1"/>
                </a:solidFill>
                <a:effectLst/>
                <a:latin typeface="Times New Roman" panose="02020603050405020304" pitchFamily="18" charset="0"/>
                <a:cs typeface="Times New Roman" panose="02020603050405020304" pitchFamily="18" charset="0"/>
              </a:rPr>
              <a:t>Excess Quantity </a:t>
            </a:r>
            <a:r>
              <a:rPr lang="en-US" sz="1600" b="1" i="1" dirty="0">
                <a:solidFill>
                  <a:schemeClr val="bg1"/>
                </a:solidFill>
              </a:rPr>
              <a:t>= Purchase Qty – Sell Qty</a:t>
            </a:r>
            <a:r>
              <a:rPr lang="en-US" sz="1600" dirty="0">
                <a:solidFill>
                  <a:schemeClr val="bg1"/>
                </a:solidFill>
              </a:rPr>
              <a:t>. Bar Graph with threshold line. Identified products occupying excess shelf space but providing low profit, highlighting inefficiencies.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rPr>
              <a:t>2. Monthly Stock Imbalance:</a:t>
            </a:r>
            <a:r>
              <a:rPr kumimoji="0" lang="en-US" altLang="en-US" sz="1600" b="0" i="0" u="none" strike="noStrike" cap="none" normalizeH="0" baseline="0" dirty="0">
                <a:ln>
                  <a:noFill/>
                </a:ln>
                <a:solidFill>
                  <a:schemeClr val="bg1"/>
                </a:solidFill>
                <a:effectLst/>
              </a:rPr>
              <a:t> </a:t>
            </a:r>
            <a:r>
              <a:rPr kumimoji="0" lang="en-US" altLang="en-US" sz="1600" b="1" i="0" u="none" strike="noStrike" cap="none" normalizeH="0" baseline="0" dirty="0">
                <a:ln>
                  <a:noFill/>
                </a:ln>
                <a:solidFill>
                  <a:schemeClr val="bg1"/>
                </a:solidFill>
                <a:effectLst/>
              </a:rPr>
              <a:t>Formula: Threshold = (Min + Max Purchase Qty) / 2. </a:t>
            </a:r>
            <a:r>
              <a:rPr kumimoji="0" lang="en-US" altLang="en-US" sz="1600" b="0" i="0" u="none" strike="noStrike" cap="none" normalizeH="0" baseline="0" dirty="0">
                <a:ln>
                  <a:noFill/>
                </a:ln>
                <a:solidFill>
                  <a:schemeClr val="bg1"/>
                </a:solidFill>
                <a:effectLst/>
              </a:rPr>
              <a:t>Monthly Line Graph with reference line to Detected mismatch in purchase and sales trends.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rPr>
              <a:t>3. Frequent Stock-Outs:</a:t>
            </a:r>
            <a:r>
              <a:rPr kumimoji="0" lang="en-US" altLang="en-US" sz="1600" b="0" i="0" u="none" strike="noStrike" cap="none" normalizeH="0" baseline="0" dirty="0">
                <a:ln>
                  <a:noFill/>
                </a:ln>
                <a:solidFill>
                  <a:schemeClr val="bg1"/>
                </a:solidFill>
                <a:effectLst/>
              </a:rPr>
              <a:t> </a:t>
            </a:r>
            <a:r>
              <a:rPr kumimoji="0" lang="en-US" altLang="en-US" sz="1600" b="1" i="0" u="none" strike="noStrike" cap="none" normalizeH="0" baseline="0" dirty="0">
                <a:ln>
                  <a:noFill/>
                </a:ln>
                <a:solidFill>
                  <a:schemeClr val="bg1"/>
                </a:solidFill>
                <a:effectLst/>
              </a:rPr>
              <a:t>Formula: Sell Qty == Purchase Qty and ±20% thresholds. </a:t>
            </a:r>
            <a:r>
              <a:rPr kumimoji="0" lang="en-US" altLang="en-US" sz="1600" b="0" i="0" u="none" strike="noStrike" cap="none" normalizeH="0" baseline="0" dirty="0">
                <a:ln>
                  <a:noFill/>
                </a:ln>
                <a:solidFill>
                  <a:schemeClr val="bg1"/>
                </a:solidFill>
                <a:effectLst/>
              </a:rPr>
              <a:t>Graph Type: Scatter Plot to identify high demanded products.</a:t>
            </a:r>
          </a:p>
        </p:txBody>
      </p:sp>
    </p:spTree>
    <p:extLst>
      <p:ext uri="{BB962C8B-B14F-4D97-AF65-F5344CB8AC3E}">
        <p14:creationId xmlns:p14="http://schemas.microsoft.com/office/powerpoint/2010/main" val="403378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8BBA1-D574-FDDD-19A2-2BFB022DFF8D}"/>
            </a:ext>
          </a:extLst>
        </p:cNvPr>
        <p:cNvGrpSpPr/>
        <p:nvPr/>
      </p:nvGrpSpPr>
      <p:grpSpPr>
        <a:xfrm>
          <a:off x="0" y="0"/>
          <a:ext cx="0" cy="0"/>
          <a:chOff x="0" y="0"/>
          <a:chExt cx="0" cy="0"/>
        </a:xfrm>
      </p:grpSpPr>
      <p:sp>
        <p:nvSpPr>
          <p:cNvPr id="25" name="Slide Number Placeholder 0">
            <a:extLst>
              <a:ext uri="{FF2B5EF4-FFF2-40B4-BE49-F238E27FC236}">
                <a16:creationId xmlns:a16="http://schemas.microsoft.com/office/drawing/2014/main" id="{FABCF46F-ECAF-C1BE-9A4F-C5AD976E3523}"/>
              </a:ext>
            </a:extLst>
          </p:cNvPr>
          <p:cNvSpPr>
            <a:spLocks noGrp="1"/>
          </p:cNvSpPr>
          <p:nvPr>
            <p:ph type="sldNum" sz="quarter" idx="4294967295"/>
          </p:nvPr>
        </p:nvSpPr>
        <p:spPr>
          <a:xfrm>
            <a:off x="11645900" y="6273800"/>
            <a:ext cx="469900" cy="4445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Calibri Bold"/>
                <a:ea typeface="Calibri Bold"/>
                <a:cs typeface="Calibri Bold"/>
              </a:rPr>
              <a:pPr algn="ctr"/>
              <a:t>6</a:t>
            </a:fld>
            <a:endParaRPr lang="en-US" sz="1210">
              <a:solidFill>
                <a:srgbClr val="000000"/>
              </a:solidFill>
              <a:latin typeface="Calibri Bold"/>
              <a:ea typeface="Calibri Bold"/>
              <a:cs typeface="Calibri Bold"/>
            </a:endParaRPr>
          </a:p>
        </p:txBody>
      </p:sp>
      <p:sp>
        <p:nvSpPr>
          <p:cNvPr id="5" name="TextBox 4">
            <a:extLst>
              <a:ext uri="{FF2B5EF4-FFF2-40B4-BE49-F238E27FC236}">
                <a16:creationId xmlns:a16="http://schemas.microsoft.com/office/drawing/2014/main" id="{FA014E64-CC04-880A-1C38-8B9F66548903}"/>
              </a:ext>
            </a:extLst>
          </p:cNvPr>
          <p:cNvSpPr txBox="1"/>
          <p:nvPr/>
        </p:nvSpPr>
        <p:spPr>
          <a:xfrm>
            <a:off x="311109" y="282035"/>
            <a:ext cx="10363200" cy="769441"/>
          </a:xfrm>
          <a:prstGeom prst="rect">
            <a:avLst/>
          </a:prstGeom>
          <a:noFill/>
        </p:spPr>
        <p:txBody>
          <a:bodyPr vertOverflow="overflow" vert="horz" wrap="square" rtlCol="0" anchor="t" anchorCtr="0">
            <a:spAutoFit/>
          </a:bodyPr>
          <a:lstStyle/>
          <a:p>
            <a:r>
              <a:rPr lang="en-IN" sz="4400" b="1" dirty="0">
                <a:solidFill>
                  <a:schemeClr val="accent1">
                    <a:lumMod val="60000"/>
                    <a:lumOff val="40000"/>
                  </a:schemeClr>
                </a:solidFill>
                <a:latin typeface="Arial Black"/>
              </a:rPr>
              <a:t>RESULTS &amp; VISUALIZATION 1:</a:t>
            </a:r>
          </a:p>
        </p:txBody>
      </p:sp>
      <p:sp>
        <p:nvSpPr>
          <p:cNvPr id="9" name="TextBox 8">
            <a:extLst>
              <a:ext uri="{FF2B5EF4-FFF2-40B4-BE49-F238E27FC236}">
                <a16:creationId xmlns:a16="http://schemas.microsoft.com/office/drawing/2014/main" id="{AB5A7D63-6DEB-3AEB-7927-2D76453860B8}"/>
              </a:ext>
            </a:extLst>
          </p:cNvPr>
          <p:cNvSpPr txBox="1"/>
          <p:nvPr/>
        </p:nvSpPr>
        <p:spPr>
          <a:xfrm>
            <a:off x="1897137" y="4833908"/>
            <a:ext cx="2387600" cy="369332"/>
          </a:xfrm>
          <a:prstGeom prst="rect">
            <a:avLst/>
          </a:prstGeom>
          <a:noFill/>
        </p:spPr>
        <p:txBody>
          <a:bodyPr vertOverflow="overflow" vert="horz" wrap="square" rtlCol="0" anchor="b" anchorCtr="1">
            <a:spAutoFit/>
          </a:bodyPr>
          <a:lstStyle/>
          <a:p>
            <a:pPr algn="ctr"/>
            <a:r>
              <a:rPr lang="en-IN" dirty="0">
                <a:solidFill>
                  <a:schemeClr val="accent1">
                    <a:lumMod val="60000"/>
                    <a:lumOff val="40000"/>
                  </a:schemeClr>
                </a:solidFill>
                <a:latin typeface="Times New Roman" panose="02020603050405020304" pitchFamily="18" charset="0"/>
                <a:ea typeface="Calibri Bold"/>
                <a:cs typeface="Times New Roman" panose="02020603050405020304" pitchFamily="18" charset="0"/>
              </a:rPr>
              <a:t>For Secondary Data</a:t>
            </a:r>
          </a:p>
        </p:txBody>
      </p:sp>
      <p:sp>
        <p:nvSpPr>
          <p:cNvPr id="10" name="TextBox 9">
            <a:extLst>
              <a:ext uri="{FF2B5EF4-FFF2-40B4-BE49-F238E27FC236}">
                <a16:creationId xmlns:a16="http://schemas.microsoft.com/office/drawing/2014/main" id="{A516CD5D-EA42-E475-38A5-CC24D128E09F}"/>
              </a:ext>
            </a:extLst>
          </p:cNvPr>
          <p:cNvSpPr txBox="1"/>
          <p:nvPr/>
        </p:nvSpPr>
        <p:spPr>
          <a:xfrm>
            <a:off x="385778" y="5238622"/>
            <a:ext cx="5410319" cy="1323439"/>
          </a:xfrm>
          <a:prstGeom prst="rect">
            <a:avLst/>
          </a:prstGeom>
          <a:noFill/>
        </p:spPr>
        <p:txBody>
          <a:bodyPr vertOverflow="overflow" vert="horz" wrap="square" rtlCol="0" anchor="t">
            <a:spAutoFit/>
          </a:bodyPr>
          <a:lstStyle/>
          <a:p>
            <a:pPr algn="ctr"/>
            <a:r>
              <a:rPr lang="en-US" sz="1600" b="1" i="0" u="none" strike="noStrike" dirty="0">
                <a:effectLst/>
              </a:rPr>
              <a:t>Britannia Cookies</a:t>
            </a:r>
            <a:r>
              <a:rPr lang="en-US" sz="1600" b="0" i="0" u="none" strike="noStrike" dirty="0">
                <a:effectLst/>
              </a:rPr>
              <a:t> occupy 117 Quantity slots but result in a loss of </a:t>
            </a:r>
            <a:r>
              <a:rPr lang="en-US" sz="1600" b="1" i="0" u="none" strike="noStrike" dirty="0">
                <a:effectLst/>
              </a:rPr>
              <a:t>₹3,842</a:t>
            </a:r>
            <a:r>
              <a:rPr lang="en-US" sz="1600" b="0" i="0" u="none" strike="noStrike" dirty="0">
                <a:effectLst/>
              </a:rPr>
              <a:t>. Similarly, </a:t>
            </a:r>
            <a:r>
              <a:rPr lang="en-US" sz="1600" b="1" i="0" u="none" strike="noStrike" dirty="0">
                <a:effectLst/>
              </a:rPr>
              <a:t>Surf Excel Detergent</a:t>
            </a:r>
            <a:r>
              <a:rPr lang="en-US" sz="1600" b="0" i="0" u="none" strike="noStrike" dirty="0">
                <a:effectLst/>
              </a:rPr>
              <a:t> takes up 27 slots and leads to a loss of </a:t>
            </a:r>
            <a:r>
              <a:rPr lang="en-US" sz="1600" b="1" i="0" u="none" strike="noStrike" dirty="0">
                <a:effectLst/>
              </a:rPr>
              <a:t>₹1,581.2</a:t>
            </a:r>
            <a:r>
              <a:rPr lang="en-US" sz="1600" b="0" i="0" u="none" strike="noStrike" dirty="0">
                <a:effectLst/>
              </a:rPr>
              <a:t>. Meanwhile, profitable products like </a:t>
            </a:r>
            <a:r>
              <a:rPr lang="en-US" sz="1600" b="1" i="0" u="none" strike="noStrike" dirty="0">
                <a:effectLst/>
              </a:rPr>
              <a:t>Tata Tea</a:t>
            </a:r>
            <a:r>
              <a:rPr lang="en-US" sz="1600" b="0" i="0" u="none" strike="noStrike" dirty="0">
                <a:effectLst/>
              </a:rPr>
              <a:t> (₹1,386 profit,1 slot) and </a:t>
            </a:r>
            <a:r>
              <a:rPr lang="en-US" sz="1600" b="1" i="0" u="none" strike="noStrike" dirty="0">
                <a:effectLst/>
              </a:rPr>
              <a:t>Vaseline</a:t>
            </a:r>
            <a:r>
              <a:rPr lang="en-US" sz="1600" b="0" i="0" u="none" strike="noStrike" dirty="0">
                <a:effectLst/>
              </a:rPr>
              <a:t> (₹920.1 profit,1 slot) don’t have </a:t>
            </a:r>
            <a:r>
              <a:rPr lang="en-IN" sz="1600" b="0" dirty="0">
                <a:effectLst/>
                <a:cs typeface="Times New Roman" panose="02020603050405020304" pitchFamily="18" charset="0"/>
              </a:rPr>
              <a:t>Excess Quantity</a:t>
            </a:r>
            <a:r>
              <a:rPr lang="en-US" sz="1600" b="0" i="0" u="none" strike="noStrike" dirty="0">
                <a:effectLst/>
              </a:rPr>
              <a:t>.</a:t>
            </a:r>
            <a:endParaRPr lang="en-IN" sz="1600" dirty="0">
              <a:ea typeface="Calibri"/>
              <a:cs typeface="Calibri"/>
            </a:endParaRPr>
          </a:p>
        </p:txBody>
      </p:sp>
      <p:sp>
        <p:nvSpPr>
          <p:cNvPr id="11" name="TextBox 10">
            <a:extLst>
              <a:ext uri="{FF2B5EF4-FFF2-40B4-BE49-F238E27FC236}">
                <a16:creationId xmlns:a16="http://schemas.microsoft.com/office/drawing/2014/main" id="{21C7D4AA-5163-69C7-8F0C-6B79DC0E4830}"/>
              </a:ext>
            </a:extLst>
          </p:cNvPr>
          <p:cNvSpPr txBox="1"/>
          <p:nvPr/>
        </p:nvSpPr>
        <p:spPr>
          <a:xfrm>
            <a:off x="7332663" y="4869290"/>
            <a:ext cx="2387600" cy="369332"/>
          </a:xfrm>
          <a:prstGeom prst="rect">
            <a:avLst/>
          </a:prstGeom>
          <a:noFill/>
        </p:spPr>
        <p:txBody>
          <a:bodyPr vertOverflow="overflow" vert="horz" wrap="square" rtlCol="0" anchor="b" anchorCtr="1">
            <a:spAutoFit/>
          </a:bodyPr>
          <a:lstStyle/>
          <a:p>
            <a:pPr algn="ctr"/>
            <a:r>
              <a:rPr lang="en-IN" dirty="0">
                <a:solidFill>
                  <a:schemeClr val="accent1">
                    <a:lumMod val="60000"/>
                    <a:lumOff val="40000"/>
                  </a:schemeClr>
                </a:solidFill>
                <a:latin typeface="Times New Roman" panose="02020603050405020304" pitchFamily="18" charset="0"/>
                <a:ea typeface="Calibri Bold"/>
                <a:cs typeface="Times New Roman" panose="02020603050405020304" pitchFamily="18" charset="0"/>
              </a:rPr>
              <a:t>For Main Data</a:t>
            </a:r>
          </a:p>
        </p:txBody>
      </p:sp>
      <p:sp>
        <p:nvSpPr>
          <p:cNvPr id="12" name="TextBox 11">
            <a:extLst>
              <a:ext uri="{FF2B5EF4-FFF2-40B4-BE49-F238E27FC236}">
                <a16:creationId xmlns:a16="http://schemas.microsoft.com/office/drawing/2014/main" id="{51A981FF-9358-8A15-9767-41830153D6C1}"/>
              </a:ext>
            </a:extLst>
          </p:cNvPr>
          <p:cNvSpPr txBox="1"/>
          <p:nvPr/>
        </p:nvSpPr>
        <p:spPr>
          <a:xfrm>
            <a:off x="6164826" y="5271184"/>
            <a:ext cx="5122298" cy="1138773"/>
          </a:xfrm>
          <a:prstGeom prst="rect">
            <a:avLst/>
          </a:prstGeom>
          <a:noFill/>
        </p:spPr>
        <p:txBody>
          <a:bodyPr vertOverflow="overflow" vert="horz" wrap="square" rtlCol="0" anchor="t">
            <a:spAutoFit/>
          </a:bodyPr>
          <a:lstStyle/>
          <a:p>
            <a:pPr marL="285750" indent="-285750" rtl="0" fontAlgn="base">
              <a:spcBef>
                <a:spcPts val="1200"/>
              </a:spcBef>
              <a:spcAft>
                <a:spcPts val="1200"/>
              </a:spcAft>
              <a:buFont typeface="Arial" panose="020B0604020202020204" pitchFamily="34" charset="0"/>
              <a:buChar char="•"/>
            </a:pPr>
            <a:r>
              <a:rPr lang="en-US" sz="1600" b="1" i="0" u="none" strike="noStrike" dirty="0">
                <a:effectLst/>
              </a:rPr>
              <a:t>Need to order in average amount:</a:t>
            </a:r>
            <a:r>
              <a:rPr lang="en-US" sz="1600" b="0" i="0" u="none" strike="noStrike" dirty="0">
                <a:effectLst/>
              </a:rPr>
              <a:t> Mustard Oil, Rice, Sugar, Wheat Flour.</a:t>
            </a:r>
          </a:p>
          <a:p>
            <a:pPr marL="285750" indent="-285750" rtl="0" fontAlgn="base">
              <a:spcBef>
                <a:spcPts val="1200"/>
              </a:spcBef>
              <a:spcAft>
                <a:spcPts val="1200"/>
              </a:spcAft>
              <a:buFont typeface="Arial" panose="020B0604020202020204" pitchFamily="34" charset="0"/>
              <a:buChar char="•"/>
            </a:pPr>
            <a:r>
              <a:rPr lang="en-US" sz="1600" b="1" i="0" u="none" strike="noStrike" dirty="0">
                <a:effectLst/>
              </a:rPr>
              <a:t>Focus on Excess Ordered:</a:t>
            </a:r>
            <a:r>
              <a:rPr lang="en-US" sz="1600" b="0" i="0" u="none" strike="noStrike" dirty="0">
                <a:effectLst/>
              </a:rPr>
              <a:t> Sugar, Wheat Flour.</a:t>
            </a:r>
            <a:endParaRPr lang="en-IN" sz="1600" dirty="0">
              <a:ea typeface="Calibri"/>
              <a:cs typeface="Calibri"/>
            </a:endParaRPr>
          </a:p>
        </p:txBody>
      </p:sp>
      <p:pic>
        <p:nvPicPr>
          <p:cNvPr id="6146" name="Picture 2">
            <a:extLst>
              <a:ext uri="{FF2B5EF4-FFF2-40B4-BE49-F238E27FC236}">
                <a16:creationId xmlns:a16="http://schemas.microsoft.com/office/drawing/2014/main" id="{8D2D780B-8CB5-29BF-6EBB-132D21E47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78" y="1234717"/>
            <a:ext cx="3783100" cy="3442382"/>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4">
            <a:extLst>
              <a:ext uri="{FF2B5EF4-FFF2-40B4-BE49-F238E27FC236}">
                <a16:creationId xmlns:a16="http://schemas.microsoft.com/office/drawing/2014/main" id="{DFA37123-B2F2-EFA3-E72D-40DF88A5E81F}"/>
              </a:ext>
            </a:extLst>
          </p:cNvPr>
          <p:cNvSpPr>
            <a:spLocks noChangeAspect="1" noChangeArrowheads="1"/>
          </p:cNvSpPr>
          <p:nvPr/>
        </p:nvSpPr>
        <p:spPr bwMode="auto">
          <a:xfrm>
            <a:off x="3052763" y="1576388"/>
            <a:ext cx="6086475" cy="3705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8">
            <a:extLst>
              <a:ext uri="{FF2B5EF4-FFF2-40B4-BE49-F238E27FC236}">
                <a16:creationId xmlns:a16="http://schemas.microsoft.com/office/drawing/2014/main" id="{4ECA4E34-9F71-54AA-F1EB-78CE2C0215F9}"/>
              </a:ext>
            </a:extLst>
          </p:cNvPr>
          <p:cNvSpPr>
            <a:spLocks noChangeAspect="1" noChangeArrowheads="1"/>
          </p:cNvSpPr>
          <p:nvPr/>
        </p:nvSpPr>
        <p:spPr bwMode="auto">
          <a:xfrm>
            <a:off x="3633788" y="1814513"/>
            <a:ext cx="4924425" cy="3228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4" name="Picture 10">
            <a:extLst>
              <a:ext uri="{FF2B5EF4-FFF2-40B4-BE49-F238E27FC236}">
                <a16:creationId xmlns:a16="http://schemas.microsoft.com/office/drawing/2014/main" id="{7ECDE195-BBFD-041C-8FA5-7415D2BC31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2900" y="1234717"/>
            <a:ext cx="3432687" cy="1670615"/>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12">
            <a:extLst>
              <a:ext uri="{FF2B5EF4-FFF2-40B4-BE49-F238E27FC236}">
                <a16:creationId xmlns:a16="http://schemas.microsoft.com/office/drawing/2014/main" id="{4972791E-6A3E-5978-E057-DC5CEB7EA9B5}"/>
              </a:ext>
            </a:extLst>
          </p:cNvPr>
          <p:cNvSpPr>
            <a:spLocks noChangeAspect="1" noChangeArrowheads="1"/>
          </p:cNvSpPr>
          <p:nvPr/>
        </p:nvSpPr>
        <p:spPr bwMode="auto">
          <a:xfrm>
            <a:off x="3500438" y="1947863"/>
            <a:ext cx="5191125" cy="2962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8" name="Picture 14">
            <a:extLst>
              <a:ext uri="{FF2B5EF4-FFF2-40B4-BE49-F238E27FC236}">
                <a16:creationId xmlns:a16="http://schemas.microsoft.com/office/drawing/2014/main" id="{C12272D0-29D2-728A-665C-B7C7E210FB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53678" y="2955908"/>
            <a:ext cx="3432686" cy="172119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0EA1AD6-A1DE-2524-0B33-D6783299AA58}"/>
              </a:ext>
            </a:extLst>
          </p:cNvPr>
          <p:cNvSpPr txBox="1"/>
          <p:nvPr/>
        </p:nvSpPr>
        <p:spPr>
          <a:xfrm rot="16200000">
            <a:off x="8833816" y="1422499"/>
            <a:ext cx="6094070" cy="307777"/>
          </a:xfrm>
          <a:prstGeom prst="rect">
            <a:avLst/>
          </a:prstGeom>
          <a:noFill/>
        </p:spPr>
        <p:txBody>
          <a:bodyPr wrap="square">
            <a:spAutoFit/>
          </a:bodyPr>
          <a:lstStyle/>
          <a:p>
            <a:r>
              <a:rPr lang="en-ID" sz="1400" b="1" dirty="0">
                <a:solidFill>
                  <a:schemeClr val="bg2"/>
                </a:solidFill>
              </a:rPr>
              <a:t>BDM CAPSTONE PROJECT</a:t>
            </a:r>
          </a:p>
        </p:txBody>
      </p:sp>
      <p:pic>
        <p:nvPicPr>
          <p:cNvPr id="1026" name="Picture 2">
            <a:extLst>
              <a:ext uri="{FF2B5EF4-FFF2-40B4-BE49-F238E27FC236}">
                <a16:creationId xmlns:a16="http://schemas.microsoft.com/office/drawing/2014/main" id="{A704149A-E5E0-5F3B-A72B-9BBD2486A7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908" y="1231244"/>
            <a:ext cx="3747962" cy="345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612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9670A-7629-950A-54B5-E8C4CD3798C9}"/>
            </a:ext>
          </a:extLst>
        </p:cNvPr>
        <p:cNvGrpSpPr/>
        <p:nvPr/>
      </p:nvGrpSpPr>
      <p:grpSpPr>
        <a:xfrm>
          <a:off x="0" y="0"/>
          <a:ext cx="0" cy="0"/>
          <a:chOff x="0" y="0"/>
          <a:chExt cx="0" cy="0"/>
        </a:xfrm>
      </p:grpSpPr>
      <p:sp>
        <p:nvSpPr>
          <p:cNvPr id="25" name="Slide Number Placeholder 0">
            <a:extLst>
              <a:ext uri="{FF2B5EF4-FFF2-40B4-BE49-F238E27FC236}">
                <a16:creationId xmlns:a16="http://schemas.microsoft.com/office/drawing/2014/main" id="{C64A5398-015D-83D1-8284-A5441AC3ECAE}"/>
              </a:ext>
            </a:extLst>
          </p:cNvPr>
          <p:cNvSpPr>
            <a:spLocks noGrp="1"/>
          </p:cNvSpPr>
          <p:nvPr>
            <p:ph type="sldNum" sz="quarter" idx="4294967295"/>
          </p:nvPr>
        </p:nvSpPr>
        <p:spPr>
          <a:xfrm>
            <a:off x="11645900" y="6273800"/>
            <a:ext cx="469900" cy="4445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Calibri Bold"/>
                <a:ea typeface="Calibri Bold"/>
                <a:cs typeface="Calibri Bold"/>
              </a:rPr>
              <a:pPr algn="ctr"/>
              <a:t>7</a:t>
            </a:fld>
            <a:endParaRPr lang="en-US" sz="1210">
              <a:solidFill>
                <a:srgbClr val="000000"/>
              </a:solidFill>
              <a:latin typeface="Calibri Bold"/>
              <a:ea typeface="Calibri Bold"/>
              <a:cs typeface="Calibri Bold"/>
            </a:endParaRPr>
          </a:p>
        </p:txBody>
      </p:sp>
      <p:sp>
        <p:nvSpPr>
          <p:cNvPr id="5" name="TextBox 4">
            <a:extLst>
              <a:ext uri="{FF2B5EF4-FFF2-40B4-BE49-F238E27FC236}">
                <a16:creationId xmlns:a16="http://schemas.microsoft.com/office/drawing/2014/main" id="{661E6607-ADAF-EDA5-CEE8-903B8B749C67}"/>
              </a:ext>
            </a:extLst>
          </p:cNvPr>
          <p:cNvSpPr txBox="1"/>
          <p:nvPr/>
        </p:nvSpPr>
        <p:spPr>
          <a:xfrm>
            <a:off x="311109" y="282035"/>
            <a:ext cx="10363200" cy="769441"/>
          </a:xfrm>
          <a:prstGeom prst="rect">
            <a:avLst/>
          </a:prstGeom>
          <a:noFill/>
        </p:spPr>
        <p:txBody>
          <a:bodyPr vertOverflow="overflow" vert="horz" wrap="square" rtlCol="0" anchor="t" anchorCtr="0">
            <a:spAutoFit/>
          </a:bodyPr>
          <a:lstStyle/>
          <a:p>
            <a:r>
              <a:rPr lang="en-IN" sz="4400" b="1" dirty="0">
                <a:solidFill>
                  <a:schemeClr val="accent1">
                    <a:lumMod val="60000"/>
                    <a:lumOff val="40000"/>
                  </a:schemeClr>
                </a:solidFill>
                <a:latin typeface="Arial Black"/>
              </a:rPr>
              <a:t>RESULTS &amp; VISUALIZATION 2:</a:t>
            </a:r>
          </a:p>
        </p:txBody>
      </p:sp>
      <p:sp>
        <p:nvSpPr>
          <p:cNvPr id="9" name="TextBox 8">
            <a:extLst>
              <a:ext uri="{FF2B5EF4-FFF2-40B4-BE49-F238E27FC236}">
                <a16:creationId xmlns:a16="http://schemas.microsoft.com/office/drawing/2014/main" id="{7DCD4B04-9219-CBE8-B726-1E7679B7A220}"/>
              </a:ext>
            </a:extLst>
          </p:cNvPr>
          <p:cNvSpPr txBox="1"/>
          <p:nvPr/>
        </p:nvSpPr>
        <p:spPr>
          <a:xfrm>
            <a:off x="1742409" y="4631989"/>
            <a:ext cx="2950166" cy="584775"/>
          </a:xfrm>
          <a:prstGeom prst="rect">
            <a:avLst/>
          </a:prstGeom>
          <a:noFill/>
        </p:spPr>
        <p:txBody>
          <a:bodyPr vertOverflow="overflow" vert="horz" wrap="square" rtlCol="0" anchor="b" anchorCtr="1">
            <a:spAutoFit/>
          </a:bodyPr>
          <a:lstStyle/>
          <a:p>
            <a:pPr algn="ctr"/>
            <a:r>
              <a:rPr lang="en-US" sz="1600" b="1" i="0" u="none" strike="noStrike" dirty="0">
                <a:solidFill>
                  <a:schemeClr val="accent1">
                    <a:lumMod val="60000"/>
                    <a:lumOff val="40000"/>
                  </a:schemeClr>
                </a:solidFill>
                <a:effectLst/>
                <a:latin typeface="Times New Roman" panose="02020603050405020304" pitchFamily="18" charset="0"/>
              </a:rPr>
              <a:t>Overstocking Due to Overestimated Demand</a:t>
            </a:r>
            <a:endParaRPr lang="en-US" sz="1600" b="0" i="0" u="none" strike="noStrike" dirty="0">
              <a:solidFill>
                <a:schemeClr val="accent1">
                  <a:lumMod val="60000"/>
                  <a:lumOff val="40000"/>
                </a:schemeClr>
              </a:solidFill>
              <a:effectLst/>
              <a:latin typeface="Times New Roman" panose="02020603050405020304" pitchFamily="18" charset="0"/>
            </a:endParaRPr>
          </a:p>
        </p:txBody>
      </p:sp>
      <p:sp>
        <p:nvSpPr>
          <p:cNvPr id="10" name="TextBox 9">
            <a:extLst>
              <a:ext uri="{FF2B5EF4-FFF2-40B4-BE49-F238E27FC236}">
                <a16:creationId xmlns:a16="http://schemas.microsoft.com/office/drawing/2014/main" id="{C39BE885-CB0D-38B1-5F59-E7FD7967D1A1}"/>
              </a:ext>
            </a:extLst>
          </p:cNvPr>
          <p:cNvSpPr txBox="1"/>
          <p:nvPr/>
        </p:nvSpPr>
        <p:spPr>
          <a:xfrm>
            <a:off x="385778" y="5201269"/>
            <a:ext cx="5410319" cy="1969770"/>
          </a:xfrm>
          <a:prstGeom prst="rect">
            <a:avLst/>
          </a:prstGeom>
          <a:noFill/>
        </p:spPr>
        <p:txBody>
          <a:bodyPr vertOverflow="overflow" vert="horz" wrap="square" rtlCol="0" anchor="t">
            <a:spAutoFit/>
          </a:bodyPr>
          <a:lstStyle/>
          <a:p>
            <a:pPr marL="457200" rtl="0" fontAlgn="base">
              <a:spcBef>
                <a:spcPts val="1200"/>
              </a:spcBef>
              <a:buFont typeface="Arial" panose="020B0604020202020204" pitchFamily="34" charset="0"/>
              <a:buChar char="•"/>
            </a:pPr>
            <a:r>
              <a:rPr lang="en-US" sz="1600" b="0" i="0" u="none" strike="noStrike" dirty="0">
                <a:effectLst/>
              </a:rPr>
              <a:t>Many months have more stock than required, possibly because of miscalculating demand or a strategy of bulk purchasing to get supplier discounts.</a:t>
            </a:r>
          </a:p>
          <a:p>
            <a:pPr marL="457200" rtl="0" fontAlgn="base">
              <a:spcAft>
                <a:spcPts val="1200"/>
              </a:spcAft>
              <a:buFont typeface="Arial" panose="020B0604020202020204" pitchFamily="34" charset="0"/>
              <a:buChar char="•"/>
            </a:pPr>
            <a:r>
              <a:rPr lang="en-US" sz="1600" b="1" i="0" u="none" strike="noStrike" dirty="0">
                <a:effectLst/>
              </a:rPr>
              <a:t>Example: April</a:t>
            </a:r>
            <a:r>
              <a:rPr lang="en-US" sz="1600" b="0" i="0" u="none" strike="noStrike" dirty="0">
                <a:effectLst/>
              </a:rPr>
              <a:t> – Bought </a:t>
            </a:r>
            <a:r>
              <a:rPr lang="en-US" sz="1600" b="1" i="0" u="none" strike="noStrike" dirty="0">
                <a:effectLst/>
              </a:rPr>
              <a:t>165 units (main)</a:t>
            </a:r>
            <a:r>
              <a:rPr lang="en-US" sz="1600" b="0" i="0" u="none" strike="noStrike" dirty="0">
                <a:effectLst/>
              </a:rPr>
              <a:t> and </a:t>
            </a:r>
            <a:r>
              <a:rPr lang="en-US" sz="1600" b="1" i="0" u="none" strike="noStrike" dirty="0">
                <a:effectLst/>
              </a:rPr>
              <a:t>101 units (secondary)</a:t>
            </a:r>
            <a:r>
              <a:rPr lang="en-US" sz="1600" b="0" i="0" u="none" strike="noStrike" dirty="0">
                <a:effectLst/>
              </a:rPr>
              <a:t> but sold only </a:t>
            </a:r>
            <a:r>
              <a:rPr lang="en-US" sz="1600" b="1" i="0" u="none" strike="noStrike" dirty="0">
                <a:effectLst/>
              </a:rPr>
              <a:t>153 units (main)</a:t>
            </a:r>
            <a:r>
              <a:rPr lang="en-US" sz="1600" b="0" i="0" u="none" strike="noStrike" dirty="0">
                <a:effectLst/>
              </a:rPr>
              <a:t> and </a:t>
            </a:r>
            <a:r>
              <a:rPr lang="en-US" sz="1600" b="1" i="0" u="none" strike="noStrike" dirty="0">
                <a:effectLst/>
              </a:rPr>
              <a:t>75 units (secondary)</a:t>
            </a:r>
            <a:r>
              <a:rPr lang="en-US" sz="1600" b="0" i="0" u="none" strike="noStrike" dirty="0">
                <a:effectLst/>
              </a:rPr>
              <a:t>.</a:t>
            </a:r>
          </a:p>
          <a:p>
            <a:pPr algn="ctr"/>
            <a:endParaRPr lang="en-IN" sz="1600" dirty="0">
              <a:latin typeface="Calibri"/>
              <a:ea typeface="Calibri"/>
              <a:cs typeface="Calibri"/>
            </a:endParaRPr>
          </a:p>
        </p:txBody>
      </p:sp>
      <p:sp>
        <p:nvSpPr>
          <p:cNvPr id="11" name="TextBox 10">
            <a:extLst>
              <a:ext uri="{FF2B5EF4-FFF2-40B4-BE49-F238E27FC236}">
                <a16:creationId xmlns:a16="http://schemas.microsoft.com/office/drawing/2014/main" id="{804DD457-AFC2-7146-400C-0EE96E8F7C2B}"/>
              </a:ext>
            </a:extLst>
          </p:cNvPr>
          <p:cNvSpPr txBox="1"/>
          <p:nvPr/>
        </p:nvSpPr>
        <p:spPr>
          <a:xfrm>
            <a:off x="6904669" y="4648273"/>
            <a:ext cx="3116826" cy="584775"/>
          </a:xfrm>
          <a:prstGeom prst="rect">
            <a:avLst/>
          </a:prstGeom>
          <a:noFill/>
        </p:spPr>
        <p:txBody>
          <a:bodyPr vertOverflow="overflow" vert="horz" wrap="square" rtlCol="0" anchor="b" anchorCtr="1">
            <a:spAutoFit/>
          </a:bodyPr>
          <a:lstStyle/>
          <a:p>
            <a:pPr algn="ctr"/>
            <a:r>
              <a:rPr lang="en-US" sz="1600" b="1" i="0" u="none" strike="noStrike" dirty="0">
                <a:solidFill>
                  <a:schemeClr val="accent1">
                    <a:lumMod val="60000"/>
                    <a:lumOff val="40000"/>
                  </a:schemeClr>
                </a:solidFill>
                <a:effectLst/>
                <a:latin typeface="Times New Roman" panose="02020603050405020304" pitchFamily="18" charset="0"/>
              </a:rPr>
              <a:t>Low Sales in Off-Season Due to Less Consumer Interest</a:t>
            </a:r>
            <a:endParaRPr lang="en-IN" sz="1600" dirty="0">
              <a:solidFill>
                <a:schemeClr val="accent1">
                  <a:lumMod val="60000"/>
                  <a:lumOff val="40000"/>
                </a:schemeClr>
              </a:solidFill>
              <a:latin typeface="Calibri Bold"/>
              <a:ea typeface="Calibri Bold"/>
              <a:cs typeface="Calibri Bold"/>
            </a:endParaRPr>
          </a:p>
        </p:txBody>
      </p:sp>
      <p:sp>
        <p:nvSpPr>
          <p:cNvPr id="12" name="TextBox 11">
            <a:extLst>
              <a:ext uri="{FF2B5EF4-FFF2-40B4-BE49-F238E27FC236}">
                <a16:creationId xmlns:a16="http://schemas.microsoft.com/office/drawing/2014/main" id="{EAE7DCBD-79A0-EA94-0550-24151D45C2D2}"/>
              </a:ext>
            </a:extLst>
          </p:cNvPr>
          <p:cNvSpPr txBox="1"/>
          <p:nvPr/>
        </p:nvSpPr>
        <p:spPr>
          <a:xfrm>
            <a:off x="6159849" y="5190970"/>
            <a:ext cx="5122298" cy="1384995"/>
          </a:xfrm>
          <a:prstGeom prst="rect">
            <a:avLst/>
          </a:prstGeom>
          <a:noFill/>
        </p:spPr>
        <p:txBody>
          <a:bodyPr vertOverflow="overflow" vert="horz" wrap="square" rtlCol="0" anchor="t">
            <a:spAutoFit/>
          </a:bodyPr>
          <a:lstStyle/>
          <a:p>
            <a:pPr fontAlgn="base">
              <a:spcBef>
                <a:spcPts val="1200"/>
              </a:spcBef>
              <a:spcAft>
                <a:spcPts val="1200"/>
              </a:spcAft>
            </a:pPr>
            <a:r>
              <a:rPr lang="en-US" sz="1600" b="0" i="0" u="none" strike="noStrike" dirty="0">
                <a:effectLst/>
              </a:rPr>
              <a:t>February, June, and July have lower sales, which might be due to no major festivals or reduced purchasing power after high spending in previous months.</a:t>
            </a:r>
          </a:p>
          <a:p>
            <a:pPr rtl="0" fontAlgn="base">
              <a:spcBef>
                <a:spcPts val="1200"/>
              </a:spcBef>
              <a:spcAft>
                <a:spcPts val="1200"/>
              </a:spcAft>
            </a:pPr>
            <a:endParaRPr lang="en-IN" sz="1600" dirty="0">
              <a:latin typeface="Calibri"/>
              <a:ea typeface="Calibri"/>
              <a:cs typeface="Calibri"/>
            </a:endParaRPr>
          </a:p>
        </p:txBody>
      </p:sp>
      <p:sp>
        <p:nvSpPr>
          <p:cNvPr id="17" name="AutoShape 4">
            <a:extLst>
              <a:ext uri="{FF2B5EF4-FFF2-40B4-BE49-F238E27FC236}">
                <a16:creationId xmlns:a16="http://schemas.microsoft.com/office/drawing/2014/main" id="{D2B03282-094C-7CEE-00E4-697EA36F1B2B}"/>
              </a:ext>
            </a:extLst>
          </p:cNvPr>
          <p:cNvSpPr>
            <a:spLocks noChangeAspect="1" noChangeArrowheads="1"/>
          </p:cNvSpPr>
          <p:nvPr/>
        </p:nvSpPr>
        <p:spPr bwMode="auto">
          <a:xfrm>
            <a:off x="3052763" y="1576388"/>
            <a:ext cx="6086475" cy="3705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8">
            <a:extLst>
              <a:ext uri="{FF2B5EF4-FFF2-40B4-BE49-F238E27FC236}">
                <a16:creationId xmlns:a16="http://schemas.microsoft.com/office/drawing/2014/main" id="{EDE30949-E7A0-33C6-EAC7-8601B1428027}"/>
              </a:ext>
            </a:extLst>
          </p:cNvPr>
          <p:cNvSpPr>
            <a:spLocks noChangeAspect="1" noChangeArrowheads="1"/>
          </p:cNvSpPr>
          <p:nvPr/>
        </p:nvSpPr>
        <p:spPr bwMode="auto">
          <a:xfrm>
            <a:off x="5983698" y="1278414"/>
            <a:ext cx="4453934" cy="29204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AutoShape 12">
            <a:extLst>
              <a:ext uri="{FF2B5EF4-FFF2-40B4-BE49-F238E27FC236}">
                <a16:creationId xmlns:a16="http://schemas.microsoft.com/office/drawing/2014/main" id="{1E009A98-DC79-5A36-A0F1-1B67450BD391}"/>
              </a:ext>
            </a:extLst>
          </p:cNvPr>
          <p:cNvSpPr>
            <a:spLocks noChangeAspect="1" noChangeArrowheads="1"/>
          </p:cNvSpPr>
          <p:nvPr/>
        </p:nvSpPr>
        <p:spPr bwMode="auto">
          <a:xfrm>
            <a:off x="3500438" y="1947863"/>
            <a:ext cx="5191125" cy="29622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a:extLst>
              <a:ext uri="{FF2B5EF4-FFF2-40B4-BE49-F238E27FC236}">
                <a16:creationId xmlns:a16="http://schemas.microsoft.com/office/drawing/2014/main" id="{2518DD57-39E2-13F2-278C-A51FDF988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778" y="1422950"/>
            <a:ext cx="5043854" cy="308247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032DBFE5-9291-648F-C559-B80274BE8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3056" y="1422950"/>
            <a:ext cx="5043854" cy="31064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1AAF3B-E0D0-2C06-B4FF-641B651B3C20}"/>
              </a:ext>
            </a:extLst>
          </p:cNvPr>
          <p:cNvSpPr txBox="1"/>
          <p:nvPr/>
        </p:nvSpPr>
        <p:spPr>
          <a:xfrm rot="16200000">
            <a:off x="8833815" y="1447349"/>
            <a:ext cx="6094070" cy="307777"/>
          </a:xfrm>
          <a:prstGeom prst="rect">
            <a:avLst/>
          </a:prstGeom>
          <a:noFill/>
        </p:spPr>
        <p:txBody>
          <a:bodyPr wrap="square">
            <a:spAutoFit/>
          </a:bodyPr>
          <a:lstStyle/>
          <a:p>
            <a:r>
              <a:rPr lang="en-ID" sz="1400" b="1" dirty="0">
                <a:solidFill>
                  <a:schemeClr val="bg2"/>
                </a:solidFill>
              </a:rPr>
              <a:t>BDM CAPSTONE PROJECT</a:t>
            </a:r>
          </a:p>
        </p:txBody>
      </p:sp>
    </p:spTree>
    <p:extLst>
      <p:ext uri="{BB962C8B-B14F-4D97-AF65-F5344CB8AC3E}">
        <p14:creationId xmlns:p14="http://schemas.microsoft.com/office/powerpoint/2010/main" val="2903328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13BE8-175C-A2B3-71DF-354455775CEC}"/>
            </a:ext>
          </a:extLst>
        </p:cNvPr>
        <p:cNvGrpSpPr/>
        <p:nvPr/>
      </p:nvGrpSpPr>
      <p:grpSpPr>
        <a:xfrm>
          <a:off x="0" y="0"/>
          <a:ext cx="0" cy="0"/>
          <a:chOff x="0" y="0"/>
          <a:chExt cx="0" cy="0"/>
        </a:xfrm>
      </p:grpSpPr>
      <p:sp>
        <p:nvSpPr>
          <p:cNvPr id="25" name="Slide Number Placeholder 0">
            <a:extLst>
              <a:ext uri="{FF2B5EF4-FFF2-40B4-BE49-F238E27FC236}">
                <a16:creationId xmlns:a16="http://schemas.microsoft.com/office/drawing/2014/main" id="{BDD916AC-56EF-7874-AB47-717CA495AF3A}"/>
              </a:ext>
            </a:extLst>
          </p:cNvPr>
          <p:cNvSpPr>
            <a:spLocks noGrp="1"/>
          </p:cNvSpPr>
          <p:nvPr>
            <p:ph type="sldNum" sz="quarter" idx="4294967295"/>
          </p:nvPr>
        </p:nvSpPr>
        <p:spPr>
          <a:xfrm>
            <a:off x="11645900" y="6273800"/>
            <a:ext cx="469900" cy="4445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1625519" rtl="0" eaLnBrk="1" latinLnBrk="0" hangingPunct="1">
              <a:defRPr sz="3200" kern="1200">
                <a:solidFill>
                  <a:schemeClr val="tx1"/>
                </a:solidFill>
                <a:latin typeface="+mn-lt"/>
                <a:ea typeface="+mn-ea"/>
                <a:cs typeface="+mn-cs"/>
              </a:defRPr>
            </a:lvl1pPr>
            <a:lvl2pPr marL="812760" algn="l" defTabSz="1625519" rtl="0" eaLnBrk="1" latinLnBrk="0" hangingPunct="1">
              <a:defRPr sz="3200" kern="1200">
                <a:solidFill>
                  <a:schemeClr val="tx1"/>
                </a:solidFill>
                <a:latin typeface="+mn-lt"/>
                <a:ea typeface="+mn-ea"/>
                <a:cs typeface="+mn-cs"/>
              </a:defRPr>
            </a:lvl2pPr>
            <a:lvl3pPr marL="1625519" algn="l" defTabSz="1625519" rtl="0" eaLnBrk="1" latinLnBrk="0" hangingPunct="1">
              <a:defRPr sz="3200" kern="1200">
                <a:solidFill>
                  <a:schemeClr val="tx1"/>
                </a:solidFill>
                <a:latin typeface="+mn-lt"/>
                <a:ea typeface="+mn-ea"/>
                <a:cs typeface="+mn-cs"/>
              </a:defRPr>
            </a:lvl3pPr>
            <a:lvl4pPr marL="2438278" algn="l" defTabSz="1625519" rtl="0" eaLnBrk="1" latinLnBrk="0" hangingPunct="1">
              <a:defRPr sz="3200" kern="1200">
                <a:solidFill>
                  <a:schemeClr val="tx1"/>
                </a:solidFill>
                <a:latin typeface="+mn-lt"/>
                <a:ea typeface="+mn-ea"/>
                <a:cs typeface="+mn-cs"/>
              </a:defRPr>
            </a:lvl4pPr>
            <a:lvl5pPr marL="3251037" algn="l" defTabSz="1625519" rtl="0" eaLnBrk="1" latinLnBrk="0" hangingPunct="1">
              <a:defRPr sz="3200" kern="1200">
                <a:solidFill>
                  <a:schemeClr val="tx1"/>
                </a:solidFill>
                <a:latin typeface="+mn-lt"/>
                <a:ea typeface="+mn-ea"/>
                <a:cs typeface="+mn-cs"/>
              </a:defRPr>
            </a:lvl5pPr>
            <a:lvl6pPr marL="4063797" algn="l" defTabSz="1625519" rtl="0" eaLnBrk="1" latinLnBrk="0" hangingPunct="1">
              <a:defRPr sz="3200" kern="1200">
                <a:solidFill>
                  <a:schemeClr val="tx1"/>
                </a:solidFill>
                <a:latin typeface="+mn-lt"/>
                <a:ea typeface="+mn-ea"/>
                <a:cs typeface="+mn-cs"/>
              </a:defRPr>
            </a:lvl6pPr>
            <a:lvl7pPr marL="4876557" algn="l" defTabSz="1625519" rtl="0" eaLnBrk="1" latinLnBrk="0" hangingPunct="1">
              <a:defRPr sz="3200" kern="1200">
                <a:solidFill>
                  <a:schemeClr val="tx1"/>
                </a:solidFill>
                <a:latin typeface="+mn-lt"/>
                <a:ea typeface="+mn-ea"/>
                <a:cs typeface="+mn-cs"/>
              </a:defRPr>
            </a:lvl7pPr>
            <a:lvl8pPr marL="5689315" algn="l" defTabSz="1625519" rtl="0" eaLnBrk="1" latinLnBrk="0" hangingPunct="1">
              <a:defRPr sz="3200" kern="1200">
                <a:solidFill>
                  <a:schemeClr val="tx1"/>
                </a:solidFill>
                <a:latin typeface="+mn-lt"/>
                <a:ea typeface="+mn-ea"/>
                <a:cs typeface="+mn-cs"/>
              </a:defRPr>
            </a:lvl8pPr>
            <a:lvl9pPr marL="6502075" algn="l" defTabSz="1625519" rtl="0" eaLnBrk="1" latinLnBrk="0" hangingPunct="1">
              <a:defRPr sz="3200" kern="1200">
                <a:solidFill>
                  <a:schemeClr val="tx1"/>
                </a:solidFill>
                <a:latin typeface="+mn-lt"/>
                <a:ea typeface="+mn-ea"/>
                <a:cs typeface="+mn-cs"/>
              </a:defRPr>
            </a:lvl9pPr>
          </a:lstStyle>
          <a:p>
            <a:pPr algn="ctr"/>
            <a:fld id="{F7021451-1387-4CA6-816F-3879F97B5CBC}" type="slidenum">
              <a:rPr lang="en-US" sz="1210">
                <a:solidFill>
                  <a:srgbClr val="000000"/>
                </a:solidFill>
                <a:latin typeface="Calibri Bold"/>
                <a:ea typeface="Calibri Bold"/>
                <a:cs typeface="Calibri Bold"/>
              </a:rPr>
              <a:pPr algn="ctr"/>
              <a:t>8</a:t>
            </a:fld>
            <a:endParaRPr lang="en-US" sz="1210">
              <a:solidFill>
                <a:srgbClr val="000000"/>
              </a:solidFill>
              <a:latin typeface="Calibri Bold"/>
              <a:ea typeface="Calibri Bold"/>
              <a:cs typeface="Calibri Bold"/>
            </a:endParaRPr>
          </a:p>
        </p:txBody>
      </p:sp>
      <p:sp>
        <p:nvSpPr>
          <p:cNvPr id="5" name="TextBox 4">
            <a:extLst>
              <a:ext uri="{FF2B5EF4-FFF2-40B4-BE49-F238E27FC236}">
                <a16:creationId xmlns:a16="http://schemas.microsoft.com/office/drawing/2014/main" id="{D281AC1A-2531-4E38-8A49-5576512C5239}"/>
              </a:ext>
            </a:extLst>
          </p:cNvPr>
          <p:cNvSpPr txBox="1"/>
          <p:nvPr/>
        </p:nvSpPr>
        <p:spPr>
          <a:xfrm>
            <a:off x="311109" y="282035"/>
            <a:ext cx="10363200" cy="769441"/>
          </a:xfrm>
          <a:prstGeom prst="rect">
            <a:avLst/>
          </a:prstGeom>
          <a:noFill/>
        </p:spPr>
        <p:txBody>
          <a:bodyPr vertOverflow="overflow" vert="horz" wrap="square" rtlCol="0" anchor="t" anchorCtr="0">
            <a:spAutoFit/>
          </a:bodyPr>
          <a:lstStyle/>
          <a:p>
            <a:r>
              <a:rPr lang="en-IN" sz="4400" b="1" dirty="0">
                <a:solidFill>
                  <a:schemeClr val="accent1">
                    <a:lumMod val="60000"/>
                    <a:lumOff val="40000"/>
                  </a:schemeClr>
                </a:solidFill>
                <a:latin typeface="Arial Black"/>
              </a:rPr>
              <a:t>RESULTS &amp; VISUALIZATION 3:</a:t>
            </a:r>
          </a:p>
        </p:txBody>
      </p:sp>
      <p:sp>
        <p:nvSpPr>
          <p:cNvPr id="9" name="TextBox 8">
            <a:extLst>
              <a:ext uri="{FF2B5EF4-FFF2-40B4-BE49-F238E27FC236}">
                <a16:creationId xmlns:a16="http://schemas.microsoft.com/office/drawing/2014/main" id="{5824A236-B5AB-F23D-23DD-B25BCA8AE806}"/>
              </a:ext>
            </a:extLst>
          </p:cNvPr>
          <p:cNvSpPr txBox="1"/>
          <p:nvPr/>
        </p:nvSpPr>
        <p:spPr>
          <a:xfrm>
            <a:off x="1277381" y="4185612"/>
            <a:ext cx="4019603" cy="923330"/>
          </a:xfrm>
          <a:prstGeom prst="rect">
            <a:avLst/>
          </a:prstGeom>
          <a:noFill/>
        </p:spPr>
        <p:txBody>
          <a:bodyPr vertOverflow="overflow" vert="horz" wrap="square" rtlCol="0" anchor="b" anchorCtr="1">
            <a:spAutoFit/>
          </a:bodyPr>
          <a:lstStyle/>
          <a:p>
            <a:pPr algn="l"/>
            <a:endParaRPr lang="en-IN" sz="1800" b="0" i="0" u="none" strike="noStrike" baseline="0" dirty="0">
              <a:solidFill>
                <a:srgbClr val="000000"/>
              </a:solidFill>
            </a:endParaRPr>
          </a:p>
          <a:p>
            <a:endParaRPr lang="en-IN" sz="1800" b="0" i="0" u="none" strike="noStrike" baseline="0" dirty="0"/>
          </a:p>
          <a:p>
            <a:pPr algn="ctr"/>
            <a:r>
              <a:rPr lang="en-US" sz="1800" b="1" i="0" u="none" strike="noStrike" baseline="0" dirty="0">
                <a:solidFill>
                  <a:schemeClr val="accent1">
                    <a:lumMod val="40000"/>
                    <a:lumOff val="60000"/>
                  </a:schemeClr>
                </a:solidFill>
                <a:latin typeface="Times New Roman" panose="02020603050405020304" pitchFamily="18" charset="0"/>
                <a:cs typeface="Times New Roman" panose="02020603050405020304" pitchFamily="18" charset="0"/>
              </a:rPr>
              <a:t>F</a:t>
            </a:r>
            <a:r>
              <a:rPr lang="en-US" sz="1600" b="1" i="0" u="none" strike="noStrike" baseline="0" dirty="0">
                <a:solidFill>
                  <a:schemeClr val="accent1">
                    <a:lumMod val="40000"/>
                    <a:lumOff val="60000"/>
                  </a:schemeClr>
                </a:solidFill>
                <a:latin typeface="Times New Roman" panose="02020603050405020304" pitchFamily="18" charset="0"/>
                <a:cs typeface="Times New Roman" panose="02020603050405020304" pitchFamily="18" charset="0"/>
              </a:rPr>
              <a:t>requent Stock-Outs for Popular Products </a:t>
            </a:r>
          </a:p>
        </p:txBody>
      </p:sp>
      <p:sp>
        <p:nvSpPr>
          <p:cNvPr id="10" name="TextBox 9">
            <a:extLst>
              <a:ext uri="{FF2B5EF4-FFF2-40B4-BE49-F238E27FC236}">
                <a16:creationId xmlns:a16="http://schemas.microsoft.com/office/drawing/2014/main" id="{5797E450-30DE-45BC-5396-F29329D9ECB6}"/>
              </a:ext>
            </a:extLst>
          </p:cNvPr>
          <p:cNvSpPr txBox="1"/>
          <p:nvPr/>
        </p:nvSpPr>
        <p:spPr>
          <a:xfrm>
            <a:off x="469312" y="5108942"/>
            <a:ext cx="5468852" cy="1723549"/>
          </a:xfrm>
          <a:prstGeom prst="rect">
            <a:avLst/>
          </a:prstGeom>
          <a:noFill/>
        </p:spPr>
        <p:txBody>
          <a:bodyPr vertOverflow="overflow" vert="horz" wrap="square" rtlCol="0" anchor="t">
            <a:spAutoFit/>
          </a:bodyPr>
          <a:lstStyle/>
          <a:p>
            <a:pPr marL="457200" rtl="0" fontAlgn="base">
              <a:spcBef>
                <a:spcPts val="1200"/>
              </a:spcBef>
              <a:spcAft>
                <a:spcPts val="1200"/>
              </a:spcAft>
            </a:pPr>
            <a:r>
              <a:rPr lang="en-US" sz="1600" b="0" i="0" u="none" strike="noStrike" dirty="0">
                <a:solidFill>
                  <a:schemeClr val="tx2"/>
                </a:solidFill>
                <a:effectLst/>
              </a:rPr>
              <a:t>Certain products have consistently high sales but often run out of stock, suggesting that their demand is underestimated. This can lead to lost sales opportunities.</a:t>
            </a:r>
          </a:p>
          <a:p>
            <a:pPr marL="285750" indent="-285750">
              <a:buFont typeface="Arial" panose="020B0604020202020204" pitchFamily="34" charset="0"/>
              <a:buChar char="•"/>
            </a:pPr>
            <a:r>
              <a:rPr lang="en-US" sz="1600" b="1" i="0" u="none" strike="noStrike" dirty="0">
                <a:solidFill>
                  <a:schemeClr val="tx2"/>
                </a:solidFill>
                <a:effectLst/>
              </a:rPr>
              <a:t>Example:</a:t>
            </a:r>
            <a:r>
              <a:rPr lang="en-US" sz="1600" b="0" i="0" u="none" strike="noStrike" dirty="0">
                <a:solidFill>
                  <a:schemeClr val="tx2"/>
                </a:solidFill>
                <a:effectLst/>
              </a:rPr>
              <a:t> Products such as Dettol Soap (24 units purchased and sold) and Dukes Snacks (17 units purchased and sold) were completely sold out.</a:t>
            </a:r>
            <a:endParaRPr lang="en-IN" sz="1600" dirty="0">
              <a:solidFill>
                <a:schemeClr val="tx2"/>
              </a:solidFill>
              <a:ea typeface="Calibri"/>
              <a:cs typeface="Calibri"/>
            </a:endParaRPr>
          </a:p>
        </p:txBody>
      </p:sp>
      <p:sp>
        <p:nvSpPr>
          <p:cNvPr id="17" name="AutoShape 4">
            <a:extLst>
              <a:ext uri="{FF2B5EF4-FFF2-40B4-BE49-F238E27FC236}">
                <a16:creationId xmlns:a16="http://schemas.microsoft.com/office/drawing/2014/main" id="{58D859EB-F322-D75F-7480-203A9BB54599}"/>
              </a:ext>
            </a:extLst>
          </p:cNvPr>
          <p:cNvSpPr>
            <a:spLocks noChangeAspect="1" noChangeArrowheads="1"/>
          </p:cNvSpPr>
          <p:nvPr/>
        </p:nvSpPr>
        <p:spPr bwMode="auto">
          <a:xfrm>
            <a:off x="73374" y="1084658"/>
            <a:ext cx="6086475" cy="3705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 name="AutoShape 8">
            <a:extLst>
              <a:ext uri="{FF2B5EF4-FFF2-40B4-BE49-F238E27FC236}">
                <a16:creationId xmlns:a16="http://schemas.microsoft.com/office/drawing/2014/main" id="{FCC29A36-6140-5433-AC71-017D770BDBFF}"/>
              </a:ext>
            </a:extLst>
          </p:cNvPr>
          <p:cNvSpPr>
            <a:spLocks noChangeAspect="1" noChangeArrowheads="1"/>
          </p:cNvSpPr>
          <p:nvPr/>
        </p:nvSpPr>
        <p:spPr bwMode="auto">
          <a:xfrm>
            <a:off x="5983698" y="1278414"/>
            <a:ext cx="4453934" cy="292047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8" name="Picture 2">
            <a:extLst>
              <a:ext uri="{FF2B5EF4-FFF2-40B4-BE49-F238E27FC236}">
                <a16:creationId xmlns:a16="http://schemas.microsoft.com/office/drawing/2014/main" id="{C4A4F927-4536-7A9C-E128-5E6D8C47A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9849" y="1320257"/>
            <a:ext cx="4991100" cy="3209925"/>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D1EF5D46-518B-F933-AB87-DB68163F09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358" y="1291682"/>
            <a:ext cx="5400340" cy="32385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716CA21-EA99-DDC3-1342-ABE950A62C62}"/>
              </a:ext>
            </a:extLst>
          </p:cNvPr>
          <p:cNvSpPr txBox="1"/>
          <p:nvPr/>
        </p:nvSpPr>
        <p:spPr>
          <a:xfrm>
            <a:off x="6895017" y="4770388"/>
            <a:ext cx="3831498" cy="338554"/>
          </a:xfrm>
          <a:prstGeom prst="rect">
            <a:avLst/>
          </a:prstGeom>
          <a:noFill/>
        </p:spPr>
        <p:txBody>
          <a:bodyPr wrap="none" rtlCol="0">
            <a:spAutoFit/>
          </a:bodyPr>
          <a:lstStyle/>
          <a:p>
            <a:r>
              <a:rPr lang="en-IN" sz="1600" b="1" dirty="0">
                <a:solidFill>
                  <a:schemeClr val="accent1">
                    <a:lumMod val="40000"/>
                    <a:lumOff val="60000"/>
                  </a:schemeClr>
                </a:solidFill>
                <a:latin typeface="Times New Roman" panose="02020603050405020304" pitchFamily="18" charset="0"/>
                <a:cs typeface="Times New Roman" panose="02020603050405020304" pitchFamily="18" charset="0"/>
              </a:rPr>
              <a:t>Slow-Moving &amp; Moderate-Demand Items</a:t>
            </a:r>
          </a:p>
        </p:txBody>
      </p:sp>
      <p:sp>
        <p:nvSpPr>
          <p:cNvPr id="3" name="TextBox 2">
            <a:extLst>
              <a:ext uri="{FF2B5EF4-FFF2-40B4-BE49-F238E27FC236}">
                <a16:creationId xmlns:a16="http://schemas.microsoft.com/office/drawing/2014/main" id="{8C1E3E13-4ADB-241C-FE4E-C9926FBBEDBD}"/>
              </a:ext>
            </a:extLst>
          </p:cNvPr>
          <p:cNvSpPr txBox="1"/>
          <p:nvPr/>
        </p:nvSpPr>
        <p:spPr>
          <a:xfrm>
            <a:off x="6178584" y="5108942"/>
            <a:ext cx="5264364" cy="1323439"/>
          </a:xfrm>
          <a:prstGeom prst="rect">
            <a:avLst/>
          </a:prstGeom>
          <a:noFill/>
        </p:spPr>
        <p:txBody>
          <a:bodyPr wrap="square" rtlCol="0">
            <a:spAutoFit/>
          </a:bodyPr>
          <a:lstStyle/>
          <a:p>
            <a:r>
              <a:rPr lang="en-US" sz="1600" dirty="0"/>
              <a:t>Overstocked items like </a:t>
            </a:r>
            <a:r>
              <a:rPr lang="en-US" sz="1600" b="1" dirty="0"/>
              <a:t>Britannia Cookies (136 bought, 19 sold)</a:t>
            </a:r>
            <a:r>
              <a:rPr lang="en-US" sz="1600" dirty="0"/>
              <a:t> and </a:t>
            </a:r>
            <a:r>
              <a:rPr lang="en-US" sz="1600" b="1" dirty="0"/>
              <a:t>Kissan Ketchup (43 bought, 25 sold)</a:t>
            </a:r>
            <a:r>
              <a:rPr lang="en-US" sz="1600" dirty="0"/>
              <a:t> increase storage costs. In contrast, balanced items such as </a:t>
            </a:r>
            <a:r>
              <a:rPr lang="en-US" sz="1600" b="1" dirty="0"/>
              <a:t>Ching’s Masala (52 bought, 46 sold)</a:t>
            </a:r>
            <a:r>
              <a:rPr lang="en-US" sz="1600" dirty="0"/>
              <a:t> and </a:t>
            </a:r>
            <a:r>
              <a:rPr lang="en-US" sz="1600" b="1" dirty="0"/>
              <a:t>Saffola Oats (25 bought, 24 sold)</a:t>
            </a:r>
            <a:r>
              <a:rPr lang="en-US" sz="1600" dirty="0"/>
              <a:t> reflect efficient stock management.</a:t>
            </a:r>
            <a:endParaRPr lang="en-IN" sz="1600" dirty="0"/>
          </a:p>
        </p:txBody>
      </p:sp>
      <p:sp>
        <p:nvSpPr>
          <p:cNvPr id="6" name="TextBox 5">
            <a:extLst>
              <a:ext uri="{FF2B5EF4-FFF2-40B4-BE49-F238E27FC236}">
                <a16:creationId xmlns:a16="http://schemas.microsoft.com/office/drawing/2014/main" id="{857E92F9-1BE8-A87C-9370-923B9B7D26C0}"/>
              </a:ext>
            </a:extLst>
          </p:cNvPr>
          <p:cNvSpPr txBox="1"/>
          <p:nvPr/>
        </p:nvSpPr>
        <p:spPr>
          <a:xfrm rot="16200000">
            <a:off x="8798475" y="1436193"/>
            <a:ext cx="6094070" cy="307777"/>
          </a:xfrm>
          <a:prstGeom prst="rect">
            <a:avLst/>
          </a:prstGeom>
          <a:noFill/>
        </p:spPr>
        <p:txBody>
          <a:bodyPr wrap="square">
            <a:spAutoFit/>
          </a:bodyPr>
          <a:lstStyle/>
          <a:p>
            <a:r>
              <a:rPr lang="en-ID" sz="1400" b="1" dirty="0">
                <a:solidFill>
                  <a:schemeClr val="bg2"/>
                </a:solidFill>
              </a:rPr>
              <a:t>BDM CAPSTONE PROJECT</a:t>
            </a:r>
          </a:p>
        </p:txBody>
      </p:sp>
    </p:spTree>
    <p:extLst>
      <p:ext uri="{BB962C8B-B14F-4D97-AF65-F5344CB8AC3E}">
        <p14:creationId xmlns:p14="http://schemas.microsoft.com/office/powerpoint/2010/main" val="74469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B9448-1296-5FDF-56EE-C85CECFDAC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B7C336-3751-6002-30D1-A8FD5A5832FC}"/>
              </a:ext>
            </a:extLst>
          </p:cNvPr>
          <p:cNvSpPr>
            <a:spLocks noGrp="1"/>
          </p:cNvSpPr>
          <p:nvPr>
            <p:ph type="title"/>
          </p:nvPr>
        </p:nvSpPr>
        <p:spPr>
          <a:xfrm>
            <a:off x="3347323" y="-176080"/>
            <a:ext cx="7772521" cy="1363279"/>
          </a:xfrm>
        </p:spPr>
        <p:txBody>
          <a:bodyPr/>
          <a:lstStyle/>
          <a:p>
            <a:r>
              <a:rPr lang="en-IN" dirty="0">
                <a:solidFill>
                  <a:schemeClr val="accent1">
                    <a:lumMod val="60000"/>
                    <a:lumOff val="40000"/>
                  </a:schemeClr>
                </a:solidFill>
              </a:rPr>
              <a:t>RECOMMENDATION</a:t>
            </a:r>
          </a:p>
        </p:txBody>
      </p:sp>
      <p:sp>
        <p:nvSpPr>
          <p:cNvPr id="3" name="Footer Placeholder 2">
            <a:extLst>
              <a:ext uri="{FF2B5EF4-FFF2-40B4-BE49-F238E27FC236}">
                <a16:creationId xmlns:a16="http://schemas.microsoft.com/office/drawing/2014/main" id="{4732418A-D86C-E873-1825-AC3FA79E9AF5}"/>
              </a:ext>
            </a:extLst>
          </p:cNvPr>
          <p:cNvSpPr>
            <a:spLocks noGrp="1"/>
          </p:cNvSpPr>
          <p:nvPr>
            <p:ph type="ftr" sz="quarter" idx="10"/>
          </p:nvPr>
        </p:nvSpPr>
        <p:spPr>
          <a:xfrm rot="16200000">
            <a:off x="10103577" y="3934991"/>
            <a:ext cx="3667561" cy="469900"/>
          </a:xfrm>
        </p:spPr>
        <p:txBody>
          <a:bodyPr/>
          <a:lstStyle/>
          <a:p>
            <a:r>
              <a:rPr lang="en-ID" dirty="0"/>
              <a:t>BDM CAPSTONE PROJECT</a:t>
            </a:r>
          </a:p>
          <a:p>
            <a:endParaRPr lang="en-ID" dirty="0"/>
          </a:p>
        </p:txBody>
      </p:sp>
      <p:sp>
        <p:nvSpPr>
          <p:cNvPr id="4" name="Slide Number Placeholder 3">
            <a:extLst>
              <a:ext uri="{FF2B5EF4-FFF2-40B4-BE49-F238E27FC236}">
                <a16:creationId xmlns:a16="http://schemas.microsoft.com/office/drawing/2014/main" id="{A106DA12-E443-77F6-092F-2DF3E47A1FBA}"/>
              </a:ext>
            </a:extLst>
          </p:cNvPr>
          <p:cNvSpPr>
            <a:spLocks noGrp="1"/>
          </p:cNvSpPr>
          <p:nvPr>
            <p:ph type="sldNum" sz="quarter" idx="11"/>
          </p:nvPr>
        </p:nvSpPr>
        <p:spPr/>
        <p:txBody>
          <a:bodyPr/>
          <a:lstStyle/>
          <a:p>
            <a:fld id="{CF6F24BE-8BEB-403A-BDCC-38E201D0662D}" type="slidenum">
              <a:rPr lang="en-ID" smtClean="0"/>
              <a:pPr/>
              <a:t>9</a:t>
            </a:fld>
            <a:endParaRPr lang="en-ID"/>
          </a:p>
        </p:txBody>
      </p:sp>
      <p:sp>
        <p:nvSpPr>
          <p:cNvPr id="6" name="Text Placeholder 5">
            <a:extLst>
              <a:ext uri="{FF2B5EF4-FFF2-40B4-BE49-F238E27FC236}">
                <a16:creationId xmlns:a16="http://schemas.microsoft.com/office/drawing/2014/main" id="{9431B06C-8792-3C1C-B5EF-8E2C35BA6573}"/>
              </a:ext>
            </a:extLst>
          </p:cNvPr>
          <p:cNvSpPr>
            <a:spLocks noGrp="1"/>
          </p:cNvSpPr>
          <p:nvPr>
            <p:ph type="body" sz="quarter" idx="19"/>
          </p:nvPr>
        </p:nvSpPr>
        <p:spPr/>
        <p:txBody>
          <a:bodyPr/>
          <a:lstStyle/>
          <a:p>
            <a:endParaRPr lang="en-IN" dirty="0"/>
          </a:p>
        </p:txBody>
      </p:sp>
      <p:sp>
        <p:nvSpPr>
          <p:cNvPr id="8" name="Text Placeholder 7">
            <a:extLst>
              <a:ext uri="{FF2B5EF4-FFF2-40B4-BE49-F238E27FC236}">
                <a16:creationId xmlns:a16="http://schemas.microsoft.com/office/drawing/2014/main" id="{97BCBB17-BF35-F0A9-1AB4-0D2B23EEE11D}"/>
              </a:ext>
            </a:extLst>
          </p:cNvPr>
          <p:cNvSpPr>
            <a:spLocks noGrp="1"/>
          </p:cNvSpPr>
          <p:nvPr>
            <p:ph type="body" sz="quarter" idx="21"/>
          </p:nvPr>
        </p:nvSpPr>
        <p:spPr>
          <a:xfrm>
            <a:off x="4713129" y="1693978"/>
            <a:ext cx="6329990" cy="2106364"/>
          </a:xfrm>
        </p:spPr>
        <p:txBody>
          <a:bodyPr/>
          <a:lstStyle/>
          <a:p>
            <a:pPr algn="l">
              <a:spcBef>
                <a:spcPts val="1200"/>
              </a:spcBef>
              <a:spcAft>
                <a:spcPts val="750"/>
              </a:spcAft>
              <a:buFont typeface="+mj-lt"/>
              <a:buAutoNum type="arabicPeriod"/>
            </a:pPr>
            <a:r>
              <a:rPr lang="en-IN" b="1" i="0" dirty="0">
                <a:solidFill>
                  <a:schemeClr val="bg2"/>
                </a:solidFill>
                <a:effectLst/>
                <a:latin typeface="D-DINExp"/>
              </a:rPr>
              <a:t>Utilize Bundling Strategies</a:t>
            </a:r>
            <a:r>
              <a:rPr lang="en-IN" dirty="0">
                <a:solidFill>
                  <a:schemeClr val="bg2"/>
                </a:solidFill>
                <a:latin typeface="D-DINExp"/>
              </a:rPr>
              <a:t>: </a:t>
            </a:r>
            <a:r>
              <a:rPr lang="en-IN" b="0" i="0" dirty="0">
                <a:solidFill>
                  <a:schemeClr val="bg2"/>
                </a:solidFill>
                <a:effectLst/>
                <a:latin typeface="D-DINExp"/>
              </a:rPr>
              <a:t>Combine slow-selling items with fast-selling ones (e.g., offer 12-pack biscuits at a discount).</a:t>
            </a:r>
          </a:p>
          <a:p>
            <a:pPr algn="l">
              <a:spcBef>
                <a:spcPts val="1200"/>
              </a:spcBef>
              <a:spcAft>
                <a:spcPts val="750"/>
              </a:spcAft>
              <a:buFont typeface="+mj-lt"/>
              <a:buAutoNum type="arabicPeriod"/>
            </a:pPr>
            <a:r>
              <a:rPr lang="en-IN" b="1" i="0" dirty="0">
                <a:solidFill>
                  <a:schemeClr val="bg2"/>
                </a:solidFill>
                <a:effectLst/>
                <a:latin typeface="D-DINExp"/>
              </a:rPr>
              <a:t>Target Nearby Markets</a:t>
            </a:r>
            <a:r>
              <a:rPr lang="en-IN" dirty="0">
                <a:solidFill>
                  <a:schemeClr val="bg2"/>
                </a:solidFill>
                <a:latin typeface="D-DINExp"/>
              </a:rPr>
              <a:t>: </a:t>
            </a:r>
            <a:r>
              <a:rPr lang="en-IN" b="0" i="0" dirty="0">
                <a:solidFill>
                  <a:schemeClr val="bg2"/>
                </a:solidFill>
                <a:effectLst/>
                <a:latin typeface="D-DINExp"/>
              </a:rPr>
              <a:t>Sell excess stock in bulk to local restaurants, sweet shops, and caterers.</a:t>
            </a:r>
            <a:endParaRPr lang="en-IN" dirty="0">
              <a:solidFill>
                <a:schemeClr val="bg2"/>
              </a:solidFill>
              <a:latin typeface="D-DINExp"/>
            </a:endParaRPr>
          </a:p>
          <a:p>
            <a:pPr algn="l">
              <a:spcBef>
                <a:spcPts val="1200"/>
              </a:spcBef>
              <a:spcAft>
                <a:spcPts val="750"/>
              </a:spcAft>
              <a:buFont typeface="+mj-lt"/>
              <a:buAutoNum type="arabicPeriod"/>
            </a:pPr>
            <a:r>
              <a:rPr lang="en-IN" b="1" i="0" dirty="0">
                <a:solidFill>
                  <a:schemeClr val="bg2"/>
                </a:solidFill>
                <a:effectLst/>
                <a:latin typeface="D-DINExp"/>
              </a:rPr>
              <a:t>Strategic Product Placement: </a:t>
            </a:r>
            <a:r>
              <a:rPr lang="en-IN" b="0" i="0" dirty="0">
                <a:solidFill>
                  <a:schemeClr val="bg2"/>
                </a:solidFill>
                <a:effectLst/>
                <a:latin typeface="D-DINExp"/>
              </a:rPr>
              <a:t>Position fast-moving and impulse-buying items at eye-level or near the counter for quick visibility.</a:t>
            </a:r>
          </a:p>
          <a:p>
            <a:endParaRPr lang="en-IN" dirty="0"/>
          </a:p>
        </p:txBody>
      </p:sp>
      <p:sp>
        <p:nvSpPr>
          <p:cNvPr id="9" name="Text Placeholder 8">
            <a:extLst>
              <a:ext uri="{FF2B5EF4-FFF2-40B4-BE49-F238E27FC236}">
                <a16:creationId xmlns:a16="http://schemas.microsoft.com/office/drawing/2014/main" id="{EC5464DF-6009-D04C-DFB1-02EA3DF77BBF}"/>
              </a:ext>
            </a:extLst>
          </p:cNvPr>
          <p:cNvSpPr>
            <a:spLocks noGrp="1"/>
          </p:cNvSpPr>
          <p:nvPr>
            <p:ph type="body" sz="quarter" idx="22"/>
          </p:nvPr>
        </p:nvSpPr>
        <p:spPr>
          <a:xfrm>
            <a:off x="4713129" y="1281079"/>
            <a:ext cx="6329990" cy="369600"/>
          </a:xfrm>
        </p:spPr>
        <p:txBody>
          <a:bodyPr/>
          <a:lstStyle/>
          <a:p>
            <a:r>
              <a:rPr lang="en-IN" dirty="0"/>
              <a:t>SHORT – TERM RECOMMENDATION</a:t>
            </a:r>
          </a:p>
        </p:txBody>
      </p:sp>
      <p:sp>
        <p:nvSpPr>
          <p:cNvPr id="14" name="Text Placeholder 13">
            <a:extLst>
              <a:ext uri="{FF2B5EF4-FFF2-40B4-BE49-F238E27FC236}">
                <a16:creationId xmlns:a16="http://schemas.microsoft.com/office/drawing/2014/main" id="{8BC678E6-3BDB-9BA5-6027-2AFF06C5801F}"/>
              </a:ext>
            </a:extLst>
          </p:cNvPr>
          <p:cNvSpPr>
            <a:spLocks noGrp="1"/>
          </p:cNvSpPr>
          <p:nvPr>
            <p:ph type="body" sz="quarter" idx="20"/>
          </p:nvPr>
        </p:nvSpPr>
        <p:spPr/>
        <p:txBody>
          <a:bodyPr/>
          <a:lstStyle/>
          <a:p>
            <a:endParaRPr lang="en-IN" dirty="0"/>
          </a:p>
        </p:txBody>
      </p:sp>
      <p:pic>
        <p:nvPicPr>
          <p:cNvPr id="20" name="Picture 19">
            <a:extLst>
              <a:ext uri="{FF2B5EF4-FFF2-40B4-BE49-F238E27FC236}">
                <a16:creationId xmlns:a16="http://schemas.microsoft.com/office/drawing/2014/main" id="{CB71ED6E-7765-93AE-3421-8953312AFA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04046" y="1281079"/>
            <a:ext cx="2945072" cy="2394466"/>
          </a:xfrm>
          <a:prstGeom prst="rect">
            <a:avLst/>
          </a:prstGeom>
        </p:spPr>
      </p:pic>
      <p:sp>
        <p:nvSpPr>
          <p:cNvPr id="5" name="Text Placeholder 8">
            <a:extLst>
              <a:ext uri="{FF2B5EF4-FFF2-40B4-BE49-F238E27FC236}">
                <a16:creationId xmlns:a16="http://schemas.microsoft.com/office/drawing/2014/main" id="{F51613E9-BD05-D01D-5FC3-2A508C1B214A}"/>
              </a:ext>
            </a:extLst>
          </p:cNvPr>
          <p:cNvSpPr txBox="1">
            <a:spLocks/>
          </p:cNvSpPr>
          <p:nvPr/>
        </p:nvSpPr>
        <p:spPr>
          <a:xfrm>
            <a:off x="299323" y="3932708"/>
            <a:ext cx="6329990" cy="369600"/>
          </a:xfrm>
          <a:prstGeom prst="rect">
            <a:avLst/>
          </a:prstGeom>
          <a:solidFill>
            <a:schemeClr val="accent1"/>
          </a:solidFill>
        </p:spPr>
        <p:txBody>
          <a:bodyPr vert="horz" lIns="91440" tIns="45720" rIns="91440" bIns="45720" rtlCol="0" anchor="ctr">
            <a:noAutofit/>
          </a:bodyPr>
          <a:lstStyle>
            <a:lvl1pPr marL="0" indent="0" algn="l" defTabSz="914446" rtl="0" eaLnBrk="1" latinLnBrk="0" hangingPunct="1">
              <a:lnSpc>
                <a:spcPct val="100000"/>
              </a:lnSpc>
              <a:spcBef>
                <a:spcPts val="0"/>
              </a:spcBef>
              <a:buFont typeface="Arial" panose="020B0604020202020204" pitchFamily="34" charset="0"/>
              <a:buNone/>
              <a:defRPr sz="1800" b="1" kern="1200">
                <a:solidFill>
                  <a:srgbClr val="000000"/>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LONG – TERM RECOMMENDATION</a:t>
            </a:r>
          </a:p>
        </p:txBody>
      </p:sp>
      <p:sp>
        <p:nvSpPr>
          <p:cNvPr id="13" name="TextBox 12">
            <a:extLst>
              <a:ext uri="{FF2B5EF4-FFF2-40B4-BE49-F238E27FC236}">
                <a16:creationId xmlns:a16="http://schemas.microsoft.com/office/drawing/2014/main" id="{BC8867BC-D8A2-EAAF-09DB-1926EF0C2CF3}"/>
              </a:ext>
            </a:extLst>
          </p:cNvPr>
          <p:cNvSpPr txBox="1"/>
          <p:nvPr/>
        </p:nvSpPr>
        <p:spPr>
          <a:xfrm>
            <a:off x="299323" y="4344351"/>
            <a:ext cx="6329989" cy="2267287"/>
          </a:xfrm>
          <a:prstGeom prst="rect">
            <a:avLst/>
          </a:prstGeom>
          <a:solidFill>
            <a:schemeClr val="accent1"/>
          </a:solidFill>
        </p:spPr>
        <p:style>
          <a:lnRef idx="2">
            <a:schemeClr val="accent1"/>
          </a:lnRef>
          <a:fillRef idx="1">
            <a:schemeClr val="lt1"/>
          </a:fillRef>
          <a:effectRef idx="0">
            <a:schemeClr val="accent1"/>
          </a:effectRef>
          <a:fontRef idx="minor">
            <a:schemeClr val="dk1"/>
          </a:fontRef>
        </p:style>
        <p:txBody>
          <a:bodyPr wrap="square">
            <a:spAutoFit/>
          </a:bodyPr>
          <a:lstStyle/>
          <a:p>
            <a:pPr algn="l">
              <a:spcBef>
                <a:spcPts val="1200"/>
              </a:spcBef>
              <a:spcAft>
                <a:spcPts val="750"/>
              </a:spcAft>
              <a:buFont typeface="+mj-lt"/>
              <a:buAutoNum type="arabicPeriod"/>
            </a:pPr>
            <a:r>
              <a:rPr lang="en-US" b="1" i="0" dirty="0">
                <a:solidFill>
                  <a:schemeClr val="bg2"/>
                </a:solidFill>
                <a:effectLst/>
                <a:latin typeface="D-DINExp"/>
              </a:rPr>
              <a:t>Data-Driven Stocking &amp; Purchase Decisions</a:t>
            </a:r>
            <a:r>
              <a:rPr lang="en-US" b="1" dirty="0">
                <a:solidFill>
                  <a:schemeClr val="bg2"/>
                </a:solidFill>
                <a:latin typeface="D-DINExp"/>
              </a:rPr>
              <a:t>: </a:t>
            </a:r>
            <a:r>
              <a:rPr lang="en-US" b="0" i="0" dirty="0">
                <a:solidFill>
                  <a:schemeClr val="bg2"/>
                </a:solidFill>
                <a:effectLst/>
                <a:latin typeface="D-DINExp"/>
              </a:rPr>
              <a:t>Base stock purchases on historical sales data—no guesswork involved.</a:t>
            </a:r>
          </a:p>
          <a:p>
            <a:pPr algn="l">
              <a:spcBef>
                <a:spcPts val="1200"/>
              </a:spcBef>
              <a:spcAft>
                <a:spcPts val="750"/>
              </a:spcAft>
              <a:buFont typeface="+mj-lt"/>
              <a:buAutoNum type="arabicPeriod"/>
            </a:pPr>
            <a:r>
              <a:rPr lang="en-US" b="1" i="0" dirty="0">
                <a:solidFill>
                  <a:schemeClr val="bg2"/>
                </a:solidFill>
                <a:effectLst/>
                <a:latin typeface="D-DINExp"/>
              </a:rPr>
              <a:t> Seasonal Demand Forecasting</a:t>
            </a:r>
            <a:r>
              <a:rPr lang="en-US" b="1" dirty="0">
                <a:solidFill>
                  <a:schemeClr val="bg2"/>
                </a:solidFill>
                <a:latin typeface="D-DINExp"/>
              </a:rPr>
              <a:t>:</a:t>
            </a:r>
            <a:r>
              <a:rPr lang="en-US" dirty="0">
                <a:solidFill>
                  <a:schemeClr val="bg2"/>
                </a:solidFill>
                <a:latin typeface="D-DINExp"/>
              </a:rPr>
              <a:t> </a:t>
            </a:r>
            <a:r>
              <a:rPr lang="en-US" b="0" i="0" dirty="0">
                <a:solidFill>
                  <a:schemeClr val="bg2"/>
                </a:solidFill>
                <a:effectLst/>
                <a:latin typeface="D-DINExp"/>
              </a:rPr>
              <a:t>Plan inventory in advance according to festivals and seasonal trends.</a:t>
            </a:r>
          </a:p>
          <a:p>
            <a:pPr algn="l">
              <a:spcBef>
                <a:spcPts val="1200"/>
              </a:spcBef>
              <a:spcAft>
                <a:spcPts val="750"/>
              </a:spcAft>
              <a:buFont typeface="+mj-lt"/>
              <a:buAutoNum type="arabicPeriod"/>
            </a:pPr>
            <a:r>
              <a:rPr lang="en-US" b="1" i="0" dirty="0">
                <a:solidFill>
                  <a:schemeClr val="bg2"/>
                </a:solidFill>
                <a:effectLst/>
                <a:latin typeface="D-DINExp"/>
              </a:rPr>
              <a:t> Dynamic Supplier Contracts</a:t>
            </a:r>
            <a:r>
              <a:rPr lang="en-US" b="1" dirty="0">
                <a:solidFill>
                  <a:schemeClr val="bg2"/>
                </a:solidFill>
                <a:latin typeface="D-DINExp"/>
              </a:rPr>
              <a:t>:</a:t>
            </a:r>
            <a:r>
              <a:rPr lang="en-US" dirty="0">
                <a:solidFill>
                  <a:schemeClr val="bg2"/>
                </a:solidFill>
                <a:latin typeface="D-DINExp"/>
              </a:rPr>
              <a:t> </a:t>
            </a:r>
            <a:r>
              <a:rPr lang="en-US" b="0" i="0" dirty="0">
                <a:solidFill>
                  <a:schemeClr val="bg2"/>
                </a:solidFill>
                <a:effectLst/>
                <a:latin typeface="D-DINExp"/>
              </a:rPr>
              <a:t>Choose suppliers who offer flexibility and quick delivery in response to demand spikes</a:t>
            </a:r>
            <a:r>
              <a:rPr lang="en-US" b="0" i="0" dirty="0">
                <a:effectLst/>
                <a:latin typeface="D-DINExp"/>
              </a:rPr>
              <a:t>.</a:t>
            </a:r>
          </a:p>
        </p:txBody>
      </p:sp>
      <p:pic>
        <p:nvPicPr>
          <p:cNvPr id="16" name="Picture Placeholder 10">
            <a:extLst>
              <a:ext uri="{FF2B5EF4-FFF2-40B4-BE49-F238E27FC236}">
                <a16:creationId xmlns:a16="http://schemas.microsoft.com/office/drawing/2014/main" id="{D3869158-B0D0-B096-71D2-23AA16706823}"/>
              </a:ext>
            </a:extLst>
          </p:cNvPr>
          <p:cNvPicPr>
            <a:picLocks noGrp="1" noChangeAspect="1"/>
          </p:cNvPicPr>
          <p:nvPr>
            <p:ph type="pic" sz="quarter" idx="12"/>
          </p:nvPr>
        </p:nvPicPr>
        <p:blipFill>
          <a:blip r:embed="rId4"/>
          <a:srcRect l="11235" r="11235"/>
          <a:stretch>
            <a:fillRect/>
          </a:stretch>
        </p:blipFill>
        <p:spPr>
          <a:xfrm>
            <a:off x="7686692" y="4040084"/>
            <a:ext cx="2908179" cy="2661877"/>
          </a:xfrm>
        </p:spPr>
      </p:pic>
      <p:sp>
        <p:nvSpPr>
          <p:cNvPr id="17" name="Rectangle 16">
            <a:extLst>
              <a:ext uri="{FF2B5EF4-FFF2-40B4-BE49-F238E27FC236}">
                <a16:creationId xmlns:a16="http://schemas.microsoft.com/office/drawing/2014/main" id="{67296981-DB90-CCBD-6FBD-5ED59B66F06B}"/>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IN"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91296490"/>
      </p:ext>
    </p:extLst>
  </p:cSld>
  <p:clrMapOvr>
    <a:masterClrMapping/>
  </p:clrMapOvr>
</p:sld>
</file>

<file path=ppt/theme/theme1.xml><?xml version="1.0" encoding="utf-8"?>
<a:theme xmlns:a="http://schemas.openxmlformats.org/drawingml/2006/main" name="Citrine">
  <a:themeElements>
    <a:clrScheme name="Custom 169">
      <a:dk1>
        <a:srgbClr val="000000"/>
      </a:dk1>
      <a:lt1>
        <a:srgbClr val="FFFFFF"/>
      </a:lt1>
      <a:dk2>
        <a:srgbClr val="000000"/>
      </a:dk2>
      <a:lt2>
        <a:srgbClr val="FFFFFF"/>
      </a:lt2>
      <a:accent1>
        <a:srgbClr val="FFFF00"/>
      </a:accent1>
      <a:accent2>
        <a:srgbClr val="CDD204"/>
      </a:accent2>
      <a:accent3>
        <a:srgbClr val="FFC000"/>
      </a:accent3>
      <a:accent4>
        <a:srgbClr val="FE652A"/>
      </a:accent4>
      <a:accent5>
        <a:srgbClr val="D9E8F5"/>
      </a:accent5>
      <a:accent6>
        <a:srgbClr val="FFAD8D"/>
      </a:accent6>
      <a:hlink>
        <a:srgbClr val="0563C1"/>
      </a:hlink>
      <a:folHlink>
        <a:srgbClr val="954F72"/>
      </a:folHlink>
    </a:clrScheme>
    <a:fontScheme name="Custom 123">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EF9EB17-A406-409B-AAF6-C2DD9D54806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586</TotalTime>
  <Words>1400</Words>
  <Application>Microsoft Office PowerPoint</Application>
  <PresentationFormat>Widescreen</PresentationFormat>
  <Paragraphs>130</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Bradley Hand ITC</vt:lpstr>
      <vt:lpstr>Calibri</vt:lpstr>
      <vt:lpstr>Calibri Bold</vt:lpstr>
      <vt:lpstr>D-DINExp</vt:lpstr>
      <vt:lpstr>Times New Roman</vt:lpstr>
      <vt:lpstr>Citrine</vt:lpstr>
      <vt:lpstr>BDM CAPSTONE PROJECT </vt:lpstr>
      <vt:lpstr>ORGANIZATION BACKGROUND</vt:lpstr>
      <vt:lpstr>PROBLEM OBJECTIVES</vt:lpstr>
      <vt:lpstr>SUMMARY OF METHODS  AND TOOLS</vt:lpstr>
      <vt:lpstr>PROBLEM-SOLVING APPROACH</vt:lpstr>
      <vt:lpstr>PowerPoint Presentation</vt:lpstr>
      <vt:lpstr>PowerPoint Presentation</vt:lpstr>
      <vt:lpstr>PowerPoint Presentation</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omjee gupta</dc:creator>
  <cp:lastModifiedBy>Omjee Gupta</cp:lastModifiedBy>
  <cp:revision>2</cp:revision>
  <dcterms:created xsi:type="dcterms:W3CDTF">2025-01-28T10:05:15Z</dcterms:created>
  <dcterms:modified xsi:type="dcterms:W3CDTF">2025-04-23T06:24:06Z</dcterms:modified>
</cp:coreProperties>
</file>