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  <p:sldMasterId id="2147483672" r:id="rId3"/>
    <p:sldMasterId id="2147483678" r:id="rId4"/>
    <p:sldMasterId id="2147483684" r:id="rId5"/>
  </p:sldMasterIdLst>
  <p:sldIdLst>
    <p:sldId id="289" r:id="rId6"/>
    <p:sldId id="292" r:id="rId7"/>
    <p:sldId id="294" r:id="rId8"/>
    <p:sldId id="259" r:id="rId9"/>
    <p:sldId id="262" r:id="rId10"/>
    <p:sldId id="265" r:id="rId11"/>
    <p:sldId id="268" r:id="rId12"/>
    <p:sldId id="271" r:id="rId13"/>
    <p:sldId id="274" r:id="rId14"/>
    <p:sldId id="277" r:id="rId15"/>
    <p:sldId id="280" r:id="rId16"/>
    <p:sldId id="283" r:id="rId17"/>
    <p:sldId id="286" r:id="rId18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/>
    <p:restoredTop sz="0"/>
  </p:normalViewPr>
  <p:slideViewPr>
    <p:cSldViewPr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F583C9F-BBE9-47D6-8B7A-754544B2FC2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2EE7180-FCDE-478A-91CC-28A8BFCFF0C6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AD98F03-F91D-453A-BCE5-BF5AC958D4F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96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62000" y="762000"/>
            <a:ext cx="10668000" cy="5448300"/>
          </a:xfrm>
          <a:custGeom>
            <a:avLst/>
            <a:gdLst/>
            <a:ahLst/>
            <a:cxnLst/>
            <a:rect l="l" t="t" r="r" b="b"/>
            <a:pathLst>
              <a:path w="10668000" h="5448300">
                <a:moveTo>
                  <a:pt x="10668000" y="0"/>
                </a:moveTo>
                <a:lnTo>
                  <a:pt x="0" y="0"/>
                </a:lnTo>
                <a:lnTo>
                  <a:pt x="0" y="5448300"/>
                </a:lnTo>
                <a:lnTo>
                  <a:pt x="10668000" y="5448300"/>
                </a:lnTo>
                <a:lnTo>
                  <a:pt x="1066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DEBA92E-F87E-474D-95BF-8E6E66274443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96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62000" y="762000"/>
            <a:ext cx="10668000" cy="5448300"/>
          </a:xfrm>
          <a:custGeom>
            <a:avLst/>
            <a:gdLst/>
            <a:ahLst/>
            <a:cxnLst/>
            <a:rect l="l" t="t" r="r" b="b"/>
            <a:pathLst>
              <a:path w="10668000" h="5448300">
                <a:moveTo>
                  <a:pt x="10668000" y="0"/>
                </a:moveTo>
                <a:lnTo>
                  <a:pt x="0" y="0"/>
                </a:lnTo>
                <a:lnTo>
                  <a:pt x="0" y="5448300"/>
                </a:lnTo>
                <a:lnTo>
                  <a:pt x="10668000" y="5448300"/>
                </a:lnTo>
                <a:lnTo>
                  <a:pt x="1066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81041" y="100330"/>
            <a:ext cx="2629916" cy="512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81041" y="100330"/>
            <a:ext cx="2629916" cy="512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88ED306-BCAA-4AEC-A315-528F596CAF85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468E71C-FCE7-4FE1-864B-9A3DCAA9355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1F1716A3-B5DC-4CB8-8285-E3769A6D409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94A070E-2168-40D0-92BA-5DF7111B7CCF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4FF9C45-BC61-4347-A1B8-F397A5CA46B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03494F2-6B64-489F-B12D-C5D21D4D820C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0FD6AB4-CAB0-4F39-815D-AA62AAACC1E0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62405" y="703643"/>
            <a:ext cx="9267189" cy="666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8055" y="2128075"/>
            <a:ext cx="10295889" cy="3458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62405" y="703643"/>
            <a:ext cx="9267189" cy="666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8055" y="2128075"/>
            <a:ext cx="10295889" cy="3458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F7F6F3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3176016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5201" y="331673"/>
            <a:ext cx="11461597" cy="454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8/8/2024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F7F6F3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3176016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5201" y="331673"/>
            <a:ext cx="11461597" cy="454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8/8/2024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1528"/>
            <a:ext cx="12192000" cy="6816725"/>
          </a:xfrm>
          <a:custGeom>
            <a:avLst/>
            <a:gdLst/>
            <a:ahLst/>
            <a:cxnLst/>
            <a:rect l="l" t="t" r="r" b="b"/>
            <a:pathLst>
              <a:path w="12192000" h="6816725">
                <a:moveTo>
                  <a:pt x="0" y="0"/>
                </a:moveTo>
                <a:lnTo>
                  <a:pt x="12192000" y="0"/>
                </a:lnTo>
                <a:lnTo>
                  <a:pt x="12192000" y="6816471"/>
                </a:lnTo>
                <a:lnTo>
                  <a:pt x="0" y="6816471"/>
                </a:lnTo>
                <a:lnTo>
                  <a:pt x="0" y="0"/>
                </a:lnTo>
                <a:close/>
              </a:path>
            </a:pathLst>
          </a:custGeom>
          <a:solidFill>
            <a:srgbClr val="F7F6F3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488424" cy="505320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26212" y="1920621"/>
            <a:ext cx="11567795" cy="45602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3350" algn="ctr">
              <a:lnSpc>
                <a:spcPct val="100000"/>
              </a:lnSpc>
              <a:spcBef>
                <a:spcPts val="100"/>
              </a:spcBef>
            </a:pPr>
            <a:r>
              <a:rPr sz="1800" b="1" spc="-5">
                <a:solidFill>
                  <a:srgbClr val="FF0000"/>
                </a:solidFill>
                <a:latin typeface="Times New Roman"/>
                <a:cs typeface="Times New Roman"/>
              </a:rPr>
              <a:t>SANDIP</a:t>
            </a:r>
            <a:r>
              <a:rPr sz="1800" b="1" spc="-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5">
                <a:solidFill>
                  <a:srgbClr val="FF0000"/>
                </a:solidFill>
                <a:latin typeface="Times New Roman"/>
                <a:cs typeface="Times New Roman"/>
              </a:rPr>
              <a:t>FOUNDATION’S</a:t>
            </a:r>
            <a:endParaRPr sz="1800">
              <a:latin typeface="Times New Roman"/>
              <a:cs typeface="Times New Roman"/>
            </a:endParaRPr>
          </a:p>
          <a:p>
            <a:pPr marL="4009390" marR="3867150" algn="ctr">
              <a:lnSpc>
                <a:spcPts val="4060"/>
              </a:lnSpc>
              <a:spcBef>
                <a:spcPts val="40"/>
              </a:spcBef>
            </a:pPr>
            <a:r>
              <a:rPr sz="1800" b="1" spc="-5">
                <a:solidFill>
                  <a:srgbClr val="1F477B"/>
                </a:solidFill>
                <a:latin typeface="Times New Roman"/>
                <a:cs typeface="Times New Roman"/>
              </a:rPr>
              <a:t>SANDIP POLYTECHNIC, </a:t>
            </a:r>
            <a:r>
              <a:rPr sz="1800" b="1">
                <a:solidFill>
                  <a:srgbClr val="1F477B"/>
                </a:solidFill>
                <a:latin typeface="Times New Roman"/>
                <a:cs typeface="Times New Roman"/>
              </a:rPr>
              <a:t>NASHIK. </a:t>
            </a:r>
            <a:r>
              <a:rPr sz="1800" b="1" spc="-440">
                <a:solidFill>
                  <a:srgbClr val="1F477B"/>
                </a:solidFill>
                <a:latin typeface="Times New Roman"/>
                <a:cs typeface="Times New Roman"/>
              </a:rPr>
              <a:t> </a:t>
            </a:r>
            <a:r>
              <a:rPr sz="1800" b="1" spc="5">
                <a:latin typeface="Times New Roman"/>
                <a:cs typeface="Times New Roman"/>
              </a:rPr>
              <a:t>[202</a:t>
            </a:r>
            <a:r>
              <a:rPr lang="en-US" sz="1800" b="1" spc="5">
                <a:latin typeface="Times New Roman"/>
                <a:cs typeface="Times New Roman"/>
              </a:rPr>
              <a:t>4</a:t>
            </a:r>
            <a:r>
              <a:rPr sz="1800" b="1" spc="5">
                <a:latin typeface="Times New Roman"/>
                <a:cs typeface="Times New Roman"/>
              </a:rPr>
              <a:t>-2</a:t>
            </a:r>
            <a:r>
              <a:rPr lang="en-US" sz="1800" b="1" spc="5">
                <a:latin typeface="Times New Roman"/>
                <a:cs typeface="Times New Roman"/>
              </a:rPr>
              <a:t>5</a:t>
            </a:r>
            <a:r>
              <a:rPr sz="1800" b="1" spc="5"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  <a:p>
            <a:pPr marL="116839" algn="ctr">
              <a:lnSpc>
                <a:spcPct val="100000"/>
              </a:lnSpc>
              <a:spcBef>
                <a:spcPts val="1445"/>
              </a:spcBef>
            </a:pPr>
            <a:r>
              <a:rPr sz="1800" b="1">
                <a:latin typeface="Times New Roman"/>
                <a:cs typeface="Times New Roman"/>
              </a:rPr>
              <a:t>A</a:t>
            </a:r>
            <a:r>
              <a:rPr sz="1800" b="1" spc="-5">
                <a:latin typeface="Times New Roman"/>
                <a:cs typeface="Times New Roman"/>
              </a:rPr>
              <a:t> </a:t>
            </a:r>
            <a:r>
              <a:rPr sz="1800" b="1" spc="-10">
                <a:latin typeface="Times New Roman"/>
                <a:cs typeface="Times New Roman"/>
              </a:rPr>
              <a:t>Report</a:t>
            </a:r>
            <a:r>
              <a:rPr sz="1800" b="1">
                <a:latin typeface="Times New Roman"/>
                <a:cs typeface="Times New Roman"/>
              </a:rPr>
              <a:t> </a:t>
            </a:r>
            <a:r>
              <a:rPr sz="1800" b="1" spc="5">
                <a:latin typeface="Times New Roman"/>
                <a:cs typeface="Times New Roman"/>
              </a:rPr>
              <a:t>on</a:t>
            </a:r>
            <a:r>
              <a:rPr sz="1800" b="1" spc="-20">
                <a:latin typeface="Times New Roman"/>
                <a:cs typeface="Times New Roman"/>
              </a:rPr>
              <a:t> </a:t>
            </a:r>
            <a:r>
              <a:rPr sz="1800" b="1" spc="5">
                <a:latin typeface="Times New Roman"/>
                <a:cs typeface="Times New Roman"/>
              </a:rPr>
              <a:t>MSBTE</a:t>
            </a:r>
            <a:r>
              <a:rPr sz="1800" b="1">
                <a:latin typeface="Times New Roman"/>
                <a:cs typeface="Times New Roman"/>
              </a:rPr>
              <a:t> </a:t>
            </a:r>
            <a:r>
              <a:rPr sz="1800" b="1" spc="-20">
                <a:latin typeface="Times New Roman"/>
                <a:cs typeface="Times New Roman"/>
              </a:rPr>
              <a:t>I</a:t>
            </a:r>
            <a:r>
              <a:rPr lang="en-US" sz="1800" b="1" spc="-20">
                <a:latin typeface="Times New Roman"/>
                <a:cs typeface="Times New Roman"/>
              </a:rPr>
              <a:t>m</a:t>
            </a:r>
            <a:r>
              <a:rPr sz="1800" b="1" spc="-20">
                <a:latin typeface="Times New Roman"/>
                <a:cs typeface="Times New Roman"/>
              </a:rPr>
              <a:t>plant</a:t>
            </a:r>
            <a:r>
              <a:rPr sz="1800" b="1">
                <a:latin typeface="Times New Roman"/>
                <a:cs typeface="Times New Roman"/>
              </a:rPr>
              <a:t> </a:t>
            </a:r>
            <a:r>
              <a:rPr sz="1800" b="1" spc="-5">
                <a:latin typeface="Times New Roman"/>
                <a:cs typeface="Times New Roman"/>
              </a:rPr>
              <a:t>Training</a:t>
            </a:r>
            <a:r>
              <a:rPr sz="1800" b="1" spc="5">
                <a:latin typeface="Times New Roman"/>
                <a:cs typeface="Times New Roman"/>
              </a:rPr>
              <a:t> </a:t>
            </a:r>
            <a:r>
              <a:rPr sz="1800" b="1" spc="-5">
                <a:latin typeface="Times New Roman"/>
                <a:cs typeface="Times New Roman"/>
              </a:rPr>
              <a:t>Completed</a:t>
            </a:r>
            <a:r>
              <a:rPr sz="1800" b="1" spc="5">
                <a:latin typeface="Times New Roman"/>
                <a:cs typeface="Times New Roman"/>
              </a:rPr>
              <a:t> </a:t>
            </a:r>
            <a:r>
              <a:rPr sz="1800" b="1" spc="-10">
                <a:latin typeface="Times New Roman"/>
                <a:cs typeface="Times New Roman"/>
              </a:rPr>
              <a:t>at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 marL="134620" algn="ctr">
              <a:lnSpc>
                <a:spcPct val="100000"/>
              </a:lnSpc>
              <a:spcBef>
                <a:spcPts val="5"/>
              </a:spcBef>
            </a:pPr>
            <a:r>
              <a:rPr lang="en-US" b="1" spc="-5">
                <a:latin typeface="Times New Roman"/>
                <a:cs typeface="Times New Roman"/>
              </a:rPr>
              <a:t>Industry Name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35"/>
              </a:spcBef>
            </a:pPr>
            <a:r>
              <a:rPr sz="1800" spc="-20">
                <a:solidFill>
                  <a:srgbClr val="4470C4"/>
                </a:solidFill>
                <a:latin typeface="Times New Roman"/>
                <a:cs typeface="Times New Roman"/>
              </a:rPr>
              <a:t>AN</a:t>
            </a:r>
            <a:r>
              <a:rPr sz="1800" spc="5">
                <a:solidFill>
                  <a:srgbClr val="4470C4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4470C4"/>
                </a:solidFill>
                <a:latin typeface="Times New Roman"/>
                <a:cs typeface="Times New Roman"/>
              </a:rPr>
              <a:t>I</a:t>
            </a:r>
            <a:r>
              <a:rPr lang="en-US">
                <a:solidFill>
                  <a:srgbClr val="4470C4"/>
                </a:solidFill>
                <a:latin typeface="Times New Roman"/>
                <a:cs typeface="Times New Roman"/>
              </a:rPr>
              <a:t>M</a:t>
            </a:r>
            <a:r>
              <a:rPr sz="1800">
                <a:solidFill>
                  <a:srgbClr val="4470C4"/>
                </a:solidFill>
                <a:latin typeface="Times New Roman"/>
                <a:cs typeface="Times New Roman"/>
              </a:rPr>
              <a:t>PLANT</a:t>
            </a:r>
            <a:r>
              <a:rPr sz="1800" spc="-5">
                <a:solidFill>
                  <a:srgbClr val="4470C4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4470C4"/>
                </a:solidFill>
                <a:latin typeface="Times New Roman"/>
                <a:cs typeface="Times New Roman"/>
              </a:rPr>
              <a:t>TRAINING</a:t>
            </a:r>
            <a:r>
              <a:rPr sz="1800" spc="-15">
                <a:solidFill>
                  <a:srgbClr val="4470C4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4470C4"/>
                </a:solidFill>
                <a:latin typeface="Times New Roman"/>
                <a:cs typeface="Times New Roman"/>
              </a:rPr>
              <a:t>REPORT</a:t>
            </a:r>
            <a:r>
              <a:rPr sz="1800" spc="-5">
                <a:solidFill>
                  <a:srgbClr val="4470C4"/>
                </a:solidFill>
                <a:latin typeface="Times New Roman"/>
                <a:cs typeface="Times New Roman"/>
              </a:rPr>
              <a:t> SUBMITTED</a:t>
            </a:r>
            <a:r>
              <a:rPr sz="1800" spc="10">
                <a:solidFill>
                  <a:srgbClr val="4470C4"/>
                </a:solidFill>
                <a:latin typeface="Times New Roman"/>
                <a:cs typeface="Times New Roman"/>
              </a:rPr>
              <a:t> </a:t>
            </a:r>
            <a:r>
              <a:rPr sz="1800" spc="-5">
                <a:solidFill>
                  <a:srgbClr val="4470C4"/>
                </a:solidFill>
                <a:latin typeface="Times New Roman"/>
                <a:cs typeface="Times New Roman"/>
              </a:rPr>
              <a:t>IN</a:t>
            </a:r>
            <a:r>
              <a:rPr sz="1800" spc="15">
                <a:solidFill>
                  <a:srgbClr val="4470C4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4470C4"/>
                </a:solidFill>
                <a:latin typeface="Times New Roman"/>
                <a:cs typeface="Times New Roman"/>
              </a:rPr>
              <a:t>PARTIAL</a:t>
            </a:r>
            <a:r>
              <a:rPr sz="1800" spc="-10">
                <a:solidFill>
                  <a:srgbClr val="4470C4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4470C4"/>
                </a:solidFill>
                <a:latin typeface="Times New Roman"/>
                <a:cs typeface="Times New Roman"/>
              </a:rPr>
              <a:t>FULFILLMENT</a:t>
            </a:r>
            <a:r>
              <a:rPr sz="1800" spc="-275">
                <a:solidFill>
                  <a:srgbClr val="4470C4"/>
                </a:solidFill>
                <a:latin typeface="Times New Roman"/>
                <a:cs typeface="Times New Roman"/>
              </a:rPr>
              <a:t> </a:t>
            </a:r>
            <a:r>
              <a:rPr sz="1800" spc="-5">
                <a:solidFill>
                  <a:srgbClr val="4470C4"/>
                </a:solidFill>
                <a:latin typeface="Times New Roman"/>
                <a:cs typeface="Times New Roman"/>
              </a:rPr>
              <a:t>OF</a:t>
            </a:r>
            <a:r>
              <a:rPr sz="1800" spc="-50">
                <a:solidFill>
                  <a:srgbClr val="4470C4"/>
                </a:solidFill>
                <a:latin typeface="Times New Roman"/>
                <a:cs typeface="Times New Roman"/>
              </a:rPr>
              <a:t> </a:t>
            </a:r>
            <a:r>
              <a:rPr sz="1800" spc="-10">
                <a:solidFill>
                  <a:srgbClr val="4470C4"/>
                </a:solidFill>
                <a:latin typeface="Times New Roman"/>
                <a:cs typeface="Times New Roman"/>
              </a:rPr>
              <a:t>THE</a:t>
            </a:r>
            <a:r>
              <a:rPr sz="1800" spc="15">
                <a:solidFill>
                  <a:srgbClr val="4470C4"/>
                </a:solidFill>
                <a:latin typeface="Times New Roman"/>
                <a:cs typeface="Times New Roman"/>
              </a:rPr>
              <a:t> </a:t>
            </a:r>
            <a:r>
              <a:rPr sz="1800" spc="-5">
                <a:solidFill>
                  <a:srgbClr val="4470C4"/>
                </a:solidFill>
                <a:latin typeface="Times New Roman"/>
                <a:cs typeface="Times New Roman"/>
              </a:rPr>
              <a:t>REQUIREMENTS</a:t>
            </a:r>
            <a:r>
              <a:rPr sz="1800" spc="-20">
                <a:solidFill>
                  <a:srgbClr val="4470C4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4470C4"/>
                </a:solidFill>
                <a:latin typeface="Times New Roman"/>
                <a:cs typeface="Times New Roman"/>
              </a:rPr>
              <a:t>FOR</a:t>
            </a:r>
            <a:r>
              <a:rPr sz="1800" spc="-65">
                <a:solidFill>
                  <a:srgbClr val="4470C4"/>
                </a:solidFill>
                <a:latin typeface="Times New Roman"/>
                <a:cs typeface="Times New Roman"/>
              </a:rPr>
              <a:t> </a:t>
            </a:r>
            <a:r>
              <a:rPr sz="1800" spc="-10">
                <a:solidFill>
                  <a:srgbClr val="4470C4"/>
                </a:solidFill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  <a:p>
            <a:pPr marR="50165" algn="ctr">
              <a:lnSpc>
                <a:spcPct val="100000"/>
              </a:lnSpc>
              <a:spcBef>
                <a:spcPts val="145"/>
              </a:spcBef>
            </a:pPr>
            <a:r>
              <a:rPr sz="1800" spc="-5">
                <a:solidFill>
                  <a:srgbClr val="4470C4"/>
                </a:solidFill>
                <a:latin typeface="Times New Roman"/>
                <a:cs typeface="Times New Roman"/>
              </a:rPr>
              <a:t>DI</a:t>
            </a:r>
            <a:r>
              <a:rPr sz="1800" spc="20">
                <a:solidFill>
                  <a:srgbClr val="4470C4"/>
                </a:solidFill>
                <a:latin typeface="Times New Roman"/>
                <a:cs typeface="Times New Roman"/>
              </a:rPr>
              <a:t>P</a:t>
            </a:r>
            <a:r>
              <a:rPr sz="1800" spc="-20">
                <a:solidFill>
                  <a:srgbClr val="4470C4"/>
                </a:solidFill>
                <a:latin typeface="Times New Roman"/>
                <a:cs typeface="Times New Roman"/>
              </a:rPr>
              <a:t>L</a:t>
            </a:r>
            <a:r>
              <a:rPr sz="1800" spc="-5">
                <a:solidFill>
                  <a:srgbClr val="4470C4"/>
                </a:solidFill>
                <a:latin typeface="Times New Roman"/>
                <a:cs typeface="Times New Roman"/>
              </a:rPr>
              <a:t>O</a:t>
            </a:r>
            <a:r>
              <a:rPr sz="1800">
                <a:solidFill>
                  <a:srgbClr val="4470C4"/>
                </a:solidFill>
                <a:latin typeface="Times New Roman"/>
                <a:cs typeface="Times New Roman"/>
              </a:rPr>
              <a:t>M</a:t>
            </a:r>
            <a:r>
              <a:rPr sz="1800" spc="-5">
                <a:solidFill>
                  <a:srgbClr val="4470C4"/>
                </a:solidFill>
                <a:latin typeface="Times New Roman"/>
                <a:cs typeface="Times New Roman"/>
              </a:rPr>
              <a:t>A</a:t>
            </a:r>
            <a:r>
              <a:rPr sz="1800" spc="-114">
                <a:solidFill>
                  <a:srgbClr val="4470C4"/>
                </a:solidFill>
                <a:latin typeface="Times New Roman"/>
                <a:cs typeface="Times New Roman"/>
              </a:rPr>
              <a:t> </a:t>
            </a:r>
            <a:r>
              <a:rPr sz="1800" spc="-5">
                <a:solidFill>
                  <a:srgbClr val="4470C4"/>
                </a:solidFill>
                <a:latin typeface="Times New Roman"/>
                <a:cs typeface="Times New Roman"/>
              </a:rPr>
              <a:t>IN</a:t>
            </a:r>
            <a:r>
              <a:rPr sz="1800" spc="-70">
                <a:solidFill>
                  <a:srgbClr val="4470C4"/>
                </a:solidFill>
                <a:latin typeface="Times New Roman"/>
                <a:cs typeface="Times New Roman"/>
              </a:rPr>
              <a:t> </a:t>
            </a:r>
            <a:r>
              <a:rPr lang="en-US" spc="-70">
                <a:solidFill>
                  <a:srgbClr val="4470C4"/>
                </a:solidFill>
                <a:latin typeface="Times New Roman"/>
                <a:cs typeface="Times New Roman"/>
              </a:rPr>
              <a:t>Computer</a:t>
            </a:r>
            <a:r>
              <a:rPr sz="1800" spc="15">
                <a:solidFill>
                  <a:srgbClr val="4470C4"/>
                </a:solidFill>
                <a:latin typeface="Times New Roman"/>
                <a:cs typeface="Times New Roman"/>
              </a:rPr>
              <a:t> </a:t>
            </a:r>
            <a:r>
              <a:rPr lang="en-US" spc="-20">
                <a:solidFill>
                  <a:srgbClr val="4470C4"/>
                </a:solidFill>
                <a:latin typeface="Times New Roman"/>
                <a:cs typeface="Times New Roman"/>
              </a:rPr>
              <a:t>Engineering</a:t>
            </a:r>
            <a:r>
              <a:rPr sz="1800" spc="-5">
                <a:solidFill>
                  <a:srgbClr val="4470C4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4470C4"/>
                </a:solidFill>
                <a:latin typeface="Times New Roman"/>
                <a:cs typeface="Times New Roman"/>
              </a:rPr>
              <a:t>(</a:t>
            </a:r>
            <a:r>
              <a:rPr lang="en-US" spc="-5">
                <a:solidFill>
                  <a:srgbClr val="4470C4"/>
                </a:solidFill>
                <a:latin typeface="Times New Roman"/>
                <a:cs typeface="Times New Roman"/>
              </a:rPr>
              <a:t>CO</a:t>
            </a:r>
            <a:r>
              <a:rPr sz="1800">
                <a:solidFill>
                  <a:srgbClr val="4470C4"/>
                </a:solidFill>
                <a:latin typeface="Times New Roman"/>
                <a:cs typeface="Times New Roman"/>
              </a:rPr>
              <a:t>).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Times New Roman"/>
              <a:cs typeface="Times New Roman"/>
            </a:endParaRPr>
          </a:p>
          <a:p>
            <a:pPr marL="4753610">
              <a:lnSpc>
                <a:spcPct val="100000"/>
              </a:lnSpc>
            </a:pPr>
            <a:r>
              <a:rPr sz="1800" spc="-5">
                <a:latin typeface="Times New Roman"/>
                <a:cs typeface="Times New Roman"/>
              </a:rPr>
              <a:t>SUBMITTED</a:t>
            </a:r>
            <a:r>
              <a:rPr sz="1800" spc="-30">
                <a:latin typeface="Times New Roman"/>
                <a:cs typeface="Times New Roman"/>
              </a:rPr>
              <a:t> </a:t>
            </a:r>
            <a:r>
              <a:rPr sz="1800" spc="-10">
                <a:latin typeface="Times New Roman"/>
                <a:cs typeface="Times New Roman"/>
              </a:rPr>
              <a:t>BY</a:t>
            </a:r>
            <a:endParaRPr sz="1800">
              <a:latin typeface="Times New Roman"/>
              <a:cs typeface="Times New Roman"/>
            </a:endParaRPr>
          </a:p>
          <a:p>
            <a:pPr marR="175260" algn="ctr">
              <a:lnSpc>
                <a:spcPct val="100000"/>
              </a:lnSpc>
              <a:spcBef>
                <a:spcPts val="50"/>
              </a:spcBef>
            </a:pPr>
            <a:r>
              <a:rPr lang="en-US" sz="1800" b="1" spc="-5">
                <a:latin typeface="Times New Roman"/>
                <a:cs typeface="Times New Roman"/>
              </a:rPr>
              <a:t>Om Jagannath Kakulte</a:t>
            </a:r>
            <a:endParaRPr sz="1800">
              <a:latin typeface="Times New Roman"/>
              <a:cs typeface="Times New Roman"/>
            </a:endParaRPr>
          </a:p>
          <a:p>
            <a:pPr marL="47625" algn="ctr">
              <a:lnSpc>
                <a:spcPct val="100000"/>
              </a:lnSpc>
              <a:spcBef>
                <a:spcPts val="840"/>
              </a:spcBef>
            </a:pPr>
            <a:r>
              <a:rPr sz="1800" spc="-5">
                <a:latin typeface="Times New Roman"/>
                <a:cs typeface="Times New Roman"/>
              </a:rPr>
              <a:t>U</a:t>
            </a:r>
            <a:r>
              <a:rPr sz="1800" spc="-15">
                <a:latin typeface="Times New Roman"/>
                <a:cs typeface="Times New Roman"/>
              </a:rPr>
              <a:t>N</a:t>
            </a:r>
            <a:r>
              <a:rPr sz="1800" spc="-5">
                <a:latin typeface="Times New Roman"/>
                <a:cs typeface="Times New Roman"/>
              </a:rPr>
              <a:t>DER</a:t>
            </a:r>
            <a:r>
              <a:rPr sz="1800" spc="-45">
                <a:latin typeface="Times New Roman"/>
                <a:cs typeface="Times New Roman"/>
              </a:rPr>
              <a:t> </a:t>
            </a:r>
            <a:r>
              <a:rPr sz="1800" spc="-25">
                <a:latin typeface="Times New Roman"/>
                <a:cs typeface="Times New Roman"/>
              </a:rPr>
              <a:t>T</a:t>
            </a:r>
            <a:r>
              <a:rPr sz="1800" spc="-5">
                <a:latin typeface="Times New Roman"/>
                <a:cs typeface="Times New Roman"/>
              </a:rPr>
              <a:t>HE</a:t>
            </a:r>
            <a:r>
              <a:rPr sz="1800" spc="-2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S</a:t>
            </a:r>
            <a:r>
              <a:rPr sz="1800" spc="-5">
                <a:latin typeface="Times New Roman"/>
                <a:cs typeface="Times New Roman"/>
              </a:rPr>
              <a:t>UP</a:t>
            </a:r>
            <a:r>
              <a:rPr sz="1800">
                <a:latin typeface="Times New Roman"/>
                <a:cs typeface="Times New Roman"/>
              </a:rPr>
              <a:t>E</a:t>
            </a:r>
            <a:r>
              <a:rPr sz="1800" spc="-5">
                <a:latin typeface="Times New Roman"/>
                <a:cs typeface="Times New Roman"/>
              </a:rPr>
              <a:t>R</a:t>
            </a:r>
            <a:r>
              <a:rPr sz="1800" spc="10">
                <a:latin typeface="Times New Roman"/>
                <a:cs typeface="Times New Roman"/>
              </a:rPr>
              <a:t>V</a:t>
            </a:r>
            <a:r>
              <a:rPr sz="1800" spc="-25">
                <a:latin typeface="Times New Roman"/>
                <a:cs typeface="Times New Roman"/>
              </a:rPr>
              <a:t>I</a:t>
            </a:r>
            <a:r>
              <a:rPr sz="1800">
                <a:latin typeface="Times New Roman"/>
                <a:cs typeface="Times New Roman"/>
              </a:rPr>
              <a:t>S</a:t>
            </a:r>
            <a:r>
              <a:rPr sz="1800" spc="-5">
                <a:latin typeface="Times New Roman"/>
                <a:cs typeface="Times New Roman"/>
              </a:rPr>
              <a:t>ION</a:t>
            </a:r>
            <a:r>
              <a:rPr sz="1800" spc="-160">
                <a:latin typeface="Times New Roman"/>
                <a:cs typeface="Times New Roman"/>
              </a:rPr>
              <a:t> </a:t>
            </a:r>
            <a:r>
              <a:rPr sz="1800" spc="-10">
                <a:latin typeface="Times New Roman"/>
                <a:cs typeface="Times New Roman"/>
              </a:rPr>
              <a:t>OF</a:t>
            </a:r>
            <a:endParaRPr lang="en-US">
              <a:latin typeface="Times New Roman"/>
              <a:cs typeface="Times New Roman"/>
            </a:endParaRPr>
          </a:p>
          <a:p>
            <a:pPr marL="47625" algn="ctr">
              <a:lnSpc>
                <a:spcPct val="100000"/>
              </a:lnSpc>
              <a:spcBef>
                <a:spcPts val="840"/>
              </a:spcBef>
            </a:pPr>
            <a:r>
              <a:rPr lang="en-US" b="1" spc="-10">
                <a:latin typeface="Times New Roman"/>
                <a:cs typeface="Times New Roman"/>
              </a:rPr>
              <a:t>Industrial Supervisor name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730240" y="100584"/>
            <a:ext cx="1371600" cy="1682750"/>
            <a:chOff x="5730240" y="100584"/>
            <a:chExt cx="1371600" cy="1682750"/>
          </a:xfrm>
        </p:grpSpPr>
        <p:pic>
          <p:nvPicPr>
            <p:cNvPr id="6" name="object 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742432" y="112776"/>
              <a:ext cx="1347215" cy="165798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736336" y="106680"/>
              <a:ext cx="1359535" cy="1670685"/>
            </a:xfrm>
            <a:custGeom>
              <a:avLst/>
              <a:gdLst/>
              <a:ahLst/>
              <a:cxnLst/>
              <a:rect l="l" t="t" r="r" b="b"/>
              <a:pathLst>
                <a:path w="1359534" h="1670685">
                  <a:moveTo>
                    <a:pt x="0" y="1670176"/>
                  </a:moveTo>
                  <a:lnTo>
                    <a:pt x="1359408" y="1670176"/>
                  </a:lnTo>
                  <a:lnTo>
                    <a:pt x="1359408" y="0"/>
                  </a:lnTo>
                  <a:lnTo>
                    <a:pt x="0" y="0"/>
                  </a:lnTo>
                  <a:lnTo>
                    <a:pt x="0" y="167017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597352"/>
            <a:chOff x="0" y="0"/>
            <a:chExt cx="12192000" cy="6172200"/>
          </a:xfrm>
        </p:grpSpPr>
        <p:pic>
          <p:nvPicPr>
            <p:cNvPr id="3" name="object 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096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11430000" cy="6172200"/>
            </a:xfrm>
            <a:custGeom>
              <a:avLst/>
              <a:gdLst/>
              <a:ahLst/>
              <a:cxnLst/>
              <a:rect l="l" t="t" r="r" b="b"/>
              <a:pathLst>
                <a:path w="11430000" h="6172200">
                  <a:moveTo>
                    <a:pt x="11430000" y="772160"/>
                  </a:moveTo>
                  <a:lnTo>
                    <a:pt x="5334000" y="772160"/>
                  </a:lnTo>
                  <a:lnTo>
                    <a:pt x="5334000" y="0"/>
                  </a:lnTo>
                  <a:lnTo>
                    <a:pt x="0" y="0"/>
                  </a:lnTo>
                  <a:lnTo>
                    <a:pt x="0" y="772160"/>
                  </a:lnTo>
                  <a:lnTo>
                    <a:pt x="0" y="6172200"/>
                  </a:lnTo>
                  <a:lnTo>
                    <a:pt x="11430000" y="6172200"/>
                  </a:lnTo>
                  <a:lnTo>
                    <a:pt x="11430000" y="7721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79439" y="1467230"/>
            <a:ext cx="2858135" cy="1904367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450"/>
              </a:spcBef>
            </a:pPr>
            <a:r>
              <a:rPr spc="-475" dirty="0"/>
              <a:t>S</a:t>
            </a:r>
            <a:r>
              <a:rPr spc="-35" dirty="0"/>
              <a:t>l</a:t>
            </a:r>
            <a:r>
              <a:rPr spc="-130" dirty="0"/>
              <a:t>i</a:t>
            </a:r>
            <a:r>
              <a:rPr spc="-20" dirty="0"/>
              <a:t>d</a:t>
            </a:r>
            <a:r>
              <a:rPr spc="70" dirty="0"/>
              <a:t>e</a:t>
            </a:r>
            <a:r>
              <a:rPr spc="-50" dirty="0"/>
              <a:t> </a:t>
            </a:r>
            <a:r>
              <a:rPr spc="-690" dirty="0"/>
              <a:t>6</a:t>
            </a:r>
            <a:r>
              <a:rPr lang="en-US" spc="-690" dirty="0"/>
              <a:t> </a:t>
            </a:r>
            <a:r>
              <a:rPr spc="-235" dirty="0"/>
              <a:t>:</a:t>
            </a:r>
            <a:r>
              <a:rPr spc="-80" dirty="0"/>
              <a:t> </a:t>
            </a:r>
            <a:r>
              <a:rPr spc="-190" dirty="0"/>
              <a:t>K</a:t>
            </a:r>
            <a:r>
              <a:rPr spc="100" dirty="0"/>
              <a:t>ey  </a:t>
            </a:r>
            <a:r>
              <a:rPr spc="-114" dirty="0"/>
              <a:t>Features</a:t>
            </a:r>
          </a:p>
        </p:txBody>
      </p:sp>
      <p:pic>
        <p:nvPicPr>
          <p:cNvPr id="6" name="object 6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762000"/>
            <a:ext cx="5333999" cy="53340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179439" y="2878480"/>
            <a:ext cx="4394200" cy="3563796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0"/>
              </a:spcBef>
              <a:tabLst>
                <a:tab pos="378460" algn="l"/>
              </a:tabLst>
            </a:pPr>
            <a:r>
              <a:rPr sz="1250" spc="-65" dirty="0">
                <a:solidFill>
                  <a:srgbClr val="E729CE"/>
                </a:solidFill>
                <a:latin typeface="Tahoma"/>
                <a:cs typeface="Tahoma"/>
              </a:rPr>
              <a:t>+	</a:t>
            </a:r>
            <a:r>
              <a:rPr sz="1250" spc="15" dirty="0">
                <a:latin typeface="Tahoma"/>
                <a:cs typeface="Tahoma"/>
              </a:rPr>
              <a:t>T</a:t>
            </a:r>
            <a:endParaRPr lang="en-US" sz="1250" spc="15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  <a:tabLst>
                <a:tab pos="378460" algn="l"/>
              </a:tabLst>
            </a:pPr>
            <a:endParaRPr lang="en-IN" sz="1250" spc="15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  <a:tabLst>
                <a:tab pos="378460" algn="l"/>
              </a:tabLst>
            </a:pPr>
            <a:r>
              <a:rPr lang="en-IN" sz="1250" spc="15" dirty="0">
                <a:latin typeface="Tahoma"/>
                <a:cs typeface="Tahoma"/>
              </a:rPr>
              <a:t>T</a:t>
            </a:r>
            <a:r>
              <a:rPr sz="1250" spc="10" dirty="0" err="1">
                <a:latin typeface="Tahoma"/>
                <a:cs typeface="Tahoma"/>
              </a:rPr>
              <a:t>i</a:t>
            </a:r>
            <a:r>
              <a:rPr sz="1250" spc="-45" dirty="0" err="1">
                <a:latin typeface="Tahoma"/>
                <a:cs typeface="Tahoma"/>
              </a:rPr>
              <a:t>t</a:t>
            </a:r>
            <a:r>
              <a:rPr sz="1250" spc="85" dirty="0" err="1">
                <a:latin typeface="Tahoma"/>
                <a:cs typeface="Tahoma"/>
              </a:rPr>
              <a:t>le</a:t>
            </a:r>
            <a:r>
              <a:rPr sz="1250" spc="-60" dirty="0">
                <a:latin typeface="Tahoma"/>
                <a:cs typeface="Tahoma"/>
              </a:rPr>
              <a:t>:</a:t>
            </a:r>
            <a:r>
              <a:rPr sz="1250" spc="-100" dirty="0">
                <a:latin typeface="Tahoma"/>
                <a:cs typeface="Tahoma"/>
              </a:rPr>
              <a:t> </a:t>
            </a:r>
            <a:r>
              <a:rPr sz="1250" spc="10" dirty="0">
                <a:latin typeface="Tahoma"/>
                <a:cs typeface="Tahoma"/>
              </a:rPr>
              <a:t>K</a:t>
            </a:r>
            <a:r>
              <a:rPr sz="1250" spc="85" dirty="0">
                <a:latin typeface="Tahoma"/>
                <a:cs typeface="Tahoma"/>
              </a:rPr>
              <a:t>e</a:t>
            </a:r>
            <a:r>
              <a:rPr sz="1250" spc="-5" dirty="0">
                <a:latin typeface="Tahoma"/>
                <a:cs typeface="Tahoma"/>
              </a:rPr>
              <a:t>y</a:t>
            </a:r>
            <a:r>
              <a:rPr sz="1250" spc="-40" dirty="0">
                <a:latin typeface="Tahoma"/>
                <a:cs typeface="Tahoma"/>
              </a:rPr>
              <a:t> </a:t>
            </a:r>
            <a:r>
              <a:rPr sz="1250" spc="15" dirty="0">
                <a:latin typeface="Tahoma"/>
                <a:cs typeface="Tahoma"/>
              </a:rPr>
              <a:t>F</a:t>
            </a:r>
            <a:r>
              <a:rPr sz="1250" spc="85" dirty="0">
                <a:latin typeface="Tahoma"/>
                <a:cs typeface="Tahoma"/>
              </a:rPr>
              <a:t>e</a:t>
            </a:r>
            <a:r>
              <a:rPr sz="1250" spc="15" dirty="0">
                <a:latin typeface="Tahoma"/>
                <a:cs typeface="Tahoma"/>
              </a:rPr>
              <a:t>a</a:t>
            </a:r>
            <a:r>
              <a:rPr sz="1250" spc="-45" dirty="0">
                <a:latin typeface="Tahoma"/>
                <a:cs typeface="Tahoma"/>
              </a:rPr>
              <a:t>t</a:t>
            </a:r>
            <a:r>
              <a:rPr sz="1250" spc="45" dirty="0">
                <a:latin typeface="Tahoma"/>
                <a:cs typeface="Tahoma"/>
              </a:rPr>
              <a:t>u</a:t>
            </a:r>
            <a:r>
              <a:rPr sz="1250" spc="-5" dirty="0">
                <a:latin typeface="Tahoma"/>
                <a:cs typeface="Tahoma"/>
              </a:rPr>
              <a:t>r</a:t>
            </a:r>
            <a:r>
              <a:rPr sz="1250" spc="85" dirty="0">
                <a:latin typeface="Tahoma"/>
                <a:cs typeface="Tahoma"/>
              </a:rPr>
              <a:t>e</a:t>
            </a:r>
            <a:r>
              <a:rPr sz="1250" spc="5" dirty="0">
                <a:latin typeface="Tahoma"/>
                <a:cs typeface="Tahoma"/>
              </a:rPr>
              <a:t>s</a:t>
            </a:r>
            <a:endParaRPr sz="1250" dirty="0">
              <a:latin typeface="Tahoma"/>
              <a:cs typeface="Tahoma"/>
            </a:endParaRPr>
          </a:p>
          <a:p>
            <a:pPr marL="378460" marR="260350">
              <a:lnSpc>
                <a:spcPct val="100000"/>
              </a:lnSpc>
              <a:spcBef>
                <a:spcPts val="905"/>
              </a:spcBef>
            </a:pPr>
            <a:r>
              <a:rPr sz="1250" spc="55" dirty="0">
                <a:solidFill>
                  <a:srgbClr val="404040"/>
                </a:solidFill>
                <a:latin typeface="Tahoma"/>
                <a:cs typeface="Tahoma"/>
              </a:rPr>
              <a:t>HTML:</a:t>
            </a:r>
            <a:r>
              <a:rPr sz="1250" spc="-1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250" spc="20" dirty="0">
                <a:solidFill>
                  <a:srgbClr val="404040"/>
                </a:solidFill>
                <a:latin typeface="Tahoma"/>
                <a:cs typeface="Tahoma"/>
              </a:rPr>
              <a:t>Structure</a:t>
            </a:r>
            <a:r>
              <a:rPr sz="1250" spc="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250" spc="60" dirty="0">
                <a:solidFill>
                  <a:srgbClr val="404040"/>
                </a:solidFill>
                <a:latin typeface="Tahoma"/>
                <a:cs typeface="Tahoma"/>
              </a:rPr>
              <a:t>and</a:t>
            </a:r>
            <a:r>
              <a:rPr sz="1250" spc="-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250" spc="50" dirty="0">
                <a:solidFill>
                  <a:srgbClr val="404040"/>
                </a:solidFill>
                <a:latin typeface="Tahoma"/>
                <a:cs typeface="Tahoma"/>
              </a:rPr>
              <a:t>content</a:t>
            </a:r>
            <a:r>
              <a:rPr sz="1250" spc="-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250" spc="45" dirty="0">
                <a:solidFill>
                  <a:srgbClr val="404040"/>
                </a:solidFill>
                <a:latin typeface="Tahoma"/>
                <a:cs typeface="Tahoma"/>
              </a:rPr>
              <a:t>organization</a:t>
            </a:r>
            <a:r>
              <a:rPr sz="1250" spc="-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250" spc="15" dirty="0">
                <a:solidFill>
                  <a:srgbClr val="404040"/>
                </a:solidFill>
                <a:latin typeface="Tahoma"/>
                <a:cs typeface="Tahoma"/>
              </a:rPr>
              <a:t>for</a:t>
            </a:r>
            <a:r>
              <a:rPr sz="1250" spc="-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250" spc="85" dirty="0">
                <a:solidFill>
                  <a:srgbClr val="404040"/>
                </a:solidFill>
                <a:latin typeface="Tahoma"/>
                <a:cs typeface="Tahoma"/>
              </a:rPr>
              <a:t>web </a:t>
            </a:r>
            <a:r>
              <a:rPr sz="1250" spc="-3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250" spc="70" dirty="0">
                <a:solidFill>
                  <a:srgbClr val="404040"/>
                </a:solidFill>
                <a:latin typeface="Tahoma"/>
                <a:cs typeface="Tahoma"/>
              </a:rPr>
              <a:t>pages</a:t>
            </a:r>
            <a:endParaRPr sz="1250" dirty="0">
              <a:latin typeface="Tahoma"/>
              <a:cs typeface="Tahoma"/>
            </a:endParaRPr>
          </a:p>
          <a:p>
            <a:pPr marL="378460">
              <a:lnSpc>
                <a:spcPct val="100000"/>
              </a:lnSpc>
              <a:spcBef>
                <a:spcPts val="905"/>
              </a:spcBef>
            </a:pPr>
            <a:r>
              <a:rPr sz="1250" spc="215" dirty="0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sz="1250" spc="-30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250" spc="45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250" spc="-60" dirty="0">
                <a:solidFill>
                  <a:srgbClr val="404040"/>
                </a:solidFill>
                <a:latin typeface="Tahoma"/>
                <a:cs typeface="Tahoma"/>
              </a:rPr>
              <a:t>:</a:t>
            </a:r>
            <a:r>
              <a:rPr sz="1250" spc="-1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250" spc="75" dirty="0">
                <a:solidFill>
                  <a:srgbClr val="404040"/>
                </a:solidFill>
                <a:latin typeface="Tahoma"/>
                <a:cs typeface="Tahoma"/>
              </a:rPr>
              <a:t>V</a:t>
            </a:r>
            <a:r>
              <a:rPr sz="1250" spc="10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250" spc="35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250" spc="50" dirty="0">
                <a:solidFill>
                  <a:srgbClr val="404040"/>
                </a:solidFill>
                <a:latin typeface="Tahoma"/>
                <a:cs typeface="Tahoma"/>
              </a:rPr>
              <a:t>u</a:t>
            </a:r>
            <a:r>
              <a:rPr sz="1250" spc="1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250" spc="35" dirty="0">
                <a:solidFill>
                  <a:srgbClr val="404040"/>
                </a:solidFill>
                <a:latin typeface="Tahoma"/>
                <a:cs typeface="Tahoma"/>
              </a:rPr>
              <a:t>l</a:t>
            </a:r>
            <a:r>
              <a:rPr sz="1250" spc="-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250" spc="35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250" spc="-45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250" spc="50" dirty="0">
                <a:solidFill>
                  <a:srgbClr val="404040"/>
                </a:solidFill>
                <a:latin typeface="Tahoma"/>
                <a:cs typeface="Tahoma"/>
              </a:rPr>
              <a:t>y</a:t>
            </a:r>
            <a:r>
              <a:rPr sz="1250" spc="10" dirty="0">
                <a:solidFill>
                  <a:srgbClr val="404040"/>
                </a:solidFill>
                <a:latin typeface="Tahoma"/>
                <a:cs typeface="Tahoma"/>
              </a:rPr>
              <a:t>li</a:t>
            </a:r>
            <a:r>
              <a:rPr sz="1250" spc="50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250" spc="114" dirty="0">
                <a:solidFill>
                  <a:srgbClr val="404040"/>
                </a:solidFill>
                <a:latin typeface="Tahoma"/>
                <a:cs typeface="Tahoma"/>
              </a:rPr>
              <a:t>g</a:t>
            </a:r>
            <a:r>
              <a:rPr sz="12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250" spc="1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250" spc="50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250" spc="120" dirty="0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sz="1250" spc="-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250" spc="85" dirty="0">
                <a:solidFill>
                  <a:srgbClr val="404040"/>
                </a:solidFill>
                <a:latin typeface="Tahoma"/>
                <a:cs typeface="Tahoma"/>
              </a:rPr>
              <a:t>l</a:t>
            </a:r>
            <a:r>
              <a:rPr sz="1250" spc="1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250" spc="-25" dirty="0">
                <a:solidFill>
                  <a:srgbClr val="404040"/>
                </a:solidFill>
                <a:latin typeface="Tahoma"/>
                <a:cs typeface="Tahoma"/>
              </a:rPr>
              <a:t>y</a:t>
            </a:r>
            <a:r>
              <a:rPr sz="1250" spc="140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250" spc="50" dirty="0">
                <a:solidFill>
                  <a:srgbClr val="404040"/>
                </a:solidFill>
                <a:latin typeface="Tahoma"/>
                <a:cs typeface="Tahoma"/>
              </a:rPr>
              <a:t>u</a:t>
            </a:r>
            <a:r>
              <a:rPr sz="1250" spc="-15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250" spc="-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250" spc="60" dirty="0">
                <a:solidFill>
                  <a:srgbClr val="404040"/>
                </a:solidFill>
                <a:latin typeface="Tahoma"/>
                <a:cs typeface="Tahoma"/>
              </a:rPr>
              <a:t>m</a:t>
            </a:r>
            <a:r>
              <a:rPr sz="1250" spc="100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250" spc="50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250" spc="1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250" spc="130" dirty="0">
                <a:solidFill>
                  <a:srgbClr val="404040"/>
                </a:solidFill>
                <a:latin typeface="Tahoma"/>
                <a:cs typeface="Tahoma"/>
              </a:rPr>
              <a:t>g</a:t>
            </a:r>
            <a:r>
              <a:rPr sz="1250" spc="8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250" spc="90" dirty="0">
                <a:solidFill>
                  <a:srgbClr val="404040"/>
                </a:solidFill>
                <a:latin typeface="Tahoma"/>
                <a:cs typeface="Tahoma"/>
              </a:rPr>
              <a:t>m</a:t>
            </a:r>
            <a:r>
              <a:rPr sz="1250" spc="7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250" spc="50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250" spc="-15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endParaRPr sz="1250" dirty="0">
              <a:latin typeface="Tahoma"/>
              <a:cs typeface="Tahoma"/>
            </a:endParaRPr>
          </a:p>
          <a:p>
            <a:pPr marL="378460">
              <a:lnSpc>
                <a:spcPts val="1465"/>
              </a:lnSpc>
              <a:spcBef>
                <a:spcPts val="905"/>
              </a:spcBef>
            </a:pPr>
            <a:r>
              <a:rPr sz="1250" spc="25" dirty="0">
                <a:solidFill>
                  <a:srgbClr val="404040"/>
                </a:solidFill>
                <a:latin typeface="Tahoma"/>
                <a:cs typeface="Tahoma"/>
              </a:rPr>
              <a:t>C/C++:</a:t>
            </a:r>
            <a:r>
              <a:rPr sz="1250" spc="-3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250" spc="60" dirty="0">
                <a:solidFill>
                  <a:srgbClr val="404040"/>
                </a:solidFill>
                <a:latin typeface="Tahoma"/>
                <a:cs typeface="Tahoma"/>
              </a:rPr>
              <a:t>Understanding</a:t>
            </a:r>
            <a:r>
              <a:rPr sz="1250" spc="-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250" spc="55" dirty="0">
                <a:solidFill>
                  <a:srgbClr val="404040"/>
                </a:solidFill>
                <a:latin typeface="Tahoma"/>
                <a:cs typeface="Tahoma"/>
              </a:rPr>
              <a:t>of</a:t>
            </a:r>
            <a:r>
              <a:rPr sz="1250" spc="-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250" spc="45" dirty="0">
                <a:solidFill>
                  <a:srgbClr val="404040"/>
                </a:solidFill>
                <a:latin typeface="Tahoma"/>
                <a:cs typeface="Tahoma"/>
              </a:rPr>
              <a:t>fundamental</a:t>
            </a:r>
            <a:r>
              <a:rPr sz="1250" spc="-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250" spc="70" dirty="0">
                <a:solidFill>
                  <a:srgbClr val="404040"/>
                </a:solidFill>
                <a:latin typeface="Tahoma"/>
                <a:cs typeface="Tahoma"/>
              </a:rPr>
              <a:t>programming</a:t>
            </a:r>
            <a:endParaRPr sz="1250" dirty="0">
              <a:latin typeface="Tahoma"/>
              <a:cs typeface="Tahoma"/>
            </a:endParaRPr>
          </a:p>
          <a:p>
            <a:pPr marL="378460">
              <a:lnSpc>
                <a:spcPts val="1465"/>
              </a:lnSpc>
            </a:pPr>
            <a:r>
              <a:rPr sz="1250" spc="60" dirty="0">
                <a:solidFill>
                  <a:srgbClr val="404040"/>
                </a:solidFill>
                <a:latin typeface="Tahoma"/>
                <a:cs typeface="Tahoma"/>
              </a:rPr>
              <a:t>concepts</a:t>
            </a:r>
            <a:endParaRPr sz="1250" dirty="0">
              <a:latin typeface="Tahoma"/>
              <a:cs typeface="Tahoma"/>
            </a:endParaRPr>
          </a:p>
          <a:p>
            <a:pPr marL="378460">
              <a:lnSpc>
                <a:spcPct val="100000"/>
              </a:lnSpc>
              <a:spcBef>
                <a:spcPts val="905"/>
              </a:spcBef>
            </a:pPr>
            <a:r>
              <a:rPr sz="1250" spc="50" dirty="0">
                <a:solidFill>
                  <a:srgbClr val="404040"/>
                </a:solidFill>
                <a:latin typeface="Tahoma"/>
                <a:cs typeface="Tahoma"/>
              </a:rPr>
              <a:t>SQL:</a:t>
            </a:r>
            <a:r>
              <a:rPr sz="1250" spc="-3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250" spc="75" dirty="0">
                <a:solidFill>
                  <a:srgbClr val="404040"/>
                </a:solidFill>
                <a:latin typeface="Tahoma"/>
                <a:cs typeface="Tahoma"/>
              </a:rPr>
              <a:t>Managing</a:t>
            </a:r>
            <a:r>
              <a:rPr sz="12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250" spc="60" dirty="0">
                <a:solidFill>
                  <a:srgbClr val="404040"/>
                </a:solidFill>
                <a:latin typeface="Tahoma"/>
                <a:cs typeface="Tahoma"/>
              </a:rPr>
              <a:t>and</a:t>
            </a:r>
            <a:r>
              <a:rPr sz="1250" spc="-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250" spc="40" dirty="0">
                <a:solidFill>
                  <a:srgbClr val="404040"/>
                </a:solidFill>
                <a:latin typeface="Tahoma"/>
                <a:cs typeface="Tahoma"/>
              </a:rPr>
              <a:t>interacting</a:t>
            </a:r>
            <a:r>
              <a:rPr sz="1250" spc="-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250" spc="30" dirty="0">
                <a:solidFill>
                  <a:srgbClr val="404040"/>
                </a:solidFill>
                <a:latin typeface="Tahoma"/>
                <a:cs typeface="Tahoma"/>
              </a:rPr>
              <a:t>with</a:t>
            </a:r>
            <a:r>
              <a:rPr sz="1250" spc="-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250" spc="50" dirty="0">
                <a:solidFill>
                  <a:srgbClr val="404040"/>
                </a:solidFill>
                <a:latin typeface="Tahoma"/>
                <a:cs typeface="Tahoma"/>
              </a:rPr>
              <a:t>databases</a:t>
            </a:r>
            <a:endParaRPr sz="1250" dirty="0">
              <a:latin typeface="Tahoma"/>
              <a:cs typeface="Tahoma"/>
            </a:endParaRPr>
          </a:p>
          <a:p>
            <a:pPr marL="378460" marR="371475">
              <a:lnSpc>
                <a:spcPct val="100000"/>
              </a:lnSpc>
              <a:spcBef>
                <a:spcPts val="900"/>
              </a:spcBef>
            </a:pPr>
            <a:r>
              <a:rPr sz="1250" spc="30" dirty="0">
                <a:solidFill>
                  <a:srgbClr val="404040"/>
                </a:solidFill>
                <a:latin typeface="Tahoma"/>
                <a:cs typeface="Tahoma"/>
              </a:rPr>
              <a:t>Project</a:t>
            </a:r>
            <a:r>
              <a:rPr sz="1250" spc="-1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250" spc="40" dirty="0">
                <a:solidFill>
                  <a:srgbClr val="404040"/>
                </a:solidFill>
                <a:latin typeface="Tahoma"/>
                <a:cs typeface="Tahoma"/>
              </a:rPr>
              <a:t>Work:</a:t>
            </a:r>
            <a:r>
              <a:rPr sz="1250" spc="-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250" spc="65" dirty="0">
                <a:solidFill>
                  <a:srgbClr val="404040"/>
                </a:solidFill>
                <a:latin typeface="Tahoma"/>
                <a:cs typeface="Tahoma"/>
              </a:rPr>
              <a:t>Application</a:t>
            </a:r>
            <a:r>
              <a:rPr sz="12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250" spc="20" dirty="0">
                <a:solidFill>
                  <a:srgbClr val="404040"/>
                </a:solidFill>
                <a:latin typeface="Tahoma"/>
                <a:cs typeface="Tahoma"/>
              </a:rPr>
              <a:t>of</a:t>
            </a:r>
            <a:r>
              <a:rPr sz="1250" spc="-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250" spc="45" dirty="0">
                <a:solidFill>
                  <a:srgbClr val="404040"/>
                </a:solidFill>
                <a:latin typeface="Tahoma"/>
                <a:cs typeface="Tahoma"/>
              </a:rPr>
              <a:t>all</a:t>
            </a:r>
            <a:r>
              <a:rPr sz="1250" spc="-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250" spc="50" dirty="0">
                <a:solidFill>
                  <a:srgbClr val="404040"/>
                </a:solidFill>
                <a:latin typeface="Tahoma"/>
                <a:cs typeface="Tahoma"/>
              </a:rPr>
              <a:t>learned</a:t>
            </a:r>
            <a:r>
              <a:rPr sz="1250" spc="-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250" spc="30" dirty="0">
                <a:solidFill>
                  <a:srgbClr val="404040"/>
                </a:solidFill>
                <a:latin typeface="Tahoma"/>
                <a:cs typeface="Tahoma"/>
              </a:rPr>
              <a:t>skills</a:t>
            </a:r>
            <a:r>
              <a:rPr sz="1250" spc="-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250" spc="25" dirty="0">
                <a:solidFill>
                  <a:srgbClr val="404040"/>
                </a:solidFill>
                <a:latin typeface="Tahoma"/>
                <a:cs typeface="Tahoma"/>
              </a:rPr>
              <a:t>in</a:t>
            </a:r>
            <a:r>
              <a:rPr sz="1250" spc="-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250" spc="25" dirty="0">
                <a:solidFill>
                  <a:srgbClr val="404040"/>
                </a:solidFill>
                <a:latin typeface="Tahoma"/>
                <a:cs typeface="Tahoma"/>
              </a:rPr>
              <a:t>a </a:t>
            </a:r>
            <a:r>
              <a:rPr sz="1250" spc="-3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250" spc="60" dirty="0">
                <a:solidFill>
                  <a:srgbClr val="404040"/>
                </a:solidFill>
                <a:latin typeface="Tahoma"/>
                <a:cs typeface="Tahoma"/>
              </a:rPr>
              <a:t>comprehensive</a:t>
            </a:r>
            <a:r>
              <a:rPr sz="1250" spc="-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250" spc="40" dirty="0">
                <a:solidFill>
                  <a:srgbClr val="404040"/>
                </a:solidFill>
                <a:latin typeface="Tahoma"/>
                <a:cs typeface="Tahoma"/>
              </a:rPr>
              <a:t>project</a:t>
            </a:r>
            <a:endParaRPr sz="1250" dirty="0">
              <a:latin typeface="Tahoma"/>
              <a:cs typeface="Tahoma"/>
            </a:endParaRPr>
          </a:p>
          <a:p>
            <a:pPr marL="378460" marR="57150">
              <a:lnSpc>
                <a:spcPct val="100000"/>
              </a:lnSpc>
              <a:spcBef>
                <a:spcPts val="830"/>
              </a:spcBef>
            </a:pPr>
            <a:r>
              <a:rPr sz="1250" spc="10" dirty="0">
                <a:solidFill>
                  <a:srgbClr val="404040"/>
                </a:solidFill>
                <a:latin typeface="Tahoma"/>
                <a:cs typeface="Tahoma"/>
              </a:rPr>
              <a:t>Team</a:t>
            </a:r>
            <a:r>
              <a:rPr sz="1250" spc="-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250" spc="55" dirty="0">
                <a:solidFill>
                  <a:srgbClr val="404040"/>
                </a:solidFill>
                <a:latin typeface="Tahoma"/>
                <a:cs typeface="Tahoma"/>
              </a:rPr>
              <a:t>Collaboration:</a:t>
            </a:r>
            <a:r>
              <a:rPr sz="1250" spc="-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250" spc="70" dirty="0">
                <a:solidFill>
                  <a:srgbClr val="404040"/>
                </a:solidFill>
                <a:latin typeface="Tahoma"/>
                <a:cs typeface="Tahoma"/>
              </a:rPr>
              <a:t>Working</a:t>
            </a:r>
            <a:r>
              <a:rPr sz="1250" spc="-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250" spc="25" dirty="0">
                <a:solidFill>
                  <a:srgbClr val="404040"/>
                </a:solidFill>
                <a:latin typeface="Tahoma"/>
                <a:cs typeface="Tahoma"/>
              </a:rPr>
              <a:t>in</a:t>
            </a:r>
            <a:r>
              <a:rPr sz="1250" spc="-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250" spc="60" dirty="0">
                <a:solidFill>
                  <a:srgbClr val="404040"/>
                </a:solidFill>
                <a:latin typeface="Tahoma"/>
                <a:cs typeface="Tahoma"/>
              </a:rPr>
              <a:t>groups</a:t>
            </a:r>
            <a:r>
              <a:rPr sz="1250" spc="-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250" spc="60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1250" spc="-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250" spc="35" dirty="0">
                <a:solidFill>
                  <a:srgbClr val="404040"/>
                </a:solidFill>
                <a:latin typeface="Tahoma"/>
                <a:cs typeface="Tahoma"/>
              </a:rPr>
              <a:t>simulate</a:t>
            </a:r>
            <a:r>
              <a:rPr sz="1250" spc="-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250" spc="25" dirty="0">
                <a:solidFill>
                  <a:srgbClr val="404040"/>
                </a:solidFill>
                <a:latin typeface="Tahoma"/>
                <a:cs typeface="Tahoma"/>
              </a:rPr>
              <a:t>a </a:t>
            </a:r>
            <a:r>
              <a:rPr sz="1250" spc="-3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250" spc="40" dirty="0">
                <a:solidFill>
                  <a:srgbClr val="404040"/>
                </a:solidFill>
                <a:latin typeface="Tahoma"/>
                <a:cs typeface="Tahoma"/>
              </a:rPr>
              <a:t>real-world</a:t>
            </a:r>
            <a:r>
              <a:rPr sz="1250" spc="-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250" spc="70" dirty="0">
                <a:solidFill>
                  <a:srgbClr val="404040"/>
                </a:solidFill>
                <a:latin typeface="Tahoma"/>
                <a:cs typeface="Tahoma"/>
              </a:rPr>
              <a:t>development</a:t>
            </a:r>
            <a:r>
              <a:rPr sz="1250" spc="-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250" spc="45" dirty="0">
                <a:solidFill>
                  <a:srgbClr val="404040"/>
                </a:solidFill>
                <a:latin typeface="Tahoma"/>
                <a:cs typeface="Tahoma"/>
              </a:rPr>
              <a:t>environment</a:t>
            </a:r>
            <a:endParaRPr sz="1250" dirty="0">
              <a:latin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7129" y="703643"/>
            <a:ext cx="4171950" cy="12776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>
              <a:lnSpc>
                <a:spcPts val="4810"/>
              </a:lnSpc>
              <a:spcBef>
                <a:spcPts val="434"/>
              </a:spcBef>
            </a:pPr>
            <a:r>
              <a:rPr spc="-480"/>
              <a:t>S</a:t>
            </a:r>
            <a:r>
              <a:rPr spc="-35"/>
              <a:t>l</a:t>
            </a:r>
            <a:r>
              <a:rPr spc="-130"/>
              <a:t>i</a:t>
            </a:r>
            <a:r>
              <a:rPr spc="-20"/>
              <a:t>d</a:t>
            </a:r>
            <a:r>
              <a:rPr spc="70"/>
              <a:t>e</a:t>
            </a:r>
            <a:r>
              <a:rPr spc="-50"/>
              <a:t> </a:t>
            </a:r>
            <a:r>
              <a:rPr spc="-690"/>
              <a:t>7</a:t>
            </a:r>
            <a:r>
              <a:rPr spc="-235"/>
              <a:t>:</a:t>
            </a:r>
            <a:r>
              <a:rPr spc="-85"/>
              <a:t> </a:t>
            </a:r>
            <a:r>
              <a:rPr spc="-335"/>
              <a:t>P</a:t>
            </a:r>
            <a:r>
              <a:rPr spc="10"/>
              <a:t>r</a:t>
            </a:r>
            <a:r>
              <a:rPr spc="-20"/>
              <a:t>ob</a:t>
            </a:r>
            <a:r>
              <a:rPr spc="-120"/>
              <a:t>l</a:t>
            </a:r>
            <a:r>
              <a:t>e</a:t>
            </a:r>
            <a:r>
              <a:rPr spc="-75"/>
              <a:t>m</a:t>
            </a:r>
            <a:r>
              <a:rPr spc="-295"/>
              <a:t>s  </a:t>
            </a:r>
            <a:r>
              <a:rPr spc="-170"/>
              <a:t>Faced</a:t>
            </a:r>
          </a:p>
        </p:txBody>
      </p:sp>
      <p:pic>
        <p:nvPicPr>
          <p:cNvPr id="3" name="object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00674" cy="685799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47129" y="2120455"/>
            <a:ext cx="4938395" cy="310642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  <a:tabLst>
                <a:tab pos="378460" algn="l"/>
              </a:tabLst>
            </a:pPr>
            <a:r>
              <a:rPr sz="1500" spc="-95">
                <a:solidFill>
                  <a:srgbClr val="E729CE"/>
                </a:solidFill>
                <a:latin typeface="Tahoma"/>
                <a:cs typeface="Tahoma"/>
              </a:rPr>
              <a:t>+	</a:t>
            </a:r>
            <a:r>
              <a:rPr sz="1500" spc="-55">
                <a:latin typeface="Tahoma"/>
                <a:cs typeface="Tahoma"/>
              </a:rPr>
              <a:t>T</a:t>
            </a:r>
            <a:r>
              <a:rPr sz="1500">
                <a:latin typeface="Tahoma"/>
                <a:cs typeface="Tahoma"/>
              </a:rPr>
              <a:t>i</a:t>
            </a:r>
            <a:r>
              <a:rPr sz="1500" spc="-30">
                <a:latin typeface="Tahoma"/>
                <a:cs typeface="Tahoma"/>
              </a:rPr>
              <a:t>t</a:t>
            </a:r>
            <a:r>
              <a:rPr sz="1500" spc="30">
                <a:latin typeface="Tahoma"/>
                <a:cs typeface="Tahoma"/>
              </a:rPr>
              <a:t>l</a:t>
            </a:r>
            <a:r>
              <a:rPr sz="1500" spc="105">
                <a:latin typeface="Tahoma"/>
                <a:cs typeface="Tahoma"/>
              </a:rPr>
              <a:t>e</a:t>
            </a:r>
            <a:r>
              <a:rPr sz="1500" spc="-80">
                <a:latin typeface="Tahoma"/>
                <a:cs typeface="Tahoma"/>
              </a:rPr>
              <a:t>:</a:t>
            </a:r>
            <a:r>
              <a:rPr sz="1500" spc="-95">
                <a:latin typeface="Tahoma"/>
                <a:cs typeface="Tahoma"/>
              </a:rPr>
              <a:t> </a:t>
            </a:r>
            <a:r>
              <a:rPr sz="1500" spc="-10">
                <a:latin typeface="Tahoma"/>
                <a:cs typeface="Tahoma"/>
              </a:rPr>
              <a:t>P</a:t>
            </a:r>
            <a:r>
              <a:rPr sz="1500" spc="-90">
                <a:latin typeface="Tahoma"/>
                <a:cs typeface="Tahoma"/>
              </a:rPr>
              <a:t>r</a:t>
            </a:r>
            <a:r>
              <a:rPr sz="1500" spc="155">
                <a:latin typeface="Tahoma"/>
                <a:cs typeface="Tahoma"/>
              </a:rPr>
              <a:t>o</a:t>
            </a:r>
            <a:r>
              <a:rPr sz="1500" spc="65">
                <a:latin typeface="Tahoma"/>
                <a:cs typeface="Tahoma"/>
              </a:rPr>
              <a:t>b</a:t>
            </a:r>
            <a:r>
              <a:rPr sz="1500" spc="30">
                <a:latin typeface="Tahoma"/>
                <a:cs typeface="Tahoma"/>
              </a:rPr>
              <a:t>l</a:t>
            </a:r>
            <a:r>
              <a:rPr sz="1500" spc="105">
                <a:latin typeface="Tahoma"/>
                <a:cs typeface="Tahoma"/>
              </a:rPr>
              <a:t>e</a:t>
            </a:r>
            <a:r>
              <a:rPr sz="1500" spc="10">
                <a:latin typeface="Tahoma"/>
                <a:cs typeface="Tahoma"/>
              </a:rPr>
              <a:t>m</a:t>
            </a:r>
            <a:r>
              <a:rPr sz="1500" spc="-5">
                <a:latin typeface="Tahoma"/>
                <a:cs typeface="Tahoma"/>
              </a:rPr>
              <a:t>s</a:t>
            </a:r>
            <a:r>
              <a:rPr sz="1500" spc="-90">
                <a:latin typeface="Tahoma"/>
                <a:cs typeface="Tahoma"/>
              </a:rPr>
              <a:t> </a:t>
            </a:r>
            <a:r>
              <a:rPr sz="1500" spc="-35">
                <a:latin typeface="Tahoma"/>
                <a:cs typeface="Tahoma"/>
              </a:rPr>
              <a:t>F</a:t>
            </a:r>
            <a:r>
              <a:rPr sz="1500" spc="35">
                <a:latin typeface="Tahoma"/>
                <a:cs typeface="Tahoma"/>
              </a:rPr>
              <a:t>a</a:t>
            </a:r>
            <a:r>
              <a:rPr sz="1500" spc="60">
                <a:latin typeface="Tahoma"/>
                <a:cs typeface="Tahoma"/>
              </a:rPr>
              <a:t>c</a:t>
            </a:r>
            <a:r>
              <a:rPr sz="1500" spc="100">
                <a:latin typeface="Tahoma"/>
                <a:cs typeface="Tahoma"/>
              </a:rPr>
              <a:t>e</a:t>
            </a:r>
            <a:r>
              <a:rPr sz="1500" spc="125">
                <a:latin typeface="Tahoma"/>
                <a:cs typeface="Tahoma"/>
              </a:rPr>
              <a:t>d</a:t>
            </a:r>
            <a:endParaRPr sz="1500">
              <a:latin typeface="Tahoma"/>
              <a:cs typeface="Tahoma"/>
            </a:endParaRPr>
          </a:p>
          <a:p>
            <a:pPr marL="378460" marR="394970">
              <a:lnSpc>
                <a:spcPts val="1650"/>
              </a:lnSpc>
              <a:spcBef>
                <a:spcPts val="1005"/>
              </a:spcBef>
            </a:pPr>
            <a:r>
              <a:rPr sz="1500" spc="30">
                <a:solidFill>
                  <a:srgbClr val="404040"/>
                </a:solidFill>
                <a:latin typeface="Tahoma"/>
                <a:cs typeface="Tahoma"/>
              </a:rPr>
              <a:t>Learning</a:t>
            </a:r>
            <a:r>
              <a:rPr sz="1500" spc="-7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35">
                <a:solidFill>
                  <a:srgbClr val="404040"/>
                </a:solidFill>
                <a:latin typeface="Tahoma"/>
                <a:cs typeface="Tahoma"/>
              </a:rPr>
              <a:t>Curve:</a:t>
            </a:r>
            <a:r>
              <a:rPr sz="1500" spc="-17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40">
                <a:solidFill>
                  <a:srgbClr val="404040"/>
                </a:solidFill>
                <a:latin typeface="Tahoma"/>
                <a:cs typeface="Tahoma"/>
              </a:rPr>
              <a:t>Adjusting</a:t>
            </a:r>
            <a:r>
              <a:rPr sz="1500" spc="-6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2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1500" spc="-114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55">
                <a:solidFill>
                  <a:srgbClr val="404040"/>
                </a:solidFill>
                <a:latin typeface="Tahoma"/>
                <a:cs typeface="Tahoma"/>
              </a:rPr>
              <a:t>new</a:t>
            </a:r>
            <a:r>
              <a:rPr sz="1500" spc="-9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50">
                <a:solidFill>
                  <a:srgbClr val="404040"/>
                </a:solidFill>
                <a:latin typeface="Tahoma"/>
                <a:cs typeface="Tahoma"/>
              </a:rPr>
              <a:t>programming </a:t>
            </a:r>
            <a:r>
              <a:rPr sz="1500" spc="-45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15">
                <a:solidFill>
                  <a:srgbClr val="404040"/>
                </a:solidFill>
                <a:latin typeface="Tahoma"/>
                <a:cs typeface="Tahoma"/>
              </a:rPr>
              <a:t>l</a:t>
            </a:r>
            <a:r>
              <a:rPr sz="1500" spc="5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500" spc="-15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500" spc="140">
                <a:solidFill>
                  <a:srgbClr val="404040"/>
                </a:solidFill>
                <a:latin typeface="Tahoma"/>
                <a:cs typeface="Tahoma"/>
              </a:rPr>
              <a:t>g</a:t>
            </a:r>
            <a:r>
              <a:rPr sz="1500" spc="60">
                <a:solidFill>
                  <a:srgbClr val="404040"/>
                </a:solidFill>
                <a:latin typeface="Tahoma"/>
                <a:cs typeface="Tahoma"/>
              </a:rPr>
              <a:t>u</a:t>
            </a:r>
            <a:r>
              <a:rPr sz="1500" spc="-4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500" spc="140">
                <a:solidFill>
                  <a:srgbClr val="404040"/>
                </a:solidFill>
                <a:latin typeface="Tahoma"/>
                <a:cs typeface="Tahoma"/>
              </a:rPr>
              <a:t>g</a:t>
            </a:r>
            <a:r>
              <a:rPr sz="1500" spc="10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500" spc="-5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500" spc="-16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35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500" spc="6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500" spc="125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sz="1500" spc="-15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15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500" spc="3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500" spc="40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sz="1500" spc="70">
                <a:solidFill>
                  <a:srgbClr val="404040"/>
                </a:solidFill>
                <a:latin typeface="Tahoma"/>
                <a:cs typeface="Tahoma"/>
              </a:rPr>
              <a:t>h</a:t>
            </a:r>
            <a:r>
              <a:rPr sz="1500" spc="6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500" spc="8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500" spc="40">
                <a:solidFill>
                  <a:srgbClr val="404040"/>
                </a:solidFill>
                <a:latin typeface="Tahoma"/>
                <a:cs typeface="Tahoma"/>
              </a:rPr>
              <a:t>l</a:t>
            </a:r>
            <a:r>
              <a:rPr sz="1500" spc="7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500" spc="140">
                <a:solidFill>
                  <a:srgbClr val="404040"/>
                </a:solidFill>
                <a:latin typeface="Tahoma"/>
                <a:cs typeface="Tahoma"/>
              </a:rPr>
              <a:t>g</a:t>
            </a:r>
            <a:r>
              <a:rPr sz="1500" spc="3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500" spc="35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500" spc="-5">
                <a:solidFill>
                  <a:srgbClr val="404040"/>
                </a:solidFill>
                <a:latin typeface="Tahoma"/>
                <a:cs typeface="Tahoma"/>
              </a:rPr>
              <a:t>s</a:t>
            </a:r>
            <a:endParaRPr sz="1500">
              <a:latin typeface="Tahoma"/>
              <a:cs typeface="Tahoma"/>
            </a:endParaRPr>
          </a:p>
          <a:p>
            <a:pPr marL="378460" marR="281940">
              <a:lnSpc>
                <a:spcPts val="1730"/>
              </a:lnSpc>
              <a:spcBef>
                <a:spcPts val="919"/>
              </a:spcBef>
            </a:pPr>
            <a:r>
              <a:rPr sz="1500" spc="80">
                <a:solidFill>
                  <a:srgbClr val="404040"/>
                </a:solidFill>
                <a:latin typeface="Tahoma"/>
                <a:cs typeface="Tahoma"/>
              </a:rPr>
              <a:t>Debugging</a:t>
            </a:r>
            <a:r>
              <a:rPr sz="1500" spc="-7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-25">
                <a:solidFill>
                  <a:srgbClr val="404040"/>
                </a:solidFill>
                <a:latin typeface="Tahoma"/>
                <a:cs typeface="Tahoma"/>
              </a:rPr>
              <a:t>Issues:</a:t>
            </a:r>
            <a:r>
              <a:rPr sz="1500" spc="-9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10">
                <a:solidFill>
                  <a:srgbClr val="404040"/>
                </a:solidFill>
                <a:latin typeface="Tahoma"/>
                <a:cs typeface="Tahoma"/>
              </a:rPr>
              <a:t>Identifying</a:t>
            </a:r>
            <a:r>
              <a:rPr sz="1500" spc="-6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45">
                <a:solidFill>
                  <a:srgbClr val="404040"/>
                </a:solidFill>
                <a:latin typeface="Tahoma"/>
                <a:cs typeface="Tahoma"/>
              </a:rPr>
              <a:t>and</a:t>
            </a:r>
            <a:r>
              <a:rPr sz="1500" spc="-8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20">
                <a:solidFill>
                  <a:srgbClr val="404040"/>
                </a:solidFill>
                <a:latin typeface="Tahoma"/>
                <a:cs typeface="Tahoma"/>
              </a:rPr>
              <a:t>fixing</a:t>
            </a:r>
            <a:r>
              <a:rPr sz="1500" spc="-6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10">
                <a:solidFill>
                  <a:srgbClr val="404040"/>
                </a:solidFill>
                <a:latin typeface="Tahoma"/>
                <a:cs typeface="Tahoma"/>
              </a:rPr>
              <a:t>errors</a:t>
            </a:r>
            <a:r>
              <a:rPr sz="1500" spc="-9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30">
                <a:solidFill>
                  <a:srgbClr val="404040"/>
                </a:solidFill>
                <a:latin typeface="Tahoma"/>
                <a:cs typeface="Tahoma"/>
              </a:rPr>
              <a:t>in </a:t>
            </a:r>
            <a:r>
              <a:rPr sz="1500" spc="-45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85">
                <a:solidFill>
                  <a:srgbClr val="404040"/>
                </a:solidFill>
                <a:latin typeface="Tahoma"/>
                <a:cs typeface="Tahoma"/>
              </a:rPr>
              <a:t>code</a:t>
            </a:r>
            <a:endParaRPr sz="1500">
              <a:latin typeface="Tahoma"/>
              <a:cs typeface="Tahoma"/>
            </a:endParaRPr>
          </a:p>
          <a:p>
            <a:pPr marL="378460" marR="75565">
              <a:lnSpc>
                <a:spcPts val="1730"/>
              </a:lnSpc>
              <a:spcBef>
                <a:spcPts val="894"/>
              </a:spcBef>
            </a:pPr>
            <a:r>
              <a:rPr sz="1500" spc="30">
                <a:solidFill>
                  <a:srgbClr val="404040"/>
                </a:solidFill>
                <a:latin typeface="Tahoma"/>
                <a:cs typeface="Tahoma"/>
              </a:rPr>
              <a:t>Responsive</a:t>
            </a:r>
            <a:r>
              <a:rPr sz="1500" spc="-6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55">
                <a:solidFill>
                  <a:srgbClr val="404040"/>
                </a:solidFill>
                <a:latin typeface="Tahoma"/>
                <a:cs typeface="Tahoma"/>
              </a:rPr>
              <a:t>Design</a:t>
            </a:r>
            <a:r>
              <a:rPr sz="1500" spc="-7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35">
                <a:solidFill>
                  <a:srgbClr val="404040"/>
                </a:solidFill>
                <a:latin typeface="Tahoma"/>
                <a:cs typeface="Tahoma"/>
              </a:rPr>
              <a:t>Challenges:</a:t>
            </a:r>
            <a:r>
              <a:rPr sz="1500" spc="-9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35">
                <a:solidFill>
                  <a:srgbClr val="404040"/>
                </a:solidFill>
                <a:latin typeface="Tahoma"/>
                <a:cs typeface="Tahoma"/>
              </a:rPr>
              <a:t>Ensuring</a:t>
            </a:r>
            <a:r>
              <a:rPr sz="1500" spc="-7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25">
                <a:solidFill>
                  <a:srgbClr val="404040"/>
                </a:solidFill>
                <a:latin typeface="Tahoma"/>
                <a:cs typeface="Tahoma"/>
              </a:rPr>
              <a:t>consistent </a:t>
            </a:r>
            <a:r>
              <a:rPr sz="1500" spc="-45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40">
                <a:solidFill>
                  <a:srgbClr val="404040"/>
                </a:solidFill>
                <a:latin typeface="Tahoma"/>
                <a:cs typeface="Tahoma"/>
              </a:rPr>
              <a:t>appearance</a:t>
            </a:r>
            <a:r>
              <a:rPr sz="1500" spc="-6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10">
                <a:solidFill>
                  <a:srgbClr val="404040"/>
                </a:solidFill>
                <a:latin typeface="Tahoma"/>
                <a:cs typeface="Tahoma"/>
              </a:rPr>
              <a:t>across</a:t>
            </a:r>
            <a:r>
              <a:rPr sz="1500" spc="-8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20">
                <a:solidFill>
                  <a:srgbClr val="404040"/>
                </a:solidFill>
                <a:latin typeface="Tahoma"/>
                <a:cs typeface="Tahoma"/>
              </a:rPr>
              <a:t>different</a:t>
            </a:r>
            <a:r>
              <a:rPr sz="1500" spc="-114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40">
                <a:solidFill>
                  <a:srgbClr val="404040"/>
                </a:solidFill>
                <a:latin typeface="Tahoma"/>
                <a:cs typeface="Tahoma"/>
              </a:rPr>
              <a:t>devices</a:t>
            </a:r>
            <a:r>
              <a:rPr sz="1500" spc="-8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75">
                <a:solidFill>
                  <a:srgbClr val="404040"/>
                </a:solidFill>
                <a:latin typeface="Tahoma"/>
                <a:cs typeface="Tahoma"/>
              </a:rPr>
              <a:t>and</a:t>
            </a:r>
            <a:r>
              <a:rPr sz="1500" spc="-15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25">
                <a:solidFill>
                  <a:srgbClr val="404040"/>
                </a:solidFill>
                <a:latin typeface="Tahoma"/>
                <a:cs typeface="Tahoma"/>
              </a:rPr>
              <a:t>browsers</a:t>
            </a:r>
            <a:endParaRPr sz="1500">
              <a:latin typeface="Tahoma"/>
              <a:cs typeface="Tahoma"/>
            </a:endParaRPr>
          </a:p>
          <a:p>
            <a:pPr marL="378460" marR="964565">
              <a:lnSpc>
                <a:spcPts val="1730"/>
              </a:lnSpc>
              <a:spcBef>
                <a:spcPts val="819"/>
              </a:spcBef>
            </a:pPr>
            <a:r>
              <a:rPr sz="1500" spc="-10">
                <a:solidFill>
                  <a:srgbClr val="404040"/>
                </a:solidFill>
                <a:latin typeface="Tahoma"/>
                <a:cs typeface="Tahoma"/>
              </a:rPr>
              <a:t>P</a:t>
            </a:r>
            <a:r>
              <a:rPr sz="1500" spc="-2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500" spc="8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500" spc="5">
                <a:solidFill>
                  <a:srgbClr val="404040"/>
                </a:solidFill>
                <a:latin typeface="Tahoma"/>
                <a:cs typeface="Tahoma"/>
              </a:rPr>
              <a:t>j</a:t>
            </a:r>
            <a:r>
              <a:rPr sz="1500" spc="-25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500" spc="15">
                <a:solidFill>
                  <a:srgbClr val="404040"/>
                </a:solidFill>
                <a:latin typeface="Tahoma"/>
                <a:cs typeface="Tahoma"/>
              </a:rPr>
              <a:t>ct</a:t>
            </a:r>
            <a:r>
              <a:rPr sz="1500" spc="-5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145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sz="1500" spc="80">
                <a:solidFill>
                  <a:srgbClr val="404040"/>
                </a:solidFill>
                <a:latin typeface="Tahoma"/>
                <a:cs typeface="Tahoma"/>
              </a:rPr>
              <a:t>oo</a:t>
            </a:r>
            <a:r>
              <a:rPr sz="1500" spc="-2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500" spc="65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sz="1500" spc="2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500" spc="7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500" spc="35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500" spc="-6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500" spc="4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500" spc="75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500" spc="6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500" spc="-80">
                <a:solidFill>
                  <a:srgbClr val="404040"/>
                </a:solidFill>
                <a:latin typeface="Tahoma"/>
                <a:cs typeface="Tahoma"/>
              </a:rPr>
              <a:t>:</a:t>
            </a:r>
            <a:r>
              <a:rPr sz="1500" spc="-9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114">
                <a:solidFill>
                  <a:srgbClr val="404040"/>
                </a:solidFill>
                <a:latin typeface="Tahoma"/>
                <a:cs typeface="Tahoma"/>
              </a:rPr>
              <a:t>M</a:t>
            </a:r>
            <a:r>
              <a:rPr sz="1500" spc="35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500" spc="6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500" spc="-4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500" spc="140">
                <a:solidFill>
                  <a:srgbClr val="404040"/>
                </a:solidFill>
                <a:latin typeface="Tahoma"/>
                <a:cs typeface="Tahoma"/>
              </a:rPr>
              <a:t>g</a:t>
            </a:r>
            <a:r>
              <a:rPr sz="1500" spc="2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500" spc="7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500" spc="120">
                <a:solidFill>
                  <a:srgbClr val="404040"/>
                </a:solidFill>
                <a:latin typeface="Tahoma"/>
                <a:cs typeface="Tahoma"/>
              </a:rPr>
              <a:t>g</a:t>
            </a:r>
            <a:r>
              <a:rPr sz="1500" spc="-14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15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500" spc="20">
                <a:solidFill>
                  <a:srgbClr val="404040"/>
                </a:solidFill>
                <a:latin typeface="Tahoma"/>
                <a:cs typeface="Tahoma"/>
              </a:rPr>
              <a:t>im</a:t>
            </a:r>
            <a:r>
              <a:rPr sz="1500" spc="65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500" spc="-5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35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500" spc="-15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500" spc="90">
                <a:solidFill>
                  <a:srgbClr val="404040"/>
                </a:solidFill>
                <a:latin typeface="Tahoma"/>
                <a:cs typeface="Tahoma"/>
              </a:rPr>
              <a:t>d  </a:t>
            </a:r>
            <a:r>
              <a:rPr sz="1500" spc="-2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500" spc="3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50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500" spc="135">
                <a:solidFill>
                  <a:srgbClr val="404040"/>
                </a:solidFill>
                <a:latin typeface="Tahoma"/>
                <a:cs typeface="Tahoma"/>
              </a:rPr>
              <a:t>p</a:t>
            </a:r>
            <a:r>
              <a:rPr sz="1500" spc="8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500" spc="6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500" spc="-75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500" spc="45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500" spc="125">
                <a:solidFill>
                  <a:srgbClr val="404040"/>
                </a:solidFill>
                <a:latin typeface="Tahoma"/>
                <a:cs typeface="Tahoma"/>
              </a:rPr>
              <a:t>b</a:t>
            </a:r>
            <a:r>
              <a:rPr sz="1500" spc="30">
                <a:solidFill>
                  <a:srgbClr val="404040"/>
                </a:solidFill>
                <a:latin typeface="Tahoma"/>
                <a:cs typeface="Tahoma"/>
              </a:rPr>
              <a:t>il</a:t>
            </a:r>
            <a:r>
              <a:rPr sz="1500" spc="25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500" spc="-6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500" spc="3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500" spc="105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500" spc="-5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500" spc="-9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>
                <a:solidFill>
                  <a:srgbClr val="404040"/>
                </a:solidFill>
                <a:latin typeface="Tahoma"/>
                <a:cs typeface="Tahoma"/>
              </a:rPr>
              <a:t>wi</a:t>
            </a:r>
            <a:r>
              <a:rPr sz="1500" spc="-25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500" spc="55">
                <a:solidFill>
                  <a:srgbClr val="404040"/>
                </a:solidFill>
                <a:latin typeface="Tahoma"/>
                <a:cs typeface="Tahoma"/>
              </a:rPr>
              <a:t>h</a:t>
            </a:r>
            <a:r>
              <a:rPr sz="1500" spc="30">
                <a:solidFill>
                  <a:srgbClr val="404040"/>
                </a:solidFill>
                <a:latin typeface="Tahoma"/>
                <a:cs typeface="Tahoma"/>
              </a:rPr>
              <a:t>in</a:t>
            </a:r>
            <a:r>
              <a:rPr sz="1500" spc="-14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15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500" spc="-20">
                <a:solidFill>
                  <a:srgbClr val="404040"/>
                </a:solidFill>
                <a:latin typeface="Tahoma"/>
                <a:cs typeface="Tahoma"/>
              </a:rPr>
              <a:t>h</a:t>
            </a:r>
            <a:r>
              <a:rPr sz="1500" spc="65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500" spc="-5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-6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500" spc="10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500" spc="-4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500" spc="65">
                <a:solidFill>
                  <a:srgbClr val="404040"/>
                </a:solidFill>
                <a:latin typeface="Tahoma"/>
                <a:cs typeface="Tahoma"/>
              </a:rPr>
              <a:t>m</a:t>
            </a:r>
            <a:endParaRPr sz="1500">
              <a:latin typeface="Tahoma"/>
              <a:cs typeface="Tahoma"/>
            </a:endParaRPr>
          </a:p>
          <a:p>
            <a:pPr marL="378460" marR="5080">
              <a:lnSpc>
                <a:spcPts val="1730"/>
              </a:lnSpc>
              <a:spcBef>
                <a:spcPts val="900"/>
              </a:spcBef>
            </a:pPr>
            <a:r>
              <a:rPr sz="1500" spc="35">
                <a:solidFill>
                  <a:srgbClr val="404040"/>
                </a:solidFill>
                <a:latin typeface="Tahoma"/>
                <a:cs typeface="Tahoma"/>
              </a:rPr>
              <a:t>Database</a:t>
            </a:r>
            <a:r>
              <a:rPr sz="1500" spc="-13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>
                <a:solidFill>
                  <a:srgbClr val="404040"/>
                </a:solidFill>
                <a:latin typeface="Tahoma"/>
                <a:cs typeface="Tahoma"/>
              </a:rPr>
              <a:t>Integration:</a:t>
            </a:r>
            <a:r>
              <a:rPr sz="1500" spc="-9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55">
                <a:solidFill>
                  <a:srgbClr val="404040"/>
                </a:solidFill>
                <a:latin typeface="Tahoma"/>
                <a:cs typeface="Tahoma"/>
              </a:rPr>
              <a:t>Handling</a:t>
            </a:r>
            <a:r>
              <a:rPr sz="1500" spc="-6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15">
                <a:solidFill>
                  <a:srgbClr val="404040"/>
                </a:solidFill>
                <a:latin typeface="Tahoma"/>
                <a:cs typeface="Tahoma"/>
              </a:rPr>
              <a:t>data</a:t>
            </a:r>
            <a:r>
              <a:rPr sz="1500" spc="-7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10">
                <a:solidFill>
                  <a:srgbClr val="404040"/>
                </a:solidFill>
                <a:latin typeface="Tahoma"/>
                <a:cs typeface="Tahoma"/>
              </a:rPr>
              <a:t>efficiently</a:t>
            </a:r>
            <a:r>
              <a:rPr sz="1500" spc="-8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40">
                <a:solidFill>
                  <a:srgbClr val="404040"/>
                </a:solidFill>
                <a:latin typeface="Tahoma"/>
                <a:cs typeface="Tahoma"/>
              </a:rPr>
              <a:t>using </a:t>
            </a:r>
            <a:r>
              <a:rPr sz="1500" spc="-45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70">
                <a:solidFill>
                  <a:srgbClr val="404040"/>
                </a:solidFill>
                <a:latin typeface="Tahoma"/>
                <a:cs typeface="Tahoma"/>
              </a:rPr>
              <a:t>SQL</a:t>
            </a:r>
            <a:endParaRPr sz="1500">
              <a:latin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796790">
              <a:lnSpc>
                <a:spcPct val="100000"/>
              </a:lnSpc>
              <a:spcBef>
                <a:spcPts val="105"/>
              </a:spcBef>
            </a:pPr>
            <a:r>
              <a:rPr spc="-480"/>
              <a:t>S</a:t>
            </a:r>
            <a:r>
              <a:rPr spc="-35"/>
              <a:t>l</a:t>
            </a:r>
            <a:r>
              <a:rPr spc="-130"/>
              <a:t>i</a:t>
            </a:r>
            <a:r>
              <a:rPr spc="-20"/>
              <a:t>d</a:t>
            </a:r>
            <a:r>
              <a:rPr spc="70"/>
              <a:t>e</a:t>
            </a:r>
            <a:r>
              <a:rPr spc="-50"/>
              <a:t> </a:t>
            </a:r>
            <a:r>
              <a:rPr spc="-690"/>
              <a:t>8</a:t>
            </a:r>
            <a:r>
              <a:rPr spc="-235"/>
              <a:t>:</a:t>
            </a:r>
            <a:r>
              <a:rPr spc="-85"/>
              <a:t> </a:t>
            </a:r>
            <a:r>
              <a:rPr spc="-640"/>
              <a:t>C</a:t>
            </a:r>
            <a:r>
              <a:rPr spc="-20"/>
              <a:t>o</a:t>
            </a:r>
            <a:r>
              <a:rPr spc="-170"/>
              <a:t>n</a:t>
            </a:r>
            <a:r>
              <a:rPr spc="-540"/>
              <a:t>c</a:t>
            </a:r>
            <a:r>
              <a:rPr spc="-120"/>
              <a:t>l</a:t>
            </a:r>
            <a:r>
              <a:rPr spc="-100"/>
              <a:t>u</a:t>
            </a:r>
            <a:r>
              <a:rPr spc="-540"/>
              <a:t>s</a:t>
            </a:r>
            <a:r>
              <a:t>i</a:t>
            </a:r>
            <a:r>
              <a:rPr spc="-70"/>
              <a:t>o</a:t>
            </a:r>
            <a:r>
              <a:rPr spc="-95"/>
              <a:t>n</a:t>
            </a:r>
          </a:p>
        </p:txBody>
      </p:sp>
      <p:pic>
        <p:nvPicPr>
          <p:cNvPr id="3" name="object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00674" cy="685799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47129" y="2116645"/>
            <a:ext cx="4666615" cy="306832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  <a:tabLst>
                <a:tab pos="378460" algn="l"/>
              </a:tabLst>
            </a:pPr>
            <a:r>
              <a:rPr sz="1700" spc="-90">
                <a:solidFill>
                  <a:srgbClr val="E729CE"/>
                </a:solidFill>
                <a:latin typeface="Tahoma"/>
                <a:cs typeface="Tahoma"/>
              </a:rPr>
              <a:t>+	</a:t>
            </a:r>
            <a:r>
              <a:rPr sz="1700" spc="-10">
                <a:latin typeface="Tahoma"/>
                <a:cs typeface="Tahoma"/>
              </a:rPr>
              <a:t>Title:</a:t>
            </a:r>
            <a:r>
              <a:rPr sz="1700" spc="-95">
                <a:latin typeface="Tahoma"/>
                <a:cs typeface="Tahoma"/>
              </a:rPr>
              <a:t> </a:t>
            </a:r>
            <a:r>
              <a:rPr sz="1700" spc="55">
                <a:latin typeface="Tahoma"/>
                <a:cs typeface="Tahoma"/>
              </a:rPr>
              <a:t>Conclusion</a:t>
            </a:r>
            <a:endParaRPr sz="1700">
              <a:latin typeface="Tahoma"/>
              <a:cs typeface="Tahoma"/>
            </a:endParaRPr>
          </a:p>
          <a:p>
            <a:pPr marL="378460" marR="770255">
              <a:lnSpc>
                <a:spcPct val="95800"/>
              </a:lnSpc>
              <a:spcBef>
                <a:spcPts val="900"/>
              </a:spcBef>
            </a:pPr>
            <a:r>
              <a:rPr sz="1700" spc="-95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700" spc="95">
                <a:solidFill>
                  <a:srgbClr val="404040"/>
                </a:solidFill>
                <a:latin typeface="Tahoma"/>
                <a:cs typeface="Tahoma"/>
              </a:rPr>
              <a:t>h</a:t>
            </a:r>
            <a:r>
              <a:rPr sz="1700" spc="9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700" spc="-17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40">
                <a:solidFill>
                  <a:srgbClr val="404040"/>
                </a:solidFill>
                <a:latin typeface="Tahoma"/>
                <a:cs typeface="Tahoma"/>
              </a:rPr>
              <a:t>4</a:t>
            </a:r>
            <a:r>
              <a:rPr sz="1700" spc="90">
                <a:solidFill>
                  <a:srgbClr val="404040"/>
                </a:solidFill>
                <a:latin typeface="Tahoma"/>
                <a:cs typeface="Tahoma"/>
              </a:rPr>
              <a:t>5</a:t>
            </a:r>
            <a:r>
              <a:rPr sz="1700" spc="-90">
                <a:solidFill>
                  <a:srgbClr val="404040"/>
                </a:solidFill>
                <a:latin typeface="Tahoma"/>
                <a:cs typeface="Tahoma"/>
              </a:rPr>
              <a:t>-</a:t>
            </a:r>
            <a:r>
              <a:rPr sz="1700" spc="185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sz="1700" spc="5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700" spc="-5">
                <a:solidFill>
                  <a:srgbClr val="404040"/>
                </a:solidFill>
                <a:latin typeface="Tahoma"/>
                <a:cs typeface="Tahoma"/>
              </a:rPr>
              <a:t>y</a:t>
            </a:r>
            <a:r>
              <a:rPr sz="1700" spc="-17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55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700" spc="25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700" spc="-5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700" spc="75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700" spc="55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700" spc="25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700" spc="-15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700" spc="20">
                <a:solidFill>
                  <a:srgbClr val="404040"/>
                </a:solidFill>
                <a:latin typeface="Tahoma"/>
                <a:cs typeface="Tahoma"/>
              </a:rPr>
              <a:t>h</a:t>
            </a:r>
            <a:r>
              <a:rPr sz="1700" spc="55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700" spc="155">
                <a:solidFill>
                  <a:srgbClr val="404040"/>
                </a:solidFill>
                <a:latin typeface="Tahoma"/>
                <a:cs typeface="Tahoma"/>
              </a:rPr>
              <a:t>p</a:t>
            </a:r>
            <a:r>
              <a:rPr sz="1700" spc="-13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105">
                <a:solidFill>
                  <a:srgbClr val="404040"/>
                </a:solidFill>
                <a:latin typeface="Tahoma"/>
                <a:cs typeface="Tahoma"/>
              </a:rPr>
              <a:t>p</a:t>
            </a:r>
            <a:r>
              <a:rPr sz="1700" spc="-2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700" spc="45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700" spc="-25">
                <a:solidFill>
                  <a:srgbClr val="404040"/>
                </a:solidFill>
                <a:latin typeface="Tahoma"/>
                <a:cs typeface="Tahoma"/>
              </a:rPr>
              <a:t>v</a:t>
            </a:r>
            <a:r>
              <a:rPr sz="1700" spc="55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700" spc="185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sz="1700" spc="75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700" spc="160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sz="1700" spc="-13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20">
                <a:solidFill>
                  <a:srgbClr val="404040"/>
                </a:solidFill>
                <a:latin typeface="Tahoma"/>
                <a:cs typeface="Tahoma"/>
              </a:rPr>
              <a:t>a  </a:t>
            </a:r>
            <a:r>
              <a:rPr sz="1700" spc="45">
                <a:solidFill>
                  <a:srgbClr val="404040"/>
                </a:solidFill>
                <a:latin typeface="Tahoma"/>
                <a:cs typeface="Tahoma"/>
              </a:rPr>
              <a:t>comprehensive</a:t>
            </a:r>
            <a:r>
              <a:rPr sz="1700" spc="-10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40">
                <a:solidFill>
                  <a:srgbClr val="404040"/>
                </a:solidFill>
                <a:latin typeface="Tahoma"/>
                <a:cs typeface="Tahoma"/>
              </a:rPr>
              <a:t>introduction</a:t>
            </a:r>
            <a:r>
              <a:rPr sz="1700" spc="-12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4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1700" spc="-9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80">
                <a:solidFill>
                  <a:srgbClr val="404040"/>
                </a:solidFill>
                <a:latin typeface="Tahoma"/>
                <a:cs typeface="Tahoma"/>
              </a:rPr>
              <a:t>web </a:t>
            </a:r>
            <a:r>
              <a:rPr sz="1700" spc="-52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65">
                <a:solidFill>
                  <a:srgbClr val="404040"/>
                </a:solidFill>
                <a:latin typeface="Tahoma"/>
                <a:cs typeface="Tahoma"/>
              </a:rPr>
              <a:t>development</a:t>
            </a:r>
            <a:endParaRPr sz="1700">
              <a:latin typeface="Tahoma"/>
              <a:cs typeface="Tahoma"/>
            </a:endParaRPr>
          </a:p>
          <a:p>
            <a:pPr marL="378460" marR="5080">
              <a:lnSpc>
                <a:spcPts val="1880"/>
              </a:lnSpc>
              <a:spcBef>
                <a:spcPts val="1005"/>
              </a:spcBef>
            </a:pPr>
            <a:r>
              <a:rPr sz="1700" spc="15">
                <a:solidFill>
                  <a:srgbClr val="404040"/>
                </a:solidFill>
                <a:latin typeface="Tahoma"/>
                <a:cs typeface="Tahoma"/>
              </a:rPr>
              <a:t>Participants </a:t>
            </a:r>
            <a:r>
              <a:rPr sz="1700" spc="80">
                <a:solidFill>
                  <a:srgbClr val="404040"/>
                </a:solidFill>
                <a:latin typeface="Tahoma"/>
                <a:cs typeface="Tahoma"/>
              </a:rPr>
              <a:t>gained </a:t>
            </a:r>
            <a:r>
              <a:rPr sz="1700" spc="40">
                <a:solidFill>
                  <a:srgbClr val="404040"/>
                </a:solidFill>
                <a:latin typeface="Tahoma"/>
                <a:cs typeface="Tahoma"/>
              </a:rPr>
              <a:t>valuable hands-on </a:t>
            </a:r>
            <a:r>
              <a:rPr sz="1700" spc="4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55">
                <a:solidFill>
                  <a:srgbClr val="404040"/>
                </a:solidFill>
                <a:latin typeface="Tahoma"/>
                <a:cs typeface="Tahoma"/>
              </a:rPr>
              <a:t>experience</a:t>
            </a:r>
            <a:r>
              <a:rPr sz="1700" spc="-17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20">
                <a:solidFill>
                  <a:srgbClr val="404040"/>
                </a:solidFill>
                <a:latin typeface="Tahoma"/>
                <a:cs typeface="Tahoma"/>
              </a:rPr>
              <a:t>with</a:t>
            </a:r>
            <a:r>
              <a:rPr sz="1700" spc="-12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35">
                <a:solidFill>
                  <a:srgbClr val="404040"/>
                </a:solidFill>
                <a:latin typeface="Tahoma"/>
                <a:cs typeface="Tahoma"/>
              </a:rPr>
              <a:t>HTML,</a:t>
            </a:r>
            <a:r>
              <a:rPr sz="1700" spc="-23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40">
                <a:solidFill>
                  <a:srgbClr val="404040"/>
                </a:solidFill>
                <a:latin typeface="Tahoma"/>
                <a:cs typeface="Tahoma"/>
              </a:rPr>
              <a:t>CSS,</a:t>
            </a:r>
            <a:r>
              <a:rPr sz="1700" spc="-15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55">
                <a:solidFill>
                  <a:srgbClr val="404040"/>
                </a:solidFill>
                <a:latin typeface="Tahoma"/>
                <a:cs typeface="Tahoma"/>
              </a:rPr>
              <a:t>SQL,</a:t>
            </a:r>
            <a:r>
              <a:rPr sz="1700" spc="-16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60">
                <a:solidFill>
                  <a:srgbClr val="404040"/>
                </a:solidFill>
                <a:latin typeface="Tahoma"/>
                <a:cs typeface="Tahoma"/>
              </a:rPr>
              <a:t>and</a:t>
            </a:r>
            <a:r>
              <a:rPr sz="1700" spc="-13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65">
                <a:solidFill>
                  <a:srgbClr val="404040"/>
                </a:solidFill>
                <a:latin typeface="Tahoma"/>
                <a:cs typeface="Tahoma"/>
              </a:rPr>
              <a:t>more</a:t>
            </a:r>
            <a:endParaRPr sz="1700">
              <a:latin typeface="Tahoma"/>
              <a:cs typeface="Tahoma"/>
            </a:endParaRPr>
          </a:p>
          <a:p>
            <a:pPr marL="378460" marR="573405">
              <a:lnSpc>
                <a:spcPts val="1950"/>
              </a:lnSpc>
              <a:spcBef>
                <a:spcPts val="919"/>
              </a:spcBef>
            </a:pPr>
            <a:r>
              <a:rPr sz="1700" spc="20">
                <a:solidFill>
                  <a:srgbClr val="404040"/>
                </a:solidFill>
                <a:latin typeface="Tahoma"/>
                <a:cs typeface="Tahoma"/>
              </a:rPr>
              <a:t>Successfully</a:t>
            </a:r>
            <a:r>
              <a:rPr sz="1700" spc="-10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70">
                <a:solidFill>
                  <a:srgbClr val="404040"/>
                </a:solidFill>
                <a:latin typeface="Tahoma"/>
                <a:cs typeface="Tahoma"/>
              </a:rPr>
              <a:t>completed</a:t>
            </a:r>
            <a:r>
              <a:rPr sz="1700" spc="-13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3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700" spc="-10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35">
                <a:solidFill>
                  <a:srgbClr val="404040"/>
                </a:solidFill>
                <a:latin typeface="Tahoma"/>
                <a:cs typeface="Tahoma"/>
              </a:rPr>
              <a:t>project</a:t>
            </a:r>
            <a:r>
              <a:rPr sz="1700" spc="-10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-10">
                <a:solidFill>
                  <a:srgbClr val="404040"/>
                </a:solidFill>
                <a:latin typeface="Tahoma"/>
                <a:cs typeface="Tahoma"/>
              </a:rPr>
              <a:t>that </a:t>
            </a:r>
            <a:r>
              <a:rPr sz="1700" spc="-51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45">
                <a:solidFill>
                  <a:srgbClr val="404040"/>
                </a:solidFill>
                <a:latin typeface="Tahoma"/>
                <a:cs typeface="Tahoma"/>
              </a:rPr>
              <a:t>demonstrated</a:t>
            </a:r>
            <a:r>
              <a:rPr sz="1700" spc="-13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20">
                <a:solidFill>
                  <a:srgbClr val="404040"/>
                </a:solidFill>
                <a:latin typeface="Tahoma"/>
                <a:cs typeface="Tahoma"/>
              </a:rPr>
              <a:t>their</a:t>
            </a:r>
            <a:r>
              <a:rPr sz="1700" spc="-10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10">
                <a:solidFill>
                  <a:srgbClr val="404040"/>
                </a:solidFill>
                <a:latin typeface="Tahoma"/>
                <a:cs typeface="Tahoma"/>
              </a:rPr>
              <a:t>skills</a:t>
            </a:r>
            <a:r>
              <a:rPr sz="1700" spc="-10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60">
                <a:solidFill>
                  <a:srgbClr val="404040"/>
                </a:solidFill>
                <a:latin typeface="Tahoma"/>
                <a:cs typeface="Tahoma"/>
              </a:rPr>
              <a:t>and</a:t>
            </a:r>
            <a:r>
              <a:rPr sz="1700" spc="-12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45">
                <a:solidFill>
                  <a:srgbClr val="404040"/>
                </a:solidFill>
                <a:latin typeface="Tahoma"/>
                <a:cs typeface="Tahoma"/>
              </a:rPr>
              <a:t>learning</a:t>
            </a:r>
            <a:endParaRPr sz="1700">
              <a:latin typeface="Tahoma"/>
              <a:cs typeface="Tahoma"/>
            </a:endParaRPr>
          </a:p>
          <a:p>
            <a:pPr marL="378460">
              <a:lnSpc>
                <a:spcPts val="2000"/>
              </a:lnSpc>
              <a:spcBef>
                <a:spcPts val="765"/>
              </a:spcBef>
            </a:pPr>
            <a:r>
              <a:rPr sz="1700" spc="-95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700" spc="95">
                <a:solidFill>
                  <a:srgbClr val="404040"/>
                </a:solidFill>
                <a:latin typeface="Tahoma"/>
                <a:cs typeface="Tahoma"/>
              </a:rPr>
              <a:t>h</a:t>
            </a:r>
            <a:r>
              <a:rPr sz="1700" spc="9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700" spc="-17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55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700" spc="25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700" spc="-5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700" spc="75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700" spc="-2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700" spc="95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700" spc="-15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700" spc="20">
                <a:solidFill>
                  <a:srgbClr val="404040"/>
                </a:solidFill>
                <a:latin typeface="Tahoma"/>
                <a:cs typeface="Tahoma"/>
              </a:rPr>
              <a:t>h</a:t>
            </a:r>
            <a:r>
              <a:rPr sz="1700" spc="-2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700" spc="155">
                <a:solidFill>
                  <a:srgbClr val="404040"/>
                </a:solidFill>
                <a:latin typeface="Tahoma"/>
                <a:cs typeface="Tahoma"/>
              </a:rPr>
              <a:t>p</a:t>
            </a:r>
            <a:r>
              <a:rPr sz="1700" spc="-13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55">
                <a:solidFill>
                  <a:srgbClr val="404040"/>
                </a:solidFill>
                <a:latin typeface="Tahoma"/>
                <a:cs typeface="Tahoma"/>
              </a:rPr>
              <a:t>l</a:t>
            </a:r>
            <a:r>
              <a:rPr sz="1700" spc="5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700" spc="55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700" spc="160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sz="1700" spc="-13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3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700" spc="-11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-15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700" spc="-5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700" spc="-2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700" spc="125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700" spc="25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700" spc="150">
                <a:solidFill>
                  <a:srgbClr val="404040"/>
                </a:solidFill>
                <a:latin typeface="Tahoma"/>
                <a:cs typeface="Tahoma"/>
              </a:rPr>
              <a:t>g</a:t>
            </a:r>
            <a:r>
              <a:rPr sz="1700" spc="-12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-25">
                <a:solidFill>
                  <a:srgbClr val="404040"/>
                </a:solidFill>
                <a:latin typeface="Tahoma"/>
                <a:cs typeface="Tahoma"/>
              </a:rPr>
              <a:t>f</a:t>
            </a:r>
            <a:r>
              <a:rPr sz="1700" spc="45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700" spc="95">
                <a:solidFill>
                  <a:srgbClr val="404040"/>
                </a:solidFill>
                <a:latin typeface="Tahoma"/>
                <a:cs typeface="Tahoma"/>
              </a:rPr>
              <a:t>u</a:t>
            </a:r>
            <a:r>
              <a:rPr sz="1700" spc="25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700" spc="105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sz="1700" spc="5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700" spc="-5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700" spc="55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700" spc="125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700" spc="55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700" spc="-114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-100">
                <a:solidFill>
                  <a:srgbClr val="404040"/>
                </a:solidFill>
                <a:latin typeface="Tahoma"/>
                <a:cs typeface="Tahoma"/>
              </a:rPr>
              <a:t>f</a:t>
            </a:r>
            <a:r>
              <a:rPr sz="1700" spc="125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700" spc="5">
                <a:solidFill>
                  <a:srgbClr val="404040"/>
                </a:solidFill>
                <a:latin typeface="Tahoma"/>
                <a:cs typeface="Tahoma"/>
              </a:rPr>
              <a:t>r</a:t>
            </a:r>
            <a:endParaRPr sz="1700">
              <a:latin typeface="Tahoma"/>
              <a:cs typeface="Tahoma"/>
            </a:endParaRPr>
          </a:p>
          <a:p>
            <a:pPr marL="378460">
              <a:lnSpc>
                <a:spcPts val="2000"/>
              </a:lnSpc>
            </a:pPr>
            <a:r>
              <a:rPr sz="1700" spc="-25">
                <a:solidFill>
                  <a:srgbClr val="404040"/>
                </a:solidFill>
                <a:latin typeface="Tahoma"/>
                <a:cs typeface="Tahoma"/>
              </a:rPr>
              <a:t>f</a:t>
            </a:r>
            <a:r>
              <a:rPr sz="1700" spc="20">
                <a:solidFill>
                  <a:srgbClr val="404040"/>
                </a:solidFill>
                <a:latin typeface="Tahoma"/>
                <a:cs typeface="Tahoma"/>
              </a:rPr>
              <a:t>u</a:t>
            </a:r>
            <a:r>
              <a:rPr sz="1700" spc="-2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700" spc="-5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700" spc="20">
                <a:solidFill>
                  <a:srgbClr val="404040"/>
                </a:solidFill>
                <a:latin typeface="Tahoma"/>
                <a:cs typeface="Tahoma"/>
              </a:rPr>
              <a:t>h</a:t>
            </a:r>
            <a:r>
              <a:rPr sz="1700" spc="75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700" spc="5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700" spc="-10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75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700" spc="-25">
                <a:solidFill>
                  <a:srgbClr val="404040"/>
                </a:solidFill>
                <a:latin typeface="Tahoma"/>
                <a:cs typeface="Tahoma"/>
              </a:rPr>
              <a:t>x</a:t>
            </a:r>
            <a:r>
              <a:rPr sz="1700" spc="110">
                <a:solidFill>
                  <a:srgbClr val="404040"/>
                </a:solidFill>
                <a:latin typeface="Tahoma"/>
                <a:cs typeface="Tahoma"/>
              </a:rPr>
              <a:t>p</a:t>
            </a:r>
            <a:r>
              <a:rPr sz="1700" spc="55">
                <a:solidFill>
                  <a:srgbClr val="404040"/>
                </a:solidFill>
                <a:latin typeface="Tahoma"/>
                <a:cs typeface="Tahoma"/>
              </a:rPr>
              <a:t>l</a:t>
            </a:r>
            <a:r>
              <a:rPr sz="1700" spc="13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700" spc="-95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70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700" spc="25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700" spc="-2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700" spc="90">
                <a:solidFill>
                  <a:srgbClr val="404040"/>
                </a:solidFill>
                <a:latin typeface="Tahoma"/>
                <a:cs typeface="Tahoma"/>
              </a:rPr>
              <a:t>on</a:t>
            </a:r>
            <a:r>
              <a:rPr sz="1700" spc="-114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55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700" spc="5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700" spc="-18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10">
                <a:solidFill>
                  <a:srgbClr val="404040"/>
                </a:solidFill>
                <a:latin typeface="Tahoma"/>
                <a:cs typeface="Tahoma"/>
              </a:rPr>
              <a:t>w</a:t>
            </a:r>
            <a:r>
              <a:rPr sz="1700" spc="75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700" spc="155">
                <a:solidFill>
                  <a:srgbClr val="404040"/>
                </a:solidFill>
                <a:latin typeface="Tahoma"/>
                <a:cs typeface="Tahoma"/>
              </a:rPr>
              <a:t>b</a:t>
            </a:r>
            <a:r>
              <a:rPr sz="1700" spc="-13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175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sz="1700" spc="75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700" spc="-30">
                <a:solidFill>
                  <a:srgbClr val="404040"/>
                </a:solidFill>
                <a:latin typeface="Tahoma"/>
                <a:cs typeface="Tahoma"/>
              </a:rPr>
              <a:t>v</a:t>
            </a:r>
            <a:r>
              <a:rPr sz="1700" spc="75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700" spc="55">
                <a:solidFill>
                  <a:srgbClr val="404040"/>
                </a:solidFill>
                <a:latin typeface="Tahoma"/>
                <a:cs typeface="Tahoma"/>
              </a:rPr>
              <a:t>l</a:t>
            </a:r>
            <a:r>
              <a:rPr sz="1700" spc="5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700" spc="180">
                <a:solidFill>
                  <a:srgbClr val="404040"/>
                </a:solidFill>
                <a:latin typeface="Tahoma"/>
                <a:cs typeface="Tahoma"/>
              </a:rPr>
              <a:t>p</a:t>
            </a:r>
            <a:r>
              <a:rPr sz="1700" spc="70">
                <a:solidFill>
                  <a:srgbClr val="404040"/>
                </a:solidFill>
                <a:latin typeface="Tahoma"/>
                <a:cs typeface="Tahoma"/>
              </a:rPr>
              <a:t>m</a:t>
            </a:r>
            <a:r>
              <a:rPr sz="1700" spc="75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700" spc="2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700" spc="-25">
                <a:solidFill>
                  <a:srgbClr val="404040"/>
                </a:solidFill>
                <a:latin typeface="Tahoma"/>
                <a:cs typeface="Tahoma"/>
              </a:rPr>
              <a:t>t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24680" y="-890"/>
            <a:ext cx="12192000" cy="6172200"/>
            <a:chOff x="0" y="0"/>
            <a:chExt cx="12192000" cy="6172200"/>
          </a:xfrm>
        </p:grpSpPr>
        <p:pic>
          <p:nvPicPr>
            <p:cNvPr id="3" name="object 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096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11430000" cy="6172200"/>
            </a:xfrm>
            <a:custGeom>
              <a:avLst/>
              <a:gdLst/>
              <a:ahLst/>
              <a:cxnLst/>
              <a:rect l="l" t="t" r="r" b="b"/>
              <a:pathLst>
                <a:path w="11430000" h="6172200">
                  <a:moveTo>
                    <a:pt x="11430000" y="772160"/>
                  </a:moveTo>
                  <a:lnTo>
                    <a:pt x="5334000" y="772160"/>
                  </a:lnTo>
                  <a:lnTo>
                    <a:pt x="5334000" y="0"/>
                  </a:lnTo>
                  <a:lnTo>
                    <a:pt x="0" y="0"/>
                  </a:lnTo>
                  <a:lnTo>
                    <a:pt x="0" y="772160"/>
                  </a:lnTo>
                  <a:lnTo>
                    <a:pt x="0" y="6172200"/>
                  </a:lnTo>
                  <a:lnTo>
                    <a:pt x="11430000" y="6172200"/>
                  </a:lnTo>
                  <a:lnTo>
                    <a:pt x="11430000" y="7721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79439" y="1467230"/>
            <a:ext cx="4025900" cy="1904367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450"/>
              </a:spcBef>
            </a:pPr>
            <a:r>
              <a:rPr spc="-475" dirty="0"/>
              <a:t>S</a:t>
            </a:r>
            <a:r>
              <a:rPr spc="-35" dirty="0"/>
              <a:t>l</a:t>
            </a:r>
            <a:r>
              <a:rPr spc="-130" dirty="0"/>
              <a:t>i</a:t>
            </a:r>
            <a:r>
              <a:rPr spc="-20" dirty="0"/>
              <a:t>d</a:t>
            </a:r>
            <a:r>
              <a:rPr spc="70" dirty="0"/>
              <a:t>e</a:t>
            </a:r>
            <a:r>
              <a:rPr spc="-50" dirty="0"/>
              <a:t> </a:t>
            </a:r>
            <a:r>
              <a:rPr spc="-690" dirty="0"/>
              <a:t>9</a:t>
            </a:r>
            <a:r>
              <a:rPr lang="en-US" spc="-690" dirty="0"/>
              <a:t> </a:t>
            </a:r>
            <a:r>
              <a:rPr spc="-235" dirty="0"/>
              <a:t>:</a:t>
            </a:r>
            <a:r>
              <a:rPr spc="-80" dirty="0"/>
              <a:t> </a:t>
            </a:r>
            <a:r>
              <a:rPr lang="en-IN" spc="-695" dirty="0"/>
              <a:t>L</a:t>
            </a:r>
            <a:r>
              <a:rPr lang="en-IN" spc="165" dirty="0"/>
              <a:t>e</a:t>
            </a:r>
            <a:r>
              <a:rPr lang="en-IN" spc="110" dirty="0"/>
              <a:t>a</a:t>
            </a:r>
            <a:r>
              <a:rPr lang="en-IN" spc="10" dirty="0"/>
              <a:t>r</a:t>
            </a:r>
            <a:r>
              <a:rPr lang="en-IN" spc="-170" dirty="0"/>
              <a:t>n</a:t>
            </a:r>
            <a:r>
              <a:rPr lang="en-IN" spc="-45" dirty="0"/>
              <a:t>i</a:t>
            </a:r>
            <a:r>
              <a:rPr lang="en-IN" spc="-165" dirty="0"/>
              <a:t>n</a:t>
            </a:r>
            <a:r>
              <a:rPr lang="en-IN" spc="15" dirty="0"/>
              <a:t>g </a:t>
            </a:r>
            <a:r>
              <a:rPr spc="15" dirty="0"/>
              <a:t> </a:t>
            </a:r>
            <a:r>
              <a:rPr spc="-150" dirty="0"/>
              <a:t>Outcomes</a:t>
            </a:r>
          </a:p>
        </p:txBody>
      </p:sp>
      <p:pic>
        <p:nvPicPr>
          <p:cNvPr id="6" name="object 6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762000"/>
            <a:ext cx="5333999" cy="53340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179439" y="2998215"/>
            <a:ext cx="10795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-45">
                <a:solidFill>
                  <a:srgbClr val="E729CE"/>
                </a:solidFill>
                <a:latin typeface="Tahoma"/>
                <a:cs typeface="Tahoma"/>
              </a:rPr>
              <a:t>+</a:t>
            </a:r>
            <a:endParaRPr sz="9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45580" y="2998215"/>
            <a:ext cx="4029710" cy="238821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endParaRPr lang="en-IN" sz="950" spc="1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endParaRPr lang="en-IN" sz="950" spc="1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endParaRPr lang="en-IN" sz="950" spc="1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z="950" spc="10" dirty="0">
                <a:latin typeface="Tahoma"/>
                <a:cs typeface="Tahoma"/>
              </a:rPr>
              <a:t>Title</a:t>
            </a:r>
            <a:r>
              <a:rPr sz="950" spc="10" dirty="0">
                <a:latin typeface="Tahoma"/>
                <a:cs typeface="Tahoma"/>
              </a:rPr>
              <a:t>:</a:t>
            </a:r>
            <a:r>
              <a:rPr sz="950" spc="-5" dirty="0">
                <a:latin typeface="Tahoma"/>
                <a:cs typeface="Tahoma"/>
              </a:rPr>
              <a:t> </a:t>
            </a:r>
            <a:r>
              <a:rPr sz="950" spc="40" dirty="0">
                <a:latin typeface="Tahoma"/>
                <a:cs typeface="Tahoma"/>
              </a:rPr>
              <a:t>Learning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60" dirty="0">
                <a:latin typeface="Tahoma"/>
                <a:cs typeface="Tahoma"/>
              </a:rPr>
              <a:t>Outcomes</a:t>
            </a:r>
            <a:endParaRPr sz="950" dirty="0">
              <a:latin typeface="Tahoma"/>
              <a:cs typeface="Tahoma"/>
            </a:endParaRPr>
          </a:p>
          <a:p>
            <a:pPr marL="12700" marR="338455">
              <a:lnSpc>
                <a:spcPct val="177800"/>
              </a:lnSpc>
            </a:pPr>
            <a:r>
              <a:rPr sz="950" spc="45" dirty="0">
                <a:solidFill>
                  <a:srgbClr val="404040"/>
                </a:solidFill>
                <a:latin typeface="Tahoma"/>
                <a:cs typeface="Tahoma"/>
              </a:rPr>
              <a:t>Technical </a:t>
            </a:r>
            <a:r>
              <a:rPr sz="950" spc="25" dirty="0">
                <a:solidFill>
                  <a:srgbClr val="404040"/>
                </a:solidFill>
                <a:latin typeface="Tahoma"/>
                <a:cs typeface="Tahoma"/>
              </a:rPr>
              <a:t>Skills: </a:t>
            </a:r>
            <a:r>
              <a:rPr sz="950" spc="45" dirty="0">
                <a:solidFill>
                  <a:srgbClr val="404040"/>
                </a:solidFill>
                <a:latin typeface="Tahoma"/>
                <a:cs typeface="Tahoma"/>
              </a:rPr>
              <a:t>Mastery </a:t>
            </a:r>
            <a:r>
              <a:rPr sz="950" spc="30" dirty="0">
                <a:solidFill>
                  <a:srgbClr val="404040"/>
                </a:solidFill>
                <a:latin typeface="Tahoma"/>
                <a:cs typeface="Tahoma"/>
              </a:rPr>
              <a:t>of </a:t>
            </a:r>
            <a:r>
              <a:rPr sz="950" spc="75" dirty="0">
                <a:solidFill>
                  <a:srgbClr val="404040"/>
                </a:solidFill>
                <a:latin typeface="Tahoma"/>
                <a:cs typeface="Tahoma"/>
              </a:rPr>
              <a:t>web </a:t>
            </a:r>
            <a:r>
              <a:rPr sz="950" spc="55" dirty="0">
                <a:solidFill>
                  <a:srgbClr val="404040"/>
                </a:solidFill>
                <a:latin typeface="Tahoma"/>
                <a:cs typeface="Tahoma"/>
              </a:rPr>
              <a:t>development </a:t>
            </a:r>
            <a:r>
              <a:rPr sz="950" spc="50" dirty="0">
                <a:solidFill>
                  <a:srgbClr val="404040"/>
                </a:solidFill>
                <a:latin typeface="Tahoma"/>
                <a:cs typeface="Tahoma"/>
              </a:rPr>
              <a:t>technologies </a:t>
            </a:r>
            <a:r>
              <a:rPr sz="950" spc="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950" spc="45" dirty="0">
                <a:solidFill>
                  <a:srgbClr val="404040"/>
                </a:solidFill>
                <a:latin typeface="Tahoma"/>
                <a:cs typeface="Tahoma"/>
              </a:rPr>
              <a:t>Problem-Solving:</a:t>
            </a:r>
            <a:r>
              <a:rPr sz="950" spc="-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950" spc="60" dirty="0">
                <a:solidFill>
                  <a:srgbClr val="404040"/>
                </a:solidFill>
                <a:latin typeface="Tahoma"/>
                <a:cs typeface="Tahoma"/>
              </a:rPr>
              <a:t>Enhanced</a:t>
            </a:r>
            <a:r>
              <a:rPr sz="950" spc="-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950" spc="30" dirty="0">
                <a:solidFill>
                  <a:srgbClr val="404040"/>
                </a:solidFill>
                <a:latin typeface="Tahoma"/>
                <a:cs typeface="Tahoma"/>
              </a:rPr>
              <a:t>ability</a:t>
            </a:r>
            <a:r>
              <a:rPr sz="950" spc="-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950" spc="65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950" spc="-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950" spc="75" dirty="0">
                <a:solidFill>
                  <a:srgbClr val="404040"/>
                </a:solidFill>
                <a:latin typeface="Tahoma"/>
                <a:cs typeface="Tahoma"/>
              </a:rPr>
              <a:t>debug</a:t>
            </a:r>
            <a:r>
              <a:rPr sz="950" spc="-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950" spc="60" dirty="0">
                <a:solidFill>
                  <a:srgbClr val="404040"/>
                </a:solidFill>
                <a:latin typeface="Tahoma"/>
                <a:cs typeface="Tahoma"/>
              </a:rPr>
              <a:t>and</a:t>
            </a:r>
            <a:r>
              <a:rPr sz="950" spc="-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950" spc="45" dirty="0">
                <a:solidFill>
                  <a:srgbClr val="404040"/>
                </a:solidFill>
                <a:latin typeface="Tahoma"/>
                <a:cs typeface="Tahoma"/>
              </a:rPr>
              <a:t>optimize</a:t>
            </a:r>
            <a:r>
              <a:rPr sz="950" spc="-3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950" spc="70" dirty="0">
                <a:solidFill>
                  <a:srgbClr val="404040"/>
                </a:solidFill>
                <a:latin typeface="Tahoma"/>
                <a:cs typeface="Tahoma"/>
              </a:rPr>
              <a:t>code</a:t>
            </a:r>
            <a:endParaRPr sz="950" dirty="0">
              <a:latin typeface="Tahoma"/>
              <a:cs typeface="Tahoma"/>
            </a:endParaRPr>
          </a:p>
          <a:p>
            <a:pPr marL="12700">
              <a:lnSpc>
                <a:spcPts val="1135"/>
              </a:lnSpc>
              <a:spcBef>
                <a:spcPts val="960"/>
              </a:spcBef>
            </a:pPr>
            <a:r>
              <a:rPr sz="950" spc="30" dirty="0">
                <a:solidFill>
                  <a:srgbClr val="404040"/>
                </a:solidFill>
                <a:latin typeface="Tahoma"/>
                <a:cs typeface="Tahoma"/>
              </a:rPr>
              <a:t>Project</a:t>
            </a:r>
            <a:r>
              <a:rPr sz="950" spc="-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950" spc="50" dirty="0">
                <a:solidFill>
                  <a:srgbClr val="404040"/>
                </a:solidFill>
                <a:latin typeface="Tahoma"/>
                <a:cs typeface="Tahoma"/>
              </a:rPr>
              <a:t>Management:</a:t>
            </a:r>
            <a:r>
              <a:rPr sz="950" spc="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950" spc="45" dirty="0">
                <a:solidFill>
                  <a:srgbClr val="404040"/>
                </a:solidFill>
                <a:latin typeface="Tahoma"/>
                <a:cs typeface="Tahoma"/>
              </a:rPr>
              <a:t>Experience</a:t>
            </a:r>
            <a:r>
              <a:rPr sz="950" spc="-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950" spc="55" dirty="0">
                <a:solidFill>
                  <a:srgbClr val="404040"/>
                </a:solidFill>
                <a:latin typeface="Tahoma"/>
                <a:cs typeface="Tahoma"/>
              </a:rPr>
              <a:t>in</a:t>
            </a:r>
            <a:r>
              <a:rPr sz="950" spc="-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950" spc="50" dirty="0">
                <a:solidFill>
                  <a:srgbClr val="404040"/>
                </a:solidFill>
                <a:latin typeface="Tahoma"/>
                <a:cs typeface="Tahoma"/>
              </a:rPr>
              <a:t>handling</a:t>
            </a:r>
            <a:r>
              <a:rPr sz="950" spc="-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950" spc="20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950" spc="-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950" spc="65" dirty="0">
                <a:solidFill>
                  <a:srgbClr val="404040"/>
                </a:solidFill>
                <a:latin typeface="Tahoma"/>
                <a:cs typeface="Tahoma"/>
              </a:rPr>
              <a:t>complete</a:t>
            </a:r>
            <a:r>
              <a:rPr sz="950" spc="-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950" spc="45" dirty="0">
                <a:solidFill>
                  <a:srgbClr val="404040"/>
                </a:solidFill>
                <a:latin typeface="Tahoma"/>
                <a:cs typeface="Tahoma"/>
              </a:rPr>
              <a:t>project</a:t>
            </a:r>
            <a:endParaRPr sz="950" dirty="0">
              <a:latin typeface="Tahoma"/>
              <a:cs typeface="Tahoma"/>
            </a:endParaRPr>
          </a:p>
          <a:p>
            <a:pPr marL="12700">
              <a:lnSpc>
                <a:spcPts val="1135"/>
              </a:lnSpc>
            </a:pPr>
            <a:r>
              <a:rPr sz="950" spc="40" dirty="0">
                <a:solidFill>
                  <a:srgbClr val="404040"/>
                </a:solidFill>
                <a:latin typeface="Tahoma"/>
                <a:cs typeface="Tahoma"/>
              </a:rPr>
              <a:t>from</a:t>
            </a:r>
            <a:r>
              <a:rPr sz="950" spc="-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950" spc="5" dirty="0">
                <a:solidFill>
                  <a:srgbClr val="404040"/>
                </a:solidFill>
                <a:latin typeface="Tahoma"/>
                <a:cs typeface="Tahoma"/>
              </a:rPr>
              <a:t>start</a:t>
            </a:r>
            <a:r>
              <a:rPr sz="950" spc="-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950" spc="30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950" spc="-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950" spc="20" dirty="0">
                <a:solidFill>
                  <a:srgbClr val="404040"/>
                </a:solidFill>
                <a:latin typeface="Tahoma"/>
                <a:cs typeface="Tahoma"/>
              </a:rPr>
              <a:t>finish</a:t>
            </a:r>
            <a:endParaRPr sz="950" dirty="0">
              <a:latin typeface="Tahoma"/>
              <a:cs typeface="Tahoma"/>
            </a:endParaRPr>
          </a:p>
          <a:p>
            <a:pPr marL="12700">
              <a:lnSpc>
                <a:spcPts val="1130"/>
              </a:lnSpc>
              <a:spcBef>
                <a:spcPts val="890"/>
              </a:spcBef>
            </a:pPr>
            <a:r>
              <a:rPr sz="950" spc="50" dirty="0">
                <a:solidFill>
                  <a:srgbClr val="404040"/>
                </a:solidFill>
                <a:latin typeface="Tahoma"/>
                <a:cs typeface="Tahoma"/>
              </a:rPr>
              <a:t>Collaboration:</a:t>
            </a:r>
            <a:r>
              <a:rPr sz="950" spc="-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950" spc="45" dirty="0">
                <a:solidFill>
                  <a:srgbClr val="404040"/>
                </a:solidFill>
                <a:latin typeface="Tahoma"/>
                <a:cs typeface="Tahoma"/>
              </a:rPr>
              <a:t>Improved</a:t>
            </a:r>
            <a:r>
              <a:rPr sz="950" spc="-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950" spc="45" dirty="0">
                <a:solidFill>
                  <a:srgbClr val="404040"/>
                </a:solidFill>
                <a:latin typeface="Tahoma"/>
                <a:cs typeface="Tahoma"/>
              </a:rPr>
              <a:t>teamwork</a:t>
            </a:r>
            <a:r>
              <a:rPr sz="950" spc="-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950" spc="60" dirty="0">
                <a:solidFill>
                  <a:srgbClr val="404040"/>
                </a:solidFill>
                <a:latin typeface="Tahoma"/>
                <a:cs typeface="Tahoma"/>
              </a:rPr>
              <a:t>and</a:t>
            </a:r>
            <a:r>
              <a:rPr sz="950" spc="-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950" spc="45" dirty="0">
                <a:solidFill>
                  <a:srgbClr val="404040"/>
                </a:solidFill>
                <a:latin typeface="Tahoma"/>
                <a:cs typeface="Tahoma"/>
              </a:rPr>
              <a:t>communication</a:t>
            </a:r>
            <a:r>
              <a:rPr sz="950" spc="-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950" spc="25" dirty="0">
                <a:solidFill>
                  <a:srgbClr val="404040"/>
                </a:solidFill>
                <a:latin typeface="Tahoma"/>
                <a:cs typeface="Tahoma"/>
              </a:rPr>
              <a:t>skills</a:t>
            </a:r>
            <a:r>
              <a:rPr sz="950" spc="-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950" spc="35" dirty="0">
                <a:solidFill>
                  <a:srgbClr val="404040"/>
                </a:solidFill>
                <a:latin typeface="Tahoma"/>
                <a:cs typeface="Tahoma"/>
              </a:rPr>
              <a:t>within</a:t>
            </a:r>
            <a:r>
              <a:rPr sz="950" spc="-3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950" spc="20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endParaRPr sz="950" dirty="0">
              <a:latin typeface="Tahoma"/>
              <a:cs typeface="Tahoma"/>
            </a:endParaRPr>
          </a:p>
          <a:p>
            <a:pPr marL="12700">
              <a:lnSpc>
                <a:spcPts val="1135"/>
              </a:lnSpc>
            </a:pPr>
            <a:r>
              <a:rPr sz="950" spc="145" dirty="0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sz="950" spc="2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950" spc="45" dirty="0">
                <a:solidFill>
                  <a:srgbClr val="404040"/>
                </a:solidFill>
                <a:latin typeface="Tahoma"/>
                <a:cs typeface="Tahoma"/>
              </a:rPr>
              <a:t>v</a:t>
            </a:r>
            <a:r>
              <a:rPr sz="950" spc="2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950" spc="75" dirty="0">
                <a:solidFill>
                  <a:srgbClr val="404040"/>
                </a:solidFill>
                <a:latin typeface="Tahoma"/>
                <a:cs typeface="Tahoma"/>
              </a:rPr>
              <a:t>l</a:t>
            </a:r>
            <a:r>
              <a:rPr sz="950" spc="85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950" spc="65" dirty="0">
                <a:solidFill>
                  <a:srgbClr val="404040"/>
                </a:solidFill>
                <a:latin typeface="Tahoma"/>
                <a:cs typeface="Tahoma"/>
              </a:rPr>
              <a:t>p</a:t>
            </a:r>
            <a:r>
              <a:rPr sz="950" spc="100" dirty="0">
                <a:solidFill>
                  <a:srgbClr val="404040"/>
                </a:solidFill>
                <a:latin typeface="Tahoma"/>
                <a:cs typeface="Tahoma"/>
              </a:rPr>
              <a:t>m</a:t>
            </a:r>
            <a:r>
              <a:rPr sz="950" spc="9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950" spc="65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950" spc="-10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950" spc="-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950" spc="9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950" spc="-10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950" spc="45" dirty="0">
                <a:solidFill>
                  <a:srgbClr val="404040"/>
                </a:solidFill>
                <a:latin typeface="Tahoma"/>
                <a:cs typeface="Tahoma"/>
              </a:rPr>
              <a:t>v</a:t>
            </a:r>
            <a:r>
              <a:rPr sz="950" spc="5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950" spc="25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950" spc="55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950" spc="90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950" spc="100" dirty="0">
                <a:solidFill>
                  <a:srgbClr val="404040"/>
                </a:solidFill>
                <a:latin typeface="Tahoma"/>
                <a:cs typeface="Tahoma"/>
              </a:rPr>
              <a:t>m</a:t>
            </a:r>
            <a:r>
              <a:rPr sz="950" spc="2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950" spc="65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950" spc="-10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endParaRPr sz="9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950" spc="55" dirty="0">
                <a:solidFill>
                  <a:srgbClr val="404040"/>
                </a:solidFill>
                <a:latin typeface="Tahoma"/>
                <a:cs typeface="Tahoma"/>
              </a:rPr>
              <a:t>Career</a:t>
            </a:r>
            <a:r>
              <a:rPr sz="950" spc="-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950" spc="35" dirty="0">
                <a:solidFill>
                  <a:srgbClr val="404040"/>
                </a:solidFill>
                <a:latin typeface="Tahoma"/>
                <a:cs typeface="Tahoma"/>
              </a:rPr>
              <a:t>Readiness:</a:t>
            </a:r>
            <a:r>
              <a:rPr sz="950" spc="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950" spc="75" dirty="0">
                <a:solidFill>
                  <a:srgbClr val="404040"/>
                </a:solidFill>
                <a:latin typeface="Tahoma"/>
                <a:cs typeface="Tahoma"/>
              </a:rPr>
              <a:t>Equipped</a:t>
            </a:r>
            <a:r>
              <a:rPr sz="950" spc="-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950" spc="35" dirty="0">
                <a:solidFill>
                  <a:srgbClr val="404040"/>
                </a:solidFill>
                <a:latin typeface="Tahoma"/>
                <a:cs typeface="Tahoma"/>
              </a:rPr>
              <a:t>with</a:t>
            </a:r>
            <a:r>
              <a:rPr sz="950" spc="-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950" spc="3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950" spc="-3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950" spc="25" dirty="0">
                <a:solidFill>
                  <a:srgbClr val="404040"/>
                </a:solidFill>
                <a:latin typeface="Tahoma"/>
                <a:cs typeface="Tahoma"/>
              </a:rPr>
              <a:t>skills</a:t>
            </a:r>
            <a:r>
              <a:rPr sz="950" spc="-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950" spc="30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950" spc="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950" spc="50" dirty="0">
                <a:solidFill>
                  <a:srgbClr val="404040"/>
                </a:solidFill>
                <a:latin typeface="Tahoma"/>
                <a:cs typeface="Tahoma"/>
              </a:rPr>
              <a:t>pursue</a:t>
            </a:r>
            <a:r>
              <a:rPr sz="950" spc="-3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950" spc="20" dirty="0">
                <a:solidFill>
                  <a:srgbClr val="404040"/>
                </a:solidFill>
                <a:latin typeface="Tahoma"/>
                <a:cs typeface="Tahoma"/>
              </a:rPr>
              <a:t>further</a:t>
            </a:r>
            <a:endParaRPr sz="9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950" spc="9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950" spc="70" dirty="0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sz="950" spc="65" dirty="0">
                <a:solidFill>
                  <a:srgbClr val="404040"/>
                </a:solidFill>
                <a:latin typeface="Tahoma"/>
                <a:cs typeface="Tahoma"/>
              </a:rPr>
              <a:t>u</a:t>
            </a:r>
            <a:r>
              <a:rPr sz="950" spc="85" dirty="0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sz="950" spc="20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950" spc="-20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950" spc="5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950" spc="55" dirty="0">
                <a:solidFill>
                  <a:srgbClr val="404040"/>
                </a:solidFill>
                <a:latin typeface="Tahoma"/>
                <a:cs typeface="Tahoma"/>
              </a:rPr>
              <a:t>on</a:t>
            </a:r>
            <a:r>
              <a:rPr sz="950" spc="-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950" spc="155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950" spc="5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950" spc="-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950" spc="2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950" spc="100" dirty="0">
                <a:solidFill>
                  <a:srgbClr val="404040"/>
                </a:solidFill>
                <a:latin typeface="Tahoma"/>
                <a:cs typeface="Tahoma"/>
              </a:rPr>
              <a:t>m</a:t>
            </a:r>
            <a:r>
              <a:rPr sz="950" spc="145" dirty="0">
                <a:solidFill>
                  <a:srgbClr val="404040"/>
                </a:solidFill>
                <a:latin typeface="Tahoma"/>
                <a:cs typeface="Tahoma"/>
              </a:rPr>
              <a:t>p</a:t>
            </a:r>
            <a:r>
              <a:rPr sz="950" dirty="0">
                <a:solidFill>
                  <a:srgbClr val="404040"/>
                </a:solidFill>
                <a:latin typeface="Tahoma"/>
                <a:cs typeface="Tahoma"/>
              </a:rPr>
              <a:t>l</a:t>
            </a:r>
            <a:r>
              <a:rPr sz="950" spc="40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950" spc="90" dirty="0">
                <a:solidFill>
                  <a:srgbClr val="404040"/>
                </a:solidFill>
                <a:latin typeface="Tahoma"/>
                <a:cs typeface="Tahoma"/>
              </a:rPr>
              <a:t>y</a:t>
            </a:r>
            <a:r>
              <a:rPr sz="950" spc="100" dirty="0">
                <a:solidFill>
                  <a:srgbClr val="404040"/>
                </a:solidFill>
                <a:latin typeface="Tahoma"/>
                <a:cs typeface="Tahoma"/>
              </a:rPr>
              <a:t>m</a:t>
            </a:r>
            <a:r>
              <a:rPr sz="950" spc="2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950" spc="65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950" spc="-10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950" spc="-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950" spc="75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950" spc="35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950" spc="-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950" spc="35" dirty="0">
                <a:solidFill>
                  <a:srgbClr val="404040"/>
                </a:solidFill>
                <a:latin typeface="Tahoma"/>
                <a:cs typeface="Tahoma"/>
              </a:rPr>
              <a:t>w</a:t>
            </a:r>
            <a:r>
              <a:rPr sz="950" spc="2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950" spc="95" dirty="0">
                <a:solidFill>
                  <a:srgbClr val="404040"/>
                </a:solidFill>
                <a:latin typeface="Tahoma"/>
                <a:cs typeface="Tahoma"/>
              </a:rPr>
              <a:t>b</a:t>
            </a:r>
            <a:r>
              <a:rPr sz="950" spc="-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950" spc="145" dirty="0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sz="950" spc="2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950" spc="45" dirty="0">
                <a:solidFill>
                  <a:srgbClr val="404040"/>
                </a:solidFill>
                <a:latin typeface="Tahoma"/>
                <a:cs typeface="Tahoma"/>
              </a:rPr>
              <a:t>v</a:t>
            </a:r>
            <a:r>
              <a:rPr sz="950" spc="9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950" dirty="0">
                <a:solidFill>
                  <a:srgbClr val="404040"/>
                </a:solidFill>
                <a:latin typeface="Tahoma"/>
                <a:cs typeface="Tahoma"/>
              </a:rPr>
              <a:t>l</a:t>
            </a:r>
            <a:r>
              <a:rPr sz="950" spc="85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950" spc="140" dirty="0">
                <a:solidFill>
                  <a:srgbClr val="404040"/>
                </a:solidFill>
                <a:latin typeface="Tahoma"/>
                <a:cs typeface="Tahoma"/>
              </a:rPr>
              <a:t>p</a:t>
            </a:r>
            <a:r>
              <a:rPr sz="950" spc="25" dirty="0">
                <a:solidFill>
                  <a:srgbClr val="404040"/>
                </a:solidFill>
                <a:latin typeface="Tahoma"/>
                <a:cs typeface="Tahoma"/>
              </a:rPr>
              <a:t>m</a:t>
            </a:r>
            <a:r>
              <a:rPr sz="950" spc="9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950" spc="65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950" spc="-10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endParaRPr sz="950" dirty="0">
              <a:latin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81000" y="-76200"/>
            <a:ext cx="12192000" cy="6857365"/>
          </a:xfrm>
          <a:custGeom>
            <a:avLst/>
            <a:gdLst/>
            <a:ahLst/>
            <a:cxnLst/>
            <a:rect l="l" t="t" r="r" b="b"/>
            <a:pathLst>
              <a:path w="12192000" h="6857365">
                <a:moveTo>
                  <a:pt x="12192000" y="0"/>
                </a:moveTo>
                <a:lnTo>
                  <a:pt x="0" y="0"/>
                </a:lnTo>
                <a:lnTo>
                  <a:pt x="0" y="6857364"/>
                </a:lnTo>
                <a:lnTo>
                  <a:pt x="12192000" y="6857364"/>
                </a:lnTo>
                <a:lnTo>
                  <a:pt x="12192000" y="0"/>
                </a:lnTo>
                <a:close/>
              </a:path>
            </a:pathLst>
          </a:custGeom>
          <a:solidFill>
            <a:srgbClr val="F7F6F3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488424" cy="50529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496303" y="3963365"/>
            <a:ext cx="3584575" cy="156273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>
                <a:solidFill>
                  <a:srgbClr val="404040"/>
                </a:solidFill>
                <a:latin typeface="Arial MT"/>
                <a:cs typeface="Arial MT"/>
              </a:rPr>
              <a:t>INTERNSHIP </a:t>
            </a:r>
            <a:r>
              <a:rPr sz="3600" spc="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3600">
                <a:solidFill>
                  <a:srgbClr val="404040"/>
                </a:solidFill>
                <a:latin typeface="Arial MT"/>
                <a:cs typeface="Arial MT"/>
              </a:rPr>
              <a:t>REPORT </a:t>
            </a:r>
            <a:r>
              <a:rPr sz="3600" spc="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3600">
                <a:solidFill>
                  <a:srgbClr val="404040"/>
                </a:solidFill>
                <a:latin typeface="Arial MT"/>
                <a:cs typeface="Arial MT"/>
              </a:rPr>
              <a:t>PRESE</a:t>
            </a:r>
            <a:r>
              <a:rPr sz="3600" spc="-15">
                <a:solidFill>
                  <a:srgbClr val="404040"/>
                </a:solidFill>
                <a:latin typeface="Arial MT"/>
                <a:cs typeface="Arial MT"/>
              </a:rPr>
              <a:t>N</a:t>
            </a:r>
            <a:r>
              <a:rPr sz="3600" spc="25">
                <a:solidFill>
                  <a:srgbClr val="404040"/>
                </a:solidFill>
                <a:latin typeface="Arial MT"/>
                <a:cs typeface="Arial MT"/>
              </a:rPr>
              <a:t>T</a:t>
            </a:r>
            <a:r>
              <a:rPr sz="3600" spc="-3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3600" spc="25">
                <a:solidFill>
                  <a:srgbClr val="404040"/>
                </a:solidFill>
                <a:latin typeface="Arial MT"/>
                <a:cs typeface="Arial MT"/>
              </a:rPr>
              <a:t>T</a:t>
            </a:r>
            <a:r>
              <a:rPr sz="3600" spc="-20">
                <a:solidFill>
                  <a:srgbClr val="404040"/>
                </a:solidFill>
                <a:latin typeface="Arial MT"/>
                <a:cs typeface="Arial MT"/>
              </a:rPr>
              <a:t>I</a:t>
            </a:r>
            <a:r>
              <a:rPr sz="360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96303" y="5494907"/>
            <a:ext cx="2477135" cy="77025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lang="en-US" sz="1600" dirty="0">
                <a:solidFill>
                  <a:srgbClr val="404040"/>
                </a:solidFill>
                <a:latin typeface="Arial MT"/>
                <a:cs typeface="Arial MT"/>
              </a:rPr>
              <a:t>:-Om Jagannath </a:t>
            </a:r>
            <a:r>
              <a:rPr lang="en-US" sz="1600" dirty="0" err="1">
                <a:solidFill>
                  <a:srgbClr val="404040"/>
                </a:solidFill>
                <a:latin typeface="Arial MT"/>
                <a:cs typeface="Arial MT"/>
              </a:rPr>
              <a:t>Kakulte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TY</a:t>
            </a:r>
            <a:r>
              <a:rPr lang="en-US" sz="1600" dirty="0">
                <a:solidFill>
                  <a:srgbClr val="404040"/>
                </a:solidFill>
                <a:latin typeface="Arial MT"/>
                <a:cs typeface="Arial MT"/>
              </a:rPr>
              <a:t>CO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student</a:t>
            </a:r>
            <a:endParaRPr sz="1600" dirty="0">
              <a:latin typeface="Arial M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3236" y="1194463"/>
            <a:ext cx="5551594" cy="691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b="1" spc="-5" dirty="0">
                <a:solidFill>
                  <a:srgbClr val="404040"/>
                </a:solidFill>
              </a:rPr>
              <a:t>V3 Data Solutions </a:t>
            </a:r>
            <a:endParaRPr b="1" spc="-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0968" y="1932813"/>
            <a:ext cx="4481831" cy="27660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sz="1200" b="1" dirty="0"/>
              <a:t>V3 Data Solutions is a top software and data management firm. This company excel at turning your specific needs into custom projects using the latest technologies. This company focuses on delivering high-quality, innovative solutions tailored to your unique requirements. Serving various industries, It ensure each solution is well-designed and effective. Committed to quality and excellent customer service, we take pride in supporting your IT projects and helping you succeed.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sz="1200" b="1" dirty="0"/>
              <a:t>This company was established around 12 years ago and has been providing customers with the software they need ever since.</a:t>
            </a:r>
            <a:endParaRPr sz="1200" b="1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65426" y="0"/>
            <a:ext cx="6425938" cy="685799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359144" y="6455155"/>
            <a:ext cx="901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solidFill>
                  <a:srgbClr val="888888"/>
                </a:solidFill>
                <a:latin typeface="Arial MT"/>
                <a:cs typeface="Arial MT"/>
              </a:rPr>
              <a:t>3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4805" y="452119"/>
            <a:ext cx="4398010" cy="170624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ct val="94700"/>
              </a:lnSpc>
              <a:spcBef>
                <a:spcPts val="370"/>
              </a:spcBef>
            </a:pPr>
            <a:r>
              <a:rPr sz="3800" spc="80"/>
              <a:t>Overview</a:t>
            </a:r>
            <a:r>
              <a:rPr sz="3800" spc="-204"/>
              <a:t> </a:t>
            </a:r>
            <a:r>
              <a:rPr sz="3800" spc="30"/>
              <a:t>of</a:t>
            </a:r>
            <a:r>
              <a:rPr sz="3800" spc="-160"/>
              <a:t> </a:t>
            </a:r>
            <a:r>
              <a:rPr sz="3800" spc="-185"/>
              <a:t>45-Day </a:t>
            </a:r>
            <a:r>
              <a:rPr sz="3800" spc="-1040"/>
              <a:t> </a:t>
            </a:r>
            <a:r>
              <a:rPr sz="3800" spc="90"/>
              <a:t>Web </a:t>
            </a:r>
            <a:r>
              <a:rPr sz="3800" spc="-40"/>
              <a:t>Development </a:t>
            </a:r>
            <a:r>
              <a:rPr sz="3800" spc="-35"/>
              <a:t> </a:t>
            </a:r>
            <a:r>
              <a:rPr sz="3800" spc="-85"/>
              <a:t>Internship</a:t>
            </a:r>
            <a:r>
              <a:rPr sz="3800" spc="-105"/>
              <a:t> </a:t>
            </a:r>
            <a:r>
              <a:rPr sz="3800" spc="-20"/>
              <a:t>Program</a:t>
            </a:r>
            <a:endParaRPr sz="3800"/>
          </a:p>
        </p:txBody>
      </p:sp>
      <p:pic>
        <p:nvPicPr>
          <p:cNvPr id="3" name="object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00674" cy="685799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47129" y="2215578"/>
            <a:ext cx="5087620" cy="327532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78460" marR="793750" indent="-366395">
              <a:lnSpc>
                <a:spcPts val="1950"/>
              </a:lnSpc>
              <a:spcBef>
                <a:spcPts val="265"/>
              </a:spcBef>
              <a:tabLst>
                <a:tab pos="378460" algn="l"/>
              </a:tabLst>
            </a:pPr>
            <a:r>
              <a:rPr sz="1700" spc="-90" dirty="0">
                <a:solidFill>
                  <a:srgbClr val="E729CE"/>
                </a:solidFill>
                <a:latin typeface="Tahoma"/>
                <a:cs typeface="Tahoma"/>
              </a:rPr>
              <a:t>	</a:t>
            </a:r>
            <a:r>
              <a:rPr sz="1700" spc="-25" dirty="0">
                <a:latin typeface="Tahoma"/>
                <a:cs typeface="Tahoma"/>
              </a:rPr>
              <a:t>T</a:t>
            </a:r>
            <a:r>
              <a:rPr sz="1700" spc="-20" dirty="0">
                <a:latin typeface="Tahoma"/>
                <a:cs typeface="Tahoma"/>
              </a:rPr>
              <a:t>i</a:t>
            </a:r>
            <a:r>
              <a:rPr sz="1700" spc="-50" dirty="0">
                <a:latin typeface="Tahoma"/>
                <a:cs typeface="Tahoma"/>
              </a:rPr>
              <a:t>t</a:t>
            </a:r>
            <a:r>
              <a:rPr sz="1700" spc="55" dirty="0">
                <a:latin typeface="Tahoma"/>
                <a:cs typeface="Tahoma"/>
              </a:rPr>
              <a:t>l</a:t>
            </a:r>
            <a:r>
              <a:rPr sz="1700" spc="75" dirty="0">
                <a:latin typeface="Tahoma"/>
                <a:cs typeface="Tahoma"/>
              </a:rPr>
              <a:t>e</a:t>
            </a:r>
            <a:r>
              <a:rPr sz="1700" spc="-85" dirty="0">
                <a:latin typeface="Tahoma"/>
                <a:cs typeface="Tahoma"/>
              </a:rPr>
              <a:t>:</a:t>
            </a:r>
            <a:r>
              <a:rPr sz="1700" spc="-80" dirty="0">
                <a:latin typeface="Tahoma"/>
                <a:cs typeface="Tahoma"/>
              </a:rPr>
              <a:t> </a:t>
            </a:r>
            <a:r>
              <a:rPr sz="1700" spc="40" dirty="0">
                <a:latin typeface="Tahoma"/>
                <a:cs typeface="Tahoma"/>
              </a:rPr>
              <a:t>4</a:t>
            </a:r>
            <a:r>
              <a:rPr sz="1700" spc="70" dirty="0">
                <a:latin typeface="Tahoma"/>
                <a:cs typeface="Tahoma"/>
              </a:rPr>
              <a:t>5</a:t>
            </a:r>
            <a:r>
              <a:rPr sz="1700" spc="-114" dirty="0">
                <a:latin typeface="Tahoma"/>
                <a:cs typeface="Tahoma"/>
              </a:rPr>
              <a:t> </a:t>
            </a:r>
            <a:r>
              <a:rPr sz="1700" spc="114" dirty="0">
                <a:latin typeface="Tahoma"/>
                <a:cs typeface="Tahoma"/>
              </a:rPr>
              <a:t>D</a:t>
            </a:r>
            <a:r>
              <a:rPr sz="1700" spc="5" dirty="0">
                <a:latin typeface="Tahoma"/>
                <a:cs typeface="Tahoma"/>
              </a:rPr>
              <a:t>a</a:t>
            </a:r>
            <a:r>
              <a:rPr sz="1700" spc="-25" dirty="0">
                <a:latin typeface="Tahoma"/>
                <a:cs typeface="Tahoma"/>
              </a:rPr>
              <a:t>y</a:t>
            </a:r>
            <a:r>
              <a:rPr sz="1700" spc="5" dirty="0">
                <a:latin typeface="Tahoma"/>
                <a:cs typeface="Tahoma"/>
              </a:rPr>
              <a:t>s</a:t>
            </a:r>
            <a:r>
              <a:rPr sz="1700" spc="-105" dirty="0">
                <a:latin typeface="Tahoma"/>
                <a:cs typeface="Tahoma"/>
              </a:rPr>
              <a:t> </a:t>
            </a:r>
            <a:r>
              <a:rPr sz="1700" spc="-265" dirty="0">
                <a:latin typeface="Tahoma"/>
                <a:cs typeface="Tahoma"/>
              </a:rPr>
              <a:t>I</a:t>
            </a:r>
            <a:r>
              <a:rPr sz="1700" spc="65" dirty="0">
                <a:latin typeface="Tahoma"/>
                <a:cs typeface="Tahoma"/>
              </a:rPr>
              <a:t>m</a:t>
            </a:r>
            <a:r>
              <a:rPr sz="1700" spc="180" dirty="0">
                <a:latin typeface="Tahoma"/>
                <a:cs typeface="Tahoma"/>
              </a:rPr>
              <a:t>p</a:t>
            </a:r>
            <a:r>
              <a:rPr sz="1700" spc="-20" dirty="0">
                <a:latin typeface="Tahoma"/>
                <a:cs typeface="Tahoma"/>
              </a:rPr>
              <a:t>l</a:t>
            </a:r>
            <a:r>
              <a:rPr sz="1700" spc="75" dirty="0">
                <a:latin typeface="Tahoma"/>
                <a:cs typeface="Tahoma"/>
              </a:rPr>
              <a:t>a</a:t>
            </a:r>
            <a:r>
              <a:rPr sz="1700" spc="25" dirty="0">
                <a:latin typeface="Tahoma"/>
                <a:cs typeface="Tahoma"/>
              </a:rPr>
              <a:t>n</a:t>
            </a:r>
            <a:r>
              <a:rPr sz="1700" spc="-25" dirty="0">
                <a:latin typeface="Tahoma"/>
                <a:cs typeface="Tahoma"/>
              </a:rPr>
              <a:t>t</a:t>
            </a:r>
            <a:r>
              <a:rPr sz="1700" spc="-110" dirty="0">
                <a:latin typeface="Tahoma"/>
                <a:cs typeface="Tahoma"/>
              </a:rPr>
              <a:t> </a:t>
            </a:r>
            <a:r>
              <a:rPr sz="1700" spc="-265" dirty="0">
                <a:latin typeface="Tahoma"/>
                <a:cs typeface="Tahoma"/>
              </a:rPr>
              <a:t>I</a:t>
            </a:r>
            <a:r>
              <a:rPr sz="1700" spc="95" dirty="0">
                <a:latin typeface="Tahoma"/>
                <a:cs typeface="Tahoma"/>
              </a:rPr>
              <a:t>n</a:t>
            </a:r>
            <a:r>
              <a:rPr sz="1700" spc="-50" dirty="0">
                <a:latin typeface="Tahoma"/>
                <a:cs typeface="Tahoma"/>
              </a:rPr>
              <a:t>t</a:t>
            </a:r>
            <a:r>
              <a:rPr sz="1700" spc="75" dirty="0">
                <a:latin typeface="Tahoma"/>
                <a:cs typeface="Tahoma"/>
              </a:rPr>
              <a:t>e</a:t>
            </a:r>
            <a:r>
              <a:rPr sz="1700" spc="-20" dirty="0">
                <a:latin typeface="Tahoma"/>
                <a:cs typeface="Tahoma"/>
              </a:rPr>
              <a:t>r</a:t>
            </a:r>
            <a:r>
              <a:rPr sz="1700" spc="25" dirty="0">
                <a:latin typeface="Tahoma"/>
                <a:cs typeface="Tahoma"/>
              </a:rPr>
              <a:t>n</a:t>
            </a:r>
            <a:r>
              <a:rPr sz="1700" spc="-15" dirty="0">
                <a:latin typeface="Tahoma"/>
                <a:cs typeface="Tahoma"/>
              </a:rPr>
              <a:t>s</a:t>
            </a:r>
            <a:r>
              <a:rPr sz="1700" spc="20" dirty="0">
                <a:latin typeface="Tahoma"/>
                <a:cs typeface="Tahoma"/>
              </a:rPr>
              <a:t>h</a:t>
            </a:r>
            <a:r>
              <a:rPr sz="1700" spc="55" dirty="0">
                <a:latin typeface="Tahoma"/>
                <a:cs typeface="Tahoma"/>
              </a:rPr>
              <a:t>i</a:t>
            </a:r>
            <a:r>
              <a:rPr sz="1700" spc="155" dirty="0">
                <a:latin typeface="Tahoma"/>
                <a:cs typeface="Tahoma"/>
              </a:rPr>
              <a:t>p</a:t>
            </a:r>
            <a:r>
              <a:rPr sz="1700" spc="-135" dirty="0">
                <a:latin typeface="Tahoma"/>
                <a:cs typeface="Tahoma"/>
              </a:rPr>
              <a:t> </a:t>
            </a:r>
            <a:r>
              <a:rPr sz="1700" spc="55" dirty="0">
                <a:latin typeface="Tahoma"/>
                <a:cs typeface="Tahoma"/>
              </a:rPr>
              <a:t>in</a:t>
            </a:r>
            <a:r>
              <a:rPr sz="1700" spc="-190" dirty="0">
                <a:latin typeface="Tahoma"/>
                <a:cs typeface="Tahoma"/>
              </a:rPr>
              <a:t> </a:t>
            </a:r>
            <a:r>
              <a:rPr sz="1700" spc="40" dirty="0">
                <a:latin typeface="Tahoma"/>
                <a:cs typeface="Tahoma"/>
              </a:rPr>
              <a:t>W</a:t>
            </a:r>
            <a:r>
              <a:rPr sz="1700" spc="75" dirty="0">
                <a:latin typeface="Tahoma"/>
                <a:cs typeface="Tahoma"/>
              </a:rPr>
              <a:t>e</a:t>
            </a:r>
            <a:r>
              <a:rPr sz="1700" spc="110" dirty="0">
                <a:latin typeface="Tahoma"/>
                <a:cs typeface="Tahoma"/>
              </a:rPr>
              <a:t>b  </a:t>
            </a:r>
            <a:r>
              <a:rPr sz="1700" spc="60" dirty="0">
                <a:latin typeface="Tahoma"/>
                <a:cs typeface="Tahoma"/>
              </a:rPr>
              <a:t>Development</a:t>
            </a:r>
            <a:endParaRPr sz="1700" dirty="0">
              <a:latin typeface="Tahoma"/>
              <a:cs typeface="Tahoma"/>
            </a:endParaRPr>
          </a:p>
          <a:p>
            <a:pPr marL="378460">
              <a:lnSpc>
                <a:spcPts val="1995"/>
              </a:lnSpc>
              <a:spcBef>
                <a:spcPts val="770"/>
              </a:spcBef>
            </a:pPr>
            <a:r>
              <a:rPr sz="1700" spc="215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700" spc="-30" dirty="0">
                <a:solidFill>
                  <a:srgbClr val="404040"/>
                </a:solidFill>
                <a:latin typeface="Tahoma"/>
                <a:cs typeface="Tahoma"/>
              </a:rPr>
              <a:t>v</a:t>
            </a:r>
            <a:r>
              <a:rPr sz="1700" spc="7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700" spc="55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700" spc="-30" dirty="0">
                <a:solidFill>
                  <a:srgbClr val="404040"/>
                </a:solidFill>
                <a:latin typeface="Tahoma"/>
                <a:cs typeface="Tahoma"/>
              </a:rPr>
              <a:t>v</a:t>
            </a:r>
            <a:r>
              <a:rPr sz="1700" spc="-20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700" spc="7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700" spc="25" dirty="0">
                <a:solidFill>
                  <a:srgbClr val="404040"/>
                </a:solidFill>
                <a:latin typeface="Tahoma"/>
                <a:cs typeface="Tahoma"/>
              </a:rPr>
              <a:t>w</a:t>
            </a:r>
            <a:r>
              <a:rPr sz="1700" spc="-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404040"/>
                </a:solidFill>
                <a:latin typeface="Tahoma"/>
                <a:cs typeface="Tahoma"/>
              </a:rPr>
              <a:t>of</a:t>
            </a:r>
            <a:r>
              <a:rPr sz="1700" spc="-1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700" spc="20" dirty="0">
                <a:solidFill>
                  <a:srgbClr val="404040"/>
                </a:solidFill>
                <a:latin typeface="Tahoma"/>
                <a:cs typeface="Tahoma"/>
              </a:rPr>
              <a:t>h</a:t>
            </a:r>
            <a:r>
              <a:rPr sz="1700" spc="9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7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55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700" spc="20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700" spc="-50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700" spc="7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700" spc="55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700" spc="20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700" spc="-15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700" spc="20" dirty="0">
                <a:solidFill>
                  <a:srgbClr val="404040"/>
                </a:solidFill>
                <a:latin typeface="Tahoma"/>
                <a:cs typeface="Tahoma"/>
              </a:rPr>
              <a:t>h</a:t>
            </a:r>
            <a:r>
              <a:rPr sz="1700" spc="55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700" spc="155" dirty="0">
                <a:solidFill>
                  <a:srgbClr val="404040"/>
                </a:solidFill>
                <a:latin typeface="Tahoma"/>
                <a:cs typeface="Tahoma"/>
              </a:rPr>
              <a:t>p</a:t>
            </a:r>
            <a:r>
              <a:rPr sz="1700" spc="-13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110" dirty="0">
                <a:solidFill>
                  <a:srgbClr val="404040"/>
                </a:solidFill>
                <a:latin typeface="Tahoma"/>
                <a:cs typeface="Tahoma"/>
              </a:rPr>
              <a:t>p</a:t>
            </a:r>
            <a:r>
              <a:rPr sz="1700" spc="-20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700" spc="50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700" spc="180" dirty="0">
                <a:solidFill>
                  <a:srgbClr val="404040"/>
                </a:solidFill>
                <a:latin typeface="Tahoma"/>
                <a:cs typeface="Tahoma"/>
              </a:rPr>
              <a:t>g</a:t>
            </a:r>
            <a:r>
              <a:rPr sz="1700" spc="-20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700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700" spc="95" dirty="0">
                <a:solidFill>
                  <a:srgbClr val="404040"/>
                </a:solidFill>
                <a:latin typeface="Tahoma"/>
                <a:cs typeface="Tahoma"/>
              </a:rPr>
              <a:t>m</a:t>
            </a:r>
            <a:r>
              <a:rPr sz="1700" spc="-10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-95" dirty="0">
                <a:solidFill>
                  <a:srgbClr val="404040"/>
                </a:solidFill>
                <a:latin typeface="Tahoma"/>
                <a:cs typeface="Tahoma"/>
              </a:rPr>
              <a:t>f</a:t>
            </a:r>
            <a:r>
              <a:rPr sz="1700" spc="110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700" spc="50" dirty="0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sz="1700" spc="95" dirty="0">
                <a:solidFill>
                  <a:srgbClr val="404040"/>
                </a:solidFill>
                <a:latin typeface="Tahoma"/>
                <a:cs typeface="Tahoma"/>
              </a:rPr>
              <a:t>u</a:t>
            </a:r>
            <a:r>
              <a:rPr sz="1700" spc="-15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700" spc="7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700" spc="155" dirty="0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sz="1700" spc="-1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90" dirty="0">
                <a:solidFill>
                  <a:srgbClr val="404040"/>
                </a:solidFill>
                <a:latin typeface="Tahoma"/>
                <a:cs typeface="Tahoma"/>
              </a:rPr>
              <a:t>on</a:t>
            </a:r>
            <a:endParaRPr sz="1700" dirty="0">
              <a:latin typeface="Tahoma"/>
              <a:cs typeface="Tahoma"/>
            </a:endParaRPr>
          </a:p>
          <a:p>
            <a:pPr marL="378460">
              <a:lnSpc>
                <a:spcPts val="1995"/>
              </a:lnSpc>
            </a:pPr>
            <a:r>
              <a:rPr sz="1700" spc="10" dirty="0">
                <a:solidFill>
                  <a:srgbClr val="404040"/>
                </a:solidFill>
                <a:latin typeface="Tahoma"/>
                <a:cs typeface="Tahoma"/>
              </a:rPr>
              <a:t>w</a:t>
            </a:r>
            <a:r>
              <a:rPr sz="1700" spc="7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700" spc="160" dirty="0">
                <a:solidFill>
                  <a:srgbClr val="404040"/>
                </a:solidFill>
                <a:latin typeface="Tahoma"/>
                <a:cs typeface="Tahoma"/>
              </a:rPr>
              <a:t>b</a:t>
            </a:r>
            <a:r>
              <a:rPr sz="1700" spc="-1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180" dirty="0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sz="1700" spc="7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700" spc="-25" dirty="0">
                <a:solidFill>
                  <a:srgbClr val="404040"/>
                </a:solidFill>
                <a:latin typeface="Tahoma"/>
                <a:cs typeface="Tahoma"/>
              </a:rPr>
              <a:t>v</a:t>
            </a:r>
            <a:r>
              <a:rPr sz="1700" spc="7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700" spc="-20" dirty="0">
                <a:solidFill>
                  <a:srgbClr val="404040"/>
                </a:solidFill>
                <a:latin typeface="Tahoma"/>
                <a:cs typeface="Tahoma"/>
              </a:rPr>
              <a:t>l</a:t>
            </a:r>
            <a:r>
              <a:rPr sz="1700" spc="125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700" spc="105" dirty="0">
                <a:solidFill>
                  <a:srgbClr val="404040"/>
                </a:solidFill>
                <a:latin typeface="Tahoma"/>
                <a:cs typeface="Tahoma"/>
              </a:rPr>
              <a:t>p</a:t>
            </a:r>
            <a:r>
              <a:rPr sz="1700" spc="65" dirty="0">
                <a:solidFill>
                  <a:srgbClr val="404040"/>
                </a:solidFill>
                <a:latin typeface="Tahoma"/>
                <a:cs typeface="Tahoma"/>
              </a:rPr>
              <a:t>m</a:t>
            </a:r>
            <a:r>
              <a:rPr sz="1700" spc="7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700" spc="95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700" spc="-25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endParaRPr sz="1700" dirty="0">
              <a:latin typeface="Tahoma"/>
              <a:cs typeface="Tahoma"/>
            </a:endParaRPr>
          </a:p>
          <a:p>
            <a:pPr marL="378460" marR="488950">
              <a:lnSpc>
                <a:spcPts val="1880"/>
              </a:lnSpc>
              <a:spcBef>
                <a:spcPts val="1005"/>
              </a:spcBef>
            </a:pPr>
            <a:r>
              <a:rPr sz="1700" spc="20" dirty="0">
                <a:solidFill>
                  <a:srgbClr val="404040"/>
                </a:solidFill>
                <a:latin typeface="Tahoma"/>
                <a:cs typeface="Tahoma"/>
              </a:rPr>
              <a:t>Duration:</a:t>
            </a:r>
            <a:r>
              <a:rPr sz="1700" spc="-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55" dirty="0">
                <a:solidFill>
                  <a:srgbClr val="404040"/>
                </a:solidFill>
                <a:latin typeface="Tahoma"/>
                <a:cs typeface="Tahoma"/>
              </a:rPr>
              <a:t>45</a:t>
            </a:r>
            <a:r>
              <a:rPr sz="1700" spc="-114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Tahoma"/>
                <a:cs typeface="Tahoma"/>
              </a:rPr>
              <a:t>days</a:t>
            </a:r>
            <a:r>
              <a:rPr sz="1700" spc="-10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404040"/>
                </a:solidFill>
                <a:latin typeface="Tahoma"/>
                <a:cs typeface="Tahoma"/>
              </a:rPr>
              <a:t>of</a:t>
            </a:r>
            <a:r>
              <a:rPr sz="1700" spc="-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Tahoma"/>
                <a:cs typeface="Tahoma"/>
              </a:rPr>
              <a:t>intensive</a:t>
            </a:r>
            <a:r>
              <a:rPr sz="1700" spc="-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404040"/>
                </a:solidFill>
                <a:latin typeface="Tahoma"/>
                <a:cs typeface="Tahoma"/>
              </a:rPr>
              <a:t>learning</a:t>
            </a:r>
            <a:r>
              <a:rPr sz="1700" spc="-1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60" dirty="0">
                <a:solidFill>
                  <a:srgbClr val="404040"/>
                </a:solidFill>
                <a:latin typeface="Tahoma"/>
                <a:cs typeface="Tahoma"/>
              </a:rPr>
              <a:t>and </a:t>
            </a:r>
            <a:r>
              <a:rPr sz="1700" spc="-5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105" dirty="0">
                <a:solidFill>
                  <a:srgbClr val="404040"/>
                </a:solidFill>
                <a:latin typeface="Tahoma"/>
                <a:cs typeface="Tahoma"/>
              </a:rPr>
              <a:t>p</a:t>
            </a:r>
            <a:r>
              <a:rPr sz="1700" spc="-20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700" spc="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700" spc="105" dirty="0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sz="1700" spc="-50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700" spc="55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700" spc="35" dirty="0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sz="1700" spc="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700" spc="45" dirty="0">
                <a:solidFill>
                  <a:srgbClr val="404040"/>
                </a:solidFill>
                <a:latin typeface="Tahoma"/>
                <a:cs typeface="Tahoma"/>
              </a:rPr>
              <a:t>l</a:t>
            </a:r>
            <a:r>
              <a:rPr sz="1700" spc="-1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7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700" spc="105" dirty="0">
                <a:solidFill>
                  <a:srgbClr val="404040"/>
                </a:solidFill>
                <a:latin typeface="Tahoma"/>
                <a:cs typeface="Tahoma"/>
              </a:rPr>
              <a:t>pp</a:t>
            </a:r>
            <a:r>
              <a:rPr sz="1700" spc="55" dirty="0">
                <a:solidFill>
                  <a:srgbClr val="404040"/>
                </a:solidFill>
                <a:latin typeface="Tahoma"/>
                <a:cs typeface="Tahoma"/>
              </a:rPr>
              <a:t>li</a:t>
            </a:r>
            <a:r>
              <a:rPr sz="1700" spc="35" dirty="0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sz="1700" spc="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700" spc="-50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700" spc="55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700" spc="125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700" spc="55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endParaRPr sz="1700" dirty="0">
              <a:latin typeface="Tahoma"/>
              <a:cs typeface="Tahoma"/>
            </a:endParaRPr>
          </a:p>
          <a:p>
            <a:pPr marL="378460" marR="5080">
              <a:lnSpc>
                <a:spcPts val="1950"/>
              </a:lnSpc>
              <a:spcBef>
                <a:spcPts val="919"/>
              </a:spcBef>
            </a:pPr>
            <a:r>
              <a:rPr sz="1700" spc="-170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700" spc="45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700" spc="180" dirty="0">
                <a:solidFill>
                  <a:srgbClr val="404040"/>
                </a:solidFill>
                <a:latin typeface="Tahoma"/>
                <a:cs typeface="Tahoma"/>
              </a:rPr>
              <a:t>p</a:t>
            </a:r>
            <a:r>
              <a:rPr sz="1700" spc="-20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700" spc="105" dirty="0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sz="1700" spc="5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7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105" dirty="0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sz="1700" spc="125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700" spc="-25" dirty="0">
                <a:solidFill>
                  <a:srgbClr val="404040"/>
                </a:solidFill>
                <a:latin typeface="Tahoma"/>
                <a:cs typeface="Tahoma"/>
              </a:rPr>
              <a:t>v</a:t>
            </a:r>
            <a:r>
              <a:rPr sz="1700" spc="7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700" spc="-95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700" spc="7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700" spc="180" dirty="0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sz="1700" spc="-85" dirty="0">
                <a:solidFill>
                  <a:srgbClr val="404040"/>
                </a:solidFill>
                <a:latin typeface="Tahoma"/>
                <a:cs typeface="Tahoma"/>
              </a:rPr>
              <a:t>:</a:t>
            </a:r>
            <a:r>
              <a:rPr sz="1700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120" dirty="0">
                <a:solidFill>
                  <a:srgbClr val="404040"/>
                </a:solidFill>
                <a:latin typeface="Tahoma"/>
                <a:cs typeface="Tahoma"/>
              </a:rPr>
              <a:t>H</a:t>
            </a:r>
            <a:r>
              <a:rPr sz="1700" spc="-25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700" spc="185" dirty="0">
                <a:solidFill>
                  <a:srgbClr val="404040"/>
                </a:solidFill>
                <a:latin typeface="Tahoma"/>
                <a:cs typeface="Tahoma"/>
              </a:rPr>
              <a:t>M</a:t>
            </a:r>
            <a:r>
              <a:rPr sz="1700" spc="-25" dirty="0">
                <a:solidFill>
                  <a:srgbClr val="404040"/>
                </a:solidFill>
                <a:latin typeface="Tahoma"/>
                <a:cs typeface="Tahoma"/>
              </a:rPr>
              <a:t>L</a:t>
            </a:r>
            <a:r>
              <a:rPr sz="1700" spc="-70" dirty="0">
                <a:solidFill>
                  <a:srgbClr val="404040"/>
                </a:solidFill>
                <a:latin typeface="Tahoma"/>
                <a:cs typeface="Tahoma"/>
              </a:rPr>
              <a:t>,</a:t>
            </a:r>
            <a:r>
              <a:rPr sz="17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175" dirty="0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sz="1700" spc="-5" dirty="0">
                <a:solidFill>
                  <a:srgbClr val="404040"/>
                </a:solidFill>
                <a:latin typeface="Tahoma"/>
                <a:cs typeface="Tahoma"/>
              </a:rPr>
              <a:t>SS,</a:t>
            </a:r>
            <a:r>
              <a:rPr sz="17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175" dirty="0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sz="1700" spc="-70" dirty="0">
                <a:solidFill>
                  <a:srgbClr val="404040"/>
                </a:solidFill>
                <a:latin typeface="Tahoma"/>
                <a:cs typeface="Tahoma"/>
              </a:rPr>
              <a:t>,</a:t>
            </a:r>
            <a:r>
              <a:rPr sz="17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175" dirty="0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sz="1700" spc="-45" dirty="0">
                <a:solidFill>
                  <a:srgbClr val="404040"/>
                </a:solidFill>
                <a:latin typeface="Tahoma"/>
                <a:cs typeface="Tahoma"/>
              </a:rPr>
              <a:t>+</a:t>
            </a:r>
            <a:r>
              <a:rPr sz="1700" spc="-120" dirty="0">
                <a:solidFill>
                  <a:srgbClr val="404040"/>
                </a:solidFill>
                <a:latin typeface="Tahoma"/>
                <a:cs typeface="Tahoma"/>
              </a:rPr>
              <a:t>+</a:t>
            </a:r>
            <a:r>
              <a:rPr sz="1700" spc="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700" spc="25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700" spc="160" dirty="0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sz="1700" spc="-1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180" dirty="0">
                <a:solidFill>
                  <a:srgbClr val="404040"/>
                </a:solidFill>
                <a:latin typeface="Tahoma"/>
                <a:cs typeface="Tahoma"/>
              </a:rPr>
              <a:t>p</a:t>
            </a:r>
            <a:r>
              <a:rPr sz="1700" spc="-95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700" spc="125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700" spc="-40" dirty="0">
                <a:solidFill>
                  <a:srgbClr val="404040"/>
                </a:solidFill>
                <a:latin typeface="Tahoma"/>
                <a:cs typeface="Tahoma"/>
              </a:rPr>
              <a:t>j</a:t>
            </a:r>
            <a:r>
              <a:rPr sz="1700" spc="7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700" spc="35" dirty="0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sz="1700" spc="25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700" spc="-60" dirty="0">
                <a:solidFill>
                  <a:srgbClr val="404040"/>
                </a:solidFill>
                <a:latin typeface="Tahoma"/>
                <a:cs typeface="Tahoma"/>
              </a:rPr>
              <a:t>-  </a:t>
            </a:r>
            <a:r>
              <a:rPr sz="1700" spc="180" dirty="0">
                <a:solidFill>
                  <a:srgbClr val="404040"/>
                </a:solidFill>
                <a:latin typeface="Tahoma"/>
                <a:cs typeface="Tahoma"/>
              </a:rPr>
              <a:t>b</a:t>
            </a:r>
            <a:r>
              <a:rPr sz="1700" spc="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700" spc="-15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700" spc="7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700" spc="160" dirty="0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sz="1700" spc="-1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55" dirty="0">
                <a:solidFill>
                  <a:srgbClr val="404040"/>
                </a:solidFill>
                <a:latin typeface="Tahoma"/>
                <a:cs typeface="Tahoma"/>
              </a:rPr>
              <a:t>l</a:t>
            </a:r>
            <a:r>
              <a:rPr sz="170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700" spc="7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700" spc="-20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700" spc="25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700" spc="55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700" spc="25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700" spc="150" dirty="0">
                <a:solidFill>
                  <a:srgbClr val="404040"/>
                </a:solidFill>
                <a:latin typeface="Tahoma"/>
                <a:cs typeface="Tahoma"/>
              </a:rPr>
              <a:t>g</a:t>
            </a:r>
            <a:endParaRPr sz="1700" dirty="0">
              <a:latin typeface="Tahoma"/>
              <a:cs typeface="Tahoma"/>
            </a:endParaRPr>
          </a:p>
          <a:p>
            <a:pPr marL="378460" marR="207645">
              <a:lnSpc>
                <a:spcPct val="95800"/>
              </a:lnSpc>
              <a:spcBef>
                <a:spcPts val="850"/>
              </a:spcBef>
            </a:pPr>
            <a:r>
              <a:rPr sz="1700" spc="220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700" spc="180" dirty="0">
                <a:solidFill>
                  <a:srgbClr val="404040"/>
                </a:solidFill>
                <a:latin typeface="Tahoma"/>
                <a:cs typeface="Tahoma"/>
              </a:rPr>
              <a:t>b</a:t>
            </a:r>
            <a:r>
              <a:rPr sz="1700" spc="-40" dirty="0">
                <a:solidFill>
                  <a:srgbClr val="404040"/>
                </a:solidFill>
                <a:latin typeface="Tahoma"/>
                <a:cs typeface="Tahoma"/>
              </a:rPr>
              <a:t>j</a:t>
            </a:r>
            <a:r>
              <a:rPr sz="1700" spc="7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700" spc="35" dirty="0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sz="1700" spc="-50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700" spc="55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700" spc="-25" dirty="0">
                <a:solidFill>
                  <a:srgbClr val="404040"/>
                </a:solidFill>
                <a:latin typeface="Tahoma"/>
                <a:cs typeface="Tahoma"/>
              </a:rPr>
              <a:t>v</a:t>
            </a:r>
            <a:r>
              <a:rPr sz="1700" spc="7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700" spc="-85" dirty="0">
                <a:solidFill>
                  <a:srgbClr val="404040"/>
                </a:solidFill>
                <a:latin typeface="Tahoma"/>
                <a:cs typeface="Tahoma"/>
              </a:rPr>
              <a:t>:</a:t>
            </a:r>
            <a:r>
              <a:rPr sz="1700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-245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700" spc="130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700" spc="-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7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700" spc="105" dirty="0">
                <a:solidFill>
                  <a:srgbClr val="404040"/>
                </a:solidFill>
                <a:latin typeface="Tahoma"/>
                <a:cs typeface="Tahoma"/>
              </a:rPr>
              <a:t>q</a:t>
            </a:r>
            <a:r>
              <a:rPr sz="1700" spc="25" dirty="0">
                <a:solidFill>
                  <a:srgbClr val="404040"/>
                </a:solidFill>
                <a:latin typeface="Tahoma"/>
                <a:cs typeface="Tahoma"/>
              </a:rPr>
              <a:t>u</a:t>
            </a:r>
            <a:r>
              <a:rPr sz="1700" spc="55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700" spc="155" dirty="0">
                <a:solidFill>
                  <a:srgbClr val="404040"/>
                </a:solidFill>
                <a:latin typeface="Tahoma"/>
                <a:cs typeface="Tahoma"/>
              </a:rPr>
              <a:t>p</a:t>
            </a:r>
            <a:r>
              <a:rPr sz="1700" spc="-1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105" dirty="0">
                <a:solidFill>
                  <a:srgbClr val="404040"/>
                </a:solidFill>
                <a:latin typeface="Tahoma"/>
                <a:cs typeface="Tahoma"/>
              </a:rPr>
              <a:t>p</a:t>
            </a:r>
            <a:r>
              <a:rPr sz="1700" spc="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700" spc="-20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700" spc="25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700" spc="-20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700" spc="105" dirty="0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sz="1700" spc="-20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700" spc="180" dirty="0">
                <a:solidFill>
                  <a:srgbClr val="404040"/>
                </a:solidFill>
                <a:latin typeface="Tahoma"/>
                <a:cs typeface="Tahoma"/>
              </a:rPr>
              <a:t>p</a:t>
            </a:r>
            <a:r>
              <a:rPr sz="1700" spc="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700" spc="25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700" spc="-50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700" spc="5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700" spc="-10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404040"/>
                </a:solidFill>
                <a:latin typeface="Tahoma"/>
                <a:cs typeface="Tahoma"/>
              </a:rPr>
              <a:t>w</a:t>
            </a:r>
            <a:r>
              <a:rPr sz="1700" spc="-20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700" spc="-50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700" spc="55" dirty="0">
                <a:solidFill>
                  <a:srgbClr val="404040"/>
                </a:solidFill>
                <a:latin typeface="Tahoma"/>
                <a:cs typeface="Tahoma"/>
              </a:rPr>
              <a:t>h</a:t>
            </a:r>
            <a:r>
              <a:rPr sz="1700" spc="-114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-50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700" spc="95" dirty="0">
                <a:solidFill>
                  <a:srgbClr val="404040"/>
                </a:solidFill>
                <a:latin typeface="Tahoma"/>
                <a:cs typeface="Tahoma"/>
              </a:rPr>
              <a:t>h</a:t>
            </a:r>
            <a:r>
              <a:rPr sz="1700" spc="9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7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700" spc="45" dirty="0">
                <a:solidFill>
                  <a:srgbClr val="404040"/>
                </a:solidFill>
                <a:latin typeface="Tahoma"/>
                <a:cs typeface="Tahoma"/>
              </a:rPr>
              <a:t>k</a:t>
            </a:r>
            <a:r>
              <a:rPr sz="1700" spc="-20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700" spc="55" dirty="0">
                <a:solidFill>
                  <a:srgbClr val="404040"/>
                </a:solidFill>
                <a:latin typeface="Tahoma"/>
                <a:cs typeface="Tahoma"/>
              </a:rPr>
              <a:t>ll</a:t>
            </a:r>
            <a:r>
              <a:rPr sz="1700" spc="5" dirty="0">
                <a:solidFill>
                  <a:srgbClr val="404040"/>
                </a:solidFill>
                <a:latin typeface="Tahoma"/>
                <a:cs typeface="Tahoma"/>
              </a:rPr>
              <a:t>s  </a:t>
            </a:r>
            <a:r>
              <a:rPr sz="1700" spc="20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700" spc="7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700" spc="110" dirty="0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sz="1700" spc="7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700" spc="-15" dirty="0">
                <a:solidFill>
                  <a:srgbClr val="404040"/>
                </a:solidFill>
                <a:latin typeface="Tahoma"/>
                <a:cs typeface="Tahoma"/>
              </a:rPr>
              <a:t>ss</a:t>
            </a:r>
            <a:r>
              <a:rPr sz="1700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700" spc="-20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700" spc="-10" dirty="0">
                <a:solidFill>
                  <a:srgbClr val="404040"/>
                </a:solidFill>
                <a:latin typeface="Tahoma"/>
                <a:cs typeface="Tahoma"/>
              </a:rPr>
              <a:t>y</a:t>
            </a:r>
            <a:r>
              <a:rPr sz="1700" spc="-1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-50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700" spc="130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7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175" dirty="0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sz="1700" spc="7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700" spc="-30" dirty="0">
                <a:solidFill>
                  <a:srgbClr val="404040"/>
                </a:solidFill>
                <a:latin typeface="Tahoma"/>
                <a:cs typeface="Tahoma"/>
              </a:rPr>
              <a:t>v</a:t>
            </a:r>
            <a:r>
              <a:rPr sz="1700" spc="7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700" spc="-20" dirty="0">
                <a:solidFill>
                  <a:srgbClr val="404040"/>
                </a:solidFill>
                <a:latin typeface="Tahoma"/>
                <a:cs typeface="Tahoma"/>
              </a:rPr>
              <a:t>l</a:t>
            </a:r>
            <a:r>
              <a:rPr sz="1700" spc="140" dirty="0">
                <a:solidFill>
                  <a:srgbClr val="404040"/>
                </a:solidFill>
                <a:latin typeface="Tahoma"/>
                <a:cs typeface="Tahoma"/>
              </a:rPr>
              <a:t>op</a:t>
            </a:r>
            <a:r>
              <a:rPr sz="1700" spc="-1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Tahoma"/>
                <a:cs typeface="Tahoma"/>
              </a:rPr>
              <a:t>f</a:t>
            </a:r>
            <a:r>
              <a:rPr sz="1700" spc="20" dirty="0">
                <a:solidFill>
                  <a:srgbClr val="404040"/>
                </a:solidFill>
                <a:latin typeface="Tahoma"/>
                <a:cs typeface="Tahoma"/>
              </a:rPr>
              <a:t>un</a:t>
            </a:r>
            <a:r>
              <a:rPr sz="1700" spc="110" dirty="0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sz="1700" spc="-50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700" spc="-20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700" spc="90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700" spc="55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700" spc="7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700" spc="45" dirty="0">
                <a:solidFill>
                  <a:srgbClr val="404040"/>
                </a:solidFill>
                <a:latin typeface="Tahoma"/>
                <a:cs typeface="Tahoma"/>
              </a:rPr>
              <a:t>l</a:t>
            </a:r>
            <a:r>
              <a:rPr sz="1700" spc="-1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700" spc="20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700" spc="155" dirty="0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sz="1700" spc="-1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Tahoma"/>
                <a:cs typeface="Tahoma"/>
              </a:rPr>
              <a:t>v</a:t>
            </a:r>
            <a:r>
              <a:rPr sz="1700" spc="55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700" spc="-15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700" spc="20" dirty="0">
                <a:solidFill>
                  <a:srgbClr val="404040"/>
                </a:solidFill>
                <a:latin typeface="Tahoma"/>
                <a:cs typeface="Tahoma"/>
              </a:rPr>
              <a:t>u</a:t>
            </a:r>
            <a:r>
              <a:rPr sz="1700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700" spc="55" dirty="0">
                <a:solidFill>
                  <a:srgbClr val="404040"/>
                </a:solidFill>
                <a:latin typeface="Tahoma"/>
                <a:cs typeface="Tahoma"/>
              </a:rPr>
              <a:t>ll</a:t>
            </a:r>
            <a:r>
              <a:rPr sz="1700" spc="-5" dirty="0">
                <a:solidFill>
                  <a:srgbClr val="404040"/>
                </a:solidFill>
                <a:latin typeface="Tahoma"/>
                <a:cs typeface="Tahoma"/>
              </a:rPr>
              <a:t>y  </a:t>
            </a:r>
            <a:r>
              <a:rPr sz="1700" spc="65" dirty="0">
                <a:solidFill>
                  <a:srgbClr val="404040"/>
                </a:solidFill>
                <a:latin typeface="Tahoma"/>
                <a:cs typeface="Tahoma"/>
              </a:rPr>
              <a:t>appealing</a:t>
            </a:r>
            <a:r>
              <a:rPr sz="1700" spc="-13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700" spc="40" dirty="0">
                <a:solidFill>
                  <a:srgbClr val="404040"/>
                </a:solidFill>
                <a:latin typeface="Tahoma"/>
                <a:cs typeface="Tahoma"/>
              </a:rPr>
              <a:t>websites</a:t>
            </a:r>
            <a:endParaRPr sz="1700" dirty="0">
              <a:latin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7129" y="703643"/>
            <a:ext cx="4429760" cy="13061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80" dirty="0"/>
              <a:t>S</a:t>
            </a:r>
            <a:r>
              <a:rPr spc="-35" dirty="0"/>
              <a:t>l</a:t>
            </a:r>
            <a:r>
              <a:rPr spc="-130" dirty="0"/>
              <a:t>i</a:t>
            </a:r>
            <a:r>
              <a:rPr spc="-20" dirty="0"/>
              <a:t>d</a:t>
            </a:r>
            <a:r>
              <a:rPr spc="70" dirty="0"/>
              <a:t>e</a:t>
            </a:r>
            <a:r>
              <a:rPr spc="-50" dirty="0"/>
              <a:t> </a:t>
            </a:r>
            <a:r>
              <a:rPr spc="-690" dirty="0"/>
              <a:t>2</a:t>
            </a:r>
            <a:r>
              <a:rPr lang="en-US" spc="-690" dirty="0"/>
              <a:t> </a:t>
            </a:r>
            <a:r>
              <a:rPr spc="-235" dirty="0"/>
              <a:t>:</a:t>
            </a:r>
            <a:r>
              <a:rPr spc="-85" dirty="0"/>
              <a:t> </a:t>
            </a:r>
            <a:r>
              <a:rPr spc="105" dirty="0"/>
              <a:t>O</a:t>
            </a:r>
            <a:r>
              <a:rPr spc="-20" dirty="0"/>
              <a:t>b</a:t>
            </a:r>
            <a:r>
              <a:rPr spc="-120" dirty="0"/>
              <a:t>j</a:t>
            </a:r>
            <a:r>
              <a:rPr spc="65" dirty="0"/>
              <a:t>e</a:t>
            </a:r>
            <a:r>
              <a:rPr spc="-625" dirty="0"/>
              <a:t>c</a:t>
            </a:r>
            <a:r>
              <a:rPr spc="-55" dirty="0"/>
              <a:t>t</a:t>
            </a:r>
            <a:r>
              <a:rPr spc="-35" dirty="0"/>
              <a:t>i</a:t>
            </a:r>
            <a:r>
              <a:rPr spc="-25" dirty="0"/>
              <a:t>v</a:t>
            </a:r>
            <a:r>
              <a:rPr spc="-190" dirty="0"/>
              <a:t>es</a:t>
            </a:r>
          </a:p>
        </p:txBody>
      </p:sp>
      <p:pic>
        <p:nvPicPr>
          <p:cNvPr id="3" name="object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00674" cy="685799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47129" y="2128075"/>
            <a:ext cx="4969510" cy="273431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  <a:tabLst>
                <a:tab pos="378460" algn="l"/>
              </a:tabLst>
            </a:pPr>
            <a:r>
              <a:rPr sz="1400" spc="-70">
                <a:solidFill>
                  <a:srgbClr val="E729CE"/>
                </a:solidFill>
                <a:latin typeface="Tahoma"/>
                <a:cs typeface="Tahoma"/>
              </a:rPr>
              <a:t>+	</a:t>
            </a:r>
            <a:r>
              <a:rPr sz="1400" spc="-10">
                <a:latin typeface="Tahoma"/>
                <a:cs typeface="Tahoma"/>
              </a:rPr>
              <a:t>Title:</a:t>
            </a:r>
            <a:r>
              <a:rPr sz="1400" spc="-75">
                <a:latin typeface="Tahoma"/>
                <a:cs typeface="Tahoma"/>
              </a:rPr>
              <a:t> </a:t>
            </a:r>
            <a:r>
              <a:rPr sz="1400" spc="35">
                <a:latin typeface="Tahoma"/>
                <a:cs typeface="Tahoma"/>
              </a:rPr>
              <a:t>Objectives</a:t>
            </a:r>
            <a:endParaRPr sz="1400">
              <a:latin typeface="Tahoma"/>
              <a:cs typeface="Tahoma"/>
            </a:endParaRPr>
          </a:p>
          <a:p>
            <a:pPr marL="378460">
              <a:lnSpc>
                <a:spcPct val="100000"/>
              </a:lnSpc>
              <a:spcBef>
                <a:spcPts val="795"/>
              </a:spcBef>
            </a:pPr>
            <a:r>
              <a:rPr sz="1400" spc="-145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400" spc="11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400" spc="-114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20">
                <a:solidFill>
                  <a:srgbClr val="404040"/>
                </a:solidFill>
                <a:latin typeface="Tahoma"/>
                <a:cs typeface="Tahoma"/>
              </a:rPr>
              <a:t>p</a:t>
            </a:r>
            <a:r>
              <a:rPr sz="1400" spc="-6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400" spc="6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400" spc="45">
                <a:solidFill>
                  <a:srgbClr val="404040"/>
                </a:solidFill>
                <a:latin typeface="Tahoma"/>
                <a:cs typeface="Tahoma"/>
              </a:rPr>
              <a:t>v</a:t>
            </a:r>
            <a:r>
              <a:rPr sz="1400" spc="-25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400" spc="120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sz="1400" spc="75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400" spc="-13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40">
                <a:solidFill>
                  <a:srgbClr val="404040"/>
                </a:solidFill>
                <a:latin typeface="Tahoma"/>
                <a:cs typeface="Tahoma"/>
              </a:rPr>
              <a:t>h</a:t>
            </a:r>
            <a:r>
              <a:rPr sz="1400" spc="1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400" spc="4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400" spc="120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sz="140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400" spc="-65">
                <a:solidFill>
                  <a:srgbClr val="404040"/>
                </a:solidFill>
                <a:latin typeface="Tahoma"/>
                <a:cs typeface="Tahoma"/>
              </a:rPr>
              <a:t>-</a:t>
            </a:r>
            <a:r>
              <a:rPr sz="1400" spc="6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400" spc="45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400" spc="-7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5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400" spc="-25">
                <a:solidFill>
                  <a:srgbClr val="404040"/>
                </a:solidFill>
                <a:latin typeface="Tahoma"/>
                <a:cs typeface="Tahoma"/>
              </a:rPr>
              <a:t>x</a:t>
            </a:r>
            <a:r>
              <a:rPr sz="1400" spc="120">
                <a:solidFill>
                  <a:srgbClr val="404040"/>
                </a:solidFill>
                <a:latin typeface="Tahoma"/>
                <a:cs typeface="Tahoma"/>
              </a:rPr>
              <a:t>p</a:t>
            </a:r>
            <a:r>
              <a:rPr sz="1400" spc="8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400" spc="15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400" spc="-25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400" spc="8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400" spc="4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400" spc="25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sz="1400" spc="75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400" spc="-13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5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400" spc="45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400" spc="-7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0">
                <a:solidFill>
                  <a:srgbClr val="404040"/>
                </a:solidFill>
                <a:latin typeface="Tahoma"/>
                <a:cs typeface="Tahoma"/>
              </a:rPr>
              <a:t>w</a:t>
            </a:r>
            <a:r>
              <a:rPr sz="1400" spc="5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400" spc="135">
                <a:solidFill>
                  <a:srgbClr val="404040"/>
                </a:solidFill>
                <a:latin typeface="Tahoma"/>
                <a:cs typeface="Tahoma"/>
              </a:rPr>
              <a:t>b</a:t>
            </a:r>
            <a:r>
              <a:rPr sz="1400" spc="-7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20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sz="1400" spc="5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400" spc="-30">
                <a:solidFill>
                  <a:srgbClr val="404040"/>
                </a:solidFill>
                <a:latin typeface="Tahoma"/>
                <a:cs typeface="Tahoma"/>
              </a:rPr>
              <a:t>v</a:t>
            </a:r>
            <a:r>
              <a:rPr sz="1400" spc="8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400" spc="45">
                <a:solidFill>
                  <a:srgbClr val="404040"/>
                </a:solidFill>
                <a:latin typeface="Tahoma"/>
                <a:cs typeface="Tahoma"/>
              </a:rPr>
              <a:t>l</a:t>
            </a:r>
            <a:r>
              <a:rPr sz="1400" spc="6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400" spc="120">
                <a:solidFill>
                  <a:srgbClr val="404040"/>
                </a:solidFill>
                <a:latin typeface="Tahoma"/>
                <a:cs typeface="Tahoma"/>
              </a:rPr>
              <a:t>p</a:t>
            </a:r>
            <a:r>
              <a:rPr sz="1400" spc="20">
                <a:solidFill>
                  <a:srgbClr val="404040"/>
                </a:solidFill>
                <a:latin typeface="Tahoma"/>
                <a:cs typeface="Tahoma"/>
              </a:rPr>
              <a:t>m</a:t>
            </a:r>
            <a:r>
              <a:rPr sz="1400" spc="8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400" spc="4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400" spc="-2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endParaRPr sz="1400">
              <a:latin typeface="Tahoma"/>
              <a:cs typeface="Tahoma"/>
            </a:endParaRPr>
          </a:p>
          <a:p>
            <a:pPr marL="378460">
              <a:lnSpc>
                <a:spcPts val="1664"/>
              </a:lnSpc>
              <a:spcBef>
                <a:spcPts val="800"/>
              </a:spcBef>
            </a:pPr>
            <a:r>
              <a:rPr sz="1400" spc="-2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1400" spc="-10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35">
                <a:solidFill>
                  <a:srgbClr val="404040"/>
                </a:solidFill>
                <a:latin typeface="Tahoma"/>
                <a:cs typeface="Tahoma"/>
              </a:rPr>
              <a:t>introduce</a:t>
            </a:r>
            <a:r>
              <a:rPr sz="1400" spc="-12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20">
                <a:solidFill>
                  <a:srgbClr val="404040"/>
                </a:solidFill>
                <a:latin typeface="Tahoma"/>
                <a:cs typeface="Tahoma"/>
              </a:rPr>
              <a:t>participants</a:t>
            </a:r>
            <a:r>
              <a:rPr sz="1400" spc="-9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45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1400" spc="-10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25">
                <a:solidFill>
                  <a:srgbClr val="404040"/>
                </a:solidFill>
                <a:latin typeface="Tahoma"/>
                <a:cs typeface="Tahoma"/>
              </a:rPr>
              <a:t>essential</a:t>
            </a:r>
            <a:r>
              <a:rPr sz="1400" spc="-12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45">
                <a:solidFill>
                  <a:srgbClr val="404040"/>
                </a:solidFill>
                <a:latin typeface="Tahoma"/>
                <a:cs typeface="Tahoma"/>
              </a:rPr>
              <a:t>programming</a:t>
            </a:r>
            <a:endParaRPr sz="1400">
              <a:latin typeface="Tahoma"/>
              <a:cs typeface="Tahoma"/>
            </a:endParaRPr>
          </a:p>
          <a:p>
            <a:pPr marL="378460">
              <a:lnSpc>
                <a:spcPts val="1664"/>
              </a:lnSpc>
            </a:pPr>
            <a:r>
              <a:rPr sz="1400" spc="30">
                <a:solidFill>
                  <a:srgbClr val="404040"/>
                </a:solidFill>
                <a:latin typeface="Tahoma"/>
                <a:cs typeface="Tahoma"/>
              </a:rPr>
              <a:t>languages:</a:t>
            </a:r>
            <a:r>
              <a:rPr sz="1400" spc="-12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75">
                <a:solidFill>
                  <a:srgbClr val="404040"/>
                </a:solidFill>
                <a:latin typeface="Tahoma"/>
                <a:cs typeface="Tahoma"/>
              </a:rPr>
              <a:t>C,</a:t>
            </a:r>
            <a:r>
              <a:rPr sz="1400" spc="-13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5">
                <a:solidFill>
                  <a:srgbClr val="404040"/>
                </a:solidFill>
                <a:latin typeface="Tahoma"/>
                <a:cs typeface="Tahoma"/>
              </a:rPr>
              <a:t>C++,</a:t>
            </a:r>
            <a:r>
              <a:rPr sz="1400" spc="-13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25">
                <a:solidFill>
                  <a:srgbClr val="404040"/>
                </a:solidFill>
                <a:latin typeface="Tahoma"/>
                <a:cs typeface="Tahoma"/>
              </a:rPr>
              <a:t>HTML,</a:t>
            </a:r>
            <a:r>
              <a:rPr sz="1400" spc="-13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35">
                <a:solidFill>
                  <a:srgbClr val="404040"/>
                </a:solidFill>
                <a:latin typeface="Tahoma"/>
                <a:cs typeface="Tahoma"/>
              </a:rPr>
              <a:t>CSS,</a:t>
            </a:r>
            <a:r>
              <a:rPr sz="1400" spc="-13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35">
                <a:solidFill>
                  <a:srgbClr val="404040"/>
                </a:solidFill>
                <a:latin typeface="Tahoma"/>
                <a:cs typeface="Tahoma"/>
              </a:rPr>
              <a:t>and</a:t>
            </a:r>
            <a:r>
              <a:rPr sz="1400" spc="-7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65">
                <a:solidFill>
                  <a:srgbClr val="404040"/>
                </a:solidFill>
                <a:latin typeface="Tahoma"/>
                <a:cs typeface="Tahoma"/>
              </a:rPr>
              <a:t>SQL</a:t>
            </a:r>
            <a:endParaRPr sz="1400">
              <a:latin typeface="Tahoma"/>
              <a:cs typeface="Tahoma"/>
            </a:endParaRPr>
          </a:p>
          <a:p>
            <a:pPr marL="378460">
              <a:lnSpc>
                <a:spcPts val="1630"/>
              </a:lnSpc>
              <a:spcBef>
                <a:spcPts val="800"/>
              </a:spcBef>
            </a:pPr>
            <a:r>
              <a:rPr sz="1400" spc="-145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400" spc="11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400" spc="-114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20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sz="1400" spc="5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400" spc="45">
                <a:solidFill>
                  <a:srgbClr val="404040"/>
                </a:solidFill>
                <a:latin typeface="Tahoma"/>
                <a:cs typeface="Tahoma"/>
              </a:rPr>
              <a:t>v</a:t>
            </a:r>
            <a:r>
              <a:rPr sz="1400" spc="5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400" spc="45">
                <a:solidFill>
                  <a:srgbClr val="404040"/>
                </a:solidFill>
                <a:latin typeface="Tahoma"/>
                <a:cs typeface="Tahoma"/>
              </a:rPr>
              <a:t>l</a:t>
            </a:r>
            <a:r>
              <a:rPr sz="1400" spc="6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400" spc="130">
                <a:solidFill>
                  <a:srgbClr val="404040"/>
                </a:solidFill>
                <a:latin typeface="Tahoma"/>
                <a:cs typeface="Tahoma"/>
              </a:rPr>
              <a:t>p</a:t>
            </a:r>
            <a:r>
              <a:rPr sz="1400" spc="-7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25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400" spc="-15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45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400" spc="-5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400" spc="-75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400" spc="6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400" spc="4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400" spc="125">
                <a:solidFill>
                  <a:srgbClr val="404040"/>
                </a:solidFill>
                <a:latin typeface="Tahoma"/>
                <a:cs typeface="Tahoma"/>
              </a:rPr>
              <a:t>g</a:t>
            </a:r>
            <a:r>
              <a:rPr sz="1400" spc="-7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35">
                <a:solidFill>
                  <a:srgbClr val="404040"/>
                </a:solidFill>
                <a:latin typeface="Tahoma"/>
                <a:cs typeface="Tahoma"/>
              </a:rPr>
              <a:t>u</a:t>
            </a:r>
            <a:r>
              <a:rPr sz="1400" spc="4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400" spc="120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sz="1400" spc="8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400" spc="-6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400" spc="45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40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400" spc="-1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400" spc="-35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400" spc="120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sz="1400" spc="5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400" spc="4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400" spc="125">
                <a:solidFill>
                  <a:srgbClr val="404040"/>
                </a:solidFill>
                <a:latin typeface="Tahoma"/>
                <a:cs typeface="Tahoma"/>
              </a:rPr>
              <a:t>g</a:t>
            </a:r>
            <a:r>
              <a:rPr sz="1400" spc="-14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35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400" spc="-25">
                <a:solidFill>
                  <a:srgbClr val="404040"/>
                </a:solidFill>
                <a:latin typeface="Tahoma"/>
                <a:cs typeface="Tahoma"/>
              </a:rPr>
              <a:t>f</a:t>
            </a:r>
            <a:r>
              <a:rPr sz="1400" spc="-11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>
                <a:solidFill>
                  <a:srgbClr val="404040"/>
                </a:solidFill>
                <a:latin typeface="Tahoma"/>
                <a:cs typeface="Tahoma"/>
              </a:rPr>
              <a:t>f</a:t>
            </a:r>
            <a:r>
              <a:rPr sz="1400" spc="-6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400" spc="6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400" spc="4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400" spc="30">
                <a:solidFill>
                  <a:srgbClr val="404040"/>
                </a:solidFill>
                <a:latin typeface="Tahoma"/>
                <a:cs typeface="Tahoma"/>
              </a:rPr>
              <a:t>te</a:t>
            </a:r>
            <a:r>
              <a:rPr sz="1400" spc="-35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400" spc="135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sz="1400" spc="-7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400" spc="4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400" spc="135">
                <a:solidFill>
                  <a:srgbClr val="404040"/>
                </a:solidFill>
                <a:latin typeface="Tahoma"/>
                <a:cs typeface="Tahoma"/>
              </a:rPr>
              <a:t>d</a:t>
            </a:r>
            <a:endParaRPr sz="1400">
              <a:latin typeface="Tahoma"/>
              <a:cs typeface="Tahoma"/>
            </a:endParaRPr>
          </a:p>
          <a:p>
            <a:pPr marL="378460">
              <a:lnSpc>
                <a:spcPts val="1630"/>
              </a:lnSpc>
            </a:pPr>
            <a:r>
              <a:rPr sz="1400" spc="120">
                <a:solidFill>
                  <a:srgbClr val="404040"/>
                </a:solidFill>
                <a:latin typeface="Tahoma"/>
                <a:cs typeface="Tahoma"/>
              </a:rPr>
              <a:t>b</a:t>
            </a:r>
            <a:r>
              <a:rPr sz="1400" spc="1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400" spc="25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sz="1400" spc="-30">
                <a:solidFill>
                  <a:srgbClr val="404040"/>
                </a:solidFill>
                <a:latin typeface="Tahoma"/>
                <a:cs typeface="Tahoma"/>
              </a:rPr>
              <a:t>k</a:t>
            </a:r>
            <a:r>
              <a:rPr sz="1400" spc="8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400" spc="85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400" spc="90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sz="1400" spc="-15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20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sz="1400" spc="8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400" spc="-25">
                <a:solidFill>
                  <a:srgbClr val="404040"/>
                </a:solidFill>
                <a:latin typeface="Tahoma"/>
                <a:cs typeface="Tahoma"/>
              </a:rPr>
              <a:t>v</a:t>
            </a:r>
            <a:r>
              <a:rPr sz="1400" spc="8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400" spc="-25">
                <a:solidFill>
                  <a:srgbClr val="404040"/>
                </a:solidFill>
                <a:latin typeface="Tahoma"/>
                <a:cs typeface="Tahoma"/>
              </a:rPr>
              <a:t>l</a:t>
            </a:r>
            <a:r>
              <a:rPr sz="1400" spc="135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400" spc="50">
                <a:solidFill>
                  <a:srgbClr val="404040"/>
                </a:solidFill>
                <a:latin typeface="Tahoma"/>
                <a:cs typeface="Tahoma"/>
              </a:rPr>
              <a:t>p</a:t>
            </a:r>
            <a:r>
              <a:rPr sz="1400" spc="95">
                <a:solidFill>
                  <a:srgbClr val="404040"/>
                </a:solidFill>
                <a:latin typeface="Tahoma"/>
                <a:cs typeface="Tahoma"/>
              </a:rPr>
              <a:t>m</a:t>
            </a:r>
            <a:r>
              <a:rPr sz="1400" spc="8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400" spc="-35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400" spc="-2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endParaRPr sz="1400">
              <a:latin typeface="Tahoma"/>
              <a:cs typeface="Tahoma"/>
            </a:endParaRPr>
          </a:p>
          <a:p>
            <a:pPr marL="378460" marR="5080">
              <a:lnSpc>
                <a:spcPts val="1650"/>
              </a:lnSpc>
              <a:spcBef>
                <a:spcPts val="880"/>
              </a:spcBef>
            </a:pPr>
            <a:r>
              <a:rPr sz="1400" spc="-145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400" spc="11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400" spc="-114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25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sz="1400" spc="135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400" spc="20">
                <a:solidFill>
                  <a:srgbClr val="404040"/>
                </a:solidFill>
                <a:latin typeface="Tahoma"/>
                <a:cs typeface="Tahoma"/>
              </a:rPr>
              <a:t>m</a:t>
            </a:r>
            <a:r>
              <a:rPr sz="1400" spc="120">
                <a:solidFill>
                  <a:srgbClr val="404040"/>
                </a:solidFill>
                <a:latin typeface="Tahoma"/>
                <a:cs typeface="Tahoma"/>
              </a:rPr>
              <a:t>p</a:t>
            </a:r>
            <a:r>
              <a:rPr sz="1400" spc="45">
                <a:solidFill>
                  <a:srgbClr val="404040"/>
                </a:solidFill>
                <a:latin typeface="Tahoma"/>
                <a:cs typeface="Tahoma"/>
              </a:rPr>
              <a:t>l</a:t>
            </a:r>
            <a:r>
              <a:rPr sz="1400" spc="5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400" spc="30">
                <a:solidFill>
                  <a:srgbClr val="404040"/>
                </a:solidFill>
                <a:latin typeface="Tahoma"/>
                <a:cs typeface="Tahoma"/>
              </a:rPr>
              <a:t>te</a:t>
            </a:r>
            <a:r>
              <a:rPr sz="1400" spc="-13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25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400" spc="-8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25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sz="1400" spc="135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400" spc="20">
                <a:solidFill>
                  <a:srgbClr val="404040"/>
                </a:solidFill>
                <a:latin typeface="Tahoma"/>
                <a:cs typeface="Tahoma"/>
              </a:rPr>
              <a:t>m</a:t>
            </a:r>
            <a:r>
              <a:rPr sz="1400" spc="120">
                <a:solidFill>
                  <a:srgbClr val="404040"/>
                </a:solidFill>
                <a:latin typeface="Tahoma"/>
                <a:cs typeface="Tahoma"/>
              </a:rPr>
              <a:t>p</a:t>
            </a:r>
            <a:r>
              <a:rPr sz="1400" spc="-6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400" spc="8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400" spc="40">
                <a:solidFill>
                  <a:srgbClr val="404040"/>
                </a:solidFill>
                <a:latin typeface="Tahoma"/>
                <a:cs typeface="Tahoma"/>
              </a:rPr>
              <a:t>h</a:t>
            </a:r>
            <a:r>
              <a:rPr sz="1400" spc="8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400" spc="-35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400" spc="45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400" spc="-25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400" spc="45">
                <a:solidFill>
                  <a:srgbClr val="404040"/>
                </a:solidFill>
                <a:latin typeface="Tahoma"/>
                <a:cs typeface="Tahoma"/>
              </a:rPr>
              <a:t>v</a:t>
            </a:r>
            <a:r>
              <a:rPr sz="1400" spc="75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400" spc="-13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0">
                <a:solidFill>
                  <a:srgbClr val="404040"/>
                </a:solidFill>
                <a:latin typeface="Tahoma"/>
                <a:cs typeface="Tahoma"/>
              </a:rPr>
              <a:t>w</a:t>
            </a:r>
            <a:r>
              <a:rPr sz="1400" spc="8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400" spc="135">
                <a:solidFill>
                  <a:srgbClr val="404040"/>
                </a:solidFill>
                <a:latin typeface="Tahoma"/>
                <a:cs typeface="Tahoma"/>
              </a:rPr>
              <a:t>b</a:t>
            </a:r>
            <a:r>
              <a:rPr sz="1400" spc="-15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20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sz="1400" spc="8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400" spc="-30">
                <a:solidFill>
                  <a:srgbClr val="404040"/>
                </a:solidFill>
                <a:latin typeface="Tahoma"/>
                <a:cs typeface="Tahoma"/>
              </a:rPr>
              <a:t>v</a:t>
            </a:r>
            <a:r>
              <a:rPr sz="1400" spc="5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400" spc="45">
                <a:solidFill>
                  <a:srgbClr val="404040"/>
                </a:solidFill>
                <a:latin typeface="Tahoma"/>
                <a:cs typeface="Tahoma"/>
              </a:rPr>
              <a:t>l</a:t>
            </a:r>
            <a:r>
              <a:rPr sz="1400" spc="6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400" spc="120">
                <a:solidFill>
                  <a:srgbClr val="404040"/>
                </a:solidFill>
                <a:latin typeface="Tahoma"/>
                <a:cs typeface="Tahoma"/>
              </a:rPr>
              <a:t>p</a:t>
            </a:r>
            <a:r>
              <a:rPr sz="1400" spc="90">
                <a:solidFill>
                  <a:srgbClr val="404040"/>
                </a:solidFill>
                <a:latin typeface="Tahoma"/>
                <a:cs typeface="Tahoma"/>
              </a:rPr>
              <a:t>m</a:t>
            </a:r>
            <a:r>
              <a:rPr sz="1400" spc="5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400" spc="4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400" spc="-2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400" spc="-7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20">
                <a:solidFill>
                  <a:srgbClr val="404040"/>
                </a:solidFill>
                <a:latin typeface="Tahoma"/>
                <a:cs typeface="Tahoma"/>
              </a:rPr>
              <a:t>p</a:t>
            </a:r>
            <a:r>
              <a:rPr sz="1400" spc="-6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400" spc="6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400" spc="-25">
                <a:solidFill>
                  <a:srgbClr val="404040"/>
                </a:solidFill>
                <a:latin typeface="Tahoma"/>
                <a:cs typeface="Tahoma"/>
              </a:rPr>
              <a:t>j</a:t>
            </a:r>
            <a:r>
              <a:rPr sz="1400" spc="8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400" spc="25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sz="1400" spc="-20">
                <a:solidFill>
                  <a:srgbClr val="404040"/>
                </a:solidFill>
                <a:latin typeface="Tahoma"/>
                <a:cs typeface="Tahoma"/>
              </a:rPr>
              <a:t>t  </a:t>
            </a:r>
            <a:r>
              <a:rPr sz="1400" spc="55">
                <a:solidFill>
                  <a:srgbClr val="404040"/>
                </a:solidFill>
                <a:latin typeface="Tahoma"/>
                <a:cs typeface="Tahoma"/>
              </a:rPr>
              <a:t>by</a:t>
            </a:r>
            <a:r>
              <a:rPr sz="1400" spc="-9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400" spc="-6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60">
                <a:solidFill>
                  <a:srgbClr val="404040"/>
                </a:solidFill>
                <a:latin typeface="Tahoma"/>
                <a:cs typeface="Tahoma"/>
              </a:rPr>
              <a:t>end</a:t>
            </a:r>
            <a:r>
              <a:rPr sz="1400" spc="-7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5">
                <a:solidFill>
                  <a:srgbClr val="404040"/>
                </a:solidFill>
                <a:latin typeface="Tahoma"/>
                <a:cs typeface="Tahoma"/>
              </a:rPr>
              <a:t>of</a:t>
            </a:r>
            <a:r>
              <a:rPr sz="1400" spc="-4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5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400" spc="-6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25">
                <a:solidFill>
                  <a:srgbClr val="404040"/>
                </a:solidFill>
                <a:latin typeface="Tahoma"/>
                <a:cs typeface="Tahoma"/>
              </a:rPr>
              <a:t>internship</a:t>
            </a:r>
            <a:endParaRPr sz="1400">
              <a:latin typeface="Tahoma"/>
              <a:cs typeface="Tahoma"/>
            </a:endParaRPr>
          </a:p>
          <a:p>
            <a:pPr marL="378460" marR="138430">
              <a:lnSpc>
                <a:spcPts val="1580"/>
              </a:lnSpc>
              <a:spcBef>
                <a:spcPts val="885"/>
              </a:spcBef>
            </a:pPr>
            <a:r>
              <a:rPr sz="1400" spc="-2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1400" spc="-11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5">
                <a:solidFill>
                  <a:srgbClr val="404040"/>
                </a:solidFill>
                <a:latin typeface="Tahoma"/>
                <a:cs typeface="Tahoma"/>
              </a:rPr>
              <a:t>foster</a:t>
            </a:r>
            <a:r>
              <a:rPr sz="1400" spc="-12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40">
                <a:solidFill>
                  <a:srgbClr val="404040"/>
                </a:solidFill>
                <a:latin typeface="Tahoma"/>
                <a:cs typeface="Tahoma"/>
              </a:rPr>
              <a:t>problem-solving</a:t>
            </a:r>
            <a:r>
              <a:rPr sz="1400" spc="-6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5">
                <a:solidFill>
                  <a:srgbClr val="404040"/>
                </a:solidFill>
                <a:latin typeface="Tahoma"/>
                <a:cs typeface="Tahoma"/>
              </a:rPr>
              <a:t>skills</a:t>
            </a:r>
            <a:r>
              <a:rPr sz="1400" spc="-9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60">
                <a:solidFill>
                  <a:srgbClr val="404040"/>
                </a:solidFill>
                <a:latin typeface="Tahoma"/>
                <a:cs typeface="Tahoma"/>
              </a:rPr>
              <a:t>and</a:t>
            </a:r>
            <a:r>
              <a:rPr sz="1400" spc="-7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25">
                <a:solidFill>
                  <a:srgbClr val="404040"/>
                </a:solidFill>
                <a:latin typeface="Tahoma"/>
                <a:cs typeface="Tahoma"/>
              </a:rPr>
              <a:t>teamwork</a:t>
            </a:r>
            <a:r>
              <a:rPr sz="1400" spc="-114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0">
                <a:solidFill>
                  <a:srgbClr val="404040"/>
                </a:solidFill>
                <a:latin typeface="Tahoma"/>
                <a:cs typeface="Tahoma"/>
              </a:rPr>
              <a:t>in</a:t>
            </a:r>
            <a:r>
              <a:rPr sz="1400" spc="-6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25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400" spc="-7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>
                <a:solidFill>
                  <a:srgbClr val="404040"/>
                </a:solidFill>
                <a:latin typeface="Tahoma"/>
                <a:cs typeface="Tahoma"/>
              </a:rPr>
              <a:t>real- </a:t>
            </a:r>
            <a:r>
              <a:rPr sz="1400" spc="-42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0">
                <a:solidFill>
                  <a:srgbClr val="404040"/>
                </a:solidFill>
                <a:latin typeface="Tahoma"/>
                <a:cs typeface="Tahoma"/>
              </a:rPr>
              <a:t>w</a:t>
            </a:r>
            <a:r>
              <a:rPr sz="1400" spc="6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400" spc="15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400" spc="45">
                <a:solidFill>
                  <a:srgbClr val="404040"/>
                </a:solidFill>
                <a:latin typeface="Tahoma"/>
                <a:cs typeface="Tahoma"/>
              </a:rPr>
              <a:t>l</a:t>
            </a:r>
            <a:r>
              <a:rPr sz="1400" spc="135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sz="1400" spc="-15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8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400" spc="4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400" spc="-30">
                <a:solidFill>
                  <a:srgbClr val="404040"/>
                </a:solidFill>
                <a:latin typeface="Tahoma"/>
                <a:cs typeface="Tahoma"/>
              </a:rPr>
              <a:t>v</a:t>
            </a:r>
            <a:r>
              <a:rPr sz="1400" spc="5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400" spc="-6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400" spc="6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400" spc="4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400" spc="20">
                <a:solidFill>
                  <a:srgbClr val="404040"/>
                </a:solidFill>
                <a:latin typeface="Tahoma"/>
                <a:cs typeface="Tahoma"/>
              </a:rPr>
              <a:t>m</a:t>
            </a:r>
            <a:r>
              <a:rPr sz="1400" spc="8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400" spc="4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400" spc="-2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7129" y="703643"/>
            <a:ext cx="3190875" cy="1902443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>
              <a:lnSpc>
                <a:spcPts val="4810"/>
              </a:lnSpc>
              <a:spcBef>
                <a:spcPts val="434"/>
              </a:spcBef>
            </a:pPr>
            <a:r>
              <a:rPr spc="-480" dirty="0"/>
              <a:t>S</a:t>
            </a:r>
            <a:r>
              <a:rPr spc="-35" dirty="0"/>
              <a:t>l</a:t>
            </a:r>
            <a:r>
              <a:rPr spc="-130" dirty="0"/>
              <a:t>i</a:t>
            </a:r>
            <a:r>
              <a:rPr spc="-20" dirty="0"/>
              <a:t>d</a:t>
            </a:r>
            <a:r>
              <a:rPr spc="70" dirty="0"/>
              <a:t>e</a:t>
            </a:r>
            <a:r>
              <a:rPr spc="-50" dirty="0"/>
              <a:t> </a:t>
            </a:r>
            <a:r>
              <a:rPr spc="-690" dirty="0"/>
              <a:t>3</a:t>
            </a:r>
            <a:r>
              <a:rPr lang="en-US" spc="-690" dirty="0"/>
              <a:t> </a:t>
            </a:r>
            <a:r>
              <a:rPr spc="-235" dirty="0"/>
              <a:t>:</a:t>
            </a:r>
            <a:r>
              <a:rPr spc="-85" dirty="0"/>
              <a:t> </a:t>
            </a:r>
            <a:r>
              <a:rPr spc="-480" dirty="0"/>
              <a:t>S</a:t>
            </a:r>
            <a:r>
              <a:rPr spc="-55" dirty="0"/>
              <a:t>t</a:t>
            </a:r>
            <a:r>
              <a:rPr spc="-15" dirty="0"/>
              <a:t>e</a:t>
            </a:r>
            <a:r>
              <a:rPr spc="-20" dirty="0"/>
              <a:t>p</a:t>
            </a:r>
            <a:r>
              <a:rPr spc="-295" dirty="0"/>
              <a:t>s  </a:t>
            </a:r>
            <a:r>
              <a:rPr spc="-30" dirty="0"/>
              <a:t>Followed</a:t>
            </a:r>
          </a:p>
        </p:txBody>
      </p:sp>
      <p:pic>
        <p:nvPicPr>
          <p:cNvPr id="3" name="object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00674" cy="685786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948055" y="2128075"/>
            <a:ext cx="10295889" cy="4184479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5311140">
              <a:lnSpc>
                <a:spcPct val="100000"/>
              </a:lnSpc>
              <a:spcBef>
                <a:spcPts val="890"/>
              </a:spcBef>
              <a:tabLst>
                <a:tab pos="5677535" algn="l"/>
              </a:tabLst>
            </a:pPr>
            <a:r>
              <a:rPr spc="-70" dirty="0">
                <a:solidFill>
                  <a:srgbClr val="E729CE"/>
                </a:solidFill>
              </a:rPr>
              <a:t>+	</a:t>
            </a:r>
            <a:endParaRPr lang="en-US" spc="-70" dirty="0">
              <a:solidFill>
                <a:srgbClr val="E729CE"/>
              </a:solidFill>
            </a:endParaRPr>
          </a:p>
          <a:p>
            <a:pPr marL="5311140">
              <a:lnSpc>
                <a:spcPct val="100000"/>
              </a:lnSpc>
              <a:spcBef>
                <a:spcPts val="890"/>
              </a:spcBef>
              <a:tabLst>
                <a:tab pos="5677535" algn="l"/>
              </a:tabLst>
            </a:pPr>
            <a:endParaRPr lang="en-IN" spc="-70" dirty="0">
              <a:solidFill>
                <a:srgbClr val="E729CE"/>
              </a:solidFill>
            </a:endParaRPr>
          </a:p>
          <a:p>
            <a:pPr marL="5311140">
              <a:lnSpc>
                <a:spcPct val="100000"/>
              </a:lnSpc>
              <a:spcBef>
                <a:spcPts val="890"/>
              </a:spcBef>
              <a:tabLst>
                <a:tab pos="5677535" algn="l"/>
              </a:tabLst>
            </a:pPr>
            <a:r>
              <a:rPr spc="-70" dirty="0"/>
              <a:t>T</a:t>
            </a:r>
            <a:r>
              <a:rPr spc="50" dirty="0"/>
              <a:t>i</a:t>
            </a:r>
            <a:r>
              <a:rPr spc="10" dirty="0"/>
              <a:t>t</a:t>
            </a:r>
            <a:r>
              <a:rPr spc="15" dirty="0"/>
              <a:t>l</a:t>
            </a:r>
            <a:r>
              <a:rPr spc="5" dirty="0"/>
              <a:t>e</a:t>
            </a:r>
            <a:r>
              <a:rPr spc="-70" dirty="0"/>
              <a:t>:</a:t>
            </a:r>
            <a:r>
              <a:rPr spc="-45" dirty="0"/>
              <a:t> </a:t>
            </a:r>
            <a:r>
              <a:rPr spc="-35" dirty="0"/>
              <a:t>S</a:t>
            </a:r>
            <a:r>
              <a:rPr spc="30" dirty="0"/>
              <a:t>te</a:t>
            </a:r>
            <a:r>
              <a:rPr spc="45" dirty="0"/>
              <a:t>p</a:t>
            </a:r>
            <a:r>
              <a:rPr spc="5" dirty="0"/>
              <a:t>s</a:t>
            </a:r>
            <a:r>
              <a:rPr spc="-100" dirty="0"/>
              <a:t> </a:t>
            </a:r>
            <a:r>
              <a:rPr spc="15" dirty="0"/>
              <a:t>F</a:t>
            </a:r>
            <a:r>
              <a:rPr spc="60" dirty="0"/>
              <a:t>o</a:t>
            </a:r>
            <a:r>
              <a:rPr spc="45" dirty="0"/>
              <a:t>ll</a:t>
            </a:r>
            <a:r>
              <a:rPr spc="60" dirty="0"/>
              <a:t>o</a:t>
            </a:r>
            <a:r>
              <a:rPr spc="10" dirty="0"/>
              <a:t>w</a:t>
            </a:r>
            <a:r>
              <a:rPr spc="80" dirty="0"/>
              <a:t>e</a:t>
            </a:r>
            <a:r>
              <a:rPr spc="135" dirty="0"/>
              <a:t>d</a:t>
            </a:r>
          </a:p>
          <a:p>
            <a:pPr marL="5676900" marR="519430">
              <a:lnSpc>
                <a:spcPts val="1580"/>
              </a:lnSpc>
              <a:spcBef>
                <a:spcPts val="935"/>
              </a:spcBef>
            </a:pPr>
            <a:r>
              <a:rPr spc="15" dirty="0">
                <a:solidFill>
                  <a:srgbClr val="404040"/>
                </a:solidFill>
              </a:rPr>
              <a:t>Introduction</a:t>
            </a:r>
            <a:r>
              <a:rPr spc="-140" dirty="0">
                <a:solidFill>
                  <a:srgbClr val="404040"/>
                </a:solidFill>
              </a:rPr>
              <a:t> </a:t>
            </a:r>
            <a:r>
              <a:rPr spc="45" dirty="0">
                <a:solidFill>
                  <a:srgbClr val="404040"/>
                </a:solidFill>
              </a:rPr>
              <a:t>to</a:t>
            </a:r>
            <a:r>
              <a:rPr spc="-110" dirty="0">
                <a:solidFill>
                  <a:srgbClr val="404040"/>
                </a:solidFill>
              </a:rPr>
              <a:t> </a:t>
            </a:r>
            <a:r>
              <a:rPr spc="30" dirty="0">
                <a:solidFill>
                  <a:srgbClr val="404040"/>
                </a:solidFill>
              </a:rPr>
              <a:t>Programming:</a:t>
            </a:r>
            <a:r>
              <a:rPr spc="-114" dirty="0">
                <a:solidFill>
                  <a:srgbClr val="404040"/>
                </a:solidFill>
              </a:rPr>
              <a:t> </a:t>
            </a:r>
            <a:r>
              <a:rPr spc="20" dirty="0">
                <a:solidFill>
                  <a:srgbClr val="404040"/>
                </a:solidFill>
              </a:rPr>
              <a:t>Basics</a:t>
            </a:r>
            <a:r>
              <a:rPr spc="-90" dirty="0">
                <a:solidFill>
                  <a:srgbClr val="404040"/>
                </a:solidFill>
              </a:rPr>
              <a:t> </a:t>
            </a:r>
            <a:r>
              <a:rPr spc="15" dirty="0">
                <a:solidFill>
                  <a:srgbClr val="404040"/>
                </a:solidFill>
              </a:rPr>
              <a:t>of</a:t>
            </a:r>
            <a:r>
              <a:rPr spc="-35" dirty="0">
                <a:solidFill>
                  <a:srgbClr val="404040"/>
                </a:solidFill>
              </a:rPr>
              <a:t> </a:t>
            </a:r>
            <a:r>
              <a:rPr spc="185" dirty="0">
                <a:solidFill>
                  <a:srgbClr val="404040"/>
                </a:solidFill>
              </a:rPr>
              <a:t>C</a:t>
            </a:r>
            <a:r>
              <a:rPr spc="-114" dirty="0">
                <a:solidFill>
                  <a:srgbClr val="404040"/>
                </a:solidFill>
              </a:rPr>
              <a:t> </a:t>
            </a:r>
            <a:r>
              <a:rPr spc="60" dirty="0">
                <a:solidFill>
                  <a:srgbClr val="404040"/>
                </a:solidFill>
              </a:rPr>
              <a:t>and</a:t>
            </a:r>
            <a:r>
              <a:rPr spc="-140" dirty="0">
                <a:solidFill>
                  <a:srgbClr val="404040"/>
                </a:solidFill>
              </a:rPr>
              <a:t> </a:t>
            </a:r>
            <a:r>
              <a:rPr spc="5" dirty="0">
                <a:solidFill>
                  <a:srgbClr val="404040"/>
                </a:solidFill>
              </a:rPr>
              <a:t>C++ </a:t>
            </a:r>
            <a:r>
              <a:rPr spc="-425" dirty="0">
                <a:solidFill>
                  <a:srgbClr val="404040"/>
                </a:solidFill>
              </a:rPr>
              <a:t> </a:t>
            </a:r>
            <a:r>
              <a:rPr spc="45" dirty="0">
                <a:solidFill>
                  <a:srgbClr val="404040"/>
                </a:solidFill>
              </a:rPr>
              <a:t>languages</a:t>
            </a:r>
          </a:p>
          <a:p>
            <a:pPr marL="5676900" marR="5080">
              <a:lnSpc>
                <a:spcPts val="1580"/>
              </a:lnSpc>
              <a:spcBef>
                <a:spcPts val="970"/>
              </a:spcBef>
            </a:pPr>
            <a:r>
              <a:rPr spc="15" dirty="0">
                <a:solidFill>
                  <a:srgbClr val="404040"/>
                </a:solidFill>
              </a:rPr>
              <a:t>Introduction</a:t>
            </a:r>
            <a:r>
              <a:rPr spc="-140" dirty="0">
                <a:solidFill>
                  <a:srgbClr val="404040"/>
                </a:solidFill>
              </a:rPr>
              <a:t> </a:t>
            </a:r>
            <a:r>
              <a:rPr spc="45" dirty="0">
                <a:solidFill>
                  <a:srgbClr val="404040"/>
                </a:solidFill>
              </a:rPr>
              <a:t>to</a:t>
            </a:r>
            <a:r>
              <a:rPr spc="-110" dirty="0">
                <a:solidFill>
                  <a:srgbClr val="404040"/>
                </a:solidFill>
              </a:rPr>
              <a:t> </a:t>
            </a:r>
            <a:r>
              <a:rPr spc="75" dirty="0">
                <a:solidFill>
                  <a:srgbClr val="404040"/>
                </a:solidFill>
              </a:rPr>
              <a:t>Web</a:t>
            </a:r>
            <a:r>
              <a:rPr spc="-70" dirty="0">
                <a:solidFill>
                  <a:srgbClr val="404040"/>
                </a:solidFill>
              </a:rPr>
              <a:t> </a:t>
            </a:r>
            <a:r>
              <a:rPr spc="35" dirty="0">
                <a:solidFill>
                  <a:srgbClr val="404040"/>
                </a:solidFill>
              </a:rPr>
              <a:t>Development:</a:t>
            </a:r>
            <a:r>
              <a:rPr spc="-120" dirty="0">
                <a:solidFill>
                  <a:srgbClr val="404040"/>
                </a:solidFill>
              </a:rPr>
              <a:t> </a:t>
            </a:r>
            <a:r>
              <a:rPr spc="45" dirty="0">
                <a:solidFill>
                  <a:srgbClr val="404040"/>
                </a:solidFill>
              </a:rPr>
              <a:t>Understanding</a:t>
            </a:r>
            <a:r>
              <a:rPr spc="-65" dirty="0">
                <a:solidFill>
                  <a:srgbClr val="404040"/>
                </a:solidFill>
              </a:rPr>
              <a:t> </a:t>
            </a:r>
            <a:r>
              <a:rPr spc="45" dirty="0">
                <a:solidFill>
                  <a:srgbClr val="404040"/>
                </a:solidFill>
              </a:rPr>
              <a:t>HTML </a:t>
            </a:r>
            <a:r>
              <a:rPr spc="-420" dirty="0">
                <a:solidFill>
                  <a:srgbClr val="404040"/>
                </a:solidFill>
              </a:rPr>
              <a:t> </a:t>
            </a:r>
            <a:r>
              <a:rPr spc="60" dirty="0">
                <a:solidFill>
                  <a:srgbClr val="404040"/>
                </a:solidFill>
              </a:rPr>
              <a:t>and</a:t>
            </a:r>
            <a:r>
              <a:rPr spc="-155" dirty="0">
                <a:solidFill>
                  <a:srgbClr val="404040"/>
                </a:solidFill>
              </a:rPr>
              <a:t> </a:t>
            </a:r>
            <a:r>
              <a:rPr spc="65" dirty="0">
                <a:solidFill>
                  <a:srgbClr val="404040"/>
                </a:solidFill>
              </a:rPr>
              <a:t>CSS</a:t>
            </a:r>
          </a:p>
          <a:p>
            <a:pPr marL="5676900" marR="294005">
              <a:lnSpc>
                <a:spcPts val="1580"/>
              </a:lnSpc>
              <a:spcBef>
                <a:spcPts val="894"/>
              </a:spcBef>
            </a:pPr>
            <a:r>
              <a:rPr spc="30" dirty="0">
                <a:solidFill>
                  <a:srgbClr val="404040"/>
                </a:solidFill>
              </a:rPr>
              <a:t>Hands-on</a:t>
            </a:r>
            <a:r>
              <a:rPr spc="-70" dirty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Practice:</a:t>
            </a:r>
            <a:r>
              <a:rPr spc="-120" dirty="0">
                <a:solidFill>
                  <a:srgbClr val="404040"/>
                </a:solidFill>
              </a:rPr>
              <a:t> </a:t>
            </a:r>
            <a:r>
              <a:rPr spc="40" dirty="0">
                <a:solidFill>
                  <a:srgbClr val="404040"/>
                </a:solidFill>
              </a:rPr>
              <a:t>Writing</a:t>
            </a:r>
            <a:r>
              <a:rPr spc="-140" dirty="0">
                <a:solidFill>
                  <a:srgbClr val="404040"/>
                </a:solidFill>
              </a:rPr>
              <a:t> </a:t>
            </a:r>
            <a:r>
              <a:rPr spc="60" dirty="0">
                <a:solidFill>
                  <a:srgbClr val="404040"/>
                </a:solidFill>
              </a:rPr>
              <a:t>and</a:t>
            </a:r>
            <a:r>
              <a:rPr spc="-150" dirty="0">
                <a:solidFill>
                  <a:srgbClr val="404040"/>
                </a:solidFill>
              </a:rPr>
              <a:t> </a:t>
            </a:r>
            <a:r>
              <a:rPr spc="30" dirty="0">
                <a:solidFill>
                  <a:srgbClr val="404040"/>
                </a:solidFill>
              </a:rPr>
              <a:t>testing</a:t>
            </a:r>
            <a:r>
              <a:rPr spc="-145" dirty="0">
                <a:solidFill>
                  <a:srgbClr val="404040"/>
                </a:solidFill>
              </a:rPr>
              <a:t> </a:t>
            </a:r>
            <a:r>
              <a:rPr spc="45" dirty="0">
                <a:solidFill>
                  <a:srgbClr val="404040"/>
                </a:solidFill>
              </a:rPr>
              <a:t>code,</a:t>
            </a:r>
            <a:r>
              <a:rPr spc="-130" dirty="0">
                <a:solidFill>
                  <a:srgbClr val="404040"/>
                </a:solidFill>
              </a:rPr>
              <a:t> </a:t>
            </a:r>
            <a:r>
              <a:rPr spc="55" dirty="0">
                <a:solidFill>
                  <a:srgbClr val="404040"/>
                </a:solidFill>
              </a:rPr>
              <a:t>building </a:t>
            </a:r>
            <a:r>
              <a:rPr spc="-425" dirty="0">
                <a:solidFill>
                  <a:srgbClr val="404040"/>
                </a:solidFill>
              </a:rPr>
              <a:t> </a:t>
            </a:r>
            <a:r>
              <a:rPr spc="-30" dirty="0">
                <a:solidFill>
                  <a:srgbClr val="404040"/>
                </a:solidFill>
              </a:rPr>
              <a:t>s</a:t>
            </a:r>
            <a:r>
              <a:rPr spc="50" dirty="0">
                <a:solidFill>
                  <a:srgbClr val="404040"/>
                </a:solidFill>
              </a:rPr>
              <a:t>i</a:t>
            </a:r>
            <a:r>
              <a:rPr spc="95" dirty="0">
                <a:solidFill>
                  <a:srgbClr val="404040"/>
                </a:solidFill>
              </a:rPr>
              <a:t>m</a:t>
            </a:r>
            <a:r>
              <a:rPr spc="50" dirty="0">
                <a:solidFill>
                  <a:srgbClr val="404040"/>
                </a:solidFill>
              </a:rPr>
              <a:t>p</a:t>
            </a:r>
            <a:r>
              <a:rPr spc="45" dirty="0">
                <a:solidFill>
                  <a:srgbClr val="404040"/>
                </a:solidFill>
              </a:rPr>
              <a:t>l</a:t>
            </a:r>
            <a:r>
              <a:rPr spc="75" dirty="0">
                <a:solidFill>
                  <a:srgbClr val="404040"/>
                </a:solidFill>
              </a:rPr>
              <a:t>e</a:t>
            </a:r>
            <a:r>
              <a:rPr spc="-130" dirty="0">
                <a:solidFill>
                  <a:srgbClr val="404040"/>
                </a:solidFill>
              </a:rPr>
              <a:t> </a:t>
            </a:r>
            <a:r>
              <a:rPr spc="5" dirty="0">
                <a:solidFill>
                  <a:srgbClr val="404040"/>
                </a:solidFill>
              </a:rPr>
              <a:t>w</a:t>
            </a:r>
            <a:r>
              <a:rPr spc="80" dirty="0">
                <a:solidFill>
                  <a:srgbClr val="404040"/>
                </a:solidFill>
              </a:rPr>
              <a:t>e</a:t>
            </a:r>
            <a:r>
              <a:rPr spc="130" dirty="0">
                <a:solidFill>
                  <a:srgbClr val="404040"/>
                </a:solidFill>
              </a:rPr>
              <a:t>b</a:t>
            </a:r>
            <a:r>
              <a:rPr spc="-75" dirty="0">
                <a:solidFill>
                  <a:srgbClr val="404040"/>
                </a:solidFill>
              </a:rPr>
              <a:t> </a:t>
            </a:r>
            <a:r>
              <a:rPr spc="50" dirty="0">
                <a:solidFill>
                  <a:srgbClr val="404040"/>
                </a:solidFill>
              </a:rPr>
              <a:t>p</a:t>
            </a:r>
            <a:r>
              <a:rPr spc="10" dirty="0">
                <a:solidFill>
                  <a:srgbClr val="404040"/>
                </a:solidFill>
              </a:rPr>
              <a:t>a</a:t>
            </a:r>
            <a:r>
              <a:rPr spc="100" dirty="0">
                <a:solidFill>
                  <a:srgbClr val="404040"/>
                </a:solidFill>
              </a:rPr>
              <a:t>ge</a:t>
            </a:r>
            <a:r>
              <a:rPr spc="5" dirty="0">
                <a:solidFill>
                  <a:srgbClr val="404040"/>
                </a:solidFill>
              </a:rPr>
              <a:t>s</a:t>
            </a:r>
          </a:p>
          <a:p>
            <a:pPr marL="5676900" marR="139065">
              <a:lnSpc>
                <a:spcPts val="1580"/>
              </a:lnSpc>
              <a:spcBef>
                <a:spcPts val="969"/>
              </a:spcBef>
            </a:pPr>
            <a:r>
              <a:rPr spc="65" dirty="0">
                <a:solidFill>
                  <a:srgbClr val="404040"/>
                </a:solidFill>
              </a:rPr>
              <a:t>Advanced</a:t>
            </a:r>
            <a:r>
              <a:rPr spc="-150" dirty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Topics:</a:t>
            </a:r>
            <a:r>
              <a:rPr spc="-40" dirty="0">
                <a:solidFill>
                  <a:srgbClr val="404040"/>
                </a:solidFill>
              </a:rPr>
              <a:t> </a:t>
            </a:r>
            <a:r>
              <a:rPr spc="50" dirty="0">
                <a:solidFill>
                  <a:srgbClr val="404040"/>
                </a:solidFill>
              </a:rPr>
              <a:t>Delving</a:t>
            </a:r>
            <a:r>
              <a:rPr spc="-140" dirty="0">
                <a:solidFill>
                  <a:srgbClr val="404040"/>
                </a:solidFill>
              </a:rPr>
              <a:t> </a:t>
            </a:r>
            <a:r>
              <a:rPr spc="70" dirty="0">
                <a:solidFill>
                  <a:srgbClr val="404040"/>
                </a:solidFill>
              </a:rPr>
              <a:t>deeper</a:t>
            </a:r>
            <a:r>
              <a:rPr spc="-125" dirty="0">
                <a:solidFill>
                  <a:srgbClr val="404040"/>
                </a:solidFill>
              </a:rPr>
              <a:t> </a:t>
            </a:r>
            <a:r>
              <a:rPr spc="45" dirty="0">
                <a:solidFill>
                  <a:srgbClr val="404040"/>
                </a:solidFill>
              </a:rPr>
              <a:t>into</a:t>
            </a:r>
            <a:r>
              <a:rPr spc="-114" dirty="0">
                <a:solidFill>
                  <a:srgbClr val="404040"/>
                </a:solidFill>
              </a:rPr>
              <a:t> </a:t>
            </a:r>
            <a:r>
              <a:rPr spc="65" dirty="0">
                <a:solidFill>
                  <a:srgbClr val="404040"/>
                </a:solidFill>
              </a:rPr>
              <a:t>CSS</a:t>
            </a:r>
            <a:r>
              <a:rPr spc="-114" dirty="0">
                <a:solidFill>
                  <a:srgbClr val="404040"/>
                </a:solidFill>
              </a:rPr>
              <a:t> </a:t>
            </a:r>
            <a:r>
              <a:rPr spc="5" dirty="0">
                <a:solidFill>
                  <a:srgbClr val="404040"/>
                </a:solidFill>
              </a:rPr>
              <a:t>styling,</a:t>
            </a:r>
            <a:r>
              <a:rPr spc="-140" dirty="0">
                <a:solidFill>
                  <a:srgbClr val="404040"/>
                </a:solidFill>
              </a:rPr>
              <a:t> </a:t>
            </a:r>
            <a:r>
              <a:rPr spc="65" dirty="0">
                <a:solidFill>
                  <a:srgbClr val="404040"/>
                </a:solidFill>
              </a:rPr>
              <a:t>SQL </a:t>
            </a:r>
            <a:r>
              <a:rPr spc="-420" dirty="0">
                <a:solidFill>
                  <a:srgbClr val="404040"/>
                </a:solidFill>
              </a:rPr>
              <a:t> </a:t>
            </a:r>
            <a:r>
              <a:rPr spc="120" dirty="0">
                <a:solidFill>
                  <a:srgbClr val="404040"/>
                </a:solidFill>
              </a:rPr>
              <a:t>d</a:t>
            </a:r>
            <a:r>
              <a:rPr spc="10" dirty="0">
                <a:solidFill>
                  <a:srgbClr val="404040"/>
                </a:solidFill>
              </a:rPr>
              <a:t>a</a:t>
            </a:r>
            <a:r>
              <a:rPr spc="-100" dirty="0">
                <a:solidFill>
                  <a:srgbClr val="404040"/>
                </a:solidFill>
              </a:rPr>
              <a:t>t</a:t>
            </a:r>
            <a:r>
              <a:rPr spc="10" dirty="0">
                <a:solidFill>
                  <a:srgbClr val="404040"/>
                </a:solidFill>
              </a:rPr>
              <a:t>a</a:t>
            </a:r>
            <a:r>
              <a:rPr spc="120" dirty="0">
                <a:solidFill>
                  <a:srgbClr val="404040"/>
                </a:solidFill>
              </a:rPr>
              <a:t>b</a:t>
            </a:r>
            <a:r>
              <a:rPr spc="10" dirty="0">
                <a:solidFill>
                  <a:srgbClr val="404040"/>
                </a:solidFill>
              </a:rPr>
              <a:t>a</a:t>
            </a:r>
            <a:r>
              <a:rPr spc="45" dirty="0">
                <a:solidFill>
                  <a:srgbClr val="404040"/>
                </a:solidFill>
              </a:rPr>
              <a:t>s</a:t>
            </a:r>
            <a:r>
              <a:rPr spc="5" dirty="0">
                <a:solidFill>
                  <a:srgbClr val="404040"/>
                </a:solidFill>
              </a:rPr>
              <a:t>e</a:t>
            </a:r>
            <a:r>
              <a:rPr spc="45" dirty="0">
                <a:solidFill>
                  <a:srgbClr val="404040"/>
                </a:solidFill>
              </a:rPr>
              <a:t>s</a:t>
            </a:r>
            <a:r>
              <a:rPr spc="-55" dirty="0">
                <a:solidFill>
                  <a:srgbClr val="404040"/>
                </a:solidFill>
              </a:rPr>
              <a:t>,</a:t>
            </a:r>
            <a:r>
              <a:rPr spc="-135" dirty="0">
                <a:solidFill>
                  <a:srgbClr val="404040"/>
                </a:solidFill>
              </a:rPr>
              <a:t> </a:t>
            </a:r>
            <a:r>
              <a:rPr spc="10" dirty="0">
                <a:solidFill>
                  <a:srgbClr val="404040"/>
                </a:solidFill>
              </a:rPr>
              <a:t>a</a:t>
            </a:r>
            <a:r>
              <a:rPr spc="-35" dirty="0">
                <a:solidFill>
                  <a:srgbClr val="404040"/>
                </a:solidFill>
              </a:rPr>
              <a:t>n</a:t>
            </a:r>
            <a:r>
              <a:rPr spc="135" dirty="0">
                <a:solidFill>
                  <a:srgbClr val="404040"/>
                </a:solidFill>
              </a:rPr>
              <a:t>d</a:t>
            </a:r>
            <a:r>
              <a:rPr spc="-75" dirty="0">
                <a:solidFill>
                  <a:srgbClr val="404040"/>
                </a:solidFill>
              </a:rPr>
              <a:t> </a:t>
            </a:r>
            <a:r>
              <a:rPr spc="120" dirty="0">
                <a:solidFill>
                  <a:srgbClr val="404040"/>
                </a:solidFill>
              </a:rPr>
              <a:t>d</a:t>
            </a:r>
            <a:r>
              <a:rPr spc="-30" dirty="0">
                <a:solidFill>
                  <a:srgbClr val="404040"/>
                </a:solidFill>
              </a:rPr>
              <a:t>y</a:t>
            </a:r>
            <a:r>
              <a:rPr spc="40" dirty="0">
                <a:solidFill>
                  <a:srgbClr val="404040"/>
                </a:solidFill>
              </a:rPr>
              <a:t>n</a:t>
            </a:r>
            <a:r>
              <a:rPr spc="10" dirty="0">
                <a:solidFill>
                  <a:srgbClr val="404040"/>
                </a:solidFill>
              </a:rPr>
              <a:t>a</a:t>
            </a:r>
            <a:r>
              <a:rPr spc="20" dirty="0">
                <a:solidFill>
                  <a:srgbClr val="404040"/>
                </a:solidFill>
              </a:rPr>
              <a:t>m</a:t>
            </a:r>
            <a:r>
              <a:rPr spc="50" dirty="0">
                <a:solidFill>
                  <a:srgbClr val="404040"/>
                </a:solidFill>
              </a:rPr>
              <a:t>i</a:t>
            </a:r>
            <a:r>
              <a:rPr spc="65" dirty="0">
                <a:solidFill>
                  <a:srgbClr val="404040"/>
                </a:solidFill>
              </a:rPr>
              <a:t>c</a:t>
            </a:r>
            <a:r>
              <a:rPr spc="-105" dirty="0">
                <a:solidFill>
                  <a:srgbClr val="404040"/>
                </a:solidFill>
              </a:rPr>
              <a:t> </a:t>
            </a:r>
            <a:r>
              <a:rPr spc="25" dirty="0">
                <a:solidFill>
                  <a:srgbClr val="404040"/>
                </a:solidFill>
              </a:rPr>
              <a:t>c</a:t>
            </a:r>
            <a:r>
              <a:rPr spc="135" dirty="0">
                <a:solidFill>
                  <a:srgbClr val="404040"/>
                </a:solidFill>
              </a:rPr>
              <a:t>o</a:t>
            </a:r>
            <a:r>
              <a:rPr spc="-35" dirty="0">
                <a:solidFill>
                  <a:srgbClr val="404040"/>
                </a:solidFill>
              </a:rPr>
              <a:t>n</a:t>
            </a:r>
            <a:r>
              <a:rPr spc="30" dirty="0">
                <a:solidFill>
                  <a:srgbClr val="404040"/>
                </a:solidFill>
              </a:rPr>
              <a:t>te</a:t>
            </a:r>
            <a:r>
              <a:rPr spc="40" dirty="0">
                <a:solidFill>
                  <a:srgbClr val="404040"/>
                </a:solidFill>
              </a:rPr>
              <a:t>n</a:t>
            </a:r>
            <a:r>
              <a:rPr spc="-20" dirty="0">
                <a:solidFill>
                  <a:srgbClr val="404040"/>
                </a:solidFill>
              </a:rPr>
              <a:t>t</a:t>
            </a:r>
          </a:p>
          <a:p>
            <a:pPr marL="5676900" marR="54610">
              <a:lnSpc>
                <a:spcPts val="1580"/>
              </a:lnSpc>
              <a:spcBef>
                <a:spcPts val="894"/>
              </a:spcBef>
            </a:pPr>
            <a:r>
              <a:rPr spc="5" dirty="0">
                <a:solidFill>
                  <a:srgbClr val="404040"/>
                </a:solidFill>
              </a:rPr>
              <a:t>Project</a:t>
            </a:r>
            <a:r>
              <a:rPr spc="-65" dirty="0">
                <a:solidFill>
                  <a:srgbClr val="404040"/>
                </a:solidFill>
              </a:rPr>
              <a:t> </a:t>
            </a:r>
            <a:r>
              <a:rPr spc="10" dirty="0">
                <a:solidFill>
                  <a:srgbClr val="404040"/>
                </a:solidFill>
              </a:rPr>
              <a:t>Work:</a:t>
            </a:r>
            <a:r>
              <a:rPr spc="-114" dirty="0">
                <a:solidFill>
                  <a:srgbClr val="404040"/>
                </a:solidFill>
              </a:rPr>
              <a:t> </a:t>
            </a:r>
            <a:r>
              <a:rPr spc="40" dirty="0">
                <a:solidFill>
                  <a:srgbClr val="404040"/>
                </a:solidFill>
              </a:rPr>
              <a:t>Collaborative</a:t>
            </a:r>
            <a:r>
              <a:rPr spc="-130" dirty="0">
                <a:solidFill>
                  <a:srgbClr val="404040"/>
                </a:solidFill>
              </a:rPr>
              <a:t> </a:t>
            </a:r>
            <a:r>
              <a:rPr spc="75" dirty="0">
                <a:solidFill>
                  <a:srgbClr val="404040"/>
                </a:solidFill>
              </a:rPr>
              <a:t>web</a:t>
            </a:r>
            <a:r>
              <a:rPr spc="-150" dirty="0">
                <a:solidFill>
                  <a:srgbClr val="404040"/>
                </a:solidFill>
              </a:rPr>
              <a:t> </a:t>
            </a:r>
            <a:r>
              <a:rPr spc="55" dirty="0">
                <a:solidFill>
                  <a:srgbClr val="404040"/>
                </a:solidFill>
              </a:rPr>
              <a:t>development</a:t>
            </a:r>
            <a:r>
              <a:rPr spc="-140" dirty="0">
                <a:solidFill>
                  <a:srgbClr val="404040"/>
                </a:solidFill>
              </a:rPr>
              <a:t> </a:t>
            </a:r>
            <a:r>
              <a:rPr spc="25" dirty="0">
                <a:solidFill>
                  <a:srgbClr val="404040"/>
                </a:solidFill>
              </a:rPr>
              <a:t>project</a:t>
            </a:r>
            <a:r>
              <a:rPr spc="-65" dirty="0">
                <a:solidFill>
                  <a:srgbClr val="404040"/>
                </a:solidFill>
              </a:rPr>
              <a:t> </a:t>
            </a:r>
            <a:r>
              <a:rPr spc="45" dirty="0">
                <a:solidFill>
                  <a:srgbClr val="404040"/>
                </a:solidFill>
              </a:rPr>
              <a:t>to </a:t>
            </a:r>
            <a:r>
              <a:rPr spc="-420" dirty="0">
                <a:solidFill>
                  <a:srgbClr val="404040"/>
                </a:solidFill>
              </a:rPr>
              <a:t> </a:t>
            </a:r>
            <a:r>
              <a:rPr spc="10" dirty="0">
                <a:solidFill>
                  <a:srgbClr val="404040"/>
                </a:solidFill>
              </a:rPr>
              <a:t>a</a:t>
            </a:r>
            <a:r>
              <a:rPr spc="120" dirty="0">
                <a:solidFill>
                  <a:srgbClr val="404040"/>
                </a:solidFill>
              </a:rPr>
              <a:t>pp</a:t>
            </a:r>
            <a:r>
              <a:rPr spc="-25" dirty="0">
                <a:solidFill>
                  <a:srgbClr val="404040"/>
                </a:solidFill>
              </a:rPr>
              <a:t>l</a:t>
            </a:r>
            <a:r>
              <a:rPr spc="-5" dirty="0">
                <a:solidFill>
                  <a:srgbClr val="404040"/>
                </a:solidFill>
              </a:rPr>
              <a:t>y</a:t>
            </a:r>
            <a:r>
              <a:rPr spc="-90" dirty="0">
                <a:solidFill>
                  <a:srgbClr val="404040"/>
                </a:solidFill>
              </a:rPr>
              <a:t> </a:t>
            </a:r>
            <a:r>
              <a:rPr spc="45" dirty="0">
                <a:solidFill>
                  <a:srgbClr val="404040"/>
                </a:solidFill>
              </a:rPr>
              <a:t>l</a:t>
            </a:r>
            <a:r>
              <a:rPr spc="5" dirty="0">
                <a:solidFill>
                  <a:srgbClr val="404040"/>
                </a:solidFill>
              </a:rPr>
              <a:t>e</a:t>
            </a:r>
            <a:r>
              <a:rPr spc="10" dirty="0">
                <a:solidFill>
                  <a:srgbClr val="404040"/>
                </a:solidFill>
              </a:rPr>
              <a:t>a</a:t>
            </a:r>
            <a:r>
              <a:rPr spc="15" dirty="0">
                <a:solidFill>
                  <a:srgbClr val="404040"/>
                </a:solidFill>
              </a:rPr>
              <a:t>r</a:t>
            </a:r>
            <a:r>
              <a:rPr spc="40" dirty="0">
                <a:solidFill>
                  <a:srgbClr val="404040"/>
                </a:solidFill>
              </a:rPr>
              <a:t>n</a:t>
            </a:r>
            <a:r>
              <a:rPr spc="80" dirty="0">
                <a:solidFill>
                  <a:srgbClr val="404040"/>
                </a:solidFill>
              </a:rPr>
              <a:t>e</a:t>
            </a:r>
            <a:r>
              <a:rPr spc="135" dirty="0">
                <a:solidFill>
                  <a:srgbClr val="404040"/>
                </a:solidFill>
              </a:rPr>
              <a:t>d</a:t>
            </a:r>
            <a:r>
              <a:rPr spc="-150" dirty="0">
                <a:solidFill>
                  <a:srgbClr val="404040"/>
                </a:solidFill>
              </a:rPr>
              <a:t> </a:t>
            </a:r>
            <a:r>
              <a:rPr spc="-30" dirty="0">
                <a:solidFill>
                  <a:srgbClr val="404040"/>
                </a:solidFill>
              </a:rPr>
              <a:t>s</a:t>
            </a:r>
            <a:r>
              <a:rPr spc="50" dirty="0">
                <a:solidFill>
                  <a:srgbClr val="404040"/>
                </a:solidFill>
              </a:rPr>
              <a:t>ki</a:t>
            </a:r>
            <a:r>
              <a:rPr spc="-25" dirty="0">
                <a:solidFill>
                  <a:srgbClr val="404040"/>
                </a:solidFill>
              </a:rPr>
              <a:t>l</a:t>
            </a:r>
            <a:r>
              <a:rPr spc="45" dirty="0">
                <a:solidFill>
                  <a:srgbClr val="404040"/>
                </a:solidFill>
              </a:rPr>
              <a:t>l</a:t>
            </a:r>
            <a:r>
              <a:rPr spc="5" dirty="0">
                <a:solidFill>
                  <a:srgbClr val="404040"/>
                </a:solidFill>
              </a:rPr>
              <a:t>s</a:t>
            </a:r>
          </a:p>
          <a:p>
            <a:pPr marL="5676900" marR="594360">
              <a:lnSpc>
                <a:spcPts val="1580"/>
              </a:lnSpc>
              <a:spcBef>
                <a:spcPts val="969"/>
              </a:spcBef>
            </a:pPr>
            <a:r>
              <a:rPr spc="30" dirty="0">
                <a:solidFill>
                  <a:srgbClr val="404040"/>
                </a:solidFill>
              </a:rPr>
              <a:t>Final</a:t>
            </a:r>
            <a:r>
              <a:rPr spc="-125" dirty="0">
                <a:solidFill>
                  <a:srgbClr val="404040"/>
                </a:solidFill>
              </a:rPr>
              <a:t> </a:t>
            </a:r>
            <a:r>
              <a:rPr spc="15" dirty="0">
                <a:solidFill>
                  <a:srgbClr val="404040"/>
                </a:solidFill>
              </a:rPr>
              <a:t>Review</a:t>
            </a:r>
            <a:r>
              <a:rPr spc="-80" dirty="0">
                <a:solidFill>
                  <a:srgbClr val="404040"/>
                </a:solidFill>
              </a:rPr>
              <a:t> </a:t>
            </a:r>
            <a:r>
              <a:rPr spc="60" dirty="0">
                <a:solidFill>
                  <a:srgbClr val="404040"/>
                </a:solidFill>
              </a:rPr>
              <a:t>and</a:t>
            </a:r>
            <a:r>
              <a:rPr spc="-145" dirty="0">
                <a:solidFill>
                  <a:srgbClr val="404040"/>
                </a:solidFill>
              </a:rPr>
              <a:t> </a:t>
            </a:r>
            <a:r>
              <a:rPr spc="25" dirty="0">
                <a:solidFill>
                  <a:srgbClr val="404040"/>
                </a:solidFill>
              </a:rPr>
              <a:t>Submission:</a:t>
            </a:r>
            <a:r>
              <a:rPr spc="-120" dirty="0">
                <a:solidFill>
                  <a:srgbClr val="404040"/>
                </a:solidFill>
              </a:rPr>
              <a:t> </a:t>
            </a:r>
            <a:r>
              <a:rPr spc="20" dirty="0">
                <a:solidFill>
                  <a:srgbClr val="404040"/>
                </a:solidFill>
              </a:rPr>
              <a:t>Revisiting</a:t>
            </a:r>
            <a:r>
              <a:rPr spc="-65" dirty="0">
                <a:solidFill>
                  <a:srgbClr val="404040"/>
                </a:solidFill>
              </a:rPr>
              <a:t> </a:t>
            </a:r>
            <a:r>
              <a:rPr spc="10" dirty="0">
                <a:solidFill>
                  <a:srgbClr val="404040"/>
                </a:solidFill>
              </a:rPr>
              <a:t>all</a:t>
            </a:r>
            <a:r>
              <a:rPr spc="-50" dirty="0">
                <a:solidFill>
                  <a:srgbClr val="404040"/>
                </a:solidFill>
              </a:rPr>
              <a:t> </a:t>
            </a:r>
            <a:r>
              <a:rPr spc="20" dirty="0">
                <a:solidFill>
                  <a:srgbClr val="404040"/>
                </a:solidFill>
              </a:rPr>
              <a:t>topics, </a:t>
            </a:r>
            <a:r>
              <a:rPr spc="-420" dirty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f</a:t>
            </a:r>
            <a:r>
              <a:rPr spc="-25" dirty="0">
                <a:solidFill>
                  <a:srgbClr val="404040"/>
                </a:solidFill>
              </a:rPr>
              <a:t>i</a:t>
            </a:r>
            <a:r>
              <a:rPr spc="40" dirty="0">
                <a:solidFill>
                  <a:srgbClr val="404040"/>
                </a:solidFill>
              </a:rPr>
              <a:t>n</a:t>
            </a:r>
            <a:r>
              <a:rPr spc="10" dirty="0">
                <a:solidFill>
                  <a:srgbClr val="404040"/>
                </a:solidFill>
              </a:rPr>
              <a:t>a</a:t>
            </a:r>
            <a:r>
              <a:rPr spc="45" dirty="0">
                <a:solidFill>
                  <a:srgbClr val="404040"/>
                </a:solidFill>
              </a:rPr>
              <a:t>l</a:t>
            </a:r>
            <a:r>
              <a:rPr spc="-25" dirty="0">
                <a:solidFill>
                  <a:srgbClr val="404040"/>
                </a:solidFill>
              </a:rPr>
              <a:t>i</a:t>
            </a:r>
            <a:r>
              <a:rPr spc="45" dirty="0">
                <a:solidFill>
                  <a:srgbClr val="404040"/>
                </a:solidFill>
              </a:rPr>
              <a:t>z</a:t>
            </a:r>
            <a:r>
              <a:rPr spc="-25" dirty="0">
                <a:solidFill>
                  <a:srgbClr val="404040"/>
                </a:solidFill>
              </a:rPr>
              <a:t>i</a:t>
            </a:r>
            <a:r>
              <a:rPr spc="40" dirty="0">
                <a:solidFill>
                  <a:srgbClr val="404040"/>
                </a:solidFill>
              </a:rPr>
              <a:t>n</a:t>
            </a:r>
            <a:r>
              <a:rPr spc="125" dirty="0">
                <a:solidFill>
                  <a:srgbClr val="404040"/>
                </a:solidFill>
              </a:rPr>
              <a:t>g</a:t>
            </a:r>
            <a:r>
              <a:rPr spc="-70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t</a:t>
            </a:r>
            <a:r>
              <a:rPr spc="40" dirty="0">
                <a:solidFill>
                  <a:srgbClr val="404040"/>
                </a:solidFill>
              </a:rPr>
              <a:t>h</a:t>
            </a:r>
            <a:r>
              <a:rPr spc="75" dirty="0">
                <a:solidFill>
                  <a:srgbClr val="404040"/>
                </a:solidFill>
              </a:rPr>
              <a:t>e</a:t>
            </a:r>
            <a:r>
              <a:rPr spc="-60" dirty="0">
                <a:solidFill>
                  <a:srgbClr val="404040"/>
                </a:solidFill>
              </a:rPr>
              <a:t> </a:t>
            </a:r>
            <a:r>
              <a:rPr spc="45" dirty="0">
                <a:solidFill>
                  <a:srgbClr val="404040"/>
                </a:solidFill>
              </a:rPr>
              <a:t>p</a:t>
            </a:r>
            <a:r>
              <a:rPr spc="15" dirty="0">
                <a:solidFill>
                  <a:srgbClr val="404040"/>
                </a:solidFill>
              </a:rPr>
              <a:t>r</a:t>
            </a:r>
            <a:r>
              <a:rPr spc="60" dirty="0">
                <a:solidFill>
                  <a:srgbClr val="404040"/>
                </a:solidFill>
              </a:rPr>
              <a:t>o</a:t>
            </a:r>
            <a:r>
              <a:rPr spc="-25" dirty="0">
                <a:solidFill>
                  <a:srgbClr val="404040"/>
                </a:solidFill>
              </a:rPr>
              <a:t>j</a:t>
            </a:r>
            <a:r>
              <a:rPr spc="5" dirty="0">
                <a:solidFill>
                  <a:srgbClr val="404040"/>
                </a:solidFill>
              </a:rPr>
              <a:t>e</a:t>
            </a:r>
            <a:r>
              <a:rPr spc="95" dirty="0">
                <a:solidFill>
                  <a:srgbClr val="404040"/>
                </a:solidFill>
              </a:rPr>
              <a:t>c</a:t>
            </a:r>
            <a:r>
              <a:rPr spc="-100" dirty="0">
                <a:solidFill>
                  <a:srgbClr val="404040"/>
                </a:solidFill>
              </a:rPr>
              <a:t>t</a:t>
            </a:r>
            <a:r>
              <a:rPr spc="-55" dirty="0">
                <a:solidFill>
                  <a:srgbClr val="404040"/>
                </a:solidFill>
              </a:rPr>
              <a:t>,</a:t>
            </a:r>
            <a:r>
              <a:rPr spc="-135" dirty="0">
                <a:solidFill>
                  <a:srgbClr val="404040"/>
                </a:solidFill>
              </a:rPr>
              <a:t> </a:t>
            </a:r>
            <a:r>
              <a:rPr spc="10" dirty="0">
                <a:solidFill>
                  <a:srgbClr val="404040"/>
                </a:solidFill>
              </a:rPr>
              <a:t>a</a:t>
            </a:r>
            <a:r>
              <a:rPr spc="40" dirty="0">
                <a:solidFill>
                  <a:srgbClr val="404040"/>
                </a:solidFill>
              </a:rPr>
              <a:t>n</a:t>
            </a:r>
            <a:r>
              <a:rPr spc="135" dirty="0">
                <a:solidFill>
                  <a:srgbClr val="404040"/>
                </a:solidFill>
              </a:rPr>
              <a:t>d</a:t>
            </a:r>
            <a:r>
              <a:rPr spc="-75" dirty="0">
                <a:solidFill>
                  <a:srgbClr val="404040"/>
                </a:solidFill>
              </a:rPr>
              <a:t> </a:t>
            </a:r>
            <a:r>
              <a:rPr spc="-30" dirty="0">
                <a:solidFill>
                  <a:srgbClr val="404040"/>
                </a:solidFill>
              </a:rPr>
              <a:t>s</a:t>
            </a:r>
            <a:r>
              <a:rPr spc="40" dirty="0">
                <a:solidFill>
                  <a:srgbClr val="404040"/>
                </a:solidFill>
              </a:rPr>
              <a:t>u</a:t>
            </a:r>
            <a:r>
              <a:rPr spc="120" dirty="0">
                <a:solidFill>
                  <a:srgbClr val="404040"/>
                </a:solidFill>
              </a:rPr>
              <a:t>b</a:t>
            </a:r>
            <a:r>
              <a:rPr spc="20" dirty="0">
                <a:solidFill>
                  <a:srgbClr val="404040"/>
                </a:solidFill>
              </a:rPr>
              <a:t>m</a:t>
            </a:r>
            <a:r>
              <a:rPr spc="50" dirty="0">
                <a:solidFill>
                  <a:srgbClr val="404040"/>
                </a:solidFill>
              </a:rPr>
              <a:t>i</a:t>
            </a:r>
            <a:r>
              <a:rPr spc="-20" dirty="0">
                <a:solidFill>
                  <a:srgbClr val="404040"/>
                </a:solidFill>
              </a:rPr>
              <a:t>t</a:t>
            </a:r>
            <a:r>
              <a:rPr spc="-100" dirty="0">
                <a:solidFill>
                  <a:srgbClr val="404040"/>
                </a:solidFill>
              </a:rPr>
              <a:t>t</a:t>
            </a:r>
            <a:r>
              <a:rPr spc="50" dirty="0">
                <a:solidFill>
                  <a:srgbClr val="404040"/>
                </a:solidFill>
              </a:rPr>
              <a:t>i</a:t>
            </a:r>
            <a:r>
              <a:rPr spc="40" dirty="0">
                <a:solidFill>
                  <a:srgbClr val="404040"/>
                </a:solidFill>
              </a:rPr>
              <a:t>n</a:t>
            </a:r>
            <a:r>
              <a:rPr spc="125" dirty="0">
                <a:solidFill>
                  <a:srgbClr val="404040"/>
                </a:solidFill>
              </a:rPr>
              <a:t>g</a:t>
            </a:r>
            <a:r>
              <a:rPr spc="-140" dirty="0">
                <a:solidFill>
                  <a:srgbClr val="404040"/>
                </a:solidFill>
              </a:rPr>
              <a:t> </a:t>
            </a:r>
            <a:r>
              <a:rPr spc="15" dirty="0">
                <a:solidFill>
                  <a:srgbClr val="404040"/>
                </a:solidFill>
              </a:rPr>
              <a:t>r</a:t>
            </a:r>
            <a:r>
              <a:rPr spc="5" dirty="0">
                <a:solidFill>
                  <a:srgbClr val="404040"/>
                </a:solidFill>
              </a:rPr>
              <a:t>e</a:t>
            </a:r>
            <a:r>
              <a:rPr spc="120" dirty="0">
                <a:solidFill>
                  <a:srgbClr val="404040"/>
                </a:solidFill>
              </a:rPr>
              <a:t>p</a:t>
            </a:r>
            <a:r>
              <a:rPr spc="135" dirty="0">
                <a:solidFill>
                  <a:srgbClr val="404040"/>
                </a:solidFill>
              </a:rPr>
              <a:t>o</a:t>
            </a:r>
            <a:r>
              <a:rPr spc="-60" dirty="0">
                <a:solidFill>
                  <a:srgbClr val="404040"/>
                </a:solidFill>
              </a:rPr>
              <a:t>r</a:t>
            </a:r>
            <a:r>
              <a:rPr spc="-5" dirty="0">
                <a:solidFill>
                  <a:srgbClr val="404040"/>
                </a:solidFill>
              </a:rPr>
              <a:t>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7129" y="703643"/>
            <a:ext cx="3230245" cy="1902443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>
              <a:lnSpc>
                <a:spcPts val="4810"/>
              </a:lnSpc>
              <a:spcBef>
                <a:spcPts val="434"/>
              </a:spcBef>
            </a:pPr>
            <a:r>
              <a:rPr spc="-480" dirty="0"/>
              <a:t>S</a:t>
            </a:r>
            <a:r>
              <a:rPr spc="-35" dirty="0"/>
              <a:t>l</a:t>
            </a:r>
            <a:r>
              <a:rPr spc="-130" dirty="0"/>
              <a:t>i</a:t>
            </a:r>
            <a:r>
              <a:rPr spc="-20" dirty="0"/>
              <a:t>d</a:t>
            </a:r>
            <a:r>
              <a:rPr spc="70" dirty="0"/>
              <a:t>e</a:t>
            </a:r>
            <a:r>
              <a:rPr spc="-50" dirty="0"/>
              <a:t> </a:t>
            </a:r>
            <a:r>
              <a:rPr spc="-690" dirty="0"/>
              <a:t>4</a:t>
            </a:r>
            <a:r>
              <a:rPr lang="en-US" spc="-690" dirty="0"/>
              <a:t> </a:t>
            </a:r>
            <a:r>
              <a:rPr spc="-235" dirty="0"/>
              <a:t>:</a:t>
            </a:r>
            <a:r>
              <a:rPr spc="-85" dirty="0"/>
              <a:t> </a:t>
            </a:r>
            <a:r>
              <a:rPr spc="-35" dirty="0"/>
              <a:t>H</a:t>
            </a:r>
            <a:r>
              <a:rPr spc="-620" dirty="0"/>
              <a:t>T</a:t>
            </a:r>
            <a:r>
              <a:rPr spc="325" dirty="0"/>
              <a:t>M</a:t>
            </a:r>
            <a:r>
              <a:rPr spc="-375" dirty="0"/>
              <a:t>L  </a:t>
            </a:r>
            <a:r>
              <a:rPr spc="-145" dirty="0"/>
              <a:t>Structure</a:t>
            </a:r>
          </a:p>
        </p:txBody>
      </p:sp>
      <p:pic>
        <p:nvPicPr>
          <p:cNvPr id="3" name="object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00673" cy="68578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47129" y="2052351"/>
            <a:ext cx="5001895" cy="4542205"/>
          </a:xfrm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2600" spc="-140" dirty="0">
                <a:solidFill>
                  <a:srgbClr val="E729CE"/>
                </a:solidFill>
                <a:latin typeface="Tahoma"/>
                <a:cs typeface="Tahoma"/>
              </a:rPr>
              <a:t>+</a:t>
            </a:r>
            <a:r>
              <a:rPr sz="2600" spc="315" dirty="0">
                <a:solidFill>
                  <a:srgbClr val="E729CE"/>
                </a:solidFill>
                <a:latin typeface="Tahoma"/>
                <a:cs typeface="Tahoma"/>
              </a:rPr>
              <a:t> </a:t>
            </a:r>
            <a:endParaRPr lang="en-US" sz="2600" spc="315" dirty="0">
              <a:solidFill>
                <a:srgbClr val="E729CE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2600" spc="-95" dirty="0">
                <a:latin typeface="Tahoma"/>
                <a:cs typeface="Tahoma"/>
              </a:rPr>
              <a:t>T</a:t>
            </a:r>
            <a:r>
              <a:rPr sz="2600" spc="75" dirty="0">
                <a:latin typeface="Tahoma"/>
                <a:cs typeface="Tahoma"/>
              </a:rPr>
              <a:t>i</a:t>
            </a:r>
            <a:r>
              <a:rPr sz="2600" spc="-50" dirty="0">
                <a:latin typeface="Tahoma"/>
                <a:cs typeface="Tahoma"/>
              </a:rPr>
              <a:t>t</a:t>
            </a:r>
            <a:r>
              <a:rPr sz="2600" spc="75" dirty="0">
                <a:latin typeface="Tahoma"/>
                <a:cs typeface="Tahoma"/>
              </a:rPr>
              <a:t>l</a:t>
            </a:r>
            <a:r>
              <a:rPr sz="2600" dirty="0">
                <a:latin typeface="Tahoma"/>
                <a:cs typeface="Tahoma"/>
              </a:rPr>
              <a:t>e:</a:t>
            </a:r>
            <a:r>
              <a:rPr sz="2600" spc="-185" dirty="0">
                <a:latin typeface="Tahoma"/>
                <a:cs typeface="Tahoma"/>
              </a:rPr>
              <a:t> </a:t>
            </a:r>
            <a:r>
              <a:rPr sz="2600" spc="40" dirty="0">
                <a:latin typeface="Tahoma"/>
                <a:cs typeface="Tahoma"/>
              </a:rPr>
              <a:t>H</a:t>
            </a:r>
            <a:r>
              <a:rPr sz="2600" spc="114" dirty="0">
                <a:latin typeface="Tahoma"/>
                <a:cs typeface="Tahoma"/>
              </a:rPr>
              <a:t>TML</a:t>
            </a:r>
            <a:r>
              <a:rPr sz="2600" spc="-285" dirty="0">
                <a:latin typeface="Tahoma"/>
                <a:cs typeface="Tahoma"/>
              </a:rPr>
              <a:t> </a:t>
            </a:r>
            <a:r>
              <a:rPr sz="2600" spc="40" dirty="0">
                <a:latin typeface="Tahoma"/>
                <a:cs typeface="Tahoma"/>
              </a:rPr>
              <a:t>S</a:t>
            </a:r>
            <a:r>
              <a:rPr sz="2600" spc="-50" dirty="0">
                <a:latin typeface="Tahoma"/>
                <a:cs typeface="Tahoma"/>
              </a:rPr>
              <a:t>t</a:t>
            </a:r>
            <a:r>
              <a:rPr sz="2600" spc="-45" dirty="0">
                <a:latin typeface="Tahoma"/>
                <a:cs typeface="Tahoma"/>
              </a:rPr>
              <a:t>r</a:t>
            </a:r>
            <a:r>
              <a:rPr sz="2600" spc="45" dirty="0">
                <a:latin typeface="Tahoma"/>
                <a:cs typeface="Tahoma"/>
              </a:rPr>
              <a:t>u</a:t>
            </a:r>
            <a:r>
              <a:rPr sz="2600" spc="145" dirty="0">
                <a:latin typeface="Tahoma"/>
                <a:cs typeface="Tahoma"/>
              </a:rPr>
              <a:t>c</a:t>
            </a:r>
            <a:r>
              <a:rPr sz="2600" spc="-50" dirty="0">
                <a:latin typeface="Tahoma"/>
                <a:cs typeface="Tahoma"/>
              </a:rPr>
              <a:t>t</a:t>
            </a:r>
            <a:r>
              <a:rPr sz="2600" spc="45" dirty="0">
                <a:latin typeface="Tahoma"/>
                <a:cs typeface="Tahoma"/>
              </a:rPr>
              <a:t>u</a:t>
            </a:r>
            <a:r>
              <a:rPr sz="2600" spc="-45" dirty="0">
                <a:latin typeface="Tahoma"/>
                <a:cs typeface="Tahoma"/>
              </a:rPr>
              <a:t>r</a:t>
            </a:r>
            <a:r>
              <a:rPr sz="2600" spc="135" dirty="0">
                <a:latin typeface="Tahoma"/>
                <a:cs typeface="Tahoma"/>
              </a:rPr>
              <a:t>e</a:t>
            </a:r>
            <a:endParaRPr sz="2600" dirty="0">
              <a:latin typeface="Tahoma"/>
              <a:cs typeface="Tahoma"/>
            </a:endParaRPr>
          </a:p>
          <a:p>
            <a:pPr marL="378460">
              <a:lnSpc>
                <a:spcPct val="100000"/>
              </a:lnSpc>
              <a:spcBef>
                <a:spcPts val="1085"/>
              </a:spcBef>
            </a:pPr>
            <a:r>
              <a:rPr sz="2000" spc="170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2000" spc="105" dirty="0">
                <a:solidFill>
                  <a:srgbClr val="404040"/>
                </a:solidFill>
                <a:latin typeface="Tahoma"/>
                <a:cs typeface="Tahoma"/>
              </a:rPr>
              <a:t>v</a:t>
            </a:r>
            <a:r>
              <a:rPr sz="2000" spc="6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2000" spc="20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2000" spc="-30" dirty="0">
                <a:solidFill>
                  <a:srgbClr val="404040"/>
                </a:solidFill>
                <a:latin typeface="Tahoma"/>
                <a:cs typeface="Tahoma"/>
              </a:rPr>
              <a:t>v</a:t>
            </a:r>
            <a:r>
              <a:rPr sz="2000" spc="-10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2000" spc="6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2000" spc="30" dirty="0">
                <a:solidFill>
                  <a:srgbClr val="404040"/>
                </a:solidFill>
                <a:latin typeface="Tahoma"/>
                <a:cs typeface="Tahoma"/>
              </a:rPr>
              <a:t>w</a:t>
            </a:r>
            <a:r>
              <a:rPr sz="2000" spc="-1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105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2000" spc="-40" dirty="0">
                <a:solidFill>
                  <a:srgbClr val="404040"/>
                </a:solidFill>
                <a:latin typeface="Tahoma"/>
                <a:cs typeface="Tahoma"/>
              </a:rPr>
              <a:t>f</a:t>
            </a:r>
            <a:r>
              <a:rPr sz="2000" spc="-1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Tahoma"/>
                <a:cs typeface="Tahoma"/>
              </a:rPr>
              <a:t>H</a:t>
            </a:r>
            <a:r>
              <a:rPr sz="2000" spc="25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2000" spc="180" dirty="0">
                <a:solidFill>
                  <a:srgbClr val="404040"/>
                </a:solidFill>
                <a:latin typeface="Tahoma"/>
                <a:cs typeface="Tahoma"/>
              </a:rPr>
              <a:t>M</a:t>
            </a:r>
            <a:r>
              <a:rPr sz="2000" spc="35" dirty="0">
                <a:solidFill>
                  <a:srgbClr val="404040"/>
                </a:solidFill>
                <a:latin typeface="Tahoma"/>
                <a:cs typeface="Tahoma"/>
              </a:rPr>
              <a:t>L</a:t>
            </a:r>
            <a:r>
              <a:rPr sz="20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2000" spc="5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2000" spc="75" dirty="0">
                <a:solidFill>
                  <a:srgbClr val="404040"/>
                </a:solidFill>
                <a:latin typeface="Tahoma"/>
                <a:cs typeface="Tahoma"/>
              </a:rPr>
              <a:t>h</a:t>
            </a:r>
            <a:r>
              <a:rPr sz="2000" spc="10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2000" spc="-1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165" dirty="0">
                <a:solidFill>
                  <a:srgbClr val="404040"/>
                </a:solidFill>
                <a:latin typeface="Tahoma"/>
                <a:cs typeface="Tahoma"/>
              </a:rPr>
              <a:t>b</a:t>
            </a:r>
            <a:r>
              <a:rPr sz="2000" spc="-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2000" spc="45" dirty="0">
                <a:solidFill>
                  <a:srgbClr val="404040"/>
                </a:solidFill>
                <a:latin typeface="Tahoma"/>
                <a:cs typeface="Tahoma"/>
              </a:rPr>
              <a:t>ck</a:t>
            </a:r>
            <a:r>
              <a:rPr sz="2000" spc="165" dirty="0">
                <a:solidFill>
                  <a:srgbClr val="404040"/>
                </a:solidFill>
                <a:latin typeface="Tahoma"/>
                <a:cs typeface="Tahoma"/>
              </a:rPr>
              <a:t>b</a:t>
            </a:r>
            <a:r>
              <a:rPr sz="2000" spc="105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2000" spc="75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2000" spc="10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2000" spc="-2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180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2000" spc="-40" dirty="0">
                <a:solidFill>
                  <a:srgbClr val="404040"/>
                </a:solidFill>
                <a:latin typeface="Tahoma"/>
                <a:cs typeface="Tahoma"/>
              </a:rPr>
              <a:t>f</a:t>
            </a:r>
            <a:endParaRPr sz="2000" dirty="0">
              <a:latin typeface="Tahoma"/>
              <a:cs typeface="Tahoma"/>
            </a:endParaRPr>
          </a:p>
          <a:p>
            <a:pPr marL="378460">
              <a:lnSpc>
                <a:spcPct val="100000"/>
              </a:lnSpc>
              <a:spcBef>
                <a:spcPts val="80"/>
              </a:spcBef>
            </a:pPr>
            <a:r>
              <a:rPr sz="2000" spc="90" dirty="0">
                <a:solidFill>
                  <a:srgbClr val="404040"/>
                </a:solidFill>
                <a:latin typeface="Tahoma"/>
                <a:cs typeface="Tahoma"/>
              </a:rPr>
              <a:t>web</a:t>
            </a:r>
            <a:r>
              <a:rPr sz="2000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Tahoma"/>
                <a:cs typeface="Tahoma"/>
              </a:rPr>
              <a:t>development</a:t>
            </a:r>
            <a:endParaRPr sz="2000" dirty="0">
              <a:latin typeface="Tahoma"/>
              <a:cs typeface="Tahoma"/>
            </a:endParaRPr>
          </a:p>
          <a:p>
            <a:pPr marL="378460" marR="432434">
              <a:lnSpc>
                <a:spcPct val="106400"/>
              </a:lnSpc>
              <a:spcBef>
                <a:spcPts val="900"/>
              </a:spcBef>
            </a:pPr>
            <a:r>
              <a:rPr sz="2000" spc="95" dirty="0">
                <a:solidFill>
                  <a:srgbClr val="404040"/>
                </a:solidFill>
                <a:latin typeface="Tahoma"/>
                <a:cs typeface="Tahoma"/>
              </a:rPr>
              <a:t>B</a:t>
            </a:r>
            <a:r>
              <a:rPr sz="2000" spc="-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2000" spc="35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2000" spc="30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2000" spc="90" dirty="0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sz="2000" spc="-1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9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2000" spc="-30" dirty="0">
                <a:solidFill>
                  <a:srgbClr val="404040"/>
                </a:solidFill>
                <a:latin typeface="Tahoma"/>
                <a:cs typeface="Tahoma"/>
              </a:rPr>
              <a:t>l</a:t>
            </a:r>
            <a:r>
              <a:rPr sz="2000" spc="7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2000" spc="114" dirty="0">
                <a:solidFill>
                  <a:srgbClr val="404040"/>
                </a:solidFill>
                <a:latin typeface="Tahoma"/>
                <a:cs typeface="Tahoma"/>
              </a:rPr>
              <a:t>m</a:t>
            </a:r>
            <a:r>
              <a:rPr sz="2000" spc="7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2000" spc="80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2000" spc="-75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2000" spc="-50" dirty="0">
                <a:solidFill>
                  <a:srgbClr val="404040"/>
                </a:solidFill>
                <a:latin typeface="Tahoma"/>
                <a:cs typeface="Tahoma"/>
              </a:rPr>
              <a:t>s:</a:t>
            </a:r>
            <a:r>
              <a:rPr sz="20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75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2000" spc="70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2000" spc="90" dirty="0">
                <a:solidFill>
                  <a:srgbClr val="404040"/>
                </a:solidFill>
                <a:latin typeface="Tahoma"/>
                <a:cs typeface="Tahoma"/>
              </a:rPr>
              <a:t>g</a:t>
            </a:r>
            <a:r>
              <a:rPr sz="2000" spc="-40" dirty="0">
                <a:solidFill>
                  <a:srgbClr val="404040"/>
                </a:solidFill>
                <a:latin typeface="Tahoma"/>
                <a:cs typeface="Tahoma"/>
              </a:rPr>
              <a:t>s,</a:t>
            </a:r>
            <a:r>
              <a:rPr sz="20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2000" spc="-75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2000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2000" spc="-50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2000" spc="60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2000" spc="165" dirty="0">
                <a:solidFill>
                  <a:srgbClr val="404040"/>
                </a:solidFill>
                <a:latin typeface="Tahoma"/>
                <a:cs typeface="Tahoma"/>
              </a:rPr>
              <a:t>b</a:t>
            </a:r>
            <a:r>
              <a:rPr sz="2000" spc="80" dirty="0">
                <a:solidFill>
                  <a:srgbClr val="404040"/>
                </a:solidFill>
                <a:latin typeface="Tahoma"/>
                <a:cs typeface="Tahoma"/>
              </a:rPr>
              <a:t>u</a:t>
            </a:r>
            <a:r>
              <a:rPr sz="2000" spc="-75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2000" spc="7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2000" spc="-40" dirty="0">
                <a:solidFill>
                  <a:srgbClr val="404040"/>
                </a:solidFill>
                <a:latin typeface="Tahoma"/>
                <a:cs typeface="Tahoma"/>
              </a:rPr>
              <a:t>s,</a:t>
            </a:r>
            <a:r>
              <a:rPr sz="20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2000" spc="80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2000" spc="130" dirty="0">
                <a:solidFill>
                  <a:srgbClr val="404040"/>
                </a:solidFill>
                <a:latin typeface="Tahoma"/>
                <a:cs typeface="Tahoma"/>
              </a:rPr>
              <a:t>d  </a:t>
            </a:r>
            <a:r>
              <a:rPr sz="2000" spc="70" dirty="0">
                <a:solidFill>
                  <a:srgbClr val="404040"/>
                </a:solidFill>
                <a:latin typeface="Tahoma"/>
                <a:cs typeface="Tahoma"/>
              </a:rPr>
              <a:t>document</a:t>
            </a:r>
            <a:r>
              <a:rPr sz="2000" spc="-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Tahoma"/>
                <a:cs typeface="Tahoma"/>
              </a:rPr>
              <a:t>structure</a:t>
            </a:r>
            <a:endParaRPr sz="2000" dirty="0">
              <a:latin typeface="Tahoma"/>
              <a:cs typeface="Tahoma"/>
            </a:endParaRPr>
          </a:p>
          <a:p>
            <a:pPr marL="378460">
              <a:lnSpc>
                <a:spcPct val="100000"/>
              </a:lnSpc>
              <a:spcBef>
                <a:spcPts val="980"/>
              </a:spcBef>
            </a:pPr>
            <a:r>
              <a:rPr sz="2000" spc="70" dirty="0">
                <a:solidFill>
                  <a:srgbClr val="404040"/>
                </a:solidFill>
                <a:latin typeface="Tahoma"/>
                <a:cs typeface="Tahoma"/>
              </a:rPr>
              <a:t>H</a:t>
            </a:r>
            <a:r>
              <a:rPr sz="2000" spc="-50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2000" spc="170" dirty="0">
                <a:solidFill>
                  <a:srgbClr val="404040"/>
                </a:solidFill>
                <a:latin typeface="Tahoma"/>
                <a:cs typeface="Tahoma"/>
              </a:rPr>
              <a:t>M</a:t>
            </a:r>
            <a:r>
              <a:rPr sz="2000" spc="130" dirty="0">
                <a:solidFill>
                  <a:srgbClr val="404040"/>
                </a:solidFill>
                <a:latin typeface="Tahoma"/>
                <a:cs typeface="Tahoma"/>
              </a:rPr>
              <a:t>L</a:t>
            </a:r>
            <a:r>
              <a:rPr sz="2000" spc="80" dirty="0">
                <a:solidFill>
                  <a:srgbClr val="404040"/>
                </a:solidFill>
                <a:latin typeface="Tahoma"/>
                <a:cs typeface="Tahoma"/>
              </a:rPr>
              <a:t>5</a:t>
            </a:r>
            <a:r>
              <a:rPr sz="2000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Tahoma"/>
                <a:cs typeface="Tahoma"/>
              </a:rPr>
              <a:t>F</a:t>
            </a:r>
            <a:r>
              <a:rPr sz="2000" spc="7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2000" spc="-80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2000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2000" spc="5" dirty="0">
                <a:solidFill>
                  <a:srgbClr val="404040"/>
                </a:solidFill>
                <a:latin typeface="Tahoma"/>
                <a:cs typeface="Tahoma"/>
              </a:rPr>
              <a:t>u</a:t>
            </a:r>
            <a:r>
              <a:rPr sz="2000" spc="20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2000" spc="7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2000" spc="-50" dirty="0">
                <a:solidFill>
                  <a:srgbClr val="404040"/>
                </a:solidFill>
                <a:latin typeface="Tahoma"/>
                <a:cs typeface="Tahoma"/>
              </a:rPr>
              <a:t>s:</a:t>
            </a:r>
            <a:r>
              <a:rPr sz="20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229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2000" spc="7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2000" spc="25" dirty="0">
                <a:solidFill>
                  <a:srgbClr val="404040"/>
                </a:solidFill>
                <a:latin typeface="Tahoma"/>
                <a:cs typeface="Tahoma"/>
              </a:rPr>
              <a:t>w</a:t>
            </a:r>
            <a:r>
              <a:rPr sz="20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14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2000" spc="-15" dirty="0">
                <a:solidFill>
                  <a:srgbClr val="404040"/>
                </a:solidFill>
                <a:latin typeface="Tahoma"/>
                <a:cs typeface="Tahoma"/>
              </a:rPr>
              <a:t>l</a:t>
            </a:r>
            <a:r>
              <a:rPr sz="2000" spc="7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2000" spc="114" dirty="0">
                <a:solidFill>
                  <a:srgbClr val="404040"/>
                </a:solidFill>
                <a:latin typeface="Tahoma"/>
                <a:cs typeface="Tahoma"/>
              </a:rPr>
              <a:t>m</a:t>
            </a:r>
            <a:r>
              <a:rPr sz="2000" spc="7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2000" spc="80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2000" spc="-75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2000" spc="5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2000" spc="5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2000" spc="185" dirty="0">
                <a:solidFill>
                  <a:srgbClr val="404040"/>
                </a:solidFill>
                <a:latin typeface="Tahoma"/>
                <a:cs typeface="Tahoma"/>
              </a:rPr>
              <a:t>d</a:t>
            </a:r>
            <a:endParaRPr sz="2000" dirty="0">
              <a:latin typeface="Tahoma"/>
              <a:cs typeface="Tahoma"/>
            </a:endParaRPr>
          </a:p>
          <a:p>
            <a:pPr marL="378460">
              <a:lnSpc>
                <a:spcPct val="100000"/>
              </a:lnSpc>
              <a:spcBef>
                <a:spcPts val="155"/>
              </a:spcBef>
            </a:pPr>
            <a:r>
              <a:rPr sz="2000" spc="14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2000" spc="90" dirty="0">
                <a:solidFill>
                  <a:srgbClr val="404040"/>
                </a:solidFill>
                <a:latin typeface="Tahoma"/>
                <a:cs typeface="Tahoma"/>
              </a:rPr>
              <a:t>P</a:t>
            </a:r>
            <a:r>
              <a:rPr sz="2000" spc="-110" dirty="0">
                <a:solidFill>
                  <a:srgbClr val="404040"/>
                </a:solidFill>
                <a:latin typeface="Tahoma"/>
                <a:cs typeface="Tahoma"/>
              </a:rPr>
              <a:t>Is</a:t>
            </a:r>
            <a:r>
              <a:rPr sz="2000" spc="-10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Tahoma"/>
                <a:cs typeface="Tahoma"/>
              </a:rPr>
              <a:t>f</a:t>
            </a:r>
            <a:r>
              <a:rPr sz="2000" spc="30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2000" spc="5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20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114" dirty="0">
                <a:solidFill>
                  <a:srgbClr val="404040"/>
                </a:solidFill>
                <a:latin typeface="Tahoma"/>
                <a:cs typeface="Tahoma"/>
              </a:rPr>
              <a:t>m</a:t>
            </a:r>
            <a:r>
              <a:rPr sz="2000" spc="105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2000" spc="165" dirty="0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sz="2000" spc="6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2000" spc="20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2000" spc="60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20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Tahoma"/>
                <a:cs typeface="Tahoma"/>
              </a:rPr>
              <a:t>w</a:t>
            </a:r>
            <a:r>
              <a:rPr sz="2000" spc="6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2000" spc="185" dirty="0">
                <a:solidFill>
                  <a:srgbClr val="404040"/>
                </a:solidFill>
                <a:latin typeface="Tahoma"/>
                <a:cs typeface="Tahoma"/>
              </a:rPr>
              <a:t>b</a:t>
            </a:r>
            <a:r>
              <a:rPr sz="2000" spc="-1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165" dirty="0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sz="2000" spc="6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2000" spc="-30" dirty="0">
                <a:solidFill>
                  <a:srgbClr val="404040"/>
                </a:solidFill>
                <a:latin typeface="Tahoma"/>
                <a:cs typeface="Tahoma"/>
              </a:rPr>
              <a:t>v</a:t>
            </a:r>
            <a:r>
              <a:rPr sz="2000" spc="6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2000" spc="60" dirty="0">
                <a:solidFill>
                  <a:srgbClr val="404040"/>
                </a:solidFill>
                <a:latin typeface="Tahoma"/>
                <a:cs typeface="Tahoma"/>
              </a:rPr>
              <a:t>l</a:t>
            </a:r>
            <a:r>
              <a:rPr sz="2000" spc="105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2000" spc="165" dirty="0">
                <a:solidFill>
                  <a:srgbClr val="404040"/>
                </a:solidFill>
                <a:latin typeface="Tahoma"/>
                <a:cs typeface="Tahoma"/>
              </a:rPr>
              <a:t>p</a:t>
            </a:r>
            <a:r>
              <a:rPr sz="2000" spc="114" dirty="0">
                <a:solidFill>
                  <a:srgbClr val="404040"/>
                </a:solidFill>
                <a:latin typeface="Tahoma"/>
                <a:cs typeface="Tahoma"/>
              </a:rPr>
              <a:t>m</a:t>
            </a:r>
            <a:r>
              <a:rPr sz="2000" spc="6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2000" spc="5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2000" spc="-30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endParaRPr sz="2000" dirty="0">
              <a:latin typeface="Tahoma"/>
              <a:cs typeface="Tahoma"/>
            </a:endParaRPr>
          </a:p>
          <a:p>
            <a:pPr marL="378460" marR="5080">
              <a:lnSpc>
                <a:spcPct val="106400"/>
              </a:lnSpc>
              <a:spcBef>
                <a:spcPts val="825"/>
              </a:spcBef>
            </a:pPr>
            <a:r>
              <a:rPr sz="2000" spc="-60" dirty="0">
                <a:solidFill>
                  <a:srgbClr val="404040"/>
                </a:solidFill>
                <a:latin typeface="Tahoma"/>
                <a:cs typeface="Tahoma"/>
              </a:rPr>
              <a:t>P</a:t>
            </a:r>
            <a:r>
              <a:rPr sz="2000" spc="20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2000" spc="50" dirty="0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sz="2000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2000" spc="-15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2000" spc="120" dirty="0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sz="2000" spc="-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2000" spc="50" dirty="0">
                <a:solidFill>
                  <a:srgbClr val="404040"/>
                </a:solidFill>
                <a:latin typeface="Tahoma"/>
                <a:cs typeface="Tahoma"/>
              </a:rPr>
              <a:t>l</a:t>
            </a:r>
            <a:r>
              <a:rPr sz="20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150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2000" spc="165" dirty="0">
                <a:solidFill>
                  <a:srgbClr val="404040"/>
                </a:solidFill>
                <a:latin typeface="Tahoma"/>
                <a:cs typeface="Tahoma"/>
              </a:rPr>
              <a:t>pp</a:t>
            </a:r>
            <a:r>
              <a:rPr sz="2000" spc="60" dirty="0">
                <a:solidFill>
                  <a:srgbClr val="404040"/>
                </a:solidFill>
                <a:latin typeface="Tahoma"/>
                <a:cs typeface="Tahoma"/>
              </a:rPr>
              <a:t>li</a:t>
            </a:r>
            <a:r>
              <a:rPr sz="2000" spc="50" dirty="0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sz="2000" spc="-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2000" spc="-75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2000" spc="60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2000" spc="110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2000" spc="80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2000" spc="-100" dirty="0">
                <a:solidFill>
                  <a:srgbClr val="404040"/>
                </a:solidFill>
                <a:latin typeface="Tahoma"/>
                <a:cs typeface="Tahoma"/>
              </a:rPr>
              <a:t>:</a:t>
            </a:r>
            <a:r>
              <a:rPr sz="20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290" dirty="0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sz="2000" spc="-50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2000" spc="7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2000" spc="-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2000" spc="-75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2000" spc="60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2000" spc="5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2000" spc="120" dirty="0">
                <a:solidFill>
                  <a:srgbClr val="404040"/>
                </a:solidFill>
                <a:latin typeface="Tahoma"/>
                <a:cs typeface="Tahoma"/>
              </a:rPr>
              <a:t>g  </a:t>
            </a:r>
            <a:r>
              <a:rPr sz="2000" spc="-15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2000" spc="-55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2000" spc="20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2000" spc="80" dirty="0">
                <a:solidFill>
                  <a:srgbClr val="404040"/>
                </a:solidFill>
                <a:latin typeface="Tahoma"/>
                <a:cs typeface="Tahoma"/>
              </a:rPr>
              <a:t>u</a:t>
            </a:r>
            <a:r>
              <a:rPr sz="2000" spc="50" dirty="0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sz="2000" spc="-75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2000" spc="80" dirty="0">
                <a:solidFill>
                  <a:srgbClr val="404040"/>
                </a:solidFill>
                <a:latin typeface="Tahoma"/>
                <a:cs typeface="Tahoma"/>
              </a:rPr>
              <a:t>u</a:t>
            </a:r>
            <a:r>
              <a:rPr sz="2000" spc="-50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2000" spc="7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2000" spc="185" dirty="0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sz="2000" spc="-1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2000" spc="80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2000" spc="185" dirty="0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sz="2000" spc="-1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2000" spc="2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2000" spc="114" dirty="0">
                <a:solidFill>
                  <a:srgbClr val="404040"/>
                </a:solidFill>
                <a:latin typeface="Tahoma"/>
                <a:cs typeface="Tahoma"/>
              </a:rPr>
              <a:t>m</a:t>
            </a:r>
            <a:r>
              <a:rPr sz="2000" spc="-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2000" spc="5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2000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2000" spc="60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2000" spc="50" dirty="0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sz="2000" spc="-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2000" spc="60" dirty="0">
                <a:solidFill>
                  <a:srgbClr val="404040"/>
                </a:solidFill>
                <a:latin typeface="Tahoma"/>
                <a:cs typeface="Tahoma"/>
              </a:rPr>
              <a:t>l</a:t>
            </a:r>
            <a:r>
              <a:rPr sz="2000" spc="-15" dirty="0">
                <a:solidFill>
                  <a:srgbClr val="404040"/>
                </a:solidFill>
                <a:latin typeface="Tahoma"/>
                <a:cs typeface="Tahoma"/>
              </a:rPr>
              <a:t>l</a:t>
            </a:r>
            <a:r>
              <a:rPr sz="2000" spc="-10" dirty="0">
                <a:solidFill>
                  <a:srgbClr val="404040"/>
                </a:solidFill>
                <a:latin typeface="Tahoma"/>
                <a:cs typeface="Tahoma"/>
              </a:rPr>
              <a:t>y</a:t>
            </a:r>
            <a:r>
              <a:rPr sz="2000" spc="-1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sz="2000" spc="180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2000" spc="-50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2000" spc="20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2000" spc="7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2000" spc="50" dirty="0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sz="2000" spc="-30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2000" spc="-1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Tahoma"/>
                <a:cs typeface="Tahoma"/>
              </a:rPr>
              <a:t>w</a:t>
            </a:r>
            <a:r>
              <a:rPr sz="2000" spc="7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2000" spc="130" dirty="0">
                <a:solidFill>
                  <a:srgbClr val="404040"/>
                </a:solidFill>
                <a:latin typeface="Tahoma"/>
                <a:cs typeface="Tahoma"/>
              </a:rPr>
              <a:t>b  </a:t>
            </a:r>
            <a:r>
              <a:rPr sz="2000" spc="80" dirty="0">
                <a:solidFill>
                  <a:srgbClr val="404040"/>
                </a:solidFill>
                <a:latin typeface="Tahoma"/>
                <a:cs typeface="Tahoma"/>
              </a:rPr>
              <a:t>pages</a:t>
            </a:r>
            <a:endParaRPr sz="2000" dirty="0">
              <a:latin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7129" y="703643"/>
            <a:ext cx="4603115" cy="13061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80" dirty="0"/>
              <a:t>S</a:t>
            </a:r>
            <a:r>
              <a:rPr spc="-35" dirty="0"/>
              <a:t>l</a:t>
            </a:r>
            <a:r>
              <a:rPr spc="-130" dirty="0"/>
              <a:t>i</a:t>
            </a:r>
            <a:r>
              <a:rPr spc="-20" dirty="0"/>
              <a:t>d</a:t>
            </a:r>
            <a:r>
              <a:rPr spc="70" dirty="0"/>
              <a:t>e</a:t>
            </a:r>
            <a:r>
              <a:rPr spc="-50" dirty="0"/>
              <a:t> </a:t>
            </a:r>
            <a:r>
              <a:rPr spc="-690" dirty="0"/>
              <a:t>5</a:t>
            </a:r>
            <a:r>
              <a:rPr lang="en-US" spc="-690" dirty="0"/>
              <a:t> </a:t>
            </a:r>
            <a:r>
              <a:rPr spc="-235" dirty="0"/>
              <a:t>:</a:t>
            </a:r>
            <a:r>
              <a:rPr spc="-85" dirty="0"/>
              <a:t> </a:t>
            </a:r>
            <a:r>
              <a:rPr spc="-640" dirty="0"/>
              <a:t>C</a:t>
            </a:r>
            <a:r>
              <a:rPr spc="-480" dirty="0"/>
              <a:t>S</a:t>
            </a:r>
            <a:r>
              <a:rPr spc="-400" dirty="0"/>
              <a:t>S</a:t>
            </a:r>
            <a:r>
              <a:rPr spc="-50" dirty="0"/>
              <a:t> </a:t>
            </a:r>
            <a:r>
              <a:rPr lang="en-US" spc="-480" dirty="0"/>
              <a:t> S</a:t>
            </a:r>
            <a:r>
              <a:rPr spc="-55" dirty="0"/>
              <a:t>t</a:t>
            </a:r>
            <a:r>
              <a:rPr spc="130" dirty="0"/>
              <a:t>y</a:t>
            </a:r>
            <a:r>
              <a:rPr spc="-35" dirty="0"/>
              <a:t>l</a:t>
            </a:r>
            <a:r>
              <a:rPr spc="-130" dirty="0"/>
              <a:t>i</a:t>
            </a:r>
            <a:r>
              <a:rPr spc="-170" dirty="0"/>
              <a:t>n</a:t>
            </a:r>
            <a:r>
              <a:rPr spc="25" dirty="0"/>
              <a:t>g</a:t>
            </a:r>
          </a:p>
        </p:txBody>
      </p:sp>
      <p:pic>
        <p:nvPicPr>
          <p:cNvPr id="3" name="object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00674" cy="685799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47129" y="2120455"/>
            <a:ext cx="5080635" cy="266763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  <a:tabLst>
                <a:tab pos="378460" algn="l"/>
              </a:tabLst>
            </a:pPr>
            <a:r>
              <a:rPr sz="1500" spc="-95">
                <a:solidFill>
                  <a:srgbClr val="E729CE"/>
                </a:solidFill>
                <a:latin typeface="Tahoma"/>
                <a:cs typeface="Tahoma"/>
              </a:rPr>
              <a:t>+	</a:t>
            </a:r>
            <a:r>
              <a:rPr sz="1500" spc="-55">
                <a:latin typeface="Tahoma"/>
                <a:cs typeface="Tahoma"/>
              </a:rPr>
              <a:t>T</a:t>
            </a:r>
            <a:r>
              <a:rPr sz="1500">
                <a:latin typeface="Tahoma"/>
                <a:cs typeface="Tahoma"/>
              </a:rPr>
              <a:t>i</a:t>
            </a:r>
            <a:r>
              <a:rPr sz="1500" spc="-30">
                <a:latin typeface="Tahoma"/>
                <a:cs typeface="Tahoma"/>
              </a:rPr>
              <a:t>t</a:t>
            </a:r>
            <a:r>
              <a:rPr sz="1500" spc="30">
                <a:latin typeface="Tahoma"/>
                <a:cs typeface="Tahoma"/>
              </a:rPr>
              <a:t>l</a:t>
            </a:r>
            <a:r>
              <a:rPr sz="1500" spc="105">
                <a:latin typeface="Tahoma"/>
                <a:cs typeface="Tahoma"/>
              </a:rPr>
              <a:t>e</a:t>
            </a:r>
            <a:r>
              <a:rPr sz="1500" spc="-80">
                <a:latin typeface="Tahoma"/>
                <a:cs typeface="Tahoma"/>
              </a:rPr>
              <a:t>:</a:t>
            </a:r>
            <a:r>
              <a:rPr sz="1500" spc="-95">
                <a:latin typeface="Tahoma"/>
                <a:cs typeface="Tahoma"/>
              </a:rPr>
              <a:t> </a:t>
            </a:r>
            <a:r>
              <a:rPr sz="1500" spc="145">
                <a:latin typeface="Tahoma"/>
                <a:cs typeface="Tahoma"/>
              </a:rPr>
              <a:t>C</a:t>
            </a:r>
            <a:r>
              <a:rPr sz="1500" spc="60">
                <a:latin typeface="Tahoma"/>
                <a:cs typeface="Tahoma"/>
              </a:rPr>
              <a:t>S</a:t>
            </a:r>
            <a:r>
              <a:rPr sz="1500" spc="10">
                <a:latin typeface="Tahoma"/>
                <a:cs typeface="Tahoma"/>
              </a:rPr>
              <a:t>S</a:t>
            </a:r>
            <a:r>
              <a:rPr sz="1500" spc="-120">
                <a:latin typeface="Tahoma"/>
                <a:cs typeface="Tahoma"/>
              </a:rPr>
              <a:t> </a:t>
            </a:r>
            <a:r>
              <a:rPr sz="1500" spc="-15">
                <a:latin typeface="Tahoma"/>
                <a:cs typeface="Tahoma"/>
              </a:rPr>
              <a:t>S</a:t>
            </a:r>
            <a:r>
              <a:rPr sz="1500" spc="-60">
                <a:latin typeface="Tahoma"/>
                <a:cs typeface="Tahoma"/>
              </a:rPr>
              <a:t>t</a:t>
            </a:r>
            <a:r>
              <a:rPr sz="1500">
                <a:latin typeface="Tahoma"/>
                <a:cs typeface="Tahoma"/>
              </a:rPr>
              <a:t>y</a:t>
            </a:r>
            <a:r>
              <a:rPr sz="1500" spc="20">
                <a:latin typeface="Tahoma"/>
                <a:cs typeface="Tahoma"/>
              </a:rPr>
              <a:t>li</a:t>
            </a:r>
            <a:r>
              <a:rPr sz="1500" spc="75">
                <a:latin typeface="Tahoma"/>
                <a:cs typeface="Tahoma"/>
              </a:rPr>
              <a:t>n</a:t>
            </a:r>
            <a:r>
              <a:rPr sz="1500" spc="120">
                <a:latin typeface="Tahoma"/>
                <a:cs typeface="Tahoma"/>
              </a:rPr>
              <a:t>g</a:t>
            </a:r>
            <a:endParaRPr sz="1500">
              <a:latin typeface="Tahoma"/>
              <a:cs typeface="Tahoma"/>
            </a:endParaRPr>
          </a:p>
          <a:p>
            <a:pPr marL="378460">
              <a:lnSpc>
                <a:spcPct val="100000"/>
              </a:lnSpc>
              <a:spcBef>
                <a:spcPts val="825"/>
              </a:spcBef>
            </a:pPr>
            <a:r>
              <a:rPr sz="1500" spc="-185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500" spc="6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500" spc="-6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500" spc="-2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500" spc="8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500" spc="140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sz="1500" spc="-15">
                <a:solidFill>
                  <a:srgbClr val="404040"/>
                </a:solidFill>
                <a:latin typeface="Tahoma"/>
                <a:cs typeface="Tahoma"/>
              </a:rPr>
              <a:t>u</a:t>
            </a:r>
            <a:r>
              <a:rPr sz="1500" spc="15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sz="1500" spc="55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500" spc="4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500" spc="75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500" spc="35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500" spc="-7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-6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500" spc="10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500" spc="-114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145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sz="1500" spc="35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50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500" spc="30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sz="1500" spc="-2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500" spc="140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sz="1500" spc="2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500" spc="7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500" spc="120">
                <a:solidFill>
                  <a:srgbClr val="404040"/>
                </a:solidFill>
                <a:latin typeface="Tahoma"/>
                <a:cs typeface="Tahoma"/>
              </a:rPr>
              <a:t>g</a:t>
            </a:r>
            <a:r>
              <a:rPr sz="1500" spc="-14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-15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500" spc="15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500">
                <a:solidFill>
                  <a:srgbClr val="404040"/>
                </a:solidFill>
                <a:latin typeface="Tahoma"/>
                <a:cs typeface="Tahoma"/>
              </a:rPr>
              <a:t>y</a:t>
            </a:r>
            <a:r>
              <a:rPr sz="1500" spc="50">
                <a:solidFill>
                  <a:srgbClr val="404040"/>
                </a:solidFill>
                <a:latin typeface="Tahoma"/>
                <a:cs typeface="Tahoma"/>
              </a:rPr>
              <a:t>le</a:t>
            </a:r>
            <a:r>
              <a:rPr sz="1500" spc="-13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-15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500" spc="55">
                <a:solidFill>
                  <a:srgbClr val="404040"/>
                </a:solidFill>
                <a:latin typeface="Tahoma"/>
                <a:cs typeface="Tahoma"/>
              </a:rPr>
              <a:t>h</a:t>
            </a:r>
            <a:r>
              <a:rPr sz="1500" spc="10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500" spc="3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500" spc="-6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500" spc="-5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500" spc="-9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-35">
                <a:solidFill>
                  <a:srgbClr val="404040"/>
                </a:solidFill>
                <a:latin typeface="Tahoma"/>
                <a:cs typeface="Tahoma"/>
              </a:rPr>
              <a:t>f</a:t>
            </a:r>
            <a:r>
              <a:rPr sz="1500" spc="8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50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500" spc="-11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40">
                <a:solidFill>
                  <a:srgbClr val="404040"/>
                </a:solidFill>
                <a:latin typeface="Tahoma"/>
                <a:cs typeface="Tahoma"/>
              </a:rPr>
              <a:t>w</a:t>
            </a:r>
            <a:r>
              <a:rPr sz="1500" spc="7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500" spc="125">
                <a:solidFill>
                  <a:srgbClr val="404040"/>
                </a:solidFill>
                <a:latin typeface="Tahoma"/>
                <a:cs typeface="Tahoma"/>
              </a:rPr>
              <a:t>b</a:t>
            </a:r>
            <a:r>
              <a:rPr sz="1500" spc="-8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65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sz="1500" spc="10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50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500" spc="4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500" spc="55">
                <a:solidFill>
                  <a:srgbClr val="404040"/>
                </a:solidFill>
                <a:latin typeface="Tahoma"/>
                <a:cs typeface="Tahoma"/>
              </a:rPr>
              <a:t>g</a:t>
            </a:r>
            <a:r>
              <a:rPr sz="1500" spc="35">
                <a:solidFill>
                  <a:srgbClr val="404040"/>
                </a:solidFill>
                <a:latin typeface="Tahoma"/>
                <a:cs typeface="Tahoma"/>
              </a:rPr>
              <a:t>n</a:t>
            </a:r>
            <a:endParaRPr sz="1500">
              <a:latin typeface="Tahoma"/>
              <a:cs typeface="Tahoma"/>
            </a:endParaRPr>
          </a:p>
          <a:p>
            <a:pPr marL="378460">
              <a:lnSpc>
                <a:spcPct val="100000"/>
              </a:lnSpc>
              <a:spcBef>
                <a:spcPts val="755"/>
              </a:spcBef>
            </a:pPr>
            <a:r>
              <a:rPr sz="1500" spc="-15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500" spc="15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500" spc="-80">
                <a:solidFill>
                  <a:srgbClr val="404040"/>
                </a:solidFill>
                <a:latin typeface="Tahoma"/>
                <a:cs typeface="Tahoma"/>
              </a:rPr>
              <a:t>y</a:t>
            </a:r>
            <a:r>
              <a:rPr sz="1500" spc="20">
                <a:solidFill>
                  <a:srgbClr val="404040"/>
                </a:solidFill>
                <a:latin typeface="Tahoma"/>
                <a:cs typeface="Tahoma"/>
              </a:rPr>
              <a:t>li</a:t>
            </a:r>
            <a:r>
              <a:rPr sz="1500" spc="75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500" spc="114">
                <a:solidFill>
                  <a:srgbClr val="404040"/>
                </a:solidFill>
                <a:latin typeface="Tahoma"/>
                <a:cs typeface="Tahoma"/>
              </a:rPr>
              <a:t>g</a:t>
            </a:r>
            <a:r>
              <a:rPr sz="1500" spc="-7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114">
                <a:solidFill>
                  <a:srgbClr val="404040"/>
                </a:solidFill>
                <a:latin typeface="Tahoma"/>
                <a:cs typeface="Tahoma"/>
              </a:rPr>
              <a:t>M</a:t>
            </a:r>
            <a:r>
              <a:rPr sz="1500" spc="105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500" spc="-6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500" spc="55">
                <a:solidFill>
                  <a:srgbClr val="404040"/>
                </a:solidFill>
                <a:latin typeface="Tahoma"/>
                <a:cs typeface="Tahoma"/>
              </a:rPr>
              <a:t>h</a:t>
            </a:r>
            <a:r>
              <a:rPr sz="1500" spc="8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500" spc="140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sz="150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500" spc="-85">
                <a:solidFill>
                  <a:srgbClr val="404040"/>
                </a:solidFill>
                <a:latin typeface="Tahoma"/>
                <a:cs typeface="Tahoma"/>
              </a:rPr>
              <a:t>:</a:t>
            </a:r>
            <a:r>
              <a:rPr sz="1500" spc="-9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-185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500" spc="-15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500" spc="20">
                <a:solidFill>
                  <a:srgbClr val="404040"/>
                </a:solidFill>
                <a:latin typeface="Tahoma"/>
                <a:cs typeface="Tahoma"/>
              </a:rPr>
              <a:t>li</a:t>
            </a:r>
            <a:r>
              <a:rPr sz="1500" spc="75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500" spc="105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500" spc="-65">
                <a:solidFill>
                  <a:srgbClr val="404040"/>
                </a:solidFill>
                <a:latin typeface="Tahoma"/>
                <a:cs typeface="Tahoma"/>
              </a:rPr>
              <a:t>,</a:t>
            </a:r>
            <a:r>
              <a:rPr sz="1500" spc="-18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15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500" spc="7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500" spc="-6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500" spc="105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500" spc="-2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500" spc="-15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500" spc="3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500" spc="-15">
                <a:solidFill>
                  <a:srgbClr val="404040"/>
                </a:solidFill>
                <a:latin typeface="Tahoma"/>
                <a:cs typeface="Tahoma"/>
              </a:rPr>
              <a:t>l,</a:t>
            </a:r>
            <a:r>
              <a:rPr sz="1500" spc="-114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-45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500" spc="6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500" spc="125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sz="1500" spc="-8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3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500">
                <a:solidFill>
                  <a:srgbClr val="404040"/>
                </a:solidFill>
                <a:latin typeface="Tahoma"/>
                <a:cs typeface="Tahoma"/>
              </a:rPr>
              <a:t>x</a:t>
            </a:r>
            <a:r>
              <a:rPr sz="1500" spc="-6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500" spc="105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500" spc="-2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500" spc="-15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500" spc="3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500" spc="35">
                <a:solidFill>
                  <a:srgbClr val="404040"/>
                </a:solidFill>
                <a:latin typeface="Tahoma"/>
                <a:cs typeface="Tahoma"/>
              </a:rPr>
              <a:t>l</a:t>
            </a:r>
            <a:r>
              <a:rPr sz="1500" spc="-9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140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sz="1500" spc="6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500" spc="1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endParaRPr sz="1500">
              <a:latin typeface="Tahoma"/>
              <a:cs typeface="Tahoma"/>
            </a:endParaRPr>
          </a:p>
          <a:p>
            <a:pPr marL="378460" marR="741045">
              <a:lnSpc>
                <a:spcPts val="1730"/>
              </a:lnSpc>
              <a:spcBef>
                <a:spcPts val="944"/>
              </a:spcBef>
            </a:pPr>
            <a:r>
              <a:rPr sz="1500" spc="30">
                <a:solidFill>
                  <a:srgbClr val="404040"/>
                </a:solidFill>
                <a:latin typeface="Tahoma"/>
                <a:cs typeface="Tahoma"/>
              </a:rPr>
              <a:t>Selectors</a:t>
            </a:r>
            <a:r>
              <a:rPr sz="1500" spc="-9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50">
                <a:solidFill>
                  <a:srgbClr val="404040"/>
                </a:solidFill>
                <a:latin typeface="Tahoma"/>
                <a:cs typeface="Tahoma"/>
              </a:rPr>
              <a:t>and</a:t>
            </a:r>
            <a:r>
              <a:rPr sz="1500" spc="-8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10">
                <a:solidFill>
                  <a:srgbClr val="404040"/>
                </a:solidFill>
                <a:latin typeface="Tahoma"/>
                <a:cs typeface="Tahoma"/>
              </a:rPr>
              <a:t>Properties:</a:t>
            </a:r>
            <a:r>
              <a:rPr sz="1500" spc="-9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65">
                <a:solidFill>
                  <a:srgbClr val="404040"/>
                </a:solidFill>
                <a:latin typeface="Tahoma"/>
                <a:cs typeface="Tahoma"/>
              </a:rPr>
              <a:t>How</a:t>
            </a:r>
            <a:r>
              <a:rPr sz="1500" spc="-9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25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1500" spc="-114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15">
                <a:solidFill>
                  <a:srgbClr val="404040"/>
                </a:solidFill>
                <a:latin typeface="Tahoma"/>
                <a:cs typeface="Tahoma"/>
              </a:rPr>
              <a:t>target</a:t>
            </a:r>
            <a:r>
              <a:rPr sz="1500" spc="-5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45">
                <a:solidFill>
                  <a:srgbClr val="404040"/>
                </a:solidFill>
                <a:latin typeface="Tahoma"/>
                <a:cs typeface="Tahoma"/>
              </a:rPr>
              <a:t>HTML </a:t>
            </a:r>
            <a:r>
              <a:rPr sz="1500" spc="-45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35">
                <a:solidFill>
                  <a:srgbClr val="404040"/>
                </a:solidFill>
                <a:latin typeface="Tahoma"/>
                <a:cs typeface="Tahoma"/>
              </a:rPr>
              <a:t>elements</a:t>
            </a:r>
            <a:r>
              <a:rPr sz="1500" spc="-9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50">
                <a:solidFill>
                  <a:srgbClr val="404040"/>
                </a:solidFill>
                <a:latin typeface="Tahoma"/>
                <a:cs typeface="Tahoma"/>
              </a:rPr>
              <a:t>and</a:t>
            </a:r>
            <a:r>
              <a:rPr sz="1500" spc="-8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50">
                <a:solidFill>
                  <a:srgbClr val="404040"/>
                </a:solidFill>
                <a:latin typeface="Tahoma"/>
                <a:cs typeface="Tahoma"/>
              </a:rPr>
              <a:t>apply</a:t>
            </a:r>
            <a:r>
              <a:rPr sz="1500" spc="-8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>
                <a:solidFill>
                  <a:srgbClr val="404040"/>
                </a:solidFill>
                <a:latin typeface="Tahoma"/>
                <a:cs typeface="Tahoma"/>
              </a:rPr>
              <a:t>styles</a:t>
            </a:r>
            <a:endParaRPr sz="1500">
              <a:latin typeface="Tahoma"/>
              <a:cs typeface="Tahoma"/>
            </a:endParaRPr>
          </a:p>
          <a:p>
            <a:pPr marL="378460">
              <a:lnSpc>
                <a:spcPts val="1764"/>
              </a:lnSpc>
              <a:spcBef>
                <a:spcPts val="780"/>
              </a:spcBef>
            </a:pPr>
            <a:r>
              <a:rPr sz="1500" spc="1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500" spc="-2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50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500" spc="140">
                <a:solidFill>
                  <a:srgbClr val="404040"/>
                </a:solidFill>
                <a:latin typeface="Tahoma"/>
                <a:cs typeface="Tahoma"/>
              </a:rPr>
              <a:t>p</a:t>
            </a:r>
            <a:r>
              <a:rPr sz="1500" spc="8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500" spc="6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500" spc="-75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500" spc="5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500" spc="25">
                <a:solidFill>
                  <a:srgbClr val="404040"/>
                </a:solidFill>
                <a:latin typeface="Tahoma"/>
                <a:cs typeface="Tahoma"/>
              </a:rPr>
              <a:t>v</a:t>
            </a:r>
            <a:r>
              <a:rPr sz="1500" spc="65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500" spc="-5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100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sz="1500" spc="3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50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500" spc="4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500" spc="130">
                <a:solidFill>
                  <a:srgbClr val="404040"/>
                </a:solidFill>
                <a:latin typeface="Tahoma"/>
                <a:cs typeface="Tahoma"/>
              </a:rPr>
              <a:t>g</a:t>
            </a:r>
            <a:r>
              <a:rPr sz="1500" spc="6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500" spc="-85">
                <a:solidFill>
                  <a:srgbClr val="404040"/>
                </a:solidFill>
                <a:latin typeface="Tahoma"/>
                <a:cs typeface="Tahoma"/>
              </a:rPr>
              <a:t>:</a:t>
            </a:r>
            <a:r>
              <a:rPr sz="1500" spc="-9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65">
                <a:solidFill>
                  <a:srgbClr val="404040"/>
                </a:solidFill>
                <a:latin typeface="Tahoma"/>
                <a:cs typeface="Tahoma"/>
              </a:rPr>
              <a:t>U</a:t>
            </a:r>
            <a:r>
              <a:rPr sz="150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500" spc="15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500" spc="-5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500" spc="114">
                <a:solidFill>
                  <a:srgbClr val="404040"/>
                </a:solidFill>
                <a:latin typeface="Tahoma"/>
                <a:cs typeface="Tahoma"/>
              </a:rPr>
              <a:t>g</a:t>
            </a:r>
            <a:r>
              <a:rPr sz="1500" spc="-7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80">
                <a:solidFill>
                  <a:srgbClr val="404040"/>
                </a:solidFill>
                <a:latin typeface="Tahoma"/>
                <a:cs typeface="Tahoma"/>
              </a:rPr>
              <a:t>m</a:t>
            </a:r>
            <a:r>
              <a:rPr sz="1500" spc="3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500" spc="140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sz="1500" spc="20">
                <a:solidFill>
                  <a:srgbClr val="404040"/>
                </a:solidFill>
                <a:latin typeface="Tahoma"/>
                <a:cs typeface="Tahoma"/>
              </a:rPr>
              <a:t>ia</a:t>
            </a:r>
            <a:r>
              <a:rPr sz="1500" spc="-14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140">
                <a:solidFill>
                  <a:srgbClr val="404040"/>
                </a:solidFill>
                <a:latin typeface="Tahoma"/>
                <a:cs typeface="Tahoma"/>
              </a:rPr>
              <a:t>q</a:t>
            </a:r>
            <a:r>
              <a:rPr sz="1500" spc="60">
                <a:solidFill>
                  <a:srgbClr val="404040"/>
                </a:solidFill>
                <a:latin typeface="Tahoma"/>
                <a:cs typeface="Tahoma"/>
              </a:rPr>
              <a:t>u</a:t>
            </a:r>
            <a:r>
              <a:rPr sz="1500" spc="3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500" spc="-2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500" spc="3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500" spc="11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500" spc="-5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500" spc="-9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-6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500" spc="10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500" spc="-11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105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500" spc="-15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50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500" spc="60">
                <a:solidFill>
                  <a:srgbClr val="404040"/>
                </a:solidFill>
                <a:latin typeface="Tahoma"/>
                <a:cs typeface="Tahoma"/>
              </a:rPr>
              <a:t>u</a:t>
            </a:r>
            <a:r>
              <a:rPr sz="1500" spc="-2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500" spc="65">
                <a:solidFill>
                  <a:srgbClr val="404040"/>
                </a:solidFill>
                <a:latin typeface="Tahoma"/>
                <a:cs typeface="Tahoma"/>
              </a:rPr>
              <a:t>e</a:t>
            </a:r>
            <a:endParaRPr sz="1500">
              <a:latin typeface="Tahoma"/>
              <a:cs typeface="Tahoma"/>
            </a:endParaRPr>
          </a:p>
          <a:p>
            <a:pPr marL="378460">
              <a:lnSpc>
                <a:spcPts val="1764"/>
              </a:lnSpc>
            </a:pPr>
            <a:r>
              <a:rPr sz="1500" spc="70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sz="1500" spc="65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500" spc="85">
                <a:solidFill>
                  <a:srgbClr val="404040"/>
                </a:solidFill>
                <a:latin typeface="Tahoma"/>
                <a:cs typeface="Tahoma"/>
              </a:rPr>
              <a:t>m</a:t>
            </a:r>
            <a:r>
              <a:rPr sz="1500" spc="135">
                <a:solidFill>
                  <a:srgbClr val="404040"/>
                </a:solidFill>
                <a:latin typeface="Tahoma"/>
                <a:cs typeface="Tahoma"/>
              </a:rPr>
              <a:t>p</a:t>
            </a:r>
            <a:r>
              <a:rPr sz="1500" spc="-4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500" spc="-6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500" spc="45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500" spc="125">
                <a:solidFill>
                  <a:srgbClr val="404040"/>
                </a:solidFill>
                <a:latin typeface="Tahoma"/>
                <a:cs typeface="Tahoma"/>
              </a:rPr>
              <a:t>b</a:t>
            </a:r>
            <a:r>
              <a:rPr sz="1500" spc="30">
                <a:solidFill>
                  <a:srgbClr val="404040"/>
                </a:solidFill>
                <a:latin typeface="Tahoma"/>
                <a:cs typeface="Tahoma"/>
              </a:rPr>
              <a:t>il</a:t>
            </a:r>
            <a:r>
              <a:rPr sz="1500" spc="25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500" spc="-6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500" spc="-15">
                <a:solidFill>
                  <a:srgbClr val="404040"/>
                </a:solidFill>
                <a:latin typeface="Tahoma"/>
                <a:cs typeface="Tahoma"/>
              </a:rPr>
              <a:t>y</a:t>
            </a:r>
            <a:r>
              <a:rPr sz="1500" spc="-8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35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500" spc="30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sz="1500" spc="5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500" spc="8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50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500" spc="-5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500" spc="-16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140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sz="1500" spc="10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500" spc="-75">
                <a:solidFill>
                  <a:srgbClr val="404040"/>
                </a:solidFill>
                <a:latin typeface="Tahoma"/>
                <a:cs typeface="Tahoma"/>
              </a:rPr>
              <a:t>v</a:t>
            </a:r>
            <a:r>
              <a:rPr sz="1500" spc="45">
                <a:solidFill>
                  <a:srgbClr val="404040"/>
                </a:solidFill>
                <a:latin typeface="Tahoma"/>
                <a:cs typeface="Tahoma"/>
              </a:rPr>
              <a:t>ic</a:t>
            </a:r>
            <a:r>
              <a:rPr sz="1500" spc="10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500" spc="-5">
                <a:solidFill>
                  <a:srgbClr val="404040"/>
                </a:solidFill>
                <a:latin typeface="Tahoma"/>
                <a:cs typeface="Tahoma"/>
              </a:rPr>
              <a:t>s</a:t>
            </a:r>
            <a:endParaRPr sz="1500">
              <a:latin typeface="Tahoma"/>
              <a:cs typeface="Tahoma"/>
            </a:endParaRPr>
          </a:p>
          <a:p>
            <a:pPr marL="378460" marR="289560">
              <a:lnSpc>
                <a:spcPts val="1730"/>
              </a:lnSpc>
              <a:spcBef>
                <a:spcPts val="875"/>
              </a:spcBef>
            </a:pPr>
            <a:r>
              <a:rPr sz="1500" spc="140">
                <a:solidFill>
                  <a:srgbClr val="404040"/>
                </a:solidFill>
                <a:latin typeface="Tahoma"/>
                <a:cs typeface="Tahoma"/>
              </a:rPr>
              <a:t>Ad</a:t>
            </a:r>
            <a:r>
              <a:rPr sz="1500">
                <a:solidFill>
                  <a:srgbClr val="404040"/>
                </a:solidFill>
                <a:latin typeface="Tahoma"/>
                <a:cs typeface="Tahoma"/>
              </a:rPr>
              <a:t>v</a:t>
            </a:r>
            <a:r>
              <a:rPr sz="1500" spc="-4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500" spc="60">
                <a:solidFill>
                  <a:srgbClr val="404040"/>
                </a:solidFill>
                <a:latin typeface="Tahoma"/>
                <a:cs typeface="Tahoma"/>
              </a:rPr>
              <a:t>nc</a:t>
            </a:r>
            <a:r>
              <a:rPr sz="1500" spc="25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500" spc="125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sz="1500" spc="-8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-204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500" spc="3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500" spc="40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sz="1500" spc="70">
                <a:solidFill>
                  <a:srgbClr val="404040"/>
                </a:solidFill>
                <a:latin typeface="Tahoma"/>
                <a:cs typeface="Tahoma"/>
              </a:rPr>
              <a:t>h</a:t>
            </a:r>
            <a:r>
              <a:rPr sz="1500" spc="6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500" spc="45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500" spc="55">
                <a:solidFill>
                  <a:srgbClr val="404040"/>
                </a:solidFill>
                <a:latin typeface="Tahoma"/>
                <a:cs typeface="Tahoma"/>
              </a:rPr>
              <a:t>q</a:t>
            </a:r>
            <a:r>
              <a:rPr sz="1500" spc="60">
                <a:solidFill>
                  <a:srgbClr val="404040"/>
                </a:solidFill>
                <a:latin typeface="Tahoma"/>
                <a:cs typeface="Tahoma"/>
              </a:rPr>
              <a:t>u</a:t>
            </a:r>
            <a:r>
              <a:rPr sz="1500" spc="10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500" spc="-75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500" spc="-80">
                <a:solidFill>
                  <a:srgbClr val="404040"/>
                </a:solidFill>
                <a:latin typeface="Tahoma"/>
                <a:cs typeface="Tahoma"/>
              </a:rPr>
              <a:t>:</a:t>
            </a:r>
            <a:r>
              <a:rPr sz="1500" spc="-9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9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500" spc="11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500" spc="20">
                <a:solidFill>
                  <a:srgbClr val="404040"/>
                </a:solidFill>
                <a:latin typeface="Tahoma"/>
                <a:cs typeface="Tahoma"/>
              </a:rPr>
              <a:t>im</a:t>
            </a:r>
            <a:r>
              <a:rPr sz="1500" spc="35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500" spc="-6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500" spc="4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500" spc="75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500" spc="6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50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500" spc="-65">
                <a:solidFill>
                  <a:srgbClr val="404040"/>
                </a:solidFill>
                <a:latin typeface="Tahoma"/>
                <a:cs typeface="Tahoma"/>
              </a:rPr>
              <a:t>,</a:t>
            </a:r>
            <a:r>
              <a:rPr sz="1500" spc="-18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15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500" spc="-2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500" spc="-4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500" spc="6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500">
                <a:solidFill>
                  <a:srgbClr val="404040"/>
                </a:solidFill>
                <a:latin typeface="Tahoma"/>
                <a:cs typeface="Tahoma"/>
              </a:rPr>
              <a:t>si</a:t>
            </a:r>
            <a:r>
              <a:rPr sz="1500" spc="-3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500" spc="4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500" spc="75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500" spc="6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50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500" spc="-65">
                <a:solidFill>
                  <a:srgbClr val="404040"/>
                </a:solidFill>
                <a:latin typeface="Tahoma"/>
                <a:cs typeface="Tahoma"/>
              </a:rPr>
              <a:t>,</a:t>
            </a:r>
            <a:r>
              <a:rPr sz="1500" spc="-18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35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500" spc="6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500" spc="90">
                <a:solidFill>
                  <a:srgbClr val="404040"/>
                </a:solidFill>
                <a:latin typeface="Tahoma"/>
                <a:cs typeface="Tahoma"/>
              </a:rPr>
              <a:t>d  </a:t>
            </a:r>
            <a:r>
              <a:rPr sz="1500" spc="15">
                <a:solidFill>
                  <a:srgbClr val="404040"/>
                </a:solidFill>
                <a:latin typeface="Tahoma"/>
                <a:cs typeface="Tahoma"/>
              </a:rPr>
              <a:t>transformations</a:t>
            </a:r>
            <a:r>
              <a:rPr sz="1500" spc="-9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15">
                <a:solidFill>
                  <a:srgbClr val="404040"/>
                </a:solidFill>
                <a:latin typeface="Tahoma"/>
                <a:cs typeface="Tahoma"/>
              </a:rPr>
              <a:t>for</a:t>
            </a:r>
            <a:r>
              <a:rPr sz="1500" spc="-11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35">
                <a:solidFill>
                  <a:srgbClr val="404040"/>
                </a:solidFill>
                <a:latin typeface="Tahoma"/>
                <a:cs typeface="Tahoma"/>
              </a:rPr>
              <a:t>dynamic</a:t>
            </a:r>
            <a:r>
              <a:rPr sz="1500" spc="-95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20">
                <a:solidFill>
                  <a:srgbClr val="404040"/>
                </a:solidFill>
                <a:latin typeface="Tahoma"/>
                <a:cs typeface="Tahoma"/>
              </a:rPr>
              <a:t>user</a:t>
            </a:r>
            <a:r>
              <a:rPr sz="1500" spc="-4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500" spc="10">
                <a:solidFill>
                  <a:srgbClr val="404040"/>
                </a:solidFill>
                <a:latin typeface="Tahoma"/>
                <a:cs typeface="Tahoma"/>
              </a:rPr>
              <a:t>interfaces</a:t>
            </a:r>
            <a:endParaRPr sz="1500">
              <a:latin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0201" y="1409445"/>
            <a:ext cx="5928995" cy="127698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>
              <a:lnSpc>
                <a:spcPts val="4810"/>
              </a:lnSpc>
              <a:spcBef>
                <a:spcPts val="430"/>
              </a:spcBef>
            </a:pPr>
            <a:r>
              <a:rPr spc="-475" dirty="0"/>
              <a:t>S</a:t>
            </a:r>
            <a:r>
              <a:rPr spc="-35" dirty="0"/>
              <a:t>l</a:t>
            </a:r>
            <a:r>
              <a:rPr spc="-130" dirty="0"/>
              <a:t>i</a:t>
            </a:r>
            <a:r>
              <a:rPr spc="-20" dirty="0"/>
              <a:t>d</a:t>
            </a:r>
            <a:r>
              <a:rPr spc="70" dirty="0"/>
              <a:t>e</a:t>
            </a:r>
            <a:r>
              <a:rPr spc="-50" dirty="0"/>
              <a:t> </a:t>
            </a:r>
            <a:r>
              <a:rPr spc="-695" dirty="0"/>
              <a:t>6</a:t>
            </a:r>
            <a:r>
              <a:rPr lang="en-US" spc="-695" dirty="0"/>
              <a:t> </a:t>
            </a:r>
            <a:r>
              <a:rPr spc="-275" dirty="0"/>
              <a:t>:</a:t>
            </a:r>
            <a:r>
              <a:rPr spc="-15" dirty="0"/>
              <a:t>o</a:t>
            </a:r>
            <a:r>
              <a:rPr spc="-170" dirty="0"/>
              <a:t>u</a:t>
            </a:r>
            <a:r>
              <a:rPr spc="-55" dirty="0"/>
              <a:t>t</a:t>
            </a:r>
            <a:r>
              <a:rPr spc="-20" dirty="0"/>
              <a:t>p</a:t>
            </a:r>
            <a:r>
              <a:rPr spc="-45" dirty="0"/>
              <a:t>ut</a:t>
            </a:r>
            <a:r>
              <a:rPr spc="-170" dirty="0"/>
              <a:t> </a:t>
            </a:r>
            <a:r>
              <a:rPr spc="-15" dirty="0"/>
              <a:t>o</a:t>
            </a:r>
            <a:r>
              <a:rPr spc="55" dirty="0"/>
              <a:t>f</a:t>
            </a:r>
            <a:r>
              <a:rPr spc="-80" dirty="0"/>
              <a:t> </a:t>
            </a:r>
            <a:r>
              <a:rPr spc="25" dirty="0" err="1"/>
              <a:t>f</a:t>
            </a:r>
            <a:r>
              <a:rPr spc="-120" dirty="0" err="1"/>
              <a:t>l</a:t>
            </a:r>
            <a:r>
              <a:rPr dirty="0" err="1"/>
              <a:t>i</a:t>
            </a:r>
            <a:r>
              <a:rPr spc="-60" dirty="0" err="1"/>
              <a:t>p</a:t>
            </a:r>
            <a:r>
              <a:rPr spc="210" dirty="0" err="1"/>
              <a:t>ka</a:t>
            </a:r>
            <a:r>
              <a:rPr spc="5" dirty="0" err="1"/>
              <a:t>r</a:t>
            </a:r>
            <a:r>
              <a:rPr spc="-15" dirty="0" err="1"/>
              <a:t>t</a:t>
            </a:r>
            <a:r>
              <a:rPr spc="-15" dirty="0"/>
              <a:t>  </a:t>
            </a:r>
            <a:r>
              <a:rPr spc="-155" dirty="0"/>
              <a:t>clone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90650" y="3066986"/>
            <a:ext cx="9892030" cy="3072130"/>
            <a:chOff x="1390650" y="3066986"/>
            <a:chExt cx="9892030" cy="3072130"/>
          </a:xfrm>
        </p:grpSpPr>
        <p:pic>
          <p:nvPicPr>
            <p:cNvPr id="4" name="object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524625" y="3066986"/>
              <a:ext cx="4757801" cy="307187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390650" y="3076511"/>
              <a:ext cx="5215001" cy="290042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7.0.20"/>
  <p:tag name="AS_OS" val="Microsoft Windows NT 10.0.20348.0"/>
  <p:tag name="AS_RELEASE_DATE" val="2024.01.14"/>
  <p:tag name="AS_TITLE" val="Aspose.Slides for .NET6"/>
  <p:tag name="AS_VERSION" val="24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766</Words>
  <Application>Microsoft Office PowerPoint</Application>
  <PresentationFormat>Widescreen</PresentationFormat>
  <Paragraphs>101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Arial MT</vt:lpstr>
      <vt:lpstr>Calibri</vt:lpstr>
      <vt:lpstr>Tahoma</vt:lpstr>
      <vt:lpstr>Times New Roman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V3 Data Solutions </vt:lpstr>
      <vt:lpstr>Overview of 45-Day  Web Development  Internship Program</vt:lpstr>
      <vt:lpstr>Slide 2 : Objectives</vt:lpstr>
      <vt:lpstr>Slide 3 : Steps  Followed</vt:lpstr>
      <vt:lpstr>Slide 4 : HTML  Structure</vt:lpstr>
      <vt:lpstr>Slide 5 : CSS  Styling</vt:lpstr>
      <vt:lpstr>Slide 6 :output of flipkart  clone</vt:lpstr>
      <vt:lpstr>Slide 6 : Key  Features</vt:lpstr>
      <vt:lpstr>Slide 7: Problems  Faced</vt:lpstr>
      <vt:lpstr>Slide 8: Conclusion</vt:lpstr>
      <vt:lpstr>Slide 9 : Learning  Outcomes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Om</dc:creator>
  <cp:lastModifiedBy>OM JAGANNATH KAKULTE</cp:lastModifiedBy>
  <cp:revision>2</cp:revision>
  <cp:lastPrinted>2024-08-08T08:19:25Z</cp:lastPrinted>
  <dcterms:created xsi:type="dcterms:W3CDTF">2024-08-08T15:19:25Z</dcterms:created>
  <dcterms:modified xsi:type="dcterms:W3CDTF">2024-08-08T15:40:13Z</dcterms:modified>
</cp:coreProperties>
</file>