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BAA2-A3CC-4D41-8EA1-A23D6C0073AC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2298-B69D-48CB-BA9C-BA9CE547D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05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BAA2-A3CC-4D41-8EA1-A23D6C0073AC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2298-B69D-48CB-BA9C-BA9CE547D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38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BAA2-A3CC-4D41-8EA1-A23D6C0073AC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2298-B69D-48CB-BA9C-BA9CE547D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22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BAA2-A3CC-4D41-8EA1-A23D6C0073AC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2298-B69D-48CB-BA9C-BA9CE547D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76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BAA2-A3CC-4D41-8EA1-A23D6C0073AC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2298-B69D-48CB-BA9C-BA9CE547D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91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BAA2-A3CC-4D41-8EA1-A23D6C0073AC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2298-B69D-48CB-BA9C-BA9CE547D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21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BAA2-A3CC-4D41-8EA1-A23D6C0073AC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2298-B69D-48CB-BA9C-BA9CE547D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84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BAA2-A3CC-4D41-8EA1-A23D6C0073AC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2298-B69D-48CB-BA9C-BA9CE547D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41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BAA2-A3CC-4D41-8EA1-A23D6C0073AC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2298-B69D-48CB-BA9C-BA9CE547D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47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BAA2-A3CC-4D41-8EA1-A23D6C0073AC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2298-B69D-48CB-BA9C-BA9CE547D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76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BAA2-A3CC-4D41-8EA1-A23D6C0073AC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2298-B69D-48CB-BA9C-BA9CE547D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90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5BAA2-A3CC-4D41-8EA1-A23D6C0073AC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52298-B69D-48CB-BA9C-BA9CE547D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992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695C8-04C0-480F-95DF-35DA58D2B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250"/>
            <a:ext cx="9144000" cy="942975"/>
          </a:xfrm>
        </p:spPr>
        <p:txBody>
          <a:bodyPr/>
          <a:lstStyle/>
          <a:p>
            <a:r>
              <a:rPr lang="en-US" dirty="0"/>
              <a:t>SONIC 2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48132DC-CEF3-42D3-88B3-4A9D4158A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038225"/>
            <a:ext cx="8943975" cy="466725"/>
          </a:xfrm>
        </p:spPr>
        <p:txBody>
          <a:bodyPr/>
          <a:lstStyle/>
          <a:p>
            <a:r>
              <a:rPr lang="en-US" dirty="0" err="1"/>
              <a:t>Anarkulov</a:t>
            </a:r>
            <a:r>
              <a:rPr lang="en-US" dirty="0"/>
              <a:t> </a:t>
            </a:r>
            <a:r>
              <a:rPr lang="en-US" dirty="0" err="1"/>
              <a:t>Omurbek</a:t>
            </a:r>
            <a:r>
              <a:rPr lang="en-US" dirty="0"/>
              <a:t> 11-24</a:t>
            </a:r>
            <a:endParaRPr lang="ru-RU" dirty="0"/>
          </a:p>
        </p:txBody>
      </p:sp>
      <p:pic>
        <p:nvPicPr>
          <p:cNvPr id="1026" name="Picture 2" descr="Sonic the Hedgehog 2 - Watch Full Movie on Paramount Plus">
            <a:extLst>
              <a:ext uri="{FF2B5EF4-FFF2-40B4-BE49-F238E27FC236}">
                <a16:creationId xmlns:a16="http://schemas.microsoft.com/office/drawing/2014/main" id="{C80593DC-0144-4B51-AE92-A90485EF9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04950"/>
            <a:ext cx="11430000" cy="513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9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B55541-1146-41BF-BD09-A3C3C1009137}"/>
              </a:ext>
            </a:extLst>
          </p:cNvPr>
          <p:cNvSpPr txBox="1"/>
          <p:nvPr/>
        </p:nvSpPr>
        <p:spPr>
          <a:xfrm>
            <a:off x="2066925" y="1135618"/>
            <a:ext cx="777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movie, Sonic is a guy who can run really fast. He has a friend named Tails. Together, they try to stop Dr. Robotnik, who wants to take over the world.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6AC732-D1EF-4195-9DAC-D98F3FFD6416}"/>
              </a:ext>
            </a:extLst>
          </p:cNvPr>
          <p:cNvSpPr txBox="1"/>
          <p:nvPr/>
        </p:nvSpPr>
        <p:spPr>
          <a:xfrm>
            <a:off x="3829050" y="246786"/>
            <a:ext cx="802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Briefly about the film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Sonic the Hedgehog 2 (2022) - IMDb">
            <a:extLst>
              <a:ext uri="{FF2B5EF4-FFF2-40B4-BE49-F238E27FC236}">
                <a16:creationId xmlns:a16="http://schemas.microsoft.com/office/drawing/2014/main" id="{56538F21-2A01-4DE4-9AE9-F9A503E59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2266950"/>
            <a:ext cx="10487025" cy="411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669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7269D-C1B7-4E9B-88DF-D9B83A8FB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-15805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i="1" dirty="0">
                <a:solidFill>
                  <a:srgbClr val="FF0000"/>
                </a:solidFill>
              </a:rPr>
              <a:t>My favorite Characters</a:t>
            </a:r>
            <a:endParaRPr lang="ru-RU" sz="5400" i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3FFE73-5CD3-405D-BA82-541260B195A3}"/>
              </a:ext>
            </a:extLst>
          </p:cNvPr>
          <p:cNvSpPr txBox="1"/>
          <p:nvPr/>
        </p:nvSpPr>
        <p:spPr>
          <a:xfrm>
            <a:off x="457200" y="1325563"/>
            <a:ext cx="207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Sonic</a:t>
            </a:r>
            <a:r>
              <a:rPr lang="en-US" dirty="0"/>
              <a:t> :The main character</a:t>
            </a:r>
            <a:endParaRPr lang="ru-RU" dirty="0"/>
          </a:p>
        </p:txBody>
      </p:sp>
      <p:pic>
        <p:nvPicPr>
          <p:cNvPr id="3074" name="Picture 2" descr="Sonic the Hedgehog 2' Turns Video-Game Lore Into Hollywood Joy - The  Atlantic">
            <a:extLst>
              <a:ext uri="{FF2B5EF4-FFF2-40B4-BE49-F238E27FC236}">
                <a16:creationId xmlns:a16="http://schemas.microsoft.com/office/drawing/2014/main" id="{89AF8492-D5C8-411D-9F66-5A38665B7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1078221"/>
            <a:ext cx="3057526" cy="270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F63515-A1AB-4FEB-8B82-2B957A19C34F}"/>
              </a:ext>
            </a:extLst>
          </p:cNvPr>
          <p:cNvSpPr txBox="1"/>
          <p:nvPr/>
        </p:nvSpPr>
        <p:spPr>
          <a:xfrm>
            <a:off x="814387" y="2010653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Fast and Brave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E36C2-6662-479D-9D94-14CB6E048009}"/>
              </a:ext>
            </a:extLst>
          </p:cNvPr>
          <p:cNvSpPr txBox="1"/>
          <p:nvPr/>
        </p:nvSpPr>
        <p:spPr>
          <a:xfrm>
            <a:off x="8191499" y="798176"/>
            <a:ext cx="53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Tails : Sonic’s best friend. He is smart</a:t>
            </a:r>
            <a:endParaRPr lang="ru-RU" dirty="0"/>
          </a:p>
        </p:txBody>
      </p:sp>
      <p:pic>
        <p:nvPicPr>
          <p:cNvPr id="3076" name="Picture 4" descr="Sonic the Hedgehog 2' Tails Actor Nearly Cried Meeting Jim Carrey -  Business Insider">
            <a:extLst>
              <a:ext uri="{FF2B5EF4-FFF2-40B4-BE49-F238E27FC236}">
                <a16:creationId xmlns:a16="http://schemas.microsoft.com/office/drawing/2014/main" id="{8F319D07-9BDC-4176-AC8B-D386ACEF3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167509"/>
            <a:ext cx="3733800" cy="270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3409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rime Video: Sonic the Hedgehog 2">
            <a:extLst>
              <a:ext uri="{FF2B5EF4-FFF2-40B4-BE49-F238E27FC236}">
                <a16:creationId xmlns:a16="http://schemas.microsoft.com/office/drawing/2014/main" id="{E0D58BA7-5496-4F76-BAF7-952C83DB6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" y="2238374"/>
            <a:ext cx="1109662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4DC0AB-9CBF-4AB3-B6F5-909CEC261333}"/>
              </a:ext>
            </a:extLst>
          </p:cNvPr>
          <p:cNvSpPr txBox="1"/>
          <p:nvPr/>
        </p:nvSpPr>
        <p:spPr>
          <a:xfrm>
            <a:off x="3809998" y="280101"/>
            <a:ext cx="3838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FF0000"/>
                </a:solidFill>
              </a:rPr>
              <a:t>What I understood</a:t>
            </a:r>
            <a:endParaRPr lang="ru-RU" sz="3600" i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F78F79-38DB-4C38-82B6-3248235CACF8}"/>
              </a:ext>
            </a:extLst>
          </p:cNvPr>
          <p:cNvSpPr txBox="1"/>
          <p:nvPr/>
        </p:nvSpPr>
        <p:spPr>
          <a:xfrm>
            <a:off x="3543300" y="1255159"/>
            <a:ext cx="481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movie teaches us about friendship and teamwork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7462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83C6E5-50FF-4ED5-983D-880A96F2A2BF}"/>
              </a:ext>
            </a:extLst>
          </p:cNvPr>
          <p:cNvSpPr txBox="1"/>
          <p:nvPr/>
        </p:nvSpPr>
        <p:spPr>
          <a:xfrm>
            <a:off x="3305175" y="2952750"/>
            <a:ext cx="558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Thank you for your attention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761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84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SONIC 2</vt:lpstr>
      <vt:lpstr>Презентация PowerPoint</vt:lpstr>
      <vt:lpstr>My favorite Characters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SONIC 2</dc:title>
  <dc:creator>acer</dc:creator>
  <cp:lastModifiedBy>acer</cp:lastModifiedBy>
  <cp:revision>1</cp:revision>
  <dcterms:created xsi:type="dcterms:W3CDTF">2024-09-25T05:40:21Z</dcterms:created>
  <dcterms:modified xsi:type="dcterms:W3CDTF">2024-09-25T06:31:47Z</dcterms:modified>
</cp:coreProperties>
</file>