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8F7F0-3132-4AFF-902E-5C6B5C9E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839C3-18CC-45D0-880C-961521A2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E3D9C1-D2D0-4F7E-9081-3C864385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78874C-864D-44BB-8E64-DE10C5B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9C16E-BDCD-4772-80DE-ACFA6833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6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A44FA5-8F44-4357-AC36-E92A79D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67A577-AE46-40CF-A452-02AA940DA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26F048-442C-475A-96D3-61B6B95A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E0EB5F-3626-4E7D-9261-16A46027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490C0-598E-428B-B6B5-717A58A2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6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62295F5-1C8C-432C-BEC4-2C306842F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58A31A-B176-461B-BFCF-3A2776A1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C8700-D942-45F8-A27E-FB0B67E4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4717C-D5EF-4A3C-A04F-FDD3F458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72A0A-5B1F-4724-BA2E-90504FE4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22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6E0CE-FCEC-4888-A81B-318073BC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23149-4B53-46C0-904A-0E64024C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725E7C-2A72-4F79-AA45-120D622A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37B785-56D7-4AAC-A1B4-3125D2FB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EF22E1-4E43-4B49-935F-CFEAE5D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52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C7E91-E826-4A64-B563-53ED4868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B892F4-D711-45ED-8E68-EAAA36370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EF645-11C8-4E8A-AC97-81219D8B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3164C5-1029-4094-9069-298ACB42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261C77-DF44-4A98-ADC7-16E30C60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8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20671-139B-4B11-892B-13F45252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0B3115-09E0-4FE8-870A-08F619648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7C17A0-0D1C-459F-AFB1-718AD62D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419D73-D474-4DB7-88CD-2A674CEE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779C7-2E44-4202-8D07-13BA8E46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AB85F-7F45-48B8-B177-BE65AD5E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4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90533-5DF4-41D7-A235-C97955A2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1A05A-9C65-4E8E-A9F8-5513E506B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2B3B0E-FEC2-45EF-B686-5E2ED15A3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67FE24-B3B6-4775-8B64-A9447B6B0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6CB19C-5CF2-4C7D-BC20-926920C46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836B28-4D79-415F-94C5-5C9BE082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F36B859-1B74-4503-9C47-512518C9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C5E355-26FA-4C94-B6CF-402E26AE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65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1BE9A-AFD0-4859-8159-87DAB49F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134182-C0A2-41BF-91F0-E0A10CD5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8FCB41-16EB-4C33-A9FF-CA2911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CA25B-2C61-423B-9595-71D7F133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8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BC30E-E8AD-4292-A188-F504266E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D73BA2-F6B7-4C00-8A51-43FC5413B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5273A4-D31B-4328-99E2-03604064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36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48A5F-0233-42C7-A718-A272F63C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C98F32-6733-4304-9A69-41FCF171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7F983A-BD24-4026-87DC-025DBACC8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860691-99AD-4DCB-B577-EC196D70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115032-3CCD-44A7-A99D-B31B1CD7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F3057B-2D29-45BC-BF52-E10A1446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54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44F67-D7DD-45C1-A3FD-ABD500C3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6DF5D4-90BF-4470-9453-805CE7DAE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E1641F-36D7-452A-B3E7-E60017468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5856C3-BCAE-4151-B136-298BA60D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C8A3A3-4AD8-4B53-B11B-05C6B80A6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1188D-CA65-4BAD-93B9-46FE3FE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2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10041F-C39E-408F-B2AF-5D0E2F0B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D368E-9907-4F5D-9F14-541B45A7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B8095-D889-471B-99C1-06825F967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0B54C-432A-4981-881C-9895D98B4128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29F0A5-E374-4F45-83DB-83CE1FC45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29E49A-D358-40B4-BA27-3FA87E23C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4767-B06D-4C7C-B0ED-71B67654FD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44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9FD179-FFFB-42EE-93BC-7EBE915C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2414446"/>
            <a:ext cx="92976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8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30A6B3-5FDA-47A7-82C7-1FF29390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256" y="1599944"/>
            <a:ext cx="922148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17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96A8AB-9892-4289-87A2-32BA3C10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1547550"/>
            <a:ext cx="923101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1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1F06E9-2A30-456C-9368-14D8F040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914" y="1557076"/>
            <a:ext cx="9288171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20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70A041-DAC9-4DFB-9A02-9B8DD5C08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151" y="1680918"/>
            <a:ext cx="929769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9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C10FED-9D9B-4BA6-AA4B-C075F1342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7" y="1618997"/>
            <a:ext cx="9250066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4350B4-E9DD-4EAD-A70A-E9C6C2402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1666629"/>
            <a:ext cx="925959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F62D51-E1CF-40C4-8741-38D0EA16B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67" y="1747603"/>
            <a:ext cx="9250066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87C781-A5D3-4F09-9A26-16A797DB9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1704734"/>
            <a:ext cx="931675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06CDF3-CCA7-4AD1-8E0A-4A3E19F19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25" y="1685681"/>
            <a:ext cx="9316750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8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64694A-5848-4515-AEE8-493F1EB89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714260"/>
            <a:ext cx="9364382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45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acer</dc:creator>
  <cp:lastModifiedBy>acer</cp:lastModifiedBy>
  <cp:revision>1</cp:revision>
  <dcterms:created xsi:type="dcterms:W3CDTF">2024-10-30T06:07:00Z</dcterms:created>
  <dcterms:modified xsi:type="dcterms:W3CDTF">2024-10-30T06:13:19Z</dcterms:modified>
</cp:coreProperties>
</file>