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5AD8-68F1-416A-83F4-6E9B8C340EA7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FC83A-AE46-40F7-8E23-7BFF2A45A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C83A-AE46-40F7-8E23-7BFF2A45A4D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8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71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78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530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3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5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1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1FBD-C5A2-450F-A99B-7ABC51C9296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EC36-2EEE-49AD-AAC7-9F9B1FF19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DF2D8-1AEE-44C1-8A60-174B3B071BCA}"/>
              </a:ext>
            </a:extLst>
          </p:cNvPr>
          <p:cNvSpPr txBox="1"/>
          <p:nvPr/>
        </p:nvSpPr>
        <p:spPr>
          <a:xfrm>
            <a:off x="1562100" y="381892"/>
            <a:ext cx="683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IoT </a:t>
            </a:r>
            <a:r>
              <a:rPr lang="ru-RU" dirty="0"/>
              <a:t>в Сельском хозяйстве</a:t>
            </a:r>
          </a:p>
          <a:p>
            <a:pPr algn="ctr"/>
            <a:r>
              <a:rPr lang="en-US" b="1" dirty="0"/>
              <a:t>Green world team </a:t>
            </a:r>
          </a:p>
          <a:p>
            <a:endParaRPr lang="ru-RU" dirty="0"/>
          </a:p>
        </p:txBody>
      </p:sp>
      <p:sp>
        <p:nvSpPr>
          <p:cNvPr id="7" name="AutoShape 2" descr="A traditional rural vegetable garden viewed from a 90-degree top-down perspective. The garden features simple soil-based plots with irregular, natural rows of crops, as seen in a countryside setting. Integrated smart farming gadgets include an automated irrigation system, a daylight sensor for light shielding, and various other modern agricultural technologies. The scene combines rustic charm with cutting-edge smart devices, showcasing green, lush vegetation and visible gadgets seamlessly integrated into the rural environment.">
            <a:extLst>
              <a:ext uri="{FF2B5EF4-FFF2-40B4-BE49-F238E27FC236}">
                <a16:creationId xmlns:a16="http://schemas.microsoft.com/office/drawing/2014/main" id="{C8C681BA-14C0-432C-A892-930329959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1362075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Более 17 500 работ на тему «умное сельское хозяйство»: стоковые фото,  картинки и изображения royalty-free - iStock">
            <a:extLst>
              <a:ext uri="{FF2B5EF4-FFF2-40B4-BE49-F238E27FC236}">
                <a16:creationId xmlns:a16="http://schemas.microsoft.com/office/drawing/2014/main" id="{1A7DC1CB-DA4F-4586-9A54-0A180B50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90599"/>
            <a:ext cx="898207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C38C4-B2E0-42A5-AFD6-AFD090AD4BA2}"/>
              </a:ext>
            </a:extLst>
          </p:cNvPr>
          <p:cNvSpPr txBox="1"/>
          <p:nvPr/>
        </p:nvSpPr>
        <p:spPr>
          <a:xfrm>
            <a:off x="3829050" y="1543050"/>
            <a:ext cx="4329112" cy="377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/>
              <a:t>/</a:t>
            </a:r>
            <a:endParaRPr lang="ru-RU" sz="23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542CF-FDF3-475F-B7C4-B90979D8B4F2}"/>
              </a:ext>
            </a:extLst>
          </p:cNvPr>
          <p:cNvSpPr txBox="1"/>
          <p:nvPr/>
        </p:nvSpPr>
        <p:spPr>
          <a:xfrm>
            <a:off x="2914650" y="31366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IoT</a:t>
            </a:r>
            <a:endParaRPr lang="ru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D5597-3860-4CD3-AA56-1E2AA5E81D55}"/>
              </a:ext>
            </a:extLst>
          </p:cNvPr>
          <p:cNvSpPr txBox="1"/>
          <p:nvPr/>
        </p:nvSpPr>
        <p:spPr>
          <a:xfrm>
            <a:off x="5495925" y="3075055"/>
            <a:ext cx="180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Сельское Хозяйство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41D9E-D018-438C-A439-01750D42C3F6}"/>
              </a:ext>
            </a:extLst>
          </p:cNvPr>
          <p:cNvSpPr txBox="1"/>
          <p:nvPr/>
        </p:nvSpPr>
        <p:spPr>
          <a:xfrm>
            <a:off x="4186238" y="2109406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V</a:t>
            </a:r>
            <a:endParaRPr lang="ru-RU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625C2-6DAA-451D-9658-C56CE7654253}"/>
              </a:ext>
            </a:extLst>
          </p:cNvPr>
          <p:cNvSpPr txBox="1"/>
          <p:nvPr/>
        </p:nvSpPr>
        <p:spPr>
          <a:xfrm>
            <a:off x="4581525" y="3640599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179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0AF7B-CC19-432E-A2DF-954F29813536}"/>
              </a:ext>
            </a:extLst>
          </p:cNvPr>
          <p:cNvSpPr txBox="1"/>
          <p:nvPr/>
        </p:nvSpPr>
        <p:spPr>
          <a:xfrm>
            <a:off x="3305175" y="2685960"/>
            <a:ext cx="625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11564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астить урожай в стране начнут с помощью умного земледелия – вот  подробности | tochka.by">
            <a:extLst>
              <a:ext uri="{FF2B5EF4-FFF2-40B4-BE49-F238E27FC236}">
                <a16:creationId xmlns:a16="http://schemas.microsoft.com/office/drawing/2014/main" id="{FE0A736D-3F33-4C30-8128-E462C0DD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" y="66676"/>
            <a:ext cx="5466433" cy="387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CC580-22D0-4F64-B8A7-099FFFE29C3B}"/>
              </a:ext>
            </a:extLst>
          </p:cNvPr>
          <p:cNvSpPr txBox="1"/>
          <p:nvPr/>
        </p:nvSpPr>
        <p:spPr>
          <a:xfrm>
            <a:off x="6096000" y="257176"/>
            <a:ext cx="3133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 нашей команде</a:t>
            </a:r>
            <a:r>
              <a:rPr lang="en-US" sz="2000" b="1" dirty="0"/>
              <a:t>:</a:t>
            </a:r>
            <a:endParaRPr lang="ru-RU" sz="2000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ru-RU" dirty="0" err="1"/>
              <a:t>Жуматаев</a:t>
            </a:r>
            <a:r>
              <a:rPr lang="ru-RU" dirty="0"/>
              <a:t> Султан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err="1"/>
              <a:t>Анаркулов</a:t>
            </a:r>
            <a:r>
              <a:rPr lang="ru-RU" dirty="0"/>
              <a:t> </a:t>
            </a:r>
            <a:r>
              <a:rPr lang="ru-RU" dirty="0" err="1"/>
              <a:t>Омурбек</a:t>
            </a:r>
            <a:endParaRPr lang="ru-RU" dirty="0"/>
          </a:p>
          <a:p>
            <a:endParaRPr lang="ru-RU" dirty="0"/>
          </a:p>
          <a:p>
            <a:r>
              <a:rPr lang="ru-RU" dirty="0"/>
              <a:t>-Назаров </a:t>
            </a:r>
            <a:r>
              <a:rPr lang="ru-RU" dirty="0" err="1"/>
              <a:t>Нур</a:t>
            </a:r>
            <a:endParaRPr lang="ru-RU" dirty="0"/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err="1"/>
              <a:t>Мухамад</a:t>
            </a:r>
            <a:r>
              <a:rPr lang="ru-RU" dirty="0"/>
              <a:t> Юсуф</a:t>
            </a:r>
          </a:p>
          <a:p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14BDDB-65BB-4CD9-A636-0C06F7055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32" y="3280230"/>
            <a:ext cx="2062393" cy="2752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EDAF8-263C-4022-B822-2636C6CC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60" y="3280230"/>
            <a:ext cx="2062393" cy="2749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C6481-DE13-4113-84B6-345C95677CF1}"/>
              </a:ext>
            </a:extLst>
          </p:cNvPr>
          <p:cNvSpPr txBox="1"/>
          <p:nvPr/>
        </p:nvSpPr>
        <p:spPr>
          <a:xfrm>
            <a:off x="629568" y="4010025"/>
            <a:ext cx="5695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Интернет вещей (</a:t>
            </a:r>
            <a:r>
              <a:rPr lang="ru-RU" dirty="0" err="1"/>
              <a:t>IoT</a:t>
            </a:r>
            <a:r>
              <a:rPr lang="ru-RU" dirty="0"/>
              <a:t>) представляет собой сеть физических устройств, подключенных к интернету, которые могут собирать и обмениваться данными. В последние годы </a:t>
            </a:r>
            <a:r>
              <a:rPr lang="ru-RU" dirty="0" err="1"/>
              <a:t>IoT</a:t>
            </a:r>
            <a:r>
              <a:rPr lang="ru-RU" dirty="0"/>
              <a:t> находит все более широкое применение в различных отраслях, включая сельское хозяйство. Этот проект исследует, как технологии </a:t>
            </a:r>
            <a:r>
              <a:rPr lang="ru-RU" dirty="0" err="1"/>
              <a:t>IoT</a:t>
            </a:r>
            <a:r>
              <a:rPr lang="ru-RU" dirty="0"/>
              <a:t> могут трансформировать аграрный сектор, повысить эффективность производства и улучшить устойчивость к изменениям климата.</a:t>
            </a:r>
          </a:p>
        </p:txBody>
      </p:sp>
    </p:spTree>
    <p:extLst>
      <p:ext uri="{BB962C8B-B14F-4D97-AF65-F5344CB8AC3E}">
        <p14:creationId xmlns:p14="http://schemas.microsoft.com/office/powerpoint/2010/main" val="22477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B57F6-559F-4D99-B063-5EF0CA065B55}"/>
              </a:ext>
            </a:extLst>
          </p:cNvPr>
          <p:cNvSpPr txBox="1"/>
          <p:nvPr/>
        </p:nvSpPr>
        <p:spPr>
          <a:xfrm>
            <a:off x="1095374" y="2152650"/>
            <a:ext cx="8620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 проекта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1. Изучить основные технологии </a:t>
            </a:r>
            <a:r>
              <a:rPr lang="ru-RU" dirty="0" err="1"/>
              <a:t>IoT</a:t>
            </a:r>
            <a:r>
              <a:rPr lang="ru-RU" dirty="0"/>
              <a:t>, используемые в сельском хозяйстве.</a:t>
            </a:r>
          </a:p>
          <a:p>
            <a:endParaRPr lang="ru-RU" dirty="0"/>
          </a:p>
          <a:p>
            <a:r>
              <a:rPr lang="ru-RU" dirty="0"/>
              <a:t>2. Проанализировать преимущества и вызовы внедрения </a:t>
            </a:r>
            <a:r>
              <a:rPr lang="ru-RU" dirty="0" err="1"/>
              <a:t>IoT</a:t>
            </a:r>
            <a:r>
              <a:rPr lang="ru-RU" dirty="0"/>
              <a:t> в аграрные практики.</a:t>
            </a:r>
          </a:p>
          <a:p>
            <a:endParaRPr lang="ru-RU" dirty="0"/>
          </a:p>
          <a:p>
            <a:r>
              <a:rPr lang="ru-RU" dirty="0"/>
              <a:t>3. Предложить решения для оптимизации процессов с использованием </a:t>
            </a:r>
            <a:r>
              <a:rPr lang="ru-RU" dirty="0" err="1"/>
              <a:t>IoT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5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A5331-7A6F-4767-9691-FE04CB7369B4}"/>
              </a:ext>
            </a:extLst>
          </p:cNvPr>
          <p:cNvSpPr txBox="1"/>
          <p:nvPr/>
        </p:nvSpPr>
        <p:spPr>
          <a:xfrm>
            <a:off x="209550" y="257176"/>
            <a:ext cx="635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Обзор технологий </a:t>
            </a:r>
            <a:r>
              <a:rPr lang="ru-RU" dirty="0" err="1"/>
              <a:t>IoT</a:t>
            </a:r>
            <a:r>
              <a:rPr lang="ru-RU" dirty="0"/>
              <a:t> в сельском хозяйстве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362F2D-4579-4E6E-913E-09C671D6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889000"/>
            <a:ext cx="8429625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5C637E-997E-471F-BE9A-900B9722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0"/>
            <a:ext cx="4791143" cy="3108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06DE3-1BE8-4F9E-B35E-1542EE9A66BF}"/>
              </a:ext>
            </a:extLst>
          </p:cNvPr>
          <p:cNvSpPr txBox="1"/>
          <p:nvPr/>
        </p:nvSpPr>
        <p:spPr>
          <a:xfrm>
            <a:off x="5424487" y="17589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Мобильные устройства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88127-8725-48E3-84B0-2B1C94672665}"/>
              </a:ext>
            </a:extLst>
          </p:cNvPr>
          <p:cNvSpPr txBox="1"/>
          <p:nvPr/>
        </p:nvSpPr>
        <p:spPr>
          <a:xfrm>
            <a:off x="1524068" y="3714056"/>
            <a:ext cx="6896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Мобильные приложения и устройства, подключенные к </a:t>
            </a:r>
            <a:r>
              <a:rPr lang="ru-RU" dirty="0" err="1"/>
              <a:t>IoT</a:t>
            </a:r>
            <a:r>
              <a:rPr lang="ru-RU" dirty="0"/>
              <a:t>, позволяют фермерам получать доступ к данным в реальном времени. Например, сенсоры могут передавать информацию о состоянии почвы, влажности и температуре прямо на мобильные устройства. Это помогает фермерам оперативно реагировать на изменения условий и принимать более обоснованные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7074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Круговая система полива Атлантис 500 м купить, цена">
            <a:extLst>
              <a:ext uri="{FF2B5EF4-FFF2-40B4-BE49-F238E27FC236}">
                <a16:creationId xmlns:a16="http://schemas.microsoft.com/office/drawing/2014/main" id="{32BBB059-307E-42D9-8C30-E679FC2A1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4" name="Picture 12" descr="Услуги сельскохозяйственного и капельного полива полей и теплиц">
            <a:extLst>
              <a:ext uri="{FF2B5EF4-FFF2-40B4-BE49-F238E27FC236}">
                <a16:creationId xmlns:a16="http://schemas.microsoft.com/office/drawing/2014/main" id="{65CE2E64-A76C-400D-82D6-4A104A13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1" y="142664"/>
            <a:ext cx="4892239" cy="34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1EA242-0C43-4FF1-B3DA-5B3B2D3218A9}"/>
              </a:ext>
            </a:extLst>
          </p:cNvPr>
          <p:cNvSpPr txBox="1"/>
          <p:nvPr/>
        </p:nvSpPr>
        <p:spPr>
          <a:xfrm>
            <a:off x="6096000" y="167736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Авто-поливалка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F0E92-D1EC-4CC1-B8E6-3084BDA9B9BA}"/>
              </a:ext>
            </a:extLst>
          </p:cNvPr>
          <p:cNvSpPr txBox="1"/>
          <p:nvPr/>
        </p:nvSpPr>
        <p:spPr>
          <a:xfrm>
            <a:off x="1616602" y="4024312"/>
            <a:ext cx="696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</a:t>
            </a:r>
            <a:r>
              <a:rPr lang="ru-RU" dirty="0" err="1"/>
              <a:t>IoT</a:t>
            </a:r>
            <a:r>
              <a:rPr lang="ru-RU" dirty="0"/>
              <a:t> автоматизированные системы полива могут быть связаны с датчиками, которые измеряют уровень влажности почвы. Эти системы могут автоматически включаться или выключаться в зависимости от данных, получаемых от сенсоров, что позволяет оптимизировать использование воды и предотвратить переувлажнение или пересыхание растений.</a:t>
            </a:r>
          </a:p>
        </p:txBody>
      </p:sp>
    </p:spTree>
    <p:extLst>
      <p:ext uri="{BB962C8B-B14F-4D97-AF65-F5344CB8AC3E}">
        <p14:creationId xmlns:p14="http://schemas.microsoft.com/office/powerpoint/2010/main" val="33127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59946-AA85-4E24-9435-F3AB8E5F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6" y="109004"/>
            <a:ext cx="5168614" cy="2910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25823-1A67-4297-AC7C-FA21E844DDB7}"/>
              </a:ext>
            </a:extLst>
          </p:cNvPr>
          <p:cNvSpPr txBox="1"/>
          <p:nvPr/>
        </p:nvSpPr>
        <p:spPr>
          <a:xfrm>
            <a:off x="5878307" y="1663264"/>
            <a:ext cx="403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Солнечные Батареи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31A3-FE6A-416D-94BC-0CF86B2C0E34}"/>
              </a:ext>
            </a:extLst>
          </p:cNvPr>
          <p:cNvSpPr txBox="1"/>
          <p:nvPr/>
        </p:nvSpPr>
        <p:spPr>
          <a:xfrm>
            <a:off x="1228725" y="3826013"/>
            <a:ext cx="7286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Внедрение солнечных батарей в </a:t>
            </a:r>
            <a:r>
              <a:rPr lang="ru-RU" dirty="0" err="1"/>
              <a:t>IoT</a:t>
            </a:r>
            <a:r>
              <a:rPr lang="ru-RU" dirty="0"/>
              <a:t>-системы позволяет фермерам отслеживать уровень выработки энергии и потребление ресурсов. Эти данные могут быть использованы для управления другими устройствами на ферме, такими как насосы для полива или освещение, что способствует более эффективному использованию энергии и снижению затрат.</a:t>
            </a:r>
          </a:p>
        </p:txBody>
      </p:sp>
    </p:spTree>
    <p:extLst>
      <p:ext uri="{BB962C8B-B14F-4D97-AF65-F5344CB8AC3E}">
        <p14:creationId xmlns:p14="http://schemas.microsoft.com/office/powerpoint/2010/main" val="19311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44F17-2628-41AB-8FCB-306828E89631}"/>
              </a:ext>
            </a:extLst>
          </p:cNvPr>
          <p:cNvSpPr txBox="1"/>
          <p:nvPr/>
        </p:nvSpPr>
        <p:spPr>
          <a:xfrm>
            <a:off x="771523" y="485776"/>
            <a:ext cx="673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Преимущества применения </a:t>
            </a:r>
            <a:r>
              <a:rPr lang="ru-RU" sz="2400" b="1" dirty="0" err="1"/>
              <a:t>IoT</a:t>
            </a:r>
            <a:r>
              <a:rPr lang="ru-RU" sz="2400" b="1" dirty="0"/>
              <a:t> в сельском хозяйстве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63AA-D3C7-487E-A478-182CFDE5D76F}"/>
              </a:ext>
            </a:extLst>
          </p:cNvPr>
          <p:cNvSpPr txBox="1"/>
          <p:nvPr/>
        </p:nvSpPr>
        <p:spPr>
          <a:xfrm>
            <a:off x="771523" y="1547812"/>
            <a:ext cx="6591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Увеличение урожайности: Использование данных для принятия обоснованных решений позволяет значительно повысить продуктивность.</a:t>
            </a:r>
          </a:p>
          <a:p>
            <a:endParaRPr lang="ru-RU" dirty="0"/>
          </a:p>
          <a:p>
            <a:r>
              <a:rPr lang="ru-RU" dirty="0"/>
              <a:t>2. Снижение затрат: Оптимизация использования ресурсов (воды, удобрений) помогает сократить затраты на производство.</a:t>
            </a:r>
          </a:p>
          <a:p>
            <a:endParaRPr lang="ru-RU" dirty="0"/>
          </a:p>
          <a:p>
            <a:r>
              <a:rPr lang="ru-RU" dirty="0"/>
              <a:t>3. Устойчивость к климатическим изменениям: Системы мониторинга позволяют быстрее реагировать на изменения погодных условий и адаптировать агрономические практики.</a:t>
            </a:r>
          </a:p>
          <a:p>
            <a:endParaRPr lang="ru-RU" dirty="0"/>
          </a:p>
          <a:p>
            <a:r>
              <a:rPr lang="ru-RU" dirty="0"/>
              <a:t>4. Автоматизация процессов: Умные технологии позволяют автоматизировать рутинные задачи, освобождая время для более важных дел.</a:t>
            </a:r>
          </a:p>
        </p:txBody>
      </p:sp>
    </p:spTree>
    <p:extLst>
      <p:ext uri="{BB962C8B-B14F-4D97-AF65-F5344CB8AC3E}">
        <p14:creationId xmlns:p14="http://schemas.microsoft.com/office/powerpoint/2010/main" val="25474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7424A-A9DB-4914-891E-2CCB0081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0" y="3211830"/>
            <a:ext cx="2910840" cy="4343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B37462-24C7-489C-BA52-345696AC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71283"/>
            <a:ext cx="8524567" cy="63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877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371</Words>
  <Application>Microsoft Office PowerPoint</Application>
  <PresentationFormat>Широкоэкранный</PresentationFormat>
  <Paragraphs>44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3</cp:revision>
  <dcterms:created xsi:type="dcterms:W3CDTF">2024-11-18T04:44:18Z</dcterms:created>
  <dcterms:modified xsi:type="dcterms:W3CDTF">2024-11-20T05:49:27Z</dcterms:modified>
</cp:coreProperties>
</file>