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5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4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5D337B-0018-4F22-9036-2FEBE8B241E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FE6B01-AD5E-44D3-B6CB-8007E2207C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303E-B50B-4B8C-88B8-13B29EA8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839" y="531221"/>
            <a:ext cx="10058400" cy="155883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entury" panose="02040604050505020304" pitchFamily="18" charset="0"/>
              </a:rPr>
              <a:t>REDEMPTION: Real-Time Protection against Ransomware at End-Hosts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61AE2-5A19-48F1-9A13-47253EC9B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299063"/>
            <a:ext cx="10058400" cy="3299557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Omkar Joshi</a:t>
            </a:r>
          </a:p>
          <a:p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jagtap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2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E27-61FE-461F-89DA-AA6E3958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2D8B-419B-49DF-816B-C885EF26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Background/History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Protection against Ransomware is Important?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Abstract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Proposal Block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577746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34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Century</vt:lpstr>
      <vt:lpstr>Wingdings</vt:lpstr>
      <vt:lpstr>Retrospect</vt:lpstr>
      <vt:lpstr>REDEMPTION: Real-Time Protection against Ransomware at End-Hosts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REDEMPTION: Real-Time Protection against Ransomware at End-Hosts</dc:title>
  <dc:creator>Resident</dc:creator>
  <cp:lastModifiedBy>Resident</cp:lastModifiedBy>
  <cp:revision>2</cp:revision>
  <dcterms:created xsi:type="dcterms:W3CDTF">2017-09-09T20:59:18Z</dcterms:created>
  <dcterms:modified xsi:type="dcterms:W3CDTF">2017-09-09T21:13:08Z</dcterms:modified>
</cp:coreProperties>
</file>