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68" r:id="rId11"/>
    <p:sldId id="269" r:id="rId12"/>
    <p:sldId id="273" r:id="rId13"/>
    <p:sldId id="274" r:id="rId14"/>
    <p:sldId id="270" r:id="rId15"/>
    <p:sldId id="271" r:id="rId16"/>
    <p:sldId id="272" r:id="rId17"/>
    <p:sldId id="26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>
      <p:cViewPr varScale="1">
        <p:scale>
          <a:sx n="70" d="100"/>
          <a:sy n="70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ega.nz/#!BSJjWaIL!a2or0xzGJaS0CxCHri0cLwS4LFhqQQrTKotFro7hWQk" TargetMode="External"/><Relationship Id="rId3" Type="http://schemas.openxmlformats.org/officeDocument/2006/relationships/hyperlink" Target="https://docs.microsoft.com/en-us/windows-hardware/drivers/ifs/irps-are-different-from-fast-i-o" TargetMode="External"/><Relationship Id="rId7" Type="http://schemas.openxmlformats.org/officeDocument/2006/relationships/hyperlink" Target="https://msdn.microsoft.com/en-us/library/windows/hardware" TargetMode="External"/><Relationship Id="rId2" Type="http://schemas.openxmlformats.org/officeDocument/2006/relationships/hyperlink" Target="https://github.com/apriorit/file-system-filter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kernel/overview-of-the-windows-i-o-model" TargetMode="External"/><Relationship Id="rId5" Type="http://schemas.openxmlformats.org/officeDocument/2006/relationships/hyperlink" Target="https://docs.microsoft.com/en-us/windows-hardware/drivers/kernel/handling-irps" TargetMode="External"/><Relationship Id="rId4" Type="http://schemas.openxmlformats.org/officeDocument/2006/relationships/hyperlink" Target="https://docs.microsoft.com/en-us/windows-hardware/drivers/kernel/introduction-to-device-objects" TargetMode="External"/><Relationship Id="rId9" Type="http://schemas.openxmlformats.org/officeDocument/2006/relationships/hyperlink" Target="https://github.com/Microsoft/Windows-driver-sampl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WDK and 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support for windows driver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/>
              <a:t>Multiple support for windows </a:t>
            </a:r>
            <a:r>
              <a:rPr lang="en-US" dirty="0" smtClean="0"/>
              <a:t>libraries</a:t>
            </a:r>
          </a:p>
          <a:p>
            <a:endParaRPr lang="en-US" dirty="0"/>
          </a:p>
          <a:p>
            <a:r>
              <a:rPr lang="en-US" dirty="0"/>
              <a:t>Gives ability to choose between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Attaches volumes as device object for filter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/>
              <a:t>Filter manager finds number of volumes to be attached</a:t>
            </a:r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File Structure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" y="1752600"/>
            <a:ext cx="6726566" cy="3276600"/>
          </a:xfrm>
        </p:spPr>
      </p:pic>
    </p:spTree>
    <p:extLst>
      <p:ext uri="{BB962C8B-B14F-4D97-AF65-F5344CB8AC3E}">
        <p14:creationId xmlns:p14="http://schemas.microsoft.com/office/powerpoint/2010/main" val="56423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007484" cy="5257800"/>
          </a:xfrm>
        </p:spPr>
      </p:pic>
      <p:sp>
        <p:nvSpPr>
          <p:cNvPr id="5" name="TextBox 4"/>
          <p:cNvSpPr txBox="1"/>
          <p:nvPr/>
        </p:nvSpPr>
        <p:spPr>
          <a:xfrm>
            <a:off x="3200400" y="58652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Fig: </a:t>
            </a:r>
            <a:r>
              <a:rPr lang="en-IN" smtClean="0"/>
              <a:t>File System Filter </a:t>
            </a:r>
            <a:r>
              <a:rPr lang="en-IN" dirty="0" smtClean="0"/>
              <a:t>Driver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00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</a:t>
            </a:r>
            <a:r>
              <a:rPr lang="en-US" dirty="0" smtClean="0"/>
              <a:t>flow</a:t>
            </a:r>
          </a:p>
          <a:p>
            <a:endParaRPr lang="en-US" dirty="0"/>
          </a:p>
          <a:p>
            <a:r>
              <a:rPr lang="en-US" dirty="0"/>
              <a:t>Maps file residing on the disk volume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IRP File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</a:t>
            </a:r>
            <a:r>
              <a:rPr lang="en-US" dirty="0" smtClean="0"/>
              <a:t>for I/O Request Packet.</a:t>
            </a:r>
          </a:p>
          <a:p>
            <a:endParaRPr lang="en-US" dirty="0"/>
          </a:p>
          <a:p>
            <a:r>
              <a:rPr lang="en-US" dirty="0" smtClean="0"/>
              <a:t>I/O Manager creates IRP’s to store information related to I/O operations.</a:t>
            </a:r>
          </a:p>
          <a:p>
            <a:endParaRPr lang="en-US" dirty="0"/>
          </a:p>
          <a:p>
            <a:r>
              <a:rPr lang="en-US" dirty="0" smtClean="0"/>
              <a:t>IRP’s are default means to perform IO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3740"/>
            <a:ext cx="7772400" cy="1143000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0707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13430"/>
            <a:ext cx="7772400" cy="551597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github.com/apriorit/file-system-filter/blob/master/readme.md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docs.microsoft.com/en-us/windows-hardware/drivers/ifs/irps-are-different-from-fast-i-o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docs.microsoft.com/en-us/windows-hardware/drivers/kernel/introduction-to-device-objects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docs.microsoft.com/en-us/windows-hardware/drivers/kernel/handling-irps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 [Amin Kharraz1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docs.microsoft.com/en-us/windows-hardware/drivers/kernel/overview-of-the-windows-i-o-model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msdn.microsoft.com/en-us/library/windows/hardware</a:t>
            </a:r>
            <a:endParaRPr lang="en-IN" dirty="0" smtClean="0"/>
          </a:p>
          <a:p>
            <a:r>
              <a:rPr lang="en-IN" dirty="0">
                <a:hlinkClick r:id="rId8"/>
              </a:rPr>
              <a:t>https://mega.nz/#!</a:t>
            </a:r>
            <a:r>
              <a:rPr lang="en-IN" dirty="0" smtClean="0">
                <a:hlinkClick r:id="rId8"/>
              </a:rPr>
              <a:t>BSJjWaIL!a2or0xzGJaS0CxCHri0cLwS4LFhqQQrTKotFro7hWQk</a:t>
            </a:r>
            <a:r>
              <a:rPr lang="en-IN" dirty="0" smtClean="0"/>
              <a:t> – Online Ransomware Sample</a:t>
            </a:r>
          </a:p>
          <a:p>
            <a:r>
              <a:rPr lang="en-IN" dirty="0">
                <a:hlinkClick r:id="rId9"/>
              </a:rPr>
              <a:t>https://</a:t>
            </a:r>
            <a:r>
              <a:rPr lang="en-IN" dirty="0" smtClean="0">
                <a:hlinkClick r:id="rId9"/>
              </a:rPr>
              <a:t>github.com/Microsoft/Windows-driver-samples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1423</TotalTime>
  <Words>550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WDK and Windows SDK</vt:lpstr>
      <vt:lpstr>File System Filter Driver</vt:lpstr>
      <vt:lpstr>File Structure</vt:lpstr>
      <vt:lpstr>PowerPoint Presentation</vt:lpstr>
      <vt:lpstr>Fast I/O Handler</vt:lpstr>
      <vt:lpstr>IRP File Filter Driver</vt:lpstr>
      <vt:lpstr>Demo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Omkar</cp:lastModifiedBy>
  <cp:revision>52</cp:revision>
  <dcterms:created xsi:type="dcterms:W3CDTF">2017-09-12T16:37:31Z</dcterms:created>
  <dcterms:modified xsi:type="dcterms:W3CDTF">2017-11-28T16:32:04Z</dcterms:modified>
</cp:coreProperties>
</file>