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63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660"/>
  </p:normalViewPr>
  <p:slideViewPr>
    <p:cSldViewPr>
      <p:cViewPr varScale="1">
        <p:scale>
          <a:sx n="81" d="100"/>
          <a:sy n="81" d="100"/>
        </p:scale>
        <p:origin x="16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ACBD11-8346-4C99-A9FF-A5E65280ED7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.cnn.com/2017/05/13/technology/ransomware-attack-who-got-hurt/index.html" TargetMode="External"/><Relationship Id="rId2" Type="http://schemas.openxmlformats.org/officeDocument/2006/relationships/hyperlink" Target="https://en.wikipedia.org/wiki/Ransom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security.techtarget.com/definition/ransomware" TargetMode="External"/><Relationship Id="rId5" Type="http://schemas.openxmlformats.org/officeDocument/2006/relationships/hyperlink" Target="https://www.usatoday.com/story/news/2017/05/13/european-cyber-police-battle-unprecedented-global-hacking/101633374/" TargetMode="External"/><Relationship Id="rId4" Type="http://schemas.openxmlformats.org/officeDocument/2006/relationships/hyperlink" Target="http://bluekarmasecurity.net/wp-content/uploads/2017/05/2017-Ransomeware-Defense-Survey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6400800" cy="152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Hyung Lee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EDEMPTION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Ransomware at End-hosts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A813-8364-492F-B993-67A9D53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WDK and Win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D80D-BCA9-4F1F-9001-00D09880D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provides support for windows driver development</a:t>
            </a:r>
          </a:p>
          <a:p>
            <a:r>
              <a:rPr lang="en-US" dirty="0"/>
              <a:t>Multiple support for windows libraries</a:t>
            </a:r>
          </a:p>
          <a:p>
            <a:r>
              <a:rPr lang="en-US" dirty="0"/>
              <a:t>Gives ability to choose between KMDF, WDM, UMDF for driver design</a:t>
            </a:r>
          </a:p>
        </p:txBody>
      </p:sp>
    </p:spTree>
    <p:extLst>
      <p:ext uri="{BB962C8B-B14F-4D97-AF65-F5344CB8AC3E}">
        <p14:creationId xmlns:p14="http://schemas.microsoft.com/office/powerpoint/2010/main" val="35380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0EF2-D983-4B95-A3DD-653F5EA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075B-1472-4ED1-AD4B-A349D911A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interacts with the given targeted disk volume </a:t>
            </a:r>
          </a:p>
          <a:p>
            <a:r>
              <a:rPr lang="en-US" dirty="0"/>
              <a:t>Attaches volumes as device object for filter functions</a:t>
            </a:r>
          </a:p>
          <a:p>
            <a:r>
              <a:rPr lang="en-US" dirty="0"/>
              <a:t>Filter manager finds number of volumes to be attached</a:t>
            </a:r>
          </a:p>
        </p:txBody>
      </p:sp>
    </p:spTree>
    <p:extLst>
      <p:ext uri="{BB962C8B-B14F-4D97-AF65-F5344CB8AC3E}">
        <p14:creationId xmlns:p14="http://schemas.microsoft.com/office/powerpoint/2010/main" val="272267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EB70-F5C9-4281-910D-B90C9C4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I/O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591A-1823-42B1-9FB6-95FA118A80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special feature which enables direct entry to driver stack run flow</a:t>
            </a:r>
          </a:p>
          <a:p>
            <a:r>
              <a:rPr lang="en-US" dirty="0"/>
              <a:t>Maps file residing on the disk volume </a:t>
            </a:r>
          </a:p>
          <a:p>
            <a:r>
              <a:rPr lang="en-US" dirty="0"/>
              <a:t>Uses windows caches depending on the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6DE-F6C7-4063-9906-FC3220C5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IRP File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3F3B-9FCB-43A1-88D4-3BBA0659E1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IRP stands for Input Routine Protocols </a:t>
            </a:r>
          </a:p>
        </p:txBody>
      </p:sp>
    </p:spTree>
    <p:extLst>
      <p:ext uri="{BB962C8B-B14F-4D97-AF65-F5344CB8AC3E}">
        <p14:creationId xmlns:p14="http://schemas.microsoft.com/office/powerpoint/2010/main" val="149720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8804-0B85-4253-9C65-621EE81B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78EA-D6F9-4CDF-A6DA-AD4E9A0489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723F-7455-48FC-96CF-7770DBD5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423-D5E5-43F3-87F8-531C5D669E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https://en.wikipedia.org/wiki/Ransomware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http://money.cnn.com/2017/05/13/technology/ransomware-attack-who-got-hurt/index.html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http://bluekarmasecurity.net/wp-content/uploads/2017/05/2017-Ransomeware-Defense-Survey.pdf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https://www.usatoday.com/story/news/2017/05/13/european-cyber-police-battle-unprecedented-global-hacking/101633374/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Redemption: Real-Time Protection against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End-Hosts [Amin Kharraz1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Kirda1 {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mkharraz,ek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}@ccs.neu.edu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Boston, USA]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http://searchsecurity.techtarget.com/definition/ransomware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910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WDK and Win SDK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 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Demo- Attack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is a form of extortion, where system is locked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pays the demanded payment to unlock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a system via network services or downloaded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40 seconds, a Company gets hit with a Ransomware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Ransomware : Scareware, Screen Locker, Encrypting Ransomware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283-595D-406C-B7E1-BC008E1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077C-8956-4C44-981B-ED4038BA88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looks like: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http://cdn2.techadvisor.co.uk/cmsdata/features/3635730/cryptolocker-ransomware.jpg]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BA13E-31B1-423C-AE7D-B35FAAB3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5410200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TO RANSOMWARE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known Ransomware attack “AIDS Trojan” was in 1989,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notable in mid 2006, Trojan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Krotten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Cryzip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currency provoked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$27 Million Dollars where extorted by the attackers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2,00,000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affected by WanaCry ransomware attack in May, 2017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F385-E85B-4A04-97FB-1BF3A3CD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2A58-6A70-4E79-8FCF-2382DF5E65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WanaCry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https://upload.wikimedia.org/wikipedia/en/1/18/Wana_Decrypt0r_screenshot.png]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F2D93-F827-43A4-B802-7BB29AB8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5714286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Ransomware affects IT sectors including Finance, Health, Manufacturing firms</a:t>
            </a:r>
          </a:p>
          <a:p>
            <a:r>
              <a:rPr lang="en-US" dirty="0"/>
              <a:t>To reduce the vulnerability of the system to cyber attacks</a:t>
            </a:r>
          </a:p>
          <a:p>
            <a:r>
              <a:rPr lang="en-US" dirty="0"/>
              <a:t>It can cause huge economical loss to the organization</a:t>
            </a:r>
          </a:p>
          <a:p>
            <a:r>
              <a:rPr lang="en-US" dirty="0"/>
              <a:t>Only 21 percent say their current anti-malware solution is completely effective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malware which blocks user’s access to the data on his computer.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attacks has resulted into a need for a full-proof solution against this malware.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 is a robust defence mechanism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OS more strong to Ransomware attacks.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the application request patterns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attack can refrain user from using his/her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sensitive user data is encrypted by attacker’s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 amount is dependent on attacker’s will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affect in stagnancy of operations in Organization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and monitoring of such attacks is necessary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measures and timely system updates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effective malware detection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9231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1292</TotalTime>
  <Words>608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Franklin Gothic Book</vt:lpstr>
      <vt:lpstr>Perpetua</vt:lpstr>
      <vt:lpstr>Times New Roman</vt:lpstr>
      <vt:lpstr>Wingdings 2</vt:lpstr>
      <vt:lpstr>Equity</vt:lpstr>
      <vt:lpstr>REDEMPTION: Real-Time Protection Against Ransomware at End-hosts</vt:lpstr>
      <vt:lpstr>CONTENT </vt:lpstr>
      <vt:lpstr>INTRODUCTION</vt:lpstr>
      <vt:lpstr>Contd..</vt:lpstr>
      <vt:lpstr>HISTORY TO RANSOMWARE ATTACK</vt:lpstr>
      <vt:lpstr>Contd..</vt:lpstr>
      <vt:lpstr>WHY PROTECT SYSTEM?</vt:lpstr>
      <vt:lpstr>ABSTRACT</vt:lpstr>
      <vt:lpstr>PROBLEM STATEMENT</vt:lpstr>
      <vt:lpstr>WDK and Win SDK</vt:lpstr>
      <vt:lpstr>File System Filter Driver</vt:lpstr>
      <vt:lpstr>Fast I/O Handler</vt:lpstr>
      <vt:lpstr>IRP File Filter Driver</vt:lpstr>
      <vt:lpstr>Demo</vt:lpstr>
      <vt:lpstr>REFERENCES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Redemption: Real-Time Protection Against Ransomware at End-hosts</dc:title>
  <dc:creator>Aditya</dc:creator>
  <cp:lastModifiedBy>akshay</cp:lastModifiedBy>
  <cp:revision>40</cp:revision>
  <dcterms:created xsi:type="dcterms:W3CDTF">2017-09-12T16:37:31Z</dcterms:created>
  <dcterms:modified xsi:type="dcterms:W3CDTF">2017-11-28T14:09:28Z</dcterms:modified>
</cp:coreProperties>
</file>