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1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03E2-EF3B-49C8-A83B-8E4A663CC29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F40-E01D-49CA-82EE-ACC2A0F29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5F40-E01D-49CA-82EE-ACC2A0F292D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6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7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4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2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9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0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7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8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2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0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9AED-78A6-4F32-BFE3-A344E985648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EBB-C7A1-438A-B510-ABFB377B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GUESS COMPANY LOGOS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5887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4392488" cy="3888431"/>
          </a:xfrm>
        </p:spPr>
      </p:pic>
    </p:spTree>
    <p:extLst>
      <p:ext uri="{BB962C8B-B14F-4D97-AF65-F5344CB8AC3E}">
        <p14:creationId xmlns:p14="http://schemas.microsoft.com/office/powerpoint/2010/main" val="32645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    </a:t>
            </a:r>
            <a:r>
              <a:rPr lang="en-GB" sz="6000" b="1" u="sng" dirty="0">
                <a:solidFill>
                  <a:schemeClr val="accent1">
                    <a:lumMod val="75000"/>
                  </a:schemeClr>
                </a:solidFill>
              </a:rPr>
              <a:t>COGNIZANT</a:t>
            </a:r>
            <a:endParaRPr lang="en-IN" sz="6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5472608" cy="3909253"/>
          </a:xfrm>
        </p:spPr>
      </p:pic>
    </p:spTree>
    <p:extLst>
      <p:ext uri="{BB962C8B-B14F-4D97-AF65-F5344CB8AC3E}">
        <p14:creationId xmlns:p14="http://schemas.microsoft.com/office/powerpoint/2010/main" val="120669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6000" b="1" u="sng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6000" b="1" u="sng" dirty="0">
                <a:solidFill>
                  <a:schemeClr val="accent3">
                    <a:lumMod val="75000"/>
                  </a:schemeClr>
                </a:solidFill>
              </a:rPr>
              <a:t>DABUR</a:t>
            </a:r>
            <a:endParaRPr lang="en-IN" sz="6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6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5256584" cy="3693229"/>
          </a:xfrm>
        </p:spPr>
      </p:pic>
    </p:spTree>
    <p:extLst>
      <p:ext uri="{BB962C8B-B14F-4D97-AF65-F5344CB8AC3E}">
        <p14:creationId xmlns:p14="http://schemas.microsoft.com/office/powerpoint/2010/main" val="66423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6000" b="1" u="sng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6000" b="1" u="sng" dirty="0">
                <a:solidFill>
                  <a:srgbClr val="7030A0"/>
                </a:solidFill>
              </a:rPr>
              <a:t>LENS KART</a:t>
            </a:r>
            <a:endParaRPr lang="en-IN" sz="60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8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5976664" cy="3837245"/>
          </a:xfrm>
        </p:spPr>
      </p:pic>
    </p:spTree>
    <p:extLst>
      <p:ext uri="{BB962C8B-B14F-4D97-AF65-F5344CB8AC3E}">
        <p14:creationId xmlns:p14="http://schemas.microsoft.com/office/powerpoint/2010/main" val="258360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60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6000" b="1" u="sng" dirty="0">
                <a:solidFill>
                  <a:schemeClr val="accent6">
                    <a:lumMod val="75000"/>
                  </a:schemeClr>
                </a:solidFill>
              </a:rPr>
              <a:t>MASTER CARD</a:t>
            </a:r>
            <a:endParaRPr lang="en-IN" sz="60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5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1"/>
            <a:ext cx="5544616" cy="3888432"/>
          </a:xfrm>
        </p:spPr>
      </p:pic>
    </p:spTree>
    <p:extLst>
      <p:ext uri="{BB962C8B-B14F-4D97-AF65-F5344CB8AC3E}">
        <p14:creationId xmlns:p14="http://schemas.microsoft.com/office/powerpoint/2010/main" val="164322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8800" b="1" u="sng" dirty="0">
                <a:solidFill>
                  <a:schemeClr val="accent1">
                    <a:lumMod val="75000"/>
                  </a:schemeClr>
                </a:solidFill>
              </a:rPr>
              <a:t>SBI</a:t>
            </a:r>
            <a:endParaRPr lang="en-IN" sz="8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3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768752" cy="3960439"/>
          </a:xfrm>
        </p:spPr>
      </p:pic>
    </p:spTree>
    <p:extLst>
      <p:ext uri="{BB962C8B-B14F-4D97-AF65-F5344CB8AC3E}">
        <p14:creationId xmlns:p14="http://schemas.microsoft.com/office/powerpoint/2010/main" val="149247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5616624" cy="4053269"/>
          </a:xfrm>
        </p:spPr>
      </p:pic>
    </p:spTree>
    <p:extLst>
      <p:ext uri="{BB962C8B-B14F-4D97-AF65-F5344CB8AC3E}">
        <p14:creationId xmlns:p14="http://schemas.microsoft.com/office/powerpoint/2010/main" val="229345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  <a:p>
            <a:pPr marL="0" indent="0" algn="ctr">
              <a:buNone/>
            </a:pPr>
            <a:endParaRPr lang="en-GB" sz="6000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6000" b="1" u="sng" dirty="0">
                <a:solidFill>
                  <a:srgbClr val="FF0000"/>
                </a:solidFill>
              </a:rPr>
              <a:t>VODAFONE</a:t>
            </a:r>
            <a:endParaRPr lang="en-IN" sz="6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5976664" cy="3909253"/>
          </a:xfrm>
        </p:spPr>
      </p:pic>
    </p:spTree>
    <p:extLst>
      <p:ext uri="{BB962C8B-B14F-4D97-AF65-F5344CB8AC3E}">
        <p14:creationId xmlns:p14="http://schemas.microsoft.com/office/powerpoint/2010/main" val="1716399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</a:t>
            </a:r>
          </a:p>
          <a:p>
            <a:pPr marL="0" indent="0" algn="ctr">
              <a:buNone/>
            </a:pPr>
            <a:r>
              <a:rPr lang="en-GB" sz="6000" b="1" u="sng" dirty="0">
                <a:solidFill>
                  <a:srgbClr val="0070C0"/>
                </a:solidFill>
              </a:rPr>
              <a:t>LAYS</a:t>
            </a:r>
            <a:endParaRPr lang="en-IN" sz="60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0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2736"/>
            <a:ext cx="5040560" cy="4464496"/>
          </a:xfrm>
        </p:spPr>
      </p:pic>
    </p:spTree>
    <p:extLst>
      <p:ext uri="{BB962C8B-B14F-4D97-AF65-F5344CB8AC3E}">
        <p14:creationId xmlns:p14="http://schemas.microsoft.com/office/powerpoint/2010/main" val="242386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en-GB" sz="6000" b="1" u="sng" dirty="0">
                <a:solidFill>
                  <a:schemeClr val="accent2">
                    <a:lumMod val="75000"/>
                  </a:schemeClr>
                </a:solidFill>
              </a:rPr>
              <a:t>SKYPE</a:t>
            </a:r>
            <a:endParaRPr lang="en-IN" sz="6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58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192688" cy="4464496"/>
          </a:xfrm>
        </p:spPr>
      </p:pic>
    </p:spTree>
    <p:extLst>
      <p:ext uri="{BB962C8B-B14F-4D97-AF65-F5344CB8AC3E}">
        <p14:creationId xmlns:p14="http://schemas.microsoft.com/office/powerpoint/2010/main" val="2355884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 algn="ctr">
              <a:buNone/>
            </a:pPr>
            <a:r>
              <a:rPr lang="en-GB" sz="6600" b="1" u="sng" dirty="0">
                <a:solidFill>
                  <a:srgbClr val="00B050"/>
                </a:solidFill>
              </a:rPr>
              <a:t>MC DONALDS</a:t>
            </a:r>
            <a:endParaRPr lang="en-IN" sz="66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616624" cy="4032448"/>
          </a:xfrm>
        </p:spPr>
      </p:pic>
    </p:spTree>
    <p:extLst>
      <p:ext uri="{BB962C8B-B14F-4D97-AF65-F5344CB8AC3E}">
        <p14:creationId xmlns:p14="http://schemas.microsoft.com/office/powerpoint/2010/main" val="545940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</a:t>
            </a:r>
          </a:p>
          <a:p>
            <a:pPr marL="0" indent="0" algn="ctr">
              <a:buNone/>
            </a:pPr>
            <a:r>
              <a:rPr lang="en-GB" sz="6600" u="sng" dirty="0">
                <a:solidFill>
                  <a:schemeClr val="accent6">
                    <a:lumMod val="75000"/>
                  </a:schemeClr>
                </a:solidFill>
              </a:rPr>
              <a:t> HP</a:t>
            </a:r>
            <a:endParaRPr lang="en-IN" sz="6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5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GB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7200" b="1" u="sng" dirty="0">
                <a:solidFill>
                  <a:schemeClr val="accent4">
                    <a:lumMod val="75000"/>
                  </a:schemeClr>
                </a:solidFill>
              </a:rPr>
              <a:t>ACCENTURE</a:t>
            </a:r>
            <a:endParaRPr lang="en-IN" sz="7200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2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336704" cy="4392488"/>
          </a:xfrm>
        </p:spPr>
      </p:pic>
    </p:spTree>
    <p:extLst>
      <p:ext uri="{BB962C8B-B14F-4D97-AF65-F5344CB8AC3E}">
        <p14:creationId xmlns:p14="http://schemas.microsoft.com/office/powerpoint/2010/main" val="1855448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6000" b="1" u="sng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GB" sz="6000" b="1" u="sng" dirty="0">
                <a:solidFill>
                  <a:srgbClr val="FFC000"/>
                </a:solidFill>
              </a:rPr>
              <a:t>FAST TRACK</a:t>
            </a:r>
            <a:endParaRPr lang="en-IN" sz="60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87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5760640" cy="3909253"/>
          </a:xfrm>
        </p:spPr>
      </p:pic>
    </p:spTree>
    <p:extLst>
      <p:ext uri="{BB962C8B-B14F-4D97-AF65-F5344CB8AC3E}">
        <p14:creationId xmlns:p14="http://schemas.microsoft.com/office/powerpoint/2010/main" val="2534678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6000" b="1" u="sng" dirty="0"/>
          </a:p>
          <a:p>
            <a:pPr marL="0" indent="0" algn="ctr">
              <a:buNone/>
            </a:pPr>
            <a:r>
              <a:rPr lang="en-GB" sz="6000" b="1" u="sng" dirty="0">
                <a:solidFill>
                  <a:schemeClr val="accent2">
                    <a:lumMod val="75000"/>
                  </a:schemeClr>
                </a:solidFill>
              </a:rPr>
              <a:t>HINDUSTHAN PETROLEUM</a:t>
            </a:r>
            <a:endParaRPr lang="en-IN" sz="6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0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2656"/>
            <a:ext cx="5184576" cy="6192688"/>
          </a:xfrm>
        </p:spPr>
      </p:pic>
    </p:spTree>
    <p:extLst>
      <p:ext uri="{BB962C8B-B14F-4D97-AF65-F5344CB8AC3E}">
        <p14:creationId xmlns:p14="http://schemas.microsoft.com/office/powerpoint/2010/main" val="453981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GB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NESTLE</a:t>
            </a:r>
            <a:endParaRPr lang="en-IN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94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4585-1F7F-6504-BF24-C4630D72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ilver star in a circle&#10;&#10;Description automatically generated">
            <a:extLst>
              <a:ext uri="{FF2B5EF4-FFF2-40B4-BE49-F238E27FC236}">
                <a16:creationId xmlns:a16="http://schemas.microsoft.com/office/drawing/2014/main" id="{D544DC6F-4B28-9E79-C6F3-630BD2D59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36712"/>
            <a:ext cx="5400600" cy="5256583"/>
          </a:xfrm>
        </p:spPr>
      </p:pic>
    </p:spTree>
    <p:extLst>
      <p:ext uri="{BB962C8B-B14F-4D97-AF65-F5344CB8AC3E}">
        <p14:creationId xmlns:p14="http://schemas.microsoft.com/office/powerpoint/2010/main" val="83276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8B70-0C6C-3BD4-9DCC-31CD8305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464D-454D-91CC-F777-F162528C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i="0" dirty="0">
              <a:solidFill>
                <a:srgbClr val="2C3241"/>
              </a:solidFill>
              <a:effectLst/>
              <a:highlight>
                <a:srgbClr val="FFFFFF"/>
              </a:highlight>
              <a:latin typeface="Work Sans" panose="020F0502020204030204" pitchFamily="2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2C3241"/>
              </a:solidFill>
              <a:highlight>
                <a:srgbClr val="FFFFFF"/>
              </a:highlight>
              <a:latin typeface="Work Sans" panose="020F0502020204030204" pitchFamily="2" charset="0"/>
            </a:endParaRPr>
          </a:p>
          <a:p>
            <a:pPr marL="0" indent="0" algn="ctr">
              <a:buNone/>
            </a:pPr>
            <a:endParaRPr lang="en-US" b="1" i="0" dirty="0">
              <a:solidFill>
                <a:srgbClr val="2C3241"/>
              </a:solidFill>
              <a:effectLst/>
              <a:highlight>
                <a:srgbClr val="FFFFFF"/>
              </a:highlight>
              <a:latin typeface="Work Sans" panose="020F0502020204030204" pitchFamily="2" charset="0"/>
            </a:endParaRPr>
          </a:p>
          <a:p>
            <a:pPr marL="0" indent="0" algn="ctr">
              <a:buNone/>
            </a:pPr>
            <a:r>
              <a:rPr lang="en-US" sz="7200" b="1" i="0" u="sng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Mercedes Benz</a:t>
            </a:r>
            <a:endParaRPr lang="en-US" sz="7200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14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1A31-BCF3-905A-1F90-2B268C6A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yellow circle with five pointed points&#10;&#10;Description automatically generated with medium confidence">
            <a:extLst>
              <a:ext uri="{FF2B5EF4-FFF2-40B4-BE49-F238E27FC236}">
                <a16:creationId xmlns:a16="http://schemas.microsoft.com/office/drawing/2014/main" id="{9E217C03-8037-8E00-6F8D-4C992795E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3571596" cy="3645737"/>
          </a:xfrm>
        </p:spPr>
      </p:pic>
      <p:pic>
        <p:nvPicPr>
          <p:cNvPr id="7" name="Picture 6" descr="A blue square with yellow dots on it">
            <a:extLst>
              <a:ext uri="{FF2B5EF4-FFF2-40B4-BE49-F238E27FC236}">
                <a16:creationId xmlns:a16="http://schemas.microsoft.com/office/drawing/2014/main" id="{4CE90A8A-D68E-19C7-94F0-9497FCF9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48" y="1124744"/>
            <a:ext cx="4061252" cy="38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18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F3FC-81B7-3A89-09B5-792F26FA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41D1-D51B-3BF1-1F95-B87D94E5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7200" b="1" i="0" u="sng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Walmart</a:t>
            </a:r>
            <a:endParaRPr lang="en-US" sz="7200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7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472608" cy="3765237"/>
          </a:xfrm>
        </p:spPr>
      </p:pic>
    </p:spTree>
    <p:extLst>
      <p:ext uri="{BB962C8B-B14F-4D97-AF65-F5344CB8AC3E}">
        <p14:creationId xmlns:p14="http://schemas.microsoft.com/office/powerpoint/2010/main" val="1422032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AE95-B8A5-BE6B-E8A8-F17D4A75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lorful square with four squares&#10;&#10;Description automatically generated">
            <a:extLst>
              <a:ext uri="{FF2B5EF4-FFF2-40B4-BE49-F238E27FC236}">
                <a16:creationId xmlns:a16="http://schemas.microsoft.com/office/drawing/2014/main" id="{B381024C-AD95-31C7-592C-E8C23EEB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400600" cy="4657700"/>
          </a:xfrm>
        </p:spPr>
      </p:pic>
    </p:spTree>
    <p:extLst>
      <p:ext uri="{BB962C8B-B14F-4D97-AF65-F5344CB8AC3E}">
        <p14:creationId xmlns:p14="http://schemas.microsoft.com/office/powerpoint/2010/main" val="1161854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897F-F537-8831-9DB9-65565D9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F162-DAC4-4DBF-5741-6E02E7A2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b="1" i="0" u="sng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en-US" sz="4800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1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8440-722E-AF38-7A32-E3C12A1F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yellow and red shell logo&#10;&#10;Description automatically generated">
            <a:extLst>
              <a:ext uri="{FF2B5EF4-FFF2-40B4-BE49-F238E27FC236}">
                <a16:creationId xmlns:a16="http://schemas.microsoft.com/office/drawing/2014/main" id="{88B0EADE-8A9F-BA96-8BF3-D72A11A53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08720"/>
            <a:ext cx="6552728" cy="4896543"/>
          </a:xfrm>
        </p:spPr>
      </p:pic>
    </p:spTree>
    <p:extLst>
      <p:ext uri="{BB962C8B-B14F-4D97-AF65-F5344CB8AC3E}">
        <p14:creationId xmlns:p14="http://schemas.microsoft.com/office/powerpoint/2010/main" val="654498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BB5A-F793-C9FC-504A-79D10F16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89FC-C533-9A78-89F1-D55DF78A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485839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C441-E07E-DB64-633D-42D5E737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red and white circle with a black background&#10;&#10;Description automatically generated">
            <a:extLst>
              <a:ext uri="{FF2B5EF4-FFF2-40B4-BE49-F238E27FC236}">
                <a16:creationId xmlns:a16="http://schemas.microsoft.com/office/drawing/2014/main" id="{AF19DDE3-D71E-5DE2-6C3B-C31C2E4D1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5328592" cy="3874293"/>
          </a:xfrm>
        </p:spPr>
      </p:pic>
    </p:spTree>
    <p:extLst>
      <p:ext uri="{BB962C8B-B14F-4D97-AF65-F5344CB8AC3E}">
        <p14:creationId xmlns:p14="http://schemas.microsoft.com/office/powerpoint/2010/main" val="2730369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4C34-3457-B64A-6A71-74522829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8AC-E22E-CDE9-BF49-231ECB00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346097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4326-A74C-9403-8C5A-5BD34120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letter u&#10;&#10;Description automatically generated">
            <a:extLst>
              <a:ext uri="{FF2B5EF4-FFF2-40B4-BE49-F238E27FC236}">
                <a16:creationId xmlns:a16="http://schemas.microsoft.com/office/drawing/2014/main" id="{19BC7646-DA09-35A5-7495-5D40B89C0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44824"/>
            <a:ext cx="4968552" cy="3447107"/>
          </a:xfrm>
        </p:spPr>
      </p:pic>
    </p:spTree>
    <p:extLst>
      <p:ext uri="{BB962C8B-B14F-4D97-AF65-F5344CB8AC3E}">
        <p14:creationId xmlns:p14="http://schemas.microsoft.com/office/powerpoint/2010/main" val="3430966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6C83-158C-D5A3-8D46-8498F0EB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7A48-994E-578B-509A-B95670B9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b="1" i="0" u="sng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Work Sans" pitchFamily="2" charset="0"/>
              </a:rPr>
              <a:t>Unilever</a:t>
            </a:r>
            <a:endParaRPr lang="en-US" sz="4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32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A13-9CB3-74FB-D44A-F7AD4331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4213DEEA-8BD8-C164-3D13-BF5F515F8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7639"/>
            <a:ext cx="6624735" cy="4531642"/>
          </a:xfrm>
        </p:spPr>
      </p:pic>
    </p:spTree>
    <p:extLst>
      <p:ext uri="{BB962C8B-B14F-4D97-AF65-F5344CB8AC3E}">
        <p14:creationId xmlns:p14="http://schemas.microsoft.com/office/powerpoint/2010/main" val="2842446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7F57-0FCD-ED96-0374-AC8D8C4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E1D8-9B33-0637-A9B5-62C8E7FD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0" i="0" dirty="0">
              <a:solidFill>
                <a:srgbClr val="474747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marL="0" indent="0" algn="ctr">
              <a:buNone/>
            </a:pPr>
            <a:endParaRPr lang="en-US" dirty="0">
              <a:solidFill>
                <a:srgbClr val="474747"/>
              </a:solidFill>
              <a:highlight>
                <a:srgbClr val="FFFFFF"/>
              </a:highlight>
              <a:latin typeface="Google Sans"/>
            </a:endParaRPr>
          </a:p>
          <a:p>
            <a:pPr marL="0" indent="0" algn="ctr">
              <a:buNone/>
            </a:pPr>
            <a:r>
              <a:rPr lang="en-US" sz="8800" b="1" i="0" u="sng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  <a:endParaRPr lang="en-US" sz="88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6000" b="1" dirty="0"/>
          </a:p>
          <a:p>
            <a:pPr marL="0" indent="0">
              <a:buNone/>
            </a:pPr>
            <a:r>
              <a:rPr lang="en-GB" sz="6000" b="1" dirty="0"/>
              <a:t>             </a:t>
            </a:r>
            <a:r>
              <a:rPr lang="en-GB" sz="6000" b="1" u="sng" dirty="0"/>
              <a:t>ADIDAS</a:t>
            </a:r>
            <a:endParaRPr lang="en-IN" sz="6000" b="1" u="sng" dirty="0"/>
          </a:p>
        </p:txBody>
      </p:sp>
    </p:spTree>
    <p:extLst>
      <p:ext uri="{BB962C8B-B14F-4D97-AF65-F5344CB8AC3E}">
        <p14:creationId xmlns:p14="http://schemas.microsoft.com/office/powerpoint/2010/main" val="962814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BC9D-1997-7D6D-BCE6-5E55AB32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white rectangular sign with blue text&#10;&#10;Description automatically generated">
            <a:extLst>
              <a:ext uri="{FF2B5EF4-FFF2-40B4-BE49-F238E27FC236}">
                <a16:creationId xmlns:a16="http://schemas.microsoft.com/office/drawing/2014/main" id="{3DB7FD5B-4A14-1996-6455-0CF32B593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8435280" cy="6192688"/>
          </a:xfrm>
        </p:spPr>
      </p:pic>
    </p:spTree>
    <p:extLst>
      <p:ext uri="{BB962C8B-B14F-4D97-AF65-F5344CB8AC3E}">
        <p14:creationId xmlns:p14="http://schemas.microsoft.com/office/powerpoint/2010/main" val="19981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5904656" cy="4125277"/>
          </a:xfrm>
        </p:spPr>
      </p:pic>
    </p:spTree>
    <p:extLst>
      <p:ext uri="{BB962C8B-B14F-4D97-AF65-F5344CB8AC3E}">
        <p14:creationId xmlns:p14="http://schemas.microsoft.com/office/powerpoint/2010/main" val="2986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</a:t>
            </a:r>
            <a:r>
              <a:rPr lang="en-GB" sz="6000" b="1" u="sng" dirty="0">
                <a:solidFill>
                  <a:schemeClr val="accent2"/>
                </a:solidFill>
              </a:rPr>
              <a:t>CAFÉ COFFEE DAY</a:t>
            </a:r>
            <a:endParaRPr lang="en-IN" sz="60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2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4824536" cy="4104456"/>
          </a:xfrm>
        </p:spPr>
      </p:pic>
    </p:spTree>
    <p:extLst>
      <p:ext uri="{BB962C8B-B14F-4D97-AF65-F5344CB8AC3E}">
        <p14:creationId xmlns:p14="http://schemas.microsoft.com/office/powerpoint/2010/main" val="422539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sz="60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CAP GEMINI</a:t>
            </a:r>
            <a:endParaRPr lang="en-IN" sz="6000" b="1" u="sng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8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</Words>
  <Application>Microsoft Office PowerPoint</Application>
  <PresentationFormat>On-screen Show (4:3)</PresentationFormat>
  <Paragraphs>69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Google Sans</vt:lpstr>
      <vt:lpstr>Times New Roman</vt:lpstr>
      <vt:lpstr>Work Sans</vt:lpstr>
      <vt:lpstr>Office Theme</vt:lpstr>
      <vt:lpstr>GUESS COMPANY LOGOS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COMPANY LOGOS</dc:title>
  <dc:creator>OMKAR</dc:creator>
  <cp:lastModifiedBy>Omkar C</cp:lastModifiedBy>
  <cp:revision>7</cp:revision>
  <dcterms:created xsi:type="dcterms:W3CDTF">2023-02-13T14:39:13Z</dcterms:created>
  <dcterms:modified xsi:type="dcterms:W3CDTF">2024-04-22T18:05:00Z</dcterms:modified>
</cp:coreProperties>
</file>