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4"/>
  </p:sldMasterIdLst>
  <p:notesMasterIdLst>
    <p:notesMasterId r:id="rId23"/>
  </p:notesMasterIdLst>
  <p:sldIdLst>
    <p:sldId id="256" r:id="rId5"/>
    <p:sldId id="260" r:id="rId6"/>
    <p:sldId id="259" r:id="rId7"/>
    <p:sldId id="300" r:id="rId8"/>
    <p:sldId id="305" r:id="rId9"/>
    <p:sldId id="306" r:id="rId10"/>
    <p:sldId id="307" r:id="rId11"/>
    <p:sldId id="308" r:id="rId12"/>
    <p:sldId id="297" r:id="rId13"/>
    <p:sldId id="320" r:id="rId14"/>
    <p:sldId id="321" r:id="rId15"/>
    <p:sldId id="258" r:id="rId16"/>
    <p:sldId id="318" r:id="rId17"/>
    <p:sldId id="322" r:id="rId18"/>
    <p:sldId id="323" r:id="rId19"/>
    <p:sldId id="316" r:id="rId20"/>
    <p:sldId id="319" r:id="rId21"/>
    <p:sldId id="314" r:id="rId22"/>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8E6FEF20-7680-3923-E561-7F5BEBABF2DC}" name="Jara Molinos Fernández" initials="JMF" userId="S::jmolinos@freepikco.onmicrosoft.com::819debff-5354-45ae-8453-86143136ddec" providerId="AD"/>
  <p188:author id="{E9C53AC0-F940-C062-B9D5-39D78EA4783E}" name="Manuel León Sánchez" initials="MLS" userId="S::mleon@freepikco.onmicrosoft.com::687f66f5-f43f-41a9-ac21-b6d631077306"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8BFF"/>
    <a:srgbClr val="AD9EE3"/>
    <a:srgbClr val="F3BB30"/>
    <a:srgbClr val="BAD6F1"/>
    <a:srgbClr val="B5D0EB"/>
    <a:srgbClr val="ABB2FC"/>
    <a:srgbClr val="000000"/>
    <a:srgbClr val="E7C9F3"/>
    <a:srgbClr val="CFAFE7"/>
    <a:srgbClr val="B684D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964" autoAdjust="0"/>
    <p:restoredTop sz="93792" autoAdjust="0"/>
  </p:normalViewPr>
  <p:slideViewPr>
    <p:cSldViewPr snapToGrid="0" showGuides="1">
      <p:cViewPr varScale="1">
        <p:scale>
          <a:sx n="86" d="100"/>
          <a:sy n="86" d="100"/>
        </p:scale>
        <p:origin x="112" y="68"/>
      </p:cViewPr>
      <p:guideLst/>
    </p:cSldViewPr>
  </p:slideViewPr>
  <p:outlineViewPr>
    <p:cViewPr>
      <p:scale>
        <a:sx n="33" d="100"/>
        <a:sy n="33" d="100"/>
      </p:scale>
      <p:origin x="0" y="0"/>
    </p:cViewPr>
    <p:sldLst>
      <p:sld r:id="rId1" collapse="1"/>
    </p:sldLst>
  </p:outlin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7BF641-E87C-4868-AE4A-7668A05F95D8}" type="datetimeFigureOut">
              <a:rPr lang="es-ES" smtClean="0"/>
              <a:t>05/10/2024</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B4F5AA-3CC3-485B-8229-2F3C9DC47067}" type="slidenum">
              <a:rPr lang="es-ES" smtClean="0"/>
              <a:t>‹#›</a:t>
            </a:fld>
            <a:endParaRPr lang="es-ES"/>
          </a:p>
        </p:txBody>
      </p:sp>
    </p:spTree>
    <p:extLst>
      <p:ext uri="{BB962C8B-B14F-4D97-AF65-F5344CB8AC3E}">
        <p14:creationId xmlns:p14="http://schemas.microsoft.com/office/powerpoint/2010/main" val="11647626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E8B4F5AA-3CC3-485B-8229-2F3C9DC47067}" type="slidenum">
              <a:rPr lang="es-ES" smtClean="0"/>
              <a:t>1</a:t>
            </a:fld>
            <a:endParaRPr lang="es-ES" dirty="0"/>
          </a:p>
        </p:txBody>
      </p:sp>
    </p:spTree>
    <p:extLst>
      <p:ext uri="{BB962C8B-B14F-4D97-AF65-F5344CB8AC3E}">
        <p14:creationId xmlns:p14="http://schemas.microsoft.com/office/powerpoint/2010/main" val="35712802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gradFill>
          <a:gsLst>
            <a:gs pos="0">
              <a:schemeClr val="bg2"/>
            </a:gs>
            <a:gs pos="100000">
              <a:schemeClr val="accent1"/>
            </a:gs>
          </a:gsLst>
          <a:lin ang="5400000" scaled="1"/>
        </a:gra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04A8FEC2-FECF-91B5-FF3D-1D5D4AE240DD}"/>
              </a:ext>
            </a:extLst>
          </p:cNvPr>
          <p:cNvSpPr>
            <a:spLocks noGrp="1"/>
          </p:cNvSpPr>
          <p:nvPr>
            <p:ph type="ctrTitle" hasCustomPrompt="1"/>
          </p:nvPr>
        </p:nvSpPr>
        <p:spPr>
          <a:xfrm>
            <a:off x="1668780" y="720241"/>
            <a:ext cx="5806440" cy="2848865"/>
          </a:xfrm>
        </p:spPr>
        <p:txBody>
          <a:bodyPr anchor="b">
            <a:noAutofit/>
          </a:bodyPr>
          <a:lstStyle>
            <a:lvl1pPr algn="ctr">
              <a:defRPr sz="9000">
                <a:latin typeface="Staatliches" pitchFamily="2" charset="0"/>
              </a:defRPr>
            </a:lvl1pPr>
          </a:lstStyle>
          <a:p>
            <a:r>
              <a:rPr lang="en-US" dirty="0"/>
              <a:t>Click to edit Master title style</a:t>
            </a:r>
          </a:p>
        </p:txBody>
      </p:sp>
      <p:sp>
        <p:nvSpPr>
          <p:cNvPr id="17" name="Subtitle 2">
            <a:extLst>
              <a:ext uri="{FF2B5EF4-FFF2-40B4-BE49-F238E27FC236}">
                <a16:creationId xmlns:a16="http://schemas.microsoft.com/office/drawing/2014/main" id="{1D569B72-51DC-BE58-9871-32C9EA8303F6}"/>
              </a:ext>
            </a:extLst>
          </p:cNvPr>
          <p:cNvSpPr>
            <a:spLocks noGrp="1"/>
          </p:cNvSpPr>
          <p:nvPr>
            <p:ph type="subTitle" idx="1" hasCustomPrompt="1"/>
          </p:nvPr>
        </p:nvSpPr>
        <p:spPr>
          <a:xfrm>
            <a:off x="3334355" y="3617490"/>
            <a:ext cx="2475290" cy="529090"/>
          </a:xfrm>
        </p:spPr>
        <p:txBody>
          <a:bodyPr>
            <a:noAutofit/>
          </a:bodyPr>
          <a:lstStyle>
            <a:lvl1pPr marL="0" indent="0" algn="ctr">
              <a:buNone/>
              <a:defRPr sz="1600">
                <a:latin typeface="Manrope Medium" pitchFamily="2" charset="0"/>
                <a:cs typeface="Arial" panose="020B0604020202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Tree>
    <p:extLst>
      <p:ext uri="{BB962C8B-B14F-4D97-AF65-F5344CB8AC3E}">
        <p14:creationId xmlns:p14="http://schemas.microsoft.com/office/powerpoint/2010/main" val="28230023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ig number">
    <p:bg>
      <p:bgPr>
        <a:gradFill>
          <a:gsLst>
            <a:gs pos="0">
              <a:schemeClr val="bg2"/>
            </a:gs>
            <a:gs pos="100000">
              <a:schemeClr val="accent1"/>
            </a:gs>
          </a:gsLst>
          <a:lin ang="5400000" scaled="1"/>
        </a:gra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138118C-7525-42C5-83E9-649111189F8A}"/>
              </a:ext>
            </a:extLst>
          </p:cNvPr>
          <p:cNvSpPr>
            <a:spLocks noGrp="1"/>
          </p:cNvSpPr>
          <p:nvPr>
            <p:ph type="title"/>
          </p:nvPr>
        </p:nvSpPr>
        <p:spPr>
          <a:xfrm>
            <a:off x="723900" y="1543455"/>
            <a:ext cx="7696200" cy="1307154"/>
          </a:xfrm>
        </p:spPr>
        <p:txBody>
          <a:bodyPr>
            <a:normAutofit/>
          </a:bodyPr>
          <a:lstStyle>
            <a:lvl1pPr algn="ctr">
              <a:defRPr sz="4800"/>
            </a:lvl1pPr>
          </a:lstStyle>
          <a:p>
            <a:r>
              <a:rPr lang="en-US" dirty="0"/>
              <a:t>Click to edit Master title style</a:t>
            </a:r>
          </a:p>
        </p:txBody>
      </p:sp>
      <p:sp>
        <p:nvSpPr>
          <p:cNvPr id="2" name="Text Placeholder 3">
            <a:extLst>
              <a:ext uri="{FF2B5EF4-FFF2-40B4-BE49-F238E27FC236}">
                <a16:creationId xmlns:a16="http://schemas.microsoft.com/office/drawing/2014/main" id="{893BF9AB-B16E-A26A-BFF2-D1279E11B80C}"/>
              </a:ext>
            </a:extLst>
          </p:cNvPr>
          <p:cNvSpPr>
            <a:spLocks noGrp="1"/>
          </p:cNvSpPr>
          <p:nvPr>
            <p:ph type="body" sz="half" idx="2"/>
          </p:nvPr>
        </p:nvSpPr>
        <p:spPr>
          <a:xfrm>
            <a:off x="723900" y="2850609"/>
            <a:ext cx="7696200" cy="495705"/>
          </a:xfrm>
        </p:spPr>
        <p:txBody>
          <a:bodyPr>
            <a:normAutofit/>
          </a:bodyPr>
          <a:lstStyle>
            <a:lvl1pPr marL="0" indent="0" algn="ctr">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Click to edit Master text styles</a:t>
            </a:r>
          </a:p>
        </p:txBody>
      </p:sp>
    </p:spTree>
    <p:extLst>
      <p:ext uri="{BB962C8B-B14F-4D97-AF65-F5344CB8AC3E}">
        <p14:creationId xmlns:p14="http://schemas.microsoft.com/office/powerpoint/2010/main" val="27581487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576313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able of contents">
    <p:bg>
      <p:bgPr>
        <a:gradFill>
          <a:gsLst>
            <a:gs pos="0">
              <a:schemeClr val="bg2"/>
            </a:gs>
            <a:gs pos="100000">
              <a:schemeClr val="accent1"/>
            </a:gs>
          </a:gsLst>
          <a:lin ang="5400000" scaled="1"/>
        </a:gradFill>
        <a:effectLst/>
      </p:bgPr>
    </p:bg>
    <p:spTree>
      <p:nvGrpSpPr>
        <p:cNvPr id="1" name=""/>
        <p:cNvGrpSpPr/>
        <p:nvPr/>
      </p:nvGrpSpPr>
      <p:grpSpPr>
        <a:xfrm>
          <a:off x="0" y="0"/>
          <a:ext cx="0" cy="0"/>
          <a:chOff x="0" y="0"/>
          <a:chExt cx="0" cy="0"/>
        </a:xfrm>
      </p:grpSpPr>
      <p:pic>
        <p:nvPicPr>
          <p:cNvPr id="45" name="Imagen 44" descr="Un dibujo de un animal&#10;&#10;Descripción generada automáticamente con confianza baja">
            <a:extLst>
              <a:ext uri="{FF2B5EF4-FFF2-40B4-BE49-F238E27FC236}">
                <a16:creationId xmlns:a16="http://schemas.microsoft.com/office/drawing/2014/main" id="{4884DA22-FB37-CC61-F72B-C346C0937F60}"/>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079" t="37162" r="83888" b="19636"/>
          <a:stretch/>
        </p:blipFill>
        <p:spPr>
          <a:xfrm rot="21136873" flipH="1" flipV="1">
            <a:off x="-138113" y="-105914"/>
            <a:ext cx="1724025" cy="2786969"/>
          </a:xfrm>
          <a:prstGeom prst="rect">
            <a:avLst/>
          </a:prstGeom>
        </p:spPr>
      </p:pic>
      <p:pic>
        <p:nvPicPr>
          <p:cNvPr id="46" name="Imagen 45" descr="Icono&#10;&#10;Descripción generada automáticamente">
            <a:extLst>
              <a:ext uri="{FF2B5EF4-FFF2-40B4-BE49-F238E27FC236}">
                <a16:creationId xmlns:a16="http://schemas.microsoft.com/office/drawing/2014/main" id="{070C2179-2569-3F3C-30CC-D4370B0E367B}"/>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70848" t="24065" r="2121" b="37755"/>
          <a:stretch/>
        </p:blipFill>
        <p:spPr>
          <a:xfrm flipV="1">
            <a:off x="-38900" y="-32369"/>
            <a:ext cx="1009571" cy="802102"/>
          </a:xfrm>
          <a:prstGeom prst="rect">
            <a:avLst/>
          </a:prstGeom>
        </p:spPr>
      </p:pic>
      <p:pic>
        <p:nvPicPr>
          <p:cNvPr id="4" name="Imagen 3" descr="Forma&#10;&#10;Descripción generada automáticamente">
            <a:extLst>
              <a:ext uri="{FF2B5EF4-FFF2-40B4-BE49-F238E27FC236}">
                <a16:creationId xmlns:a16="http://schemas.microsoft.com/office/drawing/2014/main" id="{A0FDA114-D61F-53ED-3494-7437E1759461}"/>
              </a:ext>
            </a:extLst>
          </p:cNvPr>
          <p:cNvPicPr>
            <a:picLocks noChangeAspect="1"/>
          </p:cNvPicPr>
          <p:nvPr userDrawn="1"/>
        </p:nvPicPr>
        <p:blipFill rotWithShape="1">
          <a:blip r:embed="rId4">
            <a:extLst>
              <a:ext uri="{28A0092B-C50C-407E-A947-70E740481C1C}">
                <a14:useLocalDpi xmlns:a14="http://schemas.microsoft.com/office/drawing/2010/main" val="0"/>
              </a:ext>
            </a:extLst>
          </a:blip>
          <a:srcRect l="6337" t="11190" r="6996" b="12346"/>
          <a:stretch/>
        </p:blipFill>
        <p:spPr>
          <a:xfrm>
            <a:off x="-585017" y="4318687"/>
            <a:ext cx="1097627" cy="544726"/>
          </a:xfrm>
          <a:prstGeom prst="rect">
            <a:avLst/>
          </a:prstGeom>
        </p:spPr>
      </p:pic>
      <p:sp>
        <p:nvSpPr>
          <p:cNvPr id="6" name="Title 1">
            <a:extLst>
              <a:ext uri="{FF2B5EF4-FFF2-40B4-BE49-F238E27FC236}">
                <a16:creationId xmlns:a16="http://schemas.microsoft.com/office/drawing/2014/main" id="{AECC3FA0-1A96-8F10-353E-13501EB5A5BB}"/>
              </a:ext>
            </a:extLst>
          </p:cNvPr>
          <p:cNvSpPr>
            <a:spLocks noGrp="1"/>
          </p:cNvSpPr>
          <p:nvPr>
            <p:ph type="ctrTitle" hasCustomPrompt="1"/>
          </p:nvPr>
        </p:nvSpPr>
        <p:spPr>
          <a:xfrm>
            <a:off x="3098202" y="552452"/>
            <a:ext cx="2947596" cy="1158014"/>
          </a:xfrm>
        </p:spPr>
        <p:txBody>
          <a:bodyPr anchor="t">
            <a:noAutofit/>
          </a:bodyPr>
          <a:lstStyle>
            <a:lvl1pPr algn="ctr">
              <a:lnSpc>
                <a:spcPct val="80000"/>
              </a:lnSpc>
              <a:defRPr sz="5400" b="1">
                <a:latin typeface="Staatliches" pitchFamily="2" charset="0"/>
              </a:defRPr>
            </a:lvl1pPr>
          </a:lstStyle>
          <a:p>
            <a:r>
              <a:rPr lang="en-US" dirty="0"/>
              <a:t>Click to edit Master title style</a:t>
            </a:r>
          </a:p>
        </p:txBody>
      </p:sp>
      <p:sp>
        <p:nvSpPr>
          <p:cNvPr id="15" name="Text Placeholder 2">
            <a:extLst>
              <a:ext uri="{FF2B5EF4-FFF2-40B4-BE49-F238E27FC236}">
                <a16:creationId xmlns:a16="http://schemas.microsoft.com/office/drawing/2014/main" id="{44EB6436-7B2F-4CF4-A7B3-637707BBD72B}"/>
              </a:ext>
            </a:extLst>
          </p:cNvPr>
          <p:cNvSpPr>
            <a:spLocks noGrp="1"/>
          </p:cNvSpPr>
          <p:nvPr>
            <p:ph type="body" idx="1" hasCustomPrompt="1"/>
          </p:nvPr>
        </p:nvSpPr>
        <p:spPr>
          <a:xfrm>
            <a:off x="2185456" y="2784207"/>
            <a:ext cx="2343653" cy="513320"/>
          </a:xfrm>
        </p:spPr>
        <p:txBody>
          <a:bodyPr>
            <a:noAutofit/>
          </a:bodyPr>
          <a:lstStyle>
            <a:lvl1pPr marL="0" indent="0" algn="l">
              <a:buNone/>
              <a:defRPr sz="14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16" name="Text Placeholder 2">
            <a:extLst>
              <a:ext uri="{FF2B5EF4-FFF2-40B4-BE49-F238E27FC236}">
                <a16:creationId xmlns:a16="http://schemas.microsoft.com/office/drawing/2014/main" id="{4B9F2CB4-854C-4A2D-8E5A-AE2CAEDF36C6}"/>
              </a:ext>
            </a:extLst>
          </p:cNvPr>
          <p:cNvSpPr>
            <a:spLocks noGrp="1"/>
          </p:cNvSpPr>
          <p:nvPr>
            <p:ph type="body" idx="13" hasCustomPrompt="1"/>
          </p:nvPr>
        </p:nvSpPr>
        <p:spPr>
          <a:xfrm>
            <a:off x="879732" y="2548107"/>
            <a:ext cx="1299925" cy="749420"/>
          </a:xfrm>
        </p:spPr>
        <p:txBody>
          <a:bodyPr anchor="ctr">
            <a:noAutofit/>
          </a:bodyPr>
          <a:lstStyle>
            <a:lvl1pPr marL="0" indent="0" algn="r">
              <a:buNone/>
              <a:defRPr sz="9200">
                <a:solidFill>
                  <a:schemeClr val="tx1"/>
                </a:solidFill>
                <a:latin typeface="Staatliches" pitchFamily="2"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17" name="Text Placeholder 2">
            <a:extLst>
              <a:ext uri="{FF2B5EF4-FFF2-40B4-BE49-F238E27FC236}">
                <a16:creationId xmlns:a16="http://schemas.microsoft.com/office/drawing/2014/main" id="{02445460-6BB8-4584-BBAD-2A746E4E886E}"/>
              </a:ext>
            </a:extLst>
          </p:cNvPr>
          <p:cNvSpPr>
            <a:spLocks noGrp="1"/>
          </p:cNvSpPr>
          <p:nvPr>
            <p:ph type="body" idx="14" hasCustomPrompt="1"/>
          </p:nvPr>
        </p:nvSpPr>
        <p:spPr>
          <a:xfrm>
            <a:off x="2185456" y="2437620"/>
            <a:ext cx="2343653" cy="392481"/>
          </a:xfrm>
        </p:spPr>
        <p:txBody>
          <a:bodyPr anchor="b">
            <a:noAutofit/>
          </a:bodyPr>
          <a:lstStyle>
            <a:lvl1pPr marL="0" indent="0" algn="l">
              <a:buNone/>
              <a:defRPr sz="3200">
                <a:solidFill>
                  <a:schemeClr val="tx1"/>
                </a:solidFill>
                <a:latin typeface="Staatliches" pitchFamily="2"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33" name="Text Placeholder 2">
            <a:extLst>
              <a:ext uri="{FF2B5EF4-FFF2-40B4-BE49-F238E27FC236}">
                <a16:creationId xmlns:a16="http://schemas.microsoft.com/office/drawing/2014/main" id="{FE7B5AEF-C08F-9D9A-49D3-910C9A50612F}"/>
              </a:ext>
            </a:extLst>
          </p:cNvPr>
          <p:cNvSpPr>
            <a:spLocks noGrp="1"/>
          </p:cNvSpPr>
          <p:nvPr>
            <p:ph type="body" idx="21" hasCustomPrompt="1"/>
          </p:nvPr>
        </p:nvSpPr>
        <p:spPr>
          <a:xfrm>
            <a:off x="5955397" y="2784207"/>
            <a:ext cx="2343653" cy="513320"/>
          </a:xfrm>
        </p:spPr>
        <p:txBody>
          <a:bodyPr>
            <a:noAutofit/>
          </a:bodyPr>
          <a:lstStyle>
            <a:lvl1pPr marL="0" indent="0" algn="l">
              <a:buNone/>
              <a:defRPr sz="14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34" name="Text Placeholder 2">
            <a:extLst>
              <a:ext uri="{FF2B5EF4-FFF2-40B4-BE49-F238E27FC236}">
                <a16:creationId xmlns:a16="http://schemas.microsoft.com/office/drawing/2014/main" id="{BE8BE305-AD7E-F4F6-AA38-4181064113AB}"/>
              </a:ext>
            </a:extLst>
          </p:cNvPr>
          <p:cNvSpPr>
            <a:spLocks noGrp="1"/>
          </p:cNvSpPr>
          <p:nvPr>
            <p:ph type="body" idx="22" hasCustomPrompt="1"/>
          </p:nvPr>
        </p:nvSpPr>
        <p:spPr>
          <a:xfrm>
            <a:off x="4643874" y="2548107"/>
            <a:ext cx="1305724" cy="749420"/>
          </a:xfrm>
        </p:spPr>
        <p:txBody>
          <a:bodyPr anchor="ctr">
            <a:noAutofit/>
          </a:bodyPr>
          <a:lstStyle>
            <a:lvl1pPr marL="0" indent="0" algn="r">
              <a:buNone/>
              <a:defRPr sz="9200">
                <a:solidFill>
                  <a:schemeClr val="tx1"/>
                </a:solidFill>
                <a:latin typeface="Staatliches" pitchFamily="2"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35" name="Text Placeholder 2">
            <a:extLst>
              <a:ext uri="{FF2B5EF4-FFF2-40B4-BE49-F238E27FC236}">
                <a16:creationId xmlns:a16="http://schemas.microsoft.com/office/drawing/2014/main" id="{59D2C4A4-11EF-352D-1148-EBCE026093DD}"/>
              </a:ext>
            </a:extLst>
          </p:cNvPr>
          <p:cNvSpPr>
            <a:spLocks noGrp="1"/>
          </p:cNvSpPr>
          <p:nvPr>
            <p:ph type="body" idx="23" hasCustomPrompt="1"/>
          </p:nvPr>
        </p:nvSpPr>
        <p:spPr>
          <a:xfrm>
            <a:off x="5955397" y="2437620"/>
            <a:ext cx="2343653" cy="392481"/>
          </a:xfrm>
        </p:spPr>
        <p:txBody>
          <a:bodyPr anchor="b">
            <a:noAutofit/>
          </a:bodyPr>
          <a:lstStyle>
            <a:lvl1pPr marL="0" indent="0" algn="l">
              <a:buNone/>
              <a:defRPr sz="3200">
                <a:solidFill>
                  <a:schemeClr val="tx1"/>
                </a:solidFill>
                <a:latin typeface="Staatliches" pitchFamily="2"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36" name="Text Placeholder 2">
            <a:extLst>
              <a:ext uri="{FF2B5EF4-FFF2-40B4-BE49-F238E27FC236}">
                <a16:creationId xmlns:a16="http://schemas.microsoft.com/office/drawing/2014/main" id="{6F84C1D4-2515-5DA2-CB33-5461C84DE5E8}"/>
              </a:ext>
            </a:extLst>
          </p:cNvPr>
          <p:cNvSpPr>
            <a:spLocks noGrp="1"/>
          </p:cNvSpPr>
          <p:nvPr>
            <p:ph type="body" idx="24" hasCustomPrompt="1"/>
          </p:nvPr>
        </p:nvSpPr>
        <p:spPr>
          <a:xfrm>
            <a:off x="2185456" y="3986598"/>
            <a:ext cx="2343653" cy="513320"/>
          </a:xfrm>
        </p:spPr>
        <p:txBody>
          <a:bodyPr>
            <a:noAutofit/>
          </a:bodyPr>
          <a:lstStyle>
            <a:lvl1pPr marL="0" indent="0" algn="l">
              <a:buNone/>
              <a:defRPr sz="14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37" name="Text Placeholder 2">
            <a:extLst>
              <a:ext uri="{FF2B5EF4-FFF2-40B4-BE49-F238E27FC236}">
                <a16:creationId xmlns:a16="http://schemas.microsoft.com/office/drawing/2014/main" id="{F17137BC-B422-7845-F0F2-7CCD734F646D}"/>
              </a:ext>
            </a:extLst>
          </p:cNvPr>
          <p:cNvSpPr>
            <a:spLocks noGrp="1"/>
          </p:cNvSpPr>
          <p:nvPr>
            <p:ph type="body" idx="25" hasCustomPrompt="1"/>
          </p:nvPr>
        </p:nvSpPr>
        <p:spPr>
          <a:xfrm>
            <a:off x="879732" y="3750498"/>
            <a:ext cx="1299925" cy="749420"/>
          </a:xfrm>
        </p:spPr>
        <p:txBody>
          <a:bodyPr anchor="ctr">
            <a:noAutofit/>
          </a:bodyPr>
          <a:lstStyle>
            <a:lvl1pPr marL="0" indent="0" algn="r">
              <a:buNone/>
              <a:defRPr sz="9200">
                <a:solidFill>
                  <a:schemeClr val="tx1"/>
                </a:solidFill>
                <a:latin typeface="Staatliches" pitchFamily="2"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38" name="Text Placeholder 2">
            <a:extLst>
              <a:ext uri="{FF2B5EF4-FFF2-40B4-BE49-F238E27FC236}">
                <a16:creationId xmlns:a16="http://schemas.microsoft.com/office/drawing/2014/main" id="{600947E3-9F4B-64B2-9013-1D106AEA0086}"/>
              </a:ext>
            </a:extLst>
          </p:cNvPr>
          <p:cNvSpPr>
            <a:spLocks noGrp="1"/>
          </p:cNvSpPr>
          <p:nvPr>
            <p:ph type="body" idx="26" hasCustomPrompt="1"/>
          </p:nvPr>
        </p:nvSpPr>
        <p:spPr>
          <a:xfrm>
            <a:off x="2185456" y="3640011"/>
            <a:ext cx="2343653" cy="392481"/>
          </a:xfrm>
        </p:spPr>
        <p:txBody>
          <a:bodyPr anchor="b">
            <a:noAutofit/>
          </a:bodyPr>
          <a:lstStyle>
            <a:lvl1pPr marL="0" indent="0" algn="l">
              <a:buNone/>
              <a:defRPr sz="3200">
                <a:solidFill>
                  <a:schemeClr val="tx1"/>
                </a:solidFill>
                <a:latin typeface="Staatliches" pitchFamily="2"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39" name="Text Placeholder 2">
            <a:extLst>
              <a:ext uri="{FF2B5EF4-FFF2-40B4-BE49-F238E27FC236}">
                <a16:creationId xmlns:a16="http://schemas.microsoft.com/office/drawing/2014/main" id="{4DF544F3-CE43-61D9-C801-6E5C95CC7000}"/>
              </a:ext>
            </a:extLst>
          </p:cNvPr>
          <p:cNvSpPr>
            <a:spLocks noGrp="1"/>
          </p:cNvSpPr>
          <p:nvPr>
            <p:ph type="body" idx="27" hasCustomPrompt="1"/>
          </p:nvPr>
        </p:nvSpPr>
        <p:spPr>
          <a:xfrm>
            <a:off x="5955397" y="3986598"/>
            <a:ext cx="2343653" cy="513320"/>
          </a:xfrm>
        </p:spPr>
        <p:txBody>
          <a:bodyPr>
            <a:noAutofit/>
          </a:bodyPr>
          <a:lstStyle>
            <a:lvl1pPr marL="0" indent="0" algn="l">
              <a:buNone/>
              <a:defRPr sz="14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40" name="Text Placeholder 2">
            <a:extLst>
              <a:ext uri="{FF2B5EF4-FFF2-40B4-BE49-F238E27FC236}">
                <a16:creationId xmlns:a16="http://schemas.microsoft.com/office/drawing/2014/main" id="{0F1D6513-B55D-B47F-93D1-0BE186DA35BD}"/>
              </a:ext>
            </a:extLst>
          </p:cNvPr>
          <p:cNvSpPr>
            <a:spLocks noGrp="1"/>
          </p:cNvSpPr>
          <p:nvPr>
            <p:ph type="body" idx="28" hasCustomPrompt="1"/>
          </p:nvPr>
        </p:nvSpPr>
        <p:spPr>
          <a:xfrm>
            <a:off x="4643874" y="3750498"/>
            <a:ext cx="1305724" cy="749420"/>
          </a:xfrm>
        </p:spPr>
        <p:txBody>
          <a:bodyPr anchor="ctr">
            <a:noAutofit/>
          </a:bodyPr>
          <a:lstStyle>
            <a:lvl1pPr marL="0" indent="0" algn="r">
              <a:buNone/>
              <a:defRPr sz="9200">
                <a:solidFill>
                  <a:schemeClr val="tx1"/>
                </a:solidFill>
                <a:latin typeface="Staatliches" pitchFamily="2"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41" name="Text Placeholder 2">
            <a:extLst>
              <a:ext uri="{FF2B5EF4-FFF2-40B4-BE49-F238E27FC236}">
                <a16:creationId xmlns:a16="http://schemas.microsoft.com/office/drawing/2014/main" id="{E5B9A0DA-7F92-F155-EF5F-FA6BFFCEB8E4}"/>
              </a:ext>
            </a:extLst>
          </p:cNvPr>
          <p:cNvSpPr>
            <a:spLocks noGrp="1"/>
          </p:cNvSpPr>
          <p:nvPr>
            <p:ph type="body" idx="29" hasCustomPrompt="1"/>
          </p:nvPr>
        </p:nvSpPr>
        <p:spPr>
          <a:xfrm>
            <a:off x="5955397" y="3640011"/>
            <a:ext cx="2343653" cy="392481"/>
          </a:xfrm>
        </p:spPr>
        <p:txBody>
          <a:bodyPr anchor="b">
            <a:noAutofit/>
          </a:bodyPr>
          <a:lstStyle>
            <a:lvl1pPr marL="0" indent="0" algn="l">
              <a:buNone/>
              <a:defRPr sz="3200">
                <a:solidFill>
                  <a:schemeClr val="tx1"/>
                </a:solidFill>
                <a:latin typeface="Staatliches" pitchFamily="2"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pic>
        <p:nvPicPr>
          <p:cNvPr id="43" name="Imagen 42" descr="Forma&#10;&#10;Descripción generada automáticamente">
            <a:extLst>
              <a:ext uri="{FF2B5EF4-FFF2-40B4-BE49-F238E27FC236}">
                <a16:creationId xmlns:a16="http://schemas.microsoft.com/office/drawing/2014/main" id="{858ADF4B-6A25-92E3-75CC-B385023F4F91}"/>
              </a:ext>
            </a:extLst>
          </p:cNvPr>
          <p:cNvPicPr>
            <a:picLocks noChangeAspect="1"/>
          </p:cNvPicPr>
          <p:nvPr userDrawn="1"/>
        </p:nvPicPr>
        <p:blipFill rotWithShape="1">
          <a:blip r:embed="rId4">
            <a:extLst>
              <a:ext uri="{28A0092B-C50C-407E-A947-70E740481C1C}">
                <a14:useLocalDpi xmlns:a14="http://schemas.microsoft.com/office/drawing/2010/main" val="0"/>
              </a:ext>
            </a:extLst>
          </a:blip>
          <a:srcRect l="6337" t="11190" r="6996" b="12346"/>
          <a:stretch/>
        </p:blipFill>
        <p:spPr>
          <a:xfrm flipV="1">
            <a:off x="7422300" y="252920"/>
            <a:ext cx="2286955" cy="1134961"/>
          </a:xfrm>
          <a:prstGeom prst="rect">
            <a:avLst/>
          </a:prstGeom>
        </p:spPr>
      </p:pic>
      <p:pic>
        <p:nvPicPr>
          <p:cNvPr id="44" name="Imagen 43" descr="Patrón de fondo&#10;&#10;Descripción generada automáticamente con confianza baja">
            <a:extLst>
              <a:ext uri="{FF2B5EF4-FFF2-40B4-BE49-F238E27FC236}">
                <a16:creationId xmlns:a16="http://schemas.microsoft.com/office/drawing/2014/main" id="{D1F444CB-35F5-219C-08E9-25DEC4C2333C}"/>
              </a:ext>
            </a:extLst>
          </p:cNvPr>
          <p:cNvPicPr>
            <a:picLocks noChangeAspect="1"/>
          </p:cNvPicPr>
          <p:nvPr userDrawn="1"/>
        </p:nvPicPr>
        <p:blipFill rotWithShape="1">
          <a:blip r:embed="rId5">
            <a:extLst>
              <a:ext uri="{28A0092B-C50C-407E-A947-70E740481C1C}">
                <a14:useLocalDpi xmlns:a14="http://schemas.microsoft.com/office/drawing/2010/main" val="0"/>
              </a:ext>
            </a:extLst>
          </a:blip>
          <a:srcRect l="75001" t="37086" r="2754" b="19907"/>
          <a:stretch/>
        </p:blipFill>
        <p:spPr>
          <a:xfrm flipH="1">
            <a:off x="8197664" y="4107437"/>
            <a:ext cx="946335" cy="1029134"/>
          </a:xfrm>
          <a:prstGeom prst="rect">
            <a:avLst/>
          </a:prstGeom>
        </p:spPr>
      </p:pic>
    </p:spTree>
    <p:extLst>
      <p:ext uri="{BB962C8B-B14F-4D97-AF65-F5344CB8AC3E}">
        <p14:creationId xmlns:p14="http://schemas.microsoft.com/office/powerpoint/2010/main" val="1841371608"/>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repeatCount="indefinite" accel="9000" decel="8000" autoRev="1" fill="hold" nodeType="withEffect">
                                      <p:stCondLst>
                                        <p:cond delay="100"/>
                                      </p:stCondLst>
                                      <p:childTnLst>
                                        <p:animMotion origin="layout" path="M 1.94444E-6 -4.93827E-6 L -0.0099 -0.02777 " pathEditMode="relative" rAng="0" ptsTypes="AA">
                                          <p:cBhvr>
                                            <p:cTn id="6" dur="2750" fill="hold"/>
                                            <p:tgtEl>
                                              <p:spTgt spid="46"/>
                                            </p:tgtEl>
                                            <p:attrNameLst>
                                              <p:attrName>ppt_x</p:attrName>
                                              <p:attrName>ppt_y</p:attrName>
                                            </p:attrNameLst>
                                          </p:cBhvr>
                                          <p:rCtr x="-503" y="-1389"/>
                                        </p:animMotion>
                                      </p:childTnLst>
                                    </p:cTn>
                                  </p:par>
                                  <p:par>
                                    <p:cTn id="7" presetID="8" presetClass="emph" presetSubtype="0" repeatCount="indefinite" accel="2500" autoRev="1" fill="hold" nodeType="withEffect" p14:presetBounceEnd="3500">
                                      <p:stCondLst>
                                        <p:cond delay="0"/>
                                      </p:stCondLst>
                                      <p:childTnLst>
                                        <p:animRot by="300000" p14:bounceEnd="3500">
                                          <p:cBhvr>
                                            <p:cTn id="8" dur="6750" fill="hold"/>
                                            <p:tgtEl>
                                              <p:spTgt spid="46"/>
                                            </p:tgtEl>
                                            <p:attrNameLst>
                                              <p:attrName>r</p:attrName>
                                            </p:attrNameLst>
                                          </p:cBhvr>
                                        </p:animRot>
                                      </p:childTnLst>
                                    </p:cTn>
                                  </p:par>
                                  <p:par>
                                    <p:cTn id="9" presetID="42" presetClass="path" presetSubtype="0" repeatCount="indefinite" accel="3636" decel="4000" autoRev="1" fill="hold" nodeType="withEffect">
                                      <p:stCondLst>
                                        <p:cond delay="100"/>
                                      </p:stCondLst>
                                      <p:childTnLst>
                                        <p:animMotion origin="layout" path="M 3.33333E-6 1.35802E-6 L -8.33333E-7 -3.08642E-6 " pathEditMode="relative" rAng="0" ptsTypes="AA">
                                          <p:cBhvr>
                                            <p:cTn id="10" dur="4500" fill="hold"/>
                                            <p:tgtEl>
                                              <p:spTgt spid="45"/>
                                            </p:tgtEl>
                                            <p:attrNameLst>
                                              <p:attrName>ppt_x</p:attrName>
                                              <p:attrName>ppt_y</p:attrName>
                                            </p:attrNameLst>
                                          </p:cBhvr>
                                          <p:rCtr x="434" y="957"/>
                                        </p:animMotion>
                                      </p:childTnLst>
                                    </p:cTn>
                                  </p:par>
                                  <p:par>
                                    <p:cTn id="11" presetID="8" presetClass="emph" presetSubtype="0" repeatCount="indefinite" accel="2500" autoRev="1" fill="hold" nodeType="withEffect" p14:presetBounceEnd="3500">
                                      <p:stCondLst>
                                        <p:cond delay="0"/>
                                      </p:stCondLst>
                                      <p:childTnLst>
                                        <p:animRot by="300000" p14:bounceEnd="3500">
                                          <p:cBhvr>
                                            <p:cTn id="12" dur="3500" fill="hold"/>
                                            <p:tgtEl>
                                              <p:spTgt spid="45"/>
                                            </p:tgtEl>
                                            <p:attrNameLst>
                                              <p:attrName>r</p:attrName>
                                            </p:attrNameLst>
                                          </p:cBhvr>
                                        </p:animRot>
                                      </p:childTnLst>
                                    </p:cTn>
                                  </p:par>
                                  <p:par>
                                    <p:cTn id="13" presetID="35" presetClass="path" presetSubtype="0" repeatCount="indefinite" accel="29000" decel="26000" autoRev="1" fill="hold" nodeType="withEffect">
                                      <p:stCondLst>
                                        <p:cond delay="0"/>
                                      </p:stCondLst>
                                      <p:childTnLst>
                                        <p:animMotion origin="layout" path="M 0.03489 -2.59259E-6 L -0.0349 -2.59259E-6 " pathEditMode="relative" rAng="0" ptsTypes="AA">
                                          <p:cBhvr>
                                            <p:cTn id="14" dur="4750" fill="hold"/>
                                            <p:tgtEl>
                                              <p:spTgt spid="4"/>
                                            </p:tgtEl>
                                            <p:attrNameLst>
                                              <p:attrName>ppt_x</p:attrName>
                                              <p:attrName>ppt_y</p:attrName>
                                            </p:attrNameLst>
                                          </p:cBhvr>
                                          <p:rCtr x="-3490" y="0"/>
                                        </p:animMotion>
                                      </p:childTnLst>
                                    </p:cTn>
                                  </p:par>
                                  <p:par>
                                    <p:cTn id="15" presetID="35" presetClass="path" presetSubtype="0" repeatCount="indefinite" accel="29000" decel="26000" autoRev="1" fill="hold" nodeType="withEffect">
                                      <p:stCondLst>
                                        <p:cond delay="0"/>
                                      </p:stCondLst>
                                      <p:childTnLst>
                                        <p:animMotion origin="layout" path="M -1.94444E-6 7.40741E-7 L 0.07136 0.00062 " pathEditMode="relative" rAng="0" ptsTypes="AA">
                                          <p:cBhvr>
                                            <p:cTn id="16" dur="7250" fill="hold"/>
                                            <p:tgtEl>
                                              <p:spTgt spid="43"/>
                                            </p:tgtEl>
                                            <p:attrNameLst>
                                              <p:attrName>ppt_x</p:attrName>
                                              <p:attrName>ppt_y</p:attrName>
                                            </p:attrNameLst>
                                          </p:cBhvr>
                                          <p:rCtr x="3559" y="31"/>
                                        </p:animMotion>
                                      </p:childTnLst>
                                    </p:cTn>
                                  </p:par>
                                  <p:par>
                                    <p:cTn id="17" presetID="42" presetClass="path" presetSubtype="0" repeatCount="indefinite" accel="3636" autoRev="1" fill="hold" nodeType="withEffect" p14:presetBounceEnd="5091">
                                      <p:stCondLst>
                                        <p:cond delay="100"/>
                                      </p:stCondLst>
                                      <p:childTnLst>
                                        <p:animMotion origin="layout" path="M -3.88889E-6 3.20988E-6 L 0.01667 0.01697 " pathEditMode="relative" rAng="0" ptsTypes="AA" p14:bounceEnd="5091">
                                          <p:cBhvr>
                                            <p:cTn id="18" dur="6750" fill="hold"/>
                                            <p:tgtEl>
                                              <p:spTgt spid="44"/>
                                            </p:tgtEl>
                                            <p:attrNameLst>
                                              <p:attrName>ppt_x</p:attrName>
                                              <p:attrName>ppt_y</p:attrName>
                                            </p:attrNameLst>
                                          </p:cBhvr>
                                          <p:rCtr x="833" y="833"/>
                                        </p:animMotion>
                                      </p:childTnLst>
                                    </p:cTn>
                                  </p:par>
                                  <p:par>
                                    <p:cTn id="19" presetID="8" presetClass="emph" presetSubtype="0" repeatCount="indefinite" accel="2500" autoRev="1" fill="hold" nodeType="withEffect" p14:presetBounceEnd="3500">
                                      <p:stCondLst>
                                        <p:cond delay="0"/>
                                      </p:stCondLst>
                                      <p:childTnLst>
                                        <p:animRot by="300000" p14:bounceEnd="3500">
                                          <p:cBhvr>
                                            <p:cTn id="20" dur="3500" fill="hold"/>
                                            <p:tgtEl>
                                              <p:spTgt spid="4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repeatCount="indefinite" accel="9000" decel="8000" autoRev="1" fill="hold" nodeType="withEffect">
                                      <p:stCondLst>
                                        <p:cond delay="100"/>
                                      </p:stCondLst>
                                      <p:childTnLst>
                                        <p:animMotion origin="layout" path="M 1.94444E-6 -4.93827E-6 L -0.0099 -0.02777 " pathEditMode="relative" rAng="0" ptsTypes="AA">
                                          <p:cBhvr>
                                            <p:cTn id="6" dur="2750" fill="hold"/>
                                            <p:tgtEl>
                                              <p:spTgt spid="46"/>
                                            </p:tgtEl>
                                            <p:attrNameLst>
                                              <p:attrName>ppt_x</p:attrName>
                                              <p:attrName>ppt_y</p:attrName>
                                            </p:attrNameLst>
                                          </p:cBhvr>
                                          <p:rCtr x="-503" y="-1389"/>
                                        </p:animMotion>
                                      </p:childTnLst>
                                    </p:cTn>
                                  </p:par>
                                  <p:par>
                                    <p:cTn id="7" presetID="8" presetClass="emph" presetSubtype="0" repeatCount="indefinite" accel="2500" autoRev="1" fill="hold" nodeType="withEffect">
                                      <p:stCondLst>
                                        <p:cond delay="0"/>
                                      </p:stCondLst>
                                      <p:childTnLst>
                                        <p:animRot by="300000">
                                          <p:cBhvr>
                                            <p:cTn id="8" dur="6750" fill="hold"/>
                                            <p:tgtEl>
                                              <p:spTgt spid="46"/>
                                            </p:tgtEl>
                                            <p:attrNameLst>
                                              <p:attrName>r</p:attrName>
                                            </p:attrNameLst>
                                          </p:cBhvr>
                                        </p:animRot>
                                      </p:childTnLst>
                                    </p:cTn>
                                  </p:par>
                                  <p:par>
                                    <p:cTn id="9" presetID="42" presetClass="path" presetSubtype="0" repeatCount="indefinite" accel="3636" decel="4000" autoRev="1" fill="hold" nodeType="withEffect">
                                      <p:stCondLst>
                                        <p:cond delay="100"/>
                                      </p:stCondLst>
                                      <p:childTnLst>
                                        <p:animMotion origin="layout" path="M 3.33333E-6 1.35802E-6 L -8.33333E-7 -3.08642E-6 " pathEditMode="relative" rAng="0" ptsTypes="AA">
                                          <p:cBhvr>
                                            <p:cTn id="10" dur="4500" fill="hold"/>
                                            <p:tgtEl>
                                              <p:spTgt spid="45"/>
                                            </p:tgtEl>
                                            <p:attrNameLst>
                                              <p:attrName>ppt_x</p:attrName>
                                              <p:attrName>ppt_y</p:attrName>
                                            </p:attrNameLst>
                                          </p:cBhvr>
                                          <p:rCtr x="434" y="957"/>
                                        </p:animMotion>
                                      </p:childTnLst>
                                    </p:cTn>
                                  </p:par>
                                  <p:par>
                                    <p:cTn id="11" presetID="8" presetClass="emph" presetSubtype="0" repeatCount="indefinite" accel="2500" autoRev="1" fill="hold" nodeType="withEffect">
                                      <p:stCondLst>
                                        <p:cond delay="0"/>
                                      </p:stCondLst>
                                      <p:childTnLst>
                                        <p:animRot by="300000">
                                          <p:cBhvr>
                                            <p:cTn id="12" dur="3500" fill="hold"/>
                                            <p:tgtEl>
                                              <p:spTgt spid="45"/>
                                            </p:tgtEl>
                                            <p:attrNameLst>
                                              <p:attrName>r</p:attrName>
                                            </p:attrNameLst>
                                          </p:cBhvr>
                                        </p:animRot>
                                      </p:childTnLst>
                                    </p:cTn>
                                  </p:par>
                                  <p:par>
                                    <p:cTn id="13" presetID="35" presetClass="path" presetSubtype="0" repeatCount="indefinite" accel="29000" decel="26000" autoRev="1" fill="hold" nodeType="withEffect">
                                      <p:stCondLst>
                                        <p:cond delay="0"/>
                                      </p:stCondLst>
                                      <p:childTnLst>
                                        <p:animMotion origin="layout" path="M 0.03489 -2.59259E-6 L -0.0349 -2.59259E-6 " pathEditMode="relative" rAng="0" ptsTypes="AA">
                                          <p:cBhvr>
                                            <p:cTn id="14" dur="4750" fill="hold"/>
                                            <p:tgtEl>
                                              <p:spTgt spid="4"/>
                                            </p:tgtEl>
                                            <p:attrNameLst>
                                              <p:attrName>ppt_x</p:attrName>
                                              <p:attrName>ppt_y</p:attrName>
                                            </p:attrNameLst>
                                          </p:cBhvr>
                                          <p:rCtr x="-3490" y="0"/>
                                        </p:animMotion>
                                      </p:childTnLst>
                                    </p:cTn>
                                  </p:par>
                                  <p:par>
                                    <p:cTn id="15" presetID="35" presetClass="path" presetSubtype="0" repeatCount="indefinite" accel="29000" decel="26000" autoRev="1" fill="hold" nodeType="withEffect">
                                      <p:stCondLst>
                                        <p:cond delay="0"/>
                                      </p:stCondLst>
                                      <p:childTnLst>
                                        <p:animMotion origin="layout" path="M -1.94444E-6 7.40741E-7 L 0.07136 0.00062 " pathEditMode="relative" rAng="0" ptsTypes="AA">
                                          <p:cBhvr>
                                            <p:cTn id="16" dur="7250" fill="hold"/>
                                            <p:tgtEl>
                                              <p:spTgt spid="43"/>
                                            </p:tgtEl>
                                            <p:attrNameLst>
                                              <p:attrName>ppt_x</p:attrName>
                                              <p:attrName>ppt_y</p:attrName>
                                            </p:attrNameLst>
                                          </p:cBhvr>
                                          <p:rCtr x="3559" y="31"/>
                                        </p:animMotion>
                                      </p:childTnLst>
                                    </p:cTn>
                                  </p:par>
                                  <p:par>
                                    <p:cTn id="17" presetID="42" presetClass="path" presetSubtype="0" repeatCount="indefinite" accel="3636" autoRev="1" fill="hold" nodeType="withEffect">
                                      <p:stCondLst>
                                        <p:cond delay="100"/>
                                      </p:stCondLst>
                                      <p:childTnLst>
                                        <p:animMotion origin="layout" path="M -3.88889E-6 3.20988E-6 L 0.01667 0.01697 " pathEditMode="relative" rAng="0" ptsTypes="AA">
                                          <p:cBhvr>
                                            <p:cTn id="18" dur="6750" fill="hold"/>
                                            <p:tgtEl>
                                              <p:spTgt spid="44"/>
                                            </p:tgtEl>
                                            <p:attrNameLst>
                                              <p:attrName>ppt_x</p:attrName>
                                              <p:attrName>ppt_y</p:attrName>
                                            </p:attrNameLst>
                                          </p:cBhvr>
                                          <p:rCtr x="833" y="833"/>
                                        </p:animMotion>
                                      </p:childTnLst>
                                    </p:cTn>
                                  </p:par>
                                  <p:par>
                                    <p:cTn id="19" presetID="8" presetClass="emph" presetSubtype="0" repeatCount="indefinite" accel="2500" autoRev="1" fill="hold" nodeType="withEffect">
                                      <p:stCondLst>
                                        <p:cond delay="0"/>
                                      </p:stCondLst>
                                      <p:childTnLst>
                                        <p:animRot by="300000">
                                          <p:cBhvr>
                                            <p:cTn id="20" dur="3500" fill="hold"/>
                                            <p:tgtEl>
                                              <p:spTgt spid="4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bg>
      <p:bgPr>
        <a:gradFill>
          <a:gsLst>
            <a:gs pos="0">
              <a:schemeClr val="bg2"/>
            </a:gs>
            <a:gs pos="100000">
              <a:schemeClr val="accent1"/>
            </a:gs>
          </a:gsLst>
          <a:lin ang="5400000" scaled="1"/>
        </a:gra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15001A8A-891E-D2AE-FE4D-AB857A222EB5}"/>
              </a:ext>
            </a:extLst>
          </p:cNvPr>
          <p:cNvSpPr>
            <a:spLocks noGrp="1"/>
          </p:cNvSpPr>
          <p:nvPr>
            <p:ph type="ctrTitle" hasCustomPrompt="1"/>
          </p:nvPr>
        </p:nvSpPr>
        <p:spPr>
          <a:xfrm>
            <a:off x="2776078" y="1741336"/>
            <a:ext cx="3591845" cy="2325085"/>
          </a:xfrm>
        </p:spPr>
        <p:txBody>
          <a:bodyPr anchor="b">
            <a:noAutofit/>
          </a:bodyPr>
          <a:lstStyle>
            <a:lvl1pPr algn="ctr">
              <a:lnSpc>
                <a:spcPct val="80000"/>
              </a:lnSpc>
              <a:defRPr sz="9000">
                <a:latin typeface="Staatliches" pitchFamily="2" charset="0"/>
              </a:defRPr>
            </a:lvl1pPr>
          </a:lstStyle>
          <a:p>
            <a:r>
              <a:rPr lang="en-US" dirty="0"/>
              <a:t>Click to edit Master title style</a:t>
            </a:r>
          </a:p>
        </p:txBody>
      </p:sp>
      <p:sp>
        <p:nvSpPr>
          <p:cNvPr id="11" name="Subtitle 2">
            <a:extLst>
              <a:ext uri="{FF2B5EF4-FFF2-40B4-BE49-F238E27FC236}">
                <a16:creationId xmlns:a16="http://schemas.microsoft.com/office/drawing/2014/main" id="{87D85608-CD86-DB54-886E-5B0C1DCC94D2}"/>
              </a:ext>
            </a:extLst>
          </p:cNvPr>
          <p:cNvSpPr>
            <a:spLocks noGrp="1"/>
          </p:cNvSpPr>
          <p:nvPr>
            <p:ph type="subTitle" idx="1" hasCustomPrompt="1"/>
          </p:nvPr>
        </p:nvSpPr>
        <p:spPr>
          <a:xfrm>
            <a:off x="3335468" y="3942677"/>
            <a:ext cx="2473065" cy="529090"/>
          </a:xfrm>
        </p:spPr>
        <p:txBody>
          <a:bodyPr>
            <a:noAutofit/>
          </a:bodyPr>
          <a:lstStyle>
            <a:lvl1pPr marL="0" indent="0" algn="ctr">
              <a:buNone/>
              <a:defRPr sz="1600">
                <a:latin typeface="Manrope Medium" pitchFamily="2" charset="0"/>
                <a:cs typeface="Arial" panose="020B0604020202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
        <p:nvSpPr>
          <p:cNvPr id="8" name="Text Placeholder 2">
            <a:extLst>
              <a:ext uri="{FF2B5EF4-FFF2-40B4-BE49-F238E27FC236}">
                <a16:creationId xmlns:a16="http://schemas.microsoft.com/office/drawing/2014/main" id="{53FEA4E8-678D-4279-BA7C-4E624B9ABEBE}"/>
              </a:ext>
            </a:extLst>
          </p:cNvPr>
          <p:cNvSpPr>
            <a:spLocks noGrp="1"/>
          </p:cNvSpPr>
          <p:nvPr>
            <p:ph type="body" idx="10" hasCustomPrompt="1"/>
          </p:nvPr>
        </p:nvSpPr>
        <p:spPr>
          <a:xfrm>
            <a:off x="3016973" y="916611"/>
            <a:ext cx="3110054" cy="615714"/>
          </a:xfrm>
        </p:spPr>
        <p:txBody>
          <a:bodyPr anchor="ctr">
            <a:noAutofit/>
          </a:bodyPr>
          <a:lstStyle>
            <a:lvl1pPr marL="0" indent="0" algn="ctr">
              <a:buNone/>
              <a:defRPr sz="5000">
                <a:solidFill>
                  <a:schemeClr val="tx1"/>
                </a:solidFill>
                <a:latin typeface="Staatliches" pitchFamily="2"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15453918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body">
    <p:bg>
      <p:bgPr>
        <a:gradFill>
          <a:gsLst>
            <a:gs pos="0">
              <a:schemeClr val="bg2"/>
            </a:gs>
            <a:gs pos="100000">
              <a:schemeClr val="accent1"/>
            </a:gs>
          </a:gsLst>
          <a:lin ang="5400000" scaled="1"/>
        </a:gradFill>
        <a:effectLst/>
      </p:bgPr>
    </p:bg>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1268819" y="2169042"/>
            <a:ext cx="6606362" cy="2422008"/>
          </a:xfrm>
        </p:spPr>
        <p:txBody>
          <a:bodyPr>
            <a:noAutofit/>
          </a:bodyPr>
          <a:lstStyle>
            <a:lvl1pPr marL="0" indent="0">
              <a:buNone/>
              <a:defRPr sz="1200"/>
            </a:lvl1pPr>
            <a:lvl2pPr marL="342900" indent="0">
              <a:buNone/>
              <a:defRPr sz="1200"/>
            </a:lvl2pPr>
            <a:lvl3pPr marL="685800" indent="0">
              <a:buNone/>
              <a:defRPr sz="1200"/>
            </a:lvl3pPr>
            <a:lvl4pPr marL="1028700" indent="0">
              <a:buNone/>
              <a:defRPr sz="1200"/>
            </a:lvl4pPr>
            <a:lvl5pPr marL="1371600" indent="0">
              <a:buNone/>
              <a:defRPr sz="1200"/>
            </a:lvl5pPr>
          </a:lstStyle>
          <a:p>
            <a:pPr lvl="0"/>
            <a:r>
              <a:rPr lang="en-US" dirty="0"/>
              <a:t>Click to edit Master text styles</a:t>
            </a:r>
          </a:p>
          <a:p>
            <a:pPr lvl="0"/>
            <a:r>
              <a:rPr lang="en-US" dirty="0"/>
              <a:t>Second level</a:t>
            </a:r>
          </a:p>
          <a:p>
            <a:pPr lvl="0"/>
            <a:r>
              <a:rPr lang="en-US" dirty="0"/>
              <a:t>Third level</a:t>
            </a:r>
          </a:p>
          <a:p>
            <a:pPr lvl="0"/>
            <a:r>
              <a:rPr lang="en-US" dirty="0"/>
              <a:t>Fourth level</a:t>
            </a:r>
          </a:p>
          <a:p>
            <a:pPr lvl="0"/>
            <a:r>
              <a:rPr lang="en-US" dirty="0"/>
              <a:t>Fifth level</a:t>
            </a:r>
          </a:p>
        </p:txBody>
      </p:sp>
      <p:sp>
        <p:nvSpPr>
          <p:cNvPr id="5" name="Title 1">
            <a:extLst>
              <a:ext uri="{FF2B5EF4-FFF2-40B4-BE49-F238E27FC236}">
                <a16:creationId xmlns:a16="http://schemas.microsoft.com/office/drawing/2014/main" id="{3AB21134-96A1-CABC-DEB1-978023910167}"/>
              </a:ext>
            </a:extLst>
          </p:cNvPr>
          <p:cNvSpPr>
            <a:spLocks noGrp="1"/>
          </p:cNvSpPr>
          <p:nvPr>
            <p:ph type="ctrTitle" hasCustomPrompt="1"/>
          </p:nvPr>
        </p:nvSpPr>
        <p:spPr>
          <a:xfrm>
            <a:off x="2516372" y="552452"/>
            <a:ext cx="4111256" cy="1158014"/>
          </a:xfrm>
        </p:spPr>
        <p:txBody>
          <a:bodyPr anchor="t">
            <a:noAutofit/>
          </a:bodyPr>
          <a:lstStyle>
            <a:lvl1pPr algn="ctr">
              <a:lnSpc>
                <a:spcPct val="80000"/>
              </a:lnSpc>
              <a:defRPr sz="5400" b="1">
                <a:latin typeface="Staatliches" pitchFamily="2" charset="0"/>
              </a:defRPr>
            </a:lvl1pPr>
          </a:lstStyle>
          <a:p>
            <a:r>
              <a:rPr lang="en-US" dirty="0"/>
              <a:t>Click to edit Master title style</a:t>
            </a:r>
          </a:p>
        </p:txBody>
      </p:sp>
    </p:spTree>
    <p:extLst>
      <p:ext uri="{BB962C8B-B14F-4D97-AF65-F5344CB8AC3E}">
        <p14:creationId xmlns:p14="http://schemas.microsoft.com/office/powerpoint/2010/main" val="22265950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two columns">
    <p:bg>
      <p:bgPr>
        <a:gradFill>
          <a:gsLst>
            <a:gs pos="0">
              <a:schemeClr val="bg2"/>
            </a:gs>
            <a:gs pos="100000">
              <a:schemeClr val="accent1"/>
            </a:gs>
          </a:gsLst>
          <a:lin ang="5400000" scaled="1"/>
        </a:gradFill>
        <a:effectLst/>
      </p:bgPr>
    </p:bg>
    <p:spTree>
      <p:nvGrpSpPr>
        <p:cNvPr id="1" name=""/>
        <p:cNvGrpSpPr/>
        <p:nvPr/>
      </p:nvGrpSpPr>
      <p:grpSpPr>
        <a:xfrm>
          <a:off x="0" y="0"/>
          <a:ext cx="0" cy="0"/>
          <a:chOff x="0" y="0"/>
          <a:chExt cx="0" cy="0"/>
        </a:xfrm>
      </p:grpSpPr>
      <p:pic>
        <p:nvPicPr>
          <p:cNvPr id="21" name="Imagen 20" descr="Icono&#10;&#10;Descripción generada automáticamente">
            <a:extLst>
              <a:ext uri="{FF2B5EF4-FFF2-40B4-BE49-F238E27FC236}">
                <a16:creationId xmlns:a16="http://schemas.microsoft.com/office/drawing/2014/main" id="{3C7939A1-0E92-74B6-5DFE-69AB56B17197}"/>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67645" t="24064" r="2121" b="27803"/>
          <a:stretch/>
        </p:blipFill>
        <p:spPr>
          <a:xfrm flipH="1" flipV="1">
            <a:off x="7475359" y="-228601"/>
            <a:ext cx="1851519" cy="1657995"/>
          </a:xfrm>
          <a:prstGeom prst="rect">
            <a:avLst/>
          </a:prstGeom>
        </p:spPr>
      </p:pic>
      <p:pic>
        <p:nvPicPr>
          <p:cNvPr id="2" name="Imagen 1" descr="Forma&#10;&#10;Descripción generada automáticamente">
            <a:extLst>
              <a:ext uri="{FF2B5EF4-FFF2-40B4-BE49-F238E27FC236}">
                <a16:creationId xmlns:a16="http://schemas.microsoft.com/office/drawing/2014/main" id="{48A88EED-AAAA-00FF-48A0-D45831195A1E}"/>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6337" t="11190" r="6996" b="12346"/>
          <a:stretch/>
        </p:blipFill>
        <p:spPr>
          <a:xfrm flipH="1">
            <a:off x="-913013" y="679493"/>
            <a:ext cx="2286955" cy="1134961"/>
          </a:xfrm>
          <a:prstGeom prst="rect">
            <a:avLst/>
          </a:prstGeom>
        </p:spPr>
      </p:pic>
      <p:pic>
        <p:nvPicPr>
          <p:cNvPr id="5" name="Imagen 4" descr="Patrón de fondo&#10;&#10;Descripción generada automáticamente con confianza baja">
            <a:extLst>
              <a:ext uri="{FF2B5EF4-FFF2-40B4-BE49-F238E27FC236}">
                <a16:creationId xmlns:a16="http://schemas.microsoft.com/office/drawing/2014/main" id="{A5FB7142-D816-1946-DC3C-197B447D1A3A}"/>
              </a:ext>
            </a:extLst>
          </p:cNvPr>
          <p:cNvPicPr>
            <a:picLocks noChangeAspect="1"/>
          </p:cNvPicPr>
          <p:nvPr userDrawn="1"/>
        </p:nvPicPr>
        <p:blipFill rotWithShape="1">
          <a:blip r:embed="rId4">
            <a:extLst>
              <a:ext uri="{28A0092B-C50C-407E-A947-70E740481C1C}">
                <a14:useLocalDpi xmlns:a14="http://schemas.microsoft.com/office/drawing/2010/main" val="0"/>
              </a:ext>
            </a:extLst>
          </a:blip>
          <a:srcRect l="69407" t="37085" r="2754" b="15750"/>
          <a:stretch/>
        </p:blipFill>
        <p:spPr>
          <a:xfrm flipH="1" flipV="1">
            <a:off x="8416774" y="-91441"/>
            <a:ext cx="910105" cy="867295"/>
          </a:xfrm>
          <a:prstGeom prst="rect">
            <a:avLst/>
          </a:prstGeom>
        </p:spPr>
      </p:pic>
      <p:pic>
        <p:nvPicPr>
          <p:cNvPr id="7" name="Imagen 6" descr="Icono&#10;&#10;Descripción generada automáticamente">
            <a:extLst>
              <a:ext uri="{FF2B5EF4-FFF2-40B4-BE49-F238E27FC236}">
                <a16:creationId xmlns:a16="http://schemas.microsoft.com/office/drawing/2014/main" id="{AE5A8C9C-274D-AFF7-7E9F-EC21A56F2580}"/>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47231" t="26660" r="-1628" b="28084"/>
          <a:stretch/>
        </p:blipFill>
        <p:spPr>
          <a:xfrm>
            <a:off x="-265176" y="4334468"/>
            <a:ext cx="2031631" cy="950763"/>
          </a:xfrm>
          <a:prstGeom prst="rect">
            <a:avLst/>
          </a:prstGeom>
        </p:spPr>
      </p:pic>
      <p:sp>
        <p:nvSpPr>
          <p:cNvPr id="16" name="Title 1">
            <a:extLst>
              <a:ext uri="{FF2B5EF4-FFF2-40B4-BE49-F238E27FC236}">
                <a16:creationId xmlns:a16="http://schemas.microsoft.com/office/drawing/2014/main" id="{5BD6EBA5-A69D-AA95-B0EF-CB2A280E091E}"/>
              </a:ext>
            </a:extLst>
          </p:cNvPr>
          <p:cNvSpPr>
            <a:spLocks noGrp="1"/>
          </p:cNvSpPr>
          <p:nvPr userDrawn="1">
            <p:ph type="ctrTitle" hasCustomPrompt="1"/>
          </p:nvPr>
        </p:nvSpPr>
        <p:spPr>
          <a:xfrm>
            <a:off x="2736273" y="552452"/>
            <a:ext cx="3671454" cy="1158014"/>
          </a:xfrm>
        </p:spPr>
        <p:txBody>
          <a:bodyPr anchor="t">
            <a:noAutofit/>
          </a:bodyPr>
          <a:lstStyle>
            <a:lvl1pPr algn="ctr">
              <a:lnSpc>
                <a:spcPct val="80000"/>
              </a:lnSpc>
              <a:defRPr sz="5400" b="1">
                <a:latin typeface="Staatliches" pitchFamily="2" charset="0"/>
              </a:defRPr>
            </a:lvl1pPr>
          </a:lstStyle>
          <a:p>
            <a:r>
              <a:rPr lang="en-US" dirty="0"/>
              <a:t>Click to edit Master title style</a:t>
            </a:r>
          </a:p>
        </p:txBody>
      </p:sp>
      <p:sp>
        <p:nvSpPr>
          <p:cNvPr id="17" name="Text Placeholder 2">
            <a:extLst>
              <a:ext uri="{FF2B5EF4-FFF2-40B4-BE49-F238E27FC236}">
                <a16:creationId xmlns:a16="http://schemas.microsoft.com/office/drawing/2014/main" id="{8FDD306B-4B15-65F7-AA39-8D3BC6EA0A8E}"/>
              </a:ext>
            </a:extLst>
          </p:cNvPr>
          <p:cNvSpPr>
            <a:spLocks noGrp="1"/>
          </p:cNvSpPr>
          <p:nvPr userDrawn="1">
            <p:ph type="body" idx="24" hasCustomPrompt="1"/>
          </p:nvPr>
        </p:nvSpPr>
        <p:spPr>
          <a:xfrm>
            <a:off x="1547842" y="3508882"/>
            <a:ext cx="2690611" cy="859759"/>
          </a:xfrm>
        </p:spPr>
        <p:txBody>
          <a:bodyPr>
            <a:noAutofit/>
          </a:bodyPr>
          <a:lstStyle>
            <a:lvl1pPr marL="0" indent="0" algn="ctr">
              <a:buNone/>
              <a:defRPr sz="14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18" name="Text Placeholder 2">
            <a:extLst>
              <a:ext uri="{FF2B5EF4-FFF2-40B4-BE49-F238E27FC236}">
                <a16:creationId xmlns:a16="http://schemas.microsoft.com/office/drawing/2014/main" id="{E2643C61-59B4-A58F-A228-D9F7D6EB82E9}"/>
              </a:ext>
            </a:extLst>
          </p:cNvPr>
          <p:cNvSpPr>
            <a:spLocks noGrp="1"/>
          </p:cNvSpPr>
          <p:nvPr userDrawn="1">
            <p:ph type="body" idx="26" hasCustomPrompt="1"/>
          </p:nvPr>
        </p:nvSpPr>
        <p:spPr>
          <a:xfrm>
            <a:off x="1547842" y="3162296"/>
            <a:ext cx="2690611" cy="392481"/>
          </a:xfrm>
        </p:spPr>
        <p:txBody>
          <a:bodyPr anchor="b">
            <a:noAutofit/>
          </a:bodyPr>
          <a:lstStyle>
            <a:lvl1pPr marL="0" indent="0" algn="ctr">
              <a:buNone/>
              <a:defRPr sz="3200">
                <a:solidFill>
                  <a:schemeClr val="tx1"/>
                </a:solidFill>
                <a:latin typeface="Staatliches" pitchFamily="2"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19" name="Text Placeholder 2">
            <a:extLst>
              <a:ext uri="{FF2B5EF4-FFF2-40B4-BE49-F238E27FC236}">
                <a16:creationId xmlns:a16="http://schemas.microsoft.com/office/drawing/2014/main" id="{593377C4-7D1C-7B6A-FAC4-B70137765F5B}"/>
              </a:ext>
            </a:extLst>
          </p:cNvPr>
          <p:cNvSpPr>
            <a:spLocks noGrp="1"/>
          </p:cNvSpPr>
          <p:nvPr userDrawn="1">
            <p:ph type="body" idx="27" hasCustomPrompt="1"/>
          </p:nvPr>
        </p:nvSpPr>
        <p:spPr>
          <a:xfrm>
            <a:off x="4887825" y="3508882"/>
            <a:ext cx="2690611" cy="859759"/>
          </a:xfrm>
        </p:spPr>
        <p:txBody>
          <a:bodyPr>
            <a:noAutofit/>
          </a:bodyPr>
          <a:lstStyle>
            <a:lvl1pPr marL="0" indent="0" algn="ctr">
              <a:buNone/>
              <a:defRPr sz="14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20" name="Text Placeholder 2">
            <a:extLst>
              <a:ext uri="{FF2B5EF4-FFF2-40B4-BE49-F238E27FC236}">
                <a16:creationId xmlns:a16="http://schemas.microsoft.com/office/drawing/2014/main" id="{8E4FCE2E-88A9-25FA-BAD7-80A6B75AD5DF}"/>
              </a:ext>
            </a:extLst>
          </p:cNvPr>
          <p:cNvSpPr>
            <a:spLocks noGrp="1"/>
          </p:cNvSpPr>
          <p:nvPr userDrawn="1">
            <p:ph type="body" idx="29" hasCustomPrompt="1"/>
          </p:nvPr>
        </p:nvSpPr>
        <p:spPr>
          <a:xfrm>
            <a:off x="4887825" y="3162296"/>
            <a:ext cx="2690611" cy="392481"/>
          </a:xfrm>
        </p:spPr>
        <p:txBody>
          <a:bodyPr anchor="b">
            <a:noAutofit/>
          </a:bodyPr>
          <a:lstStyle>
            <a:lvl1pPr marL="0" indent="0" algn="ctr">
              <a:buNone/>
              <a:defRPr sz="3200">
                <a:solidFill>
                  <a:schemeClr val="tx1"/>
                </a:solidFill>
                <a:latin typeface="Staatliches" pitchFamily="2"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802294039"/>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repeatCount="indefinite" accel="29000" decel="26000" autoRev="1" fill="hold" nodeType="withEffect">
                                      <p:stCondLst>
                                        <p:cond delay="0"/>
                                      </p:stCondLst>
                                      <p:childTnLst>
                                        <p:animMotion origin="layout" path="M -3.61111E-6 -3.95062E-6 L 0.07136 0.00062 " pathEditMode="relative" rAng="0" ptsTypes="AA">
                                          <p:cBhvr>
                                            <p:cTn id="6" dur="5500" fill="hold"/>
                                            <p:tgtEl>
                                              <p:spTgt spid="2"/>
                                            </p:tgtEl>
                                            <p:attrNameLst>
                                              <p:attrName>ppt_x</p:attrName>
                                              <p:attrName>ppt_y</p:attrName>
                                            </p:attrNameLst>
                                          </p:cBhvr>
                                          <p:rCtr x="3559" y="31"/>
                                        </p:animMotion>
                                      </p:childTnLst>
                                    </p:cTn>
                                  </p:par>
                                  <p:par>
                                    <p:cTn id="7" presetID="42" presetClass="path" presetSubtype="0" repeatCount="indefinite" accel="9000" decel="8000" autoRev="1" fill="hold" nodeType="withEffect">
                                      <p:stCondLst>
                                        <p:cond delay="100"/>
                                      </p:stCondLst>
                                      <p:childTnLst>
                                        <p:animMotion origin="layout" path="M 1.11111E-6 1.97531E-6 L 0.00677 -0.0179 " pathEditMode="relative" rAng="0" ptsTypes="AA">
                                          <p:cBhvr>
                                            <p:cTn id="8" dur="2750" fill="hold"/>
                                            <p:tgtEl>
                                              <p:spTgt spid="5"/>
                                            </p:tgtEl>
                                            <p:attrNameLst>
                                              <p:attrName>ppt_x</p:attrName>
                                              <p:attrName>ppt_y</p:attrName>
                                            </p:attrNameLst>
                                          </p:cBhvr>
                                          <p:rCtr x="330" y="-895"/>
                                        </p:animMotion>
                                      </p:childTnLst>
                                    </p:cTn>
                                  </p:par>
                                  <p:par>
                                    <p:cTn id="9" presetID="8" presetClass="emph" presetSubtype="0" repeatCount="indefinite" accel="2500" autoRev="1" fill="hold" nodeType="withEffect" p14:presetBounceEnd="3500">
                                      <p:stCondLst>
                                        <p:cond delay="0"/>
                                      </p:stCondLst>
                                      <p:childTnLst>
                                        <p:animRot by="300000" p14:bounceEnd="3500">
                                          <p:cBhvr>
                                            <p:cTn id="10" dur="6750" fill="hold"/>
                                            <p:tgtEl>
                                              <p:spTgt spid="5"/>
                                            </p:tgtEl>
                                            <p:attrNameLst>
                                              <p:attrName>r</p:attrName>
                                            </p:attrNameLst>
                                          </p:cBhvr>
                                        </p:animRot>
                                      </p:childTnLst>
                                    </p:cTn>
                                  </p:par>
                                  <p:par>
                                    <p:cTn id="11" presetID="42" presetClass="path" presetSubtype="0" repeatCount="indefinite" accel="3636" decel="4000" autoRev="1" fill="hold" nodeType="withEffect">
                                      <p:stCondLst>
                                        <p:cond delay="100"/>
                                      </p:stCondLst>
                                      <p:childTnLst>
                                        <p:animMotion origin="layout" path="M 0 3.33333E-6 L 0.00538 -0.0105 " pathEditMode="relative" rAng="0" ptsTypes="AA">
                                          <p:cBhvr>
                                            <p:cTn id="12" dur="4500" fill="hold"/>
                                            <p:tgtEl>
                                              <p:spTgt spid="21"/>
                                            </p:tgtEl>
                                            <p:attrNameLst>
                                              <p:attrName>ppt_x</p:attrName>
                                              <p:attrName>ppt_y</p:attrName>
                                            </p:attrNameLst>
                                          </p:cBhvr>
                                          <p:rCtr x="260" y="-525"/>
                                        </p:animMotion>
                                      </p:childTnLst>
                                    </p:cTn>
                                  </p:par>
                                  <p:par>
                                    <p:cTn id="13" presetID="8" presetClass="emph" presetSubtype="0" repeatCount="indefinite" accel="2500" autoRev="1" fill="hold" nodeType="withEffect" p14:presetBounceEnd="3500">
                                      <p:stCondLst>
                                        <p:cond delay="0"/>
                                      </p:stCondLst>
                                      <p:childTnLst>
                                        <p:animRot by="300000" p14:bounceEnd="3500">
                                          <p:cBhvr>
                                            <p:cTn id="14" dur="3500" fill="hold"/>
                                            <p:tgtEl>
                                              <p:spTgt spid="21"/>
                                            </p:tgtEl>
                                            <p:attrNameLst>
                                              <p:attrName>r</p:attrName>
                                            </p:attrNameLst>
                                          </p:cBhvr>
                                        </p:animRot>
                                      </p:childTnLst>
                                    </p:cTn>
                                  </p:par>
                                  <p:par>
                                    <p:cTn id="15" presetID="42" presetClass="path" presetSubtype="0" repeatCount="indefinite" accel="3636" autoRev="1" fill="hold" nodeType="withEffect" p14:presetBounceEnd="5091">
                                      <p:stCondLst>
                                        <p:cond delay="100"/>
                                      </p:stCondLst>
                                      <p:childTnLst>
                                        <p:animMotion origin="layout" path="M -0.01545 0.01203 L 1.94444E-6 3.45679E-6 " pathEditMode="relative" rAng="0" ptsTypes="AA" p14:bounceEnd="5091">
                                          <p:cBhvr>
                                            <p:cTn id="16" dur="3250" fill="hold"/>
                                            <p:tgtEl>
                                              <p:spTgt spid="7"/>
                                            </p:tgtEl>
                                            <p:attrNameLst>
                                              <p:attrName>ppt_x</p:attrName>
                                              <p:attrName>ppt_y</p:attrName>
                                            </p:attrNameLst>
                                          </p:cBhvr>
                                          <p:rCtr x="764" y="-617"/>
                                        </p:animMotion>
                                      </p:childTnLst>
                                    </p:cTn>
                                  </p:par>
                                  <p:par>
                                    <p:cTn id="17" presetID="8" presetClass="emph" presetSubtype="0" repeatCount="indefinite" accel="2500" autoRev="1" fill="hold" nodeType="withEffect" p14:presetBounceEnd="3500">
                                      <p:stCondLst>
                                        <p:cond delay="0"/>
                                      </p:stCondLst>
                                      <p:childTnLst>
                                        <p:animRot by="300000" p14:bounceEnd="3500">
                                          <p:cBhvr>
                                            <p:cTn id="18" dur="8250" fill="hold"/>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repeatCount="indefinite" accel="29000" decel="26000" autoRev="1" fill="hold" nodeType="withEffect">
                                      <p:stCondLst>
                                        <p:cond delay="0"/>
                                      </p:stCondLst>
                                      <p:childTnLst>
                                        <p:animMotion origin="layout" path="M -3.61111E-6 -3.95062E-6 L 0.07136 0.00062 " pathEditMode="relative" rAng="0" ptsTypes="AA">
                                          <p:cBhvr>
                                            <p:cTn id="6" dur="5500" fill="hold"/>
                                            <p:tgtEl>
                                              <p:spTgt spid="2"/>
                                            </p:tgtEl>
                                            <p:attrNameLst>
                                              <p:attrName>ppt_x</p:attrName>
                                              <p:attrName>ppt_y</p:attrName>
                                            </p:attrNameLst>
                                          </p:cBhvr>
                                          <p:rCtr x="3559" y="31"/>
                                        </p:animMotion>
                                      </p:childTnLst>
                                    </p:cTn>
                                  </p:par>
                                  <p:par>
                                    <p:cTn id="7" presetID="42" presetClass="path" presetSubtype="0" repeatCount="indefinite" accel="9000" decel="8000" autoRev="1" fill="hold" nodeType="withEffect">
                                      <p:stCondLst>
                                        <p:cond delay="100"/>
                                      </p:stCondLst>
                                      <p:childTnLst>
                                        <p:animMotion origin="layout" path="M 1.11111E-6 1.97531E-6 L 0.00677 -0.0179 " pathEditMode="relative" rAng="0" ptsTypes="AA">
                                          <p:cBhvr>
                                            <p:cTn id="8" dur="2750" fill="hold"/>
                                            <p:tgtEl>
                                              <p:spTgt spid="5"/>
                                            </p:tgtEl>
                                            <p:attrNameLst>
                                              <p:attrName>ppt_x</p:attrName>
                                              <p:attrName>ppt_y</p:attrName>
                                            </p:attrNameLst>
                                          </p:cBhvr>
                                          <p:rCtr x="330" y="-895"/>
                                        </p:animMotion>
                                      </p:childTnLst>
                                    </p:cTn>
                                  </p:par>
                                  <p:par>
                                    <p:cTn id="9" presetID="8" presetClass="emph" presetSubtype="0" repeatCount="indefinite" accel="2500" autoRev="1" fill="hold" nodeType="withEffect">
                                      <p:stCondLst>
                                        <p:cond delay="0"/>
                                      </p:stCondLst>
                                      <p:childTnLst>
                                        <p:animRot by="300000">
                                          <p:cBhvr>
                                            <p:cTn id="10" dur="6750" fill="hold"/>
                                            <p:tgtEl>
                                              <p:spTgt spid="5"/>
                                            </p:tgtEl>
                                            <p:attrNameLst>
                                              <p:attrName>r</p:attrName>
                                            </p:attrNameLst>
                                          </p:cBhvr>
                                        </p:animRot>
                                      </p:childTnLst>
                                    </p:cTn>
                                  </p:par>
                                  <p:par>
                                    <p:cTn id="11" presetID="42" presetClass="path" presetSubtype="0" repeatCount="indefinite" accel="3636" decel="4000" autoRev="1" fill="hold" nodeType="withEffect">
                                      <p:stCondLst>
                                        <p:cond delay="100"/>
                                      </p:stCondLst>
                                      <p:childTnLst>
                                        <p:animMotion origin="layout" path="M 0 3.33333E-6 L 0.00538 -0.0105 " pathEditMode="relative" rAng="0" ptsTypes="AA">
                                          <p:cBhvr>
                                            <p:cTn id="12" dur="4500" fill="hold"/>
                                            <p:tgtEl>
                                              <p:spTgt spid="21"/>
                                            </p:tgtEl>
                                            <p:attrNameLst>
                                              <p:attrName>ppt_x</p:attrName>
                                              <p:attrName>ppt_y</p:attrName>
                                            </p:attrNameLst>
                                          </p:cBhvr>
                                          <p:rCtr x="260" y="-525"/>
                                        </p:animMotion>
                                      </p:childTnLst>
                                    </p:cTn>
                                  </p:par>
                                  <p:par>
                                    <p:cTn id="13" presetID="8" presetClass="emph" presetSubtype="0" repeatCount="indefinite" accel="2500" autoRev="1" fill="hold" nodeType="withEffect">
                                      <p:stCondLst>
                                        <p:cond delay="0"/>
                                      </p:stCondLst>
                                      <p:childTnLst>
                                        <p:animRot by="300000">
                                          <p:cBhvr>
                                            <p:cTn id="14" dur="3500" fill="hold"/>
                                            <p:tgtEl>
                                              <p:spTgt spid="21"/>
                                            </p:tgtEl>
                                            <p:attrNameLst>
                                              <p:attrName>r</p:attrName>
                                            </p:attrNameLst>
                                          </p:cBhvr>
                                        </p:animRot>
                                      </p:childTnLst>
                                    </p:cTn>
                                  </p:par>
                                  <p:par>
                                    <p:cTn id="15" presetID="42" presetClass="path" presetSubtype="0" repeatCount="indefinite" accel="3636" autoRev="1" fill="hold" nodeType="withEffect">
                                      <p:stCondLst>
                                        <p:cond delay="100"/>
                                      </p:stCondLst>
                                      <p:childTnLst>
                                        <p:animMotion origin="layout" path="M -0.01545 0.01203 L 1.94444E-6 3.45679E-6 " pathEditMode="relative" rAng="0" ptsTypes="AA">
                                          <p:cBhvr>
                                            <p:cTn id="16" dur="3250" fill="hold"/>
                                            <p:tgtEl>
                                              <p:spTgt spid="7"/>
                                            </p:tgtEl>
                                            <p:attrNameLst>
                                              <p:attrName>ppt_x</p:attrName>
                                              <p:attrName>ppt_y</p:attrName>
                                            </p:attrNameLst>
                                          </p:cBhvr>
                                          <p:rCtr x="764" y="-617"/>
                                        </p:animMotion>
                                      </p:childTnLst>
                                    </p:cTn>
                                  </p:par>
                                  <p:par>
                                    <p:cTn id="17" presetID="8" presetClass="emph" presetSubtype="0" repeatCount="indefinite" accel="2500" autoRev="1" fill="hold" nodeType="withEffect">
                                      <p:stCondLst>
                                        <p:cond delay="0"/>
                                      </p:stCondLst>
                                      <p:childTnLst>
                                        <p:animRot by="300000">
                                          <p:cBhvr>
                                            <p:cTn id="18" dur="8250" fill="hold"/>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bg>
      <p:bgPr>
        <a:gradFill>
          <a:gsLst>
            <a:gs pos="0">
              <a:schemeClr val="bg2"/>
            </a:gs>
            <a:gs pos="100000">
              <a:schemeClr val="accent1"/>
            </a:gs>
          </a:gsLst>
          <a:lin ang="5400000" scaled="1"/>
        </a:gra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74959601-4BE1-E5E5-A7F9-E129DDA7AEF8}"/>
              </a:ext>
            </a:extLst>
          </p:cNvPr>
          <p:cNvSpPr>
            <a:spLocks noGrp="1"/>
          </p:cNvSpPr>
          <p:nvPr>
            <p:ph type="ctrTitle" hasCustomPrompt="1"/>
          </p:nvPr>
        </p:nvSpPr>
        <p:spPr>
          <a:xfrm>
            <a:off x="2721685" y="552451"/>
            <a:ext cx="3700630" cy="1158014"/>
          </a:xfrm>
        </p:spPr>
        <p:txBody>
          <a:bodyPr anchor="t">
            <a:noAutofit/>
          </a:bodyPr>
          <a:lstStyle>
            <a:lvl1pPr algn="ctr">
              <a:lnSpc>
                <a:spcPct val="80000"/>
              </a:lnSpc>
              <a:defRPr sz="5400" b="1">
                <a:latin typeface="Staatliches" pitchFamily="2" charset="0"/>
              </a:defRPr>
            </a:lvl1pPr>
          </a:lstStyle>
          <a:p>
            <a:r>
              <a:rPr lang="en-US" dirty="0"/>
              <a:t>Click to edit Master title style</a:t>
            </a:r>
          </a:p>
        </p:txBody>
      </p:sp>
    </p:spTree>
    <p:extLst>
      <p:ext uri="{BB962C8B-B14F-4D97-AF65-F5344CB8AC3E}">
        <p14:creationId xmlns:p14="http://schemas.microsoft.com/office/powerpoint/2010/main" val="18968183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One column text">
    <p:bg>
      <p:bgPr>
        <a:gradFill>
          <a:gsLst>
            <a:gs pos="0">
              <a:schemeClr val="bg2"/>
            </a:gs>
            <a:gs pos="100000">
              <a:schemeClr val="accent1"/>
            </a:gs>
          </a:gsLst>
          <a:lin ang="5400000" scaled="1"/>
        </a:gradFill>
        <a:effectLst/>
      </p:bgPr>
    </p:bg>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768F7DF3-02F3-41BF-A060-159BA21B5D03}"/>
              </a:ext>
            </a:extLst>
          </p:cNvPr>
          <p:cNvSpPr>
            <a:spLocks noGrp="1"/>
          </p:cNvSpPr>
          <p:nvPr>
            <p:ph sz="half" idx="2" hasCustomPrompt="1"/>
          </p:nvPr>
        </p:nvSpPr>
        <p:spPr>
          <a:xfrm>
            <a:off x="723900" y="2086672"/>
            <a:ext cx="4224183" cy="2270177"/>
          </a:xfrm>
        </p:spPr>
        <p:txBody>
          <a:bodyPr>
            <a:noAutofit/>
          </a:bodyPr>
          <a:lstStyle>
            <a:lvl1pPr marL="0" indent="0">
              <a:buNone/>
              <a:defRPr sz="14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itle 1">
            <a:extLst>
              <a:ext uri="{FF2B5EF4-FFF2-40B4-BE49-F238E27FC236}">
                <a16:creationId xmlns:a16="http://schemas.microsoft.com/office/drawing/2014/main" id="{096EF09D-EFA4-B663-E5F4-CF64F187C1A2}"/>
              </a:ext>
            </a:extLst>
          </p:cNvPr>
          <p:cNvSpPr>
            <a:spLocks noGrp="1"/>
          </p:cNvSpPr>
          <p:nvPr>
            <p:ph type="ctrTitle" hasCustomPrompt="1"/>
          </p:nvPr>
        </p:nvSpPr>
        <p:spPr>
          <a:xfrm>
            <a:off x="723899" y="552451"/>
            <a:ext cx="4224183" cy="1158014"/>
          </a:xfrm>
        </p:spPr>
        <p:txBody>
          <a:bodyPr anchor="t">
            <a:noAutofit/>
          </a:bodyPr>
          <a:lstStyle>
            <a:lvl1pPr algn="l">
              <a:lnSpc>
                <a:spcPct val="80000"/>
              </a:lnSpc>
              <a:defRPr sz="5400" b="1">
                <a:latin typeface="Staatliches" pitchFamily="2" charset="0"/>
              </a:defRPr>
            </a:lvl1pPr>
          </a:lstStyle>
          <a:p>
            <a:r>
              <a:rPr lang="en-US" dirty="0"/>
              <a:t>Click to edit Master title style</a:t>
            </a:r>
          </a:p>
        </p:txBody>
      </p:sp>
      <p:sp>
        <p:nvSpPr>
          <p:cNvPr id="3" name="Marcador de posición de imagen 2">
            <a:extLst>
              <a:ext uri="{FF2B5EF4-FFF2-40B4-BE49-F238E27FC236}">
                <a16:creationId xmlns:a16="http://schemas.microsoft.com/office/drawing/2014/main" id="{E9E8F6C4-D890-F98C-8754-CB0360F01D6D}"/>
              </a:ext>
            </a:extLst>
          </p:cNvPr>
          <p:cNvSpPr>
            <a:spLocks noGrp="1"/>
          </p:cNvSpPr>
          <p:nvPr>
            <p:ph type="pic" sz="quarter" idx="10"/>
          </p:nvPr>
        </p:nvSpPr>
        <p:spPr>
          <a:xfrm>
            <a:off x="5517376" y="2072069"/>
            <a:ext cx="1768556" cy="1753044"/>
          </a:xfrm>
          <a:prstGeom prst="ellipse">
            <a:avLst/>
          </a:prstGeom>
        </p:spPr>
        <p:txBody>
          <a:bodyPr/>
          <a:lstStyle/>
          <a:p>
            <a:endParaRPr lang="es-ES" dirty="0"/>
          </a:p>
        </p:txBody>
      </p:sp>
    </p:spTree>
    <p:extLst>
      <p:ext uri="{BB962C8B-B14F-4D97-AF65-F5344CB8AC3E}">
        <p14:creationId xmlns:p14="http://schemas.microsoft.com/office/powerpoint/2010/main" val="19074605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Main point">
    <p:bg>
      <p:bgPr>
        <a:gradFill>
          <a:gsLst>
            <a:gs pos="0">
              <a:schemeClr val="bg2"/>
            </a:gs>
            <a:gs pos="100000">
              <a:schemeClr val="accent1"/>
            </a:gs>
          </a:gsLst>
          <a:lin ang="5400000" scaled="1"/>
        </a:gra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D809043F-2CB1-4697-ADC0-1A4B5CEE02B4}"/>
              </a:ext>
            </a:extLst>
          </p:cNvPr>
          <p:cNvSpPr>
            <a:spLocks noGrp="1"/>
          </p:cNvSpPr>
          <p:nvPr>
            <p:ph type="title"/>
          </p:nvPr>
        </p:nvSpPr>
        <p:spPr>
          <a:xfrm>
            <a:off x="723900" y="1243260"/>
            <a:ext cx="7696200" cy="2656981"/>
          </a:xfrm>
        </p:spPr>
        <p:txBody>
          <a:bodyPr/>
          <a:lstStyle/>
          <a:p>
            <a:r>
              <a:rPr lang="en-US" dirty="0"/>
              <a:t>Click to edit Master title style</a:t>
            </a:r>
          </a:p>
        </p:txBody>
      </p:sp>
    </p:spTree>
    <p:extLst>
      <p:ext uri="{BB962C8B-B14F-4D97-AF65-F5344CB8AC3E}">
        <p14:creationId xmlns:p14="http://schemas.microsoft.com/office/powerpoint/2010/main" val="16047820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title and description">
    <p:bg>
      <p:bgPr>
        <a:gradFill>
          <a:gsLst>
            <a:gs pos="0">
              <a:schemeClr val="bg2"/>
            </a:gs>
            <a:gs pos="100000">
              <a:schemeClr val="accent1"/>
            </a:gs>
          </a:gsLst>
          <a:lin ang="5400000" scaled="1"/>
        </a:gradFill>
        <a:effectLst/>
      </p:bgPr>
    </p:bg>
    <p:spTree>
      <p:nvGrpSpPr>
        <p:cNvPr id="1" name=""/>
        <p:cNvGrpSpPr/>
        <p:nvPr/>
      </p:nvGrpSpPr>
      <p:grpSpPr>
        <a:xfrm>
          <a:off x="0" y="0"/>
          <a:ext cx="0" cy="0"/>
          <a:chOff x="0" y="0"/>
          <a:chExt cx="0" cy="0"/>
        </a:xfrm>
      </p:grpSpPr>
      <p:pic>
        <p:nvPicPr>
          <p:cNvPr id="13" name="Imagen 12" descr="Forma&#10;&#10;Descripción generada automáticamente">
            <a:extLst>
              <a:ext uri="{FF2B5EF4-FFF2-40B4-BE49-F238E27FC236}">
                <a16:creationId xmlns:a16="http://schemas.microsoft.com/office/drawing/2014/main" id="{175104E1-FF75-F03A-4E72-E4AD26F7E205}"/>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6337" t="11190" r="6761" b="12346"/>
          <a:stretch/>
        </p:blipFill>
        <p:spPr>
          <a:xfrm rot="10800000" flipH="1" flipV="1">
            <a:off x="7454375" y="423185"/>
            <a:ext cx="2293129" cy="1134961"/>
          </a:xfrm>
          <a:prstGeom prst="rect">
            <a:avLst/>
          </a:prstGeom>
        </p:spPr>
      </p:pic>
      <p:pic>
        <p:nvPicPr>
          <p:cNvPr id="10" name="Imagen 9" descr="Un dibujo de un animal&#10;&#10;Descripción generada automáticamente con confianza baja">
            <a:extLst>
              <a:ext uri="{FF2B5EF4-FFF2-40B4-BE49-F238E27FC236}">
                <a16:creationId xmlns:a16="http://schemas.microsoft.com/office/drawing/2014/main" id="{F6B481E3-3B9D-3FF3-6616-2306490D9BFE}"/>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991" t="15216" r="41135" b="20031"/>
          <a:stretch/>
        </p:blipFill>
        <p:spPr>
          <a:xfrm rot="10800000" flipH="1" flipV="1">
            <a:off x="4315968" y="2124636"/>
            <a:ext cx="5065776" cy="3188028"/>
          </a:xfrm>
          <a:prstGeom prst="rect">
            <a:avLst/>
          </a:prstGeom>
        </p:spPr>
      </p:pic>
      <p:sp>
        <p:nvSpPr>
          <p:cNvPr id="6" name="Text Placeholder 3">
            <a:extLst>
              <a:ext uri="{FF2B5EF4-FFF2-40B4-BE49-F238E27FC236}">
                <a16:creationId xmlns:a16="http://schemas.microsoft.com/office/drawing/2014/main" id="{A9051F0E-F8D2-B290-5ECB-737621E7077B}"/>
              </a:ext>
            </a:extLst>
          </p:cNvPr>
          <p:cNvSpPr>
            <a:spLocks noGrp="1"/>
          </p:cNvSpPr>
          <p:nvPr>
            <p:ph type="body" sz="half" idx="2" hasCustomPrompt="1"/>
          </p:nvPr>
        </p:nvSpPr>
        <p:spPr>
          <a:xfrm>
            <a:off x="723901" y="3556751"/>
            <a:ext cx="2919632" cy="845128"/>
          </a:xfrm>
        </p:spPr>
        <p:txBody>
          <a:bodyPr>
            <a:no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Click to edit Master text styles</a:t>
            </a:r>
          </a:p>
        </p:txBody>
      </p:sp>
      <p:sp>
        <p:nvSpPr>
          <p:cNvPr id="8" name="Title 1">
            <a:extLst>
              <a:ext uri="{FF2B5EF4-FFF2-40B4-BE49-F238E27FC236}">
                <a16:creationId xmlns:a16="http://schemas.microsoft.com/office/drawing/2014/main" id="{47BEFE41-2B4A-7DEB-7A96-96946891311F}"/>
              </a:ext>
            </a:extLst>
          </p:cNvPr>
          <p:cNvSpPr>
            <a:spLocks noGrp="1"/>
          </p:cNvSpPr>
          <p:nvPr>
            <p:ph type="ctrTitle" hasCustomPrompt="1"/>
          </p:nvPr>
        </p:nvSpPr>
        <p:spPr>
          <a:xfrm>
            <a:off x="723899" y="800978"/>
            <a:ext cx="3429887" cy="2734785"/>
          </a:xfrm>
        </p:spPr>
        <p:txBody>
          <a:bodyPr anchor="b">
            <a:noAutofit/>
          </a:bodyPr>
          <a:lstStyle>
            <a:lvl1pPr algn="l">
              <a:lnSpc>
                <a:spcPct val="80000"/>
              </a:lnSpc>
              <a:defRPr sz="5400" b="1">
                <a:latin typeface="Staatliches" pitchFamily="2" charset="0"/>
              </a:defRPr>
            </a:lvl1pPr>
          </a:lstStyle>
          <a:p>
            <a:r>
              <a:rPr lang="en-US" dirty="0"/>
              <a:t>Click to edit Master title style</a:t>
            </a:r>
          </a:p>
        </p:txBody>
      </p:sp>
      <p:sp>
        <p:nvSpPr>
          <p:cNvPr id="3" name="Marcador de posición de imagen 9">
            <a:extLst>
              <a:ext uri="{FF2B5EF4-FFF2-40B4-BE49-F238E27FC236}">
                <a16:creationId xmlns:a16="http://schemas.microsoft.com/office/drawing/2014/main" id="{3AF2FBCA-206D-E060-CA0A-D0D1F42A738B}"/>
              </a:ext>
            </a:extLst>
          </p:cNvPr>
          <p:cNvSpPr>
            <a:spLocks noGrp="1"/>
          </p:cNvSpPr>
          <p:nvPr>
            <p:ph type="pic" sz="quarter" idx="10"/>
          </p:nvPr>
        </p:nvSpPr>
        <p:spPr>
          <a:xfrm rot="185466">
            <a:off x="5181490" y="680791"/>
            <a:ext cx="3001482" cy="3759733"/>
          </a:xfrm>
          <a:prstGeom prst="roundRect">
            <a:avLst>
              <a:gd name="adj" fmla="val 9934"/>
            </a:avLst>
          </a:prstGeom>
        </p:spPr>
      </p:sp>
    </p:spTree>
    <p:extLst>
      <p:ext uri="{BB962C8B-B14F-4D97-AF65-F5344CB8AC3E}">
        <p14:creationId xmlns:p14="http://schemas.microsoft.com/office/powerpoint/2010/main" val="1635800110"/>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repeatCount="indefinite" accel="3636" autoRev="1" fill="hold" nodeType="withEffect" p14:presetBounceEnd="5091">
                                      <p:stCondLst>
                                        <p:cond delay="100"/>
                                      </p:stCondLst>
                                      <p:childTnLst>
                                        <p:animMotion origin="layout" path="M 1.66667E-6 0.00123 L 0.01337 0.03056 " pathEditMode="relative" rAng="0" ptsTypes="AA" p14:bounceEnd="5091">
                                          <p:cBhvr>
                                            <p:cTn id="6" dur="6750" fill="hold"/>
                                            <p:tgtEl>
                                              <p:spTgt spid="10"/>
                                            </p:tgtEl>
                                            <p:attrNameLst>
                                              <p:attrName>ppt_x</p:attrName>
                                              <p:attrName>ppt_y</p:attrName>
                                            </p:attrNameLst>
                                          </p:cBhvr>
                                          <p:rCtr x="660" y="1451"/>
                                        </p:animMotion>
                                      </p:childTnLst>
                                    </p:cTn>
                                  </p:par>
                                  <p:par>
                                    <p:cTn id="7" presetID="8" presetClass="emph" presetSubtype="0" repeatCount="indefinite" accel="2500" autoRev="1" fill="hold" nodeType="withEffect" p14:presetBounceEnd="3500">
                                      <p:stCondLst>
                                        <p:cond delay="0"/>
                                      </p:stCondLst>
                                      <p:childTnLst>
                                        <p:animRot by="300000" p14:bounceEnd="3500">
                                          <p:cBhvr>
                                            <p:cTn id="8" dur="3500" fill="hold"/>
                                            <p:tgtEl>
                                              <p:spTgt spid="10"/>
                                            </p:tgtEl>
                                            <p:attrNameLst>
                                              <p:attrName>r</p:attrName>
                                            </p:attrNameLst>
                                          </p:cBhvr>
                                        </p:animRot>
                                      </p:childTnLst>
                                    </p:cTn>
                                  </p:par>
                                  <p:par>
                                    <p:cTn id="9" presetID="35" presetClass="path" presetSubtype="0" repeatCount="indefinite" accel="29000" decel="26000" autoRev="1" fill="hold" nodeType="withEffect">
                                      <p:stCondLst>
                                        <p:cond delay="0"/>
                                      </p:stCondLst>
                                      <p:childTnLst>
                                        <p:animMotion origin="layout" path="M 5E-6 -2.59259E-6 L 0.07135 0.00062 " pathEditMode="relative" rAng="0" ptsTypes="AA">
                                          <p:cBhvr>
                                            <p:cTn id="10" dur="7250" fill="hold"/>
                                            <p:tgtEl>
                                              <p:spTgt spid="13"/>
                                            </p:tgtEl>
                                            <p:attrNameLst>
                                              <p:attrName>ppt_x</p:attrName>
                                              <p:attrName>ppt_y</p:attrName>
                                            </p:attrNameLst>
                                          </p:cBhvr>
                                          <p:rCtr x="3559" y="3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repeatCount="indefinite" accel="3636" autoRev="1" fill="hold" nodeType="withEffect">
                                      <p:stCondLst>
                                        <p:cond delay="100"/>
                                      </p:stCondLst>
                                      <p:childTnLst>
                                        <p:animMotion origin="layout" path="M 1.66667E-6 0.00123 L 0.01337 0.03056 " pathEditMode="relative" rAng="0" ptsTypes="AA">
                                          <p:cBhvr>
                                            <p:cTn id="6" dur="6750" fill="hold"/>
                                            <p:tgtEl>
                                              <p:spTgt spid="10"/>
                                            </p:tgtEl>
                                            <p:attrNameLst>
                                              <p:attrName>ppt_x</p:attrName>
                                              <p:attrName>ppt_y</p:attrName>
                                            </p:attrNameLst>
                                          </p:cBhvr>
                                          <p:rCtr x="660" y="1451"/>
                                        </p:animMotion>
                                      </p:childTnLst>
                                    </p:cTn>
                                  </p:par>
                                  <p:par>
                                    <p:cTn id="7" presetID="8" presetClass="emph" presetSubtype="0" repeatCount="indefinite" accel="2500" autoRev="1" fill="hold" nodeType="withEffect">
                                      <p:stCondLst>
                                        <p:cond delay="0"/>
                                      </p:stCondLst>
                                      <p:childTnLst>
                                        <p:animRot by="300000">
                                          <p:cBhvr>
                                            <p:cTn id="8" dur="3500" fill="hold"/>
                                            <p:tgtEl>
                                              <p:spTgt spid="10"/>
                                            </p:tgtEl>
                                            <p:attrNameLst>
                                              <p:attrName>r</p:attrName>
                                            </p:attrNameLst>
                                          </p:cBhvr>
                                        </p:animRot>
                                      </p:childTnLst>
                                    </p:cTn>
                                  </p:par>
                                  <p:par>
                                    <p:cTn id="9" presetID="35" presetClass="path" presetSubtype="0" repeatCount="indefinite" accel="29000" decel="26000" autoRev="1" fill="hold" nodeType="withEffect">
                                      <p:stCondLst>
                                        <p:cond delay="0"/>
                                      </p:stCondLst>
                                      <p:childTnLst>
                                        <p:animMotion origin="layout" path="M 5E-6 -2.59259E-6 L 0.07135 0.00062 " pathEditMode="relative" rAng="0" ptsTypes="AA">
                                          <p:cBhvr>
                                            <p:cTn id="10" dur="7250" fill="hold"/>
                                            <p:tgtEl>
                                              <p:spTgt spid="13"/>
                                            </p:tgtEl>
                                            <p:attrNameLst>
                                              <p:attrName>ppt_x</p:attrName>
                                              <p:attrName>ppt_y</p:attrName>
                                            </p:attrNameLst>
                                          </p:cBhvr>
                                          <p:rCtr x="3559" y="3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aption">
    <p:bg>
      <p:bgPr>
        <a:gradFill>
          <a:gsLst>
            <a:gs pos="0">
              <a:schemeClr val="bg2"/>
            </a:gs>
            <a:gs pos="100000">
              <a:schemeClr val="accent1"/>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3900" y="3844151"/>
            <a:ext cx="7696199" cy="746899"/>
          </a:xfrm>
        </p:spPr>
        <p:txBody>
          <a:bodyPr anchor="b">
            <a:noAutofit/>
          </a:bodyPr>
          <a:lstStyle>
            <a:lvl1pPr>
              <a:defRPr sz="3500">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15043750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23900" y="552450"/>
            <a:ext cx="7696200" cy="71556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723900" y="1369219"/>
            <a:ext cx="7696200" cy="322183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50480007"/>
      </p:ext>
    </p:extLst>
  </p:cSld>
  <p:clrMap bg1="lt1" tx1="dk1" bg2="lt2" tx2="dk2" accent1="accent1" accent2="accent2" accent3="accent3" accent4="accent4" accent5="accent5" accent6="accent6" hlink="hlink" folHlink="folHlink"/>
  <p:sldLayoutIdLst>
    <p:sldLayoutId id="2147483664" r:id="rId1"/>
    <p:sldLayoutId id="2147483666" r:id="rId2"/>
    <p:sldLayoutId id="2147483665" r:id="rId3"/>
    <p:sldLayoutId id="2147483667" r:id="rId4"/>
    <p:sldLayoutId id="2147483669" r:id="rId5"/>
    <p:sldLayoutId id="2147483676" r:id="rId6"/>
    <p:sldLayoutId id="2147483658" r:id="rId7"/>
    <p:sldLayoutId id="2147483671" r:id="rId8"/>
    <p:sldLayoutId id="2147483672" r:id="rId9"/>
    <p:sldLayoutId id="2147483659" r:id="rId10"/>
    <p:sldLayoutId id="2147483670" r:id="rId11"/>
    <p:sldLayoutId id="2147483675" r:id="rId12"/>
  </p:sldLayoutIdLst>
  <p:txStyles>
    <p:titleStyle>
      <a:lvl1pPr algn="l" defTabSz="685800" rtl="0" eaLnBrk="1" latinLnBrk="0" hangingPunct="1">
        <a:lnSpc>
          <a:spcPct val="90000"/>
        </a:lnSpc>
        <a:spcBef>
          <a:spcPct val="0"/>
        </a:spcBef>
        <a:buNone/>
        <a:defRPr sz="3500" kern="1200">
          <a:solidFill>
            <a:schemeClr val="tx1"/>
          </a:solidFill>
          <a:latin typeface="Staatliches" pitchFamily="2" charset="0"/>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anrope Medium" pitchFamily="2"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anrope Medium" pitchFamily="2"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anrope Medium" pitchFamily="2" charset="0"/>
          <a:ea typeface="+mn-ea"/>
          <a:cs typeface="Arial" panose="020B0604020202020204" pitchFamily="34"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anrope Medium" pitchFamily="2" charset="0"/>
          <a:ea typeface="+mn-ea"/>
          <a:cs typeface="Arial" panose="020B0604020202020204" pitchFamily="34"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anrope Medium" pitchFamily="2" charset="0"/>
          <a:ea typeface="+mn-ea"/>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48">
          <p15:clr>
            <a:srgbClr val="F26B43"/>
          </p15:clr>
        </p15:guide>
        <p15:guide id="2" orient="horz" pos="2892">
          <p15:clr>
            <a:srgbClr val="F26B43"/>
          </p15:clr>
        </p15:guide>
        <p15:guide id="3" pos="456">
          <p15:clr>
            <a:srgbClr val="F26B43"/>
          </p15:clr>
        </p15:guide>
        <p15:guide id="4" pos="5304">
          <p15:clr>
            <a:srgbClr val="F26B43"/>
          </p15:clr>
        </p15:guide>
        <p15:guide id="5" pos="2880">
          <p15:clr>
            <a:srgbClr val="F26B43"/>
          </p15:clr>
        </p15:guide>
        <p15:guide id="6" orient="horz" pos="1620">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2.png"/><Relationship Id="rId7" Type="http://schemas.openxmlformats.org/officeDocument/2006/relationships/image" Target="../media/image4.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5.png"/><Relationship Id="rId9" Type="http://schemas.openxmlformats.org/officeDocument/2006/relationships/image" Target="../media/image7.png"/><Relationship Id="rId14" Type="http://schemas.openxmlformats.org/officeDocument/2006/relationships/image" Target="../media/image12.png"/></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image" Target="../media/image11.png"/><Relationship Id="rId5" Type="http://schemas.openxmlformats.org/officeDocument/2006/relationships/image" Target="../media/image7.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4.png"/><Relationship Id="rId7"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8.jpg"/><Relationship Id="rId4" Type="http://schemas.openxmlformats.org/officeDocument/2006/relationships/image" Target="../media/image6.png"/><Relationship Id="rId9"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5.xml"/><Relationship Id="rId5" Type="http://schemas.openxmlformats.org/officeDocument/2006/relationships/image" Target="../media/image12.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4.png"/><Relationship Id="rId7"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5.jpg"/><Relationship Id="rId4" Type="http://schemas.openxmlformats.org/officeDocument/2006/relationships/image" Target="../media/image6.png"/><Relationship Id="rId9" Type="http://schemas.openxmlformats.org/officeDocument/2006/relationships/image" Target="../media/image12.png"/></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3.png"/><Relationship Id="rId7" Type="http://schemas.openxmlformats.org/officeDocument/2006/relationships/image" Target="../media/image16.png"/><Relationship Id="rId12"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9.png"/><Relationship Id="rId5" Type="http://schemas.openxmlformats.org/officeDocument/2006/relationships/image" Target="../media/image4.png"/><Relationship Id="rId10" Type="http://schemas.openxmlformats.org/officeDocument/2006/relationships/image" Target="../media/image17.png"/><Relationship Id="rId4" Type="http://schemas.openxmlformats.org/officeDocument/2006/relationships/image" Target="../media/image1.png"/><Relationship Id="rId9" Type="http://schemas.openxmlformats.org/officeDocument/2006/relationships/image" Target="../media/image13.png"/></Relationships>
</file>

<file path=ppt/slides/_rels/slide4.xml.rels><?xml version="1.0" encoding="UTF-8" standalone="yes"?>
<Relationships xmlns="http://schemas.openxmlformats.org/package/2006/relationships"><Relationship Id="rId8" Type="http://schemas.openxmlformats.org/officeDocument/2006/relationships/hyperlink" Target="https://ieeexplore.ieee.org/author/37085568856" TargetMode="External"/><Relationship Id="rId3" Type="http://schemas.openxmlformats.org/officeDocument/2006/relationships/image" Target="../media/image1.png"/><Relationship Id="rId7" Type="http://schemas.openxmlformats.org/officeDocument/2006/relationships/hyperlink" Target="https://ieeexplore.ieee.org/author/887523197126962" TargetMode="External"/><Relationship Id="rId2" Type="http://schemas.openxmlformats.org/officeDocument/2006/relationships/image" Target="../media/image3.png"/><Relationship Id="rId1" Type="http://schemas.openxmlformats.org/officeDocument/2006/relationships/slideLayout" Target="../slideLayouts/slideLayout5.xml"/><Relationship Id="rId6" Type="http://schemas.openxmlformats.org/officeDocument/2006/relationships/image" Target="../media/image2.png"/><Relationship Id="rId11" Type="http://schemas.openxmlformats.org/officeDocument/2006/relationships/image" Target="../media/image12.png"/><Relationship Id="rId5" Type="http://schemas.openxmlformats.org/officeDocument/2006/relationships/image" Target="../media/image7.png"/><Relationship Id="rId10" Type="http://schemas.openxmlformats.org/officeDocument/2006/relationships/hyperlink" Target="https://ieeexplore.ieee.org/author/37298551200" TargetMode="External"/><Relationship Id="rId4" Type="http://schemas.openxmlformats.org/officeDocument/2006/relationships/image" Target="../media/image4.png"/><Relationship Id="rId9" Type="http://schemas.openxmlformats.org/officeDocument/2006/relationships/hyperlink" Target="https://ieeexplore.ieee.org/author/38058646300" TargetMode="External"/></Relationships>
</file>

<file path=ppt/slides/_rels/slide5.xml.rels><?xml version="1.0" encoding="UTF-8" standalone="yes"?>
<Relationships xmlns="http://schemas.openxmlformats.org/package/2006/relationships"><Relationship Id="rId8" Type="http://schemas.openxmlformats.org/officeDocument/2006/relationships/hyperlink" Target="https://ieeexplore.ieee.org/author/37270342300" TargetMode="External"/><Relationship Id="rId3" Type="http://schemas.openxmlformats.org/officeDocument/2006/relationships/image" Target="../media/image1.png"/><Relationship Id="rId7" Type="http://schemas.openxmlformats.org/officeDocument/2006/relationships/hyperlink" Target="https://ieeexplore.ieee.org/author/37085568856" TargetMode="External"/><Relationship Id="rId2" Type="http://schemas.openxmlformats.org/officeDocument/2006/relationships/image" Target="../media/image3.png"/><Relationship Id="rId1" Type="http://schemas.openxmlformats.org/officeDocument/2006/relationships/slideLayout" Target="../slideLayouts/slideLayout5.xml"/><Relationship Id="rId6" Type="http://schemas.openxmlformats.org/officeDocument/2006/relationships/image" Target="../media/image2.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4.png"/><Relationship Id="rId9" Type="http://schemas.openxmlformats.org/officeDocument/2006/relationships/hyperlink" Target="https://ieeexplore.ieee.org/author/37268563800" TargetMode="External"/></Relationships>
</file>

<file path=ppt/slides/_rels/slide6.xml.rels><?xml version="1.0" encoding="UTF-8" standalone="yes"?>
<Relationships xmlns="http://schemas.openxmlformats.org/package/2006/relationships"><Relationship Id="rId8" Type="http://schemas.openxmlformats.org/officeDocument/2006/relationships/hyperlink" Target="https://ieeexplore.ieee.org/author/37085633049" TargetMode="External"/><Relationship Id="rId3" Type="http://schemas.openxmlformats.org/officeDocument/2006/relationships/image" Target="../media/image1.png"/><Relationship Id="rId7" Type="http://schemas.openxmlformats.org/officeDocument/2006/relationships/hyperlink" Target="https://ieeexplore.ieee.org/author/37085472575" TargetMode="External"/><Relationship Id="rId2" Type="http://schemas.openxmlformats.org/officeDocument/2006/relationships/image" Target="../media/image3.png"/><Relationship Id="rId1" Type="http://schemas.openxmlformats.org/officeDocument/2006/relationships/slideLayout" Target="../slideLayouts/slideLayout5.xml"/><Relationship Id="rId6" Type="http://schemas.openxmlformats.org/officeDocument/2006/relationships/image" Target="../media/image2.png"/><Relationship Id="rId11" Type="http://schemas.openxmlformats.org/officeDocument/2006/relationships/image" Target="../media/image12.png"/><Relationship Id="rId5" Type="http://schemas.openxmlformats.org/officeDocument/2006/relationships/image" Target="../media/image7.png"/><Relationship Id="rId10" Type="http://schemas.openxmlformats.org/officeDocument/2006/relationships/hyperlink" Target="https://ieeexplore.ieee.org/author/37298828800" TargetMode="External"/><Relationship Id="rId4" Type="http://schemas.openxmlformats.org/officeDocument/2006/relationships/image" Target="../media/image4.png"/><Relationship Id="rId9" Type="http://schemas.openxmlformats.org/officeDocument/2006/relationships/hyperlink" Target="https://ieeexplore.ieee.org/author/38319081200" TargetMode="External"/></Relationships>
</file>

<file path=ppt/slides/_rels/slide7.xml.rels><?xml version="1.0" encoding="UTF-8" standalone="yes"?>
<Relationships xmlns="http://schemas.openxmlformats.org/package/2006/relationships"><Relationship Id="rId8" Type="http://schemas.openxmlformats.org/officeDocument/2006/relationships/hyperlink" Target="https://ieeexplore.ieee.org/author/37269644300" TargetMode="External"/><Relationship Id="rId3" Type="http://schemas.openxmlformats.org/officeDocument/2006/relationships/image" Target="../media/image1.png"/><Relationship Id="rId7" Type="http://schemas.openxmlformats.org/officeDocument/2006/relationships/hyperlink" Target="https://ieeexplore.ieee.org/author/37086374237" TargetMode="External"/><Relationship Id="rId2" Type="http://schemas.openxmlformats.org/officeDocument/2006/relationships/image" Target="../media/image3.png"/><Relationship Id="rId1" Type="http://schemas.openxmlformats.org/officeDocument/2006/relationships/slideLayout" Target="../slideLayouts/slideLayout5.xml"/><Relationship Id="rId6" Type="http://schemas.openxmlformats.org/officeDocument/2006/relationships/image" Target="../media/image2.png"/><Relationship Id="rId5" Type="http://schemas.openxmlformats.org/officeDocument/2006/relationships/image" Target="../media/image7.png"/><Relationship Id="rId4" Type="http://schemas.openxmlformats.org/officeDocument/2006/relationships/image" Target="../media/image4.png"/><Relationship Id="rId9" Type="http://schemas.openxmlformats.org/officeDocument/2006/relationships/image" Target="../media/image12.png"/></Relationships>
</file>

<file path=ppt/slides/_rels/slide8.xml.rels><?xml version="1.0" encoding="UTF-8" standalone="yes"?>
<Relationships xmlns="http://schemas.openxmlformats.org/package/2006/relationships"><Relationship Id="rId8" Type="http://schemas.openxmlformats.org/officeDocument/2006/relationships/hyperlink" Target="https://ieeexplore.ieee.org/author/235822264740119" TargetMode="External"/><Relationship Id="rId3" Type="http://schemas.openxmlformats.org/officeDocument/2006/relationships/image" Target="../media/image1.png"/><Relationship Id="rId7" Type="http://schemas.openxmlformats.org/officeDocument/2006/relationships/hyperlink" Target="https://ieeexplore.ieee.org/author/146459523884475" TargetMode="External"/><Relationship Id="rId12"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5.xml"/><Relationship Id="rId6" Type="http://schemas.openxmlformats.org/officeDocument/2006/relationships/image" Target="../media/image2.png"/><Relationship Id="rId11" Type="http://schemas.openxmlformats.org/officeDocument/2006/relationships/hyperlink" Target="https://ieeexplore.ieee.org/author/826430617327989" TargetMode="External"/><Relationship Id="rId5" Type="http://schemas.openxmlformats.org/officeDocument/2006/relationships/image" Target="../media/image7.png"/><Relationship Id="rId10" Type="http://schemas.openxmlformats.org/officeDocument/2006/relationships/hyperlink" Target="https://ieeexplore.ieee.org/author/383601100516445" TargetMode="External"/><Relationship Id="rId4" Type="http://schemas.openxmlformats.org/officeDocument/2006/relationships/image" Target="../media/image4.png"/><Relationship Id="rId9" Type="http://schemas.openxmlformats.org/officeDocument/2006/relationships/hyperlink" Target="https://ieeexplore.ieee.org/author/791158153032702" TargetMode="External"/></Relationships>
</file>

<file path=ppt/slides/_rels/slide9.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4.png"/><Relationship Id="rId7"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8.jpg"/><Relationship Id="rId4" Type="http://schemas.openxmlformats.org/officeDocument/2006/relationships/image" Target="../media/image6.png"/><Relationship Id="rId9"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descr="Forma&#10;&#10;Descripción generada automáticamente">
            <a:extLst>
              <a:ext uri="{FF2B5EF4-FFF2-40B4-BE49-F238E27FC236}">
                <a16:creationId xmlns:a16="http://schemas.microsoft.com/office/drawing/2014/main" id="{0616DF4A-2FFF-2C13-7E9C-4F919C3197DA}"/>
              </a:ext>
            </a:extLst>
          </p:cNvPr>
          <p:cNvPicPr>
            <a:picLocks noChangeAspect="1"/>
          </p:cNvPicPr>
          <p:nvPr/>
        </p:nvPicPr>
        <p:blipFill rotWithShape="1">
          <a:blip r:embed="rId3">
            <a:extLst>
              <a:ext uri="{28A0092B-C50C-407E-A947-70E740481C1C}">
                <a14:useLocalDpi xmlns:a14="http://schemas.microsoft.com/office/drawing/2010/main" val="0"/>
              </a:ext>
            </a:extLst>
          </a:blip>
          <a:srcRect l="6337" t="11190" r="6996" b="12346"/>
          <a:stretch/>
        </p:blipFill>
        <p:spPr>
          <a:xfrm>
            <a:off x="-94891" y="3405721"/>
            <a:ext cx="2286955" cy="1134961"/>
          </a:xfrm>
          <a:prstGeom prst="rect">
            <a:avLst/>
          </a:prstGeom>
        </p:spPr>
      </p:pic>
      <p:pic>
        <p:nvPicPr>
          <p:cNvPr id="5" name="Imagen 4" descr="Imagen que contiene electrónica, cd, computadora&#10;&#10;Descripción generada automáticamente">
            <a:extLst>
              <a:ext uri="{FF2B5EF4-FFF2-40B4-BE49-F238E27FC236}">
                <a16:creationId xmlns:a16="http://schemas.microsoft.com/office/drawing/2014/main" id="{B33848EC-A231-1995-0AA4-F7B721A2404F}"/>
              </a:ext>
            </a:extLst>
          </p:cNvPr>
          <p:cNvPicPr>
            <a:picLocks noChangeAspect="1"/>
          </p:cNvPicPr>
          <p:nvPr/>
        </p:nvPicPr>
        <p:blipFill rotWithShape="1">
          <a:blip r:embed="rId4">
            <a:extLst>
              <a:ext uri="{28A0092B-C50C-407E-A947-70E740481C1C}">
                <a14:useLocalDpi xmlns:a14="http://schemas.microsoft.com/office/drawing/2010/main" val="0"/>
              </a:ext>
            </a:extLst>
          </a:blip>
          <a:srcRect l="41564" t="-1" r="13066" b="2056"/>
          <a:stretch/>
        </p:blipFill>
        <p:spPr>
          <a:xfrm>
            <a:off x="-403665" y="2125543"/>
            <a:ext cx="2553002" cy="3100153"/>
          </a:xfrm>
          <a:prstGeom prst="rect">
            <a:avLst/>
          </a:prstGeom>
        </p:spPr>
      </p:pic>
      <p:grpSp>
        <p:nvGrpSpPr>
          <p:cNvPr id="27" name="Grupo 26">
            <a:extLst>
              <a:ext uri="{FF2B5EF4-FFF2-40B4-BE49-F238E27FC236}">
                <a16:creationId xmlns:a16="http://schemas.microsoft.com/office/drawing/2014/main" id="{0252CE12-3B36-12AF-BC31-EECE72395B89}"/>
              </a:ext>
            </a:extLst>
          </p:cNvPr>
          <p:cNvGrpSpPr/>
          <p:nvPr/>
        </p:nvGrpSpPr>
        <p:grpSpPr>
          <a:xfrm>
            <a:off x="1394737" y="552451"/>
            <a:ext cx="6221780" cy="3538714"/>
            <a:chOff x="1217515" y="451653"/>
            <a:chExt cx="6576224" cy="3740309"/>
          </a:xfrm>
        </p:grpSpPr>
        <p:sp>
          <p:nvSpPr>
            <p:cNvPr id="12" name="Rectángulo 11">
              <a:extLst>
                <a:ext uri="{FF2B5EF4-FFF2-40B4-BE49-F238E27FC236}">
                  <a16:creationId xmlns:a16="http://schemas.microsoft.com/office/drawing/2014/main" id="{1A55D6E9-C2A1-7AC4-CFE8-517A0B47B1E3}"/>
                </a:ext>
              </a:extLst>
            </p:cNvPr>
            <p:cNvSpPr/>
            <p:nvPr/>
          </p:nvSpPr>
          <p:spPr>
            <a:xfrm>
              <a:off x="7708161" y="2528961"/>
              <a:ext cx="85578" cy="8557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3" name="Elipse 12">
              <a:extLst>
                <a:ext uri="{FF2B5EF4-FFF2-40B4-BE49-F238E27FC236}">
                  <a16:creationId xmlns:a16="http://schemas.microsoft.com/office/drawing/2014/main" id="{509F50E8-8908-9D49-CF25-75AA9E31E354}"/>
                </a:ext>
              </a:extLst>
            </p:cNvPr>
            <p:cNvSpPr/>
            <p:nvPr/>
          </p:nvSpPr>
          <p:spPr>
            <a:xfrm>
              <a:off x="7092436" y="1245289"/>
              <a:ext cx="108243" cy="10824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6" name="Elipse 15">
              <a:extLst>
                <a:ext uri="{FF2B5EF4-FFF2-40B4-BE49-F238E27FC236}">
                  <a16:creationId xmlns:a16="http://schemas.microsoft.com/office/drawing/2014/main" id="{D76080A4-25C7-3DBE-F73F-160910291B56}"/>
                </a:ext>
              </a:extLst>
            </p:cNvPr>
            <p:cNvSpPr/>
            <p:nvPr/>
          </p:nvSpPr>
          <p:spPr>
            <a:xfrm>
              <a:off x="6571806" y="4032800"/>
              <a:ext cx="159162" cy="15916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7" name="Rectángulo 16">
              <a:extLst>
                <a:ext uri="{FF2B5EF4-FFF2-40B4-BE49-F238E27FC236}">
                  <a16:creationId xmlns:a16="http://schemas.microsoft.com/office/drawing/2014/main" id="{E4D46114-2E67-E3A5-A6FC-59CE6B7A57FD}"/>
                </a:ext>
              </a:extLst>
            </p:cNvPr>
            <p:cNvSpPr/>
            <p:nvPr/>
          </p:nvSpPr>
          <p:spPr>
            <a:xfrm>
              <a:off x="1217515" y="2357327"/>
              <a:ext cx="93867" cy="9386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4" name="Elipse 23">
              <a:extLst>
                <a:ext uri="{FF2B5EF4-FFF2-40B4-BE49-F238E27FC236}">
                  <a16:creationId xmlns:a16="http://schemas.microsoft.com/office/drawing/2014/main" id="{B4D9B40B-F94C-9D00-0511-4B0E931BD7A2}"/>
                </a:ext>
              </a:extLst>
            </p:cNvPr>
            <p:cNvSpPr/>
            <p:nvPr/>
          </p:nvSpPr>
          <p:spPr>
            <a:xfrm>
              <a:off x="1874240" y="451653"/>
              <a:ext cx="81089" cy="8108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6" name="Elipse 25">
              <a:extLst>
                <a:ext uri="{FF2B5EF4-FFF2-40B4-BE49-F238E27FC236}">
                  <a16:creationId xmlns:a16="http://schemas.microsoft.com/office/drawing/2014/main" id="{F341BF1A-72C5-837F-B2EA-F87553846C24}"/>
                </a:ext>
              </a:extLst>
            </p:cNvPr>
            <p:cNvSpPr/>
            <p:nvPr/>
          </p:nvSpPr>
          <p:spPr>
            <a:xfrm>
              <a:off x="7460195" y="3220214"/>
              <a:ext cx="81089" cy="8108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grpSp>
      <p:pic>
        <p:nvPicPr>
          <p:cNvPr id="6" name="Imagen 5" descr="Patrón de fondo&#10;&#10;Descripción generada automáticamente con confianza baja">
            <a:extLst>
              <a:ext uri="{FF2B5EF4-FFF2-40B4-BE49-F238E27FC236}">
                <a16:creationId xmlns:a16="http://schemas.microsoft.com/office/drawing/2014/main" id="{2C9551F7-1CC2-17DA-E795-426C995C9BA4}"/>
              </a:ext>
            </a:extLst>
          </p:cNvPr>
          <p:cNvPicPr>
            <a:picLocks noChangeAspect="1"/>
          </p:cNvPicPr>
          <p:nvPr/>
        </p:nvPicPr>
        <p:blipFill rotWithShape="1">
          <a:blip r:embed="rId5">
            <a:extLst>
              <a:ext uri="{28A0092B-C50C-407E-A947-70E740481C1C}">
                <a14:useLocalDpi xmlns:a14="http://schemas.microsoft.com/office/drawing/2010/main" val="0"/>
              </a:ext>
            </a:extLst>
          </a:blip>
          <a:srcRect l="25460" t="16723" r="2754" b="16297"/>
          <a:stretch/>
        </p:blipFill>
        <p:spPr>
          <a:xfrm>
            <a:off x="-278361" y="3485385"/>
            <a:ext cx="3276213" cy="1719481"/>
          </a:xfrm>
          <a:prstGeom prst="rect">
            <a:avLst/>
          </a:prstGeom>
        </p:spPr>
      </p:pic>
      <p:pic>
        <p:nvPicPr>
          <p:cNvPr id="7" name="Imagen 6" descr="Icono&#10;&#10;Descripción generada automáticamente">
            <a:extLst>
              <a:ext uri="{FF2B5EF4-FFF2-40B4-BE49-F238E27FC236}">
                <a16:creationId xmlns:a16="http://schemas.microsoft.com/office/drawing/2014/main" id="{FBB2D7DD-F93E-8C14-FD55-F8D608F6BC80}"/>
              </a:ext>
            </a:extLst>
          </p:cNvPr>
          <p:cNvPicPr>
            <a:picLocks noChangeAspect="1"/>
          </p:cNvPicPr>
          <p:nvPr/>
        </p:nvPicPr>
        <p:blipFill rotWithShape="1">
          <a:blip r:embed="rId6">
            <a:extLst>
              <a:ext uri="{28A0092B-C50C-407E-A947-70E740481C1C}">
                <a14:useLocalDpi xmlns:a14="http://schemas.microsoft.com/office/drawing/2010/main" val="0"/>
              </a:ext>
            </a:extLst>
          </a:blip>
          <a:srcRect l="43698" t="24065" r="2121" b="29834"/>
          <a:stretch/>
        </p:blipFill>
        <p:spPr>
          <a:xfrm>
            <a:off x="-278360" y="4334470"/>
            <a:ext cx="2023578" cy="968518"/>
          </a:xfrm>
          <a:prstGeom prst="rect">
            <a:avLst/>
          </a:prstGeom>
        </p:spPr>
      </p:pic>
      <p:pic>
        <p:nvPicPr>
          <p:cNvPr id="8" name="Imagen 7" descr="Un dibujo de un animal&#10;&#10;Descripción generada automáticamente con confianza baja">
            <a:extLst>
              <a:ext uri="{FF2B5EF4-FFF2-40B4-BE49-F238E27FC236}">
                <a16:creationId xmlns:a16="http://schemas.microsoft.com/office/drawing/2014/main" id="{36DE4F0E-359C-8659-9F6A-E7FB60FA61C1}"/>
              </a:ext>
            </a:extLst>
          </p:cNvPr>
          <p:cNvPicPr>
            <a:picLocks noChangeAspect="1"/>
          </p:cNvPicPr>
          <p:nvPr/>
        </p:nvPicPr>
        <p:blipFill rotWithShape="1">
          <a:blip r:embed="rId7">
            <a:extLst>
              <a:ext uri="{28A0092B-C50C-407E-A947-70E740481C1C}">
                <a14:useLocalDpi xmlns:a14="http://schemas.microsoft.com/office/drawing/2010/main" val="0"/>
              </a:ext>
            </a:extLst>
          </a:blip>
          <a:srcRect l="1080" t="20768" r="52157" b="16265"/>
          <a:stretch/>
        </p:blipFill>
        <p:spPr>
          <a:xfrm>
            <a:off x="5169644" y="2120140"/>
            <a:ext cx="4093228" cy="3100152"/>
          </a:xfrm>
          <a:prstGeom prst="rect">
            <a:avLst/>
          </a:prstGeom>
        </p:spPr>
      </p:pic>
      <p:pic>
        <p:nvPicPr>
          <p:cNvPr id="9" name="Imagen 8" descr="Dibujo de una persona&#10;&#10;Descripción generada automáticamente con confianza media">
            <a:extLst>
              <a:ext uri="{FF2B5EF4-FFF2-40B4-BE49-F238E27FC236}">
                <a16:creationId xmlns:a16="http://schemas.microsoft.com/office/drawing/2014/main" id="{A2D65546-0E04-829A-2C66-1EFA7456FC6E}"/>
              </a:ext>
            </a:extLst>
          </p:cNvPr>
          <p:cNvPicPr>
            <a:picLocks noChangeAspect="1"/>
          </p:cNvPicPr>
          <p:nvPr/>
        </p:nvPicPr>
        <p:blipFill rotWithShape="1">
          <a:blip r:embed="rId8">
            <a:extLst>
              <a:ext uri="{28A0092B-C50C-407E-A947-70E740481C1C}">
                <a14:useLocalDpi xmlns:a14="http://schemas.microsoft.com/office/drawing/2010/main" val="0"/>
              </a:ext>
            </a:extLst>
          </a:blip>
          <a:srcRect l="25743" t="3625" r="32257" b="25757"/>
          <a:stretch/>
        </p:blipFill>
        <p:spPr>
          <a:xfrm>
            <a:off x="7182577" y="3375447"/>
            <a:ext cx="2239784" cy="2118417"/>
          </a:xfrm>
          <a:prstGeom prst="rect">
            <a:avLst/>
          </a:prstGeom>
        </p:spPr>
      </p:pic>
      <p:pic>
        <p:nvPicPr>
          <p:cNvPr id="10" name="Imagen 9" descr="Icono&#10;&#10;Descripción generada automáticamente">
            <a:extLst>
              <a:ext uri="{FF2B5EF4-FFF2-40B4-BE49-F238E27FC236}">
                <a16:creationId xmlns:a16="http://schemas.microsoft.com/office/drawing/2014/main" id="{120EC8C9-E192-543B-41C9-9EE6E8E2567C}"/>
              </a:ext>
            </a:extLst>
          </p:cNvPr>
          <p:cNvPicPr>
            <a:picLocks noChangeAspect="1"/>
          </p:cNvPicPr>
          <p:nvPr/>
        </p:nvPicPr>
        <p:blipFill rotWithShape="1">
          <a:blip r:embed="rId9">
            <a:extLst>
              <a:ext uri="{28A0092B-C50C-407E-A947-70E740481C1C}">
                <a14:useLocalDpi xmlns:a14="http://schemas.microsoft.com/office/drawing/2010/main" val="0"/>
              </a:ext>
            </a:extLst>
          </a:blip>
          <a:srcRect l="1742" t="25327" r="75928" b="24553"/>
          <a:stretch/>
        </p:blipFill>
        <p:spPr>
          <a:xfrm>
            <a:off x="8292693" y="3830850"/>
            <a:ext cx="1129668" cy="1426196"/>
          </a:xfrm>
          <a:prstGeom prst="rect">
            <a:avLst/>
          </a:prstGeom>
        </p:spPr>
      </p:pic>
      <p:sp>
        <p:nvSpPr>
          <p:cNvPr id="2" name="Title 1">
            <a:extLst>
              <a:ext uri="{FF2B5EF4-FFF2-40B4-BE49-F238E27FC236}">
                <a16:creationId xmlns:a16="http://schemas.microsoft.com/office/drawing/2014/main" id="{A34BEBE0-30E7-49E4-A816-DCA7EB6618A7}"/>
              </a:ext>
            </a:extLst>
          </p:cNvPr>
          <p:cNvSpPr>
            <a:spLocks noGrp="1"/>
          </p:cNvSpPr>
          <p:nvPr>
            <p:ph type="ctrTitle"/>
          </p:nvPr>
        </p:nvSpPr>
        <p:spPr>
          <a:xfrm>
            <a:off x="1217811" y="408818"/>
            <a:ext cx="7360920" cy="2848865"/>
          </a:xfrm>
        </p:spPr>
        <p:txBody>
          <a:bodyPr anchor="b"/>
          <a:lstStyle/>
          <a:p>
            <a:pPr>
              <a:lnSpc>
                <a:spcPct val="80000"/>
              </a:lnSpc>
            </a:pPr>
            <a:br>
              <a:rPr lang="en-US" sz="4000" dirty="0"/>
            </a:br>
            <a:br>
              <a:rPr lang="en-US" sz="4000" dirty="0"/>
            </a:br>
            <a:br>
              <a:rPr lang="en-US" sz="4000" dirty="0"/>
            </a:br>
            <a:r>
              <a:rPr lang="en-US" sz="6000" dirty="0"/>
              <a:t>International Data PRIVACY REGULATION</a:t>
            </a:r>
            <a:br>
              <a:rPr lang="en-US" sz="6000" dirty="0"/>
            </a:br>
            <a:r>
              <a:rPr lang="en-US" sz="6000" dirty="0"/>
              <a:t>(IDPR)</a:t>
            </a:r>
            <a:br>
              <a:rPr lang="en-US" sz="4000" dirty="0"/>
            </a:br>
            <a:r>
              <a:rPr lang="en-US" sz="4000" dirty="0"/>
              <a:t>                                           </a:t>
            </a:r>
            <a:r>
              <a:rPr lang="en-US" sz="1800" dirty="0"/>
              <a:t>Project </a:t>
            </a:r>
            <a:r>
              <a:rPr lang="en-US" sz="1800" dirty="0" err="1"/>
              <a:t>GuidE</a:t>
            </a:r>
            <a:r>
              <a:rPr lang="en-US" sz="1800" dirty="0"/>
              <a:t>: Prof. Swapnil Wani</a:t>
            </a:r>
          </a:p>
        </p:txBody>
      </p:sp>
      <p:sp>
        <p:nvSpPr>
          <p:cNvPr id="3" name="Subtitle 2">
            <a:extLst>
              <a:ext uri="{FF2B5EF4-FFF2-40B4-BE49-F238E27FC236}">
                <a16:creationId xmlns:a16="http://schemas.microsoft.com/office/drawing/2014/main" id="{6600CBEA-0FC4-4517-9DF7-3E1CB1F7762B}"/>
              </a:ext>
            </a:extLst>
          </p:cNvPr>
          <p:cNvSpPr>
            <a:spLocks noGrp="1"/>
          </p:cNvSpPr>
          <p:nvPr>
            <p:ph type="subTitle" idx="1"/>
          </p:nvPr>
        </p:nvSpPr>
        <p:spPr>
          <a:xfrm>
            <a:off x="1553512" y="2843776"/>
            <a:ext cx="4140865" cy="529090"/>
          </a:xfrm>
        </p:spPr>
        <p:txBody>
          <a:bodyPr>
            <a:noAutofit/>
          </a:bodyPr>
          <a:lstStyle/>
          <a:p>
            <a:r>
              <a:rPr lang="en-US" dirty="0"/>
              <a:t>MEMBERS:      </a:t>
            </a:r>
          </a:p>
          <a:p>
            <a:r>
              <a:rPr lang="en-US" dirty="0"/>
              <a:t>              121AX055   SRUSHTI ANIL KULKARNI</a:t>
            </a:r>
          </a:p>
          <a:p>
            <a:r>
              <a:rPr lang="en-US" dirty="0"/>
              <a:t>121AX061   AYUSH K TIWARI</a:t>
            </a:r>
          </a:p>
          <a:p>
            <a:r>
              <a:rPr lang="en-US" dirty="0"/>
              <a:t>      121AX063   SUSHMITA R YADAV</a:t>
            </a:r>
          </a:p>
          <a:p>
            <a:r>
              <a:rPr lang="en-US" dirty="0"/>
              <a:t>  222AX065   OMKAR B GORDE</a:t>
            </a:r>
          </a:p>
        </p:txBody>
      </p:sp>
      <p:pic>
        <p:nvPicPr>
          <p:cNvPr id="15" name="Imagen 14" descr="Forma&#10;&#10;Descripción generada automáticamente">
            <a:extLst>
              <a:ext uri="{FF2B5EF4-FFF2-40B4-BE49-F238E27FC236}">
                <a16:creationId xmlns:a16="http://schemas.microsoft.com/office/drawing/2014/main" id="{2E0AF15B-946B-E61F-27E1-33F2B2A38248}"/>
              </a:ext>
            </a:extLst>
          </p:cNvPr>
          <p:cNvPicPr>
            <a:picLocks noChangeAspect="1"/>
          </p:cNvPicPr>
          <p:nvPr/>
        </p:nvPicPr>
        <p:blipFill rotWithShape="1">
          <a:blip r:embed="rId3">
            <a:extLst>
              <a:ext uri="{28A0092B-C50C-407E-A947-70E740481C1C}">
                <a14:useLocalDpi xmlns:a14="http://schemas.microsoft.com/office/drawing/2010/main" val="0"/>
              </a:ext>
            </a:extLst>
          </a:blip>
          <a:srcRect l="6337" t="11190" r="6996" b="12346"/>
          <a:stretch/>
        </p:blipFill>
        <p:spPr>
          <a:xfrm>
            <a:off x="8202470" y="1179535"/>
            <a:ext cx="1097627" cy="544726"/>
          </a:xfrm>
          <a:prstGeom prst="rect">
            <a:avLst/>
          </a:prstGeom>
        </p:spPr>
      </p:pic>
      <p:pic>
        <p:nvPicPr>
          <p:cNvPr id="19" name="Imagen 18" descr="Logotipo&#10;&#10;Descripción generada automáticamente">
            <a:extLst>
              <a:ext uri="{FF2B5EF4-FFF2-40B4-BE49-F238E27FC236}">
                <a16:creationId xmlns:a16="http://schemas.microsoft.com/office/drawing/2014/main" id="{A6C64AD8-0DB0-2832-F1C1-35805C11EF38}"/>
              </a:ext>
            </a:extLst>
          </p:cNvPr>
          <p:cNvPicPr>
            <a:picLocks noChangeAspect="1"/>
          </p:cNvPicPr>
          <p:nvPr/>
        </p:nvPicPr>
        <p:blipFill rotWithShape="1">
          <a:blip r:embed="rId10">
            <a:extLst>
              <a:ext uri="{28A0092B-C50C-407E-A947-70E740481C1C}">
                <a14:useLocalDpi xmlns:a14="http://schemas.microsoft.com/office/drawing/2010/main" val="0"/>
              </a:ext>
            </a:extLst>
          </a:blip>
          <a:srcRect l="28151" t="7067" r="23582" b="7841"/>
          <a:stretch/>
        </p:blipFill>
        <p:spPr>
          <a:xfrm>
            <a:off x="-1262910" y="-1437473"/>
            <a:ext cx="2759858" cy="2736884"/>
          </a:xfrm>
          <a:prstGeom prst="rect">
            <a:avLst/>
          </a:prstGeom>
        </p:spPr>
      </p:pic>
      <p:pic>
        <p:nvPicPr>
          <p:cNvPr id="23" name="Imagen 22" descr="Imagen que contiene luz, lámpara&#10;&#10;Descripción generada automáticamente">
            <a:extLst>
              <a:ext uri="{FF2B5EF4-FFF2-40B4-BE49-F238E27FC236}">
                <a16:creationId xmlns:a16="http://schemas.microsoft.com/office/drawing/2014/main" id="{DD46D984-9223-3367-6904-B3BCA1FAFDC4}"/>
              </a:ext>
            </a:extLst>
          </p:cNvPr>
          <p:cNvPicPr>
            <a:picLocks noChangeAspect="1"/>
          </p:cNvPicPr>
          <p:nvPr/>
        </p:nvPicPr>
        <p:blipFill rotWithShape="1">
          <a:blip r:embed="rId11">
            <a:extLst>
              <a:ext uri="{28A0092B-C50C-407E-A947-70E740481C1C}">
                <a14:useLocalDpi xmlns:a14="http://schemas.microsoft.com/office/drawing/2010/main" val="0"/>
              </a:ext>
            </a:extLst>
          </a:blip>
          <a:srcRect l="24850" t="6158" r="23333" b="5607"/>
          <a:stretch/>
        </p:blipFill>
        <p:spPr>
          <a:xfrm>
            <a:off x="671495" y="1353532"/>
            <a:ext cx="471505" cy="451627"/>
          </a:xfrm>
          <a:prstGeom prst="rect">
            <a:avLst/>
          </a:prstGeom>
        </p:spPr>
      </p:pic>
      <p:pic>
        <p:nvPicPr>
          <p:cNvPr id="44" name="Imagen 43" descr="Icono&#10;&#10;Descripción generada automáticamente">
            <a:extLst>
              <a:ext uri="{FF2B5EF4-FFF2-40B4-BE49-F238E27FC236}">
                <a16:creationId xmlns:a16="http://schemas.microsoft.com/office/drawing/2014/main" id="{EEEBC7D9-ECC0-D71D-C3CB-0DE8581C005B}"/>
              </a:ext>
            </a:extLst>
          </p:cNvPr>
          <p:cNvPicPr>
            <a:picLocks noChangeAspect="1"/>
          </p:cNvPicPr>
          <p:nvPr/>
        </p:nvPicPr>
        <p:blipFill rotWithShape="1">
          <a:blip r:embed="rId12">
            <a:extLst>
              <a:ext uri="{28A0092B-C50C-407E-A947-70E740481C1C}">
                <a14:useLocalDpi xmlns:a14="http://schemas.microsoft.com/office/drawing/2010/main" val="0"/>
              </a:ext>
            </a:extLst>
          </a:blip>
          <a:srcRect l="4400" t="8232" r="2400" b="10923"/>
          <a:stretch/>
        </p:blipFill>
        <p:spPr>
          <a:xfrm>
            <a:off x="736095" y="4533677"/>
            <a:ext cx="1550866" cy="756713"/>
          </a:xfrm>
          <a:prstGeom prst="rect">
            <a:avLst/>
          </a:prstGeom>
        </p:spPr>
      </p:pic>
      <p:pic>
        <p:nvPicPr>
          <p:cNvPr id="54" name="Imagen 53" descr="Círculo&#10;&#10;Descripción generada automáticamente">
            <a:extLst>
              <a:ext uri="{FF2B5EF4-FFF2-40B4-BE49-F238E27FC236}">
                <a16:creationId xmlns:a16="http://schemas.microsoft.com/office/drawing/2014/main" id="{F11A0CF4-010E-A5AB-9200-827BEFFCAB79}"/>
              </a:ext>
            </a:extLst>
          </p:cNvPr>
          <p:cNvPicPr>
            <a:picLocks noChangeAspect="1"/>
          </p:cNvPicPr>
          <p:nvPr/>
        </p:nvPicPr>
        <p:blipFill rotWithShape="1">
          <a:blip r:embed="rId13">
            <a:extLst>
              <a:ext uri="{28A0092B-C50C-407E-A947-70E740481C1C}">
                <a14:useLocalDpi xmlns:a14="http://schemas.microsoft.com/office/drawing/2010/main" val="0"/>
              </a:ext>
            </a:extLst>
          </a:blip>
          <a:srcRect l="26300" t="6535" r="24866" b="6900"/>
          <a:stretch/>
        </p:blipFill>
        <p:spPr>
          <a:xfrm>
            <a:off x="6949405" y="3605748"/>
            <a:ext cx="801545" cy="799242"/>
          </a:xfrm>
          <a:prstGeom prst="rect">
            <a:avLst/>
          </a:prstGeom>
        </p:spPr>
      </p:pic>
      <p:pic>
        <p:nvPicPr>
          <p:cNvPr id="18" name="Picture 17">
            <a:extLst>
              <a:ext uri="{FF2B5EF4-FFF2-40B4-BE49-F238E27FC236}">
                <a16:creationId xmlns:a16="http://schemas.microsoft.com/office/drawing/2014/main" id="{B5354764-499D-180C-9513-937CC3F9169A}"/>
              </a:ext>
            </a:extLst>
          </p:cNvPr>
          <p:cNvPicPr>
            <a:picLocks noChangeAspect="1"/>
          </p:cNvPicPr>
          <p:nvPr/>
        </p:nvPicPr>
        <p:blipFill>
          <a:blip r:embed="rId14"/>
          <a:stretch>
            <a:fillRect/>
          </a:stretch>
        </p:blipFill>
        <p:spPr>
          <a:xfrm>
            <a:off x="-37807" y="4681695"/>
            <a:ext cx="910415" cy="461805"/>
          </a:xfrm>
          <a:prstGeom prst="rect">
            <a:avLst/>
          </a:prstGeom>
        </p:spPr>
      </p:pic>
    </p:spTree>
    <p:extLst>
      <p:ext uri="{BB962C8B-B14F-4D97-AF65-F5344CB8AC3E}">
        <p14:creationId xmlns:p14="http://schemas.microsoft.com/office/powerpoint/2010/main" val="4122427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repeatCount="indefinite" accel="29000" decel="26000" autoRev="1" fill="hold" nodeType="withEffect">
                                      <p:stCondLst>
                                        <p:cond delay="0"/>
                                      </p:stCondLst>
                                      <p:childTnLst>
                                        <p:animMotion origin="layout" path="M 0.0349 1.23457E-6 L -0.03489 1.23457E-6 " pathEditMode="relative" rAng="0" ptsTypes="AA">
                                          <p:cBhvr>
                                            <p:cTn id="6" dur="4750" fill="hold"/>
                                            <p:tgtEl>
                                              <p:spTgt spid="15"/>
                                            </p:tgtEl>
                                            <p:attrNameLst>
                                              <p:attrName>ppt_x</p:attrName>
                                              <p:attrName>ppt_y</p:attrName>
                                            </p:attrNameLst>
                                          </p:cBhvr>
                                          <p:rCtr x="-3490" y="0"/>
                                        </p:animMotion>
                                      </p:childTnLst>
                                    </p:cTn>
                                  </p:par>
                                  <p:par>
                                    <p:cTn id="7" presetID="42" presetClass="path" presetSubtype="0" repeatCount="indefinite" accel="5000" decel="5000" autoRev="1" fill="hold" nodeType="withEffect">
                                      <p:stCondLst>
                                        <p:cond delay="0"/>
                                      </p:stCondLst>
                                      <p:childTnLst>
                                        <p:animMotion origin="layout" path="M 8.33333E-7 2.22222E-6 L 0.00035 0.05031 " pathEditMode="relative" rAng="0" ptsTypes="AA">
                                          <p:cBhvr>
                                            <p:cTn id="8" dur="3500" fill="hold"/>
                                            <p:tgtEl>
                                              <p:spTgt spid="23"/>
                                            </p:tgtEl>
                                            <p:attrNameLst>
                                              <p:attrName>ppt_x</p:attrName>
                                              <p:attrName>ppt_y</p:attrName>
                                            </p:attrNameLst>
                                          </p:cBhvr>
                                          <p:rCtr x="0" y="2716"/>
                                        </p:animMotion>
                                      </p:childTnLst>
                                    </p:cTn>
                                  </p:par>
                                  <p:par>
                                    <p:cTn id="9" presetID="42" presetClass="path" presetSubtype="0" repeatCount="indefinite" accel="10000" decel="14000" autoRev="1" fill="hold" nodeType="withEffect">
                                      <p:stCondLst>
                                        <p:cond delay="0"/>
                                      </p:stCondLst>
                                      <p:childTnLst>
                                        <p:animMotion origin="layout" path="M -4.44444E-6 -2.09877E-6 L 0.00035 0.05031 " pathEditMode="relative" rAng="0" ptsTypes="AA">
                                          <p:cBhvr>
                                            <p:cTn id="10" dur="7250" fill="hold"/>
                                            <p:tgtEl>
                                              <p:spTgt spid="19"/>
                                            </p:tgtEl>
                                            <p:attrNameLst>
                                              <p:attrName>ppt_x</p:attrName>
                                              <p:attrName>ppt_y</p:attrName>
                                            </p:attrNameLst>
                                          </p:cBhvr>
                                          <p:rCtr x="17" y="2500"/>
                                        </p:animMotion>
                                      </p:childTnLst>
                                    </p:cTn>
                                  </p:par>
                                  <p:par>
                                    <p:cTn id="11" presetID="42" presetClass="path" presetSubtype="0" repeatCount="indefinite" accel="19000" decel="19000" autoRev="1" fill="hold" nodeType="withEffect">
                                      <p:stCondLst>
                                        <p:cond delay="0"/>
                                      </p:stCondLst>
                                      <p:childTnLst>
                                        <p:animMotion origin="layout" path="M 3.33333E-6 -4.93827E-7 L 0.00035 0.05031 " pathEditMode="relative" rAng="0" ptsTypes="AA">
                                          <p:cBhvr>
                                            <p:cTn id="12" dur="3250" fill="hold"/>
                                            <p:tgtEl>
                                              <p:spTgt spid="54"/>
                                            </p:tgtEl>
                                            <p:attrNameLst>
                                              <p:attrName>ppt_x</p:attrName>
                                              <p:attrName>ppt_y</p:attrName>
                                            </p:attrNameLst>
                                          </p:cBhvr>
                                          <p:rCtr x="0" y="3827"/>
                                        </p:animMotion>
                                      </p:childTnLst>
                                    </p:cTn>
                                  </p:par>
                                  <p:par>
                                    <p:cTn id="13" presetID="6" presetClass="emph" presetSubtype="0" repeatCount="indefinite" autoRev="1" fill="hold" nodeType="withEffect" p14:presetBounceEnd="22000">
                                      <p:stCondLst>
                                        <p:cond delay="0"/>
                                      </p:stCondLst>
                                      <p:childTnLst>
                                        <p:animScale p14:bounceEnd="22000">
                                          <p:cBhvr>
                                            <p:cTn id="14" dur="6000" fill="hold"/>
                                            <p:tgtEl>
                                              <p:spTgt spid="27"/>
                                            </p:tgtEl>
                                          </p:cBhvr>
                                          <p:by x="105000" y="105000"/>
                                        </p:animScale>
                                      </p:childTnLst>
                                    </p:cTn>
                                  </p:par>
                                  <p:par>
                                    <p:cTn id="15" presetID="42" presetClass="path" presetSubtype="0" repeatCount="indefinite" accel="3636" autoRev="1" fill="hold" nodeType="withEffect" p14:presetBounceEnd="5091">
                                      <p:stCondLst>
                                        <p:cond delay="100"/>
                                      </p:stCondLst>
                                      <p:childTnLst>
                                        <p:animMotion origin="layout" path="M 1.38889E-6 0.00123 L 0.01337 0.03055 " pathEditMode="relative" rAng="0" ptsTypes="AA" p14:bounceEnd="5091">
                                          <p:cBhvr>
                                            <p:cTn id="16" dur="6750" fill="hold"/>
                                            <p:tgtEl>
                                              <p:spTgt spid="8"/>
                                            </p:tgtEl>
                                            <p:attrNameLst>
                                              <p:attrName>ppt_x</p:attrName>
                                              <p:attrName>ppt_y</p:attrName>
                                            </p:attrNameLst>
                                          </p:cBhvr>
                                          <p:rCtr x="660" y="1451"/>
                                        </p:animMotion>
                                      </p:childTnLst>
                                    </p:cTn>
                                  </p:par>
                                  <p:par>
                                    <p:cTn id="17" presetID="8" presetClass="emph" presetSubtype="0" repeatCount="indefinite" accel="2500" autoRev="1" fill="hold" nodeType="withEffect" p14:presetBounceEnd="3500">
                                      <p:stCondLst>
                                        <p:cond delay="0"/>
                                      </p:stCondLst>
                                      <p:childTnLst>
                                        <p:animRot by="300000" p14:bounceEnd="3500">
                                          <p:cBhvr>
                                            <p:cTn id="18" dur="3500" fill="hold"/>
                                            <p:tgtEl>
                                              <p:spTgt spid="8"/>
                                            </p:tgtEl>
                                            <p:attrNameLst>
                                              <p:attrName>r</p:attrName>
                                            </p:attrNameLst>
                                          </p:cBhvr>
                                        </p:animRot>
                                      </p:childTnLst>
                                    </p:cTn>
                                  </p:par>
                                  <p:par>
                                    <p:cTn id="19" presetID="42" presetClass="path" presetSubtype="0" repeatCount="indefinite" accel="3636" autoRev="1" fill="hold" nodeType="withEffect" p14:presetBounceEnd="5091">
                                      <p:stCondLst>
                                        <p:cond delay="100"/>
                                      </p:stCondLst>
                                      <p:childTnLst>
                                        <p:animMotion origin="layout" path="M -2.5E-6 0.00123 L 0.01337 0.03055 " pathEditMode="relative" rAng="0" ptsTypes="AA" p14:bounceEnd="5091">
                                          <p:cBhvr>
                                            <p:cTn id="20" dur="3250" fill="hold"/>
                                            <p:tgtEl>
                                              <p:spTgt spid="9"/>
                                            </p:tgtEl>
                                            <p:attrNameLst>
                                              <p:attrName>ppt_x</p:attrName>
                                              <p:attrName>ppt_y</p:attrName>
                                            </p:attrNameLst>
                                          </p:cBhvr>
                                          <p:rCtr x="660" y="1451"/>
                                        </p:animMotion>
                                      </p:childTnLst>
                                    </p:cTn>
                                  </p:par>
                                  <p:par>
                                    <p:cTn id="21" presetID="8" presetClass="emph" presetSubtype="0" repeatCount="indefinite" accel="2500" autoRev="1" fill="hold" nodeType="withEffect" p14:presetBounceEnd="3500">
                                      <p:stCondLst>
                                        <p:cond delay="0"/>
                                      </p:stCondLst>
                                      <p:childTnLst>
                                        <p:animRot by="300000" p14:bounceEnd="3500">
                                          <p:cBhvr>
                                            <p:cTn id="22" dur="8250" fill="hold"/>
                                            <p:tgtEl>
                                              <p:spTgt spid="9"/>
                                            </p:tgtEl>
                                            <p:attrNameLst>
                                              <p:attrName>r</p:attrName>
                                            </p:attrNameLst>
                                          </p:cBhvr>
                                        </p:animRot>
                                      </p:childTnLst>
                                    </p:cTn>
                                  </p:par>
                                  <p:par>
                                    <p:cTn id="23" presetID="42" presetClass="path" presetSubtype="0" repeatCount="indefinite" accel="3636" decel="4000" autoRev="1" fill="hold" nodeType="withEffect">
                                      <p:stCondLst>
                                        <p:cond delay="100"/>
                                      </p:stCondLst>
                                      <p:childTnLst>
                                        <p:animMotion origin="layout" path="M 3.61111E-6 0.00124 L 0.01336 0.03056 " pathEditMode="relative" rAng="0" ptsTypes="AA">
                                          <p:cBhvr>
                                            <p:cTn id="24" dur="2000" fill="hold"/>
                                            <p:tgtEl>
                                              <p:spTgt spid="10"/>
                                            </p:tgtEl>
                                            <p:attrNameLst>
                                              <p:attrName>ppt_x</p:attrName>
                                              <p:attrName>ppt_y</p:attrName>
                                            </p:attrNameLst>
                                          </p:cBhvr>
                                          <p:rCtr x="660" y="1451"/>
                                        </p:animMotion>
                                      </p:childTnLst>
                                    </p:cTn>
                                  </p:par>
                                  <p:par>
                                    <p:cTn id="25" presetID="8" presetClass="emph" presetSubtype="0" repeatCount="indefinite" accel="2500" autoRev="1" fill="hold" nodeType="withEffect" p14:presetBounceEnd="3500">
                                      <p:stCondLst>
                                        <p:cond delay="0"/>
                                      </p:stCondLst>
                                      <p:childTnLst>
                                        <p:animRot by="300000" p14:bounceEnd="3500">
                                          <p:cBhvr>
                                            <p:cTn id="26" dur="9750" fill="hold"/>
                                            <p:tgtEl>
                                              <p:spTgt spid="10"/>
                                            </p:tgtEl>
                                            <p:attrNameLst>
                                              <p:attrName>r</p:attrName>
                                            </p:attrNameLst>
                                          </p:cBhvr>
                                        </p:animRot>
                                      </p:childTnLst>
                                    </p:cTn>
                                  </p:par>
                                  <p:par>
                                    <p:cTn id="27" presetID="35" presetClass="path" presetSubtype="0" repeatCount="indefinite" accel="29000" decel="26000" autoRev="1" fill="hold" nodeType="withEffect">
                                      <p:stCondLst>
                                        <p:cond delay="0"/>
                                      </p:stCondLst>
                                      <p:childTnLst>
                                        <p:animMotion origin="layout" path="M -3.33333E-6 -2.22222E-6 L 0.07136 0.00062 " pathEditMode="relative" rAng="0" ptsTypes="AA">
                                          <p:cBhvr>
                                            <p:cTn id="28" dur="7250" fill="hold"/>
                                            <p:tgtEl>
                                              <p:spTgt spid="4"/>
                                            </p:tgtEl>
                                            <p:attrNameLst>
                                              <p:attrName>ppt_x</p:attrName>
                                              <p:attrName>ppt_y</p:attrName>
                                            </p:attrNameLst>
                                          </p:cBhvr>
                                          <p:rCtr x="3559" y="31"/>
                                        </p:animMotion>
                                      </p:childTnLst>
                                    </p:cTn>
                                  </p:par>
                                  <p:par>
                                    <p:cTn id="29" presetID="42" presetClass="path" presetSubtype="0" repeatCount="indefinite" accel="3636" decel="4000" autoRev="1" fill="hold" nodeType="withEffect">
                                      <p:stCondLst>
                                        <p:cond delay="100"/>
                                      </p:stCondLst>
                                      <p:childTnLst>
                                        <p:animMotion origin="layout" path="M 0.02378 0.0179 L 0.00191 0.05154 " pathEditMode="relative" rAng="0" ptsTypes="AA">
                                          <p:cBhvr>
                                            <p:cTn id="30" dur="6000" fill="hold"/>
                                            <p:tgtEl>
                                              <p:spTgt spid="5"/>
                                            </p:tgtEl>
                                            <p:attrNameLst>
                                              <p:attrName>ppt_x</p:attrName>
                                              <p:attrName>ppt_y</p:attrName>
                                            </p:attrNameLst>
                                          </p:cBhvr>
                                          <p:rCtr x="-1094" y="1667"/>
                                        </p:animMotion>
                                      </p:childTnLst>
                                    </p:cTn>
                                  </p:par>
                                  <p:par>
                                    <p:cTn id="31" presetID="8" presetClass="emph" presetSubtype="0" repeatCount="indefinite" accel="2500" autoRev="1" fill="hold" nodeType="withEffect" p14:presetBounceEnd="3500">
                                      <p:stCondLst>
                                        <p:cond delay="0"/>
                                      </p:stCondLst>
                                      <p:childTnLst>
                                        <p:animRot by="300000" p14:bounceEnd="3500">
                                          <p:cBhvr>
                                            <p:cTn id="32" dur="3500" fill="hold"/>
                                            <p:tgtEl>
                                              <p:spTgt spid="5"/>
                                            </p:tgtEl>
                                            <p:attrNameLst>
                                              <p:attrName>r</p:attrName>
                                            </p:attrNameLst>
                                          </p:cBhvr>
                                        </p:animRot>
                                      </p:childTnLst>
                                    </p:cTn>
                                  </p:par>
                                  <p:par>
                                    <p:cTn id="33" presetID="42" presetClass="path" presetSubtype="0" repeatCount="indefinite" accel="9000" decel="8000" autoRev="1" fill="hold" nodeType="withEffect">
                                      <p:stCondLst>
                                        <p:cond delay="100"/>
                                      </p:stCondLst>
                                      <p:childTnLst>
                                        <p:animMotion origin="layout" path="M 0.02378 0.0179 L 0.00191 0.05154 " pathEditMode="relative" rAng="0" ptsTypes="AA">
                                          <p:cBhvr>
                                            <p:cTn id="34" dur="4250" fill="hold"/>
                                            <p:tgtEl>
                                              <p:spTgt spid="6"/>
                                            </p:tgtEl>
                                            <p:attrNameLst>
                                              <p:attrName>ppt_x</p:attrName>
                                              <p:attrName>ppt_y</p:attrName>
                                            </p:attrNameLst>
                                          </p:cBhvr>
                                          <p:rCtr x="-1094" y="1667"/>
                                        </p:animMotion>
                                      </p:childTnLst>
                                    </p:cTn>
                                  </p:par>
                                  <p:par>
                                    <p:cTn id="35" presetID="8" presetClass="emph" presetSubtype="0" repeatCount="indefinite" accel="2500" autoRev="1" fill="hold" nodeType="withEffect" p14:presetBounceEnd="3500">
                                      <p:stCondLst>
                                        <p:cond delay="0"/>
                                      </p:stCondLst>
                                      <p:childTnLst>
                                        <p:animRot by="300000" p14:bounceEnd="3500">
                                          <p:cBhvr>
                                            <p:cTn id="36" dur="6750" fill="hold"/>
                                            <p:tgtEl>
                                              <p:spTgt spid="6"/>
                                            </p:tgtEl>
                                            <p:attrNameLst>
                                              <p:attrName>r</p:attrName>
                                            </p:attrNameLst>
                                          </p:cBhvr>
                                        </p:animRot>
                                      </p:childTnLst>
                                    </p:cTn>
                                  </p:par>
                                  <p:par>
                                    <p:cTn id="37" presetID="42" presetClass="path" presetSubtype="0" repeatCount="indefinite" accel="4727" decel="3636" autoRev="1" fill="hold" nodeType="withEffect">
                                      <p:stCondLst>
                                        <p:cond delay="100"/>
                                      </p:stCondLst>
                                      <p:childTnLst>
                                        <p:animMotion origin="layout" path="M 0.02378 0.0179 L 0.00191 0.05154 " pathEditMode="relative" rAng="0" ptsTypes="AA">
                                          <p:cBhvr>
                                            <p:cTn id="38" dur="2750" fill="hold"/>
                                            <p:tgtEl>
                                              <p:spTgt spid="7"/>
                                            </p:tgtEl>
                                            <p:attrNameLst>
                                              <p:attrName>ppt_x</p:attrName>
                                              <p:attrName>ppt_y</p:attrName>
                                            </p:attrNameLst>
                                          </p:cBhvr>
                                          <p:rCtr x="-1094" y="1667"/>
                                        </p:animMotion>
                                      </p:childTnLst>
                                    </p:cTn>
                                  </p:par>
                                  <p:par>
                                    <p:cTn id="39" presetID="8" presetClass="emph" presetSubtype="0" repeatCount="indefinite" accel="1405" decel="1081" autoRev="1" fill="hold" nodeType="withEffect">
                                      <p:stCondLst>
                                        <p:cond delay="0"/>
                                      </p:stCondLst>
                                      <p:childTnLst>
                                        <p:animRot by="300000">
                                          <p:cBhvr>
                                            <p:cTn id="40" dur="9250" fill="hold"/>
                                            <p:tgtEl>
                                              <p:spTgt spid="7"/>
                                            </p:tgtEl>
                                            <p:attrNameLst>
                                              <p:attrName>r</p:attrName>
                                            </p:attrNameLst>
                                          </p:cBhvr>
                                        </p:animRot>
                                      </p:childTnLst>
                                    </p:cTn>
                                  </p:par>
                                  <p:par>
                                    <p:cTn id="41" presetID="8" presetClass="emph" presetSubtype="0" repeatCount="indefinite" accel="8000" decel="9000" autoRev="1" fill="hold" nodeType="withEffect">
                                      <p:stCondLst>
                                        <p:cond delay="0"/>
                                      </p:stCondLst>
                                      <p:childTnLst>
                                        <p:animRot by="600000">
                                          <p:cBhvr>
                                            <p:cTn id="42" dur="3250" fill="hold"/>
                                            <p:tgtEl>
                                              <p:spTgt spid="44"/>
                                            </p:tgtEl>
                                            <p:attrNameLst>
                                              <p:attrName>r</p:attrName>
                                            </p:attrNameLst>
                                          </p:cBhvr>
                                        </p:animRot>
                                      </p:childTnLst>
                                    </p:cTn>
                                  </p:par>
                                  <p:par>
                                    <p:cTn id="43" presetID="42" presetClass="path" presetSubtype="0" repeatCount="indefinite" accel="8000" decel="9000" autoRev="1" fill="hold" nodeType="withEffect">
                                      <p:stCondLst>
                                        <p:cond delay="0"/>
                                      </p:stCondLst>
                                      <p:childTnLst>
                                        <p:animMotion origin="layout" path="M 2.22222E-6 -0.00185 L 2.22222E-6 0.03765 " pathEditMode="relative" rAng="0" ptsTypes="AA">
                                          <p:cBhvr>
                                            <p:cTn id="44" dur="5000" fill="hold"/>
                                            <p:tgtEl>
                                              <p:spTgt spid="44"/>
                                            </p:tgtEl>
                                            <p:attrNameLst>
                                              <p:attrName>ppt_x</p:attrName>
                                              <p:attrName>ppt_y</p:attrName>
                                            </p:attrNameLst>
                                          </p:cBhvr>
                                          <p:rCtr x="0" y="1975"/>
                                        </p:animMotion>
                                      </p:childTnLst>
                                    </p:cTn>
                                  </p:par>
                                  <p:par>
                                    <p:cTn id="45" presetID="10" presetClass="entr" presetSubtype="0" fill="hold" grpId="0" nodeType="withEffect">
                                      <p:stCondLst>
                                        <p:cond delay="800"/>
                                      </p:stCondLst>
                                      <p:childTnLst>
                                        <p:set>
                                          <p:cBhvr>
                                            <p:cTn id="46" dur="1" fill="hold">
                                              <p:stCondLst>
                                                <p:cond delay="0"/>
                                              </p:stCondLst>
                                            </p:cTn>
                                            <p:tgtEl>
                                              <p:spTgt spid="2"/>
                                            </p:tgtEl>
                                            <p:attrNameLst>
                                              <p:attrName>style.visibility</p:attrName>
                                            </p:attrNameLst>
                                          </p:cBhvr>
                                          <p:to>
                                            <p:strVal val="visible"/>
                                          </p:to>
                                        </p:set>
                                        <p:animEffect transition="in" filter="fade">
                                          <p:cBhvr>
                                            <p:cTn id="47" dur="1600"/>
                                            <p:tgtEl>
                                              <p:spTgt spid="2"/>
                                            </p:tgtEl>
                                          </p:cBhvr>
                                        </p:animEffect>
                                      </p:childTnLst>
                                    </p:cTn>
                                  </p:par>
                                  <p:par>
                                    <p:cTn id="48" presetID="10" presetClass="entr" presetSubtype="0" fill="hold" grpId="0" nodeType="withEffect">
                                      <p:stCondLst>
                                        <p:cond delay="1100"/>
                                      </p:stCondLst>
                                      <p:childTnLst>
                                        <p:set>
                                          <p:cBhvr>
                                            <p:cTn id="49" dur="1" fill="hold">
                                              <p:stCondLst>
                                                <p:cond delay="0"/>
                                              </p:stCondLst>
                                            </p:cTn>
                                            <p:tgtEl>
                                              <p:spTgt spid="3"/>
                                            </p:tgtEl>
                                            <p:attrNameLst>
                                              <p:attrName>style.visibility</p:attrName>
                                            </p:attrNameLst>
                                          </p:cBhvr>
                                          <p:to>
                                            <p:strVal val="visible"/>
                                          </p:to>
                                        </p:set>
                                        <p:animEffect transition="in" filter="fade">
                                          <p:cBhvr>
                                            <p:cTn id="50" dur="1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repeatCount="indefinite" accel="29000" decel="26000" autoRev="1" fill="hold" nodeType="withEffect">
                                      <p:stCondLst>
                                        <p:cond delay="0"/>
                                      </p:stCondLst>
                                      <p:childTnLst>
                                        <p:animMotion origin="layout" path="M 0.0349 1.23457E-6 L -0.03489 1.23457E-6 " pathEditMode="relative" rAng="0" ptsTypes="AA">
                                          <p:cBhvr>
                                            <p:cTn id="6" dur="4750" fill="hold"/>
                                            <p:tgtEl>
                                              <p:spTgt spid="15"/>
                                            </p:tgtEl>
                                            <p:attrNameLst>
                                              <p:attrName>ppt_x</p:attrName>
                                              <p:attrName>ppt_y</p:attrName>
                                            </p:attrNameLst>
                                          </p:cBhvr>
                                          <p:rCtr x="-3490" y="0"/>
                                        </p:animMotion>
                                      </p:childTnLst>
                                    </p:cTn>
                                  </p:par>
                                  <p:par>
                                    <p:cTn id="7" presetID="42" presetClass="path" presetSubtype="0" repeatCount="indefinite" accel="5000" decel="5000" autoRev="1" fill="hold" nodeType="withEffect">
                                      <p:stCondLst>
                                        <p:cond delay="0"/>
                                      </p:stCondLst>
                                      <p:childTnLst>
                                        <p:animMotion origin="layout" path="M 8.33333E-7 2.22222E-6 L 0.00035 0.05031 " pathEditMode="relative" rAng="0" ptsTypes="AA">
                                          <p:cBhvr>
                                            <p:cTn id="8" dur="3500" fill="hold"/>
                                            <p:tgtEl>
                                              <p:spTgt spid="23"/>
                                            </p:tgtEl>
                                            <p:attrNameLst>
                                              <p:attrName>ppt_x</p:attrName>
                                              <p:attrName>ppt_y</p:attrName>
                                            </p:attrNameLst>
                                          </p:cBhvr>
                                          <p:rCtr x="0" y="2716"/>
                                        </p:animMotion>
                                      </p:childTnLst>
                                    </p:cTn>
                                  </p:par>
                                  <p:par>
                                    <p:cTn id="9" presetID="42" presetClass="path" presetSubtype="0" repeatCount="indefinite" accel="10000" decel="14000" autoRev="1" fill="hold" nodeType="withEffect">
                                      <p:stCondLst>
                                        <p:cond delay="0"/>
                                      </p:stCondLst>
                                      <p:childTnLst>
                                        <p:animMotion origin="layout" path="M 2.22222E-6 -4.07407E-6 L 0.00035 0.05031 " pathEditMode="relative" rAng="0" ptsTypes="AA">
                                          <p:cBhvr>
                                            <p:cTn id="10" dur="5250" fill="hold"/>
                                            <p:tgtEl>
                                              <p:spTgt spid="21"/>
                                            </p:tgtEl>
                                            <p:attrNameLst>
                                              <p:attrName>ppt_x</p:attrName>
                                              <p:attrName>ppt_y</p:attrName>
                                            </p:attrNameLst>
                                          </p:cBhvr>
                                          <p:rCtr x="17" y="2531"/>
                                        </p:animMotion>
                                      </p:childTnLst>
                                    </p:cTn>
                                  </p:par>
                                  <p:par>
                                    <p:cTn id="11" presetID="42" presetClass="path" presetSubtype="0" repeatCount="indefinite" accel="10000" decel="14000" autoRev="1" fill="hold" nodeType="withEffect">
                                      <p:stCondLst>
                                        <p:cond delay="0"/>
                                      </p:stCondLst>
                                      <p:childTnLst>
                                        <p:animMotion origin="layout" path="M -4.44444E-6 -2.09877E-6 L 0.00035 0.05031 " pathEditMode="relative" rAng="0" ptsTypes="AA">
                                          <p:cBhvr>
                                            <p:cTn id="12" dur="7250" fill="hold"/>
                                            <p:tgtEl>
                                              <p:spTgt spid="19"/>
                                            </p:tgtEl>
                                            <p:attrNameLst>
                                              <p:attrName>ppt_x</p:attrName>
                                              <p:attrName>ppt_y</p:attrName>
                                            </p:attrNameLst>
                                          </p:cBhvr>
                                          <p:rCtr x="17" y="2500"/>
                                        </p:animMotion>
                                      </p:childTnLst>
                                    </p:cTn>
                                  </p:par>
                                  <p:par>
                                    <p:cTn id="13" presetID="42" presetClass="path" presetSubtype="0" repeatCount="indefinite" accel="19000" decel="19000" autoRev="1" fill="hold" nodeType="withEffect">
                                      <p:stCondLst>
                                        <p:cond delay="0"/>
                                      </p:stCondLst>
                                      <p:childTnLst>
                                        <p:animMotion origin="layout" path="M 3.33333E-6 -4.93827E-7 L 0.00035 0.05031 " pathEditMode="relative" rAng="0" ptsTypes="AA">
                                          <p:cBhvr>
                                            <p:cTn id="14" dur="3250" fill="hold"/>
                                            <p:tgtEl>
                                              <p:spTgt spid="54"/>
                                            </p:tgtEl>
                                            <p:attrNameLst>
                                              <p:attrName>ppt_x</p:attrName>
                                              <p:attrName>ppt_y</p:attrName>
                                            </p:attrNameLst>
                                          </p:cBhvr>
                                          <p:rCtr x="0" y="3827"/>
                                        </p:animMotion>
                                      </p:childTnLst>
                                    </p:cTn>
                                  </p:par>
                                  <p:par>
                                    <p:cTn id="15" presetID="6" presetClass="emph" presetSubtype="0" repeatCount="indefinite" autoRev="1" fill="hold" nodeType="withEffect">
                                      <p:stCondLst>
                                        <p:cond delay="0"/>
                                      </p:stCondLst>
                                      <p:childTnLst>
                                        <p:animScale>
                                          <p:cBhvr>
                                            <p:cTn id="16" dur="6000" fill="hold"/>
                                            <p:tgtEl>
                                              <p:spTgt spid="27"/>
                                            </p:tgtEl>
                                          </p:cBhvr>
                                          <p:by x="105000" y="105000"/>
                                        </p:animScale>
                                      </p:childTnLst>
                                    </p:cTn>
                                  </p:par>
                                  <p:par>
                                    <p:cTn id="17" presetID="42" presetClass="path" presetSubtype="0" repeatCount="indefinite" accel="3636" autoRev="1" fill="hold" nodeType="withEffect">
                                      <p:stCondLst>
                                        <p:cond delay="100"/>
                                      </p:stCondLst>
                                      <p:childTnLst>
                                        <p:animMotion origin="layout" path="M 1.38889E-6 0.00123 L 0.01337 0.03055 " pathEditMode="relative" rAng="0" ptsTypes="AA">
                                          <p:cBhvr>
                                            <p:cTn id="18" dur="6750" fill="hold"/>
                                            <p:tgtEl>
                                              <p:spTgt spid="8"/>
                                            </p:tgtEl>
                                            <p:attrNameLst>
                                              <p:attrName>ppt_x</p:attrName>
                                              <p:attrName>ppt_y</p:attrName>
                                            </p:attrNameLst>
                                          </p:cBhvr>
                                          <p:rCtr x="660" y="1451"/>
                                        </p:animMotion>
                                      </p:childTnLst>
                                    </p:cTn>
                                  </p:par>
                                  <p:par>
                                    <p:cTn id="19" presetID="8" presetClass="emph" presetSubtype="0" repeatCount="indefinite" accel="2500" autoRev="1" fill="hold" nodeType="withEffect">
                                      <p:stCondLst>
                                        <p:cond delay="0"/>
                                      </p:stCondLst>
                                      <p:childTnLst>
                                        <p:animRot by="300000">
                                          <p:cBhvr>
                                            <p:cTn id="20" dur="3500" fill="hold"/>
                                            <p:tgtEl>
                                              <p:spTgt spid="8"/>
                                            </p:tgtEl>
                                            <p:attrNameLst>
                                              <p:attrName>r</p:attrName>
                                            </p:attrNameLst>
                                          </p:cBhvr>
                                        </p:animRot>
                                      </p:childTnLst>
                                    </p:cTn>
                                  </p:par>
                                  <p:par>
                                    <p:cTn id="21" presetID="42" presetClass="path" presetSubtype="0" repeatCount="indefinite" accel="3636" autoRev="1" fill="hold" nodeType="withEffect">
                                      <p:stCondLst>
                                        <p:cond delay="100"/>
                                      </p:stCondLst>
                                      <p:childTnLst>
                                        <p:animMotion origin="layout" path="M -2.5E-6 0.00123 L 0.01337 0.03055 " pathEditMode="relative" rAng="0" ptsTypes="AA">
                                          <p:cBhvr>
                                            <p:cTn id="22" dur="3250" fill="hold"/>
                                            <p:tgtEl>
                                              <p:spTgt spid="9"/>
                                            </p:tgtEl>
                                            <p:attrNameLst>
                                              <p:attrName>ppt_x</p:attrName>
                                              <p:attrName>ppt_y</p:attrName>
                                            </p:attrNameLst>
                                          </p:cBhvr>
                                          <p:rCtr x="660" y="1451"/>
                                        </p:animMotion>
                                      </p:childTnLst>
                                    </p:cTn>
                                  </p:par>
                                  <p:par>
                                    <p:cTn id="23" presetID="8" presetClass="emph" presetSubtype="0" repeatCount="indefinite" accel="2500" autoRev="1" fill="hold" nodeType="withEffect">
                                      <p:stCondLst>
                                        <p:cond delay="0"/>
                                      </p:stCondLst>
                                      <p:childTnLst>
                                        <p:animRot by="300000">
                                          <p:cBhvr>
                                            <p:cTn id="24" dur="8250" fill="hold"/>
                                            <p:tgtEl>
                                              <p:spTgt spid="9"/>
                                            </p:tgtEl>
                                            <p:attrNameLst>
                                              <p:attrName>r</p:attrName>
                                            </p:attrNameLst>
                                          </p:cBhvr>
                                        </p:animRot>
                                      </p:childTnLst>
                                    </p:cTn>
                                  </p:par>
                                  <p:par>
                                    <p:cTn id="25" presetID="42" presetClass="path" presetSubtype="0" repeatCount="indefinite" accel="3636" decel="4000" autoRev="1" fill="hold" nodeType="withEffect">
                                      <p:stCondLst>
                                        <p:cond delay="100"/>
                                      </p:stCondLst>
                                      <p:childTnLst>
                                        <p:animMotion origin="layout" path="M 3.61111E-6 0.00124 L 0.01336 0.03056 " pathEditMode="relative" rAng="0" ptsTypes="AA">
                                          <p:cBhvr>
                                            <p:cTn id="26" dur="2000" fill="hold"/>
                                            <p:tgtEl>
                                              <p:spTgt spid="10"/>
                                            </p:tgtEl>
                                            <p:attrNameLst>
                                              <p:attrName>ppt_x</p:attrName>
                                              <p:attrName>ppt_y</p:attrName>
                                            </p:attrNameLst>
                                          </p:cBhvr>
                                          <p:rCtr x="660" y="1451"/>
                                        </p:animMotion>
                                      </p:childTnLst>
                                    </p:cTn>
                                  </p:par>
                                  <p:par>
                                    <p:cTn id="27" presetID="8" presetClass="emph" presetSubtype="0" repeatCount="indefinite" accel="2500" autoRev="1" fill="hold" nodeType="withEffect">
                                      <p:stCondLst>
                                        <p:cond delay="0"/>
                                      </p:stCondLst>
                                      <p:childTnLst>
                                        <p:animRot by="300000">
                                          <p:cBhvr>
                                            <p:cTn id="28" dur="9750" fill="hold"/>
                                            <p:tgtEl>
                                              <p:spTgt spid="10"/>
                                            </p:tgtEl>
                                            <p:attrNameLst>
                                              <p:attrName>r</p:attrName>
                                            </p:attrNameLst>
                                          </p:cBhvr>
                                        </p:animRot>
                                      </p:childTnLst>
                                    </p:cTn>
                                  </p:par>
                                  <p:par>
                                    <p:cTn id="29" presetID="35" presetClass="path" presetSubtype="0" repeatCount="indefinite" accel="29000" decel="26000" autoRev="1" fill="hold" nodeType="withEffect">
                                      <p:stCondLst>
                                        <p:cond delay="0"/>
                                      </p:stCondLst>
                                      <p:childTnLst>
                                        <p:animMotion origin="layout" path="M -3.33333E-6 -2.22222E-6 L 0.07136 0.00062 " pathEditMode="relative" rAng="0" ptsTypes="AA">
                                          <p:cBhvr>
                                            <p:cTn id="30" dur="7250" fill="hold"/>
                                            <p:tgtEl>
                                              <p:spTgt spid="4"/>
                                            </p:tgtEl>
                                            <p:attrNameLst>
                                              <p:attrName>ppt_x</p:attrName>
                                              <p:attrName>ppt_y</p:attrName>
                                            </p:attrNameLst>
                                          </p:cBhvr>
                                          <p:rCtr x="3559" y="31"/>
                                        </p:animMotion>
                                      </p:childTnLst>
                                    </p:cTn>
                                  </p:par>
                                  <p:par>
                                    <p:cTn id="31" presetID="42" presetClass="path" presetSubtype="0" repeatCount="indefinite" accel="3636" decel="4000" autoRev="1" fill="hold" nodeType="withEffect">
                                      <p:stCondLst>
                                        <p:cond delay="100"/>
                                      </p:stCondLst>
                                      <p:childTnLst>
                                        <p:animMotion origin="layout" path="M 0.02378 0.0179 L 0.00191 0.05154 " pathEditMode="relative" rAng="0" ptsTypes="AA">
                                          <p:cBhvr>
                                            <p:cTn id="32" dur="6000" fill="hold"/>
                                            <p:tgtEl>
                                              <p:spTgt spid="5"/>
                                            </p:tgtEl>
                                            <p:attrNameLst>
                                              <p:attrName>ppt_x</p:attrName>
                                              <p:attrName>ppt_y</p:attrName>
                                            </p:attrNameLst>
                                          </p:cBhvr>
                                          <p:rCtr x="-1094" y="1667"/>
                                        </p:animMotion>
                                      </p:childTnLst>
                                    </p:cTn>
                                  </p:par>
                                  <p:par>
                                    <p:cTn id="33" presetID="8" presetClass="emph" presetSubtype="0" repeatCount="indefinite" accel="2500" autoRev="1" fill="hold" nodeType="withEffect">
                                      <p:stCondLst>
                                        <p:cond delay="0"/>
                                      </p:stCondLst>
                                      <p:childTnLst>
                                        <p:animRot by="300000">
                                          <p:cBhvr>
                                            <p:cTn id="34" dur="3500" fill="hold"/>
                                            <p:tgtEl>
                                              <p:spTgt spid="5"/>
                                            </p:tgtEl>
                                            <p:attrNameLst>
                                              <p:attrName>r</p:attrName>
                                            </p:attrNameLst>
                                          </p:cBhvr>
                                        </p:animRot>
                                      </p:childTnLst>
                                    </p:cTn>
                                  </p:par>
                                  <p:par>
                                    <p:cTn id="35" presetID="42" presetClass="path" presetSubtype="0" repeatCount="indefinite" accel="9000" decel="8000" autoRev="1" fill="hold" nodeType="withEffect">
                                      <p:stCondLst>
                                        <p:cond delay="100"/>
                                      </p:stCondLst>
                                      <p:childTnLst>
                                        <p:animMotion origin="layout" path="M 0.02378 0.0179 L 0.00191 0.05154 " pathEditMode="relative" rAng="0" ptsTypes="AA">
                                          <p:cBhvr>
                                            <p:cTn id="36" dur="4250" fill="hold"/>
                                            <p:tgtEl>
                                              <p:spTgt spid="6"/>
                                            </p:tgtEl>
                                            <p:attrNameLst>
                                              <p:attrName>ppt_x</p:attrName>
                                              <p:attrName>ppt_y</p:attrName>
                                            </p:attrNameLst>
                                          </p:cBhvr>
                                          <p:rCtr x="-1094" y="1667"/>
                                        </p:animMotion>
                                      </p:childTnLst>
                                    </p:cTn>
                                  </p:par>
                                  <p:par>
                                    <p:cTn id="37" presetID="8" presetClass="emph" presetSubtype="0" repeatCount="indefinite" accel="2500" autoRev="1" fill="hold" nodeType="withEffect">
                                      <p:stCondLst>
                                        <p:cond delay="0"/>
                                      </p:stCondLst>
                                      <p:childTnLst>
                                        <p:animRot by="300000">
                                          <p:cBhvr>
                                            <p:cTn id="38" dur="6750" fill="hold"/>
                                            <p:tgtEl>
                                              <p:spTgt spid="6"/>
                                            </p:tgtEl>
                                            <p:attrNameLst>
                                              <p:attrName>r</p:attrName>
                                            </p:attrNameLst>
                                          </p:cBhvr>
                                        </p:animRot>
                                      </p:childTnLst>
                                    </p:cTn>
                                  </p:par>
                                  <p:par>
                                    <p:cTn id="39" presetID="42" presetClass="path" presetSubtype="0" repeatCount="indefinite" accel="4727" decel="3636" autoRev="1" fill="hold" nodeType="withEffect">
                                      <p:stCondLst>
                                        <p:cond delay="100"/>
                                      </p:stCondLst>
                                      <p:childTnLst>
                                        <p:animMotion origin="layout" path="M 0.02378 0.0179 L 0.00191 0.05154 " pathEditMode="relative" rAng="0" ptsTypes="AA">
                                          <p:cBhvr>
                                            <p:cTn id="40" dur="2750" fill="hold"/>
                                            <p:tgtEl>
                                              <p:spTgt spid="7"/>
                                            </p:tgtEl>
                                            <p:attrNameLst>
                                              <p:attrName>ppt_x</p:attrName>
                                              <p:attrName>ppt_y</p:attrName>
                                            </p:attrNameLst>
                                          </p:cBhvr>
                                          <p:rCtr x="-1094" y="1667"/>
                                        </p:animMotion>
                                      </p:childTnLst>
                                    </p:cTn>
                                  </p:par>
                                  <p:par>
                                    <p:cTn id="41" presetID="8" presetClass="emph" presetSubtype="0" repeatCount="indefinite" accel="1405" decel="1081" autoRev="1" fill="hold" nodeType="withEffect">
                                      <p:stCondLst>
                                        <p:cond delay="0"/>
                                      </p:stCondLst>
                                      <p:childTnLst>
                                        <p:animRot by="300000">
                                          <p:cBhvr>
                                            <p:cTn id="42" dur="9250" fill="hold"/>
                                            <p:tgtEl>
                                              <p:spTgt spid="7"/>
                                            </p:tgtEl>
                                            <p:attrNameLst>
                                              <p:attrName>r</p:attrName>
                                            </p:attrNameLst>
                                          </p:cBhvr>
                                        </p:animRot>
                                      </p:childTnLst>
                                    </p:cTn>
                                  </p:par>
                                  <p:par>
                                    <p:cTn id="43" presetID="8" presetClass="emph" presetSubtype="0" repeatCount="indefinite" accel="8000" decel="9000" autoRev="1" fill="hold" nodeType="withEffect">
                                      <p:stCondLst>
                                        <p:cond delay="0"/>
                                      </p:stCondLst>
                                      <p:childTnLst>
                                        <p:animRot by="600000">
                                          <p:cBhvr>
                                            <p:cTn id="44" dur="3250" fill="hold"/>
                                            <p:tgtEl>
                                              <p:spTgt spid="44"/>
                                            </p:tgtEl>
                                            <p:attrNameLst>
                                              <p:attrName>r</p:attrName>
                                            </p:attrNameLst>
                                          </p:cBhvr>
                                        </p:animRot>
                                      </p:childTnLst>
                                    </p:cTn>
                                  </p:par>
                                  <p:par>
                                    <p:cTn id="45" presetID="42" presetClass="path" presetSubtype="0" repeatCount="indefinite" accel="8000" decel="9000" autoRev="1" fill="hold" nodeType="withEffect">
                                      <p:stCondLst>
                                        <p:cond delay="0"/>
                                      </p:stCondLst>
                                      <p:childTnLst>
                                        <p:animMotion origin="layout" path="M 2.22222E-6 -0.00185 L 2.22222E-6 0.03765 " pathEditMode="relative" rAng="0" ptsTypes="AA">
                                          <p:cBhvr>
                                            <p:cTn id="46" dur="5000" fill="hold"/>
                                            <p:tgtEl>
                                              <p:spTgt spid="44"/>
                                            </p:tgtEl>
                                            <p:attrNameLst>
                                              <p:attrName>ppt_x</p:attrName>
                                              <p:attrName>ppt_y</p:attrName>
                                            </p:attrNameLst>
                                          </p:cBhvr>
                                          <p:rCtr x="0" y="1975"/>
                                        </p:animMotion>
                                      </p:childTnLst>
                                    </p:cTn>
                                  </p:par>
                                  <p:par>
                                    <p:cTn id="47" presetID="10" presetClass="entr" presetSubtype="0" fill="hold" grpId="0" nodeType="withEffect">
                                      <p:stCondLst>
                                        <p:cond delay="80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1600"/>
                                            <p:tgtEl>
                                              <p:spTgt spid="2"/>
                                            </p:tgtEl>
                                          </p:cBhvr>
                                        </p:animEffect>
                                      </p:childTnLst>
                                    </p:cTn>
                                  </p:par>
                                  <p:par>
                                    <p:cTn id="50" presetID="10" presetClass="entr" presetSubtype="0" fill="hold" grpId="0" nodeType="withEffect">
                                      <p:stCondLst>
                                        <p:cond delay="1100"/>
                                      </p:stCondLst>
                                      <p:childTnLst>
                                        <p:set>
                                          <p:cBhvr>
                                            <p:cTn id="51" dur="1" fill="hold">
                                              <p:stCondLst>
                                                <p:cond delay="0"/>
                                              </p:stCondLst>
                                            </p:cTn>
                                            <p:tgtEl>
                                              <p:spTgt spid="3"/>
                                            </p:tgtEl>
                                            <p:attrNameLst>
                                              <p:attrName>style.visibility</p:attrName>
                                            </p:attrNameLst>
                                          </p:cBhvr>
                                          <p:to>
                                            <p:strVal val="visible"/>
                                          </p:to>
                                        </p:set>
                                        <p:animEffect transition="in" filter="fade">
                                          <p:cBhvr>
                                            <p:cTn id="52" dur="1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DD519A85-27F8-2558-F051-30DC7AAFE400}"/>
              </a:ext>
            </a:extLst>
          </p:cNvPr>
          <p:cNvPicPr>
            <a:picLocks noChangeAspect="1"/>
          </p:cNvPicPr>
          <p:nvPr/>
        </p:nvPicPr>
        <p:blipFill>
          <a:blip r:embed="rId2"/>
          <a:stretch>
            <a:fillRect/>
          </a:stretch>
        </p:blipFill>
        <p:spPr>
          <a:xfrm>
            <a:off x="581517" y="575733"/>
            <a:ext cx="7980965" cy="4207934"/>
          </a:xfrm>
          <a:prstGeom prst="rect">
            <a:avLst/>
          </a:prstGeom>
          <a:ln>
            <a:noFill/>
          </a:ln>
          <a:effectLst>
            <a:softEdge rad="112500"/>
          </a:effectLst>
        </p:spPr>
      </p:pic>
    </p:spTree>
    <p:extLst>
      <p:ext uri="{BB962C8B-B14F-4D97-AF65-F5344CB8AC3E}">
        <p14:creationId xmlns:p14="http://schemas.microsoft.com/office/powerpoint/2010/main" val="8643934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Imagen 22" descr="Forma&#10;&#10;Descripción generada automáticamente">
            <a:extLst>
              <a:ext uri="{FF2B5EF4-FFF2-40B4-BE49-F238E27FC236}">
                <a16:creationId xmlns:a16="http://schemas.microsoft.com/office/drawing/2014/main" id="{85AD7C29-B4B1-1189-DBA1-3E4DF13C506F}"/>
              </a:ext>
            </a:extLst>
          </p:cNvPr>
          <p:cNvPicPr>
            <a:picLocks noChangeAspect="1"/>
          </p:cNvPicPr>
          <p:nvPr/>
        </p:nvPicPr>
        <p:blipFill rotWithShape="1">
          <a:blip r:embed="rId2">
            <a:extLst>
              <a:ext uri="{28A0092B-C50C-407E-A947-70E740481C1C}">
                <a14:useLocalDpi xmlns:a14="http://schemas.microsoft.com/office/drawing/2010/main" val="0"/>
              </a:ext>
            </a:extLst>
          </a:blip>
          <a:srcRect l="6336" t="11190" r="6596" b="12346"/>
          <a:stretch/>
        </p:blipFill>
        <p:spPr>
          <a:xfrm>
            <a:off x="7454375" y="1142984"/>
            <a:ext cx="2297486" cy="1134961"/>
          </a:xfrm>
          <a:prstGeom prst="rect">
            <a:avLst/>
          </a:prstGeom>
        </p:spPr>
      </p:pic>
      <p:pic>
        <p:nvPicPr>
          <p:cNvPr id="5" name="Imagen 4" descr="Un dibujo de un animal&#10;&#10;Descripción generada automáticamente con confianza baja">
            <a:extLst>
              <a:ext uri="{FF2B5EF4-FFF2-40B4-BE49-F238E27FC236}">
                <a16:creationId xmlns:a16="http://schemas.microsoft.com/office/drawing/2014/main" id="{95ACBABC-502B-2105-D154-862FE81F6442}"/>
              </a:ext>
            </a:extLst>
          </p:cNvPr>
          <p:cNvPicPr>
            <a:picLocks noChangeAspect="1"/>
          </p:cNvPicPr>
          <p:nvPr/>
        </p:nvPicPr>
        <p:blipFill rotWithShape="1">
          <a:blip r:embed="rId3">
            <a:extLst>
              <a:ext uri="{28A0092B-C50C-407E-A947-70E740481C1C}">
                <a14:useLocalDpi xmlns:a14="http://schemas.microsoft.com/office/drawing/2010/main" val="0"/>
              </a:ext>
            </a:extLst>
          </a:blip>
          <a:srcRect l="1440" t="38296" r="54437" b="15040"/>
          <a:stretch/>
        </p:blipFill>
        <p:spPr>
          <a:xfrm rot="16200000">
            <a:off x="6260796" y="599457"/>
            <a:ext cx="3862170" cy="2297488"/>
          </a:xfrm>
          <a:prstGeom prst="rect">
            <a:avLst/>
          </a:prstGeom>
        </p:spPr>
      </p:pic>
      <p:pic>
        <p:nvPicPr>
          <p:cNvPr id="7" name="Imagen 6" descr="Dibujo de una persona&#10;&#10;Descripción generada automáticamente con confianza media">
            <a:extLst>
              <a:ext uri="{FF2B5EF4-FFF2-40B4-BE49-F238E27FC236}">
                <a16:creationId xmlns:a16="http://schemas.microsoft.com/office/drawing/2014/main" id="{866D6CD3-79B1-42BA-FD3A-D836D68D3371}"/>
              </a:ext>
            </a:extLst>
          </p:cNvPr>
          <p:cNvPicPr>
            <a:picLocks noChangeAspect="1"/>
          </p:cNvPicPr>
          <p:nvPr/>
        </p:nvPicPr>
        <p:blipFill rotWithShape="1">
          <a:blip r:embed="rId4">
            <a:extLst>
              <a:ext uri="{28A0092B-C50C-407E-A947-70E740481C1C}">
                <a14:useLocalDpi xmlns:a14="http://schemas.microsoft.com/office/drawing/2010/main" val="0"/>
              </a:ext>
            </a:extLst>
          </a:blip>
          <a:srcRect l="24657" t="9029" r="34047" b="28091"/>
          <a:stretch/>
        </p:blipFill>
        <p:spPr>
          <a:xfrm rot="16200000">
            <a:off x="7296355" y="-24866"/>
            <a:ext cx="2202289" cy="1886250"/>
          </a:xfrm>
          <a:prstGeom prst="rect">
            <a:avLst/>
          </a:prstGeom>
          <a:effectLst/>
        </p:spPr>
      </p:pic>
      <p:pic>
        <p:nvPicPr>
          <p:cNvPr id="8" name="Imagen 7" descr="Icono&#10;&#10;Descripción generada automáticamente">
            <a:extLst>
              <a:ext uri="{FF2B5EF4-FFF2-40B4-BE49-F238E27FC236}">
                <a16:creationId xmlns:a16="http://schemas.microsoft.com/office/drawing/2014/main" id="{26C2CF29-35C6-37D3-50F6-1D68E8C7077C}"/>
              </a:ext>
            </a:extLst>
          </p:cNvPr>
          <p:cNvPicPr>
            <a:picLocks noChangeAspect="1"/>
          </p:cNvPicPr>
          <p:nvPr/>
        </p:nvPicPr>
        <p:blipFill rotWithShape="1">
          <a:blip r:embed="rId5">
            <a:extLst>
              <a:ext uri="{28A0092B-C50C-407E-A947-70E740481C1C}">
                <a14:useLocalDpi xmlns:a14="http://schemas.microsoft.com/office/drawing/2010/main" val="0"/>
              </a:ext>
            </a:extLst>
          </a:blip>
          <a:srcRect l="1741" t="25327" r="77816" b="24553"/>
          <a:stretch/>
        </p:blipFill>
        <p:spPr>
          <a:xfrm rot="16200000">
            <a:off x="7980309" y="-378887"/>
            <a:ext cx="1034193" cy="1426196"/>
          </a:xfrm>
          <a:prstGeom prst="rect">
            <a:avLst/>
          </a:prstGeom>
        </p:spPr>
      </p:pic>
      <p:pic>
        <p:nvPicPr>
          <p:cNvPr id="3" name="Imagen 2" descr="Círculo&#10;&#10;Descripción generada automáticamente">
            <a:extLst>
              <a:ext uri="{FF2B5EF4-FFF2-40B4-BE49-F238E27FC236}">
                <a16:creationId xmlns:a16="http://schemas.microsoft.com/office/drawing/2014/main" id="{BA73130A-EC76-7E96-CA10-191F73D6449F}"/>
              </a:ext>
            </a:extLst>
          </p:cNvPr>
          <p:cNvPicPr>
            <a:picLocks noChangeAspect="1"/>
          </p:cNvPicPr>
          <p:nvPr/>
        </p:nvPicPr>
        <p:blipFill rotWithShape="1">
          <a:blip r:embed="rId6">
            <a:extLst>
              <a:ext uri="{28A0092B-C50C-407E-A947-70E740481C1C}">
                <a14:useLocalDpi xmlns:a14="http://schemas.microsoft.com/office/drawing/2010/main" val="0"/>
              </a:ext>
            </a:extLst>
          </a:blip>
          <a:srcRect l="26300" t="6535" r="24866" b="6900"/>
          <a:stretch/>
        </p:blipFill>
        <p:spPr>
          <a:xfrm>
            <a:off x="5126014" y="750978"/>
            <a:ext cx="1168914" cy="1165556"/>
          </a:xfrm>
          <a:prstGeom prst="rect">
            <a:avLst/>
          </a:prstGeom>
        </p:spPr>
      </p:pic>
      <p:grpSp>
        <p:nvGrpSpPr>
          <p:cNvPr id="22" name="Grupo 21">
            <a:extLst>
              <a:ext uri="{FF2B5EF4-FFF2-40B4-BE49-F238E27FC236}">
                <a16:creationId xmlns:a16="http://schemas.microsoft.com/office/drawing/2014/main" id="{C657740A-6B80-923F-789D-7125FB7B2177}"/>
              </a:ext>
            </a:extLst>
          </p:cNvPr>
          <p:cNvGrpSpPr/>
          <p:nvPr/>
        </p:nvGrpSpPr>
        <p:grpSpPr>
          <a:xfrm>
            <a:off x="6625637" y="1285109"/>
            <a:ext cx="1714094" cy="3338220"/>
            <a:chOff x="6625637" y="1285109"/>
            <a:chExt cx="1714094" cy="3338220"/>
          </a:xfrm>
        </p:grpSpPr>
        <p:sp>
          <p:nvSpPr>
            <p:cNvPr id="20" name="Elipse 19">
              <a:extLst>
                <a:ext uri="{FF2B5EF4-FFF2-40B4-BE49-F238E27FC236}">
                  <a16:creationId xmlns:a16="http://schemas.microsoft.com/office/drawing/2014/main" id="{5E7825F7-7ABB-8046-5E87-42906D9373F9}"/>
                </a:ext>
              </a:extLst>
            </p:cNvPr>
            <p:cNvSpPr/>
            <p:nvPr/>
          </p:nvSpPr>
          <p:spPr>
            <a:xfrm>
              <a:off x="6625637" y="4470929"/>
              <a:ext cx="152400" cy="15240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7" name="Elipse 16">
              <a:extLst>
                <a:ext uri="{FF2B5EF4-FFF2-40B4-BE49-F238E27FC236}">
                  <a16:creationId xmlns:a16="http://schemas.microsoft.com/office/drawing/2014/main" id="{317D4BEC-47F7-BD37-F8EB-02859ED32197}"/>
                </a:ext>
              </a:extLst>
            </p:cNvPr>
            <p:cNvSpPr/>
            <p:nvPr/>
          </p:nvSpPr>
          <p:spPr>
            <a:xfrm>
              <a:off x="8258642" y="3160325"/>
              <a:ext cx="81089" cy="8108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8" name="Elipse 17">
              <a:extLst>
                <a:ext uri="{FF2B5EF4-FFF2-40B4-BE49-F238E27FC236}">
                  <a16:creationId xmlns:a16="http://schemas.microsoft.com/office/drawing/2014/main" id="{7C36AB78-403D-11B4-4E02-664CDC193816}"/>
                </a:ext>
              </a:extLst>
            </p:cNvPr>
            <p:cNvSpPr/>
            <p:nvPr/>
          </p:nvSpPr>
          <p:spPr>
            <a:xfrm>
              <a:off x="6625637" y="1285109"/>
              <a:ext cx="152400" cy="1524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1" name="Rectángulo 20">
              <a:extLst>
                <a:ext uri="{FF2B5EF4-FFF2-40B4-BE49-F238E27FC236}">
                  <a16:creationId xmlns:a16="http://schemas.microsoft.com/office/drawing/2014/main" id="{87401F6F-01F8-1A44-97E7-591380B93C27}"/>
                </a:ext>
              </a:extLst>
            </p:cNvPr>
            <p:cNvSpPr/>
            <p:nvPr/>
          </p:nvSpPr>
          <p:spPr>
            <a:xfrm>
              <a:off x="8039900" y="2863942"/>
              <a:ext cx="110554" cy="11055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grpSp>
      <p:sp>
        <p:nvSpPr>
          <p:cNvPr id="9" name="Rectangle 1">
            <a:extLst>
              <a:ext uri="{FF2B5EF4-FFF2-40B4-BE49-F238E27FC236}">
                <a16:creationId xmlns:a16="http://schemas.microsoft.com/office/drawing/2014/main" id="{F81CEE7B-5A16-2458-DDFA-C290EF29819A}"/>
              </a:ext>
            </a:extLst>
          </p:cNvPr>
          <p:cNvSpPr>
            <a:spLocks noGrp="1" noChangeArrowheads="1"/>
          </p:cNvSpPr>
          <p:nvPr>
            <p:ph sz="half" idx="2"/>
          </p:nvPr>
        </p:nvSpPr>
        <p:spPr bwMode="auto">
          <a:xfrm>
            <a:off x="654491" y="472835"/>
            <a:ext cx="6718580" cy="3610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rtl="0">
              <a:spcBef>
                <a:spcPts val="0"/>
              </a:spcBef>
              <a:spcAft>
                <a:spcPts val="0"/>
              </a:spcAft>
              <a:buNone/>
            </a:pPr>
            <a:endParaRPr lang="en-IN" sz="1800"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IN" sz="1800" dirty="0">
                <a:latin typeface="Times New Roman" panose="02020603050405020304" pitchFamily="18" charset="0"/>
                <a:cs typeface="Times New Roman" panose="02020603050405020304" pitchFamily="18" charset="0"/>
                <a:sym typeface="+mn-ea"/>
              </a:rPr>
              <a:t>Technologies Used:</a:t>
            </a:r>
          </a:p>
          <a:p>
            <a:pPr marL="0" marR="0" lvl="0" indent="0" algn="l" rtl="0">
              <a:spcBef>
                <a:spcPts val="0"/>
              </a:spcBef>
              <a:spcAft>
                <a:spcPts val="0"/>
              </a:spcAft>
              <a:buNone/>
            </a:pPr>
            <a:endParaRPr lang="en-IN" sz="1800" dirty="0">
              <a:latin typeface="Times New Roman" panose="02020603050405020304" pitchFamily="18" charset="0"/>
              <a:cs typeface="Times New Roman" panose="02020603050405020304" pitchFamily="18" charset="0"/>
              <a:sym typeface="+mn-ea"/>
            </a:endParaRPr>
          </a:p>
          <a:p>
            <a:pPr marL="0" marR="0" lvl="0" indent="0" algn="l" rtl="0">
              <a:spcBef>
                <a:spcPts val="0"/>
              </a:spcBef>
              <a:spcAft>
                <a:spcPts val="0"/>
              </a:spcAft>
              <a:buNone/>
            </a:pPr>
            <a:r>
              <a:rPr lang="en-IN" sz="1800" dirty="0">
                <a:latin typeface="Times New Roman" panose="02020603050405020304" pitchFamily="18" charset="0"/>
                <a:cs typeface="Times New Roman" panose="02020603050405020304" pitchFamily="18" charset="0"/>
                <a:sym typeface="+mn-ea"/>
              </a:rPr>
              <a:t>- Java: A powerful programming language for backend development.  </a:t>
            </a:r>
          </a:p>
          <a:p>
            <a:pPr marL="0" marR="0" lvl="0" indent="0" algn="l" rtl="0">
              <a:spcBef>
                <a:spcPts val="0"/>
              </a:spcBef>
              <a:spcAft>
                <a:spcPts val="0"/>
              </a:spcAft>
              <a:buNone/>
            </a:pPr>
            <a:r>
              <a:rPr lang="en-IN" sz="1800" dirty="0">
                <a:latin typeface="Times New Roman" panose="02020603050405020304" pitchFamily="18" charset="0"/>
                <a:cs typeface="Times New Roman" panose="02020603050405020304" pitchFamily="18" charset="0"/>
                <a:sym typeface="+mn-ea"/>
              </a:rPr>
              <a:t>- MERN Stack: A versatile framework for building web applications.  </a:t>
            </a:r>
          </a:p>
          <a:p>
            <a:pPr marL="0" marR="0" lvl="0" indent="0" algn="l" rtl="0">
              <a:spcBef>
                <a:spcPts val="0"/>
              </a:spcBef>
              <a:spcAft>
                <a:spcPts val="0"/>
              </a:spcAft>
              <a:buNone/>
            </a:pPr>
            <a:r>
              <a:rPr lang="en-IN" sz="1800" dirty="0">
                <a:latin typeface="Times New Roman" panose="02020603050405020304" pitchFamily="18" charset="0"/>
                <a:cs typeface="Times New Roman" panose="02020603050405020304" pitchFamily="18" charset="0"/>
                <a:sym typeface="+mn-ea"/>
              </a:rPr>
              <a:t>- APIs: Facilitate secure data exchange with third-party services.  </a:t>
            </a:r>
          </a:p>
          <a:p>
            <a:pPr marL="0" marR="0" lvl="0" indent="0" algn="l" rtl="0">
              <a:spcBef>
                <a:spcPts val="0"/>
              </a:spcBef>
              <a:spcAft>
                <a:spcPts val="0"/>
              </a:spcAft>
              <a:buNone/>
            </a:pPr>
            <a:r>
              <a:rPr lang="en-IN" sz="1800" dirty="0">
                <a:latin typeface="Times New Roman" panose="02020603050405020304" pitchFamily="18" charset="0"/>
                <a:cs typeface="Times New Roman" panose="02020603050405020304" pitchFamily="18" charset="0"/>
                <a:sym typeface="+mn-ea"/>
              </a:rPr>
              <a:t>- SQL: Enables efficient CRUD operations on databases.  </a:t>
            </a:r>
          </a:p>
          <a:p>
            <a:pPr marL="0" marR="0" lvl="0" indent="0" algn="l" rtl="0">
              <a:spcBef>
                <a:spcPts val="0"/>
              </a:spcBef>
              <a:spcAft>
                <a:spcPts val="0"/>
              </a:spcAft>
              <a:buNone/>
            </a:pPr>
            <a:endParaRPr lang="en-IN" sz="1800" dirty="0">
              <a:latin typeface="Times New Roman" panose="02020603050405020304" pitchFamily="18" charset="0"/>
              <a:cs typeface="Times New Roman" panose="02020603050405020304" pitchFamily="18" charset="0"/>
              <a:sym typeface="+mn-ea"/>
            </a:endParaRPr>
          </a:p>
          <a:p>
            <a:pPr marL="0" marR="0" lvl="0" indent="0" algn="l" rtl="0">
              <a:spcBef>
                <a:spcPts val="0"/>
              </a:spcBef>
              <a:spcAft>
                <a:spcPts val="0"/>
              </a:spcAft>
              <a:buNone/>
            </a:pPr>
            <a:r>
              <a:rPr lang="en-IN" sz="1800" dirty="0">
                <a:latin typeface="Times New Roman" panose="02020603050405020304" pitchFamily="18" charset="0"/>
                <a:cs typeface="Times New Roman" panose="02020603050405020304" pitchFamily="18" charset="0"/>
                <a:sym typeface="+mn-ea"/>
              </a:rPr>
              <a:t>Software Utilized:  </a:t>
            </a:r>
          </a:p>
          <a:p>
            <a:pPr marL="0" marR="0" lvl="0" indent="0" algn="l" rtl="0">
              <a:spcBef>
                <a:spcPts val="0"/>
              </a:spcBef>
              <a:spcAft>
                <a:spcPts val="0"/>
              </a:spcAft>
              <a:buNone/>
            </a:pPr>
            <a:endParaRPr lang="en-IN" sz="1800" dirty="0">
              <a:latin typeface="Times New Roman" panose="02020603050405020304" pitchFamily="18" charset="0"/>
              <a:cs typeface="Times New Roman" panose="02020603050405020304" pitchFamily="18" charset="0"/>
              <a:sym typeface="+mn-ea"/>
            </a:endParaRPr>
          </a:p>
          <a:p>
            <a:pPr marL="0" marR="0" lvl="0" indent="0" algn="l" rtl="0">
              <a:spcBef>
                <a:spcPts val="0"/>
              </a:spcBef>
              <a:spcAft>
                <a:spcPts val="0"/>
              </a:spcAft>
              <a:buNone/>
            </a:pPr>
            <a:r>
              <a:rPr lang="en-IN" sz="1800" dirty="0">
                <a:latin typeface="Times New Roman" panose="02020603050405020304" pitchFamily="18" charset="0"/>
                <a:cs typeface="Times New Roman" panose="02020603050405020304" pitchFamily="18" charset="0"/>
                <a:sym typeface="+mn-ea"/>
              </a:rPr>
              <a:t>- Visual Studio: Integrated development environment for coding.  </a:t>
            </a:r>
          </a:p>
          <a:p>
            <a:pPr marL="0" marR="0" lvl="0" indent="0" algn="l" rtl="0">
              <a:spcBef>
                <a:spcPts val="0"/>
              </a:spcBef>
              <a:spcAft>
                <a:spcPts val="0"/>
              </a:spcAft>
              <a:buNone/>
            </a:pPr>
            <a:r>
              <a:rPr lang="en-IN" sz="1800" dirty="0">
                <a:latin typeface="Times New Roman" panose="02020603050405020304" pitchFamily="18" charset="0"/>
                <a:cs typeface="Times New Roman" panose="02020603050405020304" pitchFamily="18" charset="0"/>
                <a:sym typeface="+mn-ea"/>
              </a:rPr>
              <a:t>- JDK (Java Development Kit): Essential toolkit for Java development.  </a:t>
            </a:r>
          </a:p>
          <a:p>
            <a:pPr marL="0" marR="0" lvl="0" indent="0" algn="l" rtl="0">
              <a:spcBef>
                <a:spcPts val="0"/>
              </a:spcBef>
              <a:spcAft>
                <a:spcPts val="0"/>
              </a:spcAft>
              <a:buNone/>
            </a:pPr>
            <a:r>
              <a:rPr lang="en-IN" sz="1800" dirty="0">
                <a:latin typeface="Times New Roman" panose="02020603050405020304" pitchFamily="18" charset="0"/>
                <a:cs typeface="Times New Roman" panose="02020603050405020304" pitchFamily="18" charset="0"/>
                <a:sym typeface="+mn-ea"/>
              </a:rPr>
              <a:t>- Official API Platform for Government ID Verification: For reliable identity validation</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 name="Picture 9">
            <a:extLst>
              <a:ext uri="{FF2B5EF4-FFF2-40B4-BE49-F238E27FC236}">
                <a16:creationId xmlns:a16="http://schemas.microsoft.com/office/drawing/2014/main" id="{42920961-4EC7-F5B6-EA00-5050125574CA}"/>
              </a:ext>
            </a:extLst>
          </p:cNvPr>
          <p:cNvPicPr>
            <a:picLocks noChangeAspect="1"/>
          </p:cNvPicPr>
          <p:nvPr/>
        </p:nvPicPr>
        <p:blipFill>
          <a:blip r:embed="rId7"/>
          <a:stretch>
            <a:fillRect/>
          </a:stretch>
        </p:blipFill>
        <p:spPr>
          <a:xfrm>
            <a:off x="-37807" y="4681695"/>
            <a:ext cx="910415" cy="461805"/>
          </a:xfrm>
          <a:prstGeom prst="rect">
            <a:avLst/>
          </a:prstGeom>
        </p:spPr>
      </p:pic>
    </p:spTree>
    <p:extLst>
      <p:ext uri="{BB962C8B-B14F-4D97-AF65-F5344CB8AC3E}">
        <p14:creationId xmlns:p14="http://schemas.microsoft.com/office/powerpoint/2010/main" val="383256935"/>
      </p:ext>
    </p:extLst>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indefinite" autoRev="1" fill="hold" nodeType="withEffect" p14:presetBounceEnd="22000">
                                      <p:stCondLst>
                                        <p:cond delay="0"/>
                                      </p:stCondLst>
                                      <p:childTnLst>
                                        <p:animScale p14:bounceEnd="22000">
                                          <p:cBhvr>
                                            <p:cTn id="6" dur="6000" fill="hold"/>
                                            <p:tgtEl>
                                              <p:spTgt spid="22"/>
                                            </p:tgtEl>
                                          </p:cBhvr>
                                          <p:by x="105000" y="105000"/>
                                        </p:animScale>
                                      </p:childTnLst>
                                    </p:cTn>
                                  </p:par>
                                  <p:par>
                                    <p:cTn id="7" presetID="42" presetClass="path" presetSubtype="0" repeatCount="indefinite" accel="19000" decel="19000" autoRev="1" fill="hold" nodeType="withEffect">
                                      <p:stCondLst>
                                        <p:cond delay="0"/>
                                      </p:stCondLst>
                                      <p:childTnLst>
                                        <p:animMotion origin="layout" path="M 8.33333E-7 7.40741E-7 L 0.00035 0.05031 " pathEditMode="relative" rAng="0" ptsTypes="AA">
                                          <p:cBhvr>
                                            <p:cTn id="8" dur="2000" fill="hold"/>
                                            <p:tgtEl>
                                              <p:spTgt spid="3"/>
                                            </p:tgtEl>
                                            <p:attrNameLst>
                                              <p:attrName>ppt_x</p:attrName>
                                              <p:attrName>ppt_y</p:attrName>
                                            </p:attrNameLst>
                                          </p:cBhvr>
                                          <p:rCtr x="17" y="2500"/>
                                        </p:animMotion>
                                      </p:childTnLst>
                                    </p:cTn>
                                  </p:par>
                                  <p:par>
                                    <p:cTn id="9" presetID="35" presetClass="path" presetSubtype="0" repeatCount="indefinite" accel="29000" decel="26000" autoRev="1" fill="hold" nodeType="withEffect">
                                      <p:stCondLst>
                                        <p:cond delay="0"/>
                                      </p:stCondLst>
                                      <p:childTnLst>
                                        <p:animMotion origin="layout" path="M -3.33333E-6 -2.22222E-6 L 0.07136 0.00062 " pathEditMode="relative" rAng="0" ptsTypes="AA">
                                          <p:cBhvr>
                                            <p:cTn id="10" dur="7250" fill="hold"/>
                                            <p:tgtEl>
                                              <p:spTgt spid="23"/>
                                            </p:tgtEl>
                                            <p:attrNameLst>
                                              <p:attrName>ppt_x</p:attrName>
                                              <p:attrName>ppt_y</p:attrName>
                                            </p:attrNameLst>
                                          </p:cBhvr>
                                          <p:rCtr x="3559" y="31"/>
                                        </p:animMotion>
                                      </p:childTnLst>
                                    </p:cTn>
                                  </p:par>
                                  <p:par>
                                    <p:cTn id="11" presetID="42" presetClass="path" presetSubtype="0" repeatCount="indefinite" accel="3636" autoRev="1" fill="hold" nodeType="withEffect" p14:presetBounceEnd="5091">
                                      <p:stCondLst>
                                        <p:cond delay="100"/>
                                      </p:stCondLst>
                                      <p:childTnLst>
                                        <p:animMotion origin="layout" path="M -3.33333E-6 -4.81481E-6 L 0.0073 -0.01759 " pathEditMode="relative" rAng="0" ptsTypes="AA" p14:bounceEnd="5091">
                                          <p:cBhvr>
                                            <p:cTn id="12" dur="6750" fill="hold"/>
                                            <p:tgtEl>
                                              <p:spTgt spid="5"/>
                                            </p:tgtEl>
                                            <p:attrNameLst>
                                              <p:attrName>ppt_x</p:attrName>
                                              <p:attrName>ppt_y</p:attrName>
                                            </p:attrNameLst>
                                          </p:cBhvr>
                                          <p:rCtr x="365" y="-895"/>
                                        </p:animMotion>
                                      </p:childTnLst>
                                    </p:cTn>
                                  </p:par>
                                  <p:par>
                                    <p:cTn id="13" presetID="8" presetClass="emph" presetSubtype="0" repeatCount="indefinite" accel="2500" autoRev="1" fill="hold" nodeType="withEffect" p14:presetBounceEnd="3500">
                                      <p:stCondLst>
                                        <p:cond delay="0"/>
                                      </p:stCondLst>
                                      <p:childTnLst>
                                        <p:animRot by="300000" p14:bounceEnd="3500">
                                          <p:cBhvr>
                                            <p:cTn id="14" dur="3500" fill="hold"/>
                                            <p:tgtEl>
                                              <p:spTgt spid="5"/>
                                            </p:tgtEl>
                                            <p:attrNameLst>
                                              <p:attrName>r</p:attrName>
                                            </p:attrNameLst>
                                          </p:cBhvr>
                                        </p:animRot>
                                      </p:childTnLst>
                                    </p:cTn>
                                  </p:par>
                                  <p:par>
                                    <p:cTn id="15" presetID="42" presetClass="path" presetSubtype="0" repeatCount="indefinite" accel="3636" decel="4000" autoRev="1" fill="hold" nodeType="withEffect">
                                      <p:stCondLst>
                                        <p:cond delay="100"/>
                                      </p:stCondLst>
                                      <p:childTnLst>
                                        <p:animMotion origin="layout" path="M 3.33333E-6 0.00124 L 0.0118 -0.02067 " pathEditMode="relative" rAng="0" ptsTypes="AA">
                                          <p:cBhvr>
                                            <p:cTn id="16" dur="3500" fill="hold"/>
                                            <p:tgtEl>
                                              <p:spTgt spid="8"/>
                                            </p:tgtEl>
                                            <p:attrNameLst>
                                              <p:attrName>ppt_x</p:attrName>
                                              <p:attrName>ppt_y</p:attrName>
                                            </p:attrNameLst>
                                          </p:cBhvr>
                                          <p:rCtr x="590" y="-1111"/>
                                        </p:animMotion>
                                      </p:childTnLst>
                                    </p:cTn>
                                  </p:par>
                                  <p:par>
                                    <p:cTn id="17" presetID="8" presetClass="emph" presetSubtype="0" repeatCount="indefinite" accel="2500" autoRev="1" fill="hold" nodeType="withEffect" p14:presetBounceEnd="3500">
                                      <p:stCondLst>
                                        <p:cond delay="0"/>
                                      </p:stCondLst>
                                      <p:childTnLst>
                                        <p:animRot by="300000" p14:bounceEnd="3500">
                                          <p:cBhvr>
                                            <p:cTn id="18" dur="9750" fill="hold"/>
                                            <p:tgtEl>
                                              <p:spTgt spid="8"/>
                                            </p:tgtEl>
                                            <p:attrNameLst>
                                              <p:attrName>r</p:attrName>
                                            </p:attrNameLst>
                                          </p:cBhvr>
                                        </p:animRot>
                                      </p:childTnLst>
                                    </p:cTn>
                                  </p:par>
                                  <p:par>
                                    <p:cTn id="19" presetID="42" presetClass="path" presetSubtype="0" repeatCount="indefinite" accel="3636" autoRev="1" fill="hold" nodeType="withEffect" p14:presetBounceEnd="5091">
                                      <p:stCondLst>
                                        <p:cond delay="100"/>
                                      </p:stCondLst>
                                      <p:childTnLst>
                                        <p:animMotion origin="layout" path="M 8.33333E-7 0.00123 L 0.00851 -0.03241 " pathEditMode="relative" rAng="0" ptsTypes="AA" p14:bounceEnd="5091">
                                          <p:cBhvr>
                                            <p:cTn id="20" dur="3250" fill="hold"/>
                                            <p:tgtEl>
                                              <p:spTgt spid="7"/>
                                            </p:tgtEl>
                                            <p:attrNameLst>
                                              <p:attrName>ppt_x</p:attrName>
                                              <p:attrName>ppt_y</p:attrName>
                                            </p:attrNameLst>
                                          </p:cBhvr>
                                          <p:rCtr x="417" y="-1698"/>
                                        </p:animMotion>
                                      </p:childTnLst>
                                    </p:cTn>
                                  </p:par>
                                  <p:par>
                                    <p:cTn id="21" presetID="8" presetClass="emph" presetSubtype="0" repeatCount="indefinite" accel="2500" autoRev="1" fill="hold" nodeType="withEffect" p14:presetBounceEnd="3500">
                                      <p:stCondLst>
                                        <p:cond delay="0"/>
                                      </p:stCondLst>
                                      <p:childTnLst>
                                        <p:animRot by="300000" p14:bounceEnd="3500">
                                          <p:cBhvr>
                                            <p:cTn id="22" dur="8250" fill="hold"/>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indefinite" autoRev="1" fill="hold" nodeType="withEffect">
                                      <p:stCondLst>
                                        <p:cond delay="0"/>
                                      </p:stCondLst>
                                      <p:childTnLst>
                                        <p:animScale>
                                          <p:cBhvr>
                                            <p:cTn id="6" dur="6000" fill="hold"/>
                                            <p:tgtEl>
                                              <p:spTgt spid="22"/>
                                            </p:tgtEl>
                                          </p:cBhvr>
                                          <p:by x="105000" y="105000"/>
                                        </p:animScale>
                                      </p:childTnLst>
                                    </p:cTn>
                                  </p:par>
                                  <p:par>
                                    <p:cTn id="7" presetID="42" presetClass="path" presetSubtype="0" repeatCount="indefinite" accel="19000" decel="19000" autoRev="1" fill="hold" nodeType="withEffect">
                                      <p:stCondLst>
                                        <p:cond delay="0"/>
                                      </p:stCondLst>
                                      <p:childTnLst>
                                        <p:animMotion origin="layout" path="M 8.33333E-7 7.40741E-7 L 0.00035 0.05031 " pathEditMode="relative" rAng="0" ptsTypes="AA">
                                          <p:cBhvr>
                                            <p:cTn id="8" dur="2000" fill="hold"/>
                                            <p:tgtEl>
                                              <p:spTgt spid="3"/>
                                            </p:tgtEl>
                                            <p:attrNameLst>
                                              <p:attrName>ppt_x</p:attrName>
                                              <p:attrName>ppt_y</p:attrName>
                                            </p:attrNameLst>
                                          </p:cBhvr>
                                          <p:rCtr x="17" y="2500"/>
                                        </p:animMotion>
                                      </p:childTnLst>
                                    </p:cTn>
                                  </p:par>
                                  <p:par>
                                    <p:cTn id="9" presetID="35" presetClass="path" presetSubtype="0" repeatCount="indefinite" accel="29000" decel="26000" autoRev="1" fill="hold" nodeType="withEffect">
                                      <p:stCondLst>
                                        <p:cond delay="0"/>
                                      </p:stCondLst>
                                      <p:childTnLst>
                                        <p:animMotion origin="layout" path="M -3.33333E-6 -2.22222E-6 L 0.07136 0.00062 " pathEditMode="relative" rAng="0" ptsTypes="AA">
                                          <p:cBhvr>
                                            <p:cTn id="10" dur="7250" fill="hold"/>
                                            <p:tgtEl>
                                              <p:spTgt spid="23"/>
                                            </p:tgtEl>
                                            <p:attrNameLst>
                                              <p:attrName>ppt_x</p:attrName>
                                              <p:attrName>ppt_y</p:attrName>
                                            </p:attrNameLst>
                                          </p:cBhvr>
                                          <p:rCtr x="3559" y="31"/>
                                        </p:animMotion>
                                      </p:childTnLst>
                                    </p:cTn>
                                  </p:par>
                                  <p:par>
                                    <p:cTn id="11" presetID="42" presetClass="path" presetSubtype="0" repeatCount="indefinite" accel="3636" autoRev="1" fill="hold" nodeType="withEffect">
                                      <p:stCondLst>
                                        <p:cond delay="100"/>
                                      </p:stCondLst>
                                      <p:childTnLst>
                                        <p:animMotion origin="layout" path="M -3.33333E-6 -4.81481E-6 L 0.0073 -0.01759 " pathEditMode="relative" rAng="0" ptsTypes="AA">
                                          <p:cBhvr>
                                            <p:cTn id="12" dur="6750" fill="hold"/>
                                            <p:tgtEl>
                                              <p:spTgt spid="5"/>
                                            </p:tgtEl>
                                            <p:attrNameLst>
                                              <p:attrName>ppt_x</p:attrName>
                                              <p:attrName>ppt_y</p:attrName>
                                            </p:attrNameLst>
                                          </p:cBhvr>
                                          <p:rCtr x="365" y="-895"/>
                                        </p:animMotion>
                                      </p:childTnLst>
                                    </p:cTn>
                                  </p:par>
                                  <p:par>
                                    <p:cTn id="13" presetID="8" presetClass="emph" presetSubtype="0" repeatCount="indefinite" accel="2500" autoRev="1" fill="hold" nodeType="withEffect">
                                      <p:stCondLst>
                                        <p:cond delay="0"/>
                                      </p:stCondLst>
                                      <p:childTnLst>
                                        <p:animRot by="300000">
                                          <p:cBhvr>
                                            <p:cTn id="14" dur="3500" fill="hold"/>
                                            <p:tgtEl>
                                              <p:spTgt spid="5"/>
                                            </p:tgtEl>
                                            <p:attrNameLst>
                                              <p:attrName>r</p:attrName>
                                            </p:attrNameLst>
                                          </p:cBhvr>
                                        </p:animRot>
                                      </p:childTnLst>
                                    </p:cTn>
                                  </p:par>
                                  <p:par>
                                    <p:cTn id="15" presetID="42" presetClass="path" presetSubtype="0" repeatCount="indefinite" accel="3636" decel="4000" autoRev="1" fill="hold" nodeType="withEffect">
                                      <p:stCondLst>
                                        <p:cond delay="100"/>
                                      </p:stCondLst>
                                      <p:childTnLst>
                                        <p:animMotion origin="layout" path="M 3.33333E-6 0.00124 L 0.0118 -0.02067 " pathEditMode="relative" rAng="0" ptsTypes="AA">
                                          <p:cBhvr>
                                            <p:cTn id="16" dur="3500" fill="hold"/>
                                            <p:tgtEl>
                                              <p:spTgt spid="8"/>
                                            </p:tgtEl>
                                            <p:attrNameLst>
                                              <p:attrName>ppt_x</p:attrName>
                                              <p:attrName>ppt_y</p:attrName>
                                            </p:attrNameLst>
                                          </p:cBhvr>
                                          <p:rCtr x="590" y="-1111"/>
                                        </p:animMotion>
                                      </p:childTnLst>
                                    </p:cTn>
                                  </p:par>
                                  <p:par>
                                    <p:cTn id="17" presetID="8" presetClass="emph" presetSubtype="0" repeatCount="indefinite" accel="2500" autoRev="1" fill="hold" nodeType="withEffect">
                                      <p:stCondLst>
                                        <p:cond delay="0"/>
                                      </p:stCondLst>
                                      <p:childTnLst>
                                        <p:animRot by="300000">
                                          <p:cBhvr>
                                            <p:cTn id="18" dur="9750" fill="hold"/>
                                            <p:tgtEl>
                                              <p:spTgt spid="8"/>
                                            </p:tgtEl>
                                            <p:attrNameLst>
                                              <p:attrName>r</p:attrName>
                                            </p:attrNameLst>
                                          </p:cBhvr>
                                        </p:animRot>
                                      </p:childTnLst>
                                    </p:cTn>
                                  </p:par>
                                  <p:par>
                                    <p:cTn id="19" presetID="42" presetClass="path" presetSubtype="0" repeatCount="indefinite" accel="3636" autoRev="1" fill="hold" nodeType="withEffect">
                                      <p:stCondLst>
                                        <p:cond delay="100"/>
                                      </p:stCondLst>
                                      <p:childTnLst>
                                        <p:animMotion origin="layout" path="M 8.33333E-7 0.00123 L 0.00851 -0.03241 " pathEditMode="relative" rAng="0" ptsTypes="AA">
                                          <p:cBhvr>
                                            <p:cTn id="20" dur="3250" fill="hold"/>
                                            <p:tgtEl>
                                              <p:spTgt spid="7"/>
                                            </p:tgtEl>
                                            <p:attrNameLst>
                                              <p:attrName>ppt_x</p:attrName>
                                              <p:attrName>ppt_y</p:attrName>
                                            </p:attrNameLst>
                                          </p:cBhvr>
                                          <p:rCtr x="417" y="-1698"/>
                                        </p:animMotion>
                                      </p:childTnLst>
                                    </p:cTn>
                                  </p:par>
                                  <p:par>
                                    <p:cTn id="21" presetID="8" presetClass="emph" presetSubtype="0" repeatCount="indefinite" accel="2500" autoRev="1" fill="hold" nodeType="withEffect">
                                      <p:stCondLst>
                                        <p:cond delay="0"/>
                                      </p:stCondLst>
                                      <p:childTnLst>
                                        <p:animRot by="300000">
                                          <p:cBhvr>
                                            <p:cTn id="22" dur="8250" fill="hold"/>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44AD8DF-7D23-45C7-BCC3-90B63A7C0FBC}"/>
              </a:ext>
            </a:extLst>
          </p:cNvPr>
          <p:cNvSpPr>
            <a:spLocks noGrp="1"/>
          </p:cNvSpPr>
          <p:nvPr>
            <p:ph type="ctrTitle"/>
          </p:nvPr>
        </p:nvSpPr>
        <p:spPr>
          <a:xfrm>
            <a:off x="612872" y="552452"/>
            <a:ext cx="5432926" cy="1158014"/>
          </a:xfrm>
        </p:spPr>
        <p:txBody>
          <a:bodyPr>
            <a:noAutofit/>
          </a:bodyPr>
          <a:lstStyle/>
          <a:p>
            <a:r>
              <a:rPr lang="en-US" dirty="0"/>
              <a:t>05. METHODOLOGY</a:t>
            </a:r>
          </a:p>
        </p:txBody>
      </p:sp>
      <p:sp>
        <p:nvSpPr>
          <p:cNvPr id="23" name="Marcador de texto 22">
            <a:extLst>
              <a:ext uri="{FF2B5EF4-FFF2-40B4-BE49-F238E27FC236}">
                <a16:creationId xmlns:a16="http://schemas.microsoft.com/office/drawing/2014/main" id="{5C387135-7A72-C821-8A8B-6CF7ECC5CC35}"/>
              </a:ext>
            </a:extLst>
          </p:cNvPr>
          <p:cNvSpPr>
            <a:spLocks noGrp="1"/>
          </p:cNvSpPr>
          <p:nvPr>
            <p:ph type="body" idx="1"/>
          </p:nvPr>
        </p:nvSpPr>
        <p:spPr/>
        <p:txBody>
          <a:bodyPr/>
          <a:lstStyle/>
          <a:p>
            <a:r>
              <a:rPr lang="en-US" dirty="0"/>
              <a:t>PROVIDE UI/UX TO USERS</a:t>
            </a:r>
          </a:p>
        </p:txBody>
      </p:sp>
      <p:sp>
        <p:nvSpPr>
          <p:cNvPr id="24" name="Marcador de texto 23">
            <a:extLst>
              <a:ext uri="{FF2B5EF4-FFF2-40B4-BE49-F238E27FC236}">
                <a16:creationId xmlns:a16="http://schemas.microsoft.com/office/drawing/2014/main" id="{D5E26916-7F3B-BEAB-0511-C65D3D2F3009}"/>
              </a:ext>
            </a:extLst>
          </p:cNvPr>
          <p:cNvSpPr>
            <a:spLocks noGrp="1"/>
          </p:cNvSpPr>
          <p:nvPr>
            <p:ph type="body" idx="13"/>
          </p:nvPr>
        </p:nvSpPr>
        <p:spPr/>
        <p:txBody>
          <a:bodyPr/>
          <a:lstStyle/>
          <a:p>
            <a:r>
              <a:rPr lang="en-US" dirty="0"/>
              <a:t>01</a:t>
            </a:r>
          </a:p>
        </p:txBody>
      </p:sp>
      <p:sp>
        <p:nvSpPr>
          <p:cNvPr id="25" name="Marcador de texto 24">
            <a:extLst>
              <a:ext uri="{FF2B5EF4-FFF2-40B4-BE49-F238E27FC236}">
                <a16:creationId xmlns:a16="http://schemas.microsoft.com/office/drawing/2014/main" id="{0A6B2A40-59D6-3D0F-7E54-18650D8F85C9}"/>
              </a:ext>
            </a:extLst>
          </p:cNvPr>
          <p:cNvSpPr>
            <a:spLocks noGrp="1"/>
          </p:cNvSpPr>
          <p:nvPr>
            <p:ph type="body" idx="14"/>
          </p:nvPr>
        </p:nvSpPr>
        <p:spPr/>
        <p:txBody>
          <a:bodyPr/>
          <a:lstStyle/>
          <a:p>
            <a:r>
              <a:rPr lang="en-US" dirty="0"/>
              <a:t>FRONTEND</a:t>
            </a:r>
          </a:p>
        </p:txBody>
      </p:sp>
      <p:sp>
        <p:nvSpPr>
          <p:cNvPr id="35" name="Marcador de texto 34">
            <a:extLst>
              <a:ext uri="{FF2B5EF4-FFF2-40B4-BE49-F238E27FC236}">
                <a16:creationId xmlns:a16="http://schemas.microsoft.com/office/drawing/2014/main" id="{0A249FD0-987A-EC9C-AC8C-005ABF049CB1}"/>
              </a:ext>
            </a:extLst>
          </p:cNvPr>
          <p:cNvSpPr>
            <a:spLocks noGrp="1"/>
          </p:cNvSpPr>
          <p:nvPr>
            <p:ph type="body" idx="21"/>
          </p:nvPr>
        </p:nvSpPr>
        <p:spPr/>
        <p:txBody>
          <a:bodyPr/>
          <a:lstStyle/>
          <a:p>
            <a:r>
              <a:rPr lang="en-US" dirty="0"/>
              <a:t>ACCESS DATA</a:t>
            </a:r>
          </a:p>
        </p:txBody>
      </p:sp>
      <p:sp>
        <p:nvSpPr>
          <p:cNvPr id="36" name="Marcador de texto 35">
            <a:extLst>
              <a:ext uri="{FF2B5EF4-FFF2-40B4-BE49-F238E27FC236}">
                <a16:creationId xmlns:a16="http://schemas.microsoft.com/office/drawing/2014/main" id="{C3820936-0AE4-D37D-0A49-8665A47B8FA8}"/>
              </a:ext>
            </a:extLst>
          </p:cNvPr>
          <p:cNvSpPr>
            <a:spLocks noGrp="1"/>
          </p:cNvSpPr>
          <p:nvPr>
            <p:ph type="body" idx="22"/>
          </p:nvPr>
        </p:nvSpPr>
        <p:spPr/>
        <p:txBody>
          <a:bodyPr/>
          <a:lstStyle/>
          <a:p>
            <a:r>
              <a:rPr lang="en-US" dirty="0"/>
              <a:t>02</a:t>
            </a:r>
          </a:p>
        </p:txBody>
      </p:sp>
      <p:sp>
        <p:nvSpPr>
          <p:cNvPr id="37" name="Marcador de texto 36">
            <a:extLst>
              <a:ext uri="{FF2B5EF4-FFF2-40B4-BE49-F238E27FC236}">
                <a16:creationId xmlns:a16="http://schemas.microsoft.com/office/drawing/2014/main" id="{F09E2E8B-415E-942F-98C4-8DDB3126C02A}"/>
              </a:ext>
            </a:extLst>
          </p:cNvPr>
          <p:cNvSpPr>
            <a:spLocks noGrp="1"/>
          </p:cNvSpPr>
          <p:nvPr>
            <p:ph type="body" idx="23"/>
          </p:nvPr>
        </p:nvSpPr>
        <p:spPr/>
        <p:txBody>
          <a:bodyPr/>
          <a:lstStyle/>
          <a:p>
            <a:r>
              <a:rPr lang="en-US" dirty="0"/>
              <a:t>DATA ACCESS</a:t>
            </a:r>
          </a:p>
        </p:txBody>
      </p:sp>
      <p:sp>
        <p:nvSpPr>
          <p:cNvPr id="38" name="Marcador de texto 37">
            <a:extLst>
              <a:ext uri="{FF2B5EF4-FFF2-40B4-BE49-F238E27FC236}">
                <a16:creationId xmlns:a16="http://schemas.microsoft.com/office/drawing/2014/main" id="{622C4E80-F9AA-C017-0076-BAB095F7492C}"/>
              </a:ext>
            </a:extLst>
          </p:cNvPr>
          <p:cNvSpPr>
            <a:spLocks noGrp="1"/>
          </p:cNvSpPr>
          <p:nvPr>
            <p:ph type="body" idx="24"/>
          </p:nvPr>
        </p:nvSpPr>
        <p:spPr/>
        <p:txBody>
          <a:bodyPr/>
          <a:lstStyle/>
          <a:p>
            <a:r>
              <a:rPr lang="en-US" dirty="0"/>
              <a:t>STORE IT SECURELY</a:t>
            </a:r>
          </a:p>
        </p:txBody>
      </p:sp>
      <p:sp>
        <p:nvSpPr>
          <p:cNvPr id="39" name="Marcador de texto 38">
            <a:extLst>
              <a:ext uri="{FF2B5EF4-FFF2-40B4-BE49-F238E27FC236}">
                <a16:creationId xmlns:a16="http://schemas.microsoft.com/office/drawing/2014/main" id="{372ACB73-1EEA-7A77-34CA-9B47D63D4F77}"/>
              </a:ext>
            </a:extLst>
          </p:cNvPr>
          <p:cNvSpPr>
            <a:spLocks noGrp="1"/>
          </p:cNvSpPr>
          <p:nvPr>
            <p:ph type="body" idx="25"/>
          </p:nvPr>
        </p:nvSpPr>
        <p:spPr/>
        <p:txBody>
          <a:bodyPr/>
          <a:lstStyle/>
          <a:p>
            <a:r>
              <a:rPr lang="en-US" dirty="0"/>
              <a:t>03</a:t>
            </a:r>
          </a:p>
        </p:txBody>
      </p:sp>
      <p:sp>
        <p:nvSpPr>
          <p:cNvPr id="40" name="Marcador de texto 39">
            <a:extLst>
              <a:ext uri="{FF2B5EF4-FFF2-40B4-BE49-F238E27FC236}">
                <a16:creationId xmlns:a16="http://schemas.microsoft.com/office/drawing/2014/main" id="{0A30B459-3EC0-B6A4-B99B-A87BA115852B}"/>
              </a:ext>
            </a:extLst>
          </p:cNvPr>
          <p:cNvSpPr>
            <a:spLocks noGrp="1"/>
          </p:cNvSpPr>
          <p:nvPr>
            <p:ph type="body" idx="26"/>
          </p:nvPr>
        </p:nvSpPr>
        <p:spPr/>
        <p:txBody>
          <a:bodyPr/>
          <a:lstStyle/>
          <a:p>
            <a:r>
              <a:rPr lang="en-US" dirty="0"/>
              <a:t>DATA STORING</a:t>
            </a:r>
          </a:p>
        </p:txBody>
      </p:sp>
      <p:sp>
        <p:nvSpPr>
          <p:cNvPr id="41" name="Marcador de texto 40">
            <a:extLst>
              <a:ext uri="{FF2B5EF4-FFF2-40B4-BE49-F238E27FC236}">
                <a16:creationId xmlns:a16="http://schemas.microsoft.com/office/drawing/2014/main" id="{11E92472-9E96-0FD7-0B10-D2E80526131B}"/>
              </a:ext>
            </a:extLst>
          </p:cNvPr>
          <p:cNvSpPr>
            <a:spLocks noGrp="1"/>
          </p:cNvSpPr>
          <p:nvPr>
            <p:ph type="body" idx="27"/>
          </p:nvPr>
        </p:nvSpPr>
        <p:spPr/>
        <p:txBody>
          <a:bodyPr/>
          <a:lstStyle/>
          <a:p>
            <a:r>
              <a:rPr lang="en-US" dirty="0"/>
              <a:t>PROVIDE THE DATA WHEN REQUIRED</a:t>
            </a:r>
          </a:p>
        </p:txBody>
      </p:sp>
      <p:sp>
        <p:nvSpPr>
          <p:cNvPr id="42" name="Marcador de texto 41">
            <a:extLst>
              <a:ext uri="{FF2B5EF4-FFF2-40B4-BE49-F238E27FC236}">
                <a16:creationId xmlns:a16="http://schemas.microsoft.com/office/drawing/2014/main" id="{0F13B525-5D5C-E569-D8A2-252F9FB66921}"/>
              </a:ext>
            </a:extLst>
          </p:cNvPr>
          <p:cNvSpPr>
            <a:spLocks noGrp="1"/>
          </p:cNvSpPr>
          <p:nvPr>
            <p:ph type="body" idx="28"/>
          </p:nvPr>
        </p:nvSpPr>
        <p:spPr/>
        <p:txBody>
          <a:bodyPr/>
          <a:lstStyle/>
          <a:p>
            <a:r>
              <a:rPr lang="en-US" dirty="0"/>
              <a:t>04</a:t>
            </a:r>
          </a:p>
        </p:txBody>
      </p:sp>
      <p:sp>
        <p:nvSpPr>
          <p:cNvPr id="43" name="Marcador de texto 42">
            <a:extLst>
              <a:ext uri="{FF2B5EF4-FFF2-40B4-BE49-F238E27FC236}">
                <a16:creationId xmlns:a16="http://schemas.microsoft.com/office/drawing/2014/main" id="{F2215607-B251-CB11-F2F6-81C1701DAEE3}"/>
              </a:ext>
            </a:extLst>
          </p:cNvPr>
          <p:cNvSpPr>
            <a:spLocks noGrp="1"/>
          </p:cNvSpPr>
          <p:nvPr>
            <p:ph type="body" idx="29"/>
          </p:nvPr>
        </p:nvSpPr>
        <p:spPr/>
        <p:txBody>
          <a:bodyPr/>
          <a:lstStyle/>
          <a:p>
            <a:r>
              <a:rPr lang="en-US" dirty="0"/>
              <a:t>DATA SUBMIT</a:t>
            </a:r>
          </a:p>
        </p:txBody>
      </p:sp>
      <p:grpSp>
        <p:nvGrpSpPr>
          <p:cNvPr id="15" name="Grupo 14">
            <a:extLst>
              <a:ext uri="{FF2B5EF4-FFF2-40B4-BE49-F238E27FC236}">
                <a16:creationId xmlns:a16="http://schemas.microsoft.com/office/drawing/2014/main" id="{4F035AD5-85F8-884B-6B0E-E6B87D66897D}"/>
              </a:ext>
            </a:extLst>
          </p:cNvPr>
          <p:cNvGrpSpPr/>
          <p:nvPr/>
        </p:nvGrpSpPr>
        <p:grpSpPr>
          <a:xfrm>
            <a:off x="534432" y="918216"/>
            <a:ext cx="7930332" cy="779096"/>
            <a:chOff x="400539" y="905062"/>
            <a:chExt cx="8198117" cy="805404"/>
          </a:xfrm>
        </p:grpSpPr>
        <p:sp>
          <p:nvSpPr>
            <p:cNvPr id="2" name="Rectángulo 1">
              <a:extLst>
                <a:ext uri="{FF2B5EF4-FFF2-40B4-BE49-F238E27FC236}">
                  <a16:creationId xmlns:a16="http://schemas.microsoft.com/office/drawing/2014/main" id="{5B77E4B7-0F24-AC14-5CE2-67CF0CC9FA63}"/>
                </a:ext>
              </a:extLst>
            </p:cNvPr>
            <p:cNvSpPr/>
            <p:nvPr/>
          </p:nvSpPr>
          <p:spPr>
            <a:xfrm>
              <a:off x="730437" y="1624888"/>
              <a:ext cx="85578" cy="8557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Elipse 7">
              <a:extLst>
                <a:ext uri="{FF2B5EF4-FFF2-40B4-BE49-F238E27FC236}">
                  <a16:creationId xmlns:a16="http://schemas.microsoft.com/office/drawing/2014/main" id="{C64B76C5-D4BF-899A-4C94-8BDF2E1487B6}"/>
                </a:ext>
              </a:extLst>
            </p:cNvPr>
            <p:cNvSpPr/>
            <p:nvPr/>
          </p:nvSpPr>
          <p:spPr>
            <a:xfrm>
              <a:off x="400539" y="1082027"/>
              <a:ext cx="81089" cy="8108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lipse 8">
              <a:extLst>
                <a:ext uri="{FF2B5EF4-FFF2-40B4-BE49-F238E27FC236}">
                  <a16:creationId xmlns:a16="http://schemas.microsoft.com/office/drawing/2014/main" id="{0F86804F-3376-8490-AD49-33AE12D7D417}"/>
                </a:ext>
              </a:extLst>
            </p:cNvPr>
            <p:cNvSpPr/>
            <p:nvPr/>
          </p:nvSpPr>
          <p:spPr>
            <a:xfrm>
              <a:off x="8047335" y="905062"/>
              <a:ext cx="81089" cy="8108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Elipse 10">
              <a:extLst>
                <a:ext uri="{FF2B5EF4-FFF2-40B4-BE49-F238E27FC236}">
                  <a16:creationId xmlns:a16="http://schemas.microsoft.com/office/drawing/2014/main" id="{8C5A5FE4-ED7E-0EEC-4114-41C560842EA9}"/>
                </a:ext>
              </a:extLst>
            </p:cNvPr>
            <p:cNvSpPr/>
            <p:nvPr/>
          </p:nvSpPr>
          <p:spPr>
            <a:xfrm>
              <a:off x="8446256" y="1314726"/>
              <a:ext cx="152400" cy="152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Elipse 12">
              <a:extLst>
                <a:ext uri="{FF2B5EF4-FFF2-40B4-BE49-F238E27FC236}">
                  <a16:creationId xmlns:a16="http://schemas.microsoft.com/office/drawing/2014/main" id="{6B84C2C2-AAFF-58FA-C5CB-7EC8EA793ADC}"/>
                </a:ext>
              </a:extLst>
            </p:cNvPr>
            <p:cNvSpPr/>
            <p:nvPr/>
          </p:nvSpPr>
          <p:spPr>
            <a:xfrm>
              <a:off x="1302787" y="911824"/>
              <a:ext cx="152400" cy="1524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3" name="Picture 2">
            <a:extLst>
              <a:ext uri="{FF2B5EF4-FFF2-40B4-BE49-F238E27FC236}">
                <a16:creationId xmlns:a16="http://schemas.microsoft.com/office/drawing/2014/main" id="{6E292BD9-60AC-CA33-EA11-F348B341ED1C}"/>
              </a:ext>
            </a:extLst>
          </p:cNvPr>
          <p:cNvPicPr>
            <a:picLocks noChangeAspect="1"/>
          </p:cNvPicPr>
          <p:nvPr/>
        </p:nvPicPr>
        <p:blipFill>
          <a:blip r:embed="rId2"/>
          <a:stretch>
            <a:fillRect/>
          </a:stretch>
        </p:blipFill>
        <p:spPr>
          <a:xfrm>
            <a:off x="-37807" y="4681695"/>
            <a:ext cx="910415" cy="461805"/>
          </a:xfrm>
          <a:prstGeom prst="rect">
            <a:avLst/>
          </a:prstGeom>
        </p:spPr>
      </p:pic>
    </p:spTree>
    <p:extLst>
      <p:ext uri="{BB962C8B-B14F-4D97-AF65-F5344CB8AC3E}">
        <p14:creationId xmlns:p14="http://schemas.microsoft.com/office/powerpoint/2010/main" val="1654909843"/>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indefinite" autoRev="1" fill="hold" nodeType="withEffect" p14:presetBounceEnd="22000">
                                      <p:stCondLst>
                                        <p:cond delay="0"/>
                                      </p:stCondLst>
                                      <p:childTnLst>
                                        <p:animScale p14:bounceEnd="22000">
                                          <p:cBhvr>
                                            <p:cTn id="6" dur="6000" fill="hold"/>
                                            <p:tgtEl>
                                              <p:spTgt spid="15"/>
                                            </p:tgtEl>
                                          </p:cBhvr>
                                          <p:by x="105000" y="105000"/>
                                        </p:animScale>
                                      </p:childTnLst>
                                    </p:cTn>
                                  </p:par>
                                  <p:par>
                                    <p:cTn id="7" presetID="10" presetClass="entr" presetSubtype="0" fill="hold" grpId="0" nodeType="withEffect">
                                      <p:stCondLst>
                                        <p:cond delay="800"/>
                                      </p:stCondLst>
                                      <p:childTnLst>
                                        <p:set>
                                          <p:cBhvr>
                                            <p:cTn id="8" dur="1" fill="hold">
                                              <p:stCondLst>
                                                <p:cond delay="0"/>
                                              </p:stCondLst>
                                            </p:cTn>
                                            <p:tgtEl>
                                              <p:spTgt spid="4"/>
                                            </p:tgtEl>
                                            <p:attrNameLst>
                                              <p:attrName>style.visibility</p:attrName>
                                            </p:attrNameLst>
                                          </p:cBhvr>
                                          <p:to>
                                            <p:strVal val="visible"/>
                                          </p:to>
                                        </p:set>
                                        <p:animEffect transition="in" filter="fade">
                                          <p:cBhvr>
                                            <p:cTn id="9" dur="1600"/>
                                            <p:tgtEl>
                                              <p:spTgt spid="4"/>
                                            </p:tgtEl>
                                          </p:cBhvr>
                                        </p:animEffect>
                                      </p:childTnLst>
                                    </p:cTn>
                                  </p:par>
                                  <p:par>
                                    <p:cTn id="10" presetID="10" presetClass="entr" presetSubtype="0" fill="hold" grpId="0" nodeType="withEffect">
                                      <p:stCondLst>
                                        <p:cond delay="1100"/>
                                      </p:stCondLst>
                                      <p:childTnLst>
                                        <p:set>
                                          <p:cBhvr>
                                            <p:cTn id="11" dur="1" fill="hold">
                                              <p:stCondLst>
                                                <p:cond delay="0"/>
                                              </p:stCondLst>
                                            </p:cTn>
                                            <p:tgtEl>
                                              <p:spTgt spid="25"/>
                                            </p:tgtEl>
                                            <p:attrNameLst>
                                              <p:attrName>style.visibility</p:attrName>
                                            </p:attrNameLst>
                                          </p:cBhvr>
                                          <p:to>
                                            <p:strVal val="visible"/>
                                          </p:to>
                                        </p:set>
                                        <p:animEffect transition="in" filter="fade">
                                          <p:cBhvr>
                                            <p:cTn id="12" dur="1200"/>
                                            <p:tgtEl>
                                              <p:spTgt spid="25"/>
                                            </p:tgtEl>
                                          </p:cBhvr>
                                        </p:animEffect>
                                      </p:childTnLst>
                                    </p:cTn>
                                  </p:par>
                                  <p:par>
                                    <p:cTn id="13" presetID="10" presetClass="entr" presetSubtype="0" fill="hold" grpId="0" nodeType="withEffect">
                                      <p:stCondLst>
                                        <p:cond delay="1100"/>
                                      </p:stCondLst>
                                      <p:childTnLst>
                                        <p:set>
                                          <p:cBhvr>
                                            <p:cTn id="14" dur="1" fill="hold">
                                              <p:stCondLst>
                                                <p:cond delay="0"/>
                                              </p:stCondLst>
                                            </p:cTn>
                                            <p:tgtEl>
                                              <p:spTgt spid="23"/>
                                            </p:tgtEl>
                                            <p:attrNameLst>
                                              <p:attrName>style.visibility</p:attrName>
                                            </p:attrNameLst>
                                          </p:cBhvr>
                                          <p:to>
                                            <p:strVal val="visible"/>
                                          </p:to>
                                        </p:set>
                                        <p:animEffect transition="in" filter="fade">
                                          <p:cBhvr>
                                            <p:cTn id="15" dur="1200"/>
                                            <p:tgtEl>
                                              <p:spTgt spid="23"/>
                                            </p:tgtEl>
                                          </p:cBhvr>
                                        </p:animEffect>
                                      </p:childTnLst>
                                    </p:cTn>
                                  </p:par>
                                  <p:par>
                                    <p:cTn id="16" presetID="10" presetClass="entr" presetSubtype="0" fill="hold" grpId="0" nodeType="withEffect">
                                      <p:stCondLst>
                                        <p:cond delay="1100"/>
                                      </p:stCondLst>
                                      <p:childTnLst>
                                        <p:set>
                                          <p:cBhvr>
                                            <p:cTn id="17" dur="1" fill="hold">
                                              <p:stCondLst>
                                                <p:cond delay="0"/>
                                              </p:stCondLst>
                                            </p:cTn>
                                            <p:tgtEl>
                                              <p:spTgt spid="24"/>
                                            </p:tgtEl>
                                            <p:attrNameLst>
                                              <p:attrName>style.visibility</p:attrName>
                                            </p:attrNameLst>
                                          </p:cBhvr>
                                          <p:to>
                                            <p:strVal val="visible"/>
                                          </p:to>
                                        </p:set>
                                        <p:animEffect transition="in" filter="fade">
                                          <p:cBhvr>
                                            <p:cTn id="18" dur="1200"/>
                                            <p:tgtEl>
                                              <p:spTgt spid="24"/>
                                            </p:tgtEl>
                                          </p:cBhvr>
                                        </p:animEffect>
                                      </p:childTnLst>
                                    </p:cTn>
                                  </p:par>
                                  <p:par>
                                    <p:cTn id="19" presetID="10" presetClass="entr" presetSubtype="0" fill="hold" grpId="0" nodeType="withEffect">
                                      <p:stCondLst>
                                        <p:cond delay="1500"/>
                                      </p:stCondLst>
                                      <p:childTnLst>
                                        <p:set>
                                          <p:cBhvr>
                                            <p:cTn id="20" dur="1" fill="hold">
                                              <p:stCondLst>
                                                <p:cond delay="0"/>
                                              </p:stCondLst>
                                            </p:cTn>
                                            <p:tgtEl>
                                              <p:spTgt spid="37"/>
                                            </p:tgtEl>
                                            <p:attrNameLst>
                                              <p:attrName>style.visibility</p:attrName>
                                            </p:attrNameLst>
                                          </p:cBhvr>
                                          <p:to>
                                            <p:strVal val="visible"/>
                                          </p:to>
                                        </p:set>
                                        <p:animEffect transition="in" filter="fade">
                                          <p:cBhvr>
                                            <p:cTn id="21" dur="1200"/>
                                            <p:tgtEl>
                                              <p:spTgt spid="37"/>
                                            </p:tgtEl>
                                          </p:cBhvr>
                                        </p:animEffect>
                                      </p:childTnLst>
                                    </p:cTn>
                                  </p:par>
                                  <p:par>
                                    <p:cTn id="22" presetID="10" presetClass="entr" presetSubtype="0" fill="hold" grpId="0" nodeType="withEffect">
                                      <p:stCondLst>
                                        <p:cond delay="1500"/>
                                      </p:stCondLst>
                                      <p:childTnLst>
                                        <p:set>
                                          <p:cBhvr>
                                            <p:cTn id="23" dur="1" fill="hold">
                                              <p:stCondLst>
                                                <p:cond delay="0"/>
                                              </p:stCondLst>
                                            </p:cTn>
                                            <p:tgtEl>
                                              <p:spTgt spid="35"/>
                                            </p:tgtEl>
                                            <p:attrNameLst>
                                              <p:attrName>style.visibility</p:attrName>
                                            </p:attrNameLst>
                                          </p:cBhvr>
                                          <p:to>
                                            <p:strVal val="visible"/>
                                          </p:to>
                                        </p:set>
                                        <p:animEffect transition="in" filter="fade">
                                          <p:cBhvr>
                                            <p:cTn id="24" dur="1200"/>
                                            <p:tgtEl>
                                              <p:spTgt spid="35"/>
                                            </p:tgtEl>
                                          </p:cBhvr>
                                        </p:animEffect>
                                      </p:childTnLst>
                                    </p:cTn>
                                  </p:par>
                                  <p:par>
                                    <p:cTn id="25" presetID="10" presetClass="entr" presetSubtype="0" fill="hold" grpId="0" nodeType="withEffect">
                                      <p:stCondLst>
                                        <p:cond delay="1500"/>
                                      </p:stCondLst>
                                      <p:childTnLst>
                                        <p:set>
                                          <p:cBhvr>
                                            <p:cTn id="26" dur="1" fill="hold">
                                              <p:stCondLst>
                                                <p:cond delay="0"/>
                                              </p:stCondLst>
                                            </p:cTn>
                                            <p:tgtEl>
                                              <p:spTgt spid="36"/>
                                            </p:tgtEl>
                                            <p:attrNameLst>
                                              <p:attrName>style.visibility</p:attrName>
                                            </p:attrNameLst>
                                          </p:cBhvr>
                                          <p:to>
                                            <p:strVal val="visible"/>
                                          </p:to>
                                        </p:set>
                                        <p:animEffect transition="in" filter="fade">
                                          <p:cBhvr>
                                            <p:cTn id="27" dur="1200"/>
                                            <p:tgtEl>
                                              <p:spTgt spid="36"/>
                                            </p:tgtEl>
                                          </p:cBhvr>
                                        </p:animEffect>
                                      </p:childTnLst>
                                    </p:cTn>
                                  </p:par>
                                  <p:par>
                                    <p:cTn id="28" presetID="10" presetClass="entr" presetSubtype="0" fill="hold" grpId="0" nodeType="withEffect">
                                      <p:stCondLst>
                                        <p:cond delay="1300"/>
                                      </p:stCondLst>
                                      <p:childTnLst>
                                        <p:set>
                                          <p:cBhvr>
                                            <p:cTn id="29" dur="1" fill="hold">
                                              <p:stCondLst>
                                                <p:cond delay="0"/>
                                              </p:stCondLst>
                                            </p:cTn>
                                            <p:tgtEl>
                                              <p:spTgt spid="40"/>
                                            </p:tgtEl>
                                            <p:attrNameLst>
                                              <p:attrName>style.visibility</p:attrName>
                                            </p:attrNameLst>
                                          </p:cBhvr>
                                          <p:to>
                                            <p:strVal val="visible"/>
                                          </p:to>
                                        </p:set>
                                        <p:animEffect transition="in" filter="fade">
                                          <p:cBhvr>
                                            <p:cTn id="30" dur="1200"/>
                                            <p:tgtEl>
                                              <p:spTgt spid="40"/>
                                            </p:tgtEl>
                                          </p:cBhvr>
                                        </p:animEffect>
                                      </p:childTnLst>
                                    </p:cTn>
                                  </p:par>
                                  <p:par>
                                    <p:cTn id="31" presetID="10" presetClass="entr" presetSubtype="0" fill="hold" grpId="0" nodeType="withEffect">
                                      <p:stCondLst>
                                        <p:cond delay="1300"/>
                                      </p:stCondLst>
                                      <p:childTnLst>
                                        <p:set>
                                          <p:cBhvr>
                                            <p:cTn id="32" dur="1" fill="hold">
                                              <p:stCondLst>
                                                <p:cond delay="0"/>
                                              </p:stCondLst>
                                            </p:cTn>
                                            <p:tgtEl>
                                              <p:spTgt spid="38"/>
                                            </p:tgtEl>
                                            <p:attrNameLst>
                                              <p:attrName>style.visibility</p:attrName>
                                            </p:attrNameLst>
                                          </p:cBhvr>
                                          <p:to>
                                            <p:strVal val="visible"/>
                                          </p:to>
                                        </p:set>
                                        <p:animEffect transition="in" filter="fade">
                                          <p:cBhvr>
                                            <p:cTn id="33" dur="1200"/>
                                            <p:tgtEl>
                                              <p:spTgt spid="38"/>
                                            </p:tgtEl>
                                          </p:cBhvr>
                                        </p:animEffect>
                                      </p:childTnLst>
                                    </p:cTn>
                                  </p:par>
                                  <p:par>
                                    <p:cTn id="34" presetID="10" presetClass="entr" presetSubtype="0" fill="hold" grpId="0" nodeType="withEffect">
                                      <p:stCondLst>
                                        <p:cond delay="1300"/>
                                      </p:stCondLst>
                                      <p:childTnLst>
                                        <p:set>
                                          <p:cBhvr>
                                            <p:cTn id="35" dur="1" fill="hold">
                                              <p:stCondLst>
                                                <p:cond delay="0"/>
                                              </p:stCondLst>
                                            </p:cTn>
                                            <p:tgtEl>
                                              <p:spTgt spid="39"/>
                                            </p:tgtEl>
                                            <p:attrNameLst>
                                              <p:attrName>style.visibility</p:attrName>
                                            </p:attrNameLst>
                                          </p:cBhvr>
                                          <p:to>
                                            <p:strVal val="visible"/>
                                          </p:to>
                                        </p:set>
                                        <p:animEffect transition="in" filter="fade">
                                          <p:cBhvr>
                                            <p:cTn id="36" dur="1200"/>
                                            <p:tgtEl>
                                              <p:spTgt spid="39"/>
                                            </p:tgtEl>
                                          </p:cBhvr>
                                        </p:animEffect>
                                      </p:childTnLst>
                                    </p:cTn>
                                  </p:par>
                                  <p:par>
                                    <p:cTn id="37" presetID="10" presetClass="entr" presetSubtype="0" fill="hold" grpId="0" nodeType="withEffect">
                                      <p:stCondLst>
                                        <p:cond delay="1700"/>
                                      </p:stCondLst>
                                      <p:childTnLst>
                                        <p:set>
                                          <p:cBhvr>
                                            <p:cTn id="38" dur="1" fill="hold">
                                              <p:stCondLst>
                                                <p:cond delay="0"/>
                                              </p:stCondLst>
                                            </p:cTn>
                                            <p:tgtEl>
                                              <p:spTgt spid="43"/>
                                            </p:tgtEl>
                                            <p:attrNameLst>
                                              <p:attrName>style.visibility</p:attrName>
                                            </p:attrNameLst>
                                          </p:cBhvr>
                                          <p:to>
                                            <p:strVal val="visible"/>
                                          </p:to>
                                        </p:set>
                                        <p:animEffect transition="in" filter="fade">
                                          <p:cBhvr>
                                            <p:cTn id="39" dur="1200"/>
                                            <p:tgtEl>
                                              <p:spTgt spid="43"/>
                                            </p:tgtEl>
                                          </p:cBhvr>
                                        </p:animEffect>
                                      </p:childTnLst>
                                    </p:cTn>
                                  </p:par>
                                  <p:par>
                                    <p:cTn id="40" presetID="10" presetClass="entr" presetSubtype="0" fill="hold" grpId="0" nodeType="withEffect">
                                      <p:stCondLst>
                                        <p:cond delay="1700"/>
                                      </p:stCondLst>
                                      <p:childTnLst>
                                        <p:set>
                                          <p:cBhvr>
                                            <p:cTn id="41" dur="1" fill="hold">
                                              <p:stCondLst>
                                                <p:cond delay="0"/>
                                              </p:stCondLst>
                                            </p:cTn>
                                            <p:tgtEl>
                                              <p:spTgt spid="41"/>
                                            </p:tgtEl>
                                            <p:attrNameLst>
                                              <p:attrName>style.visibility</p:attrName>
                                            </p:attrNameLst>
                                          </p:cBhvr>
                                          <p:to>
                                            <p:strVal val="visible"/>
                                          </p:to>
                                        </p:set>
                                        <p:animEffect transition="in" filter="fade">
                                          <p:cBhvr>
                                            <p:cTn id="42" dur="1200"/>
                                            <p:tgtEl>
                                              <p:spTgt spid="41"/>
                                            </p:tgtEl>
                                          </p:cBhvr>
                                        </p:animEffect>
                                      </p:childTnLst>
                                    </p:cTn>
                                  </p:par>
                                  <p:par>
                                    <p:cTn id="43" presetID="10" presetClass="entr" presetSubtype="0" fill="hold" grpId="0" nodeType="withEffect">
                                      <p:stCondLst>
                                        <p:cond delay="1700"/>
                                      </p:stCondLst>
                                      <p:childTnLst>
                                        <p:set>
                                          <p:cBhvr>
                                            <p:cTn id="44" dur="1" fill="hold">
                                              <p:stCondLst>
                                                <p:cond delay="0"/>
                                              </p:stCondLst>
                                            </p:cTn>
                                            <p:tgtEl>
                                              <p:spTgt spid="42"/>
                                            </p:tgtEl>
                                            <p:attrNameLst>
                                              <p:attrName>style.visibility</p:attrName>
                                            </p:attrNameLst>
                                          </p:cBhvr>
                                          <p:to>
                                            <p:strVal val="visible"/>
                                          </p:to>
                                        </p:set>
                                        <p:animEffect transition="in" filter="fade">
                                          <p:cBhvr>
                                            <p:cTn id="45" dur="12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3" grpId="0"/>
          <p:bldP spid="24" grpId="0"/>
          <p:bldP spid="25" grpId="0"/>
          <p:bldP spid="35" grpId="0"/>
          <p:bldP spid="36" grpId="0"/>
          <p:bldP spid="37" grpId="0"/>
          <p:bldP spid="38" grpId="0"/>
          <p:bldP spid="39" grpId="0"/>
          <p:bldP spid="40" grpId="0"/>
          <p:bldP spid="41" grpId="0"/>
          <p:bldP spid="42" grpId="0"/>
          <p:bldP spid="43"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indefinite" autoRev="1" fill="hold" nodeType="withEffect">
                                      <p:stCondLst>
                                        <p:cond delay="0"/>
                                      </p:stCondLst>
                                      <p:childTnLst>
                                        <p:animScale>
                                          <p:cBhvr>
                                            <p:cTn id="6" dur="6000" fill="hold"/>
                                            <p:tgtEl>
                                              <p:spTgt spid="15"/>
                                            </p:tgtEl>
                                          </p:cBhvr>
                                          <p:by x="105000" y="105000"/>
                                        </p:animScale>
                                      </p:childTnLst>
                                    </p:cTn>
                                  </p:par>
                                  <p:par>
                                    <p:cTn id="7" presetID="10" presetClass="entr" presetSubtype="0" fill="hold" grpId="0" nodeType="withEffect">
                                      <p:stCondLst>
                                        <p:cond delay="800"/>
                                      </p:stCondLst>
                                      <p:childTnLst>
                                        <p:set>
                                          <p:cBhvr>
                                            <p:cTn id="8" dur="1" fill="hold">
                                              <p:stCondLst>
                                                <p:cond delay="0"/>
                                              </p:stCondLst>
                                            </p:cTn>
                                            <p:tgtEl>
                                              <p:spTgt spid="4"/>
                                            </p:tgtEl>
                                            <p:attrNameLst>
                                              <p:attrName>style.visibility</p:attrName>
                                            </p:attrNameLst>
                                          </p:cBhvr>
                                          <p:to>
                                            <p:strVal val="visible"/>
                                          </p:to>
                                        </p:set>
                                        <p:animEffect transition="in" filter="fade">
                                          <p:cBhvr>
                                            <p:cTn id="9" dur="1600"/>
                                            <p:tgtEl>
                                              <p:spTgt spid="4"/>
                                            </p:tgtEl>
                                          </p:cBhvr>
                                        </p:animEffect>
                                      </p:childTnLst>
                                    </p:cTn>
                                  </p:par>
                                  <p:par>
                                    <p:cTn id="10" presetID="10" presetClass="entr" presetSubtype="0" fill="hold" grpId="0" nodeType="withEffect">
                                      <p:stCondLst>
                                        <p:cond delay="1100"/>
                                      </p:stCondLst>
                                      <p:childTnLst>
                                        <p:set>
                                          <p:cBhvr>
                                            <p:cTn id="11" dur="1" fill="hold">
                                              <p:stCondLst>
                                                <p:cond delay="0"/>
                                              </p:stCondLst>
                                            </p:cTn>
                                            <p:tgtEl>
                                              <p:spTgt spid="25"/>
                                            </p:tgtEl>
                                            <p:attrNameLst>
                                              <p:attrName>style.visibility</p:attrName>
                                            </p:attrNameLst>
                                          </p:cBhvr>
                                          <p:to>
                                            <p:strVal val="visible"/>
                                          </p:to>
                                        </p:set>
                                        <p:animEffect transition="in" filter="fade">
                                          <p:cBhvr>
                                            <p:cTn id="12" dur="1200"/>
                                            <p:tgtEl>
                                              <p:spTgt spid="25"/>
                                            </p:tgtEl>
                                          </p:cBhvr>
                                        </p:animEffect>
                                      </p:childTnLst>
                                    </p:cTn>
                                  </p:par>
                                  <p:par>
                                    <p:cTn id="13" presetID="10" presetClass="entr" presetSubtype="0" fill="hold" grpId="0" nodeType="withEffect">
                                      <p:stCondLst>
                                        <p:cond delay="1100"/>
                                      </p:stCondLst>
                                      <p:childTnLst>
                                        <p:set>
                                          <p:cBhvr>
                                            <p:cTn id="14" dur="1" fill="hold">
                                              <p:stCondLst>
                                                <p:cond delay="0"/>
                                              </p:stCondLst>
                                            </p:cTn>
                                            <p:tgtEl>
                                              <p:spTgt spid="23"/>
                                            </p:tgtEl>
                                            <p:attrNameLst>
                                              <p:attrName>style.visibility</p:attrName>
                                            </p:attrNameLst>
                                          </p:cBhvr>
                                          <p:to>
                                            <p:strVal val="visible"/>
                                          </p:to>
                                        </p:set>
                                        <p:animEffect transition="in" filter="fade">
                                          <p:cBhvr>
                                            <p:cTn id="15" dur="1200"/>
                                            <p:tgtEl>
                                              <p:spTgt spid="23"/>
                                            </p:tgtEl>
                                          </p:cBhvr>
                                        </p:animEffect>
                                      </p:childTnLst>
                                    </p:cTn>
                                  </p:par>
                                  <p:par>
                                    <p:cTn id="16" presetID="10" presetClass="entr" presetSubtype="0" fill="hold" grpId="0" nodeType="withEffect">
                                      <p:stCondLst>
                                        <p:cond delay="1100"/>
                                      </p:stCondLst>
                                      <p:childTnLst>
                                        <p:set>
                                          <p:cBhvr>
                                            <p:cTn id="17" dur="1" fill="hold">
                                              <p:stCondLst>
                                                <p:cond delay="0"/>
                                              </p:stCondLst>
                                            </p:cTn>
                                            <p:tgtEl>
                                              <p:spTgt spid="24"/>
                                            </p:tgtEl>
                                            <p:attrNameLst>
                                              <p:attrName>style.visibility</p:attrName>
                                            </p:attrNameLst>
                                          </p:cBhvr>
                                          <p:to>
                                            <p:strVal val="visible"/>
                                          </p:to>
                                        </p:set>
                                        <p:animEffect transition="in" filter="fade">
                                          <p:cBhvr>
                                            <p:cTn id="18" dur="1200"/>
                                            <p:tgtEl>
                                              <p:spTgt spid="24"/>
                                            </p:tgtEl>
                                          </p:cBhvr>
                                        </p:animEffect>
                                      </p:childTnLst>
                                    </p:cTn>
                                  </p:par>
                                  <p:par>
                                    <p:cTn id="19" presetID="10" presetClass="entr" presetSubtype="0" fill="hold" grpId="0" nodeType="withEffect">
                                      <p:stCondLst>
                                        <p:cond delay="1500"/>
                                      </p:stCondLst>
                                      <p:childTnLst>
                                        <p:set>
                                          <p:cBhvr>
                                            <p:cTn id="20" dur="1" fill="hold">
                                              <p:stCondLst>
                                                <p:cond delay="0"/>
                                              </p:stCondLst>
                                            </p:cTn>
                                            <p:tgtEl>
                                              <p:spTgt spid="37"/>
                                            </p:tgtEl>
                                            <p:attrNameLst>
                                              <p:attrName>style.visibility</p:attrName>
                                            </p:attrNameLst>
                                          </p:cBhvr>
                                          <p:to>
                                            <p:strVal val="visible"/>
                                          </p:to>
                                        </p:set>
                                        <p:animEffect transition="in" filter="fade">
                                          <p:cBhvr>
                                            <p:cTn id="21" dur="1200"/>
                                            <p:tgtEl>
                                              <p:spTgt spid="37"/>
                                            </p:tgtEl>
                                          </p:cBhvr>
                                        </p:animEffect>
                                      </p:childTnLst>
                                    </p:cTn>
                                  </p:par>
                                  <p:par>
                                    <p:cTn id="22" presetID="10" presetClass="entr" presetSubtype="0" fill="hold" grpId="0" nodeType="withEffect">
                                      <p:stCondLst>
                                        <p:cond delay="1500"/>
                                      </p:stCondLst>
                                      <p:childTnLst>
                                        <p:set>
                                          <p:cBhvr>
                                            <p:cTn id="23" dur="1" fill="hold">
                                              <p:stCondLst>
                                                <p:cond delay="0"/>
                                              </p:stCondLst>
                                            </p:cTn>
                                            <p:tgtEl>
                                              <p:spTgt spid="35"/>
                                            </p:tgtEl>
                                            <p:attrNameLst>
                                              <p:attrName>style.visibility</p:attrName>
                                            </p:attrNameLst>
                                          </p:cBhvr>
                                          <p:to>
                                            <p:strVal val="visible"/>
                                          </p:to>
                                        </p:set>
                                        <p:animEffect transition="in" filter="fade">
                                          <p:cBhvr>
                                            <p:cTn id="24" dur="1200"/>
                                            <p:tgtEl>
                                              <p:spTgt spid="35"/>
                                            </p:tgtEl>
                                          </p:cBhvr>
                                        </p:animEffect>
                                      </p:childTnLst>
                                    </p:cTn>
                                  </p:par>
                                  <p:par>
                                    <p:cTn id="25" presetID="10" presetClass="entr" presetSubtype="0" fill="hold" grpId="0" nodeType="withEffect">
                                      <p:stCondLst>
                                        <p:cond delay="1500"/>
                                      </p:stCondLst>
                                      <p:childTnLst>
                                        <p:set>
                                          <p:cBhvr>
                                            <p:cTn id="26" dur="1" fill="hold">
                                              <p:stCondLst>
                                                <p:cond delay="0"/>
                                              </p:stCondLst>
                                            </p:cTn>
                                            <p:tgtEl>
                                              <p:spTgt spid="36"/>
                                            </p:tgtEl>
                                            <p:attrNameLst>
                                              <p:attrName>style.visibility</p:attrName>
                                            </p:attrNameLst>
                                          </p:cBhvr>
                                          <p:to>
                                            <p:strVal val="visible"/>
                                          </p:to>
                                        </p:set>
                                        <p:animEffect transition="in" filter="fade">
                                          <p:cBhvr>
                                            <p:cTn id="27" dur="1200"/>
                                            <p:tgtEl>
                                              <p:spTgt spid="36"/>
                                            </p:tgtEl>
                                          </p:cBhvr>
                                        </p:animEffect>
                                      </p:childTnLst>
                                    </p:cTn>
                                  </p:par>
                                  <p:par>
                                    <p:cTn id="28" presetID="10" presetClass="entr" presetSubtype="0" fill="hold" grpId="0" nodeType="withEffect">
                                      <p:stCondLst>
                                        <p:cond delay="1300"/>
                                      </p:stCondLst>
                                      <p:childTnLst>
                                        <p:set>
                                          <p:cBhvr>
                                            <p:cTn id="29" dur="1" fill="hold">
                                              <p:stCondLst>
                                                <p:cond delay="0"/>
                                              </p:stCondLst>
                                            </p:cTn>
                                            <p:tgtEl>
                                              <p:spTgt spid="40"/>
                                            </p:tgtEl>
                                            <p:attrNameLst>
                                              <p:attrName>style.visibility</p:attrName>
                                            </p:attrNameLst>
                                          </p:cBhvr>
                                          <p:to>
                                            <p:strVal val="visible"/>
                                          </p:to>
                                        </p:set>
                                        <p:animEffect transition="in" filter="fade">
                                          <p:cBhvr>
                                            <p:cTn id="30" dur="1200"/>
                                            <p:tgtEl>
                                              <p:spTgt spid="40"/>
                                            </p:tgtEl>
                                          </p:cBhvr>
                                        </p:animEffect>
                                      </p:childTnLst>
                                    </p:cTn>
                                  </p:par>
                                  <p:par>
                                    <p:cTn id="31" presetID="10" presetClass="entr" presetSubtype="0" fill="hold" grpId="0" nodeType="withEffect">
                                      <p:stCondLst>
                                        <p:cond delay="1300"/>
                                      </p:stCondLst>
                                      <p:childTnLst>
                                        <p:set>
                                          <p:cBhvr>
                                            <p:cTn id="32" dur="1" fill="hold">
                                              <p:stCondLst>
                                                <p:cond delay="0"/>
                                              </p:stCondLst>
                                            </p:cTn>
                                            <p:tgtEl>
                                              <p:spTgt spid="38"/>
                                            </p:tgtEl>
                                            <p:attrNameLst>
                                              <p:attrName>style.visibility</p:attrName>
                                            </p:attrNameLst>
                                          </p:cBhvr>
                                          <p:to>
                                            <p:strVal val="visible"/>
                                          </p:to>
                                        </p:set>
                                        <p:animEffect transition="in" filter="fade">
                                          <p:cBhvr>
                                            <p:cTn id="33" dur="1200"/>
                                            <p:tgtEl>
                                              <p:spTgt spid="38"/>
                                            </p:tgtEl>
                                          </p:cBhvr>
                                        </p:animEffect>
                                      </p:childTnLst>
                                    </p:cTn>
                                  </p:par>
                                  <p:par>
                                    <p:cTn id="34" presetID="10" presetClass="entr" presetSubtype="0" fill="hold" grpId="0" nodeType="withEffect">
                                      <p:stCondLst>
                                        <p:cond delay="1300"/>
                                      </p:stCondLst>
                                      <p:childTnLst>
                                        <p:set>
                                          <p:cBhvr>
                                            <p:cTn id="35" dur="1" fill="hold">
                                              <p:stCondLst>
                                                <p:cond delay="0"/>
                                              </p:stCondLst>
                                            </p:cTn>
                                            <p:tgtEl>
                                              <p:spTgt spid="39"/>
                                            </p:tgtEl>
                                            <p:attrNameLst>
                                              <p:attrName>style.visibility</p:attrName>
                                            </p:attrNameLst>
                                          </p:cBhvr>
                                          <p:to>
                                            <p:strVal val="visible"/>
                                          </p:to>
                                        </p:set>
                                        <p:animEffect transition="in" filter="fade">
                                          <p:cBhvr>
                                            <p:cTn id="36" dur="1200"/>
                                            <p:tgtEl>
                                              <p:spTgt spid="39"/>
                                            </p:tgtEl>
                                          </p:cBhvr>
                                        </p:animEffect>
                                      </p:childTnLst>
                                    </p:cTn>
                                  </p:par>
                                  <p:par>
                                    <p:cTn id="37" presetID="10" presetClass="entr" presetSubtype="0" fill="hold" grpId="0" nodeType="withEffect">
                                      <p:stCondLst>
                                        <p:cond delay="1700"/>
                                      </p:stCondLst>
                                      <p:childTnLst>
                                        <p:set>
                                          <p:cBhvr>
                                            <p:cTn id="38" dur="1" fill="hold">
                                              <p:stCondLst>
                                                <p:cond delay="0"/>
                                              </p:stCondLst>
                                            </p:cTn>
                                            <p:tgtEl>
                                              <p:spTgt spid="43"/>
                                            </p:tgtEl>
                                            <p:attrNameLst>
                                              <p:attrName>style.visibility</p:attrName>
                                            </p:attrNameLst>
                                          </p:cBhvr>
                                          <p:to>
                                            <p:strVal val="visible"/>
                                          </p:to>
                                        </p:set>
                                        <p:animEffect transition="in" filter="fade">
                                          <p:cBhvr>
                                            <p:cTn id="39" dur="1200"/>
                                            <p:tgtEl>
                                              <p:spTgt spid="43"/>
                                            </p:tgtEl>
                                          </p:cBhvr>
                                        </p:animEffect>
                                      </p:childTnLst>
                                    </p:cTn>
                                  </p:par>
                                  <p:par>
                                    <p:cTn id="40" presetID="10" presetClass="entr" presetSubtype="0" fill="hold" grpId="0" nodeType="withEffect">
                                      <p:stCondLst>
                                        <p:cond delay="1700"/>
                                      </p:stCondLst>
                                      <p:childTnLst>
                                        <p:set>
                                          <p:cBhvr>
                                            <p:cTn id="41" dur="1" fill="hold">
                                              <p:stCondLst>
                                                <p:cond delay="0"/>
                                              </p:stCondLst>
                                            </p:cTn>
                                            <p:tgtEl>
                                              <p:spTgt spid="41"/>
                                            </p:tgtEl>
                                            <p:attrNameLst>
                                              <p:attrName>style.visibility</p:attrName>
                                            </p:attrNameLst>
                                          </p:cBhvr>
                                          <p:to>
                                            <p:strVal val="visible"/>
                                          </p:to>
                                        </p:set>
                                        <p:animEffect transition="in" filter="fade">
                                          <p:cBhvr>
                                            <p:cTn id="42" dur="1200"/>
                                            <p:tgtEl>
                                              <p:spTgt spid="41"/>
                                            </p:tgtEl>
                                          </p:cBhvr>
                                        </p:animEffect>
                                      </p:childTnLst>
                                    </p:cTn>
                                  </p:par>
                                  <p:par>
                                    <p:cTn id="43" presetID="10" presetClass="entr" presetSubtype="0" fill="hold" grpId="0" nodeType="withEffect">
                                      <p:stCondLst>
                                        <p:cond delay="1700"/>
                                      </p:stCondLst>
                                      <p:childTnLst>
                                        <p:set>
                                          <p:cBhvr>
                                            <p:cTn id="44" dur="1" fill="hold">
                                              <p:stCondLst>
                                                <p:cond delay="0"/>
                                              </p:stCondLst>
                                            </p:cTn>
                                            <p:tgtEl>
                                              <p:spTgt spid="42"/>
                                            </p:tgtEl>
                                            <p:attrNameLst>
                                              <p:attrName>style.visibility</p:attrName>
                                            </p:attrNameLst>
                                          </p:cBhvr>
                                          <p:to>
                                            <p:strVal val="visible"/>
                                          </p:to>
                                        </p:set>
                                        <p:animEffect transition="in" filter="fade">
                                          <p:cBhvr>
                                            <p:cTn id="45" dur="12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3" grpId="0"/>
          <p:bldP spid="24" grpId="0"/>
          <p:bldP spid="25" grpId="0"/>
          <p:bldP spid="35" grpId="0"/>
          <p:bldP spid="36" grpId="0"/>
          <p:bldP spid="37" grpId="0"/>
          <p:bldP spid="38" grpId="0"/>
          <p:bldP spid="39" grpId="0"/>
          <p:bldP spid="40" grpId="0"/>
          <p:bldP spid="41" grpId="0"/>
          <p:bldP spid="42" grpId="0"/>
          <p:bldP spid="43" grpId="0"/>
        </p:bldLst>
      </p:timing>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5CE4E51-FDF7-FAFB-13D8-20B10ED773C4}"/>
              </a:ext>
            </a:extLst>
          </p:cNvPr>
          <p:cNvPicPr>
            <a:picLocks noChangeAspect="1"/>
          </p:cNvPicPr>
          <p:nvPr/>
        </p:nvPicPr>
        <p:blipFill>
          <a:blip r:embed="rId2"/>
          <a:stretch>
            <a:fillRect/>
          </a:stretch>
        </p:blipFill>
        <p:spPr>
          <a:xfrm>
            <a:off x="914399" y="291576"/>
            <a:ext cx="7160079" cy="4233775"/>
          </a:xfrm>
          <a:prstGeom prst="rect">
            <a:avLst/>
          </a:prstGeom>
          <a:ln>
            <a:noFill/>
          </a:ln>
          <a:effectLst>
            <a:softEdge rad="112500"/>
          </a:effectLst>
        </p:spPr>
      </p:pic>
    </p:spTree>
    <p:extLst>
      <p:ext uri="{BB962C8B-B14F-4D97-AF65-F5344CB8AC3E}">
        <p14:creationId xmlns:p14="http://schemas.microsoft.com/office/powerpoint/2010/main" val="42254949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33F90A1-CD3D-5480-F691-C392F611F2F6}"/>
              </a:ext>
            </a:extLst>
          </p:cNvPr>
          <p:cNvSpPr txBox="1"/>
          <p:nvPr/>
        </p:nvSpPr>
        <p:spPr>
          <a:xfrm>
            <a:off x="482600" y="115229"/>
            <a:ext cx="8661400" cy="1477328"/>
          </a:xfrm>
          <a:prstGeom prst="rect">
            <a:avLst/>
          </a:prstGeom>
          <a:noFill/>
        </p:spPr>
        <p:txBody>
          <a:bodyPr wrap="square" rtlCol="0">
            <a:spAutoFit/>
          </a:bodyPr>
          <a:lstStyle/>
          <a:p>
            <a:r>
              <a:rPr lang="en-IN" sz="5400" b="1" dirty="0">
                <a:latin typeface="Staatliches" pitchFamily="2" charset="0"/>
              </a:rPr>
              <a:t>06. IMPLEMENTATION</a:t>
            </a:r>
          </a:p>
          <a:p>
            <a:endParaRPr lang="en-IN" dirty="0"/>
          </a:p>
          <a:p>
            <a:endParaRPr lang="en-IN" dirty="0"/>
          </a:p>
        </p:txBody>
      </p:sp>
      <p:pic>
        <p:nvPicPr>
          <p:cNvPr id="2" name="Picture 2097156">
            <a:extLst>
              <a:ext uri="{FF2B5EF4-FFF2-40B4-BE49-F238E27FC236}">
                <a16:creationId xmlns:a16="http://schemas.microsoft.com/office/drawing/2014/main" id="{5BFE5852-9972-8E6C-6D48-1110BFC2F965}"/>
              </a:ext>
            </a:extLst>
          </p:cNvPr>
          <p:cNvPicPr>
            <a:picLocks/>
          </p:cNvPicPr>
          <p:nvPr/>
        </p:nvPicPr>
        <p:blipFill>
          <a:blip r:embed="rId2"/>
          <a:srcRect l="34967" t="27383" r="34651" b="16658"/>
          <a:stretch/>
        </p:blipFill>
        <p:spPr>
          <a:xfrm rot="21600000">
            <a:off x="892215" y="1331683"/>
            <a:ext cx="3425785" cy="3233059"/>
          </a:xfrm>
          <a:prstGeom prst="rect">
            <a:avLst/>
          </a:prstGeom>
        </p:spPr>
      </p:pic>
      <p:pic>
        <p:nvPicPr>
          <p:cNvPr id="3" name="Picture 2">
            <a:extLst>
              <a:ext uri="{FF2B5EF4-FFF2-40B4-BE49-F238E27FC236}">
                <a16:creationId xmlns:a16="http://schemas.microsoft.com/office/drawing/2014/main" id="{A863B52B-F645-C0EE-3EB2-A2D0946FE47B}"/>
              </a:ext>
            </a:extLst>
          </p:cNvPr>
          <p:cNvPicPr>
            <a:picLocks/>
          </p:cNvPicPr>
          <p:nvPr/>
        </p:nvPicPr>
        <p:blipFill>
          <a:blip r:embed="rId3"/>
          <a:srcRect l="32920" t="24564" r="28487" b="17909"/>
          <a:stretch/>
        </p:blipFill>
        <p:spPr>
          <a:xfrm>
            <a:off x="5116286" y="1331683"/>
            <a:ext cx="3352800" cy="3233059"/>
          </a:xfrm>
          <a:prstGeom prst="rect">
            <a:avLst/>
          </a:prstGeom>
        </p:spPr>
      </p:pic>
    </p:spTree>
    <p:extLst>
      <p:ext uri="{BB962C8B-B14F-4D97-AF65-F5344CB8AC3E}">
        <p14:creationId xmlns:p14="http://schemas.microsoft.com/office/powerpoint/2010/main" val="29172803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33F90A1-CD3D-5480-F691-C392F611F2F6}"/>
              </a:ext>
            </a:extLst>
          </p:cNvPr>
          <p:cNvSpPr txBox="1"/>
          <p:nvPr/>
        </p:nvSpPr>
        <p:spPr>
          <a:xfrm>
            <a:off x="482600" y="115229"/>
            <a:ext cx="8661400" cy="1477328"/>
          </a:xfrm>
          <a:prstGeom prst="rect">
            <a:avLst/>
          </a:prstGeom>
          <a:noFill/>
        </p:spPr>
        <p:txBody>
          <a:bodyPr wrap="square" rtlCol="0">
            <a:spAutoFit/>
          </a:bodyPr>
          <a:lstStyle/>
          <a:p>
            <a:r>
              <a:rPr lang="en-IN" sz="5400" b="1" dirty="0">
                <a:latin typeface="Staatliches" pitchFamily="2" charset="0"/>
              </a:rPr>
              <a:t>06. IMPLEMENTATION</a:t>
            </a:r>
          </a:p>
          <a:p>
            <a:endParaRPr lang="en-IN" dirty="0"/>
          </a:p>
          <a:p>
            <a:endParaRPr lang="en-IN" dirty="0"/>
          </a:p>
        </p:txBody>
      </p:sp>
      <p:pic>
        <p:nvPicPr>
          <p:cNvPr id="6" name="Picture 5">
            <a:extLst>
              <a:ext uri="{FF2B5EF4-FFF2-40B4-BE49-F238E27FC236}">
                <a16:creationId xmlns:a16="http://schemas.microsoft.com/office/drawing/2014/main" id="{4A94EA1F-E503-A313-652C-AB5509A8B249}"/>
              </a:ext>
            </a:extLst>
          </p:cNvPr>
          <p:cNvPicPr>
            <a:picLocks noChangeAspect="1"/>
          </p:cNvPicPr>
          <p:nvPr/>
        </p:nvPicPr>
        <p:blipFill>
          <a:blip r:embed="rId2"/>
          <a:stretch>
            <a:fillRect/>
          </a:stretch>
        </p:blipFill>
        <p:spPr>
          <a:xfrm>
            <a:off x="617034" y="1048597"/>
            <a:ext cx="7909932" cy="3792729"/>
          </a:xfrm>
          <a:prstGeom prst="rect">
            <a:avLst/>
          </a:prstGeom>
        </p:spPr>
      </p:pic>
    </p:spTree>
    <p:extLst>
      <p:ext uri="{BB962C8B-B14F-4D97-AF65-F5344CB8AC3E}">
        <p14:creationId xmlns:p14="http://schemas.microsoft.com/office/powerpoint/2010/main" val="12389346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Imagen 22" descr="Forma&#10;&#10;Descripción generada automáticamente">
            <a:extLst>
              <a:ext uri="{FF2B5EF4-FFF2-40B4-BE49-F238E27FC236}">
                <a16:creationId xmlns:a16="http://schemas.microsoft.com/office/drawing/2014/main" id="{85AD7C29-B4B1-1189-DBA1-3E4DF13C506F}"/>
              </a:ext>
            </a:extLst>
          </p:cNvPr>
          <p:cNvPicPr>
            <a:picLocks noChangeAspect="1"/>
          </p:cNvPicPr>
          <p:nvPr/>
        </p:nvPicPr>
        <p:blipFill rotWithShape="1">
          <a:blip r:embed="rId2">
            <a:extLst>
              <a:ext uri="{28A0092B-C50C-407E-A947-70E740481C1C}">
                <a14:useLocalDpi xmlns:a14="http://schemas.microsoft.com/office/drawing/2010/main" val="0"/>
              </a:ext>
            </a:extLst>
          </a:blip>
          <a:srcRect l="6336" t="11190" r="6596" b="12346"/>
          <a:stretch/>
        </p:blipFill>
        <p:spPr>
          <a:xfrm>
            <a:off x="7454375" y="1142984"/>
            <a:ext cx="2297486" cy="1134961"/>
          </a:xfrm>
          <a:prstGeom prst="rect">
            <a:avLst/>
          </a:prstGeom>
        </p:spPr>
      </p:pic>
      <p:pic>
        <p:nvPicPr>
          <p:cNvPr id="5" name="Imagen 4" descr="Un dibujo de un animal&#10;&#10;Descripción generada automáticamente con confianza baja">
            <a:extLst>
              <a:ext uri="{FF2B5EF4-FFF2-40B4-BE49-F238E27FC236}">
                <a16:creationId xmlns:a16="http://schemas.microsoft.com/office/drawing/2014/main" id="{95ACBABC-502B-2105-D154-862FE81F6442}"/>
              </a:ext>
            </a:extLst>
          </p:cNvPr>
          <p:cNvPicPr>
            <a:picLocks noChangeAspect="1"/>
          </p:cNvPicPr>
          <p:nvPr/>
        </p:nvPicPr>
        <p:blipFill rotWithShape="1">
          <a:blip r:embed="rId3">
            <a:extLst>
              <a:ext uri="{28A0092B-C50C-407E-A947-70E740481C1C}">
                <a14:useLocalDpi xmlns:a14="http://schemas.microsoft.com/office/drawing/2010/main" val="0"/>
              </a:ext>
            </a:extLst>
          </a:blip>
          <a:srcRect l="1440" t="38296" r="54437" b="15040"/>
          <a:stretch/>
        </p:blipFill>
        <p:spPr>
          <a:xfrm rot="16200000">
            <a:off x="6260796" y="599457"/>
            <a:ext cx="3862170" cy="2297488"/>
          </a:xfrm>
          <a:prstGeom prst="rect">
            <a:avLst/>
          </a:prstGeom>
        </p:spPr>
      </p:pic>
      <p:pic>
        <p:nvPicPr>
          <p:cNvPr id="7" name="Imagen 6" descr="Dibujo de una persona&#10;&#10;Descripción generada automáticamente con confianza media">
            <a:extLst>
              <a:ext uri="{FF2B5EF4-FFF2-40B4-BE49-F238E27FC236}">
                <a16:creationId xmlns:a16="http://schemas.microsoft.com/office/drawing/2014/main" id="{866D6CD3-79B1-42BA-FD3A-D836D68D3371}"/>
              </a:ext>
            </a:extLst>
          </p:cNvPr>
          <p:cNvPicPr>
            <a:picLocks noChangeAspect="1"/>
          </p:cNvPicPr>
          <p:nvPr/>
        </p:nvPicPr>
        <p:blipFill rotWithShape="1">
          <a:blip r:embed="rId4">
            <a:extLst>
              <a:ext uri="{28A0092B-C50C-407E-A947-70E740481C1C}">
                <a14:useLocalDpi xmlns:a14="http://schemas.microsoft.com/office/drawing/2010/main" val="0"/>
              </a:ext>
            </a:extLst>
          </a:blip>
          <a:srcRect l="24657" t="9029" r="34047" b="28091"/>
          <a:stretch/>
        </p:blipFill>
        <p:spPr>
          <a:xfrm rot="16200000">
            <a:off x="7296355" y="-24866"/>
            <a:ext cx="2202289" cy="1886250"/>
          </a:xfrm>
          <a:prstGeom prst="rect">
            <a:avLst/>
          </a:prstGeom>
          <a:effectLst/>
        </p:spPr>
      </p:pic>
      <p:pic>
        <p:nvPicPr>
          <p:cNvPr id="8" name="Imagen 7" descr="Icono&#10;&#10;Descripción generada automáticamente">
            <a:extLst>
              <a:ext uri="{FF2B5EF4-FFF2-40B4-BE49-F238E27FC236}">
                <a16:creationId xmlns:a16="http://schemas.microsoft.com/office/drawing/2014/main" id="{26C2CF29-35C6-37D3-50F6-1D68E8C7077C}"/>
              </a:ext>
            </a:extLst>
          </p:cNvPr>
          <p:cNvPicPr>
            <a:picLocks noChangeAspect="1"/>
          </p:cNvPicPr>
          <p:nvPr/>
        </p:nvPicPr>
        <p:blipFill rotWithShape="1">
          <a:blip r:embed="rId5">
            <a:extLst>
              <a:ext uri="{28A0092B-C50C-407E-A947-70E740481C1C}">
                <a14:useLocalDpi xmlns:a14="http://schemas.microsoft.com/office/drawing/2010/main" val="0"/>
              </a:ext>
            </a:extLst>
          </a:blip>
          <a:srcRect l="1741" t="25327" r="77816" b="24553"/>
          <a:stretch/>
        </p:blipFill>
        <p:spPr>
          <a:xfrm rot="16200000">
            <a:off x="7980309" y="-378887"/>
            <a:ext cx="1034193" cy="1426196"/>
          </a:xfrm>
          <a:prstGeom prst="rect">
            <a:avLst/>
          </a:prstGeom>
        </p:spPr>
      </p:pic>
      <p:pic>
        <p:nvPicPr>
          <p:cNvPr id="13" name="Imagen 12" descr="Imagen que contiene Forma&#10;&#10;Descripción generada automáticamente">
            <a:extLst>
              <a:ext uri="{FF2B5EF4-FFF2-40B4-BE49-F238E27FC236}">
                <a16:creationId xmlns:a16="http://schemas.microsoft.com/office/drawing/2014/main" id="{3468FA76-4661-5981-362F-A58423237B94}"/>
              </a:ext>
            </a:extLst>
          </p:cNvPr>
          <p:cNvPicPr>
            <a:picLocks noChangeAspect="1"/>
          </p:cNvPicPr>
          <p:nvPr/>
        </p:nvPicPr>
        <p:blipFill rotWithShape="1">
          <a:blip r:embed="rId6">
            <a:extLst>
              <a:ext uri="{28A0092B-C50C-407E-A947-70E740481C1C}">
                <a14:useLocalDpi xmlns:a14="http://schemas.microsoft.com/office/drawing/2010/main" val="0"/>
              </a:ext>
            </a:extLst>
          </a:blip>
          <a:srcRect l="26800" t="4583" r="22933" b="6607"/>
          <a:stretch/>
        </p:blipFill>
        <p:spPr>
          <a:xfrm>
            <a:off x="7019410" y="3137766"/>
            <a:ext cx="1395910" cy="1387261"/>
          </a:xfrm>
          <a:prstGeom prst="rect">
            <a:avLst/>
          </a:prstGeom>
        </p:spPr>
      </p:pic>
      <p:pic>
        <p:nvPicPr>
          <p:cNvPr id="2" name="Imagen 1" descr="Logotipo&#10;&#10;Descripción generada automáticamente">
            <a:extLst>
              <a:ext uri="{FF2B5EF4-FFF2-40B4-BE49-F238E27FC236}">
                <a16:creationId xmlns:a16="http://schemas.microsoft.com/office/drawing/2014/main" id="{FB32CF01-3B95-DA83-BCFF-7F4124AE76C2}"/>
              </a:ext>
            </a:extLst>
          </p:cNvPr>
          <p:cNvPicPr>
            <a:picLocks noChangeAspect="1"/>
          </p:cNvPicPr>
          <p:nvPr/>
        </p:nvPicPr>
        <p:blipFill rotWithShape="1">
          <a:blip r:embed="rId7">
            <a:extLst>
              <a:ext uri="{28A0092B-C50C-407E-A947-70E740481C1C}">
                <a14:useLocalDpi xmlns:a14="http://schemas.microsoft.com/office/drawing/2010/main" val="0"/>
              </a:ext>
            </a:extLst>
          </a:blip>
          <a:srcRect l="24000" t="1207" r="22900" b="4213"/>
          <a:stretch/>
        </p:blipFill>
        <p:spPr>
          <a:xfrm rot="5400000" flipH="1" flipV="1">
            <a:off x="5041915" y="1600304"/>
            <a:ext cx="2703580" cy="2708726"/>
          </a:xfrm>
          <a:prstGeom prst="rect">
            <a:avLst/>
          </a:prstGeom>
          <a:ln>
            <a:noFill/>
          </a:ln>
          <a:effectLst/>
        </p:spPr>
      </p:pic>
      <p:sp>
        <p:nvSpPr>
          <p:cNvPr id="4" name="Title 3">
            <a:extLst>
              <a:ext uri="{FF2B5EF4-FFF2-40B4-BE49-F238E27FC236}">
                <a16:creationId xmlns:a16="http://schemas.microsoft.com/office/drawing/2014/main" id="{6153A5D8-3B98-4BE7-8334-478BB8EE0C12}"/>
              </a:ext>
            </a:extLst>
          </p:cNvPr>
          <p:cNvSpPr>
            <a:spLocks noGrp="1"/>
          </p:cNvSpPr>
          <p:nvPr>
            <p:ph type="ctrTitle"/>
          </p:nvPr>
        </p:nvSpPr>
        <p:spPr/>
        <p:txBody>
          <a:bodyPr/>
          <a:lstStyle/>
          <a:p>
            <a:r>
              <a:rPr lang="en-US" dirty="0"/>
              <a:t>07. RESULT</a:t>
            </a:r>
          </a:p>
        </p:txBody>
      </p:sp>
      <p:pic>
        <p:nvPicPr>
          <p:cNvPr id="3" name="Imagen 2" descr="Círculo&#10;&#10;Descripción generada automáticamente">
            <a:extLst>
              <a:ext uri="{FF2B5EF4-FFF2-40B4-BE49-F238E27FC236}">
                <a16:creationId xmlns:a16="http://schemas.microsoft.com/office/drawing/2014/main" id="{BA73130A-EC76-7E96-CA10-191F73D6449F}"/>
              </a:ext>
            </a:extLst>
          </p:cNvPr>
          <p:cNvPicPr>
            <a:picLocks noChangeAspect="1"/>
          </p:cNvPicPr>
          <p:nvPr/>
        </p:nvPicPr>
        <p:blipFill rotWithShape="1">
          <a:blip r:embed="rId8">
            <a:extLst>
              <a:ext uri="{28A0092B-C50C-407E-A947-70E740481C1C}">
                <a14:useLocalDpi xmlns:a14="http://schemas.microsoft.com/office/drawing/2010/main" val="0"/>
              </a:ext>
            </a:extLst>
          </a:blip>
          <a:srcRect l="26300" t="6535" r="24866" b="6900"/>
          <a:stretch/>
        </p:blipFill>
        <p:spPr>
          <a:xfrm>
            <a:off x="5126014" y="750978"/>
            <a:ext cx="1168914" cy="1165556"/>
          </a:xfrm>
          <a:prstGeom prst="rect">
            <a:avLst/>
          </a:prstGeom>
        </p:spPr>
      </p:pic>
      <p:grpSp>
        <p:nvGrpSpPr>
          <p:cNvPr id="22" name="Grupo 21">
            <a:extLst>
              <a:ext uri="{FF2B5EF4-FFF2-40B4-BE49-F238E27FC236}">
                <a16:creationId xmlns:a16="http://schemas.microsoft.com/office/drawing/2014/main" id="{C657740A-6B80-923F-789D-7125FB7B2177}"/>
              </a:ext>
            </a:extLst>
          </p:cNvPr>
          <p:cNvGrpSpPr/>
          <p:nvPr/>
        </p:nvGrpSpPr>
        <p:grpSpPr>
          <a:xfrm>
            <a:off x="6625637" y="1285109"/>
            <a:ext cx="1714094" cy="3338220"/>
            <a:chOff x="6625637" y="1285109"/>
            <a:chExt cx="1714094" cy="3338220"/>
          </a:xfrm>
        </p:grpSpPr>
        <p:sp>
          <p:nvSpPr>
            <p:cNvPr id="20" name="Elipse 19">
              <a:extLst>
                <a:ext uri="{FF2B5EF4-FFF2-40B4-BE49-F238E27FC236}">
                  <a16:creationId xmlns:a16="http://schemas.microsoft.com/office/drawing/2014/main" id="{5E7825F7-7ABB-8046-5E87-42906D9373F9}"/>
                </a:ext>
              </a:extLst>
            </p:cNvPr>
            <p:cNvSpPr/>
            <p:nvPr/>
          </p:nvSpPr>
          <p:spPr>
            <a:xfrm>
              <a:off x="6625637" y="4470929"/>
              <a:ext cx="152400" cy="15240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7" name="Elipse 16">
              <a:extLst>
                <a:ext uri="{FF2B5EF4-FFF2-40B4-BE49-F238E27FC236}">
                  <a16:creationId xmlns:a16="http://schemas.microsoft.com/office/drawing/2014/main" id="{317D4BEC-47F7-BD37-F8EB-02859ED32197}"/>
                </a:ext>
              </a:extLst>
            </p:cNvPr>
            <p:cNvSpPr/>
            <p:nvPr/>
          </p:nvSpPr>
          <p:spPr>
            <a:xfrm>
              <a:off x="8258642" y="3160325"/>
              <a:ext cx="81089" cy="8108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8" name="Elipse 17">
              <a:extLst>
                <a:ext uri="{FF2B5EF4-FFF2-40B4-BE49-F238E27FC236}">
                  <a16:creationId xmlns:a16="http://schemas.microsoft.com/office/drawing/2014/main" id="{7C36AB78-403D-11B4-4E02-664CDC193816}"/>
                </a:ext>
              </a:extLst>
            </p:cNvPr>
            <p:cNvSpPr/>
            <p:nvPr/>
          </p:nvSpPr>
          <p:spPr>
            <a:xfrm>
              <a:off x="6625637" y="1285109"/>
              <a:ext cx="152400" cy="1524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1" name="Rectángulo 20">
              <a:extLst>
                <a:ext uri="{FF2B5EF4-FFF2-40B4-BE49-F238E27FC236}">
                  <a16:creationId xmlns:a16="http://schemas.microsoft.com/office/drawing/2014/main" id="{87401F6F-01F8-1A44-97E7-591380B93C27}"/>
                </a:ext>
              </a:extLst>
            </p:cNvPr>
            <p:cNvSpPr/>
            <p:nvPr/>
          </p:nvSpPr>
          <p:spPr>
            <a:xfrm>
              <a:off x="8039900" y="2863942"/>
              <a:ext cx="110554" cy="11055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grpSp>
      <p:pic>
        <p:nvPicPr>
          <p:cNvPr id="10" name="Picture 9">
            <a:extLst>
              <a:ext uri="{FF2B5EF4-FFF2-40B4-BE49-F238E27FC236}">
                <a16:creationId xmlns:a16="http://schemas.microsoft.com/office/drawing/2014/main" id="{42920961-4EC7-F5B6-EA00-5050125574CA}"/>
              </a:ext>
            </a:extLst>
          </p:cNvPr>
          <p:cNvPicPr>
            <a:picLocks noChangeAspect="1"/>
          </p:cNvPicPr>
          <p:nvPr/>
        </p:nvPicPr>
        <p:blipFill>
          <a:blip r:embed="rId9"/>
          <a:stretch>
            <a:fillRect/>
          </a:stretch>
        </p:blipFill>
        <p:spPr>
          <a:xfrm>
            <a:off x="-37807" y="4681695"/>
            <a:ext cx="910415" cy="461805"/>
          </a:xfrm>
          <a:prstGeom prst="rect">
            <a:avLst/>
          </a:prstGeom>
        </p:spPr>
      </p:pic>
      <p:pic>
        <p:nvPicPr>
          <p:cNvPr id="16" name="Picture Placeholder 15">
            <a:extLst>
              <a:ext uri="{FF2B5EF4-FFF2-40B4-BE49-F238E27FC236}">
                <a16:creationId xmlns:a16="http://schemas.microsoft.com/office/drawing/2014/main" id="{31AEE642-4F05-F9A7-8A70-C1EE24191B06}"/>
              </a:ext>
            </a:extLst>
          </p:cNvPr>
          <p:cNvPicPr>
            <a:picLocks noGrp="1" noChangeAspect="1"/>
          </p:cNvPicPr>
          <p:nvPr>
            <p:ph type="pic" sz="quarter" idx="10"/>
          </p:nvPr>
        </p:nvPicPr>
        <p:blipFill>
          <a:blip r:embed="rId10">
            <a:extLst>
              <a:ext uri="{28A0092B-C50C-407E-A947-70E740481C1C}">
                <a14:useLocalDpi xmlns:a14="http://schemas.microsoft.com/office/drawing/2010/main" val="0"/>
              </a:ext>
            </a:extLst>
          </a:blip>
          <a:srcRect l="16395" r="16395"/>
          <a:stretch>
            <a:fillRect/>
          </a:stretch>
        </p:blipFill>
        <p:spPr/>
      </p:pic>
      <p:sp>
        <p:nvSpPr>
          <p:cNvPr id="6" name="Rectangle 1">
            <a:extLst>
              <a:ext uri="{FF2B5EF4-FFF2-40B4-BE49-F238E27FC236}">
                <a16:creationId xmlns:a16="http://schemas.microsoft.com/office/drawing/2014/main" id="{679AE822-6637-3F33-9192-435171D9726E}"/>
              </a:ext>
            </a:extLst>
          </p:cNvPr>
          <p:cNvSpPr>
            <a:spLocks noGrp="1" noChangeArrowheads="1"/>
          </p:cNvSpPr>
          <p:nvPr>
            <p:ph sz="half" idx="2"/>
          </p:nvPr>
        </p:nvSpPr>
        <p:spPr bwMode="auto">
          <a:xfrm>
            <a:off x="723898" y="1223142"/>
            <a:ext cx="4224182"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800" b="1" i="0" u="none" strike="noStrike" cap="none" normalizeH="0" baseline="0" dirty="0">
                <a:ln>
                  <a:noFill/>
                </a:ln>
                <a:solidFill>
                  <a:schemeClr val="tx1"/>
                </a:solidFill>
                <a:effectLst/>
                <a:latin typeface="Arial" panose="020B0604020202020204" pitchFamily="34" charset="0"/>
              </a:rPr>
              <a:t>Regulatory Compliance</a:t>
            </a:r>
            <a:r>
              <a:rPr kumimoji="0" lang="en-US" altLang="en-US" sz="1800" b="0" i="0" u="none" strike="noStrike" cap="none" normalizeH="0" baseline="0" dirty="0">
                <a:ln>
                  <a:noFill/>
                </a:ln>
                <a:solidFill>
                  <a:schemeClr val="tx1"/>
                </a:solidFill>
                <a:effectLst/>
                <a:latin typeface="Arial" panose="020B0604020202020204" pitchFamily="34" charset="0"/>
              </a:rPr>
              <a:t>: Adheres to GDPR, CCPA, and other international data privacy laws.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800" b="1" i="0" u="none" strike="noStrike" cap="none" normalizeH="0" baseline="0" dirty="0">
                <a:ln>
                  <a:noFill/>
                </a:ln>
                <a:solidFill>
                  <a:schemeClr val="tx1"/>
                </a:solidFill>
                <a:effectLst/>
                <a:latin typeface="Arial" panose="020B0604020202020204" pitchFamily="34" charset="0"/>
              </a:rPr>
              <a:t>Data Security</a:t>
            </a:r>
            <a:r>
              <a:rPr kumimoji="0" lang="en-US" altLang="en-US" sz="1800" b="0" i="0" u="none" strike="noStrike" cap="none" normalizeH="0" baseline="0" dirty="0">
                <a:ln>
                  <a:noFill/>
                </a:ln>
                <a:solidFill>
                  <a:schemeClr val="tx1"/>
                </a:solidFill>
                <a:effectLst/>
                <a:latin typeface="Arial" panose="020B0604020202020204" pitchFamily="34" charset="0"/>
              </a:rPr>
              <a:t>: Uses asymmetric 256-bit encryption for protecting sensitive information.</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800" b="1" i="0" u="none" strike="noStrike" cap="none" normalizeH="0" baseline="0" dirty="0">
                <a:ln>
                  <a:noFill/>
                </a:ln>
                <a:solidFill>
                  <a:schemeClr val="tx1"/>
                </a:solidFill>
                <a:effectLst/>
                <a:latin typeface="Arial" panose="020B0604020202020204" pitchFamily="34" charset="0"/>
              </a:rPr>
              <a:t>Efficient Handling</a:t>
            </a:r>
            <a:r>
              <a:rPr kumimoji="0" lang="en-US" altLang="en-US" sz="1800" b="0" i="0" u="none" strike="noStrike" cap="none" normalizeH="0" baseline="0" dirty="0">
                <a:ln>
                  <a:noFill/>
                </a:ln>
                <a:solidFill>
                  <a:schemeClr val="tx1"/>
                </a:solidFill>
                <a:effectLst/>
                <a:latin typeface="Arial" panose="020B0604020202020204" pitchFamily="34" charset="0"/>
              </a:rPr>
              <a:t>: Employs MySQL for secure and efficient data storage. </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lang="en-US" sz="2400" b="1" dirty="0"/>
              <a:t>Support</a:t>
            </a:r>
            <a:r>
              <a:rPr lang="en-US" sz="2400" dirty="0"/>
              <a:t>: Includes ongoing maintenance and updates.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02932611"/>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indefinite" autoRev="1" fill="hold" nodeType="withEffect" p14:presetBounceEnd="22000">
                                      <p:stCondLst>
                                        <p:cond delay="0"/>
                                      </p:stCondLst>
                                      <p:childTnLst>
                                        <p:animScale p14:bounceEnd="22000">
                                          <p:cBhvr>
                                            <p:cTn id="6" dur="6000" fill="hold"/>
                                            <p:tgtEl>
                                              <p:spTgt spid="22"/>
                                            </p:tgtEl>
                                          </p:cBhvr>
                                          <p:by x="105000" y="105000"/>
                                        </p:animScale>
                                      </p:childTnLst>
                                    </p:cTn>
                                  </p:par>
                                  <p:par>
                                    <p:cTn id="7" presetID="42" presetClass="path" presetSubtype="0" repeatCount="indefinite" accel="10000" decel="14000" autoRev="1" fill="hold" nodeType="withEffect">
                                      <p:stCondLst>
                                        <p:cond delay="0"/>
                                      </p:stCondLst>
                                      <p:childTnLst>
                                        <p:animMotion origin="layout" path="M -3.61111E-6 -3.08642E-6 L 0.00035 0.05031 " pathEditMode="relative" rAng="0" ptsTypes="AA">
                                          <p:cBhvr>
                                            <p:cTn id="8" dur="5250" fill="hold"/>
                                            <p:tgtEl>
                                              <p:spTgt spid="13"/>
                                            </p:tgtEl>
                                            <p:attrNameLst>
                                              <p:attrName>ppt_x</p:attrName>
                                              <p:attrName>ppt_y</p:attrName>
                                            </p:attrNameLst>
                                          </p:cBhvr>
                                          <p:rCtr x="17" y="2500"/>
                                        </p:animMotion>
                                      </p:childTnLst>
                                    </p:cTn>
                                  </p:par>
                                  <p:par>
                                    <p:cTn id="9" presetID="42" presetClass="path" presetSubtype="0" repeatCount="indefinite" accel="19000" decel="19000" autoRev="1" fill="hold" nodeType="withEffect">
                                      <p:stCondLst>
                                        <p:cond delay="0"/>
                                      </p:stCondLst>
                                      <p:childTnLst>
                                        <p:animMotion origin="layout" path="M 8.33333E-7 7.40741E-7 L 0.00035 0.05031 " pathEditMode="relative" rAng="0" ptsTypes="AA">
                                          <p:cBhvr>
                                            <p:cTn id="10" dur="2000" fill="hold"/>
                                            <p:tgtEl>
                                              <p:spTgt spid="3"/>
                                            </p:tgtEl>
                                            <p:attrNameLst>
                                              <p:attrName>ppt_x</p:attrName>
                                              <p:attrName>ppt_y</p:attrName>
                                            </p:attrNameLst>
                                          </p:cBhvr>
                                          <p:rCtr x="17" y="2500"/>
                                        </p:animMotion>
                                      </p:childTnLst>
                                    </p:cTn>
                                  </p:par>
                                  <p:par>
                                    <p:cTn id="11" presetID="42" presetClass="path" presetSubtype="0" repeatCount="indefinite" accel="5000" decel="5000" autoRev="1" fill="hold" nodeType="withEffect">
                                      <p:stCondLst>
                                        <p:cond delay="0"/>
                                      </p:stCondLst>
                                      <p:childTnLst>
                                        <p:animMotion origin="layout" path="M 8.33333E-7 2.22222E-6 L 0.00035 0.05031 " pathEditMode="relative" rAng="0" ptsTypes="AA">
                                          <p:cBhvr>
                                            <p:cTn id="12" dur="2500" fill="hold"/>
                                            <p:tgtEl>
                                              <p:spTgt spid="2"/>
                                            </p:tgtEl>
                                            <p:attrNameLst>
                                              <p:attrName>ppt_x</p:attrName>
                                              <p:attrName>ppt_y</p:attrName>
                                            </p:attrNameLst>
                                          </p:cBhvr>
                                          <p:rCtr x="0" y="2716"/>
                                        </p:animMotion>
                                      </p:childTnLst>
                                    </p:cTn>
                                  </p:par>
                                  <p:par>
                                    <p:cTn id="13" presetID="35" presetClass="path" presetSubtype="0" repeatCount="indefinite" accel="29000" decel="26000" autoRev="1" fill="hold" nodeType="withEffect">
                                      <p:stCondLst>
                                        <p:cond delay="0"/>
                                      </p:stCondLst>
                                      <p:childTnLst>
                                        <p:animMotion origin="layout" path="M -3.33333E-6 -2.22222E-6 L 0.07136 0.00062 " pathEditMode="relative" rAng="0" ptsTypes="AA">
                                          <p:cBhvr>
                                            <p:cTn id="14" dur="7250" fill="hold"/>
                                            <p:tgtEl>
                                              <p:spTgt spid="23"/>
                                            </p:tgtEl>
                                            <p:attrNameLst>
                                              <p:attrName>ppt_x</p:attrName>
                                              <p:attrName>ppt_y</p:attrName>
                                            </p:attrNameLst>
                                          </p:cBhvr>
                                          <p:rCtr x="3559" y="31"/>
                                        </p:animMotion>
                                      </p:childTnLst>
                                    </p:cTn>
                                  </p:par>
                                  <p:par>
                                    <p:cTn id="15" presetID="42" presetClass="path" presetSubtype="0" repeatCount="indefinite" accel="3636" autoRev="1" fill="hold" nodeType="withEffect" p14:presetBounceEnd="5091">
                                      <p:stCondLst>
                                        <p:cond delay="100"/>
                                      </p:stCondLst>
                                      <p:childTnLst>
                                        <p:animMotion origin="layout" path="M -3.33333E-6 -4.81481E-6 L 0.0073 -0.01759 " pathEditMode="relative" rAng="0" ptsTypes="AA" p14:bounceEnd="5091">
                                          <p:cBhvr>
                                            <p:cTn id="16" dur="6750" fill="hold"/>
                                            <p:tgtEl>
                                              <p:spTgt spid="5"/>
                                            </p:tgtEl>
                                            <p:attrNameLst>
                                              <p:attrName>ppt_x</p:attrName>
                                              <p:attrName>ppt_y</p:attrName>
                                            </p:attrNameLst>
                                          </p:cBhvr>
                                          <p:rCtr x="365" y="-895"/>
                                        </p:animMotion>
                                      </p:childTnLst>
                                    </p:cTn>
                                  </p:par>
                                  <p:par>
                                    <p:cTn id="17" presetID="8" presetClass="emph" presetSubtype="0" repeatCount="indefinite" accel="2500" autoRev="1" fill="hold" nodeType="withEffect" p14:presetBounceEnd="3500">
                                      <p:stCondLst>
                                        <p:cond delay="0"/>
                                      </p:stCondLst>
                                      <p:childTnLst>
                                        <p:animRot by="300000" p14:bounceEnd="3500">
                                          <p:cBhvr>
                                            <p:cTn id="18" dur="3500" fill="hold"/>
                                            <p:tgtEl>
                                              <p:spTgt spid="5"/>
                                            </p:tgtEl>
                                            <p:attrNameLst>
                                              <p:attrName>r</p:attrName>
                                            </p:attrNameLst>
                                          </p:cBhvr>
                                        </p:animRot>
                                      </p:childTnLst>
                                    </p:cTn>
                                  </p:par>
                                  <p:par>
                                    <p:cTn id="19" presetID="42" presetClass="path" presetSubtype="0" repeatCount="indefinite" accel="3636" decel="4000" autoRev="1" fill="hold" nodeType="withEffect">
                                      <p:stCondLst>
                                        <p:cond delay="100"/>
                                      </p:stCondLst>
                                      <p:childTnLst>
                                        <p:animMotion origin="layout" path="M 3.33333E-6 0.00124 L 0.0118 -0.02067 " pathEditMode="relative" rAng="0" ptsTypes="AA">
                                          <p:cBhvr>
                                            <p:cTn id="20" dur="3500" fill="hold"/>
                                            <p:tgtEl>
                                              <p:spTgt spid="8"/>
                                            </p:tgtEl>
                                            <p:attrNameLst>
                                              <p:attrName>ppt_x</p:attrName>
                                              <p:attrName>ppt_y</p:attrName>
                                            </p:attrNameLst>
                                          </p:cBhvr>
                                          <p:rCtr x="590" y="-1111"/>
                                        </p:animMotion>
                                      </p:childTnLst>
                                    </p:cTn>
                                  </p:par>
                                  <p:par>
                                    <p:cTn id="21" presetID="8" presetClass="emph" presetSubtype="0" repeatCount="indefinite" accel="2500" autoRev="1" fill="hold" nodeType="withEffect" p14:presetBounceEnd="3500">
                                      <p:stCondLst>
                                        <p:cond delay="0"/>
                                      </p:stCondLst>
                                      <p:childTnLst>
                                        <p:animRot by="300000" p14:bounceEnd="3500">
                                          <p:cBhvr>
                                            <p:cTn id="22" dur="9750" fill="hold"/>
                                            <p:tgtEl>
                                              <p:spTgt spid="8"/>
                                            </p:tgtEl>
                                            <p:attrNameLst>
                                              <p:attrName>r</p:attrName>
                                            </p:attrNameLst>
                                          </p:cBhvr>
                                        </p:animRot>
                                      </p:childTnLst>
                                    </p:cTn>
                                  </p:par>
                                  <p:par>
                                    <p:cTn id="23" presetID="42" presetClass="path" presetSubtype="0" repeatCount="indefinite" accel="3636" autoRev="1" fill="hold" nodeType="withEffect" p14:presetBounceEnd="5091">
                                      <p:stCondLst>
                                        <p:cond delay="100"/>
                                      </p:stCondLst>
                                      <p:childTnLst>
                                        <p:animMotion origin="layout" path="M 8.33333E-7 0.00123 L 0.00851 -0.03241 " pathEditMode="relative" rAng="0" ptsTypes="AA" p14:bounceEnd="5091">
                                          <p:cBhvr>
                                            <p:cTn id="24" dur="3250" fill="hold"/>
                                            <p:tgtEl>
                                              <p:spTgt spid="7"/>
                                            </p:tgtEl>
                                            <p:attrNameLst>
                                              <p:attrName>ppt_x</p:attrName>
                                              <p:attrName>ppt_y</p:attrName>
                                            </p:attrNameLst>
                                          </p:cBhvr>
                                          <p:rCtr x="417" y="-1698"/>
                                        </p:animMotion>
                                      </p:childTnLst>
                                    </p:cTn>
                                  </p:par>
                                  <p:par>
                                    <p:cTn id="25" presetID="8" presetClass="emph" presetSubtype="0" repeatCount="indefinite" accel="2500" autoRev="1" fill="hold" nodeType="withEffect" p14:presetBounceEnd="3500">
                                      <p:stCondLst>
                                        <p:cond delay="0"/>
                                      </p:stCondLst>
                                      <p:childTnLst>
                                        <p:animRot by="300000" p14:bounceEnd="3500">
                                          <p:cBhvr>
                                            <p:cTn id="26" dur="8250" fill="hold"/>
                                            <p:tgtEl>
                                              <p:spTgt spid="7"/>
                                            </p:tgtEl>
                                            <p:attrNameLst>
                                              <p:attrName>r</p:attrName>
                                            </p:attrNameLst>
                                          </p:cBhvr>
                                        </p:animRot>
                                      </p:childTnLst>
                                    </p:cTn>
                                  </p:par>
                                  <p:par>
                                    <p:cTn id="27" presetID="10" presetClass="entr" presetSubtype="0" fill="hold" grpId="0" nodeType="withEffect">
                                      <p:stCondLst>
                                        <p:cond delay="800"/>
                                      </p:stCondLst>
                                      <p:childTnLst>
                                        <p:set>
                                          <p:cBhvr>
                                            <p:cTn id="28" dur="1" fill="hold">
                                              <p:stCondLst>
                                                <p:cond delay="0"/>
                                              </p:stCondLst>
                                            </p:cTn>
                                            <p:tgtEl>
                                              <p:spTgt spid="4"/>
                                            </p:tgtEl>
                                            <p:attrNameLst>
                                              <p:attrName>style.visibility</p:attrName>
                                            </p:attrNameLst>
                                          </p:cBhvr>
                                          <p:to>
                                            <p:strVal val="visible"/>
                                          </p:to>
                                        </p:set>
                                        <p:animEffect transition="in" filter="fade">
                                          <p:cBhvr>
                                            <p:cTn id="29" dur="16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indefinite" autoRev="1" fill="hold" nodeType="withEffect">
                                      <p:stCondLst>
                                        <p:cond delay="0"/>
                                      </p:stCondLst>
                                      <p:childTnLst>
                                        <p:animScale>
                                          <p:cBhvr>
                                            <p:cTn id="6" dur="6000" fill="hold"/>
                                            <p:tgtEl>
                                              <p:spTgt spid="22"/>
                                            </p:tgtEl>
                                          </p:cBhvr>
                                          <p:by x="105000" y="105000"/>
                                        </p:animScale>
                                      </p:childTnLst>
                                    </p:cTn>
                                  </p:par>
                                  <p:par>
                                    <p:cTn id="7" presetID="42" presetClass="path" presetSubtype="0" repeatCount="indefinite" accel="10000" decel="14000" autoRev="1" fill="hold" nodeType="withEffect">
                                      <p:stCondLst>
                                        <p:cond delay="0"/>
                                      </p:stCondLst>
                                      <p:childTnLst>
                                        <p:animMotion origin="layout" path="M -3.61111E-6 -3.08642E-6 L 0.00035 0.05031 " pathEditMode="relative" rAng="0" ptsTypes="AA">
                                          <p:cBhvr>
                                            <p:cTn id="8" dur="5250" fill="hold"/>
                                            <p:tgtEl>
                                              <p:spTgt spid="13"/>
                                            </p:tgtEl>
                                            <p:attrNameLst>
                                              <p:attrName>ppt_x</p:attrName>
                                              <p:attrName>ppt_y</p:attrName>
                                            </p:attrNameLst>
                                          </p:cBhvr>
                                          <p:rCtr x="17" y="2500"/>
                                        </p:animMotion>
                                      </p:childTnLst>
                                    </p:cTn>
                                  </p:par>
                                  <p:par>
                                    <p:cTn id="9" presetID="42" presetClass="path" presetSubtype="0" repeatCount="indefinite" accel="19000" decel="19000" autoRev="1" fill="hold" nodeType="withEffect">
                                      <p:stCondLst>
                                        <p:cond delay="0"/>
                                      </p:stCondLst>
                                      <p:childTnLst>
                                        <p:animMotion origin="layout" path="M 8.33333E-7 7.40741E-7 L 0.00035 0.05031 " pathEditMode="relative" rAng="0" ptsTypes="AA">
                                          <p:cBhvr>
                                            <p:cTn id="10" dur="2000" fill="hold"/>
                                            <p:tgtEl>
                                              <p:spTgt spid="3"/>
                                            </p:tgtEl>
                                            <p:attrNameLst>
                                              <p:attrName>ppt_x</p:attrName>
                                              <p:attrName>ppt_y</p:attrName>
                                            </p:attrNameLst>
                                          </p:cBhvr>
                                          <p:rCtr x="17" y="2500"/>
                                        </p:animMotion>
                                      </p:childTnLst>
                                    </p:cTn>
                                  </p:par>
                                  <p:par>
                                    <p:cTn id="11" presetID="42" presetClass="path" presetSubtype="0" repeatCount="indefinite" accel="5000" decel="5000" autoRev="1" fill="hold" nodeType="withEffect">
                                      <p:stCondLst>
                                        <p:cond delay="0"/>
                                      </p:stCondLst>
                                      <p:childTnLst>
                                        <p:animMotion origin="layout" path="M 8.33333E-7 2.22222E-6 L 0.00035 0.05031 " pathEditMode="relative" rAng="0" ptsTypes="AA">
                                          <p:cBhvr>
                                            <p:cTn id="12" dur="2500" fill="hold"/>
                                            <p:tgtEl>
                                              <p:spTgt spid="2"/>
                                            </p:tgtEl>
                                            <p:attrNameLst>
                                              <p:attrName>ppt_x</p:attrName>
                                              <p:attrName>ppt_y</p:attrName>
                                            </p:attrNameLst>
                                          </p:cBhvr>
                                          <p:rCtr x="0" y="2716"/>
                                        </p:animMotion>
                                      </p:childTnLst>
                                    </p:cTn>
                                  </p:par>
                                  <p:par>
                                    <p:cTn id="13" presetID="35" presetClass="path" presetSubtype="0" repeatCount="indefinite" accel="29000" decel="26000" autoRev="1" fill="hold" nodeType="withEffect">
                                      <p:stCondLst>
                                        <p:cond delay="0"/>
                                      </p:stCondLst>
                                      <p:childTnLst>
                                        <p:animMotion origin="layout" path="M -3.33333E-6 -2.22222E-6 L 0.07136 0.00062 " pathEditMode="relative" rAng="0" ptsTypes="AA">
                                          <p:cBhvr>
                                            <p:cTn id="14" dur="7250" fill="hold"/>
                                            <p:tgtEl>
                                              <p:spTgt spid="23"/>
                                            </p:tgtEl>
                                            <p:attrNameLst>
                                              <p:attrName>ppt_x</p:attrName>
                                              <p:attrName>ppt_y</p:attrName>
                                            </p:attrNameLst>
                                          </p:cBhvr>
                                          <p:rCtr x="3559" y="31"/>
                                        </p:animMotion>
                                      </p:childTnLst>
                                    </p:cTn>
                                  </p:par>
                                  <p:par>
                                    <p:cTn id="15" presetID="42" presetClass="path" presetSubtype="0" repeatCount="indefinite" accel="3636" autoRev="1" fill="hold" nodeType="withEffect">
                                      <p:stCondLst>
                                        <p:cond delay="100"/>
                                      </p:stCondLst>
                                      <p:childTnLst>
                                        <p:animMotion origin="layout" path="M -3.33333E-6 -4.81481E-6 L 0.0073 -0.01759 " pathEditMode="relative" rAng="0" ptsTypes="AA">
                                          <p:cBhvr>
                                            <p:cTn id="16" dur="6750" fill="hold"/>
                                            <p:tgtEl>
                                              <p:spTgt spid="5"/>
                                            </p:tgtEl>
                                            <p:attrNameLst>
                                              <p:attrName>ppt_x</p:attrName>
                                              <p:attrName>ppt_y</p:attrName>
                                            </p:attrNameLst>
                                          </p:cBhvr>
                                          <p:rCtr x="365" y="-895"/>
                                        </p:animMotion>
                                      </p:childTnLst>
                                    </p:cTn>
                                  </p:par>
                                  <p:par>
                                    <p:cTn id="17" presetID="8" presetClass="emph" presetSubtype="0" repeatCount="indefinite" accel="2500" autoRev="1" fill="hold" nodeType="withEffect">
                                      <p:stCondLst>
                                        <p:cond delay="0"/>
                                      </p:stCondLst>
                                      <p:childTnLst>
                                        <p:animRot by="300000">
                                          <p:cBhvr>
                                            <p:cTn id="18" dur="3500" fill="hold"/>
                                            <p:tgtEl>
                                              <p:spTgt spid="5"/>
                                            </p:tgtEl>
                                            <p:attrNameLst>
                                              <p:attrName>r</p:attrName>
                                            </p:attrNameLst>
                                          </p:cBhvr>
                                        </p:animRot>
                                      </p:childTnLst>
                                    </p:cTn>
                                  </p:par>
                                  <p:par>
                                    <p:cTn id="19" presetID="42" presetClass="path" presetSubtype="0" repeatCount="indefinite" accel="3636" decel="4000" autoRev="1" fill="hold" nodeType="withEffect">
                                      <p:stCondLst>
                                        <p:cond delay="100"/>
                                      </p:stCondLst>
                                      <p:childTnLst>
                                        <p:animMotion origin="layout" path="M 3.33333E-6 0.00124 L 0.0118 -0.02067 " pathEditMode="relative" rAng="0" ptsTypes="AA">
                                          <p:cBhvr>
                                            <p:cTn id="20" dur="3500" fill="hold"/>
                                            <p:tgtEl>
                                              <p:spTgt spid="8"/>
                                            </p:tgtEl>
                                            <p:attrNameLst>
                                              <p:attrName>ppt_x</p:attrName>
                                              <p:attrName>ppt_y</p:attrName>
                                            </p:attrNameLst>
                                          </p:cBhvr>
                                          <p:rCtr x="590" y="-1111"/>
                                        </p:animMotion>
                                      </p:childTnLst>
                                    </p:cTn>
                                  </p:par>
                                  <p:par>
                                    <p:cTn id="21" presetID="8" presetClass="emph" presetSubtype="0" repeatCount="indefinite" accel="2500" autoRev="1" fill="hold" nodeType="withEffect">
                                      <p:stCondLst>
                                        <p:cond delay="0"/>
                                      </p:stCondLst>
                                      <p:childTnLst>
                                        <p:animRot by="300000">
                                          <p:cBhvr>
                                            <p:cTn id="22" dur="9750" fill="hold"/>
                                            <p:tgtEl>
                                              <p:spTgt spid="8"/>
                                            </p:tgtEl>
                                            <p:attrNameLst>
                                              <p:attrName>r</p:attrName>
                                            </p:attrNameLst>
                                          </p:cBhvr>
                                        </p:animRot>
                                      </p:childTnLst>
                                    </p:cTn>
                                  </p:par>
                                  <p:par>
                                    <p:cTn id="23" presetID="42" presetClass="path" presetSubtype="0" repeatCount="indefinite" accel="3636" autoRev="1" fill="hold" nodeType="withEffect">
                                      <p:stCondLst>
                                        <p:cond delay="100"/>
                                      </p:stCondLst>
                                      <p:childTnLst>
                                        <p:animMotion origin="layout" path="M 8.33333E-7 0.00123 L 0.00851 -0.03241 " pathEditMode="relative" rAng="0" ptsTypes="AA">
                                          <p:cBhvr>
                                            <p:cTn id="24" dur="3250" fill="hold"/>
                                            <p:tgtEl>
                                              <p:spTgt spid="7"/>
                                            </p:tgtEl>
                                            <p:attrNameLst>
                                              <p:attrName>ppt_x</p:attrName>
                                              <p:attrName>ppt_y</p:attrName>
                                            </p:attrNameLst>
                                          </p:cBhvr>
                                          <p:rCtr x="417" y="-1698"/>
                                        </p:animMotion>
                                      </p:childTnLst>
                                    </p:cTn>
                                  </p:par>
                                  <p:par>
                                    <p:cTn id="25" presetID="8" presetClass="emph" presetSubtype="0" repeatCount="indefinite" accel="2500" autoRev="1" fill="hold" nodeType="withEffect">
                                      <p:stCondLst>
                                        <p:cond delay="0"/>
                                      </p:stCondLst>
                                      <p:childTnLst>
                                        <p:animRot by="300000">
                                          <p:cBhvr>
                                            <p:cTn id="26" dur="8250" fill="hold"/>
                                            <p:tgtEl>
                                              <p:spTgt spid="7"/>
                                            </p:tgtEl>
                                            <p:attrNameLst>
                                              <p:attrName>r</p:attrName>
                                            </p:attrNameLst>
                                          </p:cBhvr>
                                        </p:animRot>
                                      </p:childTnLst>
                                    </p:cTn>
                                  </p:par>
                                  <p:par>
                                    <p:cTn id="27" presetID="10" presetClass="entr" presetSubtype="0" fill="hold" grpId="0" nodeType="withEffect">
                                      <p:stCondLst>
                                        <p:cond delay="800"/>
                                      </p:stCondLst>
                                      <p:childTnLst>
                                        <p:set>
                                          <p:cBhvr>
                                            <p:cTn id="28" dur="1" fill="hold">
                                              <p:stCondLst>
                                                <p:cond delay="0"/>
                                              </p:stCondLst>
                                            </p:cTn>
                                            <p:tgtEl>
                                              <p:spTgt spid="4"/>
                                            </p:tgtEl>
                                            <p:attrNameLst>
                                              <p:attrName>style.visibility</p:attrName>
                                            </p:attrNameLst>
                                          </p:cBhvr>
                                          <p:to>
                                            <p:strVal val="visible"/>
                                          </p:to>
                                        </p:set>
                                        <p:animEffect transition="in" filter="fade">
                                          <p:cBhvr>
                                            <p:cTn id="29" dur="16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33F90A1-CD3D-5480-F691-C392F611F2F6}"/>
              </a:ext>
            </a:extLst>
          </p:cNvPr>
          <p:cNvSpPr txBox="1"/>
          <p:nvPr/>
        </p:nvSpPr>
        <p:spPr>
          <a:xfrm>
            <a:off x="152400" y="152400"/>
            <a:ext cx="8661400" cy="5078313"/>
          </a:xfrm>
          <a:prstGeom prst="rect">
            <a:avLst/>
          </a:prstGeom>
          <a:noFill/>
        </p:spPr>
        <p:txBody>
          <a:bodyPr wrap="square" rtlCol="0">
            <a:spAutoFit/>
          </a:bodyPr>
          <a:lstStyle/>
          <a:p>
            <a:r>
              <a:rPr lang="en-IN" sz="5400" b="1" dirty="0">
                <a:latin typeface="Staatliches" pitchFamily="2" charset="0"/>
              </a:rPr>
              <a:t>08. CONCLUSION</a:t>
            </a:r>
          </a:p>
          <a:p>
            <a:endParaRPr lang="en-IN" dirty="0"/>
          </a:p>
          <a:p>
            <a:r>
              <a:rPr lang="en-US" b="1" dirty="0"/>
              <a:t>Data Privacy Compliance</a:t>
            </a:r>
            <a:r>
              <a:rPr lang="en-US" dirty="0"/>
              <a:t>: The IDPR project successfully provides a secure and compliant framework for handling sensitive personal data, aligning with international privacy regulations like GDPR and CCPA.</a:t>
            </a:r>
          </a:p>
          <a:p>
            <a:endParaRPr lang="en-US" dirty="0"/>
          </a:p>
          <a:p>
            <a:r>
              <a:rPr lang="en-US" b="1" dirty="0"/>
              <a:t>Enhanced Security</a:t>
            </a:r>
            <a:r>
              <a:rPr lang="en-US" dirty="0"/>
              <a:t>: By implementing 256-bit asymmetric encryption, the project ensures that sensitive information is safeguarded against breaches and unauthorized access.</a:t>
            </a:r>
          </a:p>
          <a:p>
            <a:endParaRPr lang="en-US" dirty="0"/>
          </a:p>
          <a:p>
            <a:r>
              <a:rPr lang="en-US" b="1" dirty="0"/>
              <a:t>Scalability and Adaptability</a:t>
            </a:r>
            <a:r>
              <a:rPr lang="en-US" dirty="0"/>
              <a:t>: The system is designed to adapt to future regulatory changes and can be scaled to accommodate different types of data and larger databases.</a:t>
            </a:r>
          </a:p>
          <a:p>
            <a:endParaRPr lang="en-US" dirty="0"/>
          </a:p>
          <a:p>
            <a:r>
              <a:rPr lang="en-US" b="1" dirty="0"/>
              <a:t>Future Improvements</a:t>
            </a:r>
            <a:r>
              <a:rPr lang="en-US" dirty="0"/>
              <a:t>: Continuous monitoring and updates can be applied to stay in line with evolving data privacy laws and technological advancements in encryption and security.</a:t>
            </a:r>
          </a:p>
          <a:p>
            <a:endParaRPr lang="en-IN" dirty="0"/>
          </a:p>
        </p:txBody>
      </p:sp>
    </p:spTree>
    <p:extLst>
      <p:ext uri="{BB962C8B-B14F-4D97-AF65-F5344CB8AC3E}">
        <p14:creationId xmlns:p14="http://schemas.microsoft.com/office/powerpoint/2010/main" val="31452309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Imagen 21" descr="Icono&#10;&#10;Descripción generada automáticamente">
            <a:extLst>
              <a:ext uri="{FF2B5EF4-FFF2-40B4-BE49-F238E27FC236}">
                <a16:creationId xmlns:a16="http://schemas.microsoft.com/office/drawing/2014/main" id="{C94BCF3D-2AB2-F284-2248-D2AF46E84032}"/>
              </a:ext>
            </a:extLst>
          </p:cNvPr>
          <p:cNvPicPr>
            <a:picLocks noChangeAspect="1"/>
          </p:cNvPicPr>
          <p:nvPr/>
        </p:nvPicPr>
        <p:blipFill rotWithShape="1">
          <a:blip r:embed="rId2">
            <a:extLst>
              <a:ext uri="{28A0092B-C50C-407E-A947-70E740481C1C}">
                <a14:useLocalDpi xmlns:a14="http://schemas.microsoft.com/office/drawing/2010/main" val="0"/>
              </a:ext>
            </a:extLst>
          </a:blip>
          <a:srcRect l="1741" t="45201" r="77425" b="24553"/>
          <a:stretch/>
        </p:blipFill>
        <p:spPr>
          <a:xfrm flipH="1">
            <a:off x="-230819" y="4192009"/>
            <a:ext cx="1200636" cy="980461"/>
          </a:xfrm>
          <a:prstGeom prst="rect">
            <a:avLst/>
          </a:prstGeom>
        </p:spPr>
      </p:pic>
      <p:pic>
        <p:nvPicPr>
          <p:cNvPr id="19" name="Imagen 18" descr="Forma&#10;&#10;Descripción generada automáticamente">
            <a:extLst>
              <a:ext uri="{FF2B5EF4-FFF2-40B4-BE49-F238E27FC236}">
                <a16:creationId xmlns:a16="http://schemas.microsoft.com/office/drawing/2014/main" id="{7C535F28-2F5A-D36A-EAD1-28B3696AF1F2}"/>
              </a:ext>
            </a:extLst>
          </p:cNvPr>
          <p:cNvPicPr>
            <a:picLocks noChangeAspect="1"/>
          </p:cNvPicPr>
          <p:nvPr/>
        </p:nvPicPr>
        <p:blipFill rotWithShape="1">
          <a:blip r:embed="rId3">
            <a:extLst>
              <a:ext uri="{28A0092B-C50C-407E-A947-70E740481C1C}">
                <a14:useLocalDpi xmlns:a14="http://schemas.microsoft.com/office/drawing/2010/main" val="0"/>
              </a:ext>
            </a:extLst>
          </a:blip>
          <a:srcRect l="6337" t="11190" r="6996" b="12346"/>
          <a:stretch/>
        </p:blipFill>
        <p:spPr>
          <a:xfrm>
            <a:off x="8385853" y="3705859"/>
            <a:ext cx="2286955" cy="1134961"/>
          </a:xfrm>
          <a:prstGeom prst="rect">
            <a:avLst/>
          </a:prstGeom>
        </p:spPr>
      </p:pic>
      <p:pic>
        <p:nvPicPr>
          <p:cNvPr id="20" name="Imagen 19" descr="Patrón de fondo&#10;&#10;Descripción generada automáticamente con confianza baja">
            <a:extLst>
              <a:ext uri="{FF2B5EF4-FFF2-40B4-BE49-F238E27FC236}">
                <a16:creationId xmlns:a16="http://schemas.microsoft.com/office/drawing/2014/main" id="{50CF60E3-78D7-51AC-75FD-E0A2B62088C0}"/>
              </a:ext>
            </a:extLst>
          </p:cNvPr>
          <p:cNvPicPr>
            <a:picLocks noChangeAspect="1"/>
          </p:cNvPicPr>
          <p:nvPr/>
        </p:nvPicPr>
        <p:blipFill rotWithShape="1">
          <a:blip r:embed="rId4">
            <a:extLst>
              <a:ext uri="{28A0092B-C50C-407E-A947-70E740481C1C}">
                <a14:useLocalDpi xmlns:a14="http://schemas.microsoft.com/office/drawing/2010/main" val="0"/>
              </a:ext>
            </a:extLst>
          </a:blip>
          <a:srcRect l="67710" t="16723" r="2754" b="29351"/>
          <a:stretch/>
        </p:blipFill>
        <p:spPr>
          <a:xfrm flipH="1" flipV="1">
            <a:off x="7251179" y="-138886"/>
            <a:ext cx="2091320" cy="2147794"/>
          </a:xfrm>
          <a:prstGeom prst="rect">
            <a:avLst/>
          </a:prstGeom>
        </p:spPr>
      </p:pic>
      <p:pic>
        <p:nvPicPr>
          <p:cNvPr id="25" name="Imagen 24" descr="Forma&#10;&#10;Descripción generada automáticamente">
            <a:extLst>
              <a:ext uri="{FF2B5EF4-FFF2-40B4-BE49-F238E27FC236}">
                <a16:creationId xmlns:a16="http://schemas.microsoft.com/office/drawing/2014/main" id="{EF29D5C1-068C-EFFE-DCB3-F2B782DB2459}"/>
              </a:ext>
            </a:extLst>
          </p:cNvPr>
          <p:cNvPicPr>
            <a:picLocks noChangeAspect="1"/>
          </p:cNvPicPr>
          <p:nvPr/>
        </p:nvPicPr>
        <p:blipFill rotWithShape="1">
          <a:blip r:embed="rId3">
            <a:extLst>
              <a:ext uri="{28A0092B-C50C-407E-A947-70E740481C1C}">
                <a14:useLocalDpi xmlns:a14="http://schemas.microsoft.com/office/drawing/2010/main" val="0"/>
              </a:ext>
            </a:extLst>
          </a:blip>
          <a:srcRect l="6337" t="11190" r="6996" b="12346"/>
          <a:stretch/>
        </p:blipFill>
        <p:spPr>
          <a:xfrm>
            <a:off x="-225019" y="471723"/>
            <a:ext cx="1097627" cy="544726"/>
          </a:xfrm>
          <a:prstGeom prst="rect">
            <a:avLst/>
          </a:prstGeom>
        </p:spPr>
      </p:pic>
      <p:grpSp>
        <p:nvGrpSpPr>
          <p:cNvPr id="26" name="Grupo 25">
            <a:extLst>
              <a:ext uri="{FF2B5EF4-FFF2-40B4-BE49-F238E27FC236}">
                <a16:creationId xmlns:a16="http://schemas.microsoft.com/office/drawing/2014/main" id="{05BB9E87-182A-468B-9602-C5781A81D0E3}"/>
              </a:ext>
            </a:extLst>
          </p:cNvPr>
          <p:cNvGrpSpPr/>
          <p:nvPr/>
        </p:nvGrpSpPr>
        <p:grpSpPr>
          <a:xfrm>
            <a:off x="536104" y="1189049"/>
            <a:ext cx="8072236" cy="2016370"/>
            <a:chOff x="399330" y="1154884"/>
            <a:chExt cx="8345784" cy="2084700"/>
          </a:xfrm>
        </p:grpSpPr>
        <p:sp>
          <p:nvSpPr>
            <p:cNvPr id="27" name="Rectángulo 26">
              <a:extLst>
                <a:ext uri="{FF2B5EF4-FFF2-40B4-BE49-F238E27FC236}">
                  <a16:creationId xmlns:a16="http://schemas.microsoft.com/office/drawing/2014/main" id="{93A9DB9B-8C03-35B4-D1BA-B25EEDD9F97C}"/>
                </a:ext>
              </a:extLst>
            </p:cNvPr>
            <p:cNvSpPr/>
            <p:nvPr/>
          </p:nvSpPr>
          <p:spPr>
            <a:xfrm>
              <a:off x="8659536" y="3154006"/>
              <a:ext cx="85578" cy="8557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8" name="Rectángulo 27">
              <a:extLst>
                <a:ext uri="{FF2B5EF4-FFF2-40B4-BE49-F238E27FC236}">
                  <a16:creationId xmlns:a16="http://schemas.microsoft.com/office/drawing/2014/main" id="{479DF483-5DF6-3D3B-E09B-F4DF371A8EB0}"/>
                </a:ext>
              </a:extLst>
            </p:cNvPr>
            <p:cNvSpPr/>
            <p:nvPr/>
          </p:nvSpPr>
          <p:spPr>
            <a:xfrm>
              <a:off x="399330" y="2309796"/>
              <a:ext cx="85578" cy="8557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9" name="Elipse 28">
              <a:extLst>
                <a:ext uri="{FF2B5EF4-FFF2-40B4-BE49-F238E27FC236}">
                  <a16:creationId xmlns:a16="http://schemas.microsoft.com/office/drawing/2014/main" id="{90054D9A-5830-30C2-E771-326ABB2A17C2}"/>
                </a:ext>
              </a:extLst>
            </p:cNvPr>
            <p:cNvSpPr/>
            <p:nvPr/>
          </p:nvSpPr>
          <p:spPr>
            <a:xfrm>
              <a:off x="676363" y="1748206"/>
              <a:ext cx="152400" cy="152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0" name="Elipse 29">
              <a:extLst>
                <a:ext uri="{FF2B5EF4-FFF2-40B4-BE49-F238E27FC236}">
                  <a16:creationId xmlns:a16="http://schemas.microsoft.com/office/drawing/2014/main" id="{227C22C4-6251-4F2A-F030-5136E7989067}"/>
                </a:ext>
              </a:extLst>
            </p:cNvPr>
            <p:cNvSpPr/>
            <p:nvPr/>
          </p:nvSpPr>
          <p:spPr>
            <a:xfrm>
              <a:off x="8343900" y="1558065"/>
              <a:ext cx="152400" cy="152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1" name="Elipse 30">
              <a:extLst>
                <a:ext uri="{FF2B5EF4-FFF2-40B4-BE49-F238E27FC236}">
                  <a16:creationId xmlns:a16="http://schemas.microsoft.com/office/drawing/2014/main" id="{589094FB-878D-B980-6403-6CBE7C76BABA}"/>
                </a:ext>
              </a:extLst>
            </p:cNvPr>
            <p:cNvSpPr/>
            <p:nvPr/>
          </p:nvSpPr>
          <p:spPr>
            <a:xfrm>
              <a:off x="8053339" y="1154884"/>
              <a:ext cx="81089" cy="8108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4" name="Title 3">
            <a:extLst>
              <a:ext uri="{FF2B5EF4-FFF2-40B4-BE49-F238E27FC236}">
                <a16:creationId xmlns:a16="http://schemas.microsoft.com/office/drawing/2014/main" id="{A2875693-0101-47F8-8FF6-40B84B49FDC0}"/>
              </a:ext>
            </a:extLst>
          </p:cNvPr>
          <p:cNvSpPr>
            <a:spLocks noGrp="1"/>
          </p:cNvSpPr>
          <p:nvPr>
            <p:ph type="title"/>
          </p:nvPr>
        </p:nvSpPr>
        <p:spPr>
          <a:xfrm>
            <a:off x="1841706" y="803652"/>
            <a:ext cx="5403754" cy="2902207"/>
          </a:xfrm>
        </p:spPr>
        <p:txBody>
          <a:bodyPr/>
          <a:lstStyle/>
          <a:p>
            <a:r>
              <a:rPr lang="en-US" sz="9600" dirty="0"/>
              <a:t>THANKS!</a:t>
            </a:r>
            <a:br>
              <a:rPr lang="en-US" dirty="0"/>
            </a:br>
            <a:br>
              <a:rPr lang="en-US" dirty="0"/>
            </a:br>
            <a:br>
              <a:rPr lang="en-US" dirty="0"/>
            </a:br>
            <a:endParaRPr lang="en-US" dirty="0"/>
          </a:p>
        </p:txBody>
      </p:sp>
      <p:sp>
        <p:nvSpPr>
          <p:cNvPr id="254" name="Marcador de texto 37">
            <a:extLst>
              <a:ext uri="{FF2B5EF4-FFF2-40B4-BE49-F238E27FC236}">
                <a16:creationId xmlns:a16="http://schemas.microsoft.com/office/drawing/2014/main" id="{94A9D87C-3B36-892C-A434-007A6A7C0FAB}"/>
              </a:ext>
            </a:extLst>
          </p:cNvPr>
          <p:cNvSpPr txBox="1">
            <a:spLocks/>
          </p:cNvSpPr>
          <p:nvPr/>
        </p:nvSpPr>
        <p:spPr>
          <a:xfrm>
            <a:off x="1095522" y="2784186"/>
            <a:ext cx="1817329" cy="513320"/>
          </a:xfrm>
          <a:prstGeom prst="rect">
            <a:avLst/>
          </a:prstGeom>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anrope Medium" pitchFamily="2"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anrope Medium" pitchFamily="2"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anrope Medium" pitchFamily="2" charset="0"/>
                <a:ea typeface="+mn-ea"/>
                <a:cs typeface="Arial" panose="020B0604020202020204" pitchFamily="34"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anrope Medium" pitchFamily="2" charset="0"/>
                <a:ea typeface="+mn-ea"/>
                <a:cs typeface="Arial" panose="020B0604020202020204" pitchFamily="34"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anrope Medium" pitchFamily="2" charset="0"/>
                <a:ea typeface="+mn-ea"/>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r">
              <a:buNone/>
            </a:pPr>
            <a:endParaRPr lang="en-US" sz="1400" dirty="0"/>
          </a:p>
        </p:txBody>
      </p:sp>
      <p:pic>
        <p:nvPicPr>
          <p:cNvPr id="2" name="Picture 1">
            <a:extLst>
              <a:ext uri="{FF2B5EF4-FFF2-40B4-BE49-F238E27FC236}">
                <a16:creationId xmlns:a16="http://schemas.microsoft.com/office/drawing/2014/main" id="{73019667-F06F-3EAA-75B7-4961AD8E76C1}"/>
              </a:ext>
            </a:extLst>
          </p:cNvPr>
          <p:cNvPicPr>
            <a:picLocks noChangeAspect="1"/>
          </p:cNvPicPr>
          <p:nvPr/>
        </p:nvPicPr>
        <p:blipFill>
          <a:blip r:embed="rId5"/>
          <a:stretch>
            <a:fillRect/>
          </a:stretch>
        </p:blipFill>
        <p:spPr>
          <a:xfrm>
            <a:off x="-37807" y="4681695"/>
            <a:ext cx="910415" cy="461805"/>
          </a:xfrm>
          <a:prstGeom prst="rect">
            <a:avLst/>
          </a:prstGeom>
        </p:spPr>
      </p:pic>
    </p:spTree>
    <p:extLst>
      <p:ext uri="{BB962C8B-B14F-4D97-AF65-F5344CB8AC3E}">
        <p14:creationId xmlns:p14="http://schemas.microsoft.com/office/powerpoint/2010/main" val="2553626325"/>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repeatCount="indefinite" accel="3636" decel="4000" autoRev="1" fill="hold" nodeType="withEffect">
                                      <p:stCondLst>
                                        <p:cond delay="100"/>
                                      </p:stCondLst>
                                      <p:childTnLst>
                                        <p:animMotion origin="layout" path="M -1.66667E-6 -1.23457E-7 L 0.00538 -0.01049 " pathEditMode="relative" rAng="0" ptsTypes="AA">
                                          <p:cBhvr>
                                            <p:cTn id="6" dur="4500" fill="hold"/>
                                            <p:tgtEl>
                                              <p:spTgt spid="20"/>
                                            </p:tgtEl>
                                            <p:attrNameLst>
                                              <p:attrName>ppt_x</p:attrName>
                                              <p:attrName>ppt_y</p:attrName>
                                            </p:attrNameLst>
                                          </p:cBhvr>
                                          <p:rCtr x="260" y="-525"/>
                                        </p:animMotion>
                                      </p:childTnLst>
                                    </p:cTn>
                                  </p:par>
                                  <p:par>
                                    <p:cTn id="7" presetID="8" presetClass="emph" presetSubtype="0" repeatCount="indefinite" accel="2500" autoRev="1" fill="hold" nodeType="withEffect" p14:presetBounceEnd="3500">
                                      <p:stCondLst>
                                        <p:cond delay="0"/>
                                      </p:stCondLst>
                                      <p:childTnLst>
                                        <p:animRot by="300000" p14:bounceEnd="3500">
                                          <p:cBhvr>
                                            <p:cTn id="8" dur="3500" fill="hold"/>
                                            <p:tgtEl>
                                              <p:spTgt spid="20"/>
                                            </p:tgtEl>
                                            <p:attrNameLst>
                                              <p:attrName>r</p:attrName>
                                            </p:attrNameLst>
                                          </p:cBhvr>
                                        </p:animRot>
                                      </p:childTnLst>
                                    </p:cTn>
                                  </p:par>
                                  <p:par>
                                    <p:cTn id="9" presetID="42" presetClass="path" presetSubtype="0" repeatCount="indefinite" accel="3636" autoRev="1" fill="hold" nodeType="withEffect" p14:presetBounceEnd="5091">
                                      <p:stCondLst>
                                        <p:cond delay="100"/>
                                      </p:stCondLst>
                                      <p:childTnLst>
                                        <p:animMotion origin="layout" path="M -0.01545 0.01203 L -1.38889E-6 4.81481E-6 " pathEditMode="relative" rAng="0" ptsTypes="AA" p14:bounceEnd="5091">
                                          <p:cBhvr>
                                            <p:cTn id="10" dur="3250" fill="hold"/>
                                            <p:tgtEl>
                                              <p:spTgt spid="22"/>
                                            </p:tgtEl>
                                            <p:attrNameLst>
                                              <p:attrName>ppt_x</p:attrName>
                                              <p:attrName>ppt_y</p:attrName>
                                            </p:attrNameLst>
                                          </p:cBhvr>
                                          <p:rCtr x="764" y="-617"/>
                                        </p:animMotion>
                                      </p:childTnLst>
                                    </p:cTn>
                                  </p:par>
                                  <p:par>
                                    <p:cTn id="11" presetID="8" presetClass="emph" presetSubtype="0" repeatCount="indefinite" accel="2500" autoRev="1" fill="hold" nodeType="withEffect" p14:presetBounceEnd="3500">
                                      <p:stCondLst>
                                        <p:cond delay="0"/>
                                      </p:stCondLst>
                                      <p:childTnLst>
                                        <p:animRot by="300000" p14:bounceEnd="3500">
                                          <p:cBhvr>
                                            <p:cTn id="12" dur="8250" fill="hold"/>
                                            <p:tgtEl>
                                              <p:spTgt spid="22"/>
                                            </p:tgtEl>
                                            <p:attrNameLst>
                                              <p:attrName>r</p:attrName>
                                            </p:attrNameLst>
                                          </p:cBhvr>
                                        </p:animRot>
                                      </p:childTnLst>
                                    </p:cTn>
                                  </p:par>
                                  <p:par>
                                    <p:cTn id="13" presetID="35" presetClass="path" presetSubtype="0" repeatCount="indefinite" accel="29000" decel="26000" autoRev="1" fill="hold" nodeType="withEffect">
                                      <p:stCondLst>
                                        <p:cond delay="0"/>
                                      </p:stCondLst>
                                      <p:childTnLst>
                                        <p:animMotion origin="layout" path="M 0.0349 1.23457E-6 L -0.03489 1.23457E-6 " pathEditMode="relative" rAng="0" ptsTypes="AA">
                                          <p:cBhvr>
                                            <p:cTn id="14" dur="4750" fill="hold"/>
                                            <p:tgtEl>
                                              <p:spTgt spid="25"/>
                                            </p:tgtEl>
                                            <p:attrNameLst>
                                              <p:attrName>ppt_x</p:attrName>
                                              <p:attrName>ppt_y</p:attrName>
                                            </p:attrNameLst>
                                          </p:cBhvr>
                                          <p:rCtr x="-3490" y="0"/>
                                        </p:animMotion>
                                      </p:childTnLst>
                                    </p:cTn>
                                  </p:par>
                                  <p:par>
                                    <p:cTn id="15" presetID="35" presetClass="path" presetSubtype="0" repeatCount="indefinite" accel="29000" decel="26000" autoRev="1" fill="hold" nodeType="withEffect">
                                      <p:stCondLst>
                                        <p:cond delay="0"/>
                                      </p:stCondLst>
                                      <p:childTnLst>
                                        <p:animMotion origin="layout" path="M 3.61111E-6 3.20988E-6 L 0.07135 0.00061 " pathEditMode="relative" rAng="0" ptsTypes="AA">
                                          <p:cBhvr>
                                            <p:cTn id="16" dur="7250" fill="hold"/>
                                            <p:tgtEl>
                                              <p:spTgt spid="19"/>
                                            </p:tgtEl>
                                            <p:attrNameLst>
                                              <p:attrName>ppt_x</p:attrName>
                                              <p:attrName>ppt_y</p:attrName>
                                            </p:attrNameLst>
                                          </p:cBhvr>
                                          <p:rCtr x="3559" y="31"/>
                                        </p:animMotion>
                                      </p:childTnLst>
                                    </p:cTn>
                                  </p:par>
                                  <p:par>
                                    <p:cTn id="17" presetID="6" presetClass="emph" presetSubtype="0" repeatCount="indefinite" autoRev="1" fill="hold" nodeType="withEffect" p14:presetBounceEnd="22000">
                                      <p:stCondLst>
                                        <p:cond delay="0"/>
                                      </p:stCondLst>
                                      <p:childTnLst>
                                        <p:animScale p14:bounceEnd="22000">
                                          <p:cBhvr>
                                            <p:cTn id="18" dur="6000" fill="hold"/>
                                            <p:tgtEl>
                                              <p:spTgt spid="26"/>
                                            </p:tgtEl>
                                          </p:cBhvr>
                                          <p:by x="105000" y="105000"/>
                                        </p:animScale>
                                      </p:childTnLst>
                                    </p:cTn>
                                  </p:par>
                                  <p:par>
                                    <p:cTn id="19" presetID="10" presetClass="entr" presetSubtype="0" fill="hold" grpId="0" nodeType="withEffect">
                                      <p:stCondLst>
                                        <p:cond delay="80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6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repeatCount="indefinite" accel="3636" decel="4000" autoRev="1" fill="hold" nodeType="withEffect">
                                      <p:stCondLst>
                                        <p:cond delay="100"/>
                                      </p:stCondLst>
                                      <p:childTnLst>
                                        <p:animMotion origin="layout" path="M -1.66667E-6 -1.23457E-7 L 0.00538 -0.01049 " pathEditMode="relative" rAng="0" ptsTypes="AA">
                                          <p:cBhvr>
                                            <p:cTn id="6" dur="4500" fill="hold"/>
                                            <p:tgtEl>
                                              <p:spTgt spid="20"/>
                                            </p:tgtEl>
                                            <p:attrNameLst>
                                              <p:attrName>ppt_x</p:attrName>
                                              <p:attrName>ppt_y</p:attrName>
                                            </p:attrNameLst>
                                          </p:cBhvr>
                                          <p:rCtr x="260" y="-525"/>
                                        </p:animMotion>
                                      </p:childTnLst>
                                    </p:cTn>
                                  </p:par>
                                  <p:par>
                                    <p:cTn id="7" presetID="8" presetClass="emph" presetSubtype="0" repeatCount="indefinite" accel="2500" autoRev="1" fill="hold" nodeType="withEffect">
                                      <p:stCondLst>
                                        <p:cond delay="0"/>
                                      </p:stCondLst>
                                      <p:childTnLst>
                                        <p:animRot by="300000">
                                          <p:cBhvr>
                                            <p:cTn id="8" dur="3500" fill="hold"/>
                                            <p:tgtEl>
                                              <p:spTgt spid="20"/>
                                            </p:tgtEl>
                                            <p:attrNameLst>
                                              <p:attrName>r</p:attrName>
                                            </p:attrNameLst>
                                          </p:cBhvr>
                                        </p:animRot>
                                      </p:childTnLst>
                                    </p:cTn>
                                  </p:par>
                                  <p:par>
                                    <p:cTn id="9" presetID="42" presetClass="path" presetSubtype="0" repeatCount="indefinite" accel="3636" autoRev="1" fill="hold" nodeType="withEffect">
                                      <p:stCondLst>
                                        <p:cond delay="100"/>
                                      </p:stCondLst>
                                      <p:childTnLst>
                                        <p:animMotion origin="layout" path="M -0.01545 0.01203 L -1.38889E-6 4.81481E-6 " pathEditMode="relative" rAng="0" ptsTypes="AA">
                                          <p:cBhvr>
                                            <p:cTn id="10" dur="3250" fill="hold"/>
                                            <p:tgtEl>
                                              <p:spTgt spid="22"/>
                                            </p:tgtEl>
                                            <p:attrNameLst>
                                              <p:attrName>ppt_x</p:attrName>
                                              <p:attrName>ppt_y</p:attrName>
                                            </p:attrNameLst>
                                          </p:cBhvr>
                                          <p:rCtr x="764" y="-617"/>
                                        </p:animMotion>
                                      </p:childTnLst>
                                    </p:cTn>
                                  </p:par>
                                  <p:par>
                                    <p:cTn id="11" presetID="8" presetClass="emph" presetSubtype="0" repeatCount="indefinite" accel="2500" autoRev="1" fill="hold" nodeType="withEffect">
                                      <p:stCondLst>
                                        <p:cond delay="0"/>
                                      </p:stCondLst>
                                      <p:childTnLst>
                                        <p:animRot by="300000">
                                          <p:cBhvr>
                                            <p:cTn id="12" dur="8250" fill="hold"/>
                                            <p:tgtEl>
                                              <p:spTgt spid="22"/>
                                            </p:tgtEl>
                                            <p:attrNameLst>
                                              <p:attrName>r</p:attrName>
                                            </p:attrNameLst>
                                          </p:cBhvr>
                                        </p:animRot>
                                      </p:childTnLst>
                                    </p:cTn>
                                  </p:par>
                                  <p:par>
                                    <p:cTn id="13" presetID="35" presetClass="path" presetSubtype="0" repeatCount="indefinite" accel="29000" decel="26000" autoRev="1" fill="hold" nodeType="withEffect">
                                      <p:stCondLst>
                                        <p:cond delay="0"/>
                                      </p:stCondLst>
                                      <p:childTnLst>
                                        <p:animMotion origin="layout" path="M 0.0349 1.23457E-6 L -0.03489 1.23457E-6 " pathEditMode="relative" rAng="0" ptsTypes="AA">
                                          <p:cBhvr>
                                            <p:cTn id="14" dur="4750" fill="hold"/>
                                            <p:tgtEl>
                                              <p:spTgt spid="25"/>
                                            </p:tgtEl>
                                            <p:attrNameLst>
                                              <p:attrName>ppt_x</p:attrName>
                                              <p:attrName>ppt_y</p:attrName>
                                            </p:attrNameLst>
                                          </p:cBhvr>
                                          <p:rCtr x="-3490" y="0"/>
                                        </p:animMotion>
                                      </p:childTnLst>
                                    </p:cTn>
                                  </p:par>
                                  <p:par>
                                    <p:cTn id="15" presetID="35" presetClass="path" presetSubtype="0" repeatCount="indefinite" accel="29000" decel="26000" autoRev="1" fill="hold" nodeType="withEffect">
                                      <p:stCondLst>
                                        <p:cond delay="0"/>
                                      </p:stCondLst>
                                      <p:childTnLst>
                                        <p:animMotion origin="layout" path="M 3.61111E-6 3.20988E-6 L 0.07135 0.00061 " pathEditMode="relative" rAng="0" ptsTypes="AA">
                                          <p:cBhvr>
                                            <p:cTn id="16" dur="7250" fill="hold"/>
                                            <p:tgtEl>
                                              <p:spTgt spid="19"/>
                                            </p:tgtEl>
                                            <p:attrNameLst>
                                              <p:attrName>ppt_x</p:attrName>
                                              <p:attrName>ppt_y</p:attrName>
                                            </p:attrNameLst>
                                          </p:cBhvr>
                                          <p:rCtr x="3559" y="31"/>
                                        </p:animMotion>
                                      </p:childTnLst>
                                    </p:cTn>
                                  </p:par>
                                  <p:par>
                                    <p:cTn id="17" presetID="6" presetClass="emph" presetSubtype="0" repeatCount="indefinite" autoRev="1" fill="hold" nodeType="withEffect">
                                      <p:stCondLst>
                                        <p:cond delay="0"/>
                                      </p:stCondLst>
                                      <p:childTnLst>
                                        <p:animScale>
                                          <p:cBhvr>
                                            <p:cTn id="18" dur="6000" fill="hold"/>
                                            <p:tgtEl>
                                              <p:spTgt spid="26"/>
                                            </p:tgtEl>
                                          </p:cBhvr>
                                          <p:by x="105000" y="105000"/>
                                        </p:animScale>
                                      </p:childTnLst>
                                    </p:cTn>
                                  </p:par>
                                  <p:par>
                                    <p:cTn id="19" presetID="10" presetClass="entr" presetSubtype="0" fill="hold" grpId="0" nodeType="withEffect">
                                      <p:stCondLst>
                                        <p:cond delay="80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6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Imagen 22" descr="Forma&#10;&#10;Descripción generada automáticamente">
            <a:extLst>
              <a:ext uri="{FF2B5EF4-FFF2-40B4-BE49-F238E27FC236}">
                <a16:creationId xmlns:a16="http://schemas.microsoft.com/office/drawing/2014/main" id="{85AD7C29-B4B1-1189-DBA1-3E4DF13C506F}"/>
              </a:ext>
            </a:extLst>
          </p:cNvPr>
          <p:cNvPicPr>
            <a:picLocks noChangeAspect="1"/>
          </p:cNvPicPr>
          <p:nvPr/>
        </p:nvPicPr>
        <p:blipFill rotWithShape="1">
          <a:blip r:embed="rId2">
            <a:extLst>
              <a:ext uri="{28A0092B-C50C-407E-A947-70E740481C1C}">
                <a14:useLocalDpi xmlns:a14="http://schemas.microsoft.com/office/drawing/2010/main" val="0"/>
              </a:ext>
            </a:extLst>
          </a:blip>
          <a:srcRect l="6336" t="11190" r="6596" b="12346"/>
          <a:stretch/>
        </p:blipFill>
        <p:spPr>
          <a:xfrm>
            <a:off x="7454375" y="1142984"/>
            <a:ext cx="2297486" cy="1134961"/>
          </a:xfrm>
          <a:prstGeom prst="rect">
            <a:avLst/>
          </a:prstGeom>
        </p:spPr>
      </p:pic>
      <p:pic>
        <p:nvPicPr>
          <p:cNvPr id="5" name="Imagen 4" descr="Un dibujo de un animal&#10;&#10;Descripción generada automáticamente con confianza baja">
            <a:extLst>
              <a:ext uri="{FF2B5EF4-FFF2-40B4-BE49-F238E27FC236}">
                <a16:creationId xmlns:a16="http://schemas.microsoft.com/office/drawing/2014/main" id="{95ACBABC-502B-2105-D154-862FE81F6442}"/>
              </a:ext>
            </a:extLst>
          </p:cNvPr>
          <p:cNvPicPr>
            <a:picLocks noChangeAspect="1"/>
          </p:cNvPicPr>
          <p:nvPr/>
        </p:nvPicPr>
        <p:blipFill rotWithShape="1">
          <a:blip r:embed="rId3">
            <a:extLst>
              <a:ext uri="{28A0092B-C50C-407E-A947-70E740481C1C}">
                <a14:useLocalDpi xmlns:a14="http://schemas.microsoft.com/office/drawing/2010/main" val="0"/>
              </a:ext>
            </a:extLst>
          </a:blip>
          <a:srcRect l="1440" t="38296" r="54437" b="15040"/>
          <a:stretch/>
        </p:blipFill>
        <p:spPr>
          <a:xfrm rot="16200000">
            <a:off x="6260796" y="599457"/>
            <a:ext cx="3862170" cy="2297488"/>
          </a:xfrm>
          <a:prstGeom prst="rect">
            <a:avLst/>
          </a:prstGeom>
        </p:spPr>
      </p:pic>
      <p:pic>
        <p:nvPicPr>
          <p:cNvPr id="7" name="Imagen 6" descr="Dibujo de una persona&#10;&#10;Descripción generada automáticamente con confianza media">
            <a:extLst>
              <a:ext uri="{FF2B5EF4-FFF2-40B4-BE49-F238E27FC236}">
                <a16:creationId xmlns:a16="http://schemas.microsoft.com/office/drawing/2014/main" id="{866D6CD3-79B1-42BA-FD3A-D836D68D3371}"/>
              </a:ext>
            </a:extLst>
          </p:cNvPr>
          <p:cNvPicPr>
            <a:picLocks noChangeAspect="1"/>
          </p:cNvPicPr>
          <p:nvPr/>
        </p:nvPicPr>
        <p:blipFill rotWithShape="1">
          <a:blip r:embed="rId4">
            <a:extLst>
              <a:ext uri="{28A0092B-C50C-407E-A947-70E740481C1C}">
                <a14:useLocalDpi xmlns:a14="http://schemas.microsoft.com/office/drawing/2010/main" val="0"/>
              </a:ext>
            </a:extLst>
          </a:blip>
          <a:srcRect l="24657" t="9029" r="34047" b="28091"/>
          <a:stretch/>
        </p:blipFill>
        <p:spPr>
          <a:xfrm rot="16200000">
            <a:off x="7296355" y="-24866"/>
            <a:ext cx="2202289" cy="1886250"/>
          </a:xfrm>
          <a:prstGeom prst="rect">
            <a:avLst/>
          </a:prstGeom>
          <a:effectLst/>
        </p:spPr>
      </p:pic>
      <p:pic>
        <p:nvPicPr>
          <p:cNvPr id="8" name="Imagen 7" descr="Icono&#10;&#10;Descripción generada automáticamente">
            <a:extLst>
              <a:ext uri="{FF2B5EF4-FFF2-40B4-BE49-F238E27FC236}">
                <a16:creationId xmlns:a16="http://schemas.microsoft.com/office/drawing/2014/main" id="{26C2CF29-35C6-37D3-50F6-1D68E8C7077C}"/>
              </a:ext>
            </a:extLst>
          </p:cNvPr>
          <p:cNvPicPr>
            <a:picLocks noChangeAspect="1"/>
          </p:cNvPicPr>
          <p:nvPr/>
        </p:nvPicPr>
        <p:blipFill rotWithShape="1">
          <a:blip r:embed="rId5">
            <a:extLst>
              <a:ext uri="{28A0092B-C50C-407E-A947-70E740481C1C}">
                <a14:useLocalDpi xmlns:a14="http://schemas.microsoft.com/office/drawing/2010/main" val="0"/>
              </a:ext>
            </a:extLst>
          </a:blip>
          <a:srcRect l="1741" t="25327" r="77816" b="24553"/>
          <a:stretch/>
        </p:blipFill>
        <p:spPr>
          <a:xfrm rot="16200000">
            <a:off x="7980309" y="-378887"/>
            <a:ext cx="1034193" cy="1426196"/>
          </a:xfrm>
          <a:prstGeom prst="rect">
            <a:avLst/>
          </a:prstGeom>
        </p:spPr>
      </p:pic>
      <p:pic>
        <p:nvPicPr>
          <p:cNvPr id="13" name="Imagen 12" descr="Imagen que contiene Forma&#10;&#10;Descripción generada automáticamente">
            <a:extLst>
              <a:ext uri="{FF2B5EF4-FFF2-40B4-BE49-F238E27FC236}">
                <a16:creationId xmlns:a16="http://schemas.microsoft.com/office/drawing/2014/main" id="{3468FA76-4661-5981-362F-A58423237B94}"/>
              </a:ext>
            </a:extLst>
          </p:cNvPr>
          <p:cNvPicPr>
            <a:picLocks noChangeAspect="1"/>
          </p:cNvPicPr>
          <p:nvPr/>
        </p:nvPicPr>
        <p:blipFill rotWithShape="1">
          <a:blip r:embed="rId6">
            <a:extLst>
              <a:ext uri="{28A0092B-C50C-407E-A947-70E740481C1C}">
                <a14:useLocalDpi xmlns:a14="http://schemas.microsoft.com/office/drawing/2010/main" val="0"/>
              </a:ext>
            </a:extLst>
          </a:blip>
          <a:srcRect l="26800" t="4583" r="22933" b="6607"/>
          <a:stretch/>
        </p:blipFill>
        <p:spPr>
          <a:xfrm>
            <a:off x="7019410" y="3137766"/>
            <a:ext cx="1395910" cy="1387261"/>
          </a:xfrm>
          <a:prstGeom prst="rect">
            <a:avLst/>
          </a:prstGeom>
        </p:spPr>
      </p:pic>
      <p:pic>
        <p:nvPicPr>
          <p:cNvPr id="2" name="Imagen 1" descr="Logotipo&#10;&#10;Descripción generada automáticamente">
            <a:extLst>
              <a:ext uri="{FF2B5EF4-FFF2-40B4-BE49-F238E27FC236}">
                <a16:creationId xmlns:a16="http://schemas.microsoft.com/office/drawing/2014/main" id="{FB32CF01-3B95-DA83-BCFF-7F4124AE76C2}"/>
              </a:ext>
            </a:extLst>
          </p:cNvPr>
          <p:cNvPicPr>
            <a:picLocks noChangeAspect="1"/>
          </p:cNvPicPr>
          <p:nvPr/>
        </p:nvPicPr>
        <p:blipFill rotWithShape="1">
          <a:blip r:embed="rId7">
            <a:extLst>
              <a:ext uri="{28A0092B-C50C-407E-A947-70E740481C1C}">
                <a14:useLocalDpi xmlns:a14="http://schemas.microsoft.com/office/drawing/2010/main" val="0"/>
              </a:ext>
            </a:extLst>
          </a:blip>
          <a:srcRect l="24000" t="1207" r="22900" b="4213"/>
          <a:stretch/>
        </p:blipFill>
        <p:spPr>
          <a:xfrm rot="5400000" flipH="1" flipV="1">
            <a:off x="5041915" y="1600304"/>
            <a:ext cx="2703580" cy="2708726"/>
          </a:xfrm>
          <a:prstGeom prst="rect">
            <a:avLst/>
          </a:prstGeom>
          <a:ln>
            <a:noFill/>
          </a:ln>
          <a:effectLst/>
        </p:spPr>
      </p:pic>
      <p:sp>
        <p:nvSpPr>
          <p:cNvPr id="6" name="Content Placeholder 5">
            <a:extLst>
              <a:ext uri="{FF2B5EF4-FFF2-40B4-BE49-F238E27FC236}">
                <a16:creationId xmlns:a16="http://schemas.microsoft.com/office/drawing/2014/main" id="{5495792E-BEB6-420E-8DA4-EB674E429EEB}"/>
              </a:ext>
            </a:extLst>
          </p:cNvPr>
          <p:cNvSpPr>
            <a:spLocks noGrp="1"/>
          </p:cNvSpPr>
          <p:nvPr>
            <p:ph sz="half" idx="2"/>
          </p:nvPr>
        </p:nvSpPr>
        <p:spPr>
          <a:xfrm>
            <a:off x="723900" y="1437510"/>
            <a:ext cx="4224183" cy="2919340"/>
          </a:xfrm>
        </p:spPr>
        <p:txBody>
          <a:bodyPr/>
          <a:lstStyle/>
          <a:p>
            <a:pPr marL="285750" indent="-285750">
              <a:buFont typeface="Wingdings" panose="05000000000000000000" pitchFamily="2" charset="2"/>
              <a:buChar char="v"/>
            </a:pPr>
            <a:r>
              <a:rPr lang="en-US" sz="1600" b="1" dirty="0"/>
              <a:t>Data privacy</a:t>
            </a:r>
            <a:r>
              <a:rPr lang="en-US" sz="1600" dirty="0"/>
              <a:t> refers to the protection of personal information from unauthorized access and misuse.</a:t>
            </a:r>
          </a:p>
          <a:p>
            <a:pPr marL="285750" indent="-285750">
              <a:buFont typeface="Wingdings" panose="05000000000000000000" pitchFamily="2" charset="2"/>
              <a:buChar char="v"/>
            </a:pPr>
            <a:r>
              <a:rPr lang="en-US" sz="1600" dirty="0"/>
              <a:t>It ensures that individuals' data is collected, stored, and used in accordance with privacy laws and regulations.</a:t>
            </a:r>
          </a:p>
          <a:p>
            <a:pPr marL="285750" indent="-285750">
              <a:buFont typeface="Wingdings" panose="05000000000000000000" pitchFamily="2" charset="2"/>
              <a:buChar char="v"/>
            </a:pPr>
            <a:r>
              <a:rPr lang="en-US" sz="1600" b="1" dirty="0"/>
              <a:t>AES</a:t>
            </a:r>
            <a:r>
              <a:rPr lang="en-US" sz="1600" dirty="0"/>
              <a:t> (Advanced Encryption Standard) is a symmetric encryption algorithm used to securely encode data.</a:t>
            </a:r>
          </a:p>
          <a:p>
            <a:pPr marL="285750" indent="-285750">
              <a:buFont typeface="Wingdings" panose="05000000000000000000" pitchFamily="2" charset="2"/>
              <a:buChar char="v"/>
            </a:pPr>
            <a:r>
              <a:rPr lang="en-US" sz="1600" dirty="0"/>
              <a:t>Known for its strength and efficiency, widely used in government, military</a:t>
            </a:r>
          </a:p>
        </p:txBody>
      </p:sp>
      <p:sp>
        <p:nvSpPr>
          <p:cNvPr id="4" name="Title 3">
            <a:extLst>
              <a:ext uri="{FF2B5EF4-FFF2-40B4-BE49-F238E27FC236}">
                <a16:creationId xmlns:a16="http://schemas.microsoft.com/office/drawing/2014/main" id="{6153A5D8-3B98-4BE7-8334-478BB8EE0C12}"/>
              </a:ext>
            </a:extLst>
          </p:cNvPr>
          <p:cNvSpPr>
            <a:spLocks noGrp="1"/>
          </p:cNvSpPr>
          <p:nvPr>
            <p:ph type="ctrTitle"/>
          </p:nvPr>
        </p:nvSpPr>
        <p:spPr/>
        <p:txBody>
          <a:bodyPr/>
          <a:lstStyle/>
          <a:p>
            <a:r>
              <a:rPr lang="en-US" dirty="0"/>
              <a:t>01. INTRODUCTION</a:t>
            </a:r>
          </a:p>
        </p:txBody>
      </p:sp>
      <p:pic>
        <p:nvPicPr>
          <p:cNvPr id="3" name="Imagen 2" descr="Círculo&#10;&#10;Descripción generada automáticamente">
            <a:extLst>
              <a:ext uri="{FF2B5EF4-FFF2-40B4-BE49-F238E27FC236}">
                <a16:creationId xmlns:a16="http://schemas.microsoft.com/office/drawing/2014/main" id="{BA73130A-EC76-7E96-CA10-191F73D6449F}"/>
              </a:ext>
            </a:extLst>
          </p:cNvPr>
          <p:cNvPicPr>
            <a:picLocks noChangeAspect="1"/>
          </p:cNvPicPr>
          <p:nvPr/>
        </p:nvPicPr>
        <p:blipFill rotWithShape="1">
          <a:blip r:embed="rId8">
            <a:extLst>
              <a:ext uri="{28A0092B-C50C-407E-A947-70E740481C1C}">
                <a14:useLocalDpi xmlns:a14="http://schemas.microsoft.com/office/drawing/2010/main" val="0"/>
              </a:ext>
            </a:extLst>
          </a:blip>
          <a:srcRect l="26300" t="6535" r="24866" b="6900"/>
          <a:stretch/>
        </p:blipFill>
        <p:spPr>
          <a:xfrm>
            <a:off x="5126014" y="750978"/>
            <a:ext cx="1168914" cy="1165556"/>
          </a:xfrm>
          <a:prstGeom prst="rect">
            <a:avLst/>
          </a:prstGeom>
        </p:spPr>
      </p:pic>
      <p:grpSp>
        <p:nvGrpSpPr>
          <p:cNvPr id="22" name="Grupo 21">
            <a:extLst>
              <a:ext uri="{FF2B5EF4-FFF2-40B4-BE49-F238E27FC236}">
                <a16:creationId xmlns:a16="http://schemas.microsoft.com/office/drawing/2014/main" id="{C657740A-6B80-923F-789D-7125FB7B2177}"/>
              </a:ext>
            </a:extLst>
          </p:cNvPr>
          <p:cNvGrpSpPr/>
          <p:nvPr/>
        </p:nvGrpSpPr>
        <p:grpSpPr>
          <a:xfrm>
            <a:off x="6625637" y="1285109"/>
            <a:ext cx="1714094" cy="3338220"/>
            <a:chOff x="6625637" y="1285109"/>
            <a:chExt cx="1714094" cy="3338220"/>
          </a:xfrm>
        </p:grpSpPr>
        <p:sp>
          <p:nvSpPr>
            <p:cNvPr id="20" name="Elipse 19">
              <a:extLst>
                <a:ext uri="{FF2B5EF4-FFF2-40B4-BE49-F238E27FC236}">
                  <a16:creationId xmlns:a16="http://schemas.microsoft.com/office/drawing/2014/main" id="{5E7825F7-7ABB-8046-5E87-42906D9373F9}"/>
                </a:ext>
              </a:extLst>
            </p:cNvPr>
            <p:cNvSpPr/>
            <p:nvPr/>
          </p:nvSpPr>
          <p:spPr>
            <a:xfrm>
              <a:off x="6625637" y="4470929"/>
              <a:ext cx="152400" cy="15240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7" name="Elipse 16">
              <a:extLst>
                <a:ext uri="{FF2B5EF4-FFF2-40B4-BE49-F238E27FC236}">
                  <a16:creationId xmlns:a16="http://schemas.microsoft.com/office/drawing/2014/main" id="{317D4BEC-47F7-BD37-F8EB-02859ED32197}"/>
                </a:ext>
              </a:extLst>
            </p:cNvPr>
            <p:cNvSpPr/>
            <p:nvPr/>
          </p:nvSpPr>
          <p:spPr>
            <a:xfrm>
              <a:off x="8258642" y="3160325"/>
              <a:ext cx="81089" cy="8108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8" name="Elipse 17">
              <a:extLst>
                <a:ext uri="{FF2B5EF4-FFF2-40B4-BE49-F238E27FC236}">
                  <a16:creationId xmlns:a16="http://schemas.microsoft.com/office/drawing/2014/main" id="{7C36AB78-403D-11B4-4E02-664CDC193816}"/>
                </a:ext>
              </a:extLst>
            </p:cNvPr>
            <p:cNvSpPr/>
            <p:nvPr/>
          </p:nvSpPr>
          <p:spPr>
            <a:xfrm>
              <a:off x="6625637" y="1285109"/>
              <a:ext cx="152400" cy="1524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1" name="Rectángulo 20">
              <a:extLst>
                <a:ext uri="{FF2B5EF4-FFF2-40B4-BE49-F238E27FC236}">
                  <a16:creationId xmlns:a16="http://schemas.microsoft.com/office/drawing/2014/main" id="{87401F6F-01F8-1A44-97E7-591380B93C27}"/>
                </a:ext>
              </a:extLst>
            </p:cNvPr>
            <p:cNvSpPr/>
            <p:nvPr/>
          </p:nvSpPr>
          <p:spPr>
            <a:xfrm>
              <a:off x="8039900" y="2863942"/>
              <a:ext cx="110554" cy="11055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grpSp>
      <p:pic>
        <p:nvPicPr>
          <p:cNvPr id="10" name="Picture 9">
            <a:extLst>
              <a:ext uri="{FF2B5EF4-FFF2-40B4-BE49-F238E27FC236}">
                <a16:creationId xmlns:a16="http://schemas.microsoft.com/office/drawing/2014/main" id="{D7C95F6B-F62A-4124-FE99-6641925C0AC0}"/>
              </a:ext>
            </a:extLst>
          </p:cNvPr>
          <p:cNvPicPr>
            <a:picLocks noChangeAspect="1"/>
          </p:cNvPicPr>
          <p:nvPr/>
        </p:nvPicPr>
        <p:blipFill>
          <a:blip r:embed="rId9"/>
          <a:stretch>
            <a:fillRect/>
          </a:stretch>
        </p:blipFill>
        <p:spPr>
          <a:xfrm>
            <a:off x="-37807" y="4681695"/>
            <a:ext cx="910415" cy="461805"/>
          </a:xfrm>
          <a:prstGeom prst="rect">
            <a:avLst/>
          </a:prstGeom>
        </p:spPr>
      </p:pic>
      <p:pic>
        <p:nvPicPr>
          <p:cNvPr id="16" name="Picture Placeholder 15">
            <a:extLst>
              <a:ext uri="{FF2B5EF4-FFF2-40B4-BE49-F238E27FC236}">
                <a16:creationId xmlns:a16="http://schemas.microsoft.com/office/drawing/2014/main" id="{E359CE11-EA3E-6252-86A9-A123326A7DAB}"/>
              </a:ext>
            </a:extLst>
          </p:cNvPr>
          <p:cNvPicPr>
            <a:picLocks noGrp="1" noChangeAspect="1"/>
          </p:cNvPicPr>
          <p:nvPr>
            <p:ph type="pic" sz="quarter" idx="10"/>
          </p:nvPr>
        </p:nvPicPr>
        <p:blipFill>
          <a:blip r:embed="rId10">
            <a:extLst>
              <a:ext uri="{28A0092B-C50C-407E-A947-70E740481C1C}">
                <a14:useLocalDpi xmlns:a14="http://schemas.microsoft.com/office/drawing/2010/main" val="0"/>
              </a:ext>
            </a:extLst>
          </a:blip>
          <a:srcRect l="16395" r="16395"/>
          <a:stretch>
            <a:fillRect/>
          </a:stretch>
        </p:blipFill>
        <p:spPr/>
      </p:pic>
    </p:spTree>
    <p:extLst>
      <p:ext uri="{BB962C8B-B14F-4D97-AF65-F5344CB8AC3E}">
        <p14:creationId xmlns:p14="http://schemas.microsoft.com/office/powerpoint/2010/main" val="4267886468"/>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indefinite" autoRev="1" fill="hold" nodeType="withEffect" p14:presetBounceEnd="22000">
                                      <p:stCondLst>
                                        <p:cond delay="0"/>
                                      </p:stCondLst>
                                      <p:childTnLst>
                                        <p:animScale p14:bounceEnd="22000">
                                          <p:cBhvr>
                                            <p:cTn id="6" dur="6000" fill="hold"/>
                                            <p:tgtEl>
                                              <p:spTgt spid="22"/>
                                            </p:tgtEl>
                                          </p:cBhvr>
                                          <p:by x="105000" y="105000"/>
                                        </p:animScale>
                                      </p:childTnLst>
                                    </p:cTn>
                                  </p:par>
                                  <p:par>
                                    <p:cTn id="7" presetID="42" presetClass="path" presetSubtype="0" repeatCount="indefinite" accel="10000" decel="14000" autoRev="1" fill="hold" nodeType="withEffect">
                                      <p:stCondLst>
                                        <p:cond delay="0"/>
                                      </p:stCondLst>
                                      <p:childTnLst>
                                        <p:animMotion origin="layout" path="M -3.61111E-6 -3.08642E-6 L 0.00035 0.05031 " pathEditMode="relative" rAng="0" ptsTypes="AA">
                                          <p:cBhvr>
                                            <p:cTn id="8" dur="5250" fill="hold"/>
                                            <p:tgtEl>
                                              <p:spTgt spid="13"/>
                                            </p:tgtEl>
                                            <p:attrNameLst>
                                              <p:attrName>ppt_x</p:attrName>
                                              <p:attrName>ppt_y</p:attrName>
                                            </p:attrNameLst>
                                          </p:cBhvr>
                                          <p:rCtr x="17" y="2500"/>
                                        </p:animMotion>
                                      </p:childTnLst>
                                    </p:cTn>
                                  </p:par>
                                  <p:par>
                                    <p:cTn id="9" presetID="42" presetClass="path" presetSubtype="0" repeatCount="indefinite" accel="19000" decel="19000" autoRev="1" fill="hold" nodeType="withEffect">
                                      <p:stCondLst>
                                        <p:cond delay="0"/>
                                      </p:stCondLst>
                                      <p:childTnLst>
                                        <p:animMotion origin="layout" path="M 8.33333E-7 7.40741E-7 L 0.00035 0.05031 " pathEditMode="relative" rAng="0" ptsTypes="AA">
                                          <p:cBhvr>
                                            <p:cTn id="10" dur="2000" fill="hold"/>
                                            <p:tgtEl>
                                              <p:spTgt spid="3"/>
                                            </p:tgtEl>
                                            <p:attrNameLst>
                                              <p:attrName>ppt_x</p:attrName>
                                              <p:attrName>ppt_y</p:attrName>
                                            </p:attrNameLst>
                                          </p:cBhvr>
                                          <p:rCtr x="17" y="2500"/>
                                        </p:animMotion>
                                      </p:childTnLst>
                                    </p:cTn>
                                  </p:par>
                                  <p:par>
                                    <p:cTn id="11" presetID="42" presetClass="path" presetSubtype="0" repeatCount="indefinite" accel="5000" decel="5000" autoRev="1" fill="hold" nodeType="withEffect">
                                      <p:stCondLst>
                                        <p:cond delay="0"/>
                                      </p:stCondLst>
                                      <p:childTnLst>
                                        <p:animMotion origin="layout" path="M 8.33333E-7 2.22222E-6 L 0.00035 0.05031 " pathEditMode="relative" rAng="0" ptsTypes="AA">
                                          <p:cBhvr>
                                            <p:cTn id="12" dur="2500" fill="hold"/>
                                            <p:tgtEl>
                                              <p:spTgt spid="2"/>
                                            </p:tgtEl>
                                            <p:attrNameLst>
                                              <p:attrName>ppt_x</p:attrName>
                                              <p:attrName>ppt_y</p:attrName>
                                            </p:attrNameLst>
                                          </p:cBhvr>
                                          <p:rCtr x="0" y="2716"/>
                                        </p:animMotion>
                                      </p:childTnLst>
                                    </p:cTn>
                                  </p:par>
                                  <p:par>
                                    <p:cTn id="13" presetID="35" presetClass="path" presetSubtype="0" repeatCount="indefinite" accel="29000" decel="26000" autoRev="1" fill="hold" nodeType="withEffect">
                                      <p:stCondLst>
                                        <p:cond delay="0"/>
                                      </p:stCondLst>
                                      <p:childTnLst>
                                        <p:animMotion origin="layout" path="M -3.33333E-6 -2.22222E-6 L 0.07136 0.00062 " pathEditMode="relative" rAng="0" ptsTypes="AA">
                                          <p:cBhvr>
                                            <p:cTn id="14" dur="7250" fill="hold"/>
                                            <p:tgtEl>
                                              <p:spTgt spid="23"/>
                                            </p:tgtEl>
                                            <p:attrNameLst>
                                              <p:attrName>ppt_x</p:attrName>
                                              <p:attrName>ppt_y</p:attrName>
                                            </p:attrNameLst>
                                          </p:cBhvr>
                                          <p:rCtr x="3559" y="31"/>
                                        </p:animMotion>
                                      </p:childTnLst>
                                    </p:cTn>
                                  </p:par>
                                  <p:par>
                                    <p:cTn id="15" presetID="42" presetClass="path" presetSubtype="0" repeatCount="indefinite" accel="3636" autoRev="1" fill="hold" nodeType="withEffect" p14:presetBounceEnd="5091">
                                      <p:stCondLst>
                                        <p:cond delay="100"/>
                                      </p:stCondLst>
                                      <p:childTnLst>
                                        <p:animMotion origin="layout" path="M -3.33333E-6 -4.81481E-6 L 0.0073 -0.01759 " pathEditMode="relative" rAng="0" ptsTypes="AA" p14:bounceEnd="5091">
                                          <p:cBhvr>
                                            <p:cTn id="16" dur="6750" fill="hold"/>
                                            <p:tgtEl>
                                              <p:spTgt spid="5"/>
                                            </p:tgtEl>
                                            <p:attrNameLst>
                                              <p:attrName>ppt_x</p:attrName>
                                              <p:attrName>ppt_y</p:attrName>
                                            </p:attrNameLst>
                                          </p:cBhvr>
                                          <p:rCtr x="365" y="-895"/>
                                        </p:animMotion>
                                      </p:childTnLst>
                                    </p:cTn>
                                  </p:par>
                                  <p:par>
                                    <p:cTn id="17" presetID="8" presetClass="emph" presetSubtype="0" repeatCount="indefinite" accel="2500" autoRev="1" fill="hold" nodeType="withEffect" p14:presetBounceEnd="3500">
                                      <p:stCondLst>
                                        <p:cond delay="0"/>
                                      </p:stCondLst>
                                      <p:childTnLst>
                                        <p:animRot by="300000" p14:bounceEnd="3500">
                                          <p:cBhvr>
                                            <p:cTn id="18" dur="3500" fill="hold"/>
                                            <p:tgtEl>
                                              <p:spTgt spid="5"/>
                                            </p:tgtEl>
                                            <p:attrNameLst>
                                              <p:attrName>r</p:attrName>
                                            </p:attrNameLst>
                                          </p:cBhvr>
                                        </p:animRot>
                                      </p:childTnLst>
                                    </p:cTn>
                                  </p:par>
                                  <p:par>
                                    <p:cTn id="19" presetID="42" presetClass="path" presetSubtype="0" repeatCount="indefinite" accel="3636" decel="4000" autoRev="1" fill="hold" nodeType="withEffect">
                                      <p:stCondLst>
                                        <p:cond delay="100"/>
                                      </p:stCondLst>
                                      <p:childTnLst>
                                        <p:animMotion origin="layout" path="M 3.33333E-6 0.00124 L 0.0118 -0.02067 " pathEditMode="relative" rAng="0" ptsTypes="AA">
                                          <p:cBhvr>
                                            <p:cTn id="20" dur="3500" fill="hold"/>
                                            <p:tgtEl>
                                              <p:spTgt spid="8"/>
                                            </p:tgtEl>
                                            <p:attrNameLst>
                                              <p:attrName>ppt_x</p:attrName>
                                              <p:attrName>ppt_y</p:attrName>
                                            </p:attrNameLst>
                                          </p:cBhvr>
                                          <p:rCtr x="590" y="-1111"/>
                                        </p:animMotion>
                                      </p:childTnLst>
                                    </p:cTn>
                                  </p:par>
                                  <p:par>
                                    <p:cTn id="21" presetID="8" presetClass="emph" presetSubtype="0" repeatCount="indefinite" accel="2500" autoRev="1" fill="hold" nodeType="withEffect" p14:presetBounceEnd="3500">
                                      <p:stCondLst>
                                        <p:cond delay="0"/>
                                      </p:stCondLst>
                                      <p:childTnLst>
                                        <p:animRot by="300000" p14:bounceEnd="3500">
                                          <p:cBhvr>
                                            <p:cTn id="22" dur="9750" fill="hold"/>
                                            <p:tgtEl>
                                              <p:spTgt spid="8"/>
                                            </p:tgtEl>
                                            <p:attrNameLst>
                                              <p:attrName>r</p:attrName>
                                            </p:attrNameLst>
                                          </p:cBhvr>
                                        </p:animRot>
                                      </p:childTnLst>
                                    </p:cTn>
                                  </p:par>
                                  <p:par>
                                    <p:cTn id="23" presetID="42" presetClass="path" presetSubtype="0" repeatCount="indefinite" accel="3636" autoRev="1" fill="hold" nodeType="withEffect" p14:presetBounceEnd="5091">
                                      <p:stCondLst>
                                        <p:cond delay="100"/>
                                      </p:stCondLst>
                                      <p:childTnLst>
                                        <p:animMotion origin="layout" path="M 8.33333E-7 0.00123 L 0.00851 -0.03241 " pathEditMode="relative" rAng="0" ptsTypes="AA" p14:bounceEnd="5091">
                                          <p:cBhvr>
                                            <p:cTn id="24" dur="3250" fill="hold"/>
                                            <p:tgtEl>
                                              <p:spTgt spid="7"/>
                                            </p:tgtEl>
                                            <p:attrNameLst>
                                              <p:attrName>ppt_x</p:attrName>
                                              <p:attrName>ppt_y</p:attrName>
                                            </p:attrNameLst>
                                          </p:cBhvr>
                                          <p:rCtr x="417" y="-1698"/>
                                        </p:animMotion>
                                      </p:childTnLst>
                                    </p:cTn>
                                  </p:par>
                                  <p:par>
                                    <p:cTn id="25" presetID="8" presetClass="emph" presetSubtype="0" repeatCount="indefinite" accel="2500" autoRev="1" fill="hold" nodeType="withEffect" p14:presetBounceEnd="3500">
                                      <p:stCondLst>
                                        <p:cond delay="0"/>
                                      </p:stCondLst>
                                      <p:childTnLst>
                                        <p:animRot by="300000" p14:bounceEnd="3500">
                                          <p:cBhvr>
                                            <p:cTn id="26" dur="8250" fill="hold"/>
                                            <p:tgtEl>
                                              <p:spTgt spid="7"/>
                                            </p:tgtEl>
                                            <p:attrNameLst>
                                              <p:attrName>r</p:attrName>
                                            </p:attrNameLst>
                                          </p:cBhvr>
                                        </p:animRot>
                                      </p:childTnLst>
                                    </p:cTn>
                                  </p:par>
                                  <p:par>
                                    <p:cTn id="27" presetID="10" presetClass="entr" presetSubtype="0" fill="hold" grpId="0" nodeType="withEffect">
                                      <p:stCondLst>
                                        <p:cond delay="800"/>
                                      </p:stCondLst>
                                      <p:childTnLst>
                                        <p:set>
                                          <p:cBhvr>
                                            <p:cTn id="28" dur="1" fill="hold">
                                              <p:stCondLst>
                                                <p:cond delay="0"/>
                                              </p:stCondLst>
                                            </p:cTn>
                                            <p:tgtEl>
                                              <p:spTgt spid="4"/>
                                            </p:tgtEl>
                                            <p:attrNameLst>
                                              <p:attrName>style.visibility</p:attrName>
                                            </p:attrNameLst>
                                          </p:cBhvr>
                                          <p:to>
                                            <p:strVal val="visible"/>
                                          </p:to>
                                        </p:set>
                                        <p:animEffect transition="in" filter="fade">
                                          <p:cBhvr>
                                            <p:cTn id="29" dur="1600"/>
                                            <p:tgtEl>
                                              <p:spTgt spid="4"/>
                                            </p:tgtEl>
                                          </p:cBhvr>
                                        </p:animEffect>
                                      </p:childTnLst>
                                    </p:cTn>
                                  </p:par>
                                  <p:par>
                                    <p:cTn id="30" presetID="10" presetClass="entr" presetSubtype="0" fill="hold" grpId="0" nodeType="withEffect">
                                      <p:stCondLst>
                                        <p:cond delay="110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12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indefinite" autoRev="1" fill="hold" nodeType="withEffect">
                                      <p:stCondLst>
                                        <p:cond delay="0"/>
                                      </p:stCondLst>
                                      <p:childTnLst>
                                        <p:animScale>
                                          <p:cBhvr>
                                            <p:cTn id="6" dur="6000" fill="hold"/>
                                            <p:tgtEl>
                                              <p:spTgt spid="22"/>
                                            </p:tgtEl>
                                          </p:cBhvr>
                                          <p:by x="105000" y="105000"/>
                                        </p:animScale>
                                      </p:childTnLst>
                                    </p:cTn>
                                  </p:par>
                                  <p:par>
                                    <p:cTn id="7" presetID="42" presetClass="path" presetSubtype="0" repeatCount="indefinite" accel="10000" decel="14000" autoRev="1" fill="hold" nodeType="withEffect">
                                      <p:stCondLst>
                                        <p:cond delay="0"/>
                                      </p:stCondLst>
                                      <p:childTnLst>
                                        <p:animMotion origin="layout" path="M -3.61111E-6 -3.08642E-6 L 0.00035 0.05031 " pathEditMode="relative" rAng="0" ptsTypes="AA">
                                          <p:cBhvr>
                                            <p:cTn id="8" dur="5250" fill="hold"/>
                                            <p:tgtEl>
                                              <p:spTgt spid="13"/>
                                            </p:tgtEl>
                                            <p:attrNameLst>
                                              <p:attrName>ppt_x</p:attrName>
                                              <p:attrName>ppt_y</p:attrName>
                                            </p:attrNameLst>
                                          </p:cBhvr>
                                          <p:rCtr x="17" y="2500"/>
                                        </p:animMotion>
                                      </p:childTnLst>
                                    </p:cTn>
                                  </p:par>
                                  <p:par>
                                    <p:cTn id="9" presetID="42" presetClass="path" presetSubtype="0" repeatCount="indefinite" accel="19000" decel="19000" autoRev="1" fill="hold" nodeType="withEffect">
                                      <p:stCondLst>
                                        <p:cond delay="0"/>
                                      </p:stCondLst>
                                      <p:childTnLst>
                                        <p:animMotion origin="layout" path="M 8.33333E-7 7.40741E-7 L 0.00035 0.05031 " pathEditMode="relative" rAng="0" ptsTypes="AA">
                                          <p:cBhvr>
                                            <p:cTn id="10" dur="2000" fill="hold"/>
                                            <p:tgtEl>
                                              <p:spTgt spid="3"/>
                                            </p:tgtEl>
                                            <p:attrNameLst>
                                              <p:attrName>ppt_x</p:attrName>
                                              <p:attrName>ppt_y</p:attrName>
                                            </p:attrNameLst>
                                          </p:cBhvr>
                                          <p:rCtr x="17" y="2500"/>
                                        </p:animMotion>
                                      </p:childTnLst>
                                    </p:cTn>
                                  </p:par>
                                  <p:par>
                                    <p:cTn id="11" presetID="42" presetClass="path" presetSubtype="0" repeatCount="indefinite" accel="5000" decel="5000" autoRev="1" fill="hold" nodeType="withEffect">
                                      <p:stCondLst>
                                        <p:cond delay="0"/>
                                      </p:stCondLst>
                                      <p:childTnLst>
                                        <p:animMotion origin="layout" path="M 8.33333E-7 2.22222E-6 L 0.00035 0.05031 " pathEditMode="relative" rAng="0" ptsTypes="AA">
                                          <p:cBhvr>
                                            <p:cTn id="12" dur="2500" fill="hold"/>
                                            <p:tgtEl>
                                              <p:spTgt spid="2"/>
                                            </p:tgtEl>
                                            <p:attrNameLst>
                                              <p:attrName>ppt_x</p:attrName>
                                              <p:attrName>ppt_y</p:attrName>
                                            </p:attrNameLst>
                                          </p:cBhvr>
                                          <p:rCtr x="0" y="2716"/>
                                        </p:animMotion>
                                      </p:childTnLst>
                                    </p:cTn>
                                  </p:par>
                                  <p:par>
                                    <p:cTn id="13" presetID="35" presetClass="path" presetSubtype="0" repeatCount="indefinite" accel="29000" decel="26000" autoRev="1" fill="hold" nodeType="withEffect">
                                      <p:stCondLst>
                                        <p:cond delay="0"/>
                                      </p:stCondLst>
                                      <p:childTnLst>
                                        <p:animMotion origin="layout" path="M -3.33333E-6 -2.22222E-6 L 0.07136 0.00062 " pathEditMode="relative" rAng="0" ptsTypes="AA">
                                          <p:cBhvr>
                                            <p:cTn id="14" dur="7250" fill="hold"/>
                                            <p:tgtEl>
                                              <p:spTgt spid="23"/>
                                            </p:tgtEl>
                                            <p:attrNameLst>
                                              <p:attrName>ppt_x</p:attrName>
                                              <p:attrName>ppt_y</p:attrName>
                                            </p:attrNameLst>
                                          </p:cBhvr>
                                          <p:rCtr x="3559" y="31"/>
                                        </p:animMotion>
                                      </p:childTnLst>
                                    </p:cTn>
                                  </p:par>
                                  <p:par>
                                    <p:cTn id="15" presetID="42" presetClass="path" presetSubtype="0" repeatCount="indefinite" accel="3636" autoRev="1" fill="hold" nodeType="withEffect">
                                      <p:stCondLst>
                                        <p:cond delay="100"/>
                                      </p:stCondLst>
                                      <p:childTnLst>
                                        <p:animMotion origin="layout" path="M -3.33333E-6 -4.81481E-6 L 0.0073 -0.01759 " pathEditMode="relative" rAng="0" ptsTypes="AA">
                                          <p:cBhvr>
                                            <p:cTn id="16" dur="6750" fill="hold"/>
                                            <p:tgtEl>
                                              <p:spTgt spid="5"/>
                                            </p:tgtEl>
                                            <p:attrNameLst>
                                              <p:attrName>ppt_x</p:attrName>
                                              <p:attrName>ppt_y</p:attrName>
                                            </p:attrNameLst>
                                          </p:cBhvr>
                                          <p:rCtr x="365" y="-895"/>
                                        </p:animMotion>
                                      </p:childTnLst>
                                    </p:cTn>
                                  </p:par>
                                  <p:par>
                                    <p:cTn id="17" presetID="8" presetClass="emph" presetSubtype="0" repeatCount="indefinite" accel="2500" autoRev="1" fill="hold" nodeType="withEffect">
                                      <p:stCondLst>
                                        <p:cond delay="0"/>
                                      </p:stCondLst>
                                      <p:childTnLst>
                                        <p:animRot by="300000">
                                          <p:cBhvr>
                                            <p:cTn id="18" dur="3500" fill="hold"/>
                                            <p:tgtEl>
                                              <p:spTgt spid="5"/>
                                            </p:tgtEl>
                                            <p:attrNameLst>
                                              <p:attrName>r</p:attrName>
                                            </p:attrNameLst>
                                          </p:cBhvr>
                                        </p:animRot>
                                      </p:childTnLst>
                                    </p:cTn>
                                  </p:par>
                                  <p:par>
                                    <p:cTn id="19" presetID="42" presetClass="path" presetSubtype="0" repeatCount="indefinite" accel="3636" decel="4000" autoRev="1" fill="hold" nodeType="withEffect">
                                      <p:stCondLst>
                                        <p:cond delay="100"/>
                                      </p:stCondLst>
                                      <p:childTnLst>
                                        <p:animMotion origin="layout" path="M 3.33333E-6 0.00124 L 0.0118 -0.02067 " pathEditMode="relative" rAng="0" ptsTypes="AA">
                                          <p:cBhvr>
                                            <p:cTn id="20" dur="3500" fill="hold"/>
                                            <p:tgtEl>
                                              <p:spTgt spid="8"/>
                                            </p:tgtEl>
                                            <p:attrNameLst>
                                              <p:attrName>ppt_x</p:attrName>
                                              <p:attrName>ppt_y</p:attrName>
                                            </p:attrNameLst>
                                          </p:cBhvr>
                                          <p:rCtr x="590" y="-1111"/>
                                        </p:animMotion>
                                      </p:childTnLst>
                                    </p:cTn>
                                  </p:par>
                                  <p:par>
                                    <p:cTn id="21" presetID="8" presetClass="emph" presetSubtype="0" repeatCount="indefinite" accel="2500" autoRev="1" fill="hold" nodeType="withEffect">
                                      <p:stCondLst>
                                        <p:cond delay="0"/>
                                      </p:stCondLst>
                                      <p:childTnLst>
                                        <p:animRot by="300000">
                                          <p:cBhvr>
                                            <p:cTn id="22" dur="9750" fill="hold"/>
                                            <p:tgtEl>
                                              <p:spTgt spid="8"/>
                                            </p:tgtEl>
                                            <p:attrNameLst>
                                              <p:attrName>r</p:attrName>
                                            </p:attrNameLst>
                                          </p:cBhvr>
                                        </p:animRot>
                                      </p:childTnLst>
                                    </p:cTn>
                                  </p:par>
                                  <p:par>
                                    <p:cTn id="23" presetID="42" presetClass="path" presetSubtype="0" repeatCount="indefinite" accel="3636" autoRev="1" fill="hold" nodeType="withEffect">
                                      <p:stCondLst>
                                        <p:cond delay="100"/>
                                      </p:stCondLst>
                                      <p:childTnLst>
                                        <p:animMotion origin="layout" path="M 8.33333E-7 0.00123 L 0.00851 -0.03241 " pathEditMode="relative" rAng="0" ptsTypes="AA">
                                          <p:cBhvr>
                                            <p:cTn id="24" dur="3250" fill="hold"/>
                                            <p:tgtEl>
                                              <p:spTgt spid="7"/>
                                            </p:tgtEl>
                                            <p:attrNameLst>
                                              <p:attrName>ppt_x</p:attrName>
                                              <p:attrName>ppt_y</p:attrName>
                                            </p:attrNameLst>
                                          </p:cBhvr>
                                          <p:rCtr x="417" y="-1698"/>
                                        </p:animMotion>
                                      </p:childTnLst>
                                    </p:cTn>
                                  </p:par>
                                  <p:par>
                                    <p:cTn id="25" presetID="8" presetClass="emph" presetSubtype="0" repeatCount="indefinite" accel="2500" autoRev="1" fill="hold" nodeType="withEffect">
                                      <p:stCondLst>
                                        <p:cond delay="0"/>
                                      </p:stCondLst>
                                      <p:childTnLst>
                                        <p:animRot by="300000">
                                          <p:cBhvr>
                                            <p:cTn id="26" dur="8250" fill="hold"/>
                                            <p:tgtEl>
                                              <p:spTgt spid="7"/>
                                            </p:tgtEl>
                                            <p:attrNameLst>
                                              <p:attrName>r</p:attrName>
                                            </p:attrNameLst>
                                          </p:cBhvr>
                                        </p:animRot>
                                      </p:childTnLst>
                                    </p:cTn>
                                  </p:par>
                                  <p:par>
                                    <p:cTn id="27" presetID="10" presetClass="entr" presetSubtype="0" fill="hold" grpId="0" nodeType="withEffect">
                                      <p:stCondLst>
                                        <p:cond delay="800"/>
                                      </p:stCondLst>
                                      <p:childTnLst>
                                        <p:set>
                                          <p:cBhvr>
                                            <p:cTn id="28" dur="1" fill="hold">
                                              <p:stCondLst>
                                                <p:cond delay="0"/>
                                              </p:stCondLst>
                                            </p:cTn>
                                            <p:tgtEl>
                                              <p:spTgt spid="4"/>
                                            </p:tgtEl>
                                            <p:attrNameLst>
                                              <p:attrName>style.visibility</p:attrName>
                                            </p:attrNameLst>
                                          </p:cBhvr>
                                          <p:to>
                                            <p:strVal val="visible"/>
                                          </p:to>
                                        </p:set>
                                        <p:animEffect transition="in" filter="fade">
                                          <p:cBhvr>
                                            <p:cTn id="29" dur="1600"/>
                                            <p:tgtEl>
                                              <p:spTgt spid="4"/>
                                            </p:tgtEl>
                                          </p:cBhvr>
                                        </p:animEffect>
                                      </p:childTnLst>
                                    </p:cTn>
                                  </p:par>
                                  <p:par>
                                    <p:cTn id="30" presetID="10" presetClass="entr" presetSubtype="0" fill="hold" grpId="0" nodeType="withEffect">
                                      <p:stCondLst>
                                        <p:cond delay="110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12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p:bldLst>
      </p:timing>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descr="Forma&#10;&#10;Descripción generada automáticamente">
            <a:extLst>
              <a:ext uri="{FF2B5EF4-FFF2-40B4-BE49-F238E27FC236}">
                <a16:creationId xmlns:a16="http://schemas.microsoft.com/office/drawing/2014/main" id="{F2C40DD3-0FB4-7083-371E-27079241DAC3}"/>
              </a:ext>
            </a:extLst>
          </p:cNvPr>
          <p:cNvPicPr>
            <a:picLocks noChangeAspect="1"/>
          </p:cNvPicPr>
          <p:nvPr/>
        </p:nvPicPr>
        <p:blipFill rotWithShape="1">
          <a:blip r:embed="rId2">
            <a:extLst>
              <a:ext uri="{28A0092B-C50C-407E-A947-70E740481C1C}">
                <a14:useLocalDpi xmlns:a14="http://schemas.microsoft.com/office/drawing/2010/main" val="0"/>
              </a:ext>
            </a:extLst>
          </a:blip>
          <a:srcRect l="6338" t="11190" r="47314" b="12346"/>
          <a:stretch/>
        </p:blipFill>
        <p:spPr>
          <a:xfrm>
            <a:off x="7920953" y="2717322"/>
            <a:ext cx="1223046" cy="1134961"/>
          </a:xfrm>
          <a:prstGeom prst="rect">
            <a:avLst/>
          </a:prstGeom>
        </p:spPr>
      </p:pic>
      <p:pic>
        <p:nvPicPr>
          <p:cNvPr id="3" name="Imagen 2" descr="Patrón de fondo&#10;&#10;Descripción generada automáticamente con confianza baja">
            <a:extLst>
              <a:ext uri="{FF2B5EF4-FFF2-40B4-BE49-F238E27FC236}">
                <a16:creationId xmlns:a16="http://schemas.microsoft.com/office/drawing/2014/main" id="{78444BCE-AC51-0EBF-1E27-A44A5DE82FC9}"/>
              </a:ext>
            </a:extLst>
          </p:cNvPr>
          <p:cNvPicPr>
            <a:picLocks noChangeAspect="1"/>
          </p:cNvPicPr>
          <p:nvPr/>
        </p:nvPicPr>
        <p:blipFill rotWithShape="1">
          <a:blip r:embed="rId3">
            <a:extLst>
              <a:ext uri="{28A0092B-C50C-407E-A947-70E740481C1C}">
                <a14:useLocalDpi xmlns:a14="http://schemas.microsoft.com/office/drawing/2010/main" val="0"/>
              </a:ext>
            </a:extLst>
          </a:blip>
          <a:srcRect l="25298" t="16723" r="2754" b="16966"/>
          <a:stretch/>
        </p:blipFill>
        <p:spPr>
          <a:xfrm flipV="1">
            <a:off x="-171449" y="-68580"/>
            <a:ext cx="3283602" cy="1702336"/>
          </a:xfrm>
          <a:prstGeom prst="rect">
            <a:avLst/>
          </a:prstGeom>
        </p:spPr>
      </p:pic>
      <p:pic>
        <p:nvPicPr>
          <p:cNvPr id="6" name="Imagen 5" descr="Icono&#10;&#10;Descripción generada automáticamente">
            <a:extLst>
              <a:ext uri="{FF2B5EF4-FFF2-40B4-BE49-F238E27FC236}">
                <a16:creationId xmlns:a16="http://schemas.microsoft.com/office/drawing/2014/main" id="{FC5252B5-042A-050D-A4A9-CE2C7BFE6231}"/>
              </a:ext>
            </a:extLst>
          </p:cNvPr>
          <p:cNvPicPr>
            <a:picLocks noChangeAspect="1"/>
          </p:cNvPicPr>
          <p:nvPr/>
        </p:nvPicPr>
        <p:blipFill rotWithShape="1">
          <a:blip r:embed="rId4">
            <a:extLst>
              <a:ext uri="{28A0092B-C50C-407E-A947-70E740481C1C}">
                <a14:useLocalDpi xmlns:a14="http://schemas.microsoft.com/office/drawing/2010/main" val="0"/>
              </a:ext>
            </a:extLst>
          </a:blip>
          <a:srcRect l="48803" t="24065" r="2121" b="27656"/>
          <a:stretch/>
        </p:blipFill>
        <p:spPr>
          <a:xfrm flipV="1">
            <a:off x="-156282" y="-215983"/>
            <a:ext cx="1832919" cy="1014256"/>
          </a:xfrm>
          <a:prstGeom prst="rect">
            <a:avLst/>
          </a:prstGeom>
        </p:spPr>
      </p:pic>
      <p:pic>
        <p:nvPicPr>
          <p:cNvPr id="7" name="Imagen 6" descr="Un dibujo de un animal&#10;&#10;Descripción generada automáticamente con confianza baja">
            <a:extLst>
              <a:ext uri="{FF2B5EF4-FFF2-40B4-BE49-F238E27FC236}">
                <a16:creationId xmlns:a16="http://schemas.microsoft.com/office/drawing/2014/main" id="{5EACE198-8088-997F-FD46-02F8E53370E2}"/>
              </a:ext>
            </a:extLst>
          </p:cNvPr>
          <p:cNvPicPr>
            <a:picLocks noChangeAspect="1"/>
          </p:cNvPicPr>
          <p:nvPr/>
        </p:nvPicPr>
        <p:blipFill rotWithShape="1">
          <a:blip r:embed="rId5">
            <a:extLst>
              <a:ext uri="{28A0092B-C50C-407E-A947-70E740481C1C}">
                <a14:useLocalDpi xmlns:a14="http://schemas.microsoft.com/office/drawing/2010/main" val="0"/>
              </a:ext>
            </a:extLst>
          </a:blip>
          <a:srcRect l="1079" t="39961" r="62780" b="21464"/>
          <a:stretch/>
        </p:blipFill>
        <p:spPr>
          <a:xfrm>
            <a:off x="5980573" y="3324297"/>
            <a:ext cx="3163425" cy="1899213"/>
          </a:xfrm>
          <a:prstGeom prst="rect">
            <a:avLst/>
          </a:prstGeom>
        </p:spPr>
      </p:pic>
      <p:pic>
        <p:nvPicPr>
          <p:cNvPr id="9" name="Imagen 8" descr="Dibujo de una persona&#10;&#10;Descripción generada automáticamente con confianza media">
            <a:extLst>
              <a:ext uri="{FF2B5EF4-FFF2-40B4-BE49-F238E27FC236}">
                <a16:creationId xmlns:a16="http://schemas.microsoft.com/office/drawing/2014/main" id="{B5CD2A73-C90A-A1B8-BED4-05152A691587}"/>
              </a:ext>
            </a:extLst>
          </p:cNvPr>
          <p:cNvPicPr>
            <a:picLocks noChangeAspect="1"/>
          </p:cNvPicPr>
          <p:nvPr/>
        </p:nvPicPr>
        <p:blipFill rotWithShape="1">
          <a:blip r:embed="rId6">
            <a:extLst>
              <a:ext uri="{28A0092B-C50C-407E-A947-70E740481C1C}">
                <a14:useLocalDpi xmlns:a14="http://schemas.microsoft.com/office/drawing/2010/main" val="0"/>
              </a:ext>
            </a:extLst>
          </a:blip>
          <a:srcRect t="3625" r="53804" b="34414"/>
          <a:stretch/>
        </p:blipFill>
        <p:spPr>
          <a:xfrm>
            <a:off x="6752508" y="3284803"/>
            <a:ext cx="2463658" cy="1858697"/>
          </a:xfrm>
          <a:prstGeom prst="rect">
            <a:avLst/>
          </a:prstGeom>
        </p:spPr>
      </p:pic>
      <p:sp>
        <p:nvSpPr>
          <p:cNvPr id="8" name="Text Placeholder 7">
            <a:extLst>
              <a:ext uri="{FF2B5EF4-FFF2-40B4-BE49-F238E27FC236}">
                <a16:creationId xmlns:a16="http://schemas.microsoft.com/office/drawing/2014/main" id="{64D68E61-016F-4F06-8E47-3BB96B0309F9}"/>
              </a:ext>
            </a:extLst>
          </p:cNvPr>
          <p:cNvSpPr>
            <a:spLocks noGrp="1"/>
          </p:cNvSpPr>
          <p:nvPr>
            <p:ph type="body" idx="10"/>
          </p:nvPr>
        </p:nvSpPr>
        <p:spPr>
          <a:xfrm>
            <a:off x="1334390" y="916610"/>
            <a:ext cx="6871176" cy="3066725"/>
          </a:xfrm>
        </p:spPr>
        <p:txBody>
          <a:bodyPr anchor="ctr"/>
          <a:lstStyle/>
          <a:p>
            <a:pPr>
              <a:lnSpc>
                <a:spcPct val="80000"/>
              </a:lnSpc>
            </a:pPr>
            <a:r>
              <a:rPr lang="en-US" sz="5400" b="1" dirty="0"/>
              <a:t>02. PROBLEM STATEMENT</a:t>
            </a:r>
          </a:p>
          <a:p>
            <a:pPr marL="171450" indent="-171450" algn="l">
              <a:lnSpc>
                <a:spcPct val="80000"/>
              </a:lnSpc>
              <a:buFont typeface="Arial" panose="020B0604020202020204" pitchFamily="34" charset="0"/>
              <a:buChar char="•"/>
            </a:pPr>
            <a:r>
              <a:rPr lang="en-US" sz="1800" dirty="0">
                <a:latin typeface="Manrope Medium"/>
              </a:rPr>
              <a:t>Privacy Risks: Increased personal data collection heightens the risk of breaches.</a:t>
            </a:r>
          </a:p>
          <a:p>
            <a:pPr marL="171450" indent="-171450" algn="l">
              <a:lnSpc>
                <a:spcPct val="80000"/>
              </a:lnSpc>
              <a:buFont typeface="Arial" panose="020B0604020202020204" pitchFamily="34" charset="0"/>
              <a:buChar char="•"/>
            </a:pPr>
            <a:endParaRPr lang="en-US" sz="1800" dirty="0">
              <a:latin typeface="Manrope Medium"/>
            </a:endParaRPr>
          </a:p>
          <a:p>
            <a:pPr marL="171450" indent="-171450" algn="l">
              <a:lnSpc>
                <a:spcPct val="80000"/>
              </a:lnSpc>
              <a:buFont typeface="Arial" panose="020B0604020202020204" pitchFamily="34" charset="0"/>
              <a:buChar char="•"/>
            </a:pPr>
            <a:r>
              <a:rPr lang="en-US" sz="1800" dirty="0">
                <a:latin typeface="Manrope Medium"/>
              </a:rPr>
              <a:t>Compliance Issues: Organizations face challenges with varying international privacy laws.</a:t>
            </a:r>
          </a:p>
          <a:p>
            <a:pPr marL="171450" indent="-171450" algn="l">
              <a:lnSpc>
                <a:spcPct val="80000"/>
              </a:lnSpc>
              <a:buFont typeface="Arial" panose="020B0604020202020204" pitchFamily="34" charset="0"/>
              <a:buChar char="•"/>
            </a:pPr>
            <a:endParaRPr lang="en-US" sz="1800" dirty="0">
              <a:latin typeface="Manrope Medium"/>
            </a:endParaRPr>
          </a:p>
          <a:p>
            <a:pPr marL="171450" indent="-171450" algn="l">
              <a:lnSpc>
                <a:spcPct val="80000"/>
              </a:lnSpc>
              <a:buFont typeface="Arial" panose="020B0604020202020204" pitchFamily="34" charset="0"/>
              <a:buChar char="•"/>
            </a:pPr>
            <a:r>
              <a:rPr lang="en-US" sz="1800" dirty="0">
                <a:latin typeface="Manrope Medium"/>
              </a:rPr>
              <a:t>Framework Gap: A standardized data privacy framework is needed for better protection and control.</a:t>
            </a:r>
          </a:p>
        </p:txBody>
      </p:sp>
      <p:pic>
        <p:nvPicPr>
          <p:cNvPr id="15" name="Imagen 14" descr="Imagen que contiene Gráfico circular&#10;&#10;Descripción generada automáticamente">
            <a:extLst>
              <a:ext uri="{FF2B5EF4-FFF2-40B4-BE49-F238E27FC236}">
                <a16:creationId xmlns:a16="http://schemas.microsoft.com/office/drawing/2014/main" id="{41E0F4B5-83D5-81F9-D16E-BFEC6113F8CD}"/>
              </a:ext>
            </a:extLst>
          </p:cNvPr>
          <p:cNvPicPr>
            <a:picLocks noChangeAspect="1"/>
          </p:cNvPicPr>
          <p:nvPr/>
        </p:nvPicPr>
        <p:blipFill rotWithShape="1">
          <a:blip r:embed="rId7">
            <a:extLst>
              <a:ext uri="{28A0092B-C50C-407E-A947-70E740481C1C}">
                <a14:useLocalDpi xmlns:a14="http://schemas.microsoft.com/office/drawing/2010/main" val="0"/>
              </a:ext>
            </a:extLst>
          </a:blip>
          <a:srcRect l="7850" t="14258" r="3883" b="15917"/>
          <a:stretch/>
        </p:blipFill>
        <p:spPr>
          <a:xfrm rot="17969043">
            <a:off x="-789033" y="3688811"/>
            <a:ext cx="2477967" cy="1102610"/>
          </a:xfrm>
          <a:prstGeom prst="rect">
            <a:avLst/>
          </a:prstGeom>
        </p:spPr>
      </p:pic>
      <p:pic>
        <p:nvPicPr>
          <p:cNvPr id="17" name="Imagen 16" descr="Círculo&#10;&#10;Descripción generada automáticamente">
            <a:extLst>
              <a:ext uri="{FF2B5EF4-FFF2-40B4-BE49-F238E27FC236}">
                <a16:creationId xmlns:a16="http://schemas.microsoft.com/office/drawing/2014/main" id="{80D10D1F-A34B-F59E-0925-BDA9E197E11F}"/>
              </a:ext>
            </a:extLst>
          </p:cNvPr>
          <p:cNvPicPr>
            <a:picLocks noChangeAspect="1"/>
          </p:cNvPicPr>
          <p:nvPr/>
        </p:nvPicPr>
        <p:blipFill rotWithShape="1">
          <a:blip r:embed="rId8">
            <a:extLst>
              <a:ext uri="{28A0092B-C50C-407E-A947-70E740481C1C}">
                <a14:useLocalDpi xmlns:a14="http://schemas.microsoft.com/office/drawing/2010/main" val="0"/>
              </a:ext>
            </a:extLst>
          </a:blip>
          <a:srcRect l="26300" t="6535" r="24866" b="6900"/>
          <a:stretch/>
        </p:blipFill>
        <p:spPr>
          <a:xfrm>
            <a:off x="341488" y="1076751"/>
            <a:ext cx="801545" cy="799242"/>
          </a:xfrm>
          <a:prstGeom prst="rect">
            <a:avLst/>
          </a:prstGeom>
        </p:spPr>
      </p:pic>
      <p:pic>
        <p:nvPicPr>
          <p:cNvPr id="19" name="Imagen 18" descr="Imagen que contiene Forma&#10;&#10;Descripción generada automáticamente">
            <a:extLst>
              <a:ext uri="{FF2B5EF4-FFF2-40B4-BE49-F238E27FC236}">
                <a16:creationId xmlns:a16="http://schemas.microsoft.com/office/drawing/2014/main" id="{C7F49B56-7AD9-FD06-4831-7F0F265D5FD5}"/>
              </a:ext>
            </a:extLst>
          </p:cNvPr>
          <p:cNvPicPr>
            <a:picLocks noChangeAspect="1"/>
          </p:cNvPicPr>
          <p:nvPr/>
        </p:nvPicPr>
        <p:blipFill rotWithShape="1">
          <a:blip r:embed="rId9">
            <a:extLst>
              <a:ext uri="{28A0092B-C50C-407E-A947-70E740481C1C}">
                <a14:useLocalDpi xmlns:a14="http://schemas.microsoft.com/office/drawing/2010/main" val="0"/>
              </a:ext>
            </a:extLst>
          </a:blip>
          <a:srcRect l="26800" t="4583" r="22933" b="6607"/>
          <a:stretch/>
        </p:blipFill>
        <p:spPr>
          <a:xfrm>
            <a:off x="7382585" y="-1151886"/>
            <a:ext cx="2300037" cy="2285787"/>
          </a:xfrm>
          <a:prstGeom prst="rect">
            <a:avLst/>
          </a:prstGeom>
        </p:spPr>
      </p:pic>
      <p:pic>
        <p:nvPicPr>
          <p:cNvPr id="20" name="Imagen 19" descr="Icono&#10;&#10;Descripción generada automáticamente">
            <a:extLst>
              <a:ext uri="{FF2B5EF4-FFF2-40B4-BE49-F238E27FC236}">
                <a16:creationId xmlns:a16="http://schemas.microsoft.com/office/drawing/2014/main" id="{F95500FF-5F15-A707-A8B0-D6BB4B4CF0D8}"/>
              </a:ext>
            </a:extLst>
          </p:cNvPr>
          <p:cNvPicPr>
            <a:picLocks noChangeAspect="1"/>
          </p:cNvPicPr>
          <p:nvPr/>
        </p:nvPicPr>
        <p:blipFill rotWithShape="1">
          <a:blip r:embed="rId10">
            <a:extLst>
              <a:ext uri="{28A0092B-C50C-407E-A947-70E740481C1C}">
                <a14:useLocalDpi xmlns:a14="http://schemas.microsoft.com/office/drawing/2010/main" val="0"/>
              </a:ext>
            </a:extLst>
          </a:blip>
          <a:srcRect l="2783" t="14022" r="5733" b="13919"/>
          <a:stretch/>
        </p:blipFill>
        <p:spPr>
          <a:xfrm rot="20639185">
            <a:off x="-354108" y="4382203"/>
            <a:ext cx="1955286" cy="866325"/>
          </a:xfrm>
          <a:prstGeom prst="rect">
            <a:avLst/>
          </a:prstGeom>
        </p:spPr>
      </p:pic>
      <p:pic>
        <p:nvPicPr>
          <p:cNvPr id="21" name="Imagen 20" descr="Imagen que contiene luz, lámpara&#10;&#10;Descripción generada automáticamente">
            <a:extLst>
              <a:ext uri="{FF2B5EF4-FFF2-40B4-BE49-F238E27FC236}">
                <a16:creationId xmlns:a16="http://schemas.microsoft.com/office/drawing/2014/main" id="{5BEF0C80-96ED-ACA3-1509-73CBAD54B156}"/>
              </a:ext>
            </a:extLst>
          </p:cNvPr>
          <p:cNvPicPr>
            <a:picLocks noChangeAspect="1"/>
          </p:cNvPicPr>
          <p:nvPr/>
        </p:nvPicPr>
        <p:blipFill rotWithShape="1">
          <a:blip r:embed="rId11">
            <a:extLst>
              <a:ext uri="{28A0092B-C50C-407E-A947-70E740481C1C}">
                <a14:useLocalDpi xmlns:a14="http://schemas.microsoft.com/office/drawing/2010/main" val="0"/>
              </a:ext>
            </a:extLst>
          </a:blip>
          <a:srcRect l="24850" t="6158" r="23333" b="5607"/>
          <a:stretch/>
        </p:blipFill>
        <p:spPr>
          <a:xfrm>
            <a:off x="980564" y="3614794"/>
            <a:ext cx="471505" cy="451627"/>
          </a:xfrm>
          <a:prstGeom prst="rect">
            <a:avLst/>
          </a:prstGeom>
        </p:spPr>
      </p:pic>
      <p:sp>
        <p:nvSpPr>
          <p:cNvPr id="23" name="Elipse 22">
            <a:extLst>
              <a:ext uri="{FF2B5EF4-FFF2-40B4-BE49-F238E27FC236}">
                <a16:creationId xmlns:a16="http://schemas.microsoft.com/office/drawing/2014/main" id="{112AC5FB-292F-AF20-3273-D5F7C2185005}"/>
              </a:ext>
            </a:extLst>
          </p:cNvPr>
          <p:cNvSpPr/>
          <p:nvPr/>
        </p:nvSpPr>
        <p:spPr>
          <a:xfrm>
            <a:off x="13407807" y="4655444"/>
            <a:ext cx="81089" cy="8108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grpSp>
        <p:nvGrpSpPr>
          <p:cNvPr id="28" name="Grupo 27">
            <a:extLst>
              <a:ext uri="{FF2B5EF4-FFF2-40B4-BE49-F238E27FC236}">
                <a16:creationId xmlns:a16="http://schemas.microsoft.com/office/drawing/2014/main" id="{8168F1AF-FF19-5CE0-ACFA-FC1FAEC94904}"/>
              </a:ext>
            </a:extLst>
          </p:cNvPr>
          <p:cNvGrpSpPr/>
          <p:nvPr/>
        </p:nvGrpSpPr>
        <p:grpSpPr>
          <a:xfrm>
            <a:off x="479578" y="1325239"/>
            <a:ext cx="7725988" cy="3135952"/>
            <a:chOff x="353635" y="1274118"/>
            <a:chExt cx="7977874" cy="3238193"/>
          </a:xfrm>
        </p:grpSpPr>
        <p:sp>
          <p:nvSpPr>
            <p:cNvPr id="10" name="Rectángulo 9">
              <a:extLst>
                <a:ext uri="{FF2B5EF4-FFF2-40B4-BE49-F238E27FC236}">
                  <a16:creationId xmlns:a16="http://schemas.microsoft.com/office/drawing/2014/main" id="{013A0A0C-768A-103F-9788-31DBF077BFF4}"/>
                </a:ext>
              </a:extLst>
            </p:cNvPr>
            <p:cNvSpPr/>
            <p:nvPr/>
          </p:nvSpPr>
          <p:spPr>
            <a:xfrm>
              <a:off x="353635" y="2349689"/>
              <a:ext cx="85578" cy="8557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1" name="Elipse 10">
              <a:extLst>
                <a:ext uri="{FF2B5EF4-FFF2-40B4-BE49-F238E27FC236}">
                  <a16:creationId xmlns:a16="http://schemas.microsoft.com/office/drawing/2014/main" id="{58D7E544-DC0C-C77B-8580-CAE9813CF86B}"/>
                </a:ext>
              </a:extLst>
            </p:cNvPr>
            <p:cNvSpPr/>
            <p:nvPr/>
          </p:nvSpPr>
          <p:spPr>
            <a:xfrm>
              <a:off x="1338442" y="2358303"/>
              <a:ext cx="81089" cy="8108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3" name="Elipse 12">
              <a:extLst>
                <a:ext uri="{FF2B5EF4-FFF2-40B4-BE49-F238E27FC236}">
                  <a16:creationId xmlns:a16="http://schemas.microsoft.com/office/drawing/2014/main" id="{0060FA3F-4E9E-249A-5455-536C4A71EDFC}"/>
                </a:ext>
              </a:extLst>
            </p:cNvPr>
            <p:cNvSpPr/>
            <p:nvPr/>
          </p:nvSpPr>
          <p:spPr>
            <a:xfrm>
              <a:off x="1498925" y="1274118"/>
              <a:ext cx="152400" cy="1524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4" name="Rectángulo 13">
              <a:extLst>
                <a:ext uri="{FF2B5EF4-FFF2-40B4-BE49-F238E27FC236}">
                  <a16:creationId xmlns:a16="http://schemas.microsoft.com/office/drawing/2014/main" id="{443307E2-2F1E-6FD3-F1B1-9D1DD0C21CD9}"/>
                </a:ext>
              </a:extLst>
            </p:cNvPr>
            <p:cNvSpPr/>
            <p:nvPr/>
          </p:nvSpPr>
          <p:spPr>
            <a:xfrm>
              <a:off x="1639948" y="2631744"/>
              <a:ext cx="85578" cy="855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6" name="Elipse 15">
              <a:extLst>
                <a:ext uri="{FF2B5EF4-FFF2-40B4-BE49-F238E27FC236}">
                  <a16:creationId xmlns:a16="http://schemas.microsoft.com/office/drawing/2014/main" id="{8422F606-6846-2810-C0AA-DCDE5A4FC325}"/>
                </a:ext>
              </a:extLst>
            </p:cNvPr>
            <p:cNvSpPr/>
            <p:nvPr/>
          </p:nvSpPr>
          <p:spPr>
            <a:xfrm>
              <a:off x="7106255" y="1700791"/>
              <a:ext cx="81089" cy="8108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2" name="Elipse 21">
              <a:extLst>
                <a:ext uri="{FF2B5EF4-FFF2-40B4-BE49-F238E27FC236}">
                  <a16:creationId xmlns:a16="http://schemas.microsoft.com/office/drawing/2014/main" id="{7567F1F1-DB0D-5FC5-18D4-19A9916A379B}"/>
                </a:ext>
              </a:extLst>
            </p:cNvPr>
            <p:cNvSpPr/>
            <p:nvPr/>
          </p:nvSpPr>
          <p:spPr>
            <a:xfrm>
              <a:off x="7604339" y="3866477"/>
              <a:ext cx="152400" cy="152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4" name="Rectángulo 23">
              <a:extLst>
                <a:ext uri="{FF2B5EF4-FFF2-40B4-BE49-F238E27FC236}">
                  <a16:creationId xmlns:a16="http://schemas.microsoft.com/office/drawing/2014/main" id="{5FB70843-6506-4AD3-0AEC-754F6F42C3DF}"/>
                </a:ext>
              </a:extLst>
            </p:cNvPr>
            <p:cNvSpPr/>
            <p:nvPr/>
          </p:nvSpPr>
          <p:spPr>
            <a:xfrm>
              <a:off x="7756739" y="2510730"/>
              <a:ext cx="85578" cy="8557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5" name="Rectángulo 24">
              <a:extLst>
                <a:ext uri="{FF2B5EF4-FFF2-40B4-BE49-F238E27FC236}">
                  <a16:creationId xmlns:a16="http://schemas.microsoft.com/office/drawing/2014/main" id="{5FF43F78-8087-7207-A9F4-F0530FFFBDF6}"/>
                </a:ext>
              </a:extLst>
            </p:cNvPr>
            <p:cNvSpPr/>
            <p:nvPr/>
          </p:nvSpPr>
          <p:spPr>
            <a:xfrm>
              <a:off x="8245931" y="1556293"/>
              <a:ext cx="85578" cy="8557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6" name="Elipse 25">
              <a:extLst>
                <a:ext uri="{FF2B5EF4-FFF2-40B4-BE49-F238E27FC236}">
                  <a16:creationId xmlns:a16="http://schemas.microsoft.com/office/drawing/2014/main" id="{B34D7C7C-0EA5-1847-6DEC-93E82047218F}"/>
                </a:ext>
              </a:extLst>
            </p:cNvPr>
            <p:cNvSpPr/>
            <p:nvPr/>
          </p:nvSpPr>
          <p:spPr>
            <a:xfrm>
              <a:off x="1868805" y="4431222"/>
              <a:ext cx="81089" cy="8108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grpSp>
      <p:pic>
        <p:nvPicPr>
          <p:cNvPr id="18" name="Picture 17">
            <a:extLst>
              <a:ext uri="{FF2B5EF4-FFF2-40B4-BE49-F238E27FC236}">
                <a16:creationId xmlns:a16="http://schemas.microsoft.com/office/drawing/2014/main" id="{86C7C774-74D6-24CD-0326-2CA3F6BF5228}"/>
              </a:ext>
            </a:extLst>
          </p:cNvPr>
          <p:cNvPicPr>
            <a:picLocks noChangeAspect="1"/>
          </p:cNvPicPr>
          <p:nvPr/>
        </p:nvPicPr>
        <p:blipFill>
          <a:blip r:embed="rId12"/>
          <a:stretch>
            <a:fillRect/>
          </a:stretch>
        </p:blipFill>
        <p:spPr>
          <a:xfrm>
            <a:off x="-37807" y="4681695"/>
            <a:ext cx="910415" cy="461805"/>
          </a:xfrm>
          <a:prstGeom prst="rect">
            <a:avLst/>
          </a:prstGeom>
        </p:spPr>
      </p:pic>
    </p:spTree>
    <p:extLst>
      <p:ext uri="{BB962C8B-B14F-4D97-AF65-F5344CB8AC3E}">
        <p14:creationId xmlns:p14="http://schemas.microsoft.com/office/powerpoint/2010/main" val="3659641148"/>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indefinite" autoRev="1" fill="hold" nodeType="withEffect" p14:presetBounceEnd="22000">
                                      <p:stCondLst>
                                        <p:cond delay="0"/>
                                      </p:stCondLst>
                                      <p:childTnLst>
                                        <p:animScale p14:bounceEnd="22000">
                                          <p:cBhvr>
                                            <p:cTn id="6" dur="6000" fill="hold"/>
                                            <p:tgtEl>
                                              <p:spTgt spid="28"/>
                                            </p:tgtEl>
                                          </p:cBhvr>
                                          <p:by x="105000" y="105000"/>
                                        </p:animScale>
                                      </p:childTnLst>
                                    </p:cTn>
                                  </p:par>
                                  <p:par>
                                    <p:cTn id="7" presetID="42" presetClass="path" presetSubtype="0" repeatCount="indefinite" accel="10000" decel="14000" autoRev="1" fill="hold" nodeType="withEffect">
                                      <p:stCondLst>
                                        <p:cond delay="0"/>
                                      </p:stCondLst>
                                      <p:childTnLst>
                                        <p:animMotion origin="layout" path="M 2.22222E-6 -4.07407E-6 L 0.00035 0.05031 " pathEditMode="relative" rAng="0" ptsTypes="AA">
                                          <p:cBhvr>
                                            <p:cTn id="8" dur="5250" fill="hold"/>
                                            <p:tgtEl>
                                              <p:spTgt spid="19"/>
                                            </p:tgtEl>
                                            <p:attrNameLst>
                                              <p:attrName>ppt_x</p:attrName>
                                              <p:attrName>ppt_y</p:attrName>
                                            </p:attrNameLst>
                                          </p:cBhvr>
                                          <p:rCtr x="17" y="2531"/>
                                        </p:animMotion>
                                      </p:childTnLst>
                                    </p:cTn>
                                  </p:par>
                                  <p:par>
                                    <p:cTn id="9" presetID="42" presetClass="path" presetSubtype="0" repeatCount="indefinite" accel="19000" decel="19000" autoRev="1" fill="hold" nodeType="withEffect">
                                      <p:stCondLst>
                                        <p:cond delay="0"/>
                                      </p:stCondLst>
                                      <p:childTnLst>
                                        <p:animMotion origin="layout" path="M 3.33333E-6 -4.93827E-7 L 0.00035 0.05031 " pathEditMode="relative" rAng="0" ptsTypes="AA">
                                          <p:cBhvr>
                                            <p:cTn id="10" dur="3250" fill="hold"/>
                                            <p:tgtEl>
                                              <p:spTgt spid="17"/>
                                            </p:tgtEl>
                                            <p:attrNameLst>
                                              <p:attrName>ppt_x</p:attrName>
                                              <p:attrName>ppt_y</p:attrName>
                                            </p:attrNameLst>
                                          </p:cBhvr>
                                          <p:rCtr x="0" y="3827"/>
                                        </p:animMotion>
                                      </p:childTnLst>
                                    </p:cTn>
                                  </p:par>
                                  <p:par>
                                    <p:cTn id="11" presetID="42" presetClass="path" presetSubtype="0" repeatCount="indefinite" accel="10000" decel="10000" autoRev="1" fill="hold" nodeType="withEffect">
                                      <p:stCondLst>
                                        <p:cond delay="0"/>
                                      </p:stCondLst>
                                      <p:childTnLst>
                                        <p:animMotion origin="layout" path="M 8.33333E-7 2.22222E-6 L 0.00035 0.05031 " pathEditMode="relative" rAng="0" ptsTypes="AA">
                                          <p:cBhvr>
                                            <p:cTn id="12" dur="2500" fill="hold"/>
                                            <p:tgtEl>
                                              <p:spTgt spid="21"/>
                                            </p:tgtEl>
                                            <p:attrNameLst>
                                              <p:attrName>ppt_x</p:attrName>
                                              <p:attrName>ppt_y</p:attrName>
                                            </p:attrNameLst>
                                          </p:cBhvr>
                                          <p:rCtr x="0" y="2716"/>
                                        </p:animMotion>
                                      </p:childTnLst>
                                    </p:cTn>
                                  </p:par>
                                  <p:par>
                                    <p:cTn id="13" presetID="35" presetClass="path" presetSubtype="0" repeatCount="indefinite" accel="29000" decel="26000" autoRev="1" fill="hold" nodeType="withEffect">
                                      <p:stCondLst>
                                        <p:cond delay="0"/>
                                      </p:stCondLst>
                                      <p:childTnLst>
                                        <p:animMotion origin="layout" path="M -3.33333E-6 -2.22222E-6 L 0.07136 0.00062 " pathEditMode="relative" rAng="0" ptsTypes="AA">
                                          <p:cBhvr>
                                            <p:cTn id="14" dur="5500" fill="hold"/>
                                            <p:tgtEl>
                                              <p:spTgt spid="2"/>
                                            </p:tgtEl>
                                            <p:attrNameLst>
                                              <p:attrName>ppt_x</p:attrName>
                                              <p:attrName>ppt_y</p:attrName>
                                            </p:attrNameLst>
                                          </p:cBhvr>
                                          <p:rCtr x="3559" y="31"/>
                                        </p:animMotion>
                                      </p:childTnLst>
                                    </p:cTn>
                                  </p:par>
                                  <p:par>
                                    <p:cTn id="15" presetID="42" presetClass="path" presetSubtype="0" repeatCount="indefinite" accel="3636" autoRev="1" fill="hold" nodeType="withEffect" p14:presetBounceEnd="5091">
                                      <p:stCondLst>
                                        <p:cond delay="100"/>
                                      </p:stCondLst>
                                      <p:childTnLst>
                                        <p:animMotion origin="layout" path="M 2.77778E-7 0.00124 L 0.01337 0.03056 " pathEditMode="relative" rAng="0" ptsTypes="AA" p14:bounceEnd="5091">
                                          <p:cBhvr>
                                            <p:cTn id="16" dur="6750" fill="hold"/>
                                            <p:tgtEl>
                                              <p:spTgt spid="7"/>
                                            </p:tgtEl>
                                            <p:attrNameLst>
                                              <p:attrName>ppt_x</p:attrName>
                                              <p:attrName>ppt_y</p:attrName>
                                            </p:attrNameLst>
                                          </p:cBhvr>
                                          <p:rCtr x="660" y="1451"/>
                                        </p:animMotion>
                                      </p:childTnLst>
                                    </p:cTn>
                                  </p:par>
                                  <p:par>
                                    <p:cTn id="17" presetID="8" presetClass="emph" presetSubtype="0" repeatCount="indefinite" accel="2500" autoRev="1" fill="hold" nodeType="withEffect" p14:presetBounceEnd="3500">
                                      <p:stCondLst>
                                        <p:cond delay="0"/>
                                      </p:stCondLst>
                                      <p:childTnLst>
                                        <p:animRot by="300000" p14:bounceEnd="3500">
                                          <p:cBhvr>
                                            <p:cTn id="18" dur="3500" fill="hold"/>
                                            <p:tgtEl>
                                              <p:spTgt spid="7"/>
                                            </p:tgtEl>
                                            <p:attrNameLst>
                                              <p:attrName>r</p:attrName>
                                            </p:attrNameLst>
                                          </p:cBhvr>
                                        </p:animRot>
                                      </p:childTnLst>
                                    </p:cTn>
                                  </p:par>
                                  <p:par>
                                    <p:cTn id="19" presetID="42" presetClass="path" presetSubtype="0" repeatCount="indefinite" accel="3636" autoRev="1" fill="hold" nodeType="withEffect" p14:presetBounceEnd="5091">
                                      <p:stCondLst>
                                        <p:cond delay="100"/>
                                      </p:stCondLst>
                                      <p:childTnLst>
                                        <p:animMotion origin="layout" path="M -2.77778E-7 0.00123 L 0.01337 0.03055 " pathEditMode="relative" rAng="0" ptsTypes="AA" p14:bounceEnd="5091">
                                          <p:cBhvr>
                                            <p:cTn id="20" dur="3250" fill="hold"/>
                                            <p:tgtEl>
                                              <p:spTgt spid="9"/>
                                            </p:tgtEl>
                                            <p:attrNameLst>
                                              <p:attrName>ppt_x</p:attrName>
                                              <p:attrName>ppt_y</p:attrName>
                                            </p:attrNameLst>
                                          </p:cBhvr>
                                          <p:rCtr x="660" y="1451"/>
                                        </p:animMotion>
                                      </p:childTnLst>
                                    </p:cTn>
                                  </p:par>
                                  <p:par>
                                    <p:cTn id="21" presetID="8" presetClass="emph" presetSubtype="0" repeatCount="indefinite" accel="2500" autoRev="1" fill="hold" nodeType="withEffect" p14:presetBounceEnd="3500">
                                      <p:stCondLst>
                                        <p:cond delay="0"/>
                                      </p:stCondLst>
                                      <p:childTnLst>
                                        <p:animRot by="300000" p14:bounceEnd="3500">
                                          <p:cBhvr>
                                            <p:cTn id="22" dur="8250" fill="hold"/>
                                            <p:tgtEl>
                                              <p:spTgt spid="9"/>
                                            </p:tgtEl>
                                            <p:attrNameLst>
                                              <p:attrName>r</p:attrName>
                                            </p:attrNameLst>
                                          </p:cBhvr>
                                        </p:animRot>
                                      </p:childTnLst>
                                    </p:cTn>
                                  </p:par>
                                  <p:par>
                                    <p:cTn id="23" presetID="42" presetClass="path" presetSubtype="0" repeatCount="indefinite" accel="9000" decel="8000" autoRev="1" fill="hold" nodeType="withEffect">
                                      <p:stCondLst>
                                        <p:cond delay="100"/>
                                      </p:stCondLst>
                                      <p:childTnLst>
                                        <p:animMotion origin="layout" path="M 2.77778E-7 -1.48148E-6 L 0.00677 -0.0179 " pathEditMode="relative" rAng="0" ptsTypes="AA">
                                          <p:cBhvr>
                                            <p:cTn id="24" dur="2750" fill="hold"/>
                                            <p:tgtEl>
                                              <p:spTgt spid="6"/>
                                            </p:tgtEl>
                                            <p:attrNameLst>
                                              <p:attrName>ppt_x</p:attrName>
                                              <p:attrName>ppt_y</p:attrName>
                                            </p:attrNameLst>
                                          </p:cBhvr>
                                          <p:rCtr x="330" y="-895"/>
                                        </p:animMotion>
                                      </p:childTnLst>
                                    </p:cTn>
                                  </p:par>
                                  <p:par>
                                    <p:cTn id="25" presetID="8" presetClass="emph" presetSubtype="0" repeatCount="indefinite" accel="2500" autoRev="1" fill="hold" nodeType="withEffect" p14:presetBounceEnd="3500">
                                      <p:stCondLst>
                                        <p:cond delay="0"/>
                                      </p:stCondLst>
                                      <p:childTnLst>
                                        <p:animRot by="300000" p14:bounceEnd="3500">
                                          <p:cBhvr>
                                            <p:cTn id="26" dur="6750" fill="hold"/>
                                            <p:tgtEl>
                                              <p:spTgt spid="6"/>
                                            </p:tgtEl>
                                            <p:attrNameLst>
                                              <p:attrName>r</p:attrName>
                                            </p:attrNameLst>
                                          </p:cBhvr>
                                        </p:animRot>
                                      </p:childTnLst>
                                    </p:cTn>
                                  </p:par>
                                  <p:par>
                                    <p:cTn id="27" presetID="42" presetClass="path" presetSubtype="0" repeatCount="indefinite" accel="3636" decel="4000" autoRev="1" fill="hold" nodeType="withEffect">
                                      <p:stCondLst>
                                        <p:cond delay="100"/>
                                      </p:stCondLst>
                                      <p:childTnLst>
                                        <p:animMotion origin="layout" path="M -3.88889E-6 -4.93827E-7 L 0.00539 -0.01049 " pathEditMode="relative" rAng="0" ptsTypes="AA">
                                          <p:cBhvr>
                                            <p:cTn id="28" dur="4500" fill="hold"/>
                                            <p:tgtEl>
                                              <p:spTgt spid="3"/>
                                            </p:tgtEl>
                                            <p:attrNameLst>
                                              <p:attrName>ppt_x</p:attrName>
                                              <p:attrName>ppt_y</p:attrName>
                                            </p:attrNameLst>
                                          </p:cBhvr>
                                          <p:rCtr x="260" y="-525"/>
                                        </p:animMotion>
                                      </p:childTnLst>
                                    </p:cTn>
                                  </p:par>
                                  <p:par>
                                    <p:cTn id="29" presetID="8" presetClass="emph" presetSubtype="0" repeatCount="indefinite" accel="2500" autoRev="1" fill="hold" nodeType="withEffect" p14:presetBounceEnd="3500">
                                      <p:stCondLst>
                                        <p:cond delay="0"/>
                                      </p:stCondLst>
                                      <p:childTnLst>
                                        <p:animRot by="300000" p14:bounceEnd="3500">
                                          <p:cBhvr>
                                            <p:cTn id="30" dur="3500" fill="hold"/>
                                            <p:tgtEl>
                                              <p:spTgt spid="3"/>
                                            </p:tgtEl>
                                            <p:attrNameLst>
                                              <p:attrName>r</p:attrName>
                                            </p:attrNameLst>
                                          </p:cBhvr>
                                        </p:animRot>
                                      </p:childTnLst>
                                    </p:cTn>
                                  </p:par>
                                  <p:par>
                                    <p:cTn id="31" presetID="8" presetClass="emph" presetSubtype="0" repeatCount="indefinite" accel="8000" decel="9000" autoRev="1" fill="hold" nodeType="withEffect">
                                      <p:stCondLst>
                                        <p:cond delay="0"/>
                                      </p:stCondLst>
                                      <p:childTnLst>
                                        <p:animRot by="600000">
                                          <p:cBhvr>
                                            <p:cTn id="32" dur="4000" fill="hold"/>
                                            <p:tgtEl>
                                              <p:spTgt spid="15"/>
                                            </p:tgtEl>
                                            <p:attrNameLst>
                                              <p:attrName>r</p:attrName>
                                            </p:attrNameLst>
                                          </p:cBhvr>
                                        </p:animRot>
                                      </p:childTnLst>
                                    </p:cTn>
                                  </p:par>
                                  <p:par>
                                    <p:cTn id="33" presetID="42" presetClass="path" presetSubtype="0" repeatCount="indefinite" accel="8000" decel="9000" autoRev="1" fill="hold" nodeType="withEffect">
                                      <p:stCondLst>
                                        <p:cond delay="0"/>
                                      </p:stCondLst>
                                      <p:childTnLst>
                                        <p:animMotion origin="layout" path="M 2.22222E-6 -0.00185 L 2.22222E-6 0.03765 " pathEditMode="relative" rAng="0" ptsTypes="AA">
                                          <p:cBhvr>
                                            <p:cTn id="34" dur="4000" fill="hold"/>
                                            <p:tgtEl>
                                              <p:spTgt spid="15"/>
                                            </p:tgtEl>
                                            <p:attrNameLst>
                                              <p:attrName>ppt_x</p:attrName>
                                              <p:attrName>ppt_y</p:attrName>
                                            </p:attrNameLst>
                                          </p:cBhvr>
                                          <p:rCtr x="0" y="1975"/>
                                        </p:animMotion>
                                      </p:childTnLst>
                                    </p:cTn>
                                  </p:par>
                                  <p:par>
                                    <p:cTn id="35" presetID="8" presetClass="emph" presetSubtype="0" repeatCount="indefinite" accel="8000" decel="9000" autoRev="1" fill="hold" nodeType="withEffect">
                                      <p:stCondLst>
                                        <p:cond delay="0"/>
                                      </p:stCondLst>
                                      <p:childTnLst>
                                        <p:animRot by="600000">
                                          <p:cBhvr>
                                            <p:cTn id="36" dur="2500" fill="hold"/>
                                            <p:tgtEl>
                                              <p:spTgt spid="20"/>
                                            </p:tgtEl>
                                            <p:attrNameLst>
                                              <p:attrName>r</p:attrName>
                                            </p:attrNameLst>
                                          </p:cBhvr>
                                        </p:animRot>
                                      </p:childTnLst>
                                    </p:cTn>
                                  </p:par>
                                  <p:par>
                                    <p:cTn id="37" presetID="42" presetClass="path" presetSubtype="0" repeatCount="indefinite" accel="8000" decel="9000" autoRev="1" fill="hold" nodeType="withEffect">
                                      <p:stCondLst>
                                        <p:cond delay="0"/>
                                      </p:stCondLst>
                                      <p:childTnLst>
                                        <p:animMotion origin="layout" path="M 8.33333E-7 -0.00185 L 8.33333E-7 0.03766 " pathEditMode="relative" rAng="0" ptsTypes="AA">
                                          <p:cBhvr>
                                            <p:cTn id="38" dur="2750" fill="hold"/>
                                            <p:tgtEl>
                                              <p:spTgt spid="20"/>
                                            </p:tgtEl>
                                            <p:attrNameLst>
                                              <p:attrName>ppt_x</p:attrName>
                                              <p:attrName>ppt_y</p:attrName>
                                            </p:attrNameLst>
                                          </p:cBhvr>
                                          <p:rCtr x="0" y="1975"/>
                                        </p:animMotion>
                                      </p:childTnLst>
                                    </p:cTn>
                                  </p:par>
                                  <p:par>
                                    <p:cTn id="39" presetID="10" presetClass="entr" presetSubtype="0" fill="hold" grpId="0" nodeType="withEffect">
                                      <p:stCondLst>
                                        <p:cond delay="1500"/>
                                      </p:stCondLst>
                                      <p:childTnLst>
                                        <p:set>
                                          <p:cBhvr>
                                            <p:cTn id="40" dur="1" fill="hold">
                                              <p:stCondLst>
                                                <p:cond delay="0"/>
                                              </p:stCondLst>
                                            </p:cTn>
                                            <p:tgtEl>
                                              <p:spTgt spid="8"/>
                                            </p:tgtEl>
                                            <p:attrNameLst>
                                              <p:attrName>style.visibility</p:attrName>
                                            </p:attrNameLst>
                                          </p:cBhvr>
                                          <p:to>
                                            <p:strVal val="visible"/>
                                          </p:to>
                                        </p:set>
                                        <p:animEffect transition="in" filter="fade">
                                          <p:cBhvr>
                                            <p:cTn id="41" dur="12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indefinite" autoRev="1" fill="hold" nodeType="withEffect">
                                      <p:stCondLst>
                                        <p:cond delay="0"/>
                                      </p:stCondLst>
                                      <p:childTnLst>
                                        <p:animScale>
                                          <p:cBhvr>
                                            <p:cTn id="6" dur="6000" fill="hold"/>
                                            <p:tgtEl>
                                              <p:spTgt spid="28"/>
                                            </p:tgtEl>
                                          </p:cBhvr>
                                          <p:by x="105000" y="105000"/>
                                        </p:animScale>
                                      </p:childTnLst>
                                    </p:cTn>
                                  </p:par>
                                  <p:par>
                                    <p:cTn id="7" presetID="42" presetClass="path" presetSubtype="0" repeatCount="indefinite" accel="10000" decel="14000" autoRev="1" fill="hold" nodeType="withEffect">
                                      <p:stCondLst>
                                        <p:cond delay="0"/>
                                      </p:stCondLst>
                                      <p:childTnLst>
                                        <p:animMotion origin="layout" path="M 2.22222E-6 -4.07407E-6 L 0.00035 0.05031 " pathEditMode="relative" rAng="0" ptsTypes="AA">
                                          <p:cBhvr>
                                            <p:cTn id="8" dur="5250" fill="hold"/>
                                            <p:tgtEl>
                                              <p:spTgt spid="19"/>
                                            </p:tgtEl>
                                            <p:attrNameLst>
                                              <p:attrName>ppt_x</p:attrName>
                                              <p:attrName>ppt_y</p:attrName>
                                            </p:attrNameLst>
                                          </p:cBhvr>
                                          <p:rCtr x="17" y="2531"/>
                                        </p:animMotion>
                                      </p:childTnLst>
                                    </p:cTn>
                                  </p:par>
                                  <p:par>
                                    <p:cTn id="9" presetID="42" presetClass="path" presetSubtype="0" repeatCount="indefinite" accel="19000" decel="19000" autoRev="1" fill="hold" nodeType="withEffect">
                                      <p:stCondLst>
                                        <p:cond delay="0"/>
                                      </p:stCondLst>
                                      <p:childTnLst>
                                        <p:animMotion origin="layout" path="M 3.33333E-6 -4.93827E-7 L 0.00035 0.05031 " pathEditMode="relative" rAng="0" ptsTypes="AA">
                                          <p:cBhvr>
                                            <p:cTn id="10" dur="3250" fill="hold"/>
                                            <p:tgtEl>
                                              <p:spTgt spid="17"/>
                                            </p:tgtEl>
                                            <p:attrNameLst>
                                              <p:attrName>ppt_x</p:attrName>
                                              <p:attrName>ppt_y</p:attrName>
                                            </p:attrNameLst>
                                          </p:cBhvr>
                                          <p:rCtr x="0" y="3827"/>
                                        </p:animMotion>
                                      </p:childTnLst>
                                    </p:cTn>
                                  </p:par>
                                  <p:par>
                                    <p:cTn id="11" presetID="42" presetClass="path" presetSubtype="0" repeatCount="indefinite" accel="10000" decel="10000" autoRev="1" fill="hold" nodeType="withEffect">
                                      <p:stCondLst>
                                        <p:cond delay="0"/>
                                      </p:stCondLst>
                                      <p:childTnLst>
                                        <p:animMotion origin="layout" path="M 8.33333E-7 2.22222E-6 L 0.00035 0.05031 " pathEditMode="relative" rAng="0" ptsTypes="AA">
                                          <p:cBhvr>
                                            <p:cTn id="12" dur="2500" fill="hold"/>
                                            <p:tgtEl>
                                              <p:spTgt spid="21"/>
                                            </p:tgtEl>
                                            <p:attrNameLst>
                                              <p:attrName>ppt_x</p:attrName>
                                              <p:attrName>ppt_y</p:attrName>
                                            </p:attrNameLst>
                                          </p:cBhvr>
                                          <p:rCtr x="0" y="2716"/>
                                        </p:animMotion>
                                      </p:childTnLst>
                                    </p:cTn>
                                  </p:par>
                                  <p:par>
                                    <p:cTn id="13" presetID="35" presetClass="path" presetSubtype="0" repeatCount="indefinite" accel="29000" decel="26000" autoRev="1" fill="hold" nodeType="withEffect">
                                      <p:stCondLst>
                                        <p:cond delay="0"/>
                                      </p:stCondLst>
                                      <p:childTnLst>
                                        <p:animMotion origin="layout" path="M -3.33333E-6 -2.22222E-6 L 0.07136 0.00062 " pathEditMode="relative" rAng="0" ptsTypes="AA">
                                          <p:cBhvr>
                                            <p:cTn id="14" dur="5500" fill="hold"/>
                                            <p:tgtEl>
                                              <p:spTgt spid="2"/>
                                            </p:tgtEl>
                                            <p:attrNameLst>
                                              <p:attrName>ppt_x</p:attrName>
                                              <p:attrName>ppt_y</p:attrName>
                                            </p:attrNameLst>
                                          </p:cBhvr>
                                          <p:rCtr x="3559" y="31"/>
                                        </p:animMotion>
                                      </p:childTnLst>
                                    </p:cTn>
                                  </p:par>
                                  <p:par>
                                    <p:cTn id="15" presetID="42" presetClass="path" presetSubtype="0" repeatCount="indefinite" accel="3636" autoRev="1" fill="hold" nodeType="withEffect">
                                      <p:stCondLst>
                                        <p:cond delay="100"/>
                                      </p:stCondLst>
                                      <p:childTnLst>
                                        <p:animMotion origin="layout" path="M 2.77778E-7 0.00124 L 0.01337 0.03056 " pathEditMode="relative" rAng="0" ptsTypes="AA">
                                          <p:cBhvr>
                                            <p:cTn id="16" dur="6750" fill="hold"/>
                                            <p:tgtEl>
                                              <p:spTgt spid="7"/>
                                            </p:tgtEl>
                                            <p:attrNameLst>
                                              <p:attrName>ppt_x</p:attrName>
                                              <p:attrName>ppt_y</p:attrName>
                                            </p:attrNameLst>
                                          </p:cBhvr>
                                          <p:rCtr x="660" y="1451"/>
                                        </p:animMotion>
                                      </p:childTnLst>
                                    </p:cTn>
                                  </p:par>
                                  <p:par>
                                    <p:cTn id="17" presetID="8" presetClass="emph" presetSubtype="0" repeatCount="indefinite" accel="2500" autoRev="1" fill="hold" nodeType="withEffect">
                                      <p:stCondLst>
                                        <p:cond delay="0"/>
                                      </p:stCondLst>
                                      <p:childTnLst>
                                        <p:animRot by="300000">
                                          <p:cBhvr>
                                            <p:cTn id="18" dur="3500" fill="hold"/>
                                            <p:tgtEl>
                                              <p:spTgt spid="7"/>
                                            </p:tgtEl>
                                            <p:attrNameLst>
                                              <p:attrName>r</p:attrName>
                                            </p:attrNameLst>
                                          </p:cBhvr>
                                        </p:animRot>
                                      </p:childTnLst>
                                    </p:cTn>
                                  </p:par>
                                  <p:par>
                                    <p:cTn id="19" presetID="42" presetClass="path" presetSubtype="0" repeatCount="indefinite" accel="3636" autoRev="1" fill="hold" nodeType="withEffect">
                                      <p:stCondLst>
                                        <p:cond delay="100"/>
                                      </p:stCondLst>
                                      <p:childTnLst>
                                        <p:animMotion origin="layout" path="M -2.77778E-7 0.00123 L 0.01337 0.03055 " pathEditMode="relative" rAng="0" ptsTypes="AA">
                                          <p:cBhvr>
                                            <p:cTn id="20" dur="3250" fill="hold"/>
                                            <p:tgtEl>
                                              <p:spTgt spid="9"/>
                                            </p:tgtEl>
                                            <p:attrNameLst>
                                              <p:attrName>ppt_x</p:attrName>
                                              <p:attrName>ppt_y</p:attrName>
                                            </p:attrNameLst>
                                          </p:cBhvr>
                                          <p:rCtr x="660" y="1451"/>
                                        </p:animMotion>
                                      </p:childTnLst>
                                    </p:cTn>
                                  </p:par>
                                  <p:par>
                                    <p:cTn id="21" presetID="8" presetClass="emph" presetSubtype="0" repeatCount="indefinite" accel="2500" autoRev="1" fill="hold" nodeType="withEffect">
                                      <p:stCondLst>
                                        <p:cond delay="0"/>
                                      </p:stCondLst>
                                      <p:childTnLst>
                                        <p:animRot by="300000">
                                          <p:cBhvr>
                                            <p:cTn id="22" dur="8250" fill="hold"/>
                                            <p:tgtEl>
                                              <p:spTgt spid="9"/>
                                            </p:tgtEl>
                                            <p:attrNameLst>
                                              <p:attrName>r</p:attrName>
                                            </p:attrNameLst>
                                          </p:cBhvr>
                                        </p:animRot>
                                      </p:childTnLst>
                                    </p:cTn>
                                  </p:par>
                                  <p:par>
                                    <p:cTn id="23" presetID="42" presetClass="path" presetSubtype="0" repeatCount="indefinite" accel="9000" decel="8000" autoRev="1" fill="hold" nodeType="withEffect">
                                      <p:stCondLst>
                                        <p:cond delay="100"/>
                                      </p:stCondLst>
                                      <p:childTnLst>
                                        <p:animMotion origin="layout" path="M 2.77778E-7 -1.48148E-6 L 0.00677 -0.0179 " pathEditMode="relative" rAng="0" ptsTypes="AA">
                                          <p:cBhvr>
                                            <p:cTn id="24" dur="2750" fill="hold"/>
                                            <p:tgtEl>
                                              <p:spTgt spid="6"/>
                                            </p:tgtEl>
                                            <p:attrNameLst>
                                              <p:attrName>ppt_x</p:attrName>
                                              <p:attrName>ppt_y</p:attrName>
                                            </p:attrNameLst>
                                          </p:cBhvr>
                                          <p:rCtr x="330" y="-895"/>
                                        </p:animMotion>
                                      </p:childTnLst>
                                    </p:cTn>
                                  </p:par>
                                  <p:par>
                                    <p:cTn id="25" presetID="8" presetClass="emph" presetSubtype="0" repeatCount="indefinite" accel="2500" autoRev="1" fill="hold" nodeType="withEffect">
                                      <p:stCondLst>
                                        <p:cond delay="0"/>
                                      </p:stCondLst>
                                      <p:childTnLst>
                                        <p:animRot by="300000">
                                          <p:cBhvr>
                                            <p:cTn id="26" dur="6750" fill="hold"/>
                                            <p:tgtEl>
                                              <p:spTgt spid="6"/>
                                            </p:tgtEl>
                                            <p:attrNameLst>
                                              <p:attrName>r</p:attrName>
                                            </p:attrNameLst>
                                          </p:cBhvr>
                                        </p:animRot>
                                      </p:childTnLst>
                                    </p:cTn>
                                  </p:par>
                                  <p:par>
                                    <p:cTn id="27" presetID="42" presetClass="path" presetSubtype="0" repeatCount="indefinite" accel="3636" decel="4000" autoRev="1" fill="hold" nodeType="withEffect">
                                      <p:stCondLst>
                                        <p:cond delay="100"/>
                                      </p:stCondLst>
                                      <p:childTnLst>
                                        <p:animMotion origin="layout" path="M -3.88889E-6 -4.93827E-7 L 0.00539 -0.01049 " pathEditMode="relative" rAng="0" ptsTypes="AA">
                                          <p:cBhvr>
                                            <p:cTn id="28" dur="4500" fill="hold"/>
                                            <p:tgtEl>
                                              <p:spTgt spid="3"/>
                                            </p:tgtEl>
                                            <p:attrNameLst>
                                              <p:attrName>ppt_x</p:attrName>
                                              <p:attrName>ppt_y</p:attrName>
                                            </p:attrNameLst>
                                          </p:cBhvr>
                                          <p:rCtr x="260" y="-525"/>
                                        </p:animMotion>
                                      </p:childTnLst>
                                    </p:cTn>
                                  </p:par>
                                  <p:par>
                                    <p:cTn id="29" presetID="8" presetClass="emph" presetSubtype="0" repeatCount="indefinite" accel="2500" autoRev="1" fill="hold" nodeType="withEffect">
                                      <p:stCondLst>
                                        <p:cond delay="0"/>
                                      </p:stCondLst>
                                      <p:childTnLst>
                                        <p:animRot by="300000">
                                          <p:cBhvr>
                                            <p:cTn id="30" dur="3500" fill="hold"/>
                                            <p:tgtEl>
                                              <p:spTgt spid="3"/>
                                            </p:tgtEl>
                                            <p:attrNameLst>
                                              <p:attrName>r</p:attrName>
                                            </p:attrNameLst>
                                          </p:cBhvr>
                                        </p:animRot>
                                      </p:childTnLst>
                                    </p:cTn>
                                  </p:par>
                                  <p:par>
                                    <p:cTn id="31" presetID="8" presetClass="emph" presetSubtype="0" repeatCount="indefinite" accel="8000" decel="9000" autoRev="1" fill="hold" nodeType="withEffect">
                                      <p:stCondLst>
                                        <p:cond delay="0"/>
                                      </p:stCondLst>
                                      <p:childTnLst>
                                        <p:animRot by="600000">
                                          <p:cBhvr>
                                            <p:cTn id="32" dur="4000" fill="hold"/>
                                            <p:tgtEl>
                                              <p:spTgt spid="15"/>
                                            </p:tgtEl>
                                            <p:attrNameLst>
                                              <p:attrName>r</p:attrName>
                                            </p:attrNameLst>
                                          </p:cBhvr>
                                        </p:animRot>
                                      </p:childTnLst>
                                    </p:cTn>
                                  </p:par>
                                  <p:par>
                                    <p:cTn id="33" presetID="42" presetClass="path" presetSubtype="0" repeatCount="indefinite" accel="8000" decel="9000" autoRev="1" fill="hold" nodeType="withEffect">
                                      <p:stCondLst>
                                        <p:cond delay="0"/>
                                      </p:stCondLst>
                                      <p:childTnLst>
                                        <p:animMotion origin="layout" path="M 2.22222E-6 -0.00185 L 2.22222E-6 0.03765 " pathEditMode="relative" rAng="0" ptsTypes="AA">
                                          <p:cBhvr>
                                            <p:cTn id="34" dur="4000" fill="hold"/>
                                            <p:tgtEl>
                                              <p:spTgt spid="15"/>
                                            </p:tgtEl>
                                            <p:attrNameLst>
                                              <p:attrName>ppt_x</p:attrName>
                                              <p:attrName>ppt_y</p:attrName>
                                            </p:attrNameLst>
                                          </p:cBhvr>
                                          <p:rCtr x="0" y="1975"/>
                                        </p:animMotion>
                                      </p:childTnLst>
                                    </p:cTn>
                                  </p:par>
                                  <p:par>
                                    <p:cTn id="35" presetID="8" presetClass="emph" presetSubtype="0" repeatCount="indefinite" accel="8000" decel="9000" autoRev="1" fill="hold" nodeType="withEffect">
                                      <p:stCondLst>
                                        <p:cond delay="0"/>
                                      </p:stCondLst>
                                      <p:childTnLst>
                                        <p:animRot by="600000">
                                          <p:cBhvr>
                                            <p:cTn id="36" dur="2500" fill="hold"/>
                                            <p:tgtEl>
                                              <p:spTgt spid="20"/>
                                            </p:tgtEl>
                                            <p:attrNameLst>
                                              <p:attrName>r</p:attrName>
                                            </p:attrNameLst>
                                          </p:cBhvr>
                                        </p:animRot>
                                      </p:childTnLst>
                                    </p:cTn>
                                  </p:par>
                                  <p:par>
                                    <p:cTn id="37" presetID="42" presetClass="path" presetSubtype="0" repeatCount="indefinite" accel="8000" decel="9000" autoRev="1" fill="hold" nodeType="withEffect">
                                      <p:stCondLst>
                                        <p:cond delay="0"/>
                                      </p:stCondLst>
                                      <p:childTnLst>
                                        <p:animMotion origin="layout" path="M 8.33333E-7 -0.00185 L 8.33333E-7 0.03766 " pathEditMode="relative" rAng="0" ptsTypes="AA">
                                          <p:cBhvr>
                                            <p:cTn id="38" dur="2750" fill="hold"/>
                                            <p:tgtEl>
                                              <p:spTgt spid="20"/>
                                            </p:tgtEl>
                                            <p:attrNameLst>
                                              <p:attrName>ppt_x</p:attrName>
                                              <p:attrName>ppt_y</p:attrName>
                                            </p:attrNameLst>
                                          </p:cBhvr>
                                          <p:rCtr x="0" y="1975"/>
                                        </p:animMotion>
                                      </p:childTnLst>
                                    </p:cTn>
                                  </p:par>
                                  <p:par>
                                    <p:cTn id="39" presetID="10" presetClass="entr" presetSubtype="0" fill="hold" grpId="0" nodeType="withEffect">
                                      <p:stCondLst>
                                        <p:cond delay="1500"/>
                                      </p:stCondLst>
                                      <p:childTnLst>
                                        <p:set>
                                          <p:cBhvr>
                                            <p:cTn id="40" dur="1" fill="hold">
                                              <p:stCondLst>
                                                <p:cond delay="0"/>
                                              </p:stCondLst>
                                            </p:cTn>
                                            <p:tgtEl>
                                              <p:spTgt spid="8"/>
                                            </p:tgtEl>
                                            <p:attrNameLst>
                                              <p:attrName>style.visibility</p:attrName>
                                            </p:attrNameLst>
                                          </p:cBhvr>
                                          <p:to>
                                            <p:strVal val="visible"/>
                                          </p:to>
                                        </p:set>
                                        <p:animEffect transition="in" filter="fade">
                                          <p:cBhvr>
                                            <p:cTn id="41" dur="12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descr="Patrón de fondo&#10;&#10;Descripción generada automáticamente con confianza baja">
            <a:extLst>
              <a:ext uri="{FF2B5EF4-FFF2-40B4-BE49-F238E27FC236}">
                <a16:creationId xmlns:a16="http://schemas.microsoft.com/office/drawing/2014/main" id="{50205632-89F2-4CCC-D5EA-7E272FB5B94E}"/>
              </a:ext>
            </a:extLst>
          </p:cNvPr>
          <p:cNvPicPr>
            <a:picLocks noChangeAspect="1"/>
          </p:cNvPicPr>
          <p:nvPr/>
        </p:nvPicPr>
        <p:blipFill rotWithShape="1">
          <a:blip r:embed="rId2">
            <a:extLst>
              <a:ext uri="{28A0092B-C50C-407E-A947-70E740481C1C}">
                <a14:useLocalDpi xmlns:a14="http://schemas.microsoft.com/office/drawing/2010/main" val="0"/>
              </a:ext>
            </a:extLst>
          </a:blip>
          <a:srcRect l="70513" t="16723" r="2755" b="32838"/>
          <a:stretch/>
        </p:blipFill>
        <p:spPr>
          <a:xfrm flipH="1" flipV="1">
            <a:off x="7251179" y="-2"/>
            <a:ext cx="1892820" cy="2008910"/>
          </a:xfrm>
          <a:prstGeom prst="rect">
            <a:avLst/>
          </a:prstGeom>
        </p:spPr>
      </p:pic>
      <p:pic>
        <p:nvPicPr>
          <p:cNvPr id="3" name="Imagen 2" descr="Icono&#10;&#10;Descripción generada automáticamente">
            <a:extLst>
              <a:ext uri="{FF2B5EF4-FFF2-40B4-BE49-F238E27FC236}">
                <a16:creationId xmlns:a16="http://schemas.microsoft.com/office/drawing/2014/main" id="{09379ABD-BE92-CD49-C95B-4B08C69DD6C6}"/>
              </a:ext>
            </a:extLst>
          </p:cNvPr>
          <p:cNvPicPr>
            <a:picLocks noChangeAspect="1"/>
          </p:cNvPicPr>
          <p:nvPr/>
        </p:nvPicPr>
        <p:blipFill rotWithShape="1">
          <a:blip r:embed="rId3">
            <a:extLst>
              <a:ext uri="{28A0092B-C50C-407E-A947-70E740481C1C}">
                <a14:useLocalDpi xmlns:a14="http://schemas.microsoft.com/office/drawing/2010/main" val="0"/>
              </a:ext>
            </a:extLst>
          </a:blip>
          <a:srcRect l="70848" t="24065" r="2121" b="37755"/>
          <a:stretch/>
        </p:blipFill>
        <p:spPr>
          <a:xfrm flipH="1" flipV="1">
            <a:off x="8271392" y="-71432"/>
            <a:ext cx="1009571" cy="802102"/>
          </a:xfrm>
          <a:prstGeom prst="rect">
            <a:avLst/>
          </a:prstGeom>
        </p:spPr>
      </p:pic>
      <p:pic>
        <p:nvPicPr>
          <p:cNvPr id="5" name="Imagen 4" descr="Un dibujo de un animal&#10;&#10;Descripción generada automáticamente con confianza baja">
            <a:extLst>
              <a:ext uri="{FF2B5EF4-FFF2-40B4-BE49-F238E27FC236}">
                <a16:creationId xmlns:a16="http://schemas.microsoft.com/office/drawing/2014/main" id="{69C2DB85-AE99-1A6B-224A-3D3750A30D6F}"/>
              </a:ext>
            </a:extLst>
          </p:cNvPr>
          <p:cNvPicPr>
            <a:picLocks noChangeAspect="1"/>
          </p:cNvPicPr>
          <p:nvPr/>
        </p:nvPicPr>
        <p:blipFill rotWithShape="1">
          <a:blip r:embed="rId4">
            <a:extLst>
              <a:ext uri="{28A0092B-C50C-407E-A947-70E740481C1C}">
                <a14:useLocalDpi xmlns:a14="http://schemas.microsoft.com/office/drawing/2010/main" val="0"/>
              </a:ext>
            </a:extLst>
          </a:blip>
          <a:srcRect l="1080" t="41356" r="63618" b="23902"/>
          <a:stretch/>
        </p:blipFill>
        <p:spPr>
          <a:xfrm flipH="1">
            <a:off x="-2" y="3433035"/>
            <a:ext cx="3090067" cy="1710466"/>
          </a:xfrm>
          <a:prstGeom prst="rect">
            <a:avLst/>
          </a:prstGeom>
        </p:spPr>
      </p:pic>
      <p:pic>
        <p:nvPicPr>
          <p:cNvPr id="6" name="Imagen 5" descr="Icono&#10;&#10;Descripción generada automáticamente">
            <a:extLst>
              <a:ext uri="{FF2B5EF4-FFF2-40B4-BE49-F238E27FC236}">
                <a16:creationId xmlns:a16="http://schemas.microsoft.com/office/drawing/2014/main" id="{28D522B0-4027-2A73-8105-32590608BC52}"/>
              </a:ext>
            </a:extLst>
          </p:cNvPr>
          <p:cNvPicPr>
            <a:picLocks noChangeAspect="1"/>
          </p:cNvPicPr>
          <p:nvPr/>
        </p:nvPicPr>
        <p:blipFill rotWithShape="1">
          <a:blip r:embed="rId5">
            <a:extLst>
              <a:ext uri="{28A0092B-C50C-407E-A947-70E740481C1C}">
                <a14:useLocalDpi xmlns:a14="http://schemas.microsoft.com/office/drawing/2010/main" val="0"/>
              </a:ext>
            </a:extLst>
          </a:blip>
          <a:srcRect l="1741" t="25327" r="81431" b="24553"/>
          <a:stretch/>
        </p:blipFill>
        <p:spPr>
          <a:xfrm flipH="1">
            <a:off x="-38101" y="3556862"/>
            <a:ext cx="969818" cy="1624738"/>
          </a:xfrm>
          <a:prstGeom prst="rect">
            <a:avLst/>
          </a:prstGeom>
        </p:spPr>
      </p:pic>
      <p:sp>
        <p:nvSpPr>
          <p:cNvPr id="4" name="Title 3">
            <a:extLst>
              <a:ext uri="{FF2B5EF4-FFF2-40B4-BE49-F238E27FC236}">
                <a16:creationId xmlns:a16="http://schemas.microsoft.com/office/drawing/2014/main" id="{8E68F8C9-9363-411D-9575-F40C87BDBCAB}"/>
              </a:ext>
            </a:extLst>
          </p:cNvPr>
          <p:cNvSpPr>
            <a:spLocks noGrp="1"/>
          </p:cNvSpPr>
          <p:nvPr>
            <p:ph type="ctrTitle"/>
          </p:nvPr>
        </p:nvSpPr>
        <p:spPr>
          <a:xfrm>
            <a:off x="228600" y="552451"/>
            <a:ext cx="8455699" cy="462672"/>
          </a:xfrm>
        </p:spPr>
        <p:txBody>
          <a:bodyPr/>
          <a:lstStyle/>
          <a:p>
            <a:r>
              <a:rPr lang="en-US" dirty="0"/>
              <a:t>03. LITERARTURE SURVEY: PAPER 1 </a:t>
            </a:r>
          </a:p>
        </p:txBody>
      </p:sp>
      <p:pic>
        <p:nvPicPr>
          <p:cNvPr id="15" name="Imagen 14" descr="Forma&#10;&#10;Descripción generada automáticamente">
            <a:extLst>
              <a:ext uri="{FF2B5EF4-FFF2-40B4-BE49-F238E27FC236}">
                <a16:creationId xmlns:a16="http://schemas.microsoft.com/office/drawing/2014/main" id="{2977BB8F-901A-F6AE-6347-F64054F0CE95}"/>
              </a:ext>
            </a:extLst>
          </p:cNvPr>
          <p:cNvPicPr>
            <a:picLocks noChangeAspect="1"/>
          </p:cNvPicPr>
          <p:nvPr/>
        </p:nvPicPr>
        <p:blipFill rotWithShape="1">
          <a:blip r:embed="rId6">
            <a:extLst>
              <a:ext uri="{28A0092B-C50C-407E-A947-70E740481C1C}">
                <a14:useLocalDpi xmlns:a14="http://schemas.microsoft.com/office/drawing/2010/main" val="0"/>
              </a:ext>
            </a:extLst>
          </a:blip>
          <a:srcRect l="6337" t="11190" r="6996" b="12346"/>
          <a:stretch/>
        </p:blipFill>
        <p:spPr>
          <a:xfrm>
            <a:off x="7198556" y="3668342"/>
            <a:ext cx="2286955" cy="1134961"/>
          </a:xfrm>
          <a:prstGeom prst="rect">
            <a:avLst/>
          </a:prstGeom>
        </p:spPr>
      </p:pic>
      <p:sp>
        <p:nvSpPr>
          <p:cNvPr id="19" name="Google Shape;135;p28">
            <a:extLst>
              <a:ext uri="{FF2B5EF4-FFF2-40B4-BE49-F238E27FC236}">
                <a16:creationId xmlns:a16="http://schemas.microsoft.com/office/drawing/2014/main" id="{DCDD906A-D901-04AC-A89B-F0E69D43A319}"/>
              </a:ext>
            </a:extLst>
          </p:cNvPr>
          <p:cNvSpPr txBox="1"/>
          <p:nvPr/>
        </p:nvSpPr>
        <p:spPr>
          <a:xfrm>
            <a:off x="883320" y="1015123"/>
            <a:ext cx="7480701" cy="350873"/>
          </a:xfrm>
          <a:prstGeom prst="rect">
            <a:avLst/>
          </a:prstGeom>
          <a:noFill/>
          <a:ln>
            <a:noFill/>
          </a:ln>
        </p:spPr>
        <p:txBody>
          <a:bodyPr spcFirstLastPara="1" wrap="square" lIns="91425" tIns="91425" rIns="0" bIns="91425" anchor="t" anchorCtr="0">
            <a:noAutofit/>
          </a:bodyPr>
          <a:lstStyle/>
          <a:p>
            <a:pPr lvl="0" algn="ctr"/>
            <a:r>
              <a:rPr lang="en-US" sz="1400" dirty="0"/>
              <a:t>On the Evaluation of Privacy Impact Assessment and Privacy Risk Assessment Methodologies:</a:t>
            </a:r>
          </a:p>
          <a:p>
            <a:pPr lvl="0" algn="ctr"/>
            <a:r>
              <a:rPr lang="en-US" sz="1400" dirty="0"/>
              <a:t> A Systematic Literature Review </a:t>
            </a:r>
            <a:endParaRPr sz="1400" dirty="0">
              <a:solidFill>
                <a:srgbClr val="6E6EE3"/>
              </a:solidFill>
              <a:latin typeface="Manrope Medium" pitchFamily="2" charset="0"/>
              <a:ea typeface="Anaheim"/>
              <a:cs typeface="Anaheim"/>
              <a:sym typeface="Anaheim"/>
            </a:endParaRPr>
          </a:p>
        </p:txBody>
      </p:sp>
      <p:grpSp>
        <p:nvGrpSpPr>
          <p:cNvPr id="28" name="Grupo 27">
            <a:extLst>
              <a:ext uri="{FF2B5EF4-FFF2-40B4-BE49-F238E27FC236}">
                <a16:creationId xmlns:a16="http://schemas.microsoft.com/office/drawing/2014/main" id="{AB4A40A6-4313-5A6E-C427-FE2354EB7F4B}"/>
              </a:ext>
            </a:extLst>
          </p:cNvPr>
          <p:cNvGrpSpPr/>
          <p:nvPr/>
        </p:nvGrpSpPr>
        <p:grpSpPr>
          <a:xfrm>
            <a:off x="460145" y="1170075"/>
            <a:ext cx="8224154" cy="2054318"/>
            <a:chOff x="399330" y="1154884"/>
            <a:chExt cx="8345784" cy="2084700"/>
          </a:xfrm>
        </p:grpSpPr>
        <p:sp>
          <p:nvSpPr>
            <p:cNvPr id="7" name="Rectángulo 6">
              <a:extLst>
                <a:ext uri="{FF2B5EF4-FFF2-40B4-BE49-F238E27FC236}">
                  <a16:creationId xmlns:a16="http://schemas.microsoft.com/office/drawing/2014/main" id="{FF4566C5-8C9C-15A5-82A2-F9B70773E7E7}"/>
                </a:ext>
              </a:extLst>
            </p:cNvPr>
            <p:cNvSpPr/>
            <p:nvPr/>
          </p:nvSpPr>
          <p:spPr>
            <a:xfrm>
              <a:off x="8659536" y="3154006"/>
              <a:ext cx="85578" cy="8557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6" name="Rectángulo 15">
              <a:extLst>
                <a:ext uri="{FF2B5EF4-FFF2-40B4-BE49-F238E27FC236}">
                  <a16:creationId xmlns:a16="http://schemas.microsoft.com/office/drawing/2014/main" id="{92C05076-AE96-AF06-8912-558157E7E246}"/>
                </a:ext>
              </a:extLst>
            </p:cNvPr>
            <p:cNvSpPr/>
            <p:nvPr/>
          </p:nvSpPr>
          <p:spPr>
            <a:xfrm>
              <a:off x="399330" y="2309796"/>
              <a:ext cx="85578" cy="8557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5" name="Elipse 24">
              <a:extLst>
                <a:ext uri="{FF2B5EF4-FFF2-40B4-BE49-F238E27FC236}">
                  <a16:creationId xmlns:a16="http://schemas.microsoft.com/office/drawing/2014/main" id="{4169BFE3-6DE9-EA72-20E2-FF87433475AF}"/>
                </a:ext>
              </a:extLst>
            </p:cNvPr>
            <p:cNvSpPr/>
            <p:nvPr/>
          </p:nvSpPr>
          <p:spPr>
            <a:xfrm>
              <a:off x="676363" y="1748206"/>
              <a:ext cx="152400" cy="152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6" name="Elipse 25">
              <a:extLst>
                <a:ext uri="{FF2B5EF4-FFF2-40B4-BE49-F238E27FC236}">
                  <a16:creationId xmlns:a16="http://schemas.microsoft.com/office/drawing/2014/main" id="{A56C3943-0BAD-6C11-CD8B-7AFFCFB8C9D2}"/>
                </a:ext>
              </a:extLst>
            </p:cNvPr>
            <p:cNvSpPr/>
            <p:nvPr/>
          </p:nvSpPr>
          <p:spPr>
            <a:xfrm>
              <a:off x="8343900" y="1558065"/>
              <a:ext cx="152400" cy="152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7" name="Elipse 26">
              <a:extLst>
                <a:ext uri="{FF2B5EF4-FFF2-40B4-BE49-F238E27FC236}">
                  <a16:creationId xmlns:a16="http://schemas.microsoft.com/office/drawing/2014/main" id="{B074ABF9-2095-F913-6CF0-64D911337E4A}"/>
                </a:ext>
              </a:extLst>
            </p:cNvPr>
            <p:cNvSpPr/>
            <p:nvPr/>
          </p:nvSpPr>
          <p:spPr>
            <a:xfrm>
              <a:off x="8053339" y="1154884"/>
              <a:ext cx="81089" cy="8108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grpSp>
      <p:graphicFrame>
        <p:nvGraphicFramePr>
          <p:cNvPr id="8" name="Table 7">
            <a:extLst>
              <a:ext uri="{FF2B5EF4-FFF2-40B4-BE49-F238E27FC236}">
                <a16:creationId xmlns:a16="http://schemas.microsoft.com/office/drawing/2014/main" id="{7B91D0D9-451E-26FF-7F3B-58F7CADF5766}"/>
              </a:ext>
            </a:extLst>
          </p:cNvPr>
          <p:cNvGraphicFramePr>
            <a:graphicFrameLocks noGrp="1"/>
          </p:cNvGraphicFramePr>
          <p:nvPr>
            <p:extLst>
              <p:ext uri="{D42A27DB-BD31-4B8C-83A1-F6EECF244321}">
                <p14:modId xmlns:p14="http://schemas.microsoft.com/office/powerpoint/2010/main" val="4255265695"/>
              </p:ext>
            </p:extLst>
          </p:nvPr>
        </p:nvGraphicFramePr>
        <p:xfrm>
          <a:off x="883320" y="1567380"/>
          <a:ext cx="7566504" cy="3458554"/>
        </p:xfrm>
        <a:graphic>
          <a:graphicData uri="http://schemas.openxmlformats.org/drawingml/2006/table">
            <a:tbl>
              <a:tblPr firstRow="1" bandRow="1">
                <a:tableStyleId>{5C22544A-7EE6-4342-B048-85BDC9FD1C3A}</a:tableStyleId>
              </a:tblPr>
              <a:tblGrid>
                <a:gridCol w="1225614">
                  <a:extLst>
                    <a:ext uri="{9D8B030D-6E8A-4147-A177-3AD203B41FA5}">
                      <a16:colId xmlns:a16="http://schemas.microsoft.com/office/drawing/2014/main" val="2878487089"/>
                    </a:ext>
                  </a:extLst>
                </a:gridCol>
                <a:gridCol w="6340890">
                  <a:extLst>
                    <a:ext uri="{9D8B030D-6E8A-4147-A177-3AD203B41FA5}">
                      <a16:colId xmlns:a16="http://schemas.microsoft.com/office/drawing/2014/main" val="1989006438"/>
                    </a:ext>
                  </a:extLst>
                </a:gridCol>
              </a:tblGrid>
              <a:tr h="474317">
                <a:tc>
                  <a:txBody>
                    <a:bodyPr/>
                    <a:lstStyle/>
                    <a:p>
                      <a:r>
                        <a:rPr lang="en-IN" dirty="0"/>
                        <a:t>YEAR</a:t>
                      </a:r>
                    </a:p>
                  </a:txBody>
                  <a:tcPr/>
                </a:tc>
                <a:tc>
                  <a:txBody>
                    <a:bodyPr/>
                    <a:lstStyle/>
                    <a:p>
                      <a:r>
                        <a:rPr lang="en-IN" dirty="0"/>
                        <a:t>2024</a:t>
                      </a:r>
                    </a:p>
                  </a:txBody>
                  <a:tcPr/>
                </a:tc>
                <a:extLst>
                  <a:ext uri="{0D108BD9-81ED-4DB2-BD59-A6C34878D82A}">
                    <a16:rowId xmlns:a16="http://schemas.microsoft.com/office/drawing/2014/main" val="3845268237"/>
                  </a:ext>
                </a:extLst>
              </a:tr>
              <a:tr h="432708">
                <a:tc>
                  <a:txBody>
                    <a:bodyPr/>
                    <a:lstStyle/>
                    <a:p>
                      <a:r>
                        <a:rPr lang="en-IN" dirty="0"/>
                        <a:t>AUTHORS</a:t>
                      </a:r>
                    </a:p>
                  </a:txBody>
                  <a:tcPr/>
                </a:tc>
                <a:tc>
                  <a:txBody>
                    <a:bodyPr/>
                    <a:lstStyle/>
                    <a:p>
                      <a:r>
                        <a:rPr lang="en-IN" sz="1350" b="0" i="0" u="none" strike="noStrike" kern="1200" dirty="0">
                          <a:solidFill>
                            <a:schemeClr val="dk1"/>
                          </a:solidFill>
                          <a:effectLst/>
                          <a:latin typeface="+mn-lt"/>
                          <a:ea typeface="+mn-ea"/>
                          <a:cs typeface="+mn-cs"/>
                          <a:hlinkClick r:id="rId7"/>
                        </a:rPr>
                        <a:t>Samuel Wairimu</a:t>
                      </a:r>
                      <a:r>
                        <a:rPr lang="en-IN" sz="1350" b="0" i="0" kern="1200" dirty="0">
                          <a:solidFill>
                            <a:schemeClr val="dk1"/>
                          </a:solidFill>
                          <a:effectLst/>
                          <a:latin typeface="+mn-lt"/>
                          <a:ea typeface="+mn-ea"/>
                          <a:cs typeface="+mn-cs"/>
                        </a:rPr>
                        <a:t>; </a:t>
                      </a:r>
                      <a:r>
                        <a:rPr lang="en-IN" sz="1350" b="0" i="0" u="none" strike="noStrike" kern="1200" dirty="0">
                          <a:solidFill>
                            <a:schemeClr val="dk1"/>
                          </a:solidFill>
                          <a:effectLst/>
                          <a:latin typeface="+mn-lt"/>
                          <a:ea typeface="+mn-ea"/>
                          <a:cs typeface="+mn-cs"/>
                          <a:hlinkClick r:id="rId8"/>
                        </a:rPr>
                        <a:t>Leonardo Horn </a:t>
                      </a:r>
                      <a:r>
                        <a:rPr lang="en-IN" sz="1350" b="0" i="0" u="none" strike="noStrike" kern="1200" dirty="0" err="1">
                          <a:solidFill>
                            <a:schemeClr val="dk1"/>
                          </a:solidFill>
                          <a:effectLst/>
                          <a:latin typeface="+mn-lt"/>
                          <a:ea typeface="+mn-ea"/>
                          <a:cs typeface="+mn-cs"/>
                          <a:hlinkClick r:id="rId8"/>
                        </a:rPr>
                        <a:t>Iwaya</a:t>
                      </a:r>
                      <a:r>
                        <a:rPr lang="en-IN" sz="1350" b="0" i="0" kern="1200" dirty="0">
                          <a:solidFill>
                            <a:schemeClr val="dk1"/>
                          </a:solidFill>
                          <a:effectLst/>
                          <a:latin typeface="+mn-lt"/>
                          <a:ea typeface="+mn-ea"/>
                          <a:cs typeface="+mn-cs"/>
                        </a:rPr>
                        <a:t>; </a:t>
                      </a:r>
                      <a:r>
                        <a:rPr lang="en-IN" sz="1350" b="0" i="0" u="none" strike="noStrike" kern="1200" dirty="0">
                          <a:solidFill>
                            <a:schemeClr val="dk1"/>
                          </a:solidFill>
                          <a:effectLst/>
                          <a:latin typeface="+mn-lt"/>
                          <a:ea typeface="+mn-ea"/>
                          <a:cs typeface="+mn-cs"/>
                          <a:hlinkClick r:id="rId9"/>
                        </a:rPr>
                        <a:t>Lothar Fritsch</a:t>
                      </a:r>
                      <a:r>
                        <a:rPr lang="en-IN" sz="1350" b="0" i="0" kern="1200" dirty="0">
                          <a:solidFill>
                            <a:schemeClr val="dk1"/>
                          </a:solidFill>
                          <a:effectLst/>
                          <a:latin typeface="+mn-lt"/>
                          <a:ea typeface="+mn-ea"/>
                          <a:cs typeface="+mn-cs"/>
                        </a:rPr>
                        <a:t>; </a:t>
                      </a:r>
                      <a:r>
                        <a:rPr lang="en-IN" sz="1350" b="0" i="0" u="none" strike="noStrike" kern="1200" dirty="0">
                          <a:solidFill>
                            <a:schemeClr val="dk1"/>
                          </a:solidFill>
                          <a:effectLst/>
                          <a:latin typeface="+mn-lt"/>
                          <a:ea typeface="+mn-ea"/>
                          <a:cs typeface="+mn-cs"/>
                          <a:hlinkClick r:id="rId10"/>
                        </a:rPr>
                        <a:t>Stefan </a:t>
                      </a:r>
                      <a:r>
                        <a:rPr lang="en-IN" sz="1350" b="0" i="0" u="none" strike="noStrike" kern="1200" dirty="0" err="1">
                          <a:solidFill>
                            <a:schemeClr val="dk1"/>
                          </a:solidFill>
                          <a:effectLst/>
                          <a:latin typeface="+mn-lt"/>
                          <a:ea typeface="+mn-ea"/>
                          <a:cs typeface="+mn-cs"/>
                          <a:hlinkClick r:id="rId10"/>
                        </a:rPr>
                        <a:t>Lindskog</a:t>
                      </a:r>
                      <a:endParaRPr lang="en-IN" dirty="0"/>
                    </a:p>
                  </a:txBody>
                  <a:tcPr/>
                </a:tc>
                <a:extLst>
                  <a:ext uri="{0D108BD9-81ED-4DB2-BD59-A6C34878D82A}">
                    <a16:rowId xmlns:a16="http://schemas.microsoft.com/office/drawing/2014/main" val="2355193473"/>
                  </a:ext>
                </a:extLst>
              </a:tr>
              <a:tr h="1028700">
                <a:tc>
                  <a:txBody>
                    <a:bodyPr/>
                    <a:lstStyle/>
                    <a:p>
                      <a:r>
                        <a:rPr lang="en-IN" dirty="0"/>
                        <a:t>PROBLEM ADDRESSED</a:t>
                      </a:r>
                    </a:p>
                  </a:txBody>
                  <a:tcPr/>
                </a:tc>
                <a:tc>
                  <a:txBody>
                    <a:bodyPr/>
                    <a:lstStyle/>
                    <a:p>
                      <a:r>
                        <a:rPr lang="en-US" dirty="0"/>
                        <a:t>The problem addressed is the insufficient systematic evaluation and validation of Privacy Impact Assessments (PIAs) and Privacy Risk Assessments (PRAs). Although these methodologies are crucial for assessing and mitigating privacy risks, they often lack rigorous scientific validation and evidence of effectiveness in practical applications. This gap impedes the ability to adopt and implement privacy-by-design practices effectively, highlighting the need for more comprehensive and evidence-based evaluations of these privacy methodologies.</a:t>
                      </a:r>
                      <a:endParaRPr lang="en-IN" dirty="0"/>
                    </a:p>
                  </a:txBody>
                  <a:tcPr/>
                </a:tc>
                <a:extLst>
                  <a:ext uri="{0D108BD9-81ED-4DB2-BD59-A6C34878D82A}">
                    <a16:rowId xmlns:a16="http://schemas.microsoft.com/office/drawing/2014/main" val="4195913833"/>
                  </a:ext>
                </a:extLst>
              </a:tr>
              <a:tr h="1019909">
                <a:tc>
                  <a:txBody>
                    <a:bodyPr/>
                    <a:lstStyle/>
                    <a:p>
                      <a:r>
                        <a:rPr lang="en-IN" dirty="0"/>
                        <a:t>GAP</a:t>
                      </a:r>
                    </a:p>
                  </a:txBody>
                  <a:tcPr/>
                </a:tc>
                <a:tc>
                  <a:txBody>
                    <a:bodyPr/>
                    <a:lstStyle/>
                    <a:p>
                      <a:r>
                        <a:rPr lang="en-US" dirty="0"/>
                        <a:t>The gap identified is the lack of rigorous and systematic evaluation of Privacy Impact Assessments (PIAs) and Privacy Risk Assessments (PRAs). Most methodologies lack comprehensive scientific validation and are primarily supported by limited case-specific studies, hindering their practical effectiveness and widespread adoption.</a:t>
                      </a:r>
                      <a:endParaRPr lang="en-IN" dirty="0"/>
                    </a:p>
                  </a:txBody>
                  <a:tcPr/>
                </a:tc>
                <a:extLst>
                  <a:ext uri="{0D108BD9-81ED-4DB2-BD59-A6C34878D82A}">
                    <a16:rowId xmlns:a16="http://schemas.microsoft.com/office/drawing/2014/main" val="4243773562"/>
                  </a:ext>
                </a:extLst>
              </a:tr>
            </a:tbl>
          </a:graphicData>
        </a:graphic>
      </p:graphicFrame>
      <p:pic>
        <p:nvPicPr>
          <p:cNvPr id="9" name="Picture 8">
            <a:extLst>
              <a:ext uri="{FF2B5EF4-FFF2-40B4-BE49-F238E27FC236}">
                <a16:creationId xmlns:a16="http://schemas.microsoft.com/office/drawing/2014/main" id="{7AB30B0A-6C59-0EA5-CDBB-F7F96F204308}"/>
              </a:ext>
            </a:extLst>
          </p:cNvPr>
          <p:cNvPicPr>
            <a:picLocks noChangeAspect="1"/>
          </p:cNvPicPr>
          <p:nvPr/>
        </p:nvPicPr>
        <p:blipFill>
          <a:blip r:embed="rId11"/>
          <a:stretch>
            <a:fillRect/>
          </a:stretch>
        </p:blipFill>
        <p:spPr>
          <a:xfrm>
            <a:off x="-37807" y="4681695"/>
            <a:ext cx="910415" cy="461805"/>
          </a:xfrm>
          <a:prstGeom prst="rect">
            <a:avLst/>
          </a:prstGeom>
        </p:spPr>
      </p:pic>
    </p:spTree>
    <p:extLst>
      <p:ext uri="{BB962C8B-B14F-4D97-AF65-F5344CB8AC3E}">
        <p14:creationId xmlns:p14="http://schemas.microsoft.com/office/powerpoint/2010/main" val="3412252238"/>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indefinite" autoRev="1" fill="hold" nodeType="withEffect" p14:presetBounceEnd="22000">
                                      <p:stCondLst>
                                        <p:cond delay="0"/>
                                      </p:stCondLst>
                                      <p:childTnLst>
                                        <p:animScale p14:bounceEnd="22000">
                                          <p:cBhvr>
                                            <p:cTn id="6" dur="6000" fill="hold"/>
                                            <p:tgtEl>
                                              <p:spTgt spid="28"/>
                                            </p:tgtEl>
                                          </p:cBhvr>
                                          <p:by x="105000" y="105000"/>
                                        </p:animScale>
                                      </p:childTnLst>
                                    </p:cTn>
                                  </p:par>
                                  <p:par>
                                    <p:cTn id="7" presetID="35" presetClass="path" presetSubtype="0" repeatCount="indefinite" accel="29000" decel="26000" autoRev="1" fill="hold" nodeType="withEffect">
                                      <p:stCondLst>
                                        <p:cond delay="0"/>
                                      </p:stCondLst>
                                      <p:childTnLst>
                                        <p:animMotion origin="layout" path="M 3.61111E-6 3.20988E-6 L 0.07135 0.00061 " pathEditMode="relative" rAng="0" ptsTypes="AA">
                                          <p:cBhvr>
                                            <p:cTn id="8" dur="7250" fill="hold"/>
                                            <p:tgtEl>
                                              <p:spTgt spid="15"/>
                                            </p:tgtEl>
                                            <p:attrNameLst>
                                              <p:attrName>ppt_x</p:attrName>
                                              <p:attrName>ppt_y</p:attrName>
                                            </p:attrNameLst>
                                          </p:cBhvr>
                                          <p:rCtr x="3559" y="31"/>
                                        </p:animMotion>
                                      </p:childTnLst>
                                    </p:cTn>
                                  </p:par>
                                  <p:par>
                                    <p:cTn id="9" presetID="42" presetClass="path" presetSubtype="0" repeatCount="indefinite" accel="3636" decel="4000" autoRev="1" fill="hold" nodeType="withEffect">
                                      <p:stCondLst>
                                        <p:cond delay="100"/>
                                      </p:stCondLst>
                                      <p:childTnLst>
                                        <p:animMotion origin="layout" path="M -3.61111E-6 -3.08642E-6 L 0.00538 -0.01049 " pathEditMode="relative" rAng="0" ptsTypes="AA">
                                          <p:cBhvr>
                                            <p:cTn id="10" dur="4500" fill="hold"/>
                                            <p:tgtEl>
                                              <p:spTgt spid="2"/>
                                            </p:tgtEl>
                                            <p:attrNameLst>
                                              <p:attrName>ppt_x</p:attrName>
                                              <p:attrName>ppt_y</p:attrName>
                                            </p:attrNameLst>
                                          </p:cBhvr>
                                          <p:rCtr x="-226" y="741"/>
                                        </p:animMotion>
                                      </p:childTnLst>
                                    </p:cTn>
                                  </p:par>
                                  <p:par>
                                    <p:cTn id="11" presetID="8" presetClass="emph" presetSubtype="0" repeatCount="indefinite" accel="2500" autoRev="1" fill="hold" nodeType="withEffect" p14:presetBounceEnd="3500">
                                      <p:stCondLst>
                                        <p:cond delay="0"/>
                                      </p:stCondLst>
                                      <p:childTnLst>
                                        <p:animRot by="300000" p14:bounceEnd="3500">
                                          <p:cBhvr>
                                            <p:cTn id="12" dur="3500" fill="hold"/>
                                            <p:tgtEl>
                                              <p:spTgt spid="2"/>
                                            </p:tgtEl>
                                            <p:attrNameLst>
                                              <p:attrName>r</p:attrName>
                                            </p:attrNameLst>
                                          </p:cBhvr>
                                        </p:animRot>
                                      </p:childTnLst>
                                    </p:cTn>
                                  </p:par>
                                  <p:par>
                                    <p:cTn id="13" presetID="42" presetClass="path" presetSubtype="0" repeatCount="indefinite" accel="9000" decel="8000" autoRev="1" fill="hold" nodeType="withEffect">
                                      <p:stCondLst>
                                        <p:cond delay="100"/>
                                      </p:stCondLst>
                                      <p:childTnLst>
                                        <p:animMotion origin="layout" path="M -2.22222E-6 1.11111E-6 L 0.00677 -0.0179 " pathEditMode="relative" rAng="0" ptsTypes="AA">
                                          <p:cBhvr>
                                            <p:cTn id="14" dur="2750" fill="hold"/>
                                            <p:tgtEl>
                                              <p:spTgt spid="3"/>
                                            </p:tgtEl>
                                            <p:attrNameLst>
                                              <p:attrName>ppt_x</p:attrName>
                                              <p:attrName>ppt_y</p:attrName>
                                            </p:attrNameLst>
                                          </p:cBhvr>
                                          <p:rCtr x="330" y="-895"/>
                                        </p:animMotion>
                                      </p:childTnLst>
                                    </p:cTn>
                                  </p:par>
                                  <p:par>
                                    <p:cTn id="15" presetID="8" presetClass="emph" presetSubtype="0" repeatCount="indefinite" accel="2500" autoRev="1" fill="hold" nodeType="withEffect" p14:presetBounceEnd="3500">
                                      <p:stCondLst>
                                        <p:cond delay="0"/>
                                      </p:stCondLst>
                                      <p:childTnLst>
                                        <p:animRot by="300000" p14:bounceEnd="3500">
                                          <p:cBhvr>
                                            <p:cTn id="16" dur="6750" fill="hold"/>
                                            <p:tgtEl>
                                              <p:spTgt spid="3"/>
                                            </p:tgtEl>
                                            <p:attrNameLst>
                                              <p:attrName>r</p:attrName>
                                            </p:attrNameLst>
                                          </p:cBhvr>
                                        </p:animRot>
                                      </p:childTnLst>
                                    </p:cTn>
                                  </p:par>
                                  <p:par>
                                    <p:cTn id="17" presetID="42" presetClass="path" presetSubtype="0" repeatCount="indefinite" accel="3636" autoRev="1" fill="hold" nodeType="withEffect" p14:presetBounceEnd="5091">
                                      <p:stCondLst>
                                        <p:cond delay="100"/>
                                      </p:stCondLst>
                                      <p:childTnLst>
                                        <p:animMotion origin="layout" path="M -0.01545 0.01204 L -4.72222E-6 -2.71605E-6 " pathEditMode="relative" rAng="0" ptsTypes="AA" p14:bounceEnd="5091">
                                          <p:cBhvr>
                                            <p:cTn id="18" dur="3250" fill="hold"/>
                                            <p:tgtEl>
                                              <p:spTgt spid="6"/>
                                            </p:tgtEl>
                                            <p:attrNameLst>
                                              <p:attrName>ppt_x</p:attrName>
                                              <p:attrName>ppt_y</p:attrName>
                                            </p:attrNameLst>
                                          </p:cBhvr>
                                          <p:rCtr x="764" y="-617"/>
                                        </p:animMotion>
                                      </p:childTnLst>
                                    </p:cTn>
                                  </p:par>
                                  <p:par>
                                    <p:cTn id="19" presetID="8" presetClass="emph" presetSubtype="0" repeatCount="indefinite" accel="2500" autoRev="1" fill="hold" nodeType="withEffect" p14:presetBounceEnd="3500">
                                      <p:stCondLst>
                                        <p:cond delay="0"/>
                                      </p:stCondLst>
                                      <p:childTnLst>
                                        <p:animRot by="300000" p14:bounceEnd="3500">
                                          <p:cBhvr>
                                            <p:cTn id="20" dur="8250" fill="hold"/>
                                            <p:tgtEl>
                                              <p:spTgt spid="6"/>
                                            </p:tgtEl>
                                            <p:attrNameLst>
                                              <p:attrName>r</p:attrName>
                                            </p:attrNameLst>
                                          </p:cBhvr>
                                        </p:animRot>
                                      </p:childTnLst>
                                    </p:cTn>
                                  </p:par>
                                  <p:par>
                                    <p:cTn id="21" presetID="42" presetClass="path" presetSubtype="0" repeatCount="indefinite" accel="3636" autoRev="1" fill="hold" nodeType="withEffect" p14:presetBounceEnd="5091">
                                      <p:stCondLst>
                                        <p:cond delay="100"/>
                                      </p:stCondLst>
                                      <p:childTnLst>
                                        <p:animMotion origin="layout" path="M -0.02517 0.04229 L 5E-6 3.33333E-6 " pathEditMode="relative" rAng="0" ptsTypes="AA" p14:bounceEnd="5091">
                                          <p:cBhvr>
                                            <p:cTn id="22" dur="6750" fill="hold"/>
                                            <p:tgtEl>
                                              <p:spTgt spid="5"/>
                                            </p:tgtEl>
                                            <p:attrNameLst>
                                              <p:attrName>ppt_x</p:attrName>
                                              <p:attrName>ppt_y</p:attrName>
                                            </p:attrNameLst>
                                          </p:cBhvr>
                                          <p:rCtr x="781" y="-1728"/>
                                        </p:animMotion>
                                      </p:childTnLst>
                                    </p:cTn>
                                  </p:par>
                                  <p:par>
                                    <p:cTn id="23" presetID="8" presetClass="emph" presetSubtype="0" repeatCount="indefinite" accel="2500" autoRev="1" fill="hold" nodeType="withEffect" p14:presetBounceEnd="3500">
                                      <p:stCondLst>
                                        <p:cond delay="0"/>
                                      </p:stCondLst>
                                      <p:childTnLst>
                                        <p:animRot by="300000" p14:bounceEnd="3500">
                                          <p:cBhvr>
                                            <p:cTn id="24" dur="3500" fill="hold"/>
                                            <p:tgtEl>
                                              <p:spTgt spid="5"/>
                                            </p:tgtEl>
                                            <p:attrNameLst>
                                              <p:attrName>r</p:attrName>
                                            </p:attrNameLst>
                                          </p:cBhvr>
                                        </p:animRot>
                                      </p:childTnLst>
                                    </p:cTn>
                                  </p:par>
                                  <p:par>
                                    <p:cTn id="25" presetID="10" presetClass="entr" presetSubtype="0" fill="hold" grpId="0" nodeType="withEffect">
                                      <p:stCondLst>
                                        <p:cond delay="80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1600"/>
                                            <p:tgtEl>
                                              <p:spTgt spid="4"/>
                                            </p:tgtEl>
                                          </p:cBhvr>
                                        </p:animEffect>
                                      </p:childTnLst>
                                    </p:cTn>
                                  </p:par>
                                  <p:par>
                                    <p:cTn id="28" presetID="10" presetClass="entr" presetSubtype="0" fill="hold" grpId="0" nodeType="withEffect">
                                      <p:stCondLst>
                                        <p:cond delay="1100"/>
                                      </p:stCondLst>
                                      <p:childTnLst>
                                        <p:set>
                                          <p:cBhvr>
                                            <p:cTn id="29" dur="1" fill="hold">
                                              <p:stCondLst>
                                                <p:cond delay="0"/>
                                              </p:stCondLst>
                                            </p:cTn>
                                            <p:tgtEl>
                                              <p:spTgt spid="19"/>
                                            </p:tgtEl>
                                            <p:attrNameLst>
                                              <p:attrName>style.visibility</p:attrName>
                                            </p:attrNameLst>
                                          </p:cBhvr>
                                          <p:to>
                                            <p:strVal val="visible"/>
                                          </p:to>
                                        </p:set>
                                        <p:animEffect transition="in" filter="fade">
                                          <p:cBhvr>
                                            <p:cTn id="30" dur="1200"/>
                                            <p:tgtEl>
                                              <p:spTgt spid="19"/>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9"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indefinite" autoRev="1" fill="hold" nodeType="withEffect">
                                      <p:stCondLst>
                                        <p:cond delay="0"/>
                                      </p:stCondLst>
                                      <p:childTnLst>
                                        <p:animScale>
                                          <p:cBhvr>
                                            <p:cTn id="6" dur="6000" fill="hold"/>
                                            <p:tgtEl>
                                              <p:spTgt spid="28"/>
                                            </p:tgtEl>
                                          </p:cBhvr>
                                          <p:by x="105000" y="105000"/>
                                        </p:animScale>
                                      </p:childTnLst>
                                    </p:cTn>
                                  </p:par>
                                  <p:par>
                                    <p:cTn id="7" presetID="35" presetClass="path" presetSubtype="0" repeatCount="indefinite" accel="29000" decel="26000" autoRev="1" fill="hold" nodeType="withEffect">
                                      <p:stCondLst>
                                        <p:cond delay="0"/>
                                      </p:stCondLst>
                                      <p:childTnLst>
                                        <p:animMotion origin="layout" path="M 3.61111E-6 3.20988E-6 L 0.07135 0.00061 " pathEditMode="relative" rAng="0" ptsTypes="AA">
                                          <p:cBhvr>
                                            <p:cTn id="8" dur="7250" fill="hold"/>
                                            <p:tgtEl>
                                              <p:spTgt spid="15"/>
                                            </p:tgtEl>
                                            <p:attrNameLst>
                                              <p:attrName>ppt_x</p:attrName>
                                              <p:attrName>ppt_y</p:attrName>
                                            </p:attrNameLst>
                                          </p:cBhvr>
                                          <p:rCtr x="3559" y="31"/>
                                        </p:animMotion>
                                      </p:childTnLst>
                                    </p:cTn>
                                  </p:par>
                                  <p:par>
                                    <p:cTn id="9" presetID="42" presetClass="path" presetSubtype="0" repeatCount="indefinite" accel="3636" decel="4000" autoRev="1" fill="hold" nodeType="withEffect">
                                      <p:stCondLst>
                                        <p:cond delay="100"/>
                                      </p:stCondLst>
                                      <p:childTnLst>
                                        <p:animMotion origin="layout" path="M -3.61111E-6 -3.08642E-6 L 0.00538 -0.01049 " pathEditMode="relative" rAng="0" ptsTypes="AA">
                                          <p:cBhvr>
                                            <p:cTn id="10" dur="4500" fill="hold"/>
                                            <p:tgtEl>
                                              <p:spTgt spid="2"/>
                                            </p:tgtEl>
                                            <p:attrNameLst>
                                              <p:attrName>ppt_x</p:attrName>
                                              <p:attrName>ppt_y</p:attrName>
                                            </p:attrNameLst>
                                          </p:cBhvr>
                                          <p:rCtr x="-226" y="741"/>
                                        </p:animMotion>
                                      </p:childTnLst>
                                    </p:cTn>
                                  </p:par>
                                  <p:par>
                                    <p:cTn id="11" presetID="8" presetClass="emph" presetSubtype="0" repeatCount="indefinite" accel="2500" autoRev="1" fill="hold" nodeType="withEffect">
                                      <p:stCondLst>
                                        <p:cond delay="0"/>
                                      </p:stCondLst>
                                      <p:childTnLst>
                                        <p:animRot by="300000">
                                          <p:cBhvr>
                                            <p:cTn id="12" dur="3500" fill="hold"/>
                                            <p:tgtEl>
                                              <p:spTgt spid="2"/>
                                            </p:tgtEl>
                                            <p:attrNameLst>
                                              <p:attrName>r</p:attrName>
                                            </p:attrNameLst>
                                          </p:cBhvr>
                                        </p:animRot>
                                      </p:childTnLst>
                                    </p:cTn>
                                  </p:par>
                                  <p:par>
                                    <p:cTn id="13" presetID="42" presetClass="path" presetSubtype="0" repeatCount="indefinite" accel="9000" decel="8000" autoRev="1" fill="hold" nodeType="withEffect">
                                      <p:stCondLst>
                                        <p:cond delay="100"/>
                                      </p:stCondLst>
                                      <p:childTnLst>
                                        <p:animMotion origin="layout" path="M -2.22222E-6 1.11111E-6 L 0.00677 -0.0179 " pathEditMode="relative" rAng="0" ptsTypes="AA">
                                          <p:cBhvr>
                                            <p:cTn id="14" dur="2750" fill="hold"/>
                                            <p:tgtEl>
                                              <p:spTgt spid="3"/>
                                            </p:tgtEl>
                                            <p:attrNameLst>
                                              <p:attrName>ppt_x</p:attrName>
                                              <p:attrName>ppt_y</p:attrName>
                                            </p:attrNameLst>
                                          </p:cBhvr>
                                          <p:rCtr x="330" y="-895"/>
                                        </p:animMotion>
                                      </p:childTnLst>
                                    </p:cTn>
                                  </p:par>
                                  <p:par>
                                    <p:cTn id="15" presetID="8" presetClass="emph" presetSubtype="0" repeatCount="indefinite" accel="2500" autoRev="1" fill="hold" nodeType="withEffect">
                                      <p:stCondLst>
                                        <p:cond delay="0"/>
                                      </p:stCondLst>
                                      <p:childTnLst>
                                        <p:animRot by="300000">
                                          <p:cBhvr>
                                            <p:cTn id="16" dur="6750" fill="hold"/>
                                            <p:tgtEl>
                                              <p:spTgt spid="3"/>
                                            </p:tgtEl>
                                            <p:attrNameLst>
                                              <p:attrName>r</p:attrName>
                                            </p:attrNameLst>
                                          </p:cBhvr>
                                        </p:animRot>
                                      </p:childTnLst>
                                    </p:cTn>
                                  </p:par>
                                  <p:par>
                                    <p:cTn id="17" presetID="42" presetClass="path" presetSubtype="0" repeatCount="indefinite" accel="3636" autoRev="1" fill="hold" nodeType="withEffect">
                                      <p:stCondLst>
                                        <p:cond delay="100"/>
                                      </p:stCondLst>
                                      <p:childTnLst>
                                        <p:animMotion origin="layout" path="M -0.01545 0.01204 L -4.72222E-6 -2.71605E-6 " pathEditMode="relative" rAng="0" ptsTypes="AA">
                                          <p:cBhvr>
                                            <p:cTn id="18" dur="3250" fill="hold"/>
                                            <p:tgtEl>
                                              <p:spTgt spid="6"/>
                                            </p:tgtEl>
                                            <p:attrNameLst>
                                              <p:attrName>ppt_x</p:attrName>
                                              <p:attrName>ppt_y</p:attrName>
                                            </p:attrNameLst>
                                          </p:cBhvr>
                                          <p:rCtr x="764" y="-617"/>
                                        </p:animMotion>
                                      </p:childTnLst>
                                    </p:cTn>
                                  </p:par>
                                  <p:par>
                                    <p:cTn id="19" presetID="8" presetClass="emph" presetSubtype="0" repeatCount="indefinite" accel="2500" autoRev="1" fill="hold" nodeType="withEffect">
                                      <p:stCondLst>
                                        <p:cond delay="0"/>
                                      </p:stCondLst>
                                      <p:childTnLst>
                                        <p:animRot by="300000">
                                          <p:cBhvr>
                                            <p:cTn id="20" dur="8250" fill="hold"/>
                                            <p:tgtEl>
                                              <p:spTgt spid="6"/>
                                            </p:tgtEl>
                                            <p:attrNameLst>
                                              <p:attrName>r</p:attrName>
                                            </p:attrNameLst>
                                          </p:cBhvr>
                                        </p:animRot>
                                      </p:childTnLst>
                                    </p:cTn>
                                  </p:par>
                                  <p:par>
                                    <p:cTn id="21" presetID="42" presetClass="path" presetSubtype="0" repeatCount="indefinite" accel="3636" autoRev="1" fill="hold" nodeType="withEffect">
                                      <p:stCondLst>
                                        <p:cond delay="100"/>
                                      </p:stCondLst>
                                      <p:childTnLst>
                                        <p:animMotion origin="layout" path="M -0.02517 0.04229 L 5E-6 3.33333E-6 " pathEditMode="relative" rAng="0" ptsTypes="AA">
                                          <p:cBhvr>
                                            <p:cTn id="22" dur="6750" fill="hold"/>
                                            <p:tgtEl>
                                              <p:spTgt spid="5"/>
                                            </p:tgtEl>
                                            <p:attrNameLst>
                                              <p:attrName>ppt_x</p:attrName>
                                              <p:attrName>ppt_y</p:attrName>
                                            </p:attrNameLst>
                                          </p:cBhvr>
                                          <p:rCtr x="781" y="-1728"/>
                                        </p:animMotion>
                                      </p:childTnLst>
                                    </p:cTn>
                                  </p:par>
                                  <p:par>
                                    <p:cTn id="23" presetID="8" presetClass="emph" presetSubtype="0" repeatCount="indefinite" accel="2500" autoRev="1" fill="hold" nodeType="withEffect">
                                      <p:stCondLst>
                                        <p:cond delay="0"/>
                                      </p:stCondLst>
                                      <p:childTnLst>
                                        <p:animRot by="300000">
                                          <p:cBhvr>
                                            <p:cTn id="24" dur="3500" fill="hold"/>
                                            <p:tgtEl>
                                              <p:spTgt spid="5"/>
                                            </p:tgtEl>
                                            <p:attrNameLst>
                                              <p:attrName>r</p:attrName>
                                            </p:attrNameLst>
                                          </p:cBhvr>
                                        </p:animRot>
                                      </p:childTnLst>
                                    </p:cTn>
                                  </p:par>
                                  <p:par>
                                    <p:cTn id="25" presetID="10" presetClass="entr" presetSubtype="0" fill="hold" grpId="0" nodeType="withEffect">
                                      <p:stCondLst>
                                        <p:cond delay="80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1600"/>
                                            <p:tgtEl>
                                              <p:spTgt spid="4"/>
                                            </p:tgtEl>
                                          </p:cBhvr>
                                        </p:animEffect>
                                      </p:childTnLst>
                                    </p:cTn>
                                  </p:par>
                                  <p:par>
                                    <p:cTn id="28" presetID="10" presetClass="entr" presetSubtype="0" fill="hold" grpId="0" nodeType="withEffect">
                                      <p:stCondLst>
                                        <p:cond delay="1100"/>
                                      </p:stCondLst>
                                      <p:childTnLst>
                                        <p:set>
                                          <p:cBhvr>
                                            <p:cTn id="29" dur="1" fill="hold">
                                              <p:stCondLst>
                                                <p:cond delay="0"/>
                                              </p:stCondLst>
                                            </p:cTn>
                                            <p:tgtEl>
                                              <p:spTgt spid="19"/>
                                            </p:tgtEl>
                                            <p:attrNameLst>
                                              <p:attrName>style.visibility</p:attrName>
                                            </p:attrNameLst>
                                          </p:cBhvr>
                                          <p:to>
                                            <p:strVal val="visible"/>
                                          </p:to>
                                        </p:set>
                                        <p:animEffect transition="in" filter="fade">
                                          <p:cBhvr>
                                            <p:cTn id="30" dur="1200"/>
                                            <p:tgtEl>
                                              <p:spTgt spid="19"/>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9" grpId="0"/>
        </p:bldLst>
      </p:timing>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descr="Patrón de fondo&#10;&#10;Descripción generada automáticamente con confianza baja">
            <a:extLst>
              <a:ext uri="{FF2B5EF4-FFF2-40B4-BE49-F238E27FC236}">
                <a16:creationId xmlns:a16="http://schemas.microsoft.com/office/drawing/2014/main" id="{50205632-89F2-4CCC-D5EA-7E272FB5B94E}"/>
              </a:ext>
            </a:extLst>
          </p:cNvPr>
          <p:cNvPicPr>
            <a:picLocks noChangeAspect="1"/>
          </p:cNvPicPr>
          <p:nvPr/>
        </p:nvPicPr>
        <p:blipFill rotWithShape="1">
          <a:blip r:embed="rId2">
            <a:extLst>
              <a:ext uri="{28A0092B-C50C-407E-A947-70E740481C1C}">
                <a14:useLocalDpi xmlns:a14="http://schemas.microsoft.com/office/drawing/2010/main" val="0"/>
              </a:ext>
            </a:extLst>
          </a:blip>
          <a:srcRect l="70513" t="16723" r="2755" b="32838"/>
          <a:stretch/>
        </p:blipFill>
        <p:spPr>
          <a:xfrm flipH="1" flipV="1">
            <a:off x="7251179" y="-2"/>
            <a:ext cx="1892820" cy="2008910"/>
          </a:xfrm>
          <a:prstGeom prst="rect">
            <a:avLst/>
          </a:prstGeom>
        </p:spPr>
      </p:pic>
      <p:pic>
        <p:nvPicPr>
          <p:cNvPr id="3" name="Imagen 2" descr="Icono&#10;&#10;Descripción generada automáticamente">
            <a:extLst>
              <a:ext uri="{FF2B5EF4-FFF2-40B4-BE49-F238E27FC236}">
                <a16:creationId xmlns:a16="http://schemas.microsoft.com/office/drawing/2014/main" id="{09379ABD-BE92-CD49-C95B-4B08C69DD6C6}"/>
              </a:ext>
            </a:extLst>
          </p:cNvPr>
          <p:cNvPicPr>
            <a:picLocks noChangeAspect="1"/>
          </p:cNvPicPr>
          <p:nvPr/>
        </p:nvPicPr>
        <p:blipFill rotWithShape="1">
          <a:blip r:embed="rId3">
            <a:extLst>
              <a:ext uri="{28A0092B-C50C-407E-A947-70E740481C1C}">
                <a14:useLocalDpi xmlns:a14="http://schemas.microsoft.com/office/drawing/2010/main" val="0"/>
              </a:ext>
            </a:extLst>
          </a:blip>
          <a:srcRect l="70848" t="24065" r="2121" b="37755"/>
          <a:stretch/>
        </p:blipFill>
        <p:spPr>
          <a:xfrm flipH="1" flipV="1">
            <a:off x="8271392" y="-71432"/>
            <a:ext cx="1009571" cy="802102"/>
          </a:xfrm>
          <a:prstGeom prst="rect">
            <a:avLst/>
          </a:prstGeom>
        </p:spPr>
      </p:pic>
      <p:pic>
        <p:nvPicPr>
          <p:cNvPr id="5" name="Imagen 4" descr="Un dibujo de un animal&#10;&#10;Descripción generada automáticamente con confianza baja">
            <a:extLst>
              <a:ext uri="{FF2B5EF4-FFF2-40B4-BE49-F238E27FC236}">
                <a16:creationId xmlns:a16="http://schemas.microsoft.com/office/drawing/2014/main" id="{69C2DB85-AE99-1A6B-224A-3D3750A30D6F}"/>
              </a:ext>
            </a:extLst>
          </p:cNvPr>
          <p:cNvPicPr>
            <a:picLocks noChangeAspect="1"/>
          </p:cNvPicPr>
          <p:nvPr/>
        </p:nvPicPr>
        <p:blipFill rotWithShape="1">
          <a:blip r:embed="rId4">
            <a:extLst>
              <a:ext uri="{28A0092B-C50C-407E-A947-70E740481C1C}">
                <a14:useLocalDpi xmlns:a14="http://schemas.microsoft.com/office/drawing/2010/main" val="0"/>
              </a:ext>
            </a:extLst>
          </a:blip>
          <a:srcRect l="1080" t="41356" r="63618" b="23902"/>
          <a:stretch/>
        </p:blipFill>
        <p:spPr>
          <a:xfrm flipH="1">
            <a:off x="-2" y="3433035"/>
            <a:ext cx="3090067" cy="1710466"/>
          </a:xfrm>
          <a:prstGeom prst="rect">
            <a:avLst/>
          </a:prstGeom>
        </p:spPr>
      </p:pic>
      <p:pic>
        <p:nvPicPr>
          <p:cNvPr id="6" name="Imagen 5" descr="Icono&#10;&#10;Descripción generada automáticamente">
            <a:extLst>
              <a:ext uri="{FF2B5EF4-FFF2-40B4-BE49-F238E27FC236}">
                <a16:creationId xmlns:a16="http://schemas.microsoft.com/office/drawing/2014/main" id="{28D522B0-4027-2A73-8105-32590608BC52}"/>
              </a:ext>
            </a:extLst>
          </p:cNvPr>
          <p:cNvPicPr>
            <a:picLocks noChangeAspect="1"/>
          </p:cNvPicPr>
          <p:nvPr/>
        </p:nvPicPr>
        <p:blipFill rotWithShape="1">
          <a:blip r:embed="rId5">
            <a:extLst>
              <a:ext uri="{28A0092B-C50C-407E-A947-70E740481C1C}">
                <a14:useLocalDpi xmlns:a14="http://schemas.microsoft.com/office/drawing/2010/main" val="0"/>
              </a:ext>
            </a:extLst>
          </a:blip>
          <a:srcRect l="1741" t="25327" r="81431" b="24553"/>
          <a:stretch/>
        </p:blipFill>
        <p:spPr>
          <a:xfrm flipH="1">
            <a:off x="-38101" y="3556862"/>
            <a:ext cx="969818" cy="1624738"/>
          </a:xfrm>
          <a:prstGeom prst="rect">
            <a:avLst/>
          </a:prstGeom>
        </p:spPr>
      </p:pic>
      <p:sp>
        <p:nvSpPr>
          <p:cNvPr id="4" name="Title 3">
            <a:extLst>
              <a:ext uri="{FF2B5EF4-FFF2-40B4-BE49-F238E27FC236}">
                <a16:creationId xmlns:a16="http://schemas.microsoft.com/office/drawing/2014/main" id="{8E68F8C9-9363-411D-9575-F40C87BDBCAB}"/>
              </a:ext>
            </a:extLst>
          </p:cNvPr>
          <p:cNvSpPr>
            <a:spLocks noGrp="1"/>
          </p:cNvSpPr>
          <p:nvPr>
            <p:ph type="ctrTitle"/>
          </p:nvPr>
        </p:nvSpPr>
        <p:spPr/>
        <p:txBody>
          <a:bodyPr/>
          <a:lstStyle/>
          <a:p>
            <a:r>
              <a:rPr lang="en-US" dirty="0"/>
              <a:t>PAPER 2 </a:t>
            </a:r>
          </a:p>
        </p:txBody>
      </p:sp>
      <p:pic>
        <p:nvPicPr>
          <p:cNvPr id="14" name="Imagen 13" descr="Forma&#10;&#10;Descripción generada automáticamente">
            <a:extLst>
              <a:ext uri="{FF2B5EF4-FFF2-40B4-BE49-F238E27FC236}">
                <a16:creationId xmlns:a16="http://schemas.microsoft.com/office/drawing/2014/main" id="{709E8D6D-25DC-E418-E192-3A4B320EFCEC}"/>
              </a:ext>
            </a:extLst>
          </p:cNvPr>
          <p:cNvPicPr>
            <a:picLocks noChangeAspect="1"/>
          </p:cNvPicPr>
          <p:nvPr/>
        </p:nvPicPr>
        <p:blipFill rotWithShape="1">
          <a:blip r:embed="rId6">
            <a:extLst>
              <a:ext uri="{28A0092B-C50C-407E-A947-70E740481C1C}">
                <a14:useLocalDpi xmlns:a14="http://schemas.microsoft.com/office/drawing/2010/main" val="0"/>
              </a:ext>
            </a:extLst>
          </a:blip>
          <a:srcRect l="6337" t="11190" r="6996" b="12346"/>
          <a:stretch/>
        </p:blipFill>
        <p:spPr>
          <a:xfrm>
            <a:off x="-225019" y="750134"/>
            <a:ext cx="1097627" cy="544726"/>
          </a:xfrm>
          <a:prstGeom prst="rect">
            <a:avLst/>
          </a:prstGeom>
        </p:spPr>
      </p:pic>
      <p:pic>
        <p:nvPicPr>
          <p:cNvPr id="15" name="Imagen 14" descr="Forma&#10;&#10;Descripción generada automáticamente">
            <a:extLst>
              <a:ext uri="{FF2B5EF4-FFF2-40B4-BE49-F238E27FC236}">
                <a16:creationId xmlns:a16="http://schemas.microsoft.com/office/drawing/2014/main" id="{2977BB8F-901A-F6AE-6347-F64054F0CE95}"/>
              </a:ext>
            </a:extLst>
          </p:cNvPr>
          <p:cNvPicPr>
            <a:picLocks noChangeAspect="1"/>
          </p:cNvPicPr>
          <p:nvPr/>
        </p:nvPicPr>
        <p:blipFill rotWithShape="1">
          <a:blip r:embed="rId6">
            <a:extLst>
              <a:ext uri="{28A0092B-C50C-407E-A947-70E740481C1C}">
                <a14:useLocalDpi xmlns:a14="http://schemas.microsoft.com/office/drawing/2010/main" val="0"/>
              </a:ext>
            </a:extLst>
          </a:blip>
          <a:srcRect l="6337" t="11190" r="6996" b="12346"/>
          <a:stretch/>
        </p:blipFill>
        <p:spPr>
          <a:xfrm>
            <a:off x="7198556" y="3668342"/>
            <a:ext cx="2286955" cy="1134961"/>
          </a:xfrm>
          <a:prstGeom prst="rect">
            <a:avLst/>
          </a:prstGeom>
        </p:spPr>
      </p:pic>
      <p:sp>
        <p:nvSpPr>
          <p:cNvPr id="19" name="Google Shape;135;p28">
            <a:extLst>
              <a:ext uri="{FF2B5EF4-FFF2-40B4-BE49-F238E27FC236}">
                <a16:creationId xmlns:a16="http://schemas.microsoft.com/office/drawing/2014/main" id="{DCDD906A-D901-04AC-A89B-F0E69D43A319}"/>
              </a:ext>
            </a:extLst>
          </p:cNvPr>
          <p:cNvSpPr txBox="1"/>
          <p:nvPr/>
        </p:nvSpPr>
        <p:spPr>
          <a:xfrm>
            <a:off x="667821" y="1067814"/>
            <a:ext cx="7696200" cy="316484"/>
          </a:xfrm>
          <a:prstGeom prst="rect">
            <a:avLst/>
          </a:prstGeom>
          <a:noFill/>
          <a:ln>
            <a:noFill/>
          </a:ln>
        </p:spPr>
        <p:txBody>
          <a:bodyPr spcFirstLastPara="1" wrap="square" lIns="91425" tIns="91425" rIns="0" bIns="91425" anchor="t" anchorCtr="0">
            <a:noAutofit/>
          </a:bodyPr>
          <a:lstStyle/>
          <a:p>
            <a:pPr lvl="0" algn="ctr"/>
            <a:r>
              <a:rPr lang="en-US" sz="1400" dirty="0"/>
              <a:t>Privacy Engineering in the Wild: Understanding the Practitioners’ Mindset, Organizational Aspects, and Current Practices </a:t>
            </a:r>
            <a:endParaRPr sz="1400" dirty="0">
              <a:solidFill>
                <a:srgbClr val="6E6EE3"/>
              </a:solidFill>
              <a:latin typeface="Manrope Medium" pitchFamily="2" charset="0"/>
              <a:ea typeface="Anaheim"/>
              <a:cs typeface="Anaheim"/>
              <a:sym typeface="Anaheim"/>
            </a:endParaRPr>
          </a:p>
        </p:txBody>
      </p:sp>
      <p:grpSp>
        <p:nvGrpSpPr>
          <p:cNvPr id="28" name="Grupo 27">
            <a:extLst>
              <a:ext uri="{FF2B5EF4-FFF2-40B4-BE49-F238E27FC236}">
                <a16:creationId xmlns:a16="http://schemas.microsoft.com/office/drawing/2014/main" id="{AB4A40A6-4313-5A6E-C427-FE2354EB7F4B}"/>
              </a:ext>
            </a:extLst>
          </p:cNvPr>
          <p:cNvGrpSpPr/>
          <p:nvPr/>
        </p:nvGrpSpPr>
        <p:grpSpPr>
          <a:xfrm>
            <a:off x="460145" y="1170075"/>
            <a:ext cx="8224154" cy="2054318"/>
            <a:chOff x="399330" y="1154884"/>
            <a:chExt cx="8345784" cy="2084700"/>
          </a:xfrm>
        </p:grpSpPr>
        <p:sp>
          <p:nvSpPr>
            <p:cNvPr id="7" name="Rectángulo 6">
              <a:extLst>
                <a:ext uri="{FF2B5EF4-FFF2-40B4-BE49-F238E27FC236}">
                  <a16:creationId xmlns:a16="http://schemas.microsoft.com/office/drawing/2014/main" id="{FF4566C5-8C9C-15A5-82A2-F9B70773E7E7}"/>
                </a:ext>
              </a:extLst>
            </p:cNvPr>
            <p:cNvSpPr/>
            <p:nvPr/>
          </p:nvSpPr>
          <p:spPr>
            <a:xfrm>
              <a:off x="8659536" y="3154006"/>
              <a:ext cx="85578" cy="8557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6" name="Rectángulo 15">
              <a:extLst>
                <a:ext uri="{FF2B5EF4-FFF2-40B4-BE49-F238E27FC236}">
                  <a16:creationId xmlns:a16="http://schemas.microsoft.com/office/drawing/2014/main" id="{92C05076-AE96-AF06-8912-558157E7E246}"/>
                </a:ext>
              </a:extLst>
            </p:cNvPr>
            <p:cNvSpPr/>
            <p:nvPr/>
          </p:nvSpPr>
          <p:spPr>
            <a:xfrm>
              <a:off x="399330" y="2309796"/>
              <a:ext cx="85578" cy="8557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5" name="Elipse 24">
              <a:extLst>
                <a:ext uri="{FF2B5EF4-FFF2-40B4-BE49-F238E27FC236}">
                  <a16:creationId xmlns:a16="http://schemas.microsoft.com/office/drawing/2014/main" id="{4169BFE3-6DE9-EA72-20E2-FF87433475AF}"/>
                </a:ext>
              </a:extLst>
            </p:cNvPr>
            <p:cNvSpPr/>
            <p:nvPr/>
          </p:nvSpPr>
          <p:spPr>
            <a:xfrm>
              <a:off x="676363" y="1748206"/>
              <a:ext cx="152400" cy="152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6" name="Elipse 25">
              <a:extLst>
                <a:ext uri="{FF2B5EF4-FFF2-40B4-BE49-F238E27FC236}">
                  <a16:creationId xmlns:a16="http://schemas.microsoft.com/office/drawing/2014/main" id="{A56C3943-0BAD-6C11-CD8B-7AFFCFB8C9D2}"/>
                </a:ext>
              </a:extLst>
            </p:cNvPr>
            <p:cNvSpPr/>
            <p:nvPr/>
          </p:nvSpPr>
          <p:spPr>
            <a:xfrm>
              <a:off x="8343900" y="1558065"/>
              <a:ext cx="152400" cy="152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7" name="Elipse 26">
              <a:extLst>
                <a:ext uri="{FF2B5EF4-FFF2-40B4-BE49-F238E27FC236}">
                  <a16:creationId xmlns:a16="http://schemas.microsoft.com/office/drawing/2014/main" id="{B074ABF9-2095-F913-6CF0-64D911337E4A}"/>
                </a:ext>
              </a:extLst>
            </p:cNvPr>
            <p:cNvSpPr/>
            <p:nvPr/>
          </p:nvSpPr>
          <p:spPr>
            <a:xfrm>
              <a:off x="8053339" y="1154884"/>
              <a:ext cx="81089" cy="8108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grpSp>
      <p:graphicFrame>
        <p:nvGraphicFramePr>
          <p:cNvPr id="8" name="Table 7">
            <a:extLst>
              <a:ext uri="{FF2B5EF4-FFF2-40B4-BE49-F238E27FC236}">
                <a16:creationId xmlns:a16="http://schemas.microsoft.com/office/drawing/2014/main" id="{7B91D0D9-451E-26FF-7F3B-58F7CADF5766}"/>
              </a:ext>
            </a:extLst>
          </p:cNvPr>
          <p:cNvGraphicFramePr>
            <a:graphicFrameLocks noGrp="1"/>
          </p:cNvGraphicFramePr>
          <p:nvPr>
            <p:extLst>
              <p:ext uri="{D42A27DB-BD31-4B8C-83A1-F6EECF244321}">
                <p14:modId xmlns:p14="http://schemas.microsoft.com/office/powerpoint/2010/main" val="403741295"/>
              </p:ext>
            </p:extLst>
          </p:nvPr>
        </p:nvGraphicFramePr>
        <p:xfrm>
          <a:off x="883320" y="1567380"/>
          <a:ext cx="7566504" cy="3252814"/>
        </p:xfrm>
        <a:graphic>
          <a:graphicData uri="http://schemas.openxmlformats.org/drawingml/2006/table">
            <a:tbl>
              <a:tblPr firstRow="1" bandRow="1">
                <a:tableStyleId>{5C22544A-7EE6-4342-B048-85BDC9FD1C3A}</a:tableStyleId>
              </a:tblPr>
              <a:tblGrid>
                <a:gridCol w="1225614">
                  <a:extLst>
                    <a:ext uri="{9D8B030D-6E8A-4147-A177-3AD203B41FA5}">
                      <a16:colId xmlns:a16="http://schemas.microsoft.com/office/drawing/2014/main" val="2878487089"/>
                    </a:ext>
                  </a:extLst>
                </a:gridCol>
                <a:gridCol w="6340890">
                  <a:extLst>
                    <a:ext uri="{9D8B030D-6E8A-4147-A177-3AD203B41FA5}">
                      <a16:colId xmlns:a16="http://schemas.microsoft.com/office/drawing/2014/main" val="1989006438"/>
                    </a:ext>
                  </a:extLst>
                </a:gridCol>
              </a:tblGrid>
              <a:tr h="474317">
                <a:tc>
                  <a:txBody>
                    <a:bodyPr/>
                    <a:lstStyle/>
                    <a:p>
                      <a:r>
                        <a:rPr lang="en-IN" dirty="0"/>
                        <a:t>YEAR</a:t>
                      </a:r>
                    </a:p>
                  </a:txBody>
                  <a:tcPr/>
                </a:tc>
                <a:tc>
                  <a:txBody>
                    <a:bodyPr/>
                    <a:lstStyle/>
                    <a:p>
                      <a:r>
                        <a:rPr lang="en-IN" dirty="0"/>
                        <a:t>2023</a:t>
                      </a:r>
                    </a:p>
                  </a:txBody>
                  <a:tcPr/>
                </a:tc>
                <a:extLst>
                  <a:ext uri="{0D108BD9-81ED-4DB2-BD59-A6C34878D82A}">
                    <a16:rowId xmlns:a16="http://schemas.microsoft.com/office/drawing/2014/main" val="3845268237"/>
                  </a:ext>
                </a:extLst>
              </a:tr>
              <a:tr h="432708">
                <a:tc>
                  <a:txBody>
                    <a:bodyPr/>
                    <a:lstStyle/>
                    <a:p>
                      <a:r>
                        <a:rPr lang="en-IN" dirty="0"/>
                        <a:t>AUTHORS</a:t>
                      </a:r>
                    </a:p>
                  </a:txBody>
                  <a:tcPr/>
                </a:tc>
                <a:tc>
                  <a:txBody>
                    <a:bodyPr/>
                    <a:lstStyle/>
                    <a:p>
                      <a:r>
                        <a:rPr lang="en-IN" sz="1350" b="0" i="0" u="none" strike="noStrike" kern="1200" dirty="0">
                          <a:solidFill>
                            <a:schemeClr val="dk1"/>
                          </a:solidFill>
                          <a:effectLst/>
                          <a:latin typeface="+mn-lt"/>
                          <a:ea typeface="+mn-ea"/>
                          <a:cs typeface="+mn-cs"/>
                          <a:hlinkClick r:id="rId7"/>
                        </a:rPr>
                        <a:t>Leonardo Horn </a:t>
                      </a:r>
                      <a:r>
                        <a:rPr lang="en-IN" sz="1350" b="0" i="0" u="none" strike="noStrike" kern="1200" dirty="0" err="1">
                          <a:solidFill>
                            <a:schemeClr val="dk1"/>
                          </a:solidFill>
                          <a:effectLst/>
                          <a:latin typeface="+mn-lt"/>
                          <a:ea typeface="+mn-ea"/>
                          <a:cs typeface="+mn-cs"/>
                          <a:hlinkClick r:id="rId7"/>
                        </a:rPr>
                        <a:t>Iwaya</a:t>
                      </a:r>
                      <a:r>
                        <a:rPr lang="en-IN" sz="1350" b="0" i="0" kern="1200" dirty="0">
                          <a:solidFill>
                            <a:schemeClr val="dk1"/>
                          </a:solidFill>
                          <a:effectLst/>
                          <a:latin typeface="+mn-lt"/>
                          <a:ea typeface="+mn-ea"/>
                          <a:cs typeface="+mn-cs"/>
                        </a:rPr>
                        <a:t>; </a:t>
                      </a:r>
                      <a:r>
                        <a:rPr lang="en-IN" sz="1350" b="0" i="0" u="none" strike="noStrike" kern="1200" dirty="0">
                          <a:solidFill>
                            <a:schemeClr val="dk1"/>
                          </a:solidFill>
                          <a:effectLst/>
                          <a:latin typeface="+mn-lt"/>
                          <a:ea typeface="+mn-ea"/>
                          <a:cs typeface="+mn-cs"/>
                          <a:hlinkClick r:id="rId8"/>
                        </a:rPr>
                        <a:t>Muhammad Ali Babar</a:t>
                      </a:r>
                      <a:r>
                        <a:rPr lang="en-IN" sz="1350" b="0" i="0" kern="1200" dirty="0">
                          <a:solidFill>
                            <a:schemeClr val="dk1"/>
                          </a:solidFill>
                          <a:effectLst/>
                          <a:latin typeface="+mn-lt"/>
                          <a:ea typeface="+mn-ea"/>
                          <a:cs typeface="+mn-cs"/>
                        </a:rPr>
                        <a:t>; </a:t>
                      </a:r>
                      <a:r>
                        <a:rPr lang="en-IN" sz="1350" b="0" i="0" u="none" strike="noStrike" kern="1200" dirty="0" err="1">
                          <a:solidFill>
                            <a:schemeClr val="dk1"/>
                          </a:solidFill>
                          <a:effectLst/>
                          <a:latin typeface="+mn-lt"/>
                          <a:ea typeface="+mn-ea"/>
                          <a:cs typeface="+mn-cs"/>
                          <a:hlinkClick r:id="rId9"/>
                        </a:rPr>
                        <a:t>Awais</a:t>
                      </a:r>
                      <a:r>
                        <a:rPr lang="en-IN" sz="1350" b="0" i="0" u="none" strike="noStrike" kern="1200" dirty="0">
                          <a:solidFill>
                            <a:schemeClr val="dk1"/>
                          </a:solidFill>
                          <a:effectLst/>
                          <a:latin typeface="+mn-lt"/>
                          <a:ea typeface="+mn-ea"/>
                          <a:cs typeface="+mn-cs"/>
                          <a:hlinkClick r:id="rId9"/>
                        </a:rPr>
                        <a:t> Rashid</a:t>
                      </a:r>
                      <a:endParaRPr lang="en-IN" dirty="0"/>
                    </a:p>
                  </a:txBody>
                  <a:tcPr/>
                </a:tc>
                <a:extLst>
                  <a:ext uri="{0D108BD9-81ED-4DB2-BD59-A6C34878D82A}">
                    <a16:rowId xmlns:a16="http://schemas.microsoft.com/office/drawing/2014/main" val="2355193473"/>
                  </a:ext>
                </a:extLst>
              </a:tr>
              <a:tr h="1028700">
                <a:tc>
                  <a:txBody>
                    <a:bodyPr/>
                    <a:lstStyle/>
                    <a:p>
                      <a:r>
                        <a:rPr lang="en-IN" dirty="0"/>
                        <a:t>PROBLEM ADDRESSED</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The problem addressed is the lack of practical understanding of how privacy engineering is applied in the industry. The paper explores software practitioners' perspectives and practices to identify gaps in implementing privacy engineering components and highlights the need for better alignment between privacy values, organizational culture, and education in privacy engineering.</a:t>
                      </a:r>
                    </a:p>
                    <a:p>
                      <a:endParaRPr lang="en-IN" dirty="0"/>
                    </a:p>
                  </a:txBody>
                  <a:tcPr/>
                </a:tc>
                <a:extLst>
                  <a:ext uri="{0D108BD9-81ED-4DB2-BD59-A6C34878D82A}">
                    <a16:rowId xmlns:a16="http://schemas.microsoft.com/office/drawing/2014/main" val="4195913833"/>
                  </a:ext>
                </a:extLst>
              </a:tr>
              <a:tr h="1019909">
                <a:tc>
                  <a:txBody>
                    <a:bodyPr/>
                    <a:lstStyle/>
                    <a:p>
                      <a:r>
                        <a:rPr lang="en-IN" dirty="0"/>
                        <a:t>GAP</a:t>
                      </a:r>
                    </a:p>
                  </a:txBody>
                  <a:tcPr/>
                </a:tc>
                <a:tc>
                  <a:txBody>
                    <a:bodyPr/>
                    <a:lstStyle/>
                    <a:p>
                      <a:r>
                        <a:rPr lang="en-US" dirty="0"/>
                        <a:t>The paper does not address quantitative aspects of privacy engineering or provide a detailed analysis of implementation challenges. It also lacks a comparative study of privacy practices across different industries or regions beyond the sample of 30 practitioners.</a:t>
                      </a:r>
                      <a:endParaRPr lang="en-IN" dirty="0"/>
                    </a:p>
                  </a:txBody>
                  <a:tcPr/>
                </a:tc>
                <a:extLst>
                  <a:ext uri="{0D108BD9-81ED-4DB2-BD59-A6C34878D82A}">
                    <a16:rowId xmlns:a16="http://schemas.microsoft.com/office/drawing/2014/main" val="4243773562"/>
                  </a:ext>
                </a:extLst>
              </a:tr>
            </a:tbl>
          </a:graphicData>
        </a:graphic>
      </p:graphicFrame>
      <p:pic>
        <p:nvPicPr>
          <p:cNvPr id="9" name="Picture 8">
            <a:extLst>
              <a:ext uri="{FF2B5EF4-FFF2-40B4-BE49-F238E27FC236}">
                <a16:creationId xmlns:a16="http://schemas.microsoft.com/office/drawing/2014/main" id="{A4DE0956-A084-08BF-4D29-E311921E340C}"/>
              </a:ext>
            </a:extLst>
          </p:cNvPr>
          <p:cNvPicPr>
            <a:picLocks noChangeAspect="1"/>
          </p:cNvPicPr>
          <p:nvPr/>
        </p:nvPicPr>
        <p:blipFill>
          <a:blip r:embed="rId10"/>
          <a:stretch>
            <a:fillRect/>
          </a:stretch>
        </p:blipFill>
        <p:spPr>
          <a:xfrm>
            <a:off x="-37807" y="4681695"/>
            <a:ext cx="910415" cy="461805"/>
          </a:xfrm>
          <a:prstGeom prst="rect">
            <a:avLst/>
          </a:prstGeom>
        </p:spPr>
      </p:pic>
    </p:spTree>
    <p:extLst>
      <p:ext uri="{BB962C8B-B14F-4D97-AF65-F5344CB8AC3E}">
        <p14:creationId xmlns:p14="http://schemas.microsoft.com/office/powerpoint/2010/main" val="2783344671"/>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indefinite" autoRev="1" fill="hold" nodeType="withEffect" p14:presetBounceEnd="22000">
                                      <p:stCondLst>
                                        <p:cond delay="0"/>
                                      </p:stCondLst>
                                      <p:childTnLst>
                                        <p:animScale p14:bounceEnd="22000">
                                          <p:cBhvr>
                                            <p:cTn id="6" dur="6000" fill="hold"/>
                                            <p:tgtEl>
                                              <p:spTgt spid="28"/>
                                            </p:tgtEl>
                                          </p:cBhvr>
                                          <p:by x="105000" y="105000"/>
                                        </p:animScale>
                                      </p:childTnLst>
                                    </p:cTn>
                                  </p:par>
                                  <p:par>
                                    <p:cTn id="7" presetID="35" presetClass="path" presetSubtype="0" repeatCount="indefinite" accel="29000" decel="26000" autoRev="1" fill="hold" nodeType="withEffect">
                                      <p:stCondLst>
                                        <p:cond delay="0"/>
                                      </p:stCondLst>
                                      <p:childTnLst>
                                        <p:animMotion origin="layout" path="M 0.0349 1.23457E-6 L -0.03489 1.23457E-6 " pathEditMode="relative" rAng="0" ptsTypes="AA">
                                          <p:cBhvr>
                                            <p:cTn id="8" dur="4750" fill="hold"/>
                                            <p:tgtEl>
                                              <p:spTgt spid="14"/>
                                            </p:tgtEl>
                                            <p:attrNameLst>
                                              <p:attrName>ppt_x</p:attrName>
                                              <p:attrName>ppt_y</p:attrName>
                                            </p:attrNameLst>
                                          </p:cBhvr>
                                          <p:rCtr x="-3490" y="0"/>
                                        </p:animMotion>
                                      </p:childTnLst>
                                    </p:cTn>
                                  </p:par>
                                  <p:par>
                                    <p:cTn id="9" presetID="35" presetClass="path" presetSubtype="0" repeatCount="indefinite" accel="29000" decel="26000" autoRev="1" fill="hold" nodeType="withEffect">
                                      <p:stCondLst>
                                        <p:cond delay="0"/>
                                      </p:stCondLst>
                                      <p:childTnLst>
                                        <p:animMotion origin="layout" path="M 3.61111E-6 3.20988E-6 L 0.07135 0.00061 " pathEditMode="relative" rAng="0" ptsTypes="AA">
                                          <p:cBhvr>
                                            <p:cTn id="10" dur="7250" fill="hold"/>
                                            <p:tgtEl>
                                              <p:spTgt spid="15"/>
                                            </p:tgtEl>
                                            <p:attrNameLst>
                                              <p:attrName>ppt_x</p:attrName>
                                              <p:attrName>ppt_y</p:attrName>
                                            </p:attrNameLst>
                                          </p:cBhvr>
                                          <p:rCtr x="3559" y="31"/>
                                        </p:animMotion>
                                      </p:childTnLst>
                                    </p:cTn>
                                  </p:par>
                                  <p:par>
                                    <p:cTn id="11" presetID="42" presetClass="path" presetSubtype="0" repeatCount="indefinite" accel="3636" decel="4000" autoRev="1" fill="hold" nodeType="withEffect">
                                      <p:stCondLst>
                                        <p:cond delay="100"/>
                                      </p:stCondLst>
                                      <p:childTnLst>
                                        <p:animMotion origin="layout" path="M -3.61111E-6 -3.08642E-6 L 0.00538 -0.01049 " pathEditMode="relative" rAng="0" ptsTypes="AA">
                                          <p:cBhvr>
                                            <p:cTn id="12" dur="4500" fill="hold"/>
                                            <p:tgtEl>
                                              <p:spTgt spid="2"/>
                                            </p:tgtEl>
                                            <p:attrNameLst>
                                              <p:attrName>ppt_x</p:attrName>
                                              <p:attrName>ppt_y</p:attrName>
                                            </p:attrNameLst>
                                          </p:cBhvr>
                                          <p:rCtr x="-226" y="741"/>
                                        </p:animMotion>
                                      </p:childTnLst>
                                    </p:cTn>
                                  </p:par>
                                  <p:par>
                                    <p:cTn id="13" presetID="8" presetClass="emph" presetSubtype="0" repeatCount="indefinite" accel="2500" autoRev="1" fill="hold" nodeType="withEffect" p14:presetBounceEnd="3500">
                                      <p:stCondLst>
                                        <p:cond delay="0"/>
                                      </p:stCondLst>
                                      <p:childTnLst>
                                        <p:animRot by="300000" p14:bounceEnd="3500">
                                          <p:cBhvr>
                                            <p:cTn id="14" dur="3500" fill="hold"/>
                                            <p:tgtEl>
                                              <p:spTgt spid="2"/>
                                            </p:tgtEl>
                                            <p:attrNameLst>
                                              <p:attrName>r</p:attrName>
                                            </p:attrNameLst>
                                          </p:cBhvr>
                                        </p:animRot>
                                      </p:childTnLst>
                                    </p:cTn>
                                  </p:par>
                                  <p:par>
                                    <p:cTn id="15" presetID="42" presetClass="path" presetSubtype="0" repeatCount="indefinite" accel="9000" decel="8000" autoRev="1" fill="hold" nodeType="withEffect">
                                      <p:stCondLst>
                                        <p:cond delay="100"/>
                                      </p:stCondLst>
                                      <p:childTnLst>
                                        <p:animMotion origin="layout" path="M -2.22222E-6 1.11111E-6 L 0.00677 -0.0179 " pathEditMode="relative" rAng="0" ptsTypes="AA">
                                          <p:cBhvr>
                                            <p:cTn id="16" dur="2750" fill="hold"/>
                                            <p:tgtEl>
                                              <p:spTgt spid="3"/>
                                            </p:tgtEl>
                                            <p:attrNameLst>
                                              <p:attrName>ppt_x</p:attrName>
                                              <p:attrName>ppt_y</p:attrName>
                                            </p:attrNameLst>
                                          </p:cBhvr>
                                          <p:rCtr x="330" y="-895"/>
                                        </p:animMotion>
                                      </p:childTnLst>
                                    </p:cTn>
                                  </p:par>
                                  <p:par>
                                    <p:cTn id="17" presetID="8" presetClass="emph" presetSubtype="0" repeatCount="indefinite" accel="2500" autoRev="1" fill="hold" nodeType="withEffect" p14:presetBounceEnd="3500">
                                      <p:stCondLst>
                                        <p:cond delay="0"/>
                                      </p:stCondLst>
                                      <p:childTnLst>
                                        <p:animRot by="300000" p14:bounceEnd="3500">
                                          <p:cBhvr>
                                            <p:cTn id="18" dur="6750" fill="hold"/>
                                            <p:tgtEl>
                                              <p:spTgt spid="3"/>
                                            </p:tgtEl>
                                            <p:attrNameLst>
                                              <p:attrName>r</p:attrName>
                                            </p:attrNameLst>
                                          </p:cBhvr>
                                        </p:animRot>
                                      </p:childTnLst>
                                    </p:cTn>
                                  </p:par>
                                  <p:par>
                                    <p:cTn id="19" presetID="42" presetClass="path" presetSubtype="0" repeatCount="indefinite" accel="3636" autoRev="1" fill="hold" nodeType="withEffect" p14:presetBounceEnd="5091">
                                      <p:stCondLst>
                                        <p:cond delay="100"/>
                                      </p:stCondLst>
                                      <p:childTnLst>
                                        <p:animMotion origin="layout" path="M -0.01545 0.01204 L -4.72222E-6 -2.71605E-6 " pathEditMode="relative" rAng="0" ptsTypes="AA" p14:bounceEnd="5091">
                                          <p:cBhvr>
                                            <p:cTn id="20" dur="3250" fill="hold"/>
                                            <p:tgtEl>
                                              <p:spTgt spid="6"/>
                                            </p:tgtEl>
                                            <p:attrNameLst>
                                              <p:attrName>ppt_x</p:attrName>
                                              <p:attrName>ppt_y</p:attrName>
                                            </p:attrNameLst>
                                          </p:cBhvr>
                                          <p:rCtr x="764" y="-617"/>
                                        </p:animMotion>
                                      </p:childTnLst>
                                    </p:cTn>
                                  </p:par>
                                  <p:par>
                                    <p:cTn id="21" presetID="8" presetClass="emph" presetSubtype="0" repeatCount="indefinite" accel="2500" autoRev="1" fill="hold" nodeType="withEffect" p14:presetBounceEnd="3500">
                                      <p:stCondLst>
                                        <p:cond delay="0"/>
                                      </p:stCondLst>
                                      <p:childTnLst>
                                        <p:animRot by="300000" p14:bounceEnd="3500">
                                          <p:cBhvr>
                                            <p:cTn id="22" dur="8250" fill="hold"/>
                                            <p:tgtEl>
                                              <p:spTgt spid="6"/>
                                            </p:tgtEl>
                                            <p:attrNameLst>
                                              <p:attrName>r</p:attrName>
                                            </p:attrNameLst>
                                          </p:cBhvr>
                                        </p:animRot>
                                      </p:childTnLst>
                                    </p:cTn>
                                  </p:par>
                                  <p:par>
                                    <p:cTn id="23" presetID="42" presetClass="path" presetSubtype="0" repeatCount="indefinite" accel="3636" autoRev="1" fill="hold" nodeType="withEffect" p14:presetBounceEnd="5091">
                                      <p:stCondLst>
                                        <p:cond delay="100"/>
                                      </p:stCondLst>
                                      <p:childTnLst>
                                        <p:animMotion origin="layout" path="M -0.02517 0.04229 L 5E-6 3.33333E-6 " pathEditMode="relative" rAng="0" ptsTypes="AA" p14:bounceEnd="5091">
                                          <p:cBhvr>
                                            <p:cTn id="24" dur="6750" fill="hold"/>
                                            <p:tgtEl>
                                              <p:spTgt spid="5"/>
                                            </p:tgtEl>
                                            <p:attrNameLst>
                                              <p:attrName>ppt_x</p:attrName>
                                              <p:attrName>ppt_y</p:attrName>
                                            </p:attrNameLst>
                                          </p:cBhvr>
                                          <p:rCtr x="781" y="-1728"/>
                                        </p:animMotion>
                                      </p:childTnLst>
                                    </p:cTn>
                                  </p:par>
                                  <p:par>
                                    <p:cTn id="25" presetID="8" presetClass="emph" presetSubtype="0" repeatCount="indefinite" accel="2500" autoRev="1" fill="hold" nodeType="withEffect" p14:presetBounceEnd="3500">
                                      <p:stCondLst>
                                        <p:cond delay="0"/>
                                      </p:stCondLst>
                                      <p:childTnLst>
                                        <p:animRot by="300000" p14:bounceEnd="3500">
                                          <p:cBhvr>
                                            <p:cTn id="26" dur="3500" fill="hold"/>
                                            <p:tgtEl>
                                              <p:spTgt spid="5"/>
                                            </p:tgtEl>
                                            <p:attrNameLst>
                                              <p:attrName>r</p:attrName>
                                            </p:attrNameLst>
                                          </p:cBhvr>
                                        </p:animRot>
                                      </p:childTnLst>
                                    </p:cTn>
                                  </p:par>
                                  <p:par>
                                    <p:cTn id="27" presetID="10" presetClass="entr" presetSubtype="0" fill="hold" grpId="0" nodeType="withEffect">
                                      <p:stCondLst>
                                        <p:cond delay="800"/>
                                      </p:stCondLst>
                                      <p:childTnLst>
                                        <p:set>
                                          <p:cBhvr>
                                            <p:cTn id="28" dur="1" fill="hold">
                                              <p:stCondLst>
                                                <p:cond delay="0"/>
                                              </p:stCondLst>
                                            </p:cTn>
                                            <p:tgtEl>
                                              <p:spTgt spid="4"/>
                                            </p:tgtEl>
                                            <p:attrNameLst>
                                              <p:attrName>style.visibility</p:attrName>
                                            </p:attrNameLst>
                                          </p:cBhvr>
                                          <p:to>
                                            <p:strVal val="visible"/>
                                          </p:to>
                                        </p:set>
                                        <p:animEffect transition="in" filter="fade">
                                          <p:cBhvr>
                                            <p:cTn id="29" dur="1600"/>
                                            <p:tgtEl>
                                              <p:spTgt spid="4"/>
                                            </p:tgtEl>
                                          </p:cBhvr>
                                        </p:animEffect>
                                      </p:childTnLst>
                                    </p:cTn>
                                  </p:par>
                                  <p:par>
                                    <p:cTn id="30" presetID="10" presetClass="entr" presetSubtype="0" fill="hold" grpId="0" nodeType="withEffect">
                                      <p:stCondLst>
                                        <p:cond delay="1100"/>
                                      </p:stCondLst>
                                      <p:childTnLst>
                                        <p:set>
                                          <p:cBhvr>
                                            <p:cTn id="31" dur="1" fill="hold">
                                              <p:stCondLst>
                                                <p:cond delay="0"/>
                                              </p:stCondLst>
                                            </p:cTn>
                                            <p:tgtEl>
                                              <p:spTgt spid="19"/>
                                            </p:tgtEl>
                                            <p:attrNameLst>
                                              <p:attrName>style.visibility</p:attrName>
                                            </p:attrNameLst>
                                          </p:cBhvr>
                                          <p:to>
                                            <p:strVal val="visible"/>
                                          </p:to>
                                        </p:set>
                                        <p:animEffect transition="in" filter="fade">
                                          <p:cBhvr>
                                            <p:cTn id="32" dur="1200"/>
                                            <p:tgtEl>
                                              <p:spTgt spid="1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fade">
                                          <p:cBhvr>
                                            <p:cTn id="3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9"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indefinite" autoRev="1" fill="hold" nodeType="withEffect">
                                      <p:stCondLst>
                                        <p:cond delay="0"/>
                                      </p:stCondLst>
                                      <p:childTnLst>
                                        <p:animScale>
                                          <p:cBhvr>
                                            <p:cTn id="6" dur="6000" fill="hold"/>
                                            <p:tgtEl>
                                              <p:spTgt spid="28"/>
                                            </p:tgtEl>
                                          </p:cBhvr>
                                          <p:by x="105000" y="105000"/>
                                        </p:animScale>
                                      </p:childTnLst>
                                    </p:cTn>
                                  </p:par>
                                  <p:par>
                                    <p:cTn id="7" presetID="35" presetClass="path" presetSubtype="0" repeatCount="indefinite" accel="29000" decel="26000" autoRev="1" fill="hold" nodeType="withEffect">
                                      <p:stCondLst>
                                        <p:cond delay="0"/>
                                      </p:stCondLst>
                                      <p:childTnLst>
                                        <p:animMotion origin="layout" path="M 0.0349 1.23457E-6 L -0.03489 1.23457E-6 " pathEditMode="relative" rAng="0" ptsTypes="AA">
                                          <p:cBhvr>
                                            <p:cTn id="8" dur="4750" fill="hold"/>
                                            <p:tgtEl>
                                              <p:spTgt spid="14"/>
                                            </p:tgtEl>
                                            <p:attrNameLst>
                                              <p:attrName>ppt_x</p:attrName>
                                              <p:attrName>ppt_y</p:attrName>
                                            </p:attrNameLst>
                                          </p:cBhvr>
                                          <p:rCtr x="-3490" y="0"/>
                                        </p:animMotion>
                                      </p:childTnLst>
                                    </p:cTn>
                                  </p:par>
                                  <p:par>
                                    <p:cTn id="9" presetID="35" presetClass="path" presetSubtype="0" repeatCount="indefinite" accel="29000" decel="26000" autoRev="1" fill="hold" nodeType="withEffect">
                                      <p:stCondLst>
                                        <p:cond delay="0"/>
                                      </p:stCondLst>
                                      <p:childTnLst>
                                        <p:animMotion origin="layout" path="M 3.61111E-6 3.20988E-6 L 0.07135 0.00061 " pathEditMode="relative" rAng="0" ptsTypes="AA">
                                          <p:cBhvr>
                                            <p:cTn id="10" dur="7250" fill="hold"/>
                                            <p:tgtEl>
                                              <p:spTgt spid="15"/>
                                            </p:tgtEl>
                                            <p:attrNameLst>
                                              <p:attrName>ppt_x</p:attrName>
                                              <p:attrName>ppt_y</p:attrName>
                                            </p:attrNameLst>
                                          </p:cBhvr>
                                          <p:rCtr x="3559" y="31"/>
                                        </p:animMotion>
                                      </p:childTnLst>
                                    </p:cTn>
                                  </p:par>
                                  <p:par>
                                    <p:cTn id="11" presetID="42" presetClass="path" presetSubtype="0" repeatCount="indefinite" accel="3636" decel="4000" autoRev="1" fill="hold" nodeType="withEffect">
                                      <p:stCondLst>
                                        <p:cond delay="100"/>
                                      </p:stCondLst>
                                      <p:childTnLst>
                                        <p:animMotion origin="layout" path="M -3.61111E-6 -3.08642E-6 L 0.00538 -0.01049 " pathEditMode="relative" rAng="0" ptsTypes="AA">
                                          <p:cBhvr>
                                            <p:cTn id="12" dur="4500" fill="hold"/>
                                            <p:tgtEl>
                                              <p:spTgt spid="2"/>
                                            </p:tgtEl>
                                            <p:attrNameLst>
                                              <p:attrName>ppt_x</p:attrName>
                                              <p:attrName>ppt_y</p:attrName>
                                            </p:attrNameLst>
                                          </p:cBhvr>
                                          <p:rCtr x="-226" y="741"/>
                                        </p:animMotion>
                                      </p:childTnLst>
                                    </p:cTn>
                                  </p:par>
                                  <p:par>
                                    <p:cTn id="13" presetID="8" presetClass="emph" presetSubtype="0" repeatCount="indefinite" accel="2500" autoRev="1" fill="hold" nodeType="withEffect">
                                      <p:stCondLst>
                                        <p:cond delay="0"/>
                                      </p:stCondLst>
                                      <p:childTnLst>
                                        <p:animRot by="300000">
                                          <p:cBhvr>
                                            <p:cTn id="14" dur="3500" fill="hold"/>
                                            <p:tgtEl>
                                              <p:spTgt spid="2"/>
                                            </p:tgtEl>
                                            <p:attrNameLst>
                                              <p:attrName>r</p:attrName>
                                            </p:attrNameLst>
                                          </p:cBhvr>
                                        </p:animRot>
                                      </p:childTnLst>
                                    </p:cTn>
                                  </p:par>
                                  <p:par>
                                    <p:cTn id="15" presetID="42" presetClass="path" presetSubtype="0" repeatCount="indefinite" accel="9000" decel="8000" autoRev="1" fill="hold" nodeType="withEffect">
                                      <p:stCondLst>
                                        <p:cond delay="100"/>
                                      </p:stCondLst>
                                      <p:childTnLst>
                                        <p:animMotion origin="layout" path="M -2.22222E-6 1.11111E-6 L 0.00677 -0.0179 " pathEditMode="relative" rAng="0" ptsTypes="AA">
                                          <p:cBhvr>
                                            <p:cTn id="16" dur="2750" fill="hold"/>
                                            <p:tgtEl>
                                              <p:spTgt spid="3"/>
                                            </p:tgtEl>
                                            <p:attrNameLst>
                                              <p:attrName>ppt_x</p:attrName>
                                              <p:attrName>ppt_y</p:attrName>
                                            </p:attrNameLst>
                                          </p:cBhvr>
                                          <p:rCtr x="330" y="-895"/>
                                        </p:animMotion>
                                      </p:childTnLst>
                                    </p:cTn>
                                  </p:par>
                                  <p:par>
                                    <p:cTn id="17" presetID="8" presetClass="emph" presetSubtype="0" repeatCount="indefinite" accel="2500" autoRev="1" fill="hold" nodeType="withEffect">
                                      <p:stCondLst>
                                        <p:cond delay="0"/>
                                      </p:stCondLst>
                                      <p:childTnLst>
                                        <p:animRot by="300000">
                                          <p:cBhvr>
                                            <p:cTn id="18" dur="6750" fill="hold"/>
                                            <p:tgtEl>
                                              <p:spTgt spid="3"/>
                                            </p:tgtEl>
                                            <p:attrNameLst>
                                              <p:attrName>r</p:attrName>
                                            </p:attrNameLst>
                                          </p:cBhvr>
                                        </p:animRot>
                                      </p:childTnLst>
                                    </p:cTn>
                                  </p:par>
                                  <p:par>
                                    <p:cTn id="19" presetID="42" presetClass="path" presetSubtype="0" repeatCount="indefinite" accel="3636" autoRev="1" fill="hold" nodeType="withEffect">
                                      <p:stCondLst>
                                        <p:cond delay="100"/>
                                      </p:stCondLst>
                                      <p:childTnLst>
                                        <p:animMotion origin="layout" path="M -0.01545 0.01204 L -4.72222E-6 -2.71605E-6 " pathEditMode="relative" rAng="0" ptsTypes="AA">
                                          <p:cBhvr>
                                            <p:cTn id="20" dur="3250" fill="hold"/>
                                            <p:tgtEl>
                                              <p:spTgt spid="6"/>
                                            </p:tgtEl>
                                            <p:attrNameLst>
                                              <p:attrName>ppt_x</p:attrName>
                                              <p:attrName>ppt_y</p:attrName>
                                            </p:attrNameLst>
                                          </p:cBhvr>
                                          <p:rCtr x="764" y="-617"/>
                                        </p:animMotion>
                                      </p:childTnLst>
                                    </p:cTn>
                                  </p:par>
                                  <p:par>
                                    <p:cTn id="21" presetID="8" presetClass="emph" presetSubtype="0" repeatCount="indefinite" accel="2500" autoRev="1" fill="hold" nodeType="withEffect">
                                      <p:stCondLst>
                                        <p:cond delay="0"/>
                                      </p:stCondLst>
                                      <p:childTnLst>
                                        <p:animRot by="300000">
                                          <p:cBhvr>
                                            <p:cTn id="22" dur="8250" fill="hold"/>
                                            <p:tgtEl>
                                              <p:spTgt spid="6"/>
                                            </p:tgtEl>
                                            <p:attrNameLst>
                                              <p:attrName>r</p:attrName>
                                            </p:attrNameLst>
                                          </p:cBhvr>
                                        </p:animRot>
                                      </p:childTnLst>
                                    </p:cTn>
                                  </p:par>
                                  <p:par>
                                    <p:cTn id="23" presetID="42" presetClass="path" presetSubtype="0" repeatCount="indefinite" accel="3636" autoRev="1" fill="hold" nodeType="withEffect">
                                      <p:stCondLst>
                                        <p:cond delay="100"/>
                                      </p:stCondLst>
                                      <p:childTnLst>
                                        <p:animMotion origin="layout" path="M -0.02517 0.04229 L 5E-6 3.33333E-6 " pathEditMode="relative" rAng="0" ptsTypes="AA">
                                          <p:cBhvr>
                                            <p:cTn id="24" dur="6750" fill="hold"/>
                                            <p:tgtEl>
                                              <p:spTgt spid="5"/>
                                            </p:tgtEl>
                                            <p:attrNameLst>
                                              <p:attrName>ppt_x</p:attrName>
                                              <p:attrName>ppt_y</p:attrName>
                                            </p:attrNameLst>
                                          </p:cBhvr>
                                          <p:rCtr x="781" y="-1728"/>
                                        </p:animMotion>
                                      </p:childTnLst>
                                    </p:cTn>
                                  </p:par>
                                  <p:par>
                                    <p:cTn id="25" presetID="8" presetClass="emph" presetSubtype="0" repeatCount="indefinite" accel="2500" autoRev="1" fill="hold" nodeType="withEffect">
                                      <p:stCondLst>
                                        <p:cond delay="0"/>
                                      </p:stCondLst>
                                      <p:childTnLst>
                                        <p:animRot by="300000">
                                          <p:cBhvr>
                                            <p:cTn id="26" dur="3500" fill="hold"/>
                                            <p:tgtEl>
                                              <p:spTgt spid="5"/>
                                            </p:tgtEl>
                                            <p:attrNameLst>
                                              <p:attrName>r</p:attrName>
                                            </p:attrNameLst>
                                          </p:cBhvr>
                                        </p:animRot>
                                      </p:childTnLst>
                                    </p:cTn>
                                  </p:par>
                                  <p:par>
                                    <p:cTn id="27" presetID="10" presetClass="entr" presetSubtype="0" fill="hold" grpId="0" nodeType="withEffect">
                                      <p:stCondLst>
                                        <p:cond delay="800"/>
                                      </p:stCondLst>
                                      <p:childTnLst>
                                        <p:set>
                                          <p:cBhvr>
                                            <p:cTn id="28" dur="1" fill="hold">
                                              <p:stCondLst>
                                                <p:cond delay="0"/>
                                              </p:stCondLst>
                                            </p:cTn>
                                            <p:tgtEl>
                                              <p:spTgt spid="4"/>
                                            </p:tgtEl>
                                            <p:attrNameLst>
                                              <p:attrName>style.visibility</p:attrName>
                                            </p:attrNameLst>
                                          </p:cBhvr>
                                          <p:to>
                                            <p:strVal val="visible"/>
                                          </p:to>
                                        </p:set>
                                        <p:animEffect transition="in" filter="fade">
                                          <p:cBhvr>
                                            <p:cTn id="29" dur="1600"/>
                                            <p:tgtEl>
                                              <p:spTgt spid="4"/>
                                            </p:tgtEl>
                                          </p:cBhvr>
                                        </p:animEffect>
                                      </p:childTnLst>
                                    </p:cTn>
                                  </p:par>
                                  <p:par>
                                    <p:cTn id="30" presetID="10" presetClass="entr" presetSubtype="0" fill="hold" grpId="0" nodeType="withEffect">
                                      <p:stCondLst>
                                        <p:cond delay="1100"/>
                                      </p:stCondLst>
                                      <p:childTnLst>
                                        <p:set>
                                          <p:cBhvr>
                                            <p:cTn id="31" dur="1" fill="hold">
                                              <p:stCondLst>
                                                <p:cond delay="0"/>
                                              </p:stCondLst>
                                            </p:cTn>
                                            <p:tgtEl>
                                              <p:spTgt spid="19"/>
                                            </p:tgtEl>
                                            <p:attrNameLst>
                                              <p:attrName>style.visibility</p:attrName>
                                            </p:attrNameLst>
                                          </p:cBhvr>
                                          <p:to>
                                            <p:strVal val="visible"/>
                                          </p:to>
                                        </p:set>
                                        <p:animEffect transition="in" filter="fade">
                                          <p:cBhvr>
                                            <p:cTn id="32" dur="1200"/>
                                            <p:tgtEl>
                                              <p:spTgt spid="1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fade">
                                          <p:cBhvr>
                                            <p:cTn id="3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9" grpId="0"/>
        </p:bldLst>
      </p:timing>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descr="Patrón de fondo&#10;&#10;Descripción generada automáticamente con confianza baja">
            <a:extLst>
              <a:ext uri="{FF2B5EF4-FFF2-40B4-BE49-F238E27FC236}">
                <a16:creationId xmlns:a16="http://schemas.microsoft.com/office/drawing/2014/main" id="{50205632-89F2-4CCC-D5EA-7E272FB5B94E}"/>
              </a:ext>
            </a:extLst>
          </p:cNvPr>
          <p:cNvPicPr>
            <a:picLocks noChangeAspect="1"/>
          </p:cNvPicPr>
          <p:nvPr/>
        </p:nvPicPr>
        <p:blipFill rotWithShape="1">
          <a:blip r:embed="rId2">
            <a:extLst>
              <a:ext uri="{28A0092B-C50C-407E-A947-70E740481C1C}">
                <a14:useLocalDpi xmlns:a14="http://schemas.microsoft.com/office/drawing/2010/main" val="0"/>
              </a:ext>
            </a:extLst>
          </a:blip>
          <a:srcRect l="70513" t="16723" r="2755" b="32838"/>
          <a:stretch/>
        </p:blipFill>
        <p:spPr>
          <a:xfrm flipH="1" flipV="1">
            <a:off x="7251179" y="-2"/>
            <a:ext cx="1892820" cy="2008910"/>
          </a:xfrm>
          <a:prstGeom prst="rect">
            <a:avLst/>
          </a:prstGeom>
        </p:spPr>
      </p:pic>
      <p:pic>
        <p:nvPicPr>
          <p:cNvPr id="3" name="Imagen 2" descr="Icono&#10;&#10;Descripción generada automáticamente">
            <a:extLst>
              <a:ext uri="{FF2B5EF4-FFF2-40B4-BE49-F238E27FC236}">
                <a16:creationId xmlns:a16="http://schemas.microsoft.com/office/drawing/2014/main" id="{09379ABD-BE92-CD49-C95B-4B08C69DD6C6}"/>
              </a:ext>
            </a:extLst>
          </p:cNvPr>
          <p:cNvPicPr>
            <a:picLocks noChangeAspect="1"/>
          </p:cNvPicPr>
          <p:nvPr/>
        </p:nvPicPr>
        <p:blipFill rotWithShape="1">
          <a:blip r:embed="rId3">
            <a:extLst>
              <a:ext uri="{28A0092B-C50C-407E-A947-70E740481C1C}">
                <a14:useLocalDpi xmlns:a14="http://schemas.microsoft.com/office/drawing/2010/main" val="0"/>
              </a:ext>
            </a:extLst>
          </a:blip>
          <a:srcRect l="70848" t="24065" r="2121" b="37755"/>
          <a:stretch/>
        </p:blipFill>
        <p:spPr>
          <a:xfrm flipH="1" flipV="1">
            <a:off x="8271392" y="-71432"/>
            <a:ext cx="1009571" cy="802102"/>
          </a:xfrm>
          <a:prstGeom prst="rect">
            <a:avLst/>
          </a:prstGeom>
        </p:spPr>
      </p:pic>
      <p:pic>
        <p:nvPicPr>
          <p:cNvPr id="5" name="Imagen 4" descr="Un dibujo de un animal&#10;&#10;Descripción generada automáticamente con confianza baja">
            <a:extLst>
              <a:ext uri="{FF2B5EF4-FFF2-40B4-BE49-F238E27FC236}">
                <a16:creationId xmlns:a16="http://schemas.microsoft.com/office/drawing/2014/main" id="{69C2DB85-AE99-1A6B-224A-3D3750A30D6F}"/>
              </a:ext>
            </a:extLst>
          </p:cNvPr>
          <p:cNvPicPr>
            <a:picLocks noChangeAspect="1"/>
          </p:cNvPicPr>
          <p:nvPr/>
        </p:nvPicPr>
        <p:blipFill rotWithShape="1">
          <a:blip r:embed="rId4">
            <a:extLst>
              <a:ext uri="{28A0092B-C50C-407E-A947-70E740481C1C}">
                <a14:useLocalDpi xmlns:a14="http://schemas.microsoft.com/office/drawing/2010/main" val="0"/>
              </a:ext>
            </a:extLst>
          </a:blip>
          <a:srcRect l="1080" t="41356" r="63618" b="23902"/>
          <a:stretch/>
        </p:blipFill>
        <p:spPr>
          <a:xfrm flipH="1">
            <a:off x="-2" y="3433035"/>
            <a:ext cx="3090067" cy="1710466"/>
          </a:xfrm>
          <a:prstGeom prst="rect">
            <a:avLst/>
          </a:prstGeom>
        </p:spPr>
      </p:pic>
      <p:pic>
        <p:nvPicPr>
          <p:cNvPr id="6" name="Imagen 5" descr="Icono&#10;&#10;Descripción generada automáticamente">
            <a:extLst>
              <a:ext uri="{FF2B5EF4-FFF2-40B4-BE49-F238E27FC236}">
                <a16:creationId xmlns:a16="http://schemas.microsoft.com/office/drawing/2014/main" id="{28D522B0-4027-2A73-8105-32590608BC52}"/>
              </a:ext>
            </a:extLst>
          </p:cNvPr>
          <p:cNvPicPr>
            <a:picLocks noChangeAspect="1"/>
          </p:cNvPicPr>
          <p:nvPr/>
        </p:nvPicPr>
        <p:blipFill rotWithShape="1">
          <a:blip r:embed="rId5">
            <a:extLst>
              <a:ext uri="{28A0092B-C50C-407E-A947-70E740481C1C}">
                <a14:useLocalDpi xmlns:a14="http://schemas.microsoft.com/office/drawing/2010/main" val="0"/>
              </a:ext>
            </a:extLst>
          </a:blip>
          <a:srcRect l="1741" t="25327" r="81431" b="24553"/>
          <a:stretch/>
        </p:blipFill>
        <p:spPr>
          <a:xfrm flipH="1">
            <a:off x="-38101" y="3556862"/>
            <a:ext cx="969818" cy="1624738"/>
          </a:xfrm>
          <a:prstGeom prst="rect">
            <a:avLst/>
          </a:prstGeom>
        </p:spPr>
      </p:pic>
      <p:sp>
        <p:nvSpPr>
          <p:cNvPr id="4" name="Title 3">
            <a:extLst>
              <a:ext uri="{FF2B5EF4-FFF2-40B4-BE49-F238E27FC236}">
                <a16:creationId xmlns:a16="http://schemas.microsoft.com/office/drawing/2014/main" id="{8E68F8C9-9363-411D-9575-F40C87BDBCAB}"/>
              </a:ext>
            </a:extLst>
          </p:cNvPr>
          <p:cNvSpPr>
            <a:spLocks noGrp="1"/>
          </p:cNvSpPr>
          <p:nvPr>
            <p:ph type="ctrTitle"/>
          </p:nvPr>
        </p:nvSpPr>
        <p:spPr/>
        <p:txBody>
          <a:bodyPr/>
          <a:lstStyle/>
          <a:p>
            <a:r>
              <a:rPr lang="en-US" dirty="0"/>
              <a:t>PAPER 3 </a:t>
            </a:r>
          </a:p>
        </p:txBody>
      </p:sp>
      <p:pic>
        <p:nvPicPr>
          <p:cNvPr id="14" name="Imagen 13" descr="Forma&#10;&#10;Descripción generada automáticamente">
            <a:extLst>
              <a:ext uri="{FF2B5EF4-FFF2-40B4-BE49-F238E27FC236}">
                <a16:creationId xmlns:a16="http://schemas.microsoft.com/office/drawing/2014/main" id="{709E8D6D-25DC-E418-E192-3A4B320EFCEC}"/>
              </a:ext>
            </a:extLst>
          </p:cNvPr>
          <p:cNvPicPr>
            <a:picLocks noChangeAspect="1"/>
          </p:cNvPicPr>
          <p:nvPr/>
        </p:nvPicPr>
        <p:blipFill rotWithShape="1">
          <a:blip r:embed="rId6">
            <a:extLst>
              <a:ext uri="{28A0092B-C50C-407E-A947-70E740481C1C}">
                <a14:useLocalDpi xmlns:a14="http://schemas.microsoft.com/office/drawing/2010/main" val="0"/>
              </a:ext>
            </a:extLst>
          </a:blip>
          <a:srcRect l="6337" t="11190" r="6996" b="12346"/>
          <a:stretch/>
        </p:blipFill>
        <p:spPr>
          <a:xfrm>
            <a:off x="-225019" y="750134"/>
            <a:ext cx="1097627" cy="544726"/>
          </a:xfrm>
          <a:prstGeom prst="rect">
            <a:avLst/>
          </a:prstGeom>
        </p:spPr>
      </p:pic>
      <p:pic>
        <p:nvPicPr>
          <p:cNvPr id="15" name="Imagen 14" descr="Forma&#10;&#10;Descripción generada automáticamente">
            <a:extLst>
              <a:ext uri="{FF2B5EF4-FFF2-40B4-BE49-F238E27FC236}">
                <a16:creationId xmlns:a16="http://schemas.microsoft.com/office/drawing/2014/main" id="{2977BB8F-901A-F6AE-6347-F64054F0CE95}"/>
              </a:ext>
            </a:extLst>
          </p:cNvPr>
          <p:cNvPicPr>
            <a:picLocks noChangeAspect="1"/>
          </p:cNvPicPr>
          <p:nvPr/>
        </p:nvPicPr>
        <p:blipFill rotWithShape="1">
          <a:blip r:embed="rId6">
            <a:extLst>
              <a:ext uri="{28A0092B-C50C-407E-A947-70E740481C1C}">
                <a14:useLocalDpi xmlns:a14="http://schemas.microsoft.com/office/drawing/2010/main" val="0"/>
              </a:ext>
            </a:extLst>
          </a:blip>
          <a:srcRect l="6337" t="11190" r="6996" b="12346"/>
          <a:stretch/>
        </p:blipFill>
        <p:spPr>
          <a:xfrm>
            <a:off x="7198556" y="3668342"/>
            <a:ext cx="2286955" cy="1134961"/>
          </a:xfrm>
          <a:prstGeom prst="rect">
            <a:avLst/>
          </a:prstGeom>
        </p:spPr>
      </p:pic>
      <p:sp>
        <p:nvSpPr>
          <p:cNvPr id="19" name="Google Shape;135;p28">
            <a:extLst>
              <a:ext uri="{FF2B5EF4-FFF2-40B4-BE49-F238E27FC236}">
                <a16:creationId xmlns:a16="http://schemas.microsoft.com/office/drawing/2014/main" id="{DCDD906A-D901-04AC-A89B-F0E69D43A319}"/>
              </a:ext>
            </a:extLst>
          </p:cNvPr>
          <p:cNvSpPr txBox="1"/>
          <p:nvPr/>
        </p:nvSpPr>
        <p:spPr>
          <a:xfrm>
            <a:off x="667821" y="1067814"/>
            <a:ext cx="7696200" cy="316484"/>
          </a:xfrm>
          <a:prstGeom prst="rect">
            <a:avLst/>
          </a:prstGeom>
          <a:noFill/>
          <a:ln>
            <a:noFill/>
          </a:ln>
        </p:spPr>
        <p:txBody>
          <a:bodyPr spcFirstLastPara="1" wrap="square" lIns="91425" tIns="91425" rIns="0" bIns="91425" anchor="t" anchorCtr="0">
            <a:noAutofit/>
          </a:bodyPr>
          <a:lstStyle/>
          <a:p>
            <a:pPr lvl="0" algn="ctr"/>
            <a:r>
              <a:rPr lang="en-US" dirty="0"/>
              <a:t>A Survey on Privacy Properties for Data Publishing of Relational Data </a:t>
            </a:r>
            <a:endParaRPr sz="1200" dirty="0">
              <a:solidFill>
                <a:srgbClr val="6E6EE3"/>
              </a:solidFill>
              <a:latin typeface="Manrope Medium" pitchFamily="2" charset="0"/>
              <a:ea typeface="Anaheim"/>
              <a:cs typeface="Anaheim"/>
              <a:sym typeface="Anaheim"/>
            </a:endParaRPr>
          </a:p>
        </p:txBody>
      </p:sp>
      <p:grpSp>
        <p:nvGrpSpPr>
          <p:cNvPr id="28" name="Grupo 27">
            <a:extLst>
              <a:ext uri="{FF2B5EF4-FFF2-40B4-BE49-F238E27FC236}">
                <a16:creationId xmlns:a16="http://schemas.microsoft.com/office/drawing/2014/main" id="{AB4A40A6-4313-5A6E-C427-FE2354EB7F4B}"/>
              </a:ext>
            </a:extLst>
          </p:cNvPr>
          <p:cNvGrpSpPr/>
          <p:nvPr/>
        </p:nvGrpSpPr>
        <p:grpSpPr>
          <a:xfrm>
            <a:off x="460145" y="1170075"/>
            <a:ext cx="8224154" cy="2054318"/>
            <a:chOff x="399330" y="1154884"/>
            <a:chExt cx="8345784" cy="2084700"/>
          </a:xfrm>
        </p:grpSpPr>
        <p:sp>
          <p:nvSpPr>
            <p:cNvPr id="7" name="Rectángulo 6">
              <a:extLst>
                <a:ext uri="{FF2B5EF4-FFF2-40B4-BE49-F238E27FC236}">
                  <a16:creationId xmlns:a16="http://schemas.microsoft.com/office/drawing/2014/main" id="{FF4566C5-8C9C-15A5-82A2-F9B70773E7E7}"/>
                </a:ext>
              </a:extLst>
            </p:cNvPr>
            <p:cNvSpPr/>
            <p:nvPr/>
          </p:nvSpPr>
          <p:spPr>
            <a:xfrm>
              <a:off x="8659536" y="3154006"/>
              <a:ext cx="85578" cy="8557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6" name="Rectángulo 15">
              <a:extLst>
                <a:ext uri="{FF2B5EF4-FFF2-40B4-BE49-F238E27FC236}">
                  <a16:creationId xmlns:a16="http://schemas.microsoft.com/office/drawing/2014/main" id="{92C05076-AE96-AF06-8912-558157E7E246}"/>
                </a:ext>
              </a:extLst>
            </p:cNvPr>
            <p:cNvSpPr/>
            <p:nvPr/>
          </p:nvSpPr>
          <p:spPr>
            <a:xfrm>
              <a:off x="399330" y="2309796"/>
              <a:ext cx="85578" cy="8557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5" name="Elipse 24">
              <a:extLst>
                <a:ext uri="{FF2B5EF4-FFF2-40B4-BE49-F238E27FC236}">
                  <a16:creationId xmlns:a16="http://schemas.microsoft.com/office/drawing/2014/main" id="{4169BFE3-6DE9-EA72-20E2-FF87433475AF}"/>
                </a:ext>
              </a:extLst>
            </p:cNvPr>
            <p:cNvSpPr/>
            <p:nvPr/>
          </p:nvSpPr>
          <p:spPr>
            <a:xfrm>
              <a:off x="676363" y="1748206"/>
              <a:ext cx="152400" cy="152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6" name="Elipse 25">
              <a:extLst>
                <a:ext uri="{FF2B5EF4-FFF2-40B4-BE49-F238E27FC236}">
                  <a16:creationId xmlns:a16="http://schemas.microsoft.com/office/drawing/2014/main" id="{A56C3943-0BAD-6C11-CD8B-7AFFCFB8C9D2}"/>
                </a:ext>
              </a:extLst>
            </p:cNvPr>
            <p:cNvSpPr/>
            <p:nvPr/>
          </p:nvSpPr>
          <p:spPr>
            <a:xfrm>
              <a:off x="8343900" y="1558065"/>
              <a:ext cx="152400" cy="152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7" name="Elipse 26">
              <a:extLst>
                <a:ext uri="{FF2B5EF4-FFF2-40B4-BE49-F238E27FC236}">
                  <a16:creationId xmlns:a16="http://schemas.microsoft.com/office/drawing/2014/main" id="{B074ABF9-2095-F913-6CF0-64D911337E4A}"/>
                </a:ext>
              </a:extLst>
            </p:cNvPr>
            <p:cNvSpPr/>
            <p:nvPr/>
          </p:nvSpPr>
          <p:spPr>
            <a:xfrm>
              <a:off x="8053339" y="1154884"/>
              <a:ext cx="81089" cy="8108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grpSp>
      <p:graphicFrame>
        <p:nvGraphicFramePr>
          <p:cNvPr id="8" name="Table 7">
            <a:extLst>
              <a:ext uri="{FF2B5EF4-FFF2-40B4-BE49-F238E27FC236}">
                <a16:creationId xmlns:a16="http://schemas.microsoft.com/office/drawing/2014/main" id="{7B91D0D9-451E-26FF-7F3B-58F7CADF5766}"/>
              </a:ext>
            </a:extLst>
          </p:cNvPr>
          <p:cNvGraphicFramePr>
            <a:graphicFrameLocks noGrp="1"/>
          </p:cNvGraphicFramePr>
          <p:nvPr>
            <p:extLst>
              <p:ext uri="{D42A27DB-BD31-4B8C-83A1-F6EECF244321}">
                <p14:modId xmlns:p14="http://schemas.microsoft.com/office/powerpoint/2010/main" val="2594511055"/>
              </p:ext>
            </p:extLst>
          </p:nvPr>
        </p:nvGraphicFramePr>
        <p:xfrm>
          <a:off x="883320" y="1567380"/>
          <a:ext cx="7566504" cy="3055865"/>
        </p:xfrm>
        <a:graphic>
          <a:graphicData uri="http://schemas.openxmlformats.org/drawingml/2006/table">
            <a:tbl>
              <a:tblPr firstRow="1" bandRow="1">
                <a:tableStyleId>{5C22544A-7EE6-4342-B048-85BDC9FD1C3A}</a:tableStyleId>
              </a:tblPr>
              <a:tblGrid>
                <a:gridCol w="1225614">
                  <a:extLst>
                    <a:ext uri="{9D8B030D-6E8A-4147-A177-3AD203B41FA5}">
                      <a16:colId xmlns:a16="http://schemas.microsoft.com/office/drawing/2014/main" val="2878487089"/>
                    </a:ext>
                  </a:extLst>
                </a:gridCol>
                <a:gridCol w="6340890">
                  <a:extLst>
                    <a:ext uri="{9D8B030D-6E8A-4147-A177-3AD203B41FA5}">
                      <a16:colId xmlns:a16="http://schemas.microsoft.com/office/drawing/2014/main" val="1989006438"/>
                    </a:ext>
                  </a:extLst>
                </a:gridCol>
              </a:tblGrid>
              <a:tr h="474317">
                <a:tc>
                  <a:txBody>
                    <a:bodyPr/>
                    <a:lstStyle/>
                    <a:p>
                      <a:r>
                        <a:rPr lang="en-IN" dirty="0"/>
                        <a:t>YEAR</a:t>
                      </a:r>
                    </a:p>
                  </a:txBody>
                  <a:tcPr/>
                </a:tc>
                <a:tc>
                  <a:txBody>
                    <a:bodyPr/>
                    <a:lstStyle/>
                    <a:p>
                      <a:r>
                        <a:rPr lang="en-IN" dirty="0"/>
                        <a:t>2020</a:t>
                      </a:r>
                    </a:p>
                  </a:txBody>
                  <a:tcPr/>
                </a:tc>
                <a:extLst>
                  <a:ext uri="{0D108BD9-81ED-4DB2-BD59-A6C34878D82A}">
                    <a16:rowId xmlns:a16="http://schemas.microsoft.com/office/drawing/2014/main" val="3845268237"/>
                  </a:ext>
                </a:extLst>
              </a:tr>
              <a:tr h="432708">
                <a:tc>
                  <a:txBody>
                    <a:bodyPr/>
                    <a:lstStyle/>
                    <a:p>
                      <a:r>
                        <a:rPr lang="en-IN" dirty="0"/>
                        <a:t>AUTHORS</a:t>
                      </a:r>
                    </a:p>
                  </a:txBody>
                  <a:tcPr/>
                </a:tc>
                <a:tc>
                  <a:txBody>
                    <a:bodyPr/>
                    <a:lstStyle/>
                    <a:p>
                      <a:r>
                        <a:rPr lang="en-IN" sz="1350" b="0" i="0" u="none" strike="noStrike" kern="1200" dirty="0">
                          <a:solidFill>
                            <a:schemeClr val="dk1"/>
                          </a:solidFill>
                          <a:effectLst/>
                          <a:latin typeface="+mn-lt"/>
                          <a:ea typeface="+mn-ea"/>
                          <a:cs typeface="+mn-cs"/>
                          <a:hlinkClick r:id="rId7"/>
                        </a:rPr>
                        <a:t>Athanasios </a:t>
                      </a:r>
                      <a:r>
                        <a:rPr lang="en-IN" sz="1350" b="0" i="0" u="none" strike="noStrike" kern="1200" dirty="0" err="1">
                          <a:solidFill>
                            <a:schemeClr val="dk1"/>
                          </a:solidFill>
                          <a:effectLst/>
                          <a:latin typeface="+mn-lt"/>
                          <a:ea typeface="+mn-ea"/>
                          <a:cs typeface="+mn-cs"/>
                          <a:hlinkClick r:id="rId7"/>
                        </a:rPr>
                        <a:t>Zigomitros</a:t>
                      </a:r>
                      <a:r>
                        <a:rPr lang="en-IN" sz="1350" b="0" i="0" kern="1200" dirty="0">
                          <a:solidFill>
                            <a:schemeClr val="dk1"/>
                          </a:solidFill>
                          <a:effectLst/>
                          <a:latin typeface="+mn-lt"/>
                          <a:ea typeface="+mn-ea"/>
                          <a:cs typeface="+mn-cs"/>
                        </a:rPr>
                        <a:t>; </a:t>
                      </a:r>
                      <a:r>
                        <a:rPr lang="en-IN" sz="1350" b="0" i="0" u="none" strike="noStrike" kern="1200" dirty="0">
                          <a:solidFill>
                            <a:schemeClr val="dk1"/>
                          </a:solidFill>
                          <a:effectLst/>
                          <a:latin typeface="+mn-lt"/>
                          <a:ea typeface="+mn-ea"/>
                          <a:cs typeface="+mn-cs"/>
                          <a:hlinkClick r:id="rId8"/>
                        </a:rPr>
                        <a:t>Fran Casino</a:t>
                      </a:r>
                      <a:r>
                        <a:rPr lang="en-IN" sz="1350" b="0" i="0" kern="1200" dirty="0">
                          <a:solidFill>
                            <a:schemeClr val="dk1"/>
                          </a:solidFill>
                          <a:effectLst/>
                          <a:latin typeface="+mn-lt"/>
                          <a:ea typeface="+mn-ea"/>
                          <a:cs typeface="+mn-cs"/>
                        </a:rPr>
                        <a:t>; </a:t>
                      </a:r>
                      <a:r>
                        <a:rPr lang="en-IN" sz="1350" b="0" i="0" u="none" strike="noStrike" kern="1200" dirty="0" err="1">
                          <a:solidFill>
                            <a:schemeClr val="dk1"/>
                          </a:solidFill>
                          <a:effectLst/>
                          <a:latin typeface="+mn-lt"/>
                          <a:ea typeface="+mn-ea"/>
                          <a:cs typeface="+mn-cs"/>
                          <a:hlinkClick r:id="rId9"/>
                        </a:rPr>
                        <a:t>Agusti</a:t>
                      </a:r>
                      <a:r>
                        <a:rPr lang="en-IN" sz="1350" b="0" i="0" u="none" strike="noStrike" kern="1200" dirty="0">
                          <a:solidFill>
                            <a:schemeClr val="dk1"/>
                          </a:solidFill>
                          <a:effectLst/>
                          <a:latin typeface="+mn-lt"/>
                          <a:ea typeface="+mn-ea"/>
                          <a:cs typeface="+mn-cs"/>
                          <a:hlinkClick r:id="rId9"/>
                        </a:rPr>
                        <a:t> Solanas</a:t>
                      </a:r>
                      <a:r>
                        <a:rPr lang="en-IN" sz="1350" b="0" i="0" kern="1200" dirty="0">
                          <a:solidFill>
                            <a:schemeClr val="dk1"/>
                          </a:solidFill>
                          <a:effectLst/>
                          <a:latin typeface="+mn-lt"/>
                          <a:ea typeface="+mn-ea"/>
                          <a:cs typeface="+mn-cs"/>
                        </a:rPr>
                        <a:t>; </a:t>
                      </a:r>
                      <a:r>
                        <a:rPr lang="en-IN" sz="1350" b="0" i="0" u="none" strike="noStrike" kern="1200" dirty="0" err="1">
                          <a:solidFill>
                            <a:schemeClr val="dk1"/>
                          </a:solidFill>
                          <a:effectLst/>
                          <a:latin typeface="+mn-lt"/>
                          <a:ea typeface="+mn-ea"/>
                          <a:cs typeface="+mn-cs"/>
                          <a:hlinkClick r:id="rId10"/>
                        </a:rPr>
                        <a:t>Constantinos</a:t>
                      </a:r>
                      <a:r>
                        <a:rPr lang="en-IN" sz="1350" b="0" i="0" u="none" strike="noStrike" kern="1200" dirty="0">
                          <a:solidFill>
                            <a:schemeClr val="dk1"/>
                          </a:solidFill>
                          <a:effectLst/>
                          <a:latin typeface="+mn-lt"/>
                          <a:ea typeface="+mn-ea"/>
                          <a:cs typeface="+mn-cs"/>
                          <a:hlinkClick r:id="rId10"/>
                        </a:rPr>
                        <a:t> </a:t>
                      </a:r>
                      <a:r>
                        <a:rPr lang="en-IN" sz="1350" b="0" i="0" u="none" strike="noStrike" kern="1200" dirty="0" err="1">
                          <a:solidFill>
                            <a:schemeClr val="dk1"/>
                          </a:solidFill>
                          <a:effectLst/>
                          <a:latin typeface="+mn-lt"/>
                          <a:ea typeface="+mn-ea"/>
                          <a:cs typeface="+mn-cs"/>
                          <a:hlinkClick r:id="rId10"/>
                        </a:rPr>
                        <a:t>Patsakis</a:t>
                      </a:r>
                      <a:endParaRPr lang="en-IN" dirty="0"/>
                    </a:p>
                  </a:txBody>
                  <a:tcPr/>
                </a:tc>
                <a:extLst>
                  <a:ext uri="{0D108BD9-81ED-4DB2-BD59-A6C34878D82A}">
                    <a16:rowId xmlns:a16="http://schemas.microsoft.com/office/drawing/2014/main" val="2355193473"/>
                  </a:ext>
                </a:extLst>
              </a:tr>
              <a:tr h="1028700">
                <a:tc>
                  <a:txBody>
                    <a:bodyPr/>
                    <a:lstStyle/>
                    <a:p>
                      <a:r>
                        <a:rPr lang="en-IN" dirty="0"/>
                        <a:t>PROBLEM ADDRESSED</a:t>
                      </a:r>
                    </a:p>
                  </a:txBody>
                  <a:tcPr/>
                </a:tc>
                <a:tc>
                  <a:txBody>
                    <a:bodyPr/>
                    <a:lstStyle/>
                    <a:p>
                      <a:r>
                        <a:rPr lang="en-US" dirty="0"/>
                        <a:t>The paper addresses the challenge of protecting individual privacy in the face of advanced data mining and fusion techniques that can re-identify individuals even after direct identifiers are removed. It provides an overview of current privacy-preserving methods and discusses their effectiveness, limitations, and future research directions.</a:t>
                      </a:r>
                      <a:endParaRPr lang="en-IN" dirty="0"/>
                    </a:p>
                  </a:txBody>
                  <a:tcPr/>
                </a:tc>
                <a:extLst>
                  <a:ext uri="{0D108BD9-81ED-4DB2-BD59-A6C34878D82A}">
                    <a16:rowId xmlns:a16="http://schemas.microsoft.com/office/drawing/2014/main" val="4195913833"/>
                  </a:ext>
                </a:extLst>
              </a:tr>
              <a:tr h="1019909">
                <a:tc>
                  <a:txBody>
                    <a:bodyPr/>
                    <a:lstStyle/>
                    <a:p>
                      <a:r>
                        <a:rPr lang="en-IN" dirty="0"/>
                        <a:t>GAP</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The paper does not address the implementation challenges or practical limitations of privacy-preserving methods in real-world scenarios. Additionally, it lacks an exploration of the impact of emerging technologies on privacy-preserving techniques and does not provide a detailed comparison of their effectiveness across different domains.</a:t>
                      </a:r>
                    </a:p>
                    <a:p>
                      <a:endParaRPr lang="en-IN" dirty="0"/>
                    </a:p>
                  </a:txBody>
                  <a:tcPr/>
                </a:tc>
                <a:extLst>
                  <a:ext uri="{0D108BD9-81ED-4DB2-BD59-A6C34878D82A}">
                    <a16:rowId xmlns:a16="http://schemas.microsoft.com/office/drawing/2014/main" val="4243773562"/>
                  </a:ext>
                </a:extLst>
              </a:tr>
            </a:tbl>
          </a:graphicData>
        </a:graphic>
      </p:graphicFrame>
      <p:pic>
        <p:nvPicPr>
          <p:cNvPr id="9" name="Picture 8">
            <a:extLst>
              <a:ext uri="{FF2B5EF4-FFF2-40B4-BE49-F238E27FC236}">
                <a16:creationId xmlns:a16="http://schemas.microsoft.com/office/drawing/2014/main" id="{600A3CF7-8411-FACC-F5D6-78F3356ABEFF}"/>
              </a:ext>
            </a:extLst>
          </p:cNvPr>
          <p:cNvPicPr>
            <a:picLocks noChangeAspect="1"/>
          </p:cNvPicPr>
          <p:nvPr/>
        </p:nvPicPr>
        <p:blipFill>
          <a:blip r:embed="rId11"/>
          <a:stretch>
            <a:fillRect/>
          </a:stretch>
        </p:blipFill>
        <p:spPr>
          <a:xfrm>
            <a:off x="-37807" y="4681695"/>
            <a:ext cx="910415" cy="461805"/>
          </a:xfrm>
          <a:prstGeom prst="rect">
            <a:avLst/>
          </a:prstGeom>
        </p:spPr>
      </p:pic>
    </p:spTree>
    <p:extLst>
      <p:ext uri="{BB962C8B-B14F-4D97-AF65-F5344CB8AC3E}">
        <p14:creationId xmlns:p14="http://schemas.microsoft.com/office/powerpoint/2010/main" val="641804099"/>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indefinite" autoRev="1" fill="hold" nodeType="withEffect" p14:presetBounceEnd="22000">
                                      <p:stCondLst>
                                        <p:cond delay="0"/>
                                      </p:stCondLst>
                                      <p:childTnLst>
                                        <p:animScale p14:bounceEnd="22000">
                                          <p:cBhvr>
                                            <p:cTn id="6" dur="6000" fill="hold"/>
                                            <p:tgtEl>
                                              <p:spTgt spid="28"/>
                                            </p:tgtEl>
                                          </p:cBhvr>
                                          <p:by x="105000" y="105000"/>
                                        </p:animScale>
                                      </p:childTnLst>
                                    </p:cTn>
                                  </p:par>
                                  <p:par>
                                    <p:cTn id="7" presetID="35" presetClass="path" presetSubtype="0" repeatCount="indefinite" accel="29000" decel="26000" autoRev="1" fill="hold" nodeType="withEffect">
                                      <p:stCondLst>
                                        <p:cond delay="0"/>
                                      </p:stCondLst>
                                      <p:childTnLst>
                                        <p:animMotion origin="layout" path="M 0.0349 1.23457E-6 L -0.03489 1.23457E-6 " pathEditMode="relative" rAng="0" ptsTypes="AA">
                                          <p:cBhvr>
                                            <p:cTn id="8" dur="4750" fill="hold"/>
                                            <p:tgtEl>
                                              <p:spTgt spid="14"/>
                                            </p:tgtEl>
                                            <p:attrNameLst>
                                              <p:attrName>ppt_x</p:attrName>
                                              <p:attrName>ppt_y</p:attrName>
                                            </p:attrNameLst>
                                          </p:cBhvr>
                                          <p:rCtr x="-3490" y="0"/>
                                        </p:animMotion>
                                      </p:childTnLst>
                                    </p:cTn>
                                  </p:par>
                                  <p:par>
                                    <p:cTn id="9" presetID="35" presetClass="path" presetSubtype="0" repeatCount="indefinite" accel="29000" decel="26000" autoRev="1" fill="hold" nodeType="withEffect">
                                      <p:stCondLst>
                                        <p:cond delay="0"/>
                                      </p:stCondLst>
                                      <p:childTnLst>
                                        <p:animMotion origin="layout" path="M 3.61111E-6 3.20988E-6 L 0.07135 0.00061 " pathEditMode="relative" rAng="0" ptsTypes="AA">
                                          <p:cBhvr>
                                            <p:cTn id="10" dur="7250" fill="hold"/>
                                            <p:tgtEl>
                                              <p:spTgt spid="15"/>
                                            </p:tgtEl>
                                            <p:attrNameLst>
                                              <p:attrName>ppt_x</p:attrName>
                                              <p:attrName>ppt_y</p:attrName>
                                            </p:attrNameLst>
                                          </p:cBhvr>
                                          <p:rCtr x="3559" y="31"/>
                                        </p:animMotion>
                                      </p:childTnLst>
                                    </p:cTn>
                                  </p:par>
                                  <p:par>
                                    <p:cTn id="11" presetID="42" presetClass="path" presetSubtype="0" repeatCount="indefinite" accel="3636" decel="4000" autoRev="1" fill="hold" nodeType="withEffect">
                                      <p:stCondLst>
                                        <p:cond delay="100"/>
                                      </p:stCondLst>
                                      <p:childTnLst>
                                        <p:animMotion origin="layout" path="M -3.61111E-6 -3.08642E-6 L 0.00538 -0.01049 " pathEditMode="relative" rAng="0" ptsTypes="AA">
                                          <p:cBhvr>
                                            <p:cTn id="12" dur="4500" fill="hold"/>
                                            <p:tgtEl>
                                              <p:spTgt spid="2"/>
                                            </p:tgtEl>
                                            <p:attrNameLst>
                                              <p:attrName>ppt_x</p:attrName>
                                              <p:attrName>ppt_y</p:attrName>
                                            </p:attrNameLst>
                                          </p:cBhvr>
                                          <p:rCtr x="-226" y="741"/>
                                        </p:animMotion>
                                      </p:childTnLst>
                                    </p:cTn>
                                  </p:par>
                                  <p:par>
                                    <p:cTn id="13" presetID="8" presetClass="emph" presetSubtype="0" repeatCount="indefinite" accel="2500" autoRev="1" fill="hold" nodeType="withEffect" p14:presetBounceEnd="3500">
                                      <p:stCondLst>
                                        <p:cond delay="0"/>
                                      </p:stCondLst>
                                      <p:childTnLst>
                                        <p:animRot by="300000" p14:bounceEnd="3500">
                                          <p:cBhvr>
                                            <p:cTn id="14" dur="3500" fill="hold"/>
                                            <p:tgtEl>
                                              <p:spTgt spid="2"/>
                                            </p:tgtEl>
                                            <p:attrNameLst>
                                              <p:attrName>r</p:attrName>
                                            </p:attrNameLst>
                                          </p:cBhvr>
                                        </p:animRot>
                                      </p:childTnLst>
                                    </p:cTn>
                                  </p:par>
                                  <p:par>
                                    <p:cTn id="15" presetID="42" presetClass="path" presetSubtype="0" repeatCount="indefinite" accel="9000" decel="8000" autoRev="1" fill="hold" nodeType="withEffect">
                                      <p:stCondLst>
                                        <p:cond delay="100"/>
                                      </p:stCondLst>
                                      <p:childTnLst>
                                        <p:animMotion origin="layout" path="M -2.22222E-6 1.11111E-6 L 0.00677 -0.0179 " pathEditMode="relative" rAng="0" ptsTypes="AA">
                                          <p:cBhvr>
                                            <p:cTn id="16" dur="2750" fill="hold"/>
                                            <p:tgtEl>
                                              <p:spTgt spid="3"/>
                                            </p:tgtEl>
                                            <p:attrNameLst>
                                              <p:attrName>ppt_x</p:attrName>
                                              <p:attrName>ppt_y</p:attrName>
                                            </p:attrNameLst>
                                          </p:cBhvr>
                                          <p:rCtr x="330" y="-895"/>
                                        </p:animMotion>
                                      </p:childTnLst>
                                    </p:cTn>
                                  </p:par>
                                  <p:par>
                                    <p:cTn id="17" presetID="8" presetClass="emph" presetSubtype="0" repeatCount="indefinite" accel="2500" autoRev="1" fill="hold" nodeType="withEffect" p14:presetBounceEnd="3500">
                                      <p:stCondLst>
                                        <p:cond delay="0"/>
                                      </p:stCondLst>
                                      <p:childTnLst>
                                        <p:animRot by="300000" p14:bounceEnd="3500">
                                          <p:cBhvr>
                                            <p:cTn id="18" dur="6750" fill="hold"/>
                                            <p:tgtEl>
                                              <p:spTgt spid="3"/>
                                            </p:tgtEl>
                                            <p:attrNameLst>
                                              <p:attrName>r</p:attrName>
                                            </p:attrNameLst>
                                          </p:cBhvr>
                                        </p:animRot>
                                      </p:childTnLst>
                                    </p:cTn>
                                  </p:par>
                                  <p:par>
                                    <p:cTn id="19" presetID="42" presetClass="path" presetSubtype="0" repeatCount="indefinite" accel="3636" autoRev="1" fill="hold" nodeType="withEffect" p14:presetBounceEnd="5091">
                                      <p:stCondLst>
                                        <p:cond delay="100"/>
                                      </p:stCondLst>
                                      <p:childTnLst>
                                        <p:animMotion origin="layout" path="M -0.01545 0.01204 L -4.72222E-6 -2.71605E-6 " pathEditMode="relative" rAng="0" ptsTypes="AA" p14:bounceEnd="5091">
                                          <p:cBhvr>
                                            <p:cTn id="20" dur="3250" fill="hold"/>
                                            <p:tgtEl>
                                              <p:spTgt spid="6"/>
                                            </p:tgtEl>
                                            <p:attrNameLst>
                                              <p:attrName>ppt_x</p:attrName>
                                              <p:attrName>ppt_y</p:attrName>
                                            </p:attrNameLst>
                                          </p:cBhvr>
                                          <p:rCtr x="764" y="-617"/>
                                        </p:animMotion>
                                      </p:childTnLst>
                                    </p:cTn>
                                  </p:par>
                                  <p:par>
                                    <p:cTn id="21" presetID="8" presetClass="emph" presetSubtype="0" repeatCount="indefinite" accel="2500" autoRev="1" fill="hold" nodeType="withEffect" p14:presetBounceEnd="3500">
                                      <p:stCondLst>
                                        <p:cond delay="0"/>
                                      </p:stCondLst>
                                      <p:childTnLst>
                                        <p:animRot by="300000" p14:bounceEnd="3500">
                                          <p:cBhvr>
                                            <p:cTn id="22" dur="8250" fill="hold"/>
                                            <p:tgtEl>
                                              <p:spTgt spid="6"/>
                                            </p:tgtEl>
                                            <p:attrNameLst>
                                              <p:attrName>r</p:attrName>
                                            </p:attrNameLst>
                                          </p:cBhvr>
                                        </p:animRot>
                                      </p:childTnLst>
                                    </p:cTn>
                                  </p:par>
                                  <p:par>
                                    <p:cTn id="23" presetID="42" presetClass="path" presetSubtype="0" repeatCount="indefinite" accel="3636" autoRev="1" fill="hold" nodeType="withEffect" p14:presetBounceEnd="5091">
                                      <p:stCondLst>
                                        <p:cond delay="100"/>
                                      </p:stCondLst>
                                      <p:childTnLst>
                                        <p:animMotion origin="layout" path="M -0.02517 0.04229 L 5E-6 3.33333E-6 " pathEditMode="relative" rAng="0" ptsTypes="AA" p14:bounceEnd="5091">
                                          <p:cBhvr>
                                            <p:cTn id="24" dur="6750" fill="hold"/>
                                            <p:tgtEl>
                                              <p:spTgt spid="5"/>
                                            </p:tgtEl>
                                            <p:attrNameLst>
                                              <p:attrName>ppt_x</p:attrName>
                                              <p:attrName>ppt_y</p:attrName>
                                            </p:attrNameLst>
                                          </p:cBhvr>
                                          <p:rCtr x="781" y="-1728"/>
                                        </p:animMotion>
                                      </p:childTnLst>
                                    </p:cTn>
                                  </p:par>
                                  <p:par>
                                    <p:cTn id="25" presetID="8" presetClass="emph" presetSubtype="0" repeatCount="indefinite" accel="2500" autoRev="1" fill="hold" nodeType="withEffect" p14:presetBounceEnd="3500">
                                      <p:stCondLst>
                                        <p:cond delay="0"/>
                                      </p:stCondLst>
                                      <p:childTnLst>
                                        <p:animRot by="300000" p14:bounceEnd="3500">
                                          <p:cBhvr>
                                            <p:cTn id="26" dur="3500" fill="hold"/>
                                            <p:tgtEl>
                                              <p:spTgt spid="5"/>
                                            </p:tgtEl>
                                            <p:attrNameLst>
                                              <p:attrName>r</p:attrName>
                                            </p:attrNameLst>
                                          </p:cBhvr>
                                        </p:animRot>
                                      </p:childTnLst>
                                    </p:cTn>
                                  </p:par>
                                  <p:par>
                                    <p:cTn id="27" presetID="10" presetClass="entr" presetSubtype="0" fill="hold" grpId="0" nodeType="withEffect">
                                      <p:stCondLst>
                                        <p:cond delay="800"/>
                                      </p:stCondLst>
                                      <p:childTnLst>
                                        <p:set>
                                          <p:cBhvr>
                                            <p:cTn id="28" dur="1" fill="hold">
                                              <p:stCondLst>
                                                <p:cond delay="0"/>
                                              </p:stCondLst>
                                            </p:cTn>
                                            <p:tgtEl>
                                              <p:spTgt spid="4"/>
                                            </p:tgtEl>
                                            <p:attrNameLst>
                                              <p:attrName>style.visibility</p:attrName>
                                            </p:attrNameLst>
                                          </p:cBhvr>
                                          <p:to>
                                            <p:strVal val="visible"/>
                                          </p:to>
                                        </p:set>
                                        <p:animEffect transition="in" filter="fade">
                                          <p:cBhvr>
                                            <p:cTn id="29" dur="1600"/>
                                            <p:tgtEl>
                                              <p:spTgt spid="4"/>
                                            </p:tgtEl>
                                          </p:cBhvr>
                                        </p:animEffect>
                                      </p:childTnLst>
                                    </p:cTn>
                                  </p:par>
                                  <p:par>
                                    <p:cTn id="30" presetID="10" presetClass="entr" presetSubtype="0" fill="hold" grpId="0" nodeType="withEffect">
                                      <p:stCondLst>
                                        <p:cond delay="1100"/>
                                      </p:stCondLst>
                                      <p:childTnLst>
                                        <p:set>
                                          <p:cBhvr>
                                            <p:cTn id="31" dur="1" fill="hold">
                                              <p:stCondLst>
                                                <p:cond delay="0"/>
                                              </p:stCondLst>
                                            </p:cTn>
                                            <p:tgtEl>
                                              <p:spTgt spid="19"/>
                                            </p:tgtEl>
                                            <p:attrNameLst>
                                              <p:attrName>style.visibility</p:attrName>
                                            </p:attrNameLst>
                                          </p:cBhvr>
                                          <p:to>
                                            <p:strVal val="visible"/>
                                          </p:to>
                                        </p:set>
                                        <p:animEffect transition="in" filter="fade">
                                          <p:cBhvr>
                                            <p:cTn id="32" dur="1200"/>
                                            <p:tgtEl>
                                              <p:spTgt spid="1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fade">
                                          <p:cBhvr>
                                            <p:cTn id="3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9"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indefinite" autoRev="1" fill="hold" nodeType="withEffect">
                                      <p:stCondLst>
                                        <p:cond delay="0"/>
                                      </p:stCondLst>
                                      <p:childTnLst>
                                        <p:animScale>
                                          <p:cBhvr>
                                            <p:cTn id="6" dur="6000" fill="hold"/>
                                            <p:tgtEl>
                                              <p:spTgt spid="28"/>
                                            </p:tgtEl>
                                          </p:cBhvr>
                                          <p:by x="105000" y="105000"/>
                                        </p:animScale>
                                      </p:childTnLst>
                                    </p:cTn>
                                  </p:par>
                                  <p:par>
                                    <p:cTn id="7" presetID="35" presetClass="path" presetSubtype="0" repeatCount="indefinite" accel="29000" decel="26000" autoRev="1" fill="hold" nodeType="withEffect">
                                      <p:stCondLst>
                                        <p:cond delay="0"/>
                                      </p:stCondLst>
                                      <p:childTnLst>
                                        <p:animMotion origin="layout" path="M 0.0349 1.23457E-6 L -0.03489 1.23457E-6 " pathEditMode="relative" rAng="0" ptsTypes="AA">
                                          <p:cBhvr>
                                            <p:cTn id="8" dur="4750" fill="hold"/>
                                            <p:tgtEl>
                                              <p:spTgt spid="14"/>
                                            </p:tgtEl>
                                            <p:attrNameLst>
                                              <p:attrName>ppt_x</p:attrName>
                                              <p:attrName>ppt_y</p:attrName>
                                            </p:attrNameLst>
                                          </p:cBhvr>
                                          <p:rCtr x="-3490" y="0"/>
                                        </p:animMotion>
                                      </p:childTnLst>
                                    </p:cTn>
                                  </p:par>
                                  <p:par>
                                    <p:cTn id="9" presetID="35" presetClass="path" presetSubtype="0" repeatCount="indefinite" accel="29000" decel="26000" autoRev="1" fill="hold" nodeType="withEffect">
                                      <p:stCondLst>
                                        <p:cond delay="0"/>
                                      </p:stCondLst>
                                      <p:childTnLst>
                                        <p:animMotion origin="layout" path="M 3.61111E-6 3.20988E-6 L 0.07135 0.00061 " pathEditMode="relative" rAng="0" ptsTypes="AA">
                                          <p:cBhvr>
                                            <p:cTn id="10" dur="7250" fill="hold"/>
                                            <p:tgtEl>
                                              <p:spTgt spid="15"/>
                                            </p:tgtEl>
                                            <p:attrNameLst>
                                              <p:attrName>ppt_x</p:attrName>
                                              <p:attrName>ppt_y</p:attrName>
                                            </p:attrNameLst>
                                          </p:cBhvr>
                                          <p:rCtr x="3559" y="31"/>
                                        </p:animMotion>
                                      </p:childTnLst>
                                    </p:cTn>
                                  </p:par>
                                  <p:par>
                                    <p:cTn id="11" presetID="42" presetClass="path" presetSubtype="0" repeatCount="indefinite" accel="3636" decel="4000" autoRev="1" fill="hold" nodeType="withEffect">
                                      <p:stCondLst>
                                        <p:cond delay="100"/>
                                      </p:stCondLst>
                                      <p:childTnLst>
                                        <p:animMotion origin="layout" path="M -3.61111E-6 -3.08642E-6 L 0.00538 -0.01049 " pathEditMode="relative" rAng="0" ptsTypes="AA">
                                          <p:cBhvr>
                                            <p:cTn id="12" dur="4500" fill="hold"/>
                                            <p:tgtEl>
                                              <p:spTgt spid="2"/>
                                            </p:tgtEl>
                                            <p:attrNameLst>
                                              <p:attrName>ppt_x</p:attrName>
                                              <p:attrName>ppt_y</p:attrName>
                                            </p:attrNameLst>
                                          </p:cBhvr>
                                          <p:rCtr x="-226" y="741"/>
                                        </p:animMotion>
                                      </p:childTnLst>
                                    </p:cTn>
                                  </p:par>
                                  <p:par>
                                    <p:cTn id="13" presetID="8" presetClass="emph" presetSubtype="0" repeatCount="indefinite" accel="2500" autoRev="1" fill="hold" nodeType="withEffect">
                                      <p:stCondLst>
                                        <p:cond delay="0"/>
                                      </p:stCondLst>
                                      <p:childTnLst>
                                        <p:animRot by="300000">
                                          <p:cBhvr>
                                            <p:cTn id="14" dur="3500" fill="hold"/>
                                            <p:tgtEl>
                                              <p:spTgt spid="2"/>
                                            </p:tgtEl>
                                            <p:attrNameLst>
                                              <p:attrName>r</p:attrName>
                                            </p:attrNameLst>
                                          </p:cBhvr>
                                        </p:animRot>
                                      </p:childTnLst>
                                    </p:cTn>
                                  </p:par>
                                  <p:par>
                                    <p:cTn id="15" presetID="42" presetClass="path" presetSubtype="0" repeatCount="indefinite" accel="9000" decel="8000" autoRev="1" fill="hold" nodeType="withEffect">
                                      <p:stCondLst>
                                        <p:cond delay="100"/>
                                      </p:stCondLst>
                                      <p:childTnLst>
                                        <p:animMotion origin="layout" path="M -2.22222E-6 1.11111E-6 L 0.00677 -0.0179 " pathEditMode="relative" rAng="0" ptsTypes="AA">
                                          <p:cBhvr>
                                            <p:cTn id="16" dur="2750" fill="hold"/>
                                            <p:tgtEl>
                                              <p:spTgt spid="3"/>
                                            </p:tgtEl>
                                            <p:attrNameLst>
                                              <p:attrName>ppt_x</p:attrName>
                                              <p:attrName>ppt_y</p:attrName>
                                            </p:attrNameLst>
                                          </p:cBhvr>
                                          <p:rCtr x="330" y="-895"/>
                                        </p:animMotion>
                                      </p:childTnLst>
                                    </p:cTn>
                                  </p:par>
                                  <p:par>
                                    <p:cTn id="17" presetID="8" presetClass="emph" presetSubtype="0" repeatCount="indefinite" accel="2500" autoRev="1" fill="hold" nodeType="withEffect">
                                      <p:stCondLst>
                                        <p:cond delay="0"/>
                                      </p:stCondLst>
                                      <p:childTnLst>
                                        <p:animRot by="300000">
                                          <p:cBhvr>
                                            <p:cTn id="18" dur="6750" fill="hold"/>
                                            <p:tgtEl>
                                              <p:spTgt spid="3"/>
                                            </p:tgtEl>
                                            <p:attrNameLst>
                                              <p:attrName>r</p:attrName>
                                            </p:attrNameLst>
                                          </p:cBhvr>
                                        </p:animRot>
                                      </p:childTnLst>
                                    </p:cTn>
                                  </p:par>
                                  <p:par>
                                    <p:cTn id="19" presetID="42" presetClass="path" presetSubtype="0" repeatCount="indefinite" accel="3636" autoRev="1" fill="hold" nodeType="withEffect">
                                      <p:stCondLst>
                                        <p:cond delay="100"/>
                                      </p:stCondLst>
                                      <p:childTnLst>
                                        <p:animMotion origin="layout" path="M -0.01545 0.01204 L -4.72222E-6 -2.71605E-6 " pathEditMode="relative" rAng="0" ptsTypes="AA">
                                          <p:cBhvr>
                                            <p:cTn id="20" dur="3250" fill="hold"/>
                                            <p:tgtEl>
                                              <p:spTgt spid="6"/>
                                            </p:tgtEl>
                                            <p:attrNameLst>
                                              <p:attrName>ppt_x</p:attrName>
                                              <p:attrName>ppt_y</p:attrName>
                                            </p:attrNameLst>
                                          </p:cBhvr>
                                          <p:rCtr x="764" y="-617"/>
                                        </p:animMotion>
                                      </p:childTnLst>
                                    </p:cTn>
                                  </p:par>
                                  <p:par>
                                    <p:cTn id="21" presetID="8" presetClass="emph" presetSubtype="0" repeatCount="indefinite" accel="2500" autoRev="1" fill="hold" nodeType="withEffect">
                                      <p:stCondLst>
                                        <p:cond delay="0"/>
                                      </p:stCondLst>
                                      <p:childTnLst>
                                        <p:animRot by="300000">
                                          <p:cBhvr>
                                            <p:cTn id="22" dur="8250" fill="hold"/>
                                            <p:tgtEl>
                                              <p:spTgt spid="6"/>
                                            </p:tgtEl>
                                            <p:attrNameLst>
                                              <p:attrName>r</p:attrName>
                                            </p:attrNameLst>
                                          </p:cBhvr>
                                        </p:animRot>
                                      </p:childTnLst>
                                    </p:cTn>
                                  </p:par>
                                  <p:par>
                                    <p:cTn id="23" presetID="42" presetClass="path" presetSubtype="0" repeatCount="indefinite" accel="3636" autoRev="1" fill="hold" nodeType="withEffect">
                                      <p:stCondLst>
                                        <p:cond delay="100"/>
                                      </p:stCondLst>
                                      <p:childTnLst>
                                        <p:animMotion origin="layout" path="M -0.02517 0.04229 L 5E-6 3.33333E-6 " pathEditMode="relative" rAng="0" ptsTypes="AA">
                                          <p:cBhvr>
                                            <p:cTn id="24" dur="6750" fill="hold"/>
                                            <p:tgtEl>
                                              <p:spTgt spid="5"/>
                                            </p:tgtEl>
                                            <p:attrNameLst>
                                              <p:attrName>ppt_x</p:attrName>
                                              <p:attrName>ppt_y</p:attrName>
                                            </p:attrNameLst>
                                          </p:cBhvr>
                                          <p:rCtr x="781" y="-1728"/>
                                        </p:animMotion>
                                      </p:childTnLst>
                                    </p:cTn>
                                  </p:par>
                                  <p:par>
                                    <p:cTn id="25" presetID="8" presetClass="emph" presetSubtype="0" repeatCount="indefinite" accel="2500" autoRev="1" fill="hold" nodeType="withEffect">
                                      <p:stCondLst>
                                        <p:cond delay="0"/>
                                      </p:stCondLst>
                                      <p:childTnLst>
                                        <p:animRot by="300000">
                                          <p:cBhvr>
                                            <p:cTn id="26" dur="3500" fill="hold"/>
                                            <p:tgtEl>
                                              <p:spTgt spid="5"/>
                                            </p:tgtEl>
                                            <p:attrNameLst>
                                              <p:attrName>r</p:attrName>
                                            </p:attrNameLst>
                                          </p:cBhvr>
                                        </p:animRot>
                                      </p:childTnLst>
                                    </p:cTn>
                                  </p:par>
                                  <p:par>
                                    <p:cTn id="27" presetID="10" presetClass="entr" presetSubtype="0" fill="hold" grpId="0" nodeType="withEffect">
                                      <p:stCondLst>
                                        <p:cond delay="800"/>
                                      </p:stCondLst>
                                      <p:childTnLst>
                                        <p:set>
                                          <p:cBhvr>
                                            <p:cTn id="28" dur="1" fill="hold">
                                              <p:stCondLst>
                                                <p:cond delay="0"/>
                                              </p:stCondLst>
                                            </p:cTn>
                                            <p:tgtEl>
                                              <p:spTgt spid="4"/>
                                            </p:tgtEl>
                                            <p:attrNameLst>
                                              <p:attrName>style.visibility</p:attrName>
                                            </p:attrNameLst>
                                          </p:cBhvr>
                                          <p:to>
                                            <p:strVal val="visible"/>
                                          </p:to>
                                        </p:set>
                                        <p:animEffect transition="in" filter="fade">
                                          <p:cBhvr>
                                            <p:cTn id="29" dur="1600"/>
                                            <p:tgtEl>
                                              <p:spTgt spid="4"/>
                                            </p:tgtEl>
                                          </p:cBhvr>
                                        </p:animEffect>
                                      </p:childTnLst>
                                    </p:cTn>
                                  </p:par>
                                  <p:par>
                                    <p:cTn id="30" presetID="10" presetClass="entr" presetSubtype="0" fill="hold" grpId="0" nodeType="withEffect">
                                      <p:stCondLst>
                                        <p:cond delay="1100"/>
                                      </p:stCondLst>
                                      <p:childTnLst>
                                        <p:set>
                                          <p:cBhvr>
                                            <p:cTn id="31" dur="1" fill="hold">
                                              <p:stCondLst>
                                                <p:cond delay="0"/>
                                              </p:stCondLst>
                                            </p:cTn>
                                            <p:tgtEl>
                                              <p:spTgt spid="19"/>
                                            </p:tgtEl>
                                            <p:attrNameLst>
                                              <p:attrName>style.visibility</p:attrName>
                                            </p:attrNameLst>
                                          </p:cBhvr>
                                          <p:to>
                                            <p:strVal val="visible"/>
                                          </p:to>
                                        </p:set>
                                        <p:animEffect transition="in" filter="fade">
                                          <p:cBhvr>
                                            <p:cTn id="32" dur="1200"/>
                                            <p:tgtEl>
                                              <p:spTgt spid="1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fade">
                                          <p:cBhvr>
                                            <p:cTn id="3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9" grpId="0"/>
        </p:bldLst>
      </p:timing>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descr="Patrón de fondo&#10;&#10;Descripción generada automáticamente con confianza baja">
            <a:extLst>
              <a:ext uri="{FF2B5EF4-FFF2-40B4-BE49-F238E27FC236}">
                <a16:creationId xmlns:a16="http://schemas.microsoft.com/office/drawing/2014/main" id="{50205632-89F2-4CCC-D5EA-7E272FB5B94E}"/>
              </a:ext>
            </a:extLst>
          </p:cNvPr>
          <p:cNvPicPr>
            <a:picLocks noChangeAspect="1"/>
          </p:cNvPicPr>
          <p:nvPr/>
        </p:nvPicPr>
        <p:blipFill rotWithShape="1">
          <a:blip r:embed="rId2">
            <a:extLst>
              <a:ext uri="{28A0092B-C50C-407E-A947-70E740481C1C}">
                <a14:useLocalDpi xmlns:a14="http://schemas.microsoft.com/office/drawing/2010/main" val="0"/>
              </a:ext>
            </a:extLst>
          </a:blip>
          <a:srcRect l="70513" t="16723" r="2755" b="32838"/>
          <a:stretch/>
        </p:blipFill>
        <p:spPr>
          <a:xfrm flipH="1" flipV="1">
            <a:off x="7251179" y="-2"/>
            <a:ext cx="1892820" cy="2008910"/>
          </a:xfrm>
          <a:prstGeom prst="rect">
            <a:avLst/>
          </a:prstGeom>
        </p:spPr>
      </p:pic>
      <p:pic>
        <p:nvPicPr>
          <p:cNvPr id="3" name="Imagen 2" descr="Icono&#10;&#10;Descripción generada automáticamente">
            <a:extLst>
              <a:ext uri="{FF2B5EF4-FFF2-40B4-BE49-F238E27FC236}">
                <a16:creationId xmlns:a16="http://schemas.microsoft.com/office/drawing/2014/main" id="{09379ABD-BE92-CD49-C95B-4B08C69DD6C6}"/>
              </a:ext>
            </a:extLst>
          </p:cNvPr>
          <p:cNvPicPr>
            <a:picLocks noChangeAspect="1"/>
          </p:cNvPicPr>
          <p:nvPr/>
        </p:nvPicPr>
        <p:blipFill rotWithShape="1">
          <a:blip r:embed="rId3">
            <a:extLst>
              <a:ext uri="{28A0092B-C50C-407E-A947-70E740481C1C}">
                <a14:useLocalDpi xmlns:a14="http://schemas.microsoft.com/office/drawing/2010/main" val="0"/>
              </a:ext>
            </a:extLst>
          </a:blip>
          <a:srcRect l="70848" t="24065" r="2121" b="37755"/>
          <a:stretch/>
        </p:blipFill>
        <p:spPr>
          <a:xfrm flipH="1" flipV="1">
            <a:off x="8271392" y="-71432"/>
            <a:ext cx="1009571" cy="802102"/>
          </a:xfrm>
          <a:prstGeom prst="rect">
            <a:avLst/>
          </a:prstGeom>
        </p:spPr>
      </p:pic>
      <p:pic>
        <p:nvPicPr>
          <p:cNvPr id="5" name="Imagen 4" descr="Un dibujo de un animal&#10;&#10;Descripción generada automáticamente con confianza baja">
            <a:extLst>
              <a:ext uri="{FF2B5EF4-FFF2-40B4-BE49-F238E27FC236}">
                <a16:creationId xmlns:a16="http://schemas.microsoft.com/office/drawing/2014/main" id="{69C2DB85-AE99-1A6B-224A-3D3750A30D6F}"/>
              </a:ext>
            </a:extLst>
          </p:cNvPr>
          <p:cNvPicPr>
            <a:picLocks noChangeAspect="1"/>
          </p:cNvPicPr>
          <p:nvPr/>
        </p:nvPicPr>
        <p:blipFill rotWithShape="1">
          <a:blip r:embed="rId4">
            <a:extLst>
              <a:ext uri="{28A0092B-C50C-407E-A947-70E740481C1C}">
                <a14:useLocalDpi xmlns:a14="http://schemas.microsoft.com/office/drawing/2010/main" val="0"/>
              </a:ext>
            </a:extLst>
          </a:blip>
          <a:srcRect l="1080" t="41356" r="63618" b="23902"/>
          <a:stretch/>
        </p:blipFill>
        <p:spPr>
          <a:xfrm flipH="1">
            <a:off x="-2" y="3433035"/>
            <a:ext cx="3090067" cy="1710466"/>
          </a:xfrm>
          <a:prstGeom prst="rect">
            <a:avLst/>
          </a:prstGeom>
        </p:spPr>
      </p:pic>
      <p:pic>
        <p:nvPicPr>
          <p:cNvPr id="6" name="Imagen 5" descr="Icono&#10;&#10;Descripción generada automáticamente">
            <a:extLst>
              <a:ext uri="{FF2B5EF4-FFF2-40B4-BE49-F238E27FC236}">
                <a16:creationId xmlns:a16="http://schemas.microsoft.com/office/drawing/2014/main" id="{28D522B0-4027-2A73-8105-32590608BC52}"/>
              </a:ext>
            </a:extLst>
          </p:cNvPr>
          <p:cNvPicPr>
            <a:picLocks noChangeAspect="1"/>
          </p:cNvPicPr>
          <p:nvPr/>
        </p:nvPicPr>
        <p:blipFill rotWithShape="1">
          <a:blip r:embed="rId5">
            <a:extLst>
              <a:ext uri="{28A0092B-C50C-407E-A947-70E740481C1C}">
                <a14:useLocalDpi xmlns:a14="http://schemas.microsoft.com/office/drawing/2010/main" val="0"/>
              </a:ext>
            </a:extLst>
          </a:blip>
          <a:srcRect l="1741" t="25327" r="81431" b="24553"/>
          <a:stretch/>
        </p:blipFill>
        <p:spPr>
          <a:xfrm flipH="1">
            <a:off x="-38101" y="3556862"/>
            <a:ext cx="969818" cy="1624738"/>
          </a:xfrm>
          <a:prstGeom prst="rect">
            <a:avLst/>
          </a:prstGeom>
        </p:spPr>
      </p:pic>
      <p:sp>
        <p:nvSpPr>
          <p:cNvPr id="4" name="Title 3">
            <a:extLst>
              <a:ext uri="{FF2B5EF4-FFF2-40B4-BE49-F238E27FC236}">
                <a16:creationId xmlns:a16="http://schemas.microsoft.com/office/drawing/2014/main" id="{8E68F8C9-9363-411D-9575-F40C87BDBCAB}"/>
              </a:ext>
            </a:extLst>
          </p:cNvPr>
          <p:cNvSpPr>
            <a:spLocks noGrp="1"/>
          </p:cNvSpPr>
          <p:nvPr>
            <p:ph type="ctrTitle"/>
          </p:nvPr>
        </p:nvSpPr>
        <p:spPr/>
        <p:txBody>
          <a:bodyPr/>
          <a:lstStyle/>
          <a:p>
            <a:r>
              <a:rPr lang="en-US" dirty="0"/>
              <a:t>PAPER 4 </a:t>
            </a:r>
          </a:p>
        </p:txBody>
      </p:sp>
      <p:pic>
        <p:nvPicPr>
          <p:cNvPr id="14" name="Imagen 13" descr="Forma&#10;&#10;Descripción generada automáticamente">
            <a:extLst>
              <a:ext uri="{FF2B5EF4-FFF2-40B4-BE49-F238E27FC236}">
                <a16:creationId xmlns:a16="http://schemas.microsoft.com/office/drawing/2014/main" id="{709E8D6D-25DC-E418-E192-3A4B320EFCEC}"/>
              </a:ext>
            </a:extLst>
          </p:cNvPr>
          <p:cNvPicPr>
            <a:picLocks noChangeAspect="1"/>
          </p:cNvPicPr>
          <p:nvPr/>
        </p:nvPicPr>
        <p:blipFill rotWithShape="1">
          <a:blip r:embed="rId6">
            <a:extLst>
              <a:ext uri="{28A0092B-C50C-407E-A947-70E740481C1C}">
                <a14:useLocalDpi xmlns:a14="http://schemas.microsoft.com/office/drawing/2010/main" val="0"/>
              </a:ext>
            </a:extLst>
          </a:blip>
          <a:srcRect l="6337" t="11190" r="6996" b="12346"/>
          <a:stretch/>
        </p:blipFill>
        <p:spPr>
          <a:xfrm>
            <a:off x="-225019" y="750134"/>
            <a:ext cx="1097627" cy="544726"/>
          </a:xfrm>
          <a:prstGeom prst="rect">
            <a:avLst/>
          </a:prstGeom>
        </p:spPr>
      </p:pic>
      <p:pic>
        <p:nvPicPr>
          <p:cNvPr id="15" name="Imagen 14" descr="Forma&#10;&#10;Descripción generada automáticamente">
            <a:extLst>
              <a:ext uri="{FF2B5EF4-FFF2-40B4-BE49-F238E27FC236}">
                <a16:creationId xmlns:a16="http://schemas.microsoft.com/office/drawing/2014/main" id="{2977BB8F-901A-F6AE-6347-F64054F0CE95}"/>
              </a:ext>
            </a:extLst>
          </p:cNvPr>
          <p:cNvPicPr>
            <a:picLocks noChangeAspect="1"/>
          </p:cNvPicPr>
          <p:nvPr/>
        </p:nvPicPr>
        <p:blipFill rotWithShape="1">
          <a:blip r:embed="rId6">
            <a:extLst>
              <a:ext uri="{28A0092B-C50C-407E-A947-70E740481C1C}">
                <a14:useLocalDpi xmlns:a14="http://schemas.microsoft.com/office/drawing/2010/main" val="0"/>
              </a:ext>
            </a:extLst>
          </a:blip>
          <a:srcRect l="6337" t="11190" r="6996" b="12346"/>
          <a:stretch/>
        </p:blipFill>
        <p:spPr>
          <a:xfrm>
            <a:off x="7198556" y="3668342"/>
            <a:ext cx="2286955" cy="1134961"/>
          </a:xfrm>
          <a:prstGeom prst="rect">
            <a:avLst/>
          </a:prstGeom>
        </p:spPr>
      </p:pic>
      <p:sp>
        <p:nvSpPr>
          <p:cNvPr id="19" name="Google Shape;135;p28">
            <a:extLst>
              <a:ext uri="{FF2B5EF4-FFF2-40B4-BE49-F238E27FC236}">
                <a16:creationId xmlns:a16="http://schemas.microsoft.com/office/drawing/2014/main" id="{DCDD906A-D901-04AC-A89B-F0E69D43A319}"/>
              </a:ext>
            </a:extLst>
          </p:cNvPr>
          <p:cNvSpPr txBox="1"/>
          <p:nvPr/>
        </p:nvSpPr>
        <p:spPr>
          <a:xfrm>
            <a:off x="667821" y="1067814"/>
            <a:ext cx="7696200" cy="316484"/>
          </a:xfrm>
          <a:prstGeom prst="rect">
            <a:avLst/>
          </a:prstGeom>
          <a:noFill/>
          <a:ln>
            <a:noFill/>
          </a:ln>
        </p:spPr>
        <p:txBody>
          <a:bodyPr spcFirstLastPara="1" wrap="square" lIns="91425" tIns="91425" rIns="0" bIns="91425" anchor="t" anchorCtr="0">
            <a:noAutofit/>
          </a:bodyPr>
          <a:lstStyle/>
          <a:p>
            <a:pPr lvl="0" algn="ctr"/>
            <a:r>
              <a:rPr lang="en-US" dirty="0"/>
              <a:t>Integrating Technical and Legal Concepts of Privacy </a:t>
            </a:r>
            <a:endParaRPr sz="1200" dirty="0">
              <a:solidFill>
                <a:srgbClr val="6E6EE3"/>
              </a:solidFill>
              <a:latin typeface="Manrope Medium" pitchFamily="2" charset="0"/>
              <a:ea typeface="Anaheim"/>
              <a:cs typeface="Anaheim"/>
              <a:sym typeface="Anaheim"/>
            </a:endParaRPr>
          </a:p>
        </p:txBody>
      </p:sp>
      <p:grpSp>
        <p:nvGrpSpPr>
          <p:cNvPr id="28" name="Grupo 27">
            <a:extLst>
              <a:ext uri="{FF2B5EF4-FFF2-40B4-BE49-F238E27FC236}">
                <a16:creationId xmlns:a16="http://schemas.microsoft.com/office/drawing/2014/main" id="{AB4A40A6-4313-5A6E-C427-FE2354EB7F4B}"/>
              </a:ext>
            </a:extLst>
          </p:cNvPr>
          <p:cNvGrpSpPr/>
          <p:nvPr/>
        </p:nvGrpSpPr>
        <p:grpSpPr>
          <a:xfrm>
            <a:off x="460145" y="1170075"/>
            <a:ext cx="8224154" cy="2054318"/>
            <a:chOff x="399330" y="1154884"/>
            <a:chExt cx="8345784" cy="2084700"/>
          </a:xfrm>
        </p:grpSpPr>
        <p:sp>
          <p:nvSpPr>
            <p:cNvPr id="7" name="Rectángulo 6">
              <a:extLst>
                <a:ext uri="{FF2B5EF4-FFF2-40B4-BE49-F238E27FC236}">
                  <a16:creationId xmlns:a16="http://schemas.microsoft.com/office/drawing/2014/main" id="{FF4566C5-8C9C-15A5-82A2-F9B70773E7E7}"/>
                </a:ext>
              </a:extLst>
            </p:cNvPr>
            <p:cNvSpPr/>
            <p:nvPr/>
          </p:nvSpPr>
          <p:spPr>
            <a:xfrm>
              <a:off x="8659536" y="3154006"/>
              <a:ext cx="85578" cy="8557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6" name="Rectángulo 15">
              <a:extLst>
                <a:ext uri="{FF2B5EF4-FFF2-40B4-BE49-F238E27FC236}">
                  <a16:creationId xmlns:a16="http://schemas.microsoft.com/office/drawing/2014/main" id="{92C05076-AE96-AF06-8912-558157E7E246}"/>
                </a:ext>
              </a:extLst>
            </p:cNvPr>
            <p:cNvSpPr/>
            <p:nvPr/>
          </p:nvSpPr>
          <p:spPr>
            <a:xfrm>
              <a:off x="399330" y="2309796"/>
              <a:ext cx="85578" cy="8557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5" name="Elipse 24">
              <a:extLst>
                <a:ext uri="{FF2B5EF4-FFF2-40B4-BE49-F238E27FC236}">
                  <a16:creationId xmlns:a16="http://schemas.microsoft.com/office/drawing/2014/main" id="{4169BFE3-6DE9-EA72-20E2-FF87433475AF}"/>
                </a:ext>
              </a:extLst>
            </p:cNvPr>
            <p:cNvSpPr/>
            <p:nvPr/>
          </p:nvSpPr>
          <p:spPr>
            <a:xfrm>
              <a:off x="676363" y="1748206"/>
              <a:ext cx="152400" cy="152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6" name="Elipse 25">
              <a:extLst>
                <a:ext uri="{FF2B5EF4-FFF2-40B4-BE49-F238E27FC236}">
                  <a16:creationId xmlns:a16="http://schemas.microsoft.com/office/drawing/2014/main" id="{A56C3943-0BAD-6C11-CD8B-7AFFCFB8C9D2}"/>
                </a:ext>
              </a:extLst>
            </p:cNvPr>
            <p:cNvSpPr/>
            <p:nvPr/>
          </p:nvSpPr>
          <p:spPr>
            <a:xfrm>
              <a:off x="8343900" y="1558065"/>
              <a:ext cx="152400" cy="152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7" name="Elipse 26">
              <a:extLst>
                <a:ext uri="{FF2B5EF4-FFF2-40B4-BE49-F238E27FC236}">
                  <a16:creationId xmlns:a16="http://schemas.microsoft.com/office/drawing/2014/main" id="{B074ABF9-2095-F913-6CF0-64D911337E4A}"/>
                </a:ext>
              </a:extLst>
            </p:cNvPr>
            <p:cNvSpPr/>
            <p:nvPr/>
          </p:nvSpPr>
          <p:spPr>
            <a:xfrm>
              <a:off x="8053339" y="1154884"/>
              <a:ext cx="81089" cy="8108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grpSp>
      <p:graphicFrame>
        <p:nvGraphicFramePr>
          <p:cNvPr id="8" name="Table 7">
            <a:extLst>
              <a:ext uri="{FF2B5EF4-FFF2-40B4-BE49-F238E27FC236}">
                <a16:creationId xmlns:a16="http://schemas.microsoft.com/office/drawing/2014/main" id="{7B91D0D9-451E-26FF-7F3B-58F7CADF5766}"/>
              </a:ext>
            </a:extLst>
          </p:cNvPr>
          <p:cNvGraphicFramePr>
            <a:graphicFrameLocks noGrp="1"/>
          </p:cNvGraphicFramePr>
          <p:nvPr>
            <p:extLst>
              <p:ext uri="{D42A27DB-BD31-4B8C-83A1-F6EECF244321}">
                <p14:modId xmlns:p14="http://schemas.microsoft.com/office/powerpoint/2010/main" val="2177432187"/>
              </p:ext>
            </p:extLst>
          </p:nvPr>
        </p:nvGraphicFramePr>
        <p:xfrm>
          <a:off x="883320" y="1567380"/>
          <a:ext cx="7566504" cy="2955634"/>
        </p:xfrm>
        <a:graphic>
          <a:graphicData uri="http://schemas.openxmlformats.org/drawingml/2006/table">
            <a:tbl>
              <a:tblPr firstRow="1" bandRow="1">
                <a:tableStyleId>{5C22544A-7EE6-4342-B048-85BDC9FD1C3A}</a:tableStyleId>
              </a:tblPr>
              <a:tblGrid>
                <a:gridCol w="1225614">
                  <a:extLst>
                    <a:ext uri="{9D8B030D-6E8A-4147-A177-3AD203B41FA5}">
                      <a16:colId xmlns:a16="http://schemas.microsoft.com/office/drawing/2014/main" val="2878487089"/>
                    </a:ext>
                  </a:extLst>
                </a:gridCol>
                <a:gridCol w="6340890">
                  <a:extLst>
                    <a:ext uri="{9D8B030D-6E8A-4147-A177-3AD203B41FA5}">
                      <a16:colId xmlns:a16="http://schemas.microsoft.com/office/drawing/2014/main" val="1989006438"/>
                    </a:ext>
                  </a:extLst>
                </a:gridCol>
              </a:tblGrid>
              <a:tr h="474317">
                <a:tc>
                  <a:txBody>
                    <a:bodyPr/>
                    <a:lstStyle/>
                    <a:p>
                      <a:r>
                        <a:rPr lang="en-IN" dirty="0"/>
                        <a:t>YEAR</a:t>
                      </a:r>
                    </a:p>
                  </a:txBody>
                  <a:tcPr/>
                </a:tc>
                <a:tc>
                  <a:txBody>
                    <a:bodyPr/>
                    <a:lstStyle/>
                    <a:p>
                      <a:r>
                        <a:rPr lang="en-IN" dirty="0"/>
                        <a:t>2018</a:t>
                      </a:r>
                    </a:p>
                  </a:txBody>
                  <a:tcPr/>
                </a:tc>
                <a:extLst>
                  <a:ext uri="{0D108BD9-81ED-4DB2-BD59-A6C34878D82A}">
                    <a16:rowId xmlns:a16="http://schemas.microsoft.com/office/drawing/2014/main" val="3845268237"/>
                  </a:ext>
                </a:extLst>
              </a:tr>
              <a:tr h="432708">
                <a:tc>
                  <a:txBody>
                    <a:bodyPr/>
                    <a:lstStyle/>
                    <a:p>
                      <a:r>
                        <a:rPr lang="en-IN" dirty="0"/>
                        <a:t>AUTHORS</a:t>
                      </a:r>
                    </a:p>
                  </a:txBody>
                  <a:tcPr/>
                </a:tc>
                <a:tc>
                  <a:txBody>
                    <a:bodyPr/>
                    <a:lstStyle/>
                    <a:p>
                      <a:r>
                        <a:rPr lang="en-IN" sz="1350" b="0" i="0" u="none" strike="noStrike" kern="1200" dirty="0">
                          <a:solidFill>
                            <a:schemeClr val="dk1"/>
                          </a:solidFill>
                          <a:effectLst/>
                          <a:latin typeface="+mn-lt"/>
                          <a:ea typeface="+mn-ea"/>
                          <a:cs typeface="+mn-cs"/>
                          <a:hlinkClick r:id="rId7"/>
                        </a:rPr>
                        <a:t>Ana </a:t>
                      </a:r>
                      <a:r>
                        <a:rPr lang="en-IN" sz="1350" b="0" i="0" u="none" strike="noStrike" kern="1200" dirty="0" err="1">
                          <a:solidFill>
                            <a:schemeClr val="dk1"/>
                          </a:solidFill>
                          <a:effectLst/>
                          <a:latin typeface="+mn-lt"/>
                          <a:ea typeface="+mn-ea"/>
                          <a:cs typeface="+mn-cs"/>
                          <a:hlinkClick r:id="rId7"/>
                        </a:rPr>
                        <a:t>Sokolovska</a:t>
                      </a:r>
                      <a:r>
                        <a:rPr lang="en-IN" sz="1350" b="0" i="0" kern="1200" dirty="0">
                          <a:solidFill>
                            <a:schemeClr val="dk1"/>
                          </a:solidFill>
                          <a:effectLst/>
                          <a:latin typeface="+mn-lt"/>
                          <a:ea typeface="+mn-ea"/>
                          <a:cs typeface="+mn-cs"/>
                        </a:rPr>
                        <a:t>; </a:t>
                      </a:r>
                      <a:r>
                        <a:rPr lang="en-IN" sz="1350" b="0" i="0" u="none" strike="noStrike" kern="1200" dirty="0" err="1">
                          <a:solidFill>
                            <a:schemeClr val="dk1"/>
                          </a:solidFill>
                          <a:effectLst/>
                          <a:latin typeface="+mn-lt"/>
                          <a:ea typeface="+mn-ea"/>
                          <a:cs typeface="+mn-cs"/>
                          <a:hlinkClick r:id="rId8"/>
                        </a:rPr>
                        <a:t>Ljupco</a:t>
                      </a:r>
                      <a:r>
                        <a:rPr lang="en-IN" sz="1350" b="0" i="0" u="none" strike="noStrike" kern="1200" dirty="0">
                          <a:solidFill>
                            <a:schemeClr val="dk1"/>
                          </a:solidFill>
                          <a:effectLst/>
                          <a:latin typeface="+mn-lt"/>
                          <a:ea typeface="+mn-ea"/>
                          <a:cs typeface="+mn-cs"/>
                          <a:hlinkClick r:id="rId8"/>
                        </a:rPr>
                        <a:t> </a:t>
                      </a:r>
                      <a:r>
                        <a:rPr lang="en-IN" sz="1350" b="0" i="0" u="none" strike="noStrike" kern="1200" dirty="0" err="1">
                          <a:solidFill>
                            <a:schemeClr val="dk1"/>
                          </a:solidFill>
                          <a:effectLst/>
                          <a:latin typeface="+mn-lt"/>
                          <a:ea typeface="+mn-ea"/>
                          <a:cs typeface="+mn-cs"/>
                          <a:hlinkClick r:id="rId8"/>
                        </a:rPr>
                        <a:t>Kocarev</a:t>
                      </a:r>
                      <a:endParaRPr lang="en-IN" dirty="0"/>
                    </a:p>
                  </a:txBody>
                  <a:tcPr/>
                </a:tc>
                <a:extLst>
                  <a:ext uri="{0D108BD9-81ED-4DB2-BD59-A6C34878D82A}">
                    <a16:rowId xmlns:a16="http://schemas.microsoft.com/office/drawing/2014/main" val="2355193473"/>
                  </a:ext>
                </a:extLst>
              </a:tr>
              <a:tr h="1028700">
                <a:tc>
                  <a:txBody>
                    <a:bodyPr/>
                    <a:lstStyle/>
                    <a:p>
                      <a:r>
                        <a:rPr lang="en-IN" dirty="0"/>
                        <a:t>PROBLEM ADDRESSED</a:t>
                      </a:r>
                    </a:p>
                  </a:txBody>
                  <a:tcPr/>
                </a:tc>
                <a:tc>
                  <a:txBody>
                    <a:bodyPr/>
                    <a:lstStyle/>
                    <a:p>
                      <a:r>
                        <a:rPr lang="en-US" dirty="0"/>
                        <a:t>The paper addresses the challenge of integrating legal and technical concepts of privacy protection, highlighting the differences between EU and US approaches. It discusses the need to balance ambiguous legal definitions with precise technical measures, data utility, and the complexity of implementing privacy-by-design frameworks.</a:t>
                      </a:r>
                      <a:endParaRPr lang="en-IN" dirty="0"/>
                    </a:p>
                  </a:txBody>
                  <a:tcPr/>
                </a:tc>
                <a:extLst>
                  <a:ext uri="{0D108BD9-81ED-4DB2-BD59-A6C34878D82A}">
                    <a16:rowId xmlns:a16="http://schemas.microsoft.com/office/drawing/2014/main" val="4195913833"/>
                  </a:ext>
                </a:extLst>
              </a:tr>
              <a:tr h="1019909">
                <a:tc>
                  <a:txBody>
                    <a:bodyPr/>
                    <a:lstStyle/>
                    <a:p>
                      <a:r>
                        <a:rPr lang="en-IN" dirty="0"/>
                        <a:t>GAP</a:t>
                      </a:r>
                    </a:p>
                  </a:txBody>
                  <a:tcPr/>
                </a:tc>
                <a:tc>
                  <a:txBody>
                    <a:bodyPr/>
                    <a:lstStyle/>
                    <a:p>
                      <a:r>
                        <a:rPr lang="en-US" dirty="0"/>
                        <a:t>The paper does not address the specific implementation challenges of integrating differential privacy with legal requirements in practice. Additionally, it lacks a detailed exploration of how emerging technologies might impact the convergence of legal and technical privacy frameworks.</a:t>
                      </a:r>
                      <a:endParaRPr lang="en-IN" dirty="0"/>
                    </a:p>
                  </a:txBody>
                  <a:tcPr/>
                </a:tc>
                <a:extLst>
                  <a:ext uri="{0D108BD9-81ED-4DB2-BD59-A6C34878D82A}">
                    <a16:rowId xmlns:a16="http://schemas.microsoft.com/office/drawing/2014/main" val="4243773562"/>
                  </a:ext>
                </a:extLst>
              </a:tr>
            </a:tbl>
          </a:graphicData>
        </a:graphic>
      </p:graphicFrame>
      <p:pic>
        <p:nvPicPr>
          <p:cNvPr id="9" name="Picture 8">
            <a:extLst>
              <a:ext uri="{FF2B5EF4-FFF2-40B4-BE49-F238E27FC236}">
                <a16:creationId xmlns:a16="http://schemas.microsoft.com/office/drawing/2014/main" id="{9F5A3E57-3635-15B0-2106-79792752CEBF}"/>
              </a:ext>
            </a:extLst>
          </p:cNvPr>
          <p:cNvPicPr>
            <a:picLocks noChangeAspect="1"/>
          </p:cNvPicPr>
          <p:nvPr/>
        </p:nvPicPr>
        <p:blipFill>
          <a:blip r:embed="rId9"/>
          <a:stretch>
            <a:fillRect/>
          </a:stretch>
        </p:blipFill>
        <p:spPr>
          <a:xfrm>
            <a:off x="-37807" y="4681695"/>
            <a:ext cx="910415" cy="461805"/>
          </a:xfrm>
          <a:prstGeom prst="rect">
            <a:avLst/>
          </a:prstGeom>
        </p:spPr>
      </p:pic>
    </p:spTree>
    <p:extLst>
      <p:ext uri="{BB962C8B-B14F-4D97-AF65-F5344CB8AC3E}">
        <p14:creationId xmlns:p14="http://schemas.microsoft.com/office/powerpoint/2010/main" val="2159986393"/>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indefinite" autoRev="1" fill="hold" nodeType="withEffect" p14:presetBounceEnd="22000">
                                      <p:stCondLst>
                                        <p:cond delay="0"/>
                                      </p:stCondLst>
                                      <p:childTnLst>
                                        <p:animScale p14:bounceEnd="22000">
                                          <p:cBhvr>
                                            <p:cTn id="6" dur="6000" fill="hold"/>
                                            <p:tgtEl>
                                              <p:spTgt spid="28"/>
                                            </p:tgtEl>
                                          </p:cBhvr>
                                          <p:by x="105000" y="105000"/>
                                        </p:animScale>
                                      </p:childTnLst>
                                    </p:cTn>
                                  </p:par>
                                  <p:par>
                                    <p:cTn id="7" presetID="35" presetClass="path" presetSubtype="0" repeatCount="indefinite" accel="29000" decel="26000" autoRev="1" fill="hold" nodeType="withEffect">
                                      <p:stCondLst>
                                        <p:cond delay="0"/>
                                      </p:stCondLst>
                                      <p:childTnLst>
                                        <p:animMotion origin="layout" path="M 0.0349 1.23457E-6 L -0.03489 1.23457E-6 " pathEditMode="relative" rAng="0" ptsTypes="AA">
                                          <p:cBhvr>
                                            <p:cTn id="8" dur="4750" fill="hold"/>
                                            <p:tgtEl>
                                              <p:spTgt spid="14"/>
                                            </p:tgtEl>
                                            <p:attrNameLst>
                                              <p:attrName>ppt_x</p:attrName>
                                              <p:attrName>ppt_y</p:attrName>
                                            </p:attrNameLst>
                                          </p:cBhvr>
                                          <p:rCtr x="-3490" y="0"/>
                                        </p:animMotion>
                                      </p:childTnLst>
                                    </p:cTn>
                                  </p:par>
                                  <p:par>
                                    <p:cTn id="9" presetID="35" presetClass="path" presetSubtype="0" repeatCount="indefinite" accel="29000" decel="26000" autoRev="1" fill="hold" nodeType="withEffect">
                                      <p:stCondLst>
                                        <p:cond delay="0"/>
                                      </p:stCondLst>
                                      <p:childTnLst>
                                        <p:animMotion origin="layout" path="M 3.61111E-6 3.20988E-6 L 0.07135 0.00061 " pathEditMode="relative" rAng="0" ptsTypes="AA">
                                          <p:cBhvr>
                                            <p:cTn id="10" dur="7250" fill="hold"/>
                                            <p:tgtEl>
                                              <p:spTgt spid="15"/>
                                            </p:tgtEl>
                                            <p:attrNameLst>
                                              <p:attrName>ppt_x</p:attrName>
                                              <p:attrName>ppt_y</p:attrName>
                                            </p:attrNameLst>
                                          </p:cBhvr>
                                          <p:rCtr x="3559" y="31"/>
                                        </p:animMotion>
                                      </p:childTnLst>
                                    </p:cTn>
                                  </p:par>
                                  <p:par>
                                    <p:cTn id="11" presetID="42" presetClass="path" presetSubtype="0" repeatCount="indefinite" accel="3636" decel="4000" autoRev="1" fill="hold" nodeType="withEffect">
                                      <p:stCondLst>
                                        <p:cond delay="100"/>
                                      </p:stCondLst>
                                      <p:childTnLst>
                                        <p:animMotion origin="layout" path="M -3.61111E-6 -3.08642E-6 L 0.00538 -0.01049 " pathEditMode="relative" rAng="0" ptsTypes="AA">
                                          <p:cBhvr>
                                            <p:cTn id="12" dur="4500" fill="hold"/>
                                            <p:tgtEl>
                                              <p:spTgt spid="2"/>
                                            </p:tgtEl>
                                            <p:attrNameLst>
                                              <p:attrName>ppt_x</p:attrName>
                                              <p:attrName>ppt_y</p:attrName>
                                            </p:attrNameLst>
                                          </p:cBhvr>
                                          <p:rCtr x="-226" y="741"/>
                                        </p:animMotion>
                                      </p:childTnLst>
                                    </p:cTn>
                                  </p:par>
                                  <p:par>
                                    <p:cTn id="13" presetID="8" presetClass="emph" presetSubtype="0" repeatCount="indefinite" accel="2500" autoRev="1" fill="hold" nodeType="withEffect" p14:presetBounceEnd="3500">
                                      <p:stCondLst>
                                        <p:cond delay="0"/>
                                      </p:stCondLst>
                                      <p:childTnLst>
                                        <p:animRot by="300000" p14:bounceEnd="3500">
                                          <p:cBhvr>
                                            <p:cTn id="14" dur="3500" fill="hold"/>
                                            <p:tgtEl>
                                              <p:spTgt spid="2"/>
                                            </p:tgtEl>
                                            <p:attrNameLst>
                                              <p:attrName>r</p:attrName>
                                            </p:attrNameLst>
                                          </p:cBhvr>
                                        </p:animRot>
                                      </p:childTnLst>
                                    </p:cTn>
                                  </p:par>
                                  <p:par>
                                    <p:cTn id="15" presetID="42" presetClass="path" presetSubtype="0" repeatCount="indefinite" accel="9000" decel="8000" autoRev="1" fill="hold" nodeType="withEffect">
                                      <p:stCondLst>
                                        <p:cond delay="100"/>
                                      </p:stCondLst>
                                      <p:childTnLst>
                                        <p:animMotion origin="layout" path="M -2.22222E-6 1.11111E-6 L 0.00677 -0.0179 " pathEditMode="relative" rAng="0" ptsTypes="AA">
                                          <p:cBhvr>
                                            <p:cTn id="16" dur="2750" fill="hold"/>
                                            <p:tgtEl>
                                              <p:spTgt spid="3"/>
                                            </p:tgtEl>
                                            <p:attrNameLst>
                                              <p:attrName>ppt_x</p:attrName>
                                              <p:attrName>ppt_y</p:attrName>
                                            </p:attrNameLst>
                                          </p:cBhvr>
                                          <p:rCtr x="330" y="-895"/>
                                        </p:animMotion>
                                      </p:childTnLst>
                                    </p:cTn>
                                  </p:par>
                                  <p:par>
                                    <p:cTn id="17" presetID="8" presetClass="emph" presetSubtype="0" repeatCount="indefinite" accel="2500" autoRev="1" fill="hold" nodeType="withEffect" p14:presetBounceEnd="3500">
                                      <p:stCondLst>
                                        <p:cond delay="0"/>
                                      </p:stCondLst>
                                      <p:childTnLst>
                                        <p:animRot by="300000" p14:bounceEnd="3500">
                                          <p:cBhvr>
                                            <p:cTn id="18" dur="6750" fill="hold"/>
                                            <p:tgtEl>
                                              <p:spTgt spid="3"/>
                                            </p:tgtEl>
                                            <p:attrNameLst>
                                              <p:attrName>r</p:attrName>
                                            </p:attrNameLst>
                                          </p:cBhvr>
                                        </p:animRot>
                                      </p:childTnLst>
                                    </p:cTn>
                                  </p:par>
                                  <p:par>
                                    <p:cTn id="19" presetID="42" presetClass="path" presetSubtype="0" repeatCount="indefinite" accel="3636" autoRev="1" fill="hold" nodeType="withEffect" p14:presetBounceEnd="5091">
                                      <p:stCondLst>
                                        <p:cond delay="100"/>
                                      </p:stCondLst>
                                      <p:childTnLst>
                                        <p:animMotion origin="layout" path="M -0.01545 0.01204 L -4.72222E-6 -2.71605E-6 " pathEditMode="relative" rAng="0" ptsTypes="AA" p14:bounceEnd="5091">
                                          <p:cBhvr>
                                            <p:cTn id="20" dur="3250" fill="hold"/>
                                            <p:tgtEl>
                                              <p:spTgt spid="6"/>
                                            </p:tgtEl>
                                            <p:attrNameLst>
                                              <p:attrName>ppt_x</p:attrName>
                                              <p:attrName>ppt_y</p:attrName>
                                            </p:attrNameLst>
                                          </p:cBhvr>
                                          <p:rCtr x="764" y="-617"/>
                                        </p:animMotion>
                                      </p:childTnLst>
                                    </p:cTn>
                                  </p:par>
                                  <p:par>
                                    <p:cTn id="21" presetID="8" presetClass="emph" presetSubtype="0" repeatCount="indefinite" accel="2500" autoRev="1" fill="hold" nodeType="withEffect" p14:presetBounceEnd="3500">
                                      <p:stCondLst>
                                        <p:cond delay="0"/>
                                      </p:stCondLst>
                                      <p:childTnLst>
                                        <p:animRot by="300000" p14:bounceEnd="3500">
                                          <p:cBhvr>
                                            <p:cTn id="22" dur="8250" fill="hold"/>
                                            <p:tgtEl>
                                              <p:spTgt spid="6"/>
                                            </p:tgtEl>
                                            <p:attrNameLst>
                                              <p:attrName>r</p:attrName>
                                            </p:attrNameLst>
                                          </p:cBhvr>
                                        </p:animRot>
                                      </p:childTnLst>
                                    </p:cTn>
                                  </p:par>
                                  <p:par>
                                    <p:cTn id="23" presetID="42" presetClass="path" presetSubtype="0" repeatCount="indefinite" accel="3636" autoRev="1" fill="hold" nodeType="withEffect" p14:presetBounceEnd="5091">
                                      <p:stCondLst>
                                        <p:cond delay="100"/>
                                      </p:stCondLst>
                                      <p:childTnLst>
                                        <p:animMotion origin="layout" path="M -0.02517 0.04229 L 5E-6 3.33333E-6 " pathEditMode="relative" rAng="0" ptsTypes="AA" p14:bounceEnd="5091">
                                          <p:cBhvr>
                                            <p:cTn id="24" dur="6750" fill="hold"/>
                                            <p:tgtEl>
                                              <p:spTgt spid="5"/>
                                            </p:tgtEl>
                                            <p:attrNameLst>
                                              <p:attrName>ppt_x</p:attrName>
                                              <p:attrName>ppt_y</p:attrName>
                                            </p:attrNameLst>
                                          </p:cBhvr>
                                          <p:rCtr x="781" y="-1728"/>
                                        </p:animMotion>
                                      </p:childTnLst>
                                    </p:cTn>
                                  </p:par>
                                  <p:par>
                                    <p:cTn id="25" presetID="8" presetClass="emph" presetSubtype="0" repeatCount="indefinite" accel="2500" autoRev="1" fill="hold" nodeType="withEffect" p14:presetBounceEnd="3500">
                                      <p:stCondLst>
                                        <p:cond delay="0"/>
                                      </p:stCondLst>
                                      <p:childTnLst>
                                        <p:animRot by="300000" p14:bounceEnd="3500">
                                          <p:cBhvr>
                                            <p:cTn id="26" dur="3500" fill="hold"/>
                                            <p:tgtEl>
                                              <p:spTgt spid="5"/>
                                            </p:tgtEl>
                                            <p:attrNameLst>
                                              <p:attrName>r</p:attrName>
                                            </p:attrNameLst>
                                          </p:cBhvr>
                                        </p:animRot>
                                      </p:childTnLst>
                                    </p:cTn>
                                  </p:par>
                                  <p:par>
                                    <p:cTn id="27" presetID="10" presetClass="entr" presetSubtype="0" fill="hold" grpId="0" nodeType="withEffect">
                                      <p:stCondLst>
                                        <p:cond delay="800"/>
                                      </p:stCondLst>
                                      <p:childTnLst>
                                        <p:set>
                                          <p:cBhvr>
                                            <p:cTn id="28" dur="1" fill="hold">
                                              <p:stCondLst>
                                                <p:cond delay="0"/>
                                              </p:stCondLst>
                                            </p:cTn>
                                            <p:tgtEl>
                                              <p:spTgt spid="4"/>
                                            </p:tgtEl>
                                            <p:attrNameLst>
                                              <p:attrName>style.visibility</p:attrName>
                                            </p:attrNameLst>
                                          </p:cBhvr>
                                          <p:to>
                                            <p:strVal val="visible"/>
                                          </p:to>
                                        </p:set>
                                        <p:animEffect transition="in" filter="fade">
                                          <p:cBhvr>
                                            <p:cTn id="29" dur="1600"/>
                                            <p:tgtEl>
                                              <p:spTgt spid="4"/>
                                            </p:tgtEl>
                                          </p:cBhvr>
                                        </p:animEffect>
                                      </p:childTnLst>
                                    </p:cTn>
                                  </p:par>
                                  <p:par>
                                    <p:cTn id="30" presetID="10" presetClass="entr" presetSubtype="0" fill="hold" grpId="0" nodeType="withEffect">
                                      <p:stCondLst>
                                        <p:cond delay="1100"/>
                                      </p:stCondLst>
                                      <p:childTnLst>
                                        <p:set>
                                          <p:cBhvr>
                                            <p:cTn id="31" dur="1" fill="hold">
                                              <p:stCondLst>
                                                <p:cond delay="0"/>
                                              </p:stCondLst>
                                            </p:cTn>
                                            <p:tgtEl>
                                              <p:spTgt spid="19"/>
                                            </p:tgtEl>
                                            <p:attrNameLst>
                                              <p:attrName>style.visibility</p:attrName>
                                            </p:attrNameLst>
                                          </p:cBhvr>
                                          <p:to>
                                            <p:strVal val="visible"/>
                                          </p:to>
                                        </p:set>
                                        <p:animEffect transition="in" filter="fade">
                                          <p:cBhvr>
                                            <p:cTn id="32" dur="1200"/>
                                            <p:tgtEl>
                                              <p:spTgt spid="1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fade">
                                          <p:cBhvr>
                                            <p:cTn id="3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9"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indefinite" autoRev="1" fill="hold" nodeType="withEffect">
                                      <p:stCondLst>
                                        <p:cond delay="0"/>
                                      </p:stCondLst>
                                      <p:childTnLst>
                                        <p:animScale>
                                          <p:cBhvr>
                                            <p:cTn id="6" dur="6000" fill="hold"/>
                                            <p:tgtEl>
                                              <p:spTgt spid="28"/>
                                            </p:tgtEl>
                                          </p:cBhvr>
                                          <p:by x="105000" y="105000"/>
                                        </p:animScale>
                                      </p:childTnLst>
                                    </p:cTn>
                                  </p:par>
                                  <p:par>
                                    <p:cTn id="7" presetID="35" presetClass="path" presetSubtype="0" repeatCount="indefinite" accel="29000" decel="26000" autoRev="1" fill="hold" nodeType="withEffect">
                                      <p:stCondLst>
                                        <p:cond delay="0"/>
                                      </p:stCondLst>
                                      <p:childTnLst>
                                        <p:animMotion origin="layout" path="M 0.0349 1.23457E-6 L -0.03489 1.23457E-6 " pathEditMode="relative" rAng="0" ptsTypes="AA">
                                          <p:cBhvr>
                                            <p:cTn id="8" dur="4750" fill="hold"/>
                                            <p:tgtEl>
                                              <p:spTgt spid="14"/>
                                            </p:tgtEl>
                                            <p:attrNameLst>
                                              <p:attrName>ppt_x</p:attrName>
                                              <p:attrName>ppt_y</p:attrName>
                                            </p:attrNameLst>
                                          </p:cBhvr>
                                          <p:rCtr x="-3490" y="0"/>
                                        </p:animMotion>
                                      </p:childTnLst>
                                    </p:cTn>
                                  </p:par>
                                  <p:par>
                                    <p:cTn id="9" presetID="35" presetClass="path" presetSubtype="0" repeatCount="indefinite" accel="29000" decel="26000" autoRev="1" fill="hold" nodeType="withEffect">
                                      <p:stCondLst>
                                        <p:cond delay="0"/>
                                      </p:stCondLst>
                                      <p:childTnLst>
                                        <p:animMotion origin="layout" path="M 3.61111E-6 3.20988E-6 L 0.07135 0.00061 " pathEditMode="relative" rAng="0" ptsTypes="AA">
                                          <p:cBhvr>
                                            <p:cTn id="10" dur="7250" fill="hold"/>
                                            <p:tgtEl>
                                              <p:spTgt spid="15"/>
                                            </p:tgtEl>
                                            <p:attrNameLst>
                                              <p:attrName>ppt_x</p:attrName>
                                              <p:attrName>ppt_y</p:attrName>
                                            </p:attrNameLst>
                                          </p:cBhvr>
                                          <p:rCtr x="3559" y="31"/>
                                        </p:animMotion>
                                      </p:childTnLst>
                                    </p:cTn>
                                  </p:par>
                                  <p:par>
                                    <p:cTn id="11" presetID="42" presetClass="path" presetSubtype="0" repeatCount="indefinite" accel="3636" decel="4000" autoRev="1" fill="hold" nodeType="withEffect">
                                      <p:stCondLst>
                                        <p:cond delay="100"/>
                                      </p:stCondLst>
                                      <p:childTnLst>
                                        <p:animMotion origin="layout" path="M -3.61111E-6 -3.08642E-6 L 0.00538 -0.01049 " pathEditMode="relative" rAng="0" ptsTypes="AA">
                                          <p:cBhvr>
                                            <p:cTn id="12" dur="4500" fill="hold"/>
                                            <p:tgtEl>
                                              <p:spTgt spid="2"/>
                                            </p:tgtEl>
                                            <p:attrNameLst>
                                              <p:attrName>ppt_x</p:attrName>
                                              <p:attrName>ppt_y</p:attrName>
                                            </p:attrNameLst>
                                          </p:cBhvr>
                                          <p:rCtr x="-226" y="741"/>
                                        </p:animMotion>
                                      </p:childTnLst>
                                    </p:cTn>
                                  </p:par>
                                  <p:par>
                                    <p:cTn id="13" presetID="8" presetClass="emph" presetSubtype="0" repeatCount="indefinite" accel="2500" autoRev="1" fill="hold" nodeType="withEffect">
                                      <p:stCondLst>
                                        <p:cond delay="0"/>
                                      </p:stCondLst>
                                      <p:childTnLst>
                                        <p:animRot by="300000">
                                          <p:cBhvr>
                                            <p:cTn id="14" dur="3500" fill="hold"/>
                                            <p:tgtEl>
                                              <p:spTgt spid="2"/>
                                            </p:tgtEl>
                                            <p:attrNameLst>
                                              <p:attrName>r</p:attrName>
                                            </p:attrNameLst>
                                          </p:cBhvr>
                                        </p:animRot>
                                      </p:childTnLst>
                                    </p:cTn>
                                  </p:par>
                                  <p:par>
                                    <p:cTn id="15" presetID="42" presetClass="path" presetSubtype="0" repeatCount="indefinite" accel="9000" decel="8000" autoRev="1" fill="hold" nodeType="withEffect">
                                      <p:stCondLst>
                                        <p:cond delay="100"/>
                                      </p:stCondLst>
                                      <p:childTnLst>
                                        <p:animMotion origin="layout" path="M -2.22222E-6 1.11111E-6 L 0.00677 -0.0179 " pathEditMode="relative" rAng="0" ptsTypes="AA">
                                          <p:cBhvr>
                                            <p:cTn id="16" dur="2750" fill="hold"/>
                                            <p:tgtEl>
                                              <p:spTgt spid="3"/>
                                            </p:tgtEl>
                                            <p:attrNameLst>
                                              <p:attrName>ppt_x</p:attrName>
                                              <p:attrName>ppt_y</p:attrName>
                                            </p:attrNameLst>
                                          </p:cBhvr>
                                          <p:rCtr x="330" y="-895"/>
                                        </p:animMotion>
                                      </p:childTnLst>
                                    </p:cTn>
                                  </p:par>
                                  <p:par>
                                    <p:cTn id="17" presetID="8" presetClass="emph" presetSubtype="0" repeatCount="indefinite" accel="2500" autoRev="1" fill="hold" nodeType="withEffect">
                                      <p:stCondLst>
                                        <p:cond delay="0"/>
                                      </p:stCondLst>
                                      <p:childTnLst>
                                        <p:animRot by="300000">
                                          <p:cBhvr>
                                            <p:cTn id="18" dur="6750" fill="hold"/>
                                            <p:tgtEl>
                                              <p:spTgt spid="3"/>
                                            </p:tgtEl>
                                            <p:attrNameLst>
                                              <p:attrName>r</p:attrName>
                                            </p:attrNameLst>
                                          </p:cBhvr>
                                        </p:animRot>
                                      </p:childTnLst>
                                    </p:cTn>
                                  </p:par>
                                  <p:par>
                                    <p:cTn id="19" presetID="42" presetClass="path" presetSubtype="0" repeatCount="indefinite" accel="3636" autoRev="1" fill="hold" nodeType="withEffect">
                                      <p:stCondLst>
                                        <p:cond delay="100"/>
                                      </p:stCondLst>
                                      <p:childTnLst>
                                        <p:animMotion origin="layout" path="M -0.01545 0.01204 L -4.72222E-6 -2.71605E-6 " pathEditMode="relative" rAng="0" ptsTypes="AA">
                                          <p:cBhvr>
                                            <p:cTn id="20" dur="3250" fill="hold"/>
                                            <p:tgtEl>
                                              <p:spTgt spid="6"/>
                                            </p:tgtEl>
                                            <p:attrNameLst>
                                              <p:attrName>ppt_x</p:attrName>
                                              <p:attrName>ppt_y</p:attrName>
                                            </p:attrNameLst>
                                          </p:cBhvr>
                                          <p:rCtr x="764" y="-617"/>
                                        </p:animMotion>
                                      </p:childTnLst>
                                    </p:cTn>
                                  </p:par>
                                  <p:par>
                                    <p:cTn id="21" presetID="8" presetClass="emph" presetSubtype="0" repeatCount="indefinite" accel="2500" autoRev="1" fill="hold" nodeType="withEffect">
                                      <p:stCondLst>
                                        <p:cond delay="0"/>
                                      </p:stCondLst>
                                      <p:childTnLst>
                                        <p:animRot by="300000">
                                          <p:cBhvr>
                                            <p:cTn id="22" dur="8250" fill="hold"/>
                                            <p:tgtEl>
                                              <p:spTgt spid="6"/>
                                            </p:tgtEl>
                                            <p:attrNameLst>
                                              <p:attrName>r</p:attrName>
                                            </p:attrNameLst>
                                          </p:cBhvr>
                                        </p:animRot>
                                      </p:childTnLst>
                                    </p:cTn>
                                  </p:par>
                                  <p:par>
                                    <p:cTn id="23" presetID="42" presetClass="path" presetSubtype="0" repeatCount="indefinite" accel="3636" autoRev="1" fill="hold" nodeType="withEffect">
                                      <p:stCondLst>
                                        <p:cond delay="100"/>
                                      </p:stCondLst>
                                      <p:childTnLst>
                                        <p:animMotion origin="layout" path="M -0.02517 0.04229 L 5E-6 3.33333E-6 " pathEditMode="relative" rAng="0" ptsTypes="AA">
                                          <p:cBhvr>
                                            <p:cTn id="24" dur="6750" fill="hold"/>
                                            <p:tgtEl>
                                              <p:spTgt spid="5"/>
                                            </p:tgtEl>
                                            <p:attrNameLst>
                                              <p:attrName>ppt_x</p:attrName>
                                              <p:attrName>ppt_y</p:attrName>
                                            </p:attrNameLst>
                                          </p:cBhvr>
                                          <p:rCtr x="781" y="-1728"/>
                                        </p:animMotion>
                                      </p:childTnLst>
                                    </p:cTn>
                                  </p:par>
                                  <p:par>
                                    <p:cTn id="25" presetID="8" presetClass="emph" presetSubtype="0" repeatCount="indefinite" accel="2500" autoRev="1" fill="hold" nodeType="withEffect">
                                      <p:stCondLst>
                                        <p:cond delay="0"/>
                                      </p:stCondLst>
                                      <p:childTnLst>
                                        <p:animRot by="300000">
                                          <p:cBhvr>
                                            <p:cTn id="26" dur="3500" fill="hold"/>
                                            <p:tgtEl>
                                              <p:spTgt spid="5"/>
                                            </p:tgtEl>
                                            <p:attrNameLst>
                                              <p:attrName>r</p:attrName>
                                            </p:attrNameLst>
                                          </p:cBhvr>
                                        </p:animRot>
                                      </p:childTnLst>
                                    </p:cTn>
                                  </p:par>
                                  <p:par>
                                    <p:cTn id="27" presetID="10" presetClass="entr" presetSubtype="0" fill="hold" grpId="0" nodeType="withEffect">
                                      <p:stCondLst>
                                        <p:cond delay="800"/>
                                      </p:stCondLst>
                                      <p:childTnLst>
                                        <p:set>
                                          <p:cBhvr>
                                            <p:cTn id="28" dur="1" fill="hold">
                                              <p:stCondLst>
                                                <p:cond delay="0"/>
                                              </p:stCondLst>
                                            </p:cTn>
                                            <p:tgtEl>
                                              <p:spTgt spid="4"/>
                                            </p:tgtEl>
                                            <p:attrNameLst>
                                              <p:attrName>style.visibility</p:attrName>
                                            </p:attrNameLst>
                                          </p:cBhvr>
                                          <p:to>
                                            <p:strVal val="visible"/>
                                          </p:to>
                                        </p:set>
                                        <p:animEffect transition="in" filter="fade">
                                          <p:cBhvr>
                                            <p:cTn id="29" dur="1600"/>
                                            <p:tgtEl>
                                              <p:spTgt spid="4"/>
                                            </p:tgtEl>
                                          </p:cBhvr>
                                        </p:animEffect>
                                      </p:childTnLst>
                                    </p:cTn>
                                  </p:par>
                                  <p:par>
                                    <p:cTn id="30" presetID="10" presetClass="entr" presetSubtype="0" fill="hold" grpId="0" nodeType="withEffect">
                                      <p:stCondLst>
                                        <p:cond delay="1100"/>
                                      </p:stCondLst>
                                      <p:childTnLst>
                                        <p:set>
                                          <p:cBhvr>
                                            <p:cTn id="31" dur="1" fill="hold">
                                              <p:stCondLst>
                                                <p:cond delay="0"/>
                                              </p:stCondLst>
                                            </p:cTn>
                                            <p:tgtEl>
                                              <p:spTgt spid="19"/>
                                            </p:tgtEl>
                                            <p:attrNameLst>
                                              <p:attrName>style.visibility</p:attrName>
                                            </p:attrNameLst>
                                          </p:cBhvr>
                                          <p:to>
                                            <p:strVal val="visible"/>
                                          </p:to>
                                        </p:set>
                                        <p:animEffect transition="in" filter="fade">
                                          <p:cBhvr>
                                            <p:cTn id="32" dur="1200"/>
                                            <p:tgtEl>
                                              <p:spTgt spid="1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fade">
                                          <p:cBhvr>
                                            <p:cTn id="3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9" grpId="0"/>
        </p:bldLst>
      </p:timing>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descr="Patrón de fondo&#10;&#10;Descripción generada automáticamente con confianza baja">
            <a:extLst>
              <a:ext uri="{FF2B5EF4-FFF2-40B4-BE49-F238E27FC236}">
                <a16:creationId xmlns:a16="http://schemas.microsoft.com/office/drawing/2014/main" id="{50205632-89F2-4CCC-D5EA-7E272FB5B94E}"/>
              </a:ext>
            </a:extLst>
          </p:cNvPr>
          <p:cNvPicPr>
            <a:picLocks noChangeAspect="1"/>
          </p:cNvPicPr>
          <p:nvPr/>
        </p:nvPicPr>
        <p:blipFill rotWithShape="1">
          <a:blip r:embed="rId2">
            <a:extLst>
              <a:ext uri="{28A0092B-C50C-407E-A947-70E740481C1C}">
                <a14:useLocalDpi xmlns:a14="http://schemas.microsoft.com/office/drawing/2010/main" val="0"/>
              </a:ext>
            </a:extLst>
          </a:blip>
          <a:srcRect l="70513" t="16723" r="2755" b="32838"/>
          <a:stretch/>
        </p:blipFill>
        <p:spPr>
          <a:xfrm flipH="1" flipV="1">
            <a:off x="7251179" y="-2"/>
            <a:ext cx="1892820" cy="2008910"/>
          </a:xfrm>
          <a:prstGeom prst="rect">
            <a:avLst/>
          </a:prstGeom>
        </p:spPr>
      </p:pic>
      <p:pic>
        <p:nvPicPr>
          <p:cNvPr id="3" name="Imagen 2" descr="Icono&#10;&#10;Descripción generada automáticamente">
            <a:extLst>
              <a:ext uri="{FF2B5EF4-FFF2-40B4-BE49-F238E27FC236}">
                <a16:creationId xmlns:a16="http://schemas.microsoft.com/office/drawing/2014/main" id="{09379ABD-BE92-CD49-C95B-4B08C69DD6C6}"/>
              </a:ext>
            </a:extLst>
          </p:cNvPr>
          <p:cNvPicPr>
            <a:picLocks noChangeAspect="1"/>
          </p:cNvPicPr>
          <p:nvPr/>
        </p:nvPicPr>
        <p:blipFill rotWithShape="1">
          <a:blip r:embed="rId3">
            <a:extLst>
              <a:ext uri="{28A0092B-C50C-407E-A947-70E740481C1C}">
                <a14:useLocalDpi xmlns:a14="http://schemas.microsoft.com/office/drawing/2010/main" val="0"/>
              </a:ext>
            </a:extLst>
          </a:blip>
          <a:srcRect l="70848" t="24065" r="2121" b="37755"/>
          <a:stretch/>
        </p:blipFill>
        <p:spPr>
          <a:xfrm flipH="1" flipV="1">
            <a:off x="8271392" y="-71432"/>
            <a:ext cx="1009571" cy="802102"/>
          </a:xfrm>
          <a:prstGeom prst="rect">
            <a:avLst/>
          </a:prstGeom>
        </p:spPr>
      </p:pic>
      <p:pic>
        <p:nvPicPr>
          <p:cNvPr id="5" name="Imagen 4" descr="Un dibujo de un animal&#10;&#10;Descripción generada automáticamente con confianza baja">
            <a:extLst>
              <a:ext uri="{FF2B5EF4-FFF2-40B4-BE49-F238E27FC236}">
                <a16:creationId xmlns:a16="http://schemas.microsoft.com/office/drawing/2014/main" id="{69C2DB85-AE99-1A6B-224A-3D3750A30D6F}"/>
              </a:ext>
            </a:extLst>
          </p:cNvPr>
          <p:cNvPicPr>
            <a:picLocks noChangeAspect="1"/>
          </p:cNvPicPr>
          <p:nvPr/>
        </p:nvPicPr>
        <p:blipFill rotWithShape="1">
          <a:blip r:embed="rId4">
            <a:extLst>
              <a:ext uri="{28A0092B-C50C-407E-A947-70E740481C1C}">
                <a14:useLocalDpi xmlns:a14="http://schemas.microsoft.com/office/drawing/2010/main" val="0"/>
              </a:ext>
            </a:extLst>
          </a:blip>
          <a:srcRect l="1080" t="41356" r="63618" b="23902"/>
          <a:stretch/>
        </p:blipFill>
        <p:spPr>
          <a:xfrm flipH="1">
            <a:off x="-2" y="3433035"/>
            <a:ext cx="3090067" cy="1710466"/>
          </a:xfrm>
          <a:prstGeom prst="rect">
            <a:avLst/>
          </a:prstGeom>
        </p:spPr>
      </p:pic>
      <p:pic>
        <p:nvPicPr>
          <p:cNvPr id="6" name="Imagen 5" descr="Icono&#10;&#10;Descripción generada automáticamente">
            <a:extLst>
              <a:ext uri="{FF2B5EF4-FFF2-40B4-BE49-F238E27FC236}">
                <a16:creationId xmlns:a16="http://schemas.microsoft.com/office/drawing/2014/main" id="{28D522B0-4027-2A73-8105-32590608BC52}"/>
              </a:ext>
            </a:extLst>
          </p:cNvPr>
          <p:cNvPicPr>
            <a:picLocks noChangeAspect="1"/>
          </p:cNvPicPr>
          <p:nvPr/>
        </p:nvPicPr>
        <p:blipFill rotWithShape="1">
          <a:blip r:embed="rId5">
            <a:extLst>
              <a:ext uri="{28A0092B-C50C-407E-A947-70E740481C1C}">
                <a14:useLocalDpi xmlns:a14="http://schemas.microsoft.com/office/drawing/2010/main" val="0"/>
              </a:ext>
            </a:extLst>
          </a:blip>
          <a:srcRect l="1741" t="25327" r="81431" b="24553"/>
          <a:stretch/>
        </p:blipFill>
        <p:spPr>
          <a:xfrm flipH="1">
            <a:off x="-38101" y="3556862"/>
            <a:ext cx="969818" cy="1624738"/>
          </a:xfrm>
          <a:prstGeom prst="rect">
            <a:avLst/>
          </a:prstGeom>
        </p:spPr>
      </p:pic>
      <p:sp>
        <p:nvSpPr>
          <p:cNvPr id="4" name="Title 3">
            <a:extLst>
              <a:ext uri="{FF2B5EF4-FFF2-40B4-BE49-F238E27FC236}">
                <a16:creationId xmlns:a16="http://schemas.microsoft.com/office/drawing/2014/main" id="{8E68F8C9-9363-411D-9575-F40C87BDBCAB}"/>
              </a:ext>
            </a:extLst>
          </p:cNvPr>
          <p:cNvSpPr>
            <a:spLocks noGrp="1"/>
          </p:cNvSpPr>
          <p:nvPr>
            <p:ph type="ctrTitle"/>
          </p:nvPr>
        </p:nvSpPr>
        <p:spPr/>
        <p:txBody>
          <a:bodyPr/>
          <a:lstStyle/>
          <a:p>
            <a:r>
              <a:rPr lang="en-US" dirty="0"/>
              <a:t>PAPER 5 </a:t>
            </a:r>
          </a:p>
        </p:txBody>
      </p:sp>
      <p:pic>
        <p:nvPicPr>
          <p:cNvPr id="14" name="Imagen 13" descr="Forma&#10;&#10;Descripción generada automáticamente">
            <a:extLst>
              <a:ext uri="{FF2B5EF4-FFF2-40B4-BE49-F238E27FC236}">
                <a16:creationId xmlns:a16="http://schemas.microsoft.com/office/drawing/2014/main" id="{709E8D6D-25DC-E418-E192-3A4B320EFCEC}"/>
              </a:ext>
            </a:extLst>
          </p:cNvPr>
          <p:cNvPicPr>
            <a:picLocks noChangeAspect="1"/>
          </p:cNvPicPr>
          <p:nvPr/>
        </p:nvPicPr>
        <p:blipFill rotWithShape="1">
          <a:blip r:embed="rId6">
            <a:extLst>
              <a:ext uri="{28A0092B-C50C-407E-A947-70E740481C1C}">
                <a14:useLocalDpi xmlns:a14="http://schemas.microsoft.com/office/drawing/2010/main" val="0"/>
              </a:ext>
            </a:extLst>
          </a:blip>
          <a:srcRect l="6337" t="11190" r="6996" b="12346"/>
          <a:stretch/>
        </p:blipFill>
        <p:spPr>
          <a:xfrm>
            <a:off x="-225019" y="750134"/>
            <a:ext cx="1097627" cy="544726"/>
          </a:xfrm>
          <a:prstGeom prst="rect">
            <a:avLst/>
          </a:prstGeom>
        </p:spPr>
      </p:pic>
      <p:pic>
        <p:nvPicPr>
          <p:cNvPr id="15" name="Imagen 14" descr="Forma&#10;&#10;Descripción generada automáticamente">
            <a:extLst>
              <a:ext uri="{FF2B5EF4-FFF2-40B4-BE49-F238E27FC236}">
                <a16:creationId xmlns:a16="http://schemas.microsoft.com/office/drawing/2014/main" id="{2977BB8F-901A-F6AE-6347-F64054F0CE95}"/>
              </a:ext>
            </a:extLst>
          </p:cNvPr>
          <p:cNvPicPr>
            <a:picLocks noChangeAspect="1"/>
          </p:cNvPicPr>
          <p:nvPr/>
        </p:nvPicPr>
        <p:blipFill rotWithShape="1">
          <a:blip r:embed="rId6">
            <a:extLst>
              <a:ext uri="{28A0092B-C50C-407E-A947-70E740481C1C}">
                <a14:useLocalDpi xmlns:a14="http://schemas.microsoft.com/office/drawing/2010/main" val="0"/>
              </a:ext>
            </a:extLst>
          </a:blip>
          <a:srcRect l="6337" t="11190" r="6996" b="12346"/>
          <a:stretch/>
        </p:blipFill>
        <p:spPr>
          <a:xfrm>
            <a:off x="7198556" y="3668342"/>
            <a:ext cx="2286955" cy="1134961"/>
          </a:xfrm>
          <a:prstGeom prst="rect">
            <a:avLst/>
          </a:prstGeom>
        </p:spPr>
      </p:pic>
      <p:sp>
        <p:nvSpPr>
          <p:cNvPr id="19" name="Google Shape;135;p28">
            <a:extLst>
              <a:ext uri="{FF2B5EF4-FFF2-40B4-BE49-F238E27FC236}">
                <a16:creationId xmlns:a16="http://schemas.microsoft.com/office/drawing/2014/main" id="{DCDD906A-D901-04AC-A89B-F0E69D43A319}"/>
              </a:ext>
            </a:extLst>
          </p:cNvPr>
          <p:cNvSpPr txBox="1"/>
          <p:nvPr/>
        </p:nvSpPr>
        <p:spPr>
          <a:xfrm>
            <a:off x="667821" y="1067814"/>
            <a:ext cx="7696200" cy="316484"/>
          </a:xfrm>
          <a:prstGeom prst="rect">
            <a:avLst/>
          </a:prstGeom>
          <a:noFill/>
          <a:ln>
            <a:noFill/>
          </a:ln>
        </p:spPr>
        <p:txBody>
          <a:bodyPr spcFirstLastPara="1" wrap="square" lIns="91425" tIns="91425" rIns="0" bIns="91425" anchor="t" anchorCtr="0">
            <a:noAutofit/>
          </a:bodyPr>
          <a:lstStyle/>
          <a:p>
            <a:pPr lvl="0" algn="ctr"/>
            <a:r>
              <a:rPr lang="en-US" sz="1600" dirty="0"/>
              <a:t>Beware: Processing of Personal Data—Informed Consent Through Risk Communication </a:t>
            </a:r>
            <a:endParaRPr sz="1600" dirty="0">
              <a:solidFill>
                <a:srgbClr val="6E6EE3"/>
              </a:solidFill>
              <a:latin typeface="Manrope Medium" pitchFamily="2" charset="0"/>
              <a:ea typeface="Anaheim"/>
              <a:cs typeface="Anaheim"/>
              <a:sym typeface="Anaheim"/>
            </a:endParaRPr>
          </a:p>
        </p:txBody>
      </p:sp>
      <p:grpSp>
        <p:nvGrpSpPr>
          <p:cNvPr id="28" name="Grupo 27">
            <a:extLst>
              <a:ext uri="{FF2B5EF4-FFF2-40B4-BE49-F238E27FC236}">
                <a16:creationId xmlns:a16="http://schemas.microsoft.com/office/drawing/2014/main" id="{AB4A40A6-4313-5A6E-C427-FE2354EB7F4B}"/>
              </a:ext>
            </a:extLst>
          </p:cNvPr>
          <p:cNvGrpSpPr/>
          <p:nvPr/>
        </p:nvGrpSpPr>
        <p:grpSpPr>
          <a:xfrm>
            <a:off x="460145" y="1170075"/>
            <a:ext cx="8224154" cy="2054318"/>
            <a:chOff x="399330" y="1154884"/>
            <a:chExt cx="8345784" cy="2084700"/>
          </a:xfrm>
        </p:grpSpPr>
        <p:sp>
          <p:nvSpPr>
            <p:cNvPr id="7" name="Rectángulo 6">
              <a:extLst>
                <a:ext uri="{FF2B5EF4-FFF2-40B4-BE49-F238E27FC236}">
                  <a16:creationId xmlns:a16="http://schemas.microsoft.com/office/drawing/2014/main" id="{FF4566C5-8C9C-15A5-82A2-F9B70773E7E7}"/>
                </a:ext>
              </a:extLst>
            </p:cNvPr>
            <p:cNvSpPr/>
            <p:nvPr/>
          </p:nvSpPr>
          <p:spPr>
            <a:xfrm>
              <a:off x="8659536" y="3154006"/>
              <a:ext cx="85578" cy="8557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6" name="Rectángulo 15">
              <a:extLst>
                <a:ext uri="{FF2B5EF4-FFF2-40B4-BE49-F238E27FC236}">
                  <a16:creationId xmlns:a16="http://schemas.microsoft.com/office/drawing/2014/main" id="{92C05076-AE96-AF06-8912-558157E7E246}"/>
                </a:ext>
              </a:extLst>
            </p:cNvPr>
            <p:cNvSpPr/>
            <p:nvPr/>
          </p:nvSpPr>
          <p:spPr>
            <a:xfrm>
              <a:off x="399330" y="2309796"/>
              <a:ext cx="85578" cy="8557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5" name="Elipse 24">
              <a:extLst>
                <a:ext uri="{FF2B5EF4-FFF2-40B4-BE49-F238E27FC236}">
                  <a16:creationId xmlns:a16="http://schemas.microsoft.com/office/drawing/2014/main" id="{4169BFE3-6DE9-EA72-20E2-FF87433475AF}"/>
                </a:ext>
              </a:extLst>
            </p:cNvPr>
            <p:cNvSpPr/>
            <p:nvPr/>
          </p:nvSpPr>
          <p:spPr>
            <a:xfrm>
              <a:off x="676363" y="1748206"/>
              <a:ext cx="152400" cy="152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6" name="Elipse 25">
              <a:extLst>
                <a:ext uri="{FF2B5EF4-FFF2-40B4-BE49-F238E27FC236}">
                  <a16:creationId xmlns:a16="http://schemas.microsoft.com/office/drawing/2014/main" id="{A56C3943-0BAD-6C11-CD8B-7AFFCFB8C9D2}"/>
                </a:ext>
              </a:extLst>
            </p:cNvPr>
            <p:cNvSpPr/>
            <p:nvPr/>
          </p:nvSpPr>
          <p:spPr>
            <a:xfrm>
              <a:off x="8343900" y="1558065"/>
              <a:ext cx="152400" cy="152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7" name="Elipse 26">
              <a:extLst>
                <a:ext uri="{FF2B5EF4-FFF2-40B4-BE49-F238E27FC236}">
                  <a16:creationId xmlns:a16="http://schemas.microsoft.com/office/drawing/2014/main" id="{B074ABF9-2095-F913-6CF0-64D911337E4A}"/>
                </a:ext>
              </a:extLst>
            </p:cNvPr>
            <p:cNvSpPr/>
            <p:nvPr/>
          </p:nvSpPr>
          <p:spPr>
            <a:xfrm>
              <a:off x="8053339" y="1154884"/>
              <a:ext cx="81089" cy="8108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grpSp>
      <p:graphicFrame>
        <p:nvGraphicFramePr>
          <p:cNvPr id="8" name="Table 7">
            <a:extLst>
              <a:ext uri="{FF2B5EF4-FFF2-40B4-BE49-F238E27FC236}">
                <a16:creationId xmlns:a16="http://schemas.microsoft.com/office/drawing/2014/main" id="{7B91D0D9-451E-26FF-7F3B-58F7CADF5766}"/>
              </a:ext>
            </a:extLst>
          </p:cNvPr>
          <p:cNvGraphicFramePr>
            <a:graphicFrameLocks noGrp="1"/>
          </p:cNvGraphicFramePr>
          <p:nvPr>
            <p:extLst>
              <p:ext uri="{D42A27DB-BD31-4B8C-83A1-F6EECF244321}">
                <p14:modId xmlns:p14="http://schemas.microsoft.com/office/powerpoint/2010/main" val="2956766225"/>
              </p:ext>
            </p:extLst>
          </p:nvPr>
        </p:nvGraphicFramePr>
        <p:xfrm>
          <a:off x="883320" y="1567380"/>
          <a:ext cx="7566504" cy="3558785"/>
        </p:xfrm>
        <a:graphic>
          <a:graphicData uri="http://schemas.openxmlformats.org/drawingml/2006/table">
            <a:tbl>
              <a:tblPr firstRow="1" bandRow="1">
                <a:tableStyleId>{5C22544A-7EE6-4342-B048-85BDC9FD1C3A}</a:tableStyleId>
              </a:tblPr>
              <a:tblGrid>
                <a:gridCol w="1225614">
                  <a:extLst>
                    <a:ext uri="{9D8B030D-6E8A-4147-A177-3AD203B41FA5}">
                      <a16:colId xmlns:a16="http://schemas.microsoft.com/office/drawing/2014/main" val="2878487089"/>
                    </a:ext>
                  </a:extLst>
                </a:gridCol>
                <a:gridCol w="6340890">
                  <a:extLst>
                    <a:ext uri="{9D8B030D-6E8A-4147-A177-3AD203B41FA5}">
                      <a16:colId xmlns:a16="http://schemas.microsoft.com/office/drawing/2014/main" val="1989006438"/>
                    </a:ext>
                  </a:extLst>
                </a:gridCol>
              </a:tblGrid>
              <a:tr h="474317">
                <a:tc>
                  <a:txBody>
                    <a:bodyPr/>
                    <a:lstStyle/>
                    <a:p>
                      <a:r>
                        <a:rPr lang="en-IN" dirty="0"/>
                        <a:t>YEAR</a:t>
                      </a:r>
                    </a:p>
                  </a:txBody>
                  <a:tcPr/>
                </a:tc>
                <a:tc>
                  <a:txBody>
                    <a:bodyPr/>
                    <a:lstStyle/>
                    <a:p>
                      <a:r>
                        <a:rPr lang="en-IN" dirty="0"/>
                        <a:t>2024</a:t>
                      </a:r>
                    </a:p>
                  </a:txBody>
                  <a:tcPr/>
                </a:tc>
                <a:extLst>
                  <a:ext uri="{0D108BD9-81ED-4DB2-BD59-A6C34878D82A}">
                    <a16:rowId xmlns:a16="http://schemas.microsoft.com/office/drawing/2014/main" val="3845268237"/>
                  </a:ext>
                </a:extLst>
              </a:tr>
              <a:tr h="432708">
                <a:tc>
                  <a:txBody>
                    <a:bodyPr/>
                    <a:lstStyle/>
                    <a:p>
                      <a:r>
                        <a:rPr lang="en-IN" dirty="0"/>
                        <a:t>AUTHORS</a:t>
                      </a:r>
                    </a:p>
                  </a:txBody>
                  <a:tcPr/>
                </a:tc>
                <a:tc>
                  <a:txBody>
                    <a:bodyPr/>
                    <a:lstStyle/>
                    <a:p>
                      <a:r>
                        <a:rPr lang="en-IN" sz="1350" b="0" i="0" u="none" strike="noStrike" kern="1200" dirty="0">
                          <a:solidFill>
                            <a:schemeClr val="dk1"/>
                          </a:solidFill>
                          <a:effectLst/>
                          <a:latin typeface="+mn-lt"/>
                          <a:ea typeface="+mn-ea"/>
                          <a:cs typeface="+mn-cs"/>
                          <a:hlinkClick r:id="rId7"/>
                        </a:rPr>
                        <a:t>Lukas </a:t>
                      </a:r>
                      <a:r>
                        <a:rPr lang="en-IN" sz="1350" b="0" i="0" u="none" strike="noStrike" kern="1200" dirty="0" err="1">
                          <a:solidFill>
                            <a:schemeClr val="dk1"/>
                          </a:solidFill>
                          <a:effectLst/>
                          <a:latin typeface="+mn-lt"/>
                          <a:ea typeface="+mn-ea"/>
                          <a:cs typeface="+mn-cs"/>
                          <a:hlinkClick r:id="rId7"/>
                        </a:rPr>
                        <a:t>Seiling</a:t>
                      </a:r>
                      <a:r>
                        <a:rPr lang="en-IN" sz="1350" b="0" i="0" kern="1200" dirty="0">
                          <a:solidFill>
                            <a:schemeClr val="dk1"/>
                          </a:solidFill>
                          <a:effectLst/>
                          <a:latin typeface="+mn-lt"/>
                          <a:ea typeface="+mn-ea"/>
                          <a:cs typeface="+mn-cs"/>
                        </a:rPr>
                        <a:t>; </a:t>
                      </a:r>
                      <a:r>
                        <a:rPr lang="en-IN" sz="1350" b="0" i="0" u="none" strike="noStrike" kern="1200" dirty="0">
                          <a:solidFill>
                            <a:schemeClr val="dk1"/>
                          </a:solidFill>
                          <a:effectLst/>
                          <a:latin typeface="+mn-lt"/>
                          <a:ea typeface="+mn-ea"/>
                          <a:cs typeface="+mn-cs"/>
                          <a:hlinkClick r:id="rId8"/>
                        </a:rPr>
                        <a:t>Rita </a:t>
                      </a:r>
                      <a:r>
                        <a:rPr lang="en-IN" sz="1350" b="0" i="0" u="none" strike="noStrike" kern="1200" dirty="0" err="1">
                          <a:solidFill>
                            <a:schemeClr val="dk1"/>
                          </a:solidFill>
                          <a:effectLst/>
                          <a:latin typeface="+mn-lt"/>
                          <a:ea typeface="+mn-ea"/>
                          <a:cs typeface="+mn-cs"/>
                          <a:hlinkClick r:id="rId8"/>
                        </a:rPr>
                        <a:t>Gsenger</a:t>
                      </a:r>
                      <a:r>
                        <a:rPr lang="en-IN" sz="1350" b="0" i="0" kern="1200" dirty="0">
                          <a:solidFill>
                            <a:schemeClr val="dk1"/>
                          </a:solidFill>
                          <a:effectLst/>
                          <a:latin typeface="+mn-lt"/>
                          <a:ea typeface="+mn-ea"/>
                          <a:cs typeface="+mn-cs"/>
                        </a:rPr>
                        <a:t>; </a:t>
                      </a:r>
                      <a:r>
                        <a:rPr lang="en-IN" sz="1350" b="0" i="0" u="none" strike="noStrike" kern="1200" dirty="0" err="1">
                          <a:solidFill>
                            <a:schemeClr val="dk1"/>
                          </a:solidFill>
                          <a:effectLst/>
                          <a:latin typeface="+mn-lt"/>
                          <a:ea typeface="+mn-ea"/>
                          <a:cs typeface="+mn-cs"/>
                          <a:hlinkClick r:id="rId9"/>
                        </a:rPr>
                        <a:t>Filmona</a:t>
                      </a:r>
                      <a:r>
                        <a:rPr lang="en-IN" sz="1350" b="0" i="0" u="none" strike="noStrike" kern="1200" dirty="0">
                          <a:solidFill>
                            <a:schemeClr val="dk1"/>
                          </a:solidFill>
                          <a:effectLst/>
                          <a:latin typeface="+mn-lt"/>
                          <a:ea typeface="+mn-ea"/>
                          <a:cs typeface="+mn-cs"/>
                          <a:hlinkClick r:id="rId9"/>
                        </a:rPr>
                        <a:t> </a:t>
                      </a:r>
                      <a:r>
                        <a:rPr lang="en-IN" sz="1350" b="0" i="0" u="none" strike="noStrike" kern="1200" dirty="0" err="1">
                          <a:solidFill>
                            <a:schemeClr val="dk1"/>
                          </a:solidFill>
                          <a:effectLst/>
                          <a:latin typeface="+mn-lt"/>
                          <a:ea typeface="+mn-ea"/>
                          <a:cs typeface="+mn-cs"/>
                          <a:hlinkClick r:id="rId9"/>
                        </a:rPr>
                        <a:t>Mulugeta</a:t>
                      </a:r>
                      <a:r>
                        <a:rPr lang="en-IN" sz="1350" b="0" i="0" kern="1200" dirty="0">
                          <a:solidFill>
                            <a:schemeClr val="dk1"/>
                          </a:solidFill>
                          <a:effectLst/>
                          <a:latin typeface="+mn-lt"/>
                          <a:ea typeface="+mn-ea"/>
                          <a:cs typeface="+mn-cs"/>
                        </a:rPr>
                        <a:t>; </a:t>
                      </a:r>
                      <a:r>
                        <a:rPr lang="en-IN" sz="1350" b="0" i="0" u="none" strike="noStrike" kern="1200" dirty="0" err="1">
                          <a:solidFill>
                            <a:schemeClr val="dk1"/>
                          </a:solidFill>
                          <a:effectLst/>
                          <a:latin typeface="+mn-lt"/>
                          <a:ea typeface="+mn-ea"/>
                          <a:cs typeface="+mn-cs"/>
                          <a:hlinkClick r:id="rId10"/>
                        </a:rPr>
                        <a:t>Marte</a:t>
                      </a:r>
                      <a:r>
                        <a:rPr lang="en-IN" sz="1350" b="0" i="0" u="none" strike="noStrike" kern="1200" dirty="0">
                          <a:solidFill>
                            <a:schemeClr val="dk1"/>
                          </a:solidFill>
                          <a:effectLst/>
                          <a:latin typeface="+mn-lt"/>
                          <a:ea typeface="+mn-ea"/>
                          <a:cs typeface="+mn-cs"/>
                          <a:hlinkClick r:id="rId10"/>
                        </a:rPr>
                        <a:t> Henningsen</a:t>
                      </a:r>
                      <a:r>
                        <a:rPr lang="en-IN" sz="1350" b="0" i="0" kern="1200" dirty="0">
                          <a:solidFill>
                            <a:schemeClr val="dk1"/>
                          </a:solidFill>
                          <a:effectLst/>
                          <a:latin typeface="+mn-lt"/>
                          <a:ea typeface="+mn-ea"/>
                          <a:cs typeface="+mn-cs"/>
                        </a:rPr>
                        <a:t>; </a:t>
                      </a:r>
                      <a:r>
                        <a:rPr lang="en-IN" sz="1350" b="0" i="0" u="sng" kern="1200" dirty="0">
                          <a:solidFill>
                            <a:schemeClr val="dk1"/>
                          </a:solidFill>
                          <a:effectLst/>
                          <a:latin typeface="+mn-lt"/>
                          <a:ea typeface="+mn-ea"/>
                          <a:cs typeface="+mn-cs"/>
                          <a:hlinkClick r:id="rId11"/>
                        </a:rPr>
                        <a:t>Lena </a:t>
                      </a:r>
                      <a:endParaRPr lang="en-IN" dirty="0"/>
                    </a:p>
                  </a:txBody>
                  <a:tcPr/>
                </a:tc>
                <a:extLst>
                  <a:ext uri="{0D108BD9-81ED-4DB2-BD59-A6C34878D82A}">
                    <a16:rowId xmlns:a16="http://schemas.microsoft.com/office/drawing/2014/main" val="2355193473"/>
                  </a:ext>
                </a:extLst>
              </a:tr>
              <a:tr h="1028700">
                <a:tc>
                  <a:txBody>
                    <a:bodyPr/>
                    <a:lstStyle/>
                    <a:p>
                      <a:r>
                        <a:rPr lang="en-IN" dirty="0"/>
                        <a:t>PROBLEM ADDRESSED</a:t>
                      </a:r>
                    </a:p>
                  </a:txBody>
                  <a:tcPr/>
                </a:tc>
                <a:tc>
                  <a:txBody>
                    <a:bodyPr/>
                    <a:lstStyle/>
                    <a:p>
                      <a:r>
                        <a:rPr lang="en-US" dirty="0"/>
                        <a:t>The paper addresses the challenges of effective risk communication under the GDPR by proposing a model for context-independent risk communication in the processing of personal data. It identifies relevant information categories, specific adverse consequences, and strategies for risk mitigation, based on a systematic qualitative content analysis and expert interviews. The results aim to enhance how risk information is communicated to data subjects, improving their ability to make informed consent decisions.</a:t>
                      </a:r>
                      <a:endParaRPr lang="en-IN" dirty="0"/>
                    </a:p>
                  </a:txBody>
                  <a:tcPr/>
                </a:tc>
                <a:extLst>
                  <a:ext uri="{0D108BD9-81ED-4DB2-BD59-A6C34878D82A}">
                    <a16:rowId xmlns:a16="http://schemas.microsoft.com/office/drawing/2014/main" val="4195913833"/>
                  </a:ext>
                </a:extLst>
              </a:tr>
              <a:tr h="1019909">
                <a:tc>
                  <a:txBody>
                    <a:bodyPr/>
                    <a:lstStyle/>
                    <a:p>
                      <a:r>
                        <a:rPr lang="en-IN" dirty="0"/>
                        <a:t>GAP</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The paper does not explore the effectiveness of the proposed risk communication model in real-world scenarios or how it can be applied across different industries. It also does not address potential barriers to adopting the model within existing regulatory and organizational frameworks.</a:t>
                      </a:r>
                    </a:p>
                    <a:p>
                      <a:endParaRPr lang="en-IN" dirty="0"/>
                    </a:p>
                  </a:txBody>
                  <a:tcPr/>
                </a:tc>
                <a:extLst>
                  <a:ext uri="{0D108BD9-81ED-4DB2-BD59-A6C34878D82A}">
                    <a16:rowId xmlns:a16="http://schemas.microsoft.com/office/drawing/2014/main" val="4243773562"/>
                  </a:ext>
                </a:extLst>
              </a:tr>
            </a:tbl>
          </a:graphicData>
        </a:graphic>
      </p:graphicFrame>
      <p:pic>
        <p:nvPicPr>
          <p:cNvPr id="9" name="Picture 8">
            <a:extLst>
              <a:ext uri="{FF2B5EF4-FFF2-40B4-BE49-F238E27FC236}">
                <a16:creationId xmlns:a16="http://schemas.microsoft.com/office/drawing/2014/main" id="{DBC9CF96-F48A-32E5-6FB4-619CF9707E93}"/>
              </a:ext>
            </a:extLst>
          </p:cNvPr>
          <p:cNvPicPr>
            <a:picLocks noChangeAspect="1"/>
          </p:cNvPicPr>
          <p:nvPr/>
        </p:nvPicPr>
        <p:blipFill>
          <a:blip r:embed="rId12"/>
          <a:stretch>
            <a:fillRect/>
          </a:stretch>
        </p:blipFill>
        <p:spPr>
          <a:xfrm>
            <a:off x="-37807" y="4681695"/>
            <a:ext cx="910415" cy="461805"/>
          </a:xfrm>
          <a:prstGeom prst="rect">
            <a:avLst/>
          </a:prstGeom>
        </p:spPr>
      </p:pic>
    </p:spTree>
    <p:extLst>
      <p:ext uri="{BB962C8B-B14F-4D97-AF65-F5344CB8AC3E}">
        <p14:creationId xmlns:p14="http://schemas.microsoft.com/office/powerpoint/2010/main" val="28551444"/>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indefinite" autoRev="1" fill="hold" nodeType="withEffect" p14:presetBounceEnd="22000">
                                      <p:stCondLst>
                                        <p:cond delay="0"/>
                                      </p:stCondLst>
                                      <p:childTnLst>
                                        <p:animScale p14:bounceEnd="22000">
                                          <p:cBhvr>
                                            <p:cTn id="6" dur="6000" fill="hold"/>
                                            <p:tgtEl>
                                              <p:spTgt spid="28"/>
                                            </p:tgtEl>
                                          </p:cBhvr>
                                          <p:by x="105000" y="105000"/>
                                        </p:animScale>
                                      </p:childTnLst>
                                    </p:cTn>
                                  </p:par>
                                  <p:par>
                                    <p:cTn id="7" presetID="35" presetClass="path" presetSubtype="0" repeatCount="indefinite" accel="29000" decel="26000" autoRev="1" fill="hold" nodeType="withEffect">
                                      <p:stCondLst>
                                        <p:cond delay="0"/>
                                      </p:stCondLst>
                                      <p:childTnLst>
                                        <p:animMotion origin="layout" path="M 0.0349 1.23457E-6 L -0.03489 1.23457E-6 " pathEditMode="relative" rAng="0" ptsTypes="AA">
                                          <p:cBhvr>
                                            <p:cTn id="8" dur="4750" fill="hold"/>
                                            <p:tgtEl>
                                              <p:spTgt spid="14"/>
                                            </p:tgtEl>
                                            <p:attrNameLst>
                                              <p:attrName>ppt_x</p:attrName>
                                              <p:attrName>ppt_y</p:attrName>
                                            </p:attrNameLst>
                                          </p:cBhvr>
                                          <p:rCtr x="-3490" y="0"/>
                                        </p:animMotion>
                                      </p:childTnLst>
                                    </p:cTn>
                                  </p:par>
                                  <p:par>
                                    <p:cTn id="9" presetID="35" presetClass="path" presetSubtype="0" repeatCount="indefinite" accel="29000" decel="26000" autoRev="1" fill="hold" nodeType="withEffect">
                                      <p:stCondLst>
                                        <p:cond delay="0"/>
                                      </p:stCondLst>
                                      <p:childTnLst>
                                        <p:animMotion origin="layout" path="M 3.61111E-6 3.20988E-6 L 0.07135 0.00061 " pathEditMode="relative" rAng="0" ptsTypes="AA">
                                          <p:cBhvr>
                                            <p:cTn id="10" dur="7250" fill="hold"/>
                                            <p:tgtEl>
                                              <p:spTgt spid="15"/>
                                            </p:tgtEl>
                                            <p:attrNameLst>
                                              <p:attrName>ppt_x</p:attrName>
                                              <p:attrName>ppt_y</p:attrName>
                                            </p:attrNameLst>
                                          </p:cBhvr>
                                          <p:rCtr x="3559" y="31"/>
                                        </p:animMotion>
                                      </p:childTnLst>
                                    </p:cTn>
                                  </p:par>
                                  <p:par>
                                    <p:cTn id="11" presetID="42" presetClass="path" presetSubtype="0" repeatCount="indefinite" accel="3636" decel="4000" autoRev="1" fill="hold" nodeType="withEffect">
                                      <p:stCondLst>
                                        <p:cond delay="100"/>
                                      </p:stCondLst>
                                      <p:childTnLst>
                                        <p:animMotion origin="layout" path="M -3.61111E-6 -3.08642E-6 L 0.00538 -0.01049 " pathEditMode="relative" rAng="0" ptsTypes="AA">
                                          <p:cBhvr>
                                            <p:cTn id="12" dur="4500" fill="hold"/>
                                            <p:tgtEl>
                                              <p:spTgt spid="2"/>
                                            </p:tgtEl>
                                            <p:attrNameLst>
                                              <p:attrName>ppt_x</p:attrName>
                                              <p:attrName>ppt_y</p:attrName>
                                            </p:attrNameLst>
                                          </p:cBhvr>
                                          <p:rCtr x="-226" y="741"/>
                                        </p:animMotion>
                                      </p:childTnLst>
                                    </p:cTn>
                                  </p:par>
                                  <p:par>
                                    <p:cTn id="13" presetID="8" presetClass="emph" presetSubtype="0" repeatCount="indefinite" accel="2500" autoRev="1" fill="hold" nodeType="withEffect" p14:presetBounceEnd="3500">
                                      <p:stCondLst>
                                        <p:cond delay="0"/>
                                      </p:stCondLst>
                                      <p:childTnLst>
                                        <p:animRot by="300000" p14:bounceEnd="3500">
                                          <p:cBhvr>
                                            <p:cTn id="14" dur="3500" fill="hold"/>
                                            <p:tgtEl>
                                              <p:spTgt spid="2"/>
                                            </p:tgtEl>
                                            <p:attrNameLst>
                                              <p:attrName>r</p:attrName>
                                            </p:attrNameLst>
                                          </p:cBhvr>
                                        </p:animRot>
                                      </p:childTnLst>
                                    </p:cTn>
                                  </p:par>
                                  <p:par>
                                    <p:cTn id="15" presetID="42" presetClass="path" presetSubtype="0" repeatCount="indefinite" accel="9000" decel="8000" autoRev="1" fill="hold" nodeType="withEffect">
                                      <p:stCondLst>
                                        <p:cond delay="100"/>
                                      </p:stCondLst>
                                      <p:childTnLst>
                                        <p:animMotion origin="layout" path="M -2.22222E-6 1.11111E-6 L 0.00677 -0.0179 " pathEditMode="relative" rAng="0" ptsTypes="AA">
                                          <p:cBhvr>
                                            <p:cTn id="16" dur="2750" fill="hold"/>
                                            <p:tgtEl>
                                              <p:spTgt spid="3"/>
                                            </p:tgtEl>
                                            <p:attrNameLst>
                                              <p:attrName>ppt_x</p:attrName>
                                              <p:attrName>ppt_y</p:attrName>
                                            </p:attrNameLst>
                                          </p:cBhvr>
                                          <p:rCtr x="330" y="-895"/>
                                        </p:animMotion>
                                      </p:childTnLst>
                                    </p:cTn>
                                  </p:par>
                                  <p:par>
                                    <p:cTn id="17" presetID="8" presetClass="emph" presetSubtype="0" repeatCount="indefinite" accel="2500" autoRev="1" fill="hold" nodeType="withEffect" p14:presetBounceEnd="3500">
                                      <p:stCondLst>
                                        <p:cond delay="0"/>
                                      </p:stCondLst>
                                      <p:childTnLst>
                                        <p:animRot by="300000" p14:bounceEnd="3500">
                                          <p:cBhvr>
                                            <p:cTn id="18" dur="6750" fill="hold"/>
                                            <p:tgtEl>
                                              <p:spTgt spid="3"/>
                                            </p:tgtEl>
                                            <p:attrNameLst>
                                              <p:attrName>r</p:attrName>
                                            </p:attrNameLst>
                                          </p:cBhvr>
                                        </p:animRot>
                                      </p:childTnLst>
                                    </p:cTn>
                                  </p:par>
                                  <p:par>
                                    <p:cTn id="19" presetID="42" presetClass="path" presetSubtype="0" repeatCount="indefinite" accel="3636" autoRev="1" fill="hold" nodeType="withEffect" p14:presetBounceEnd="5091">
                                      <p:stCondLst>
                                        <p:cond delay="100"/>
                                      </p:stCondLst>
                                      <p:childTnLst>
                                        <p:animMotion origin="layout" path="M -0.01545 0.01204 L -4.72222E-6 -2.71605E-6 " pathEditMode="relative" rAng="0" ptsTypes="AA" p14:bounceEnd="5091">
                                          <p:cBhvr>
                                            <p:cTn id="20" dur="3250" fill="hold"/>
                                            <p:tgtEl>
                                              <p:spTgt spid="6"/>
                                            </p:tgtEl>
                                            <p:attrNameLst>
                                              <p:attrName>ppt_x</p:attrName>
                                              <p:attrName>ppt_y</p:attrName>
                                            </p:attrNameLst>
                                          </p:cBhvr>
                                          <p:rCtr x="764" y="-617"/>
                                        </p:animMotion>
                                      </p:childTnLst>
                                    </p:cTn>
                                  </p:par>
                                  <p:par>
                                    <p:cTn id="21" presetID="8" presetClass="emph" presetSubtype="0" repeatCount="indefinite" accel="2500" autoRev="1" fill="hold" nodeType="withEffect" p14:presetBounceEnd="3500">
                                      <p:stCondLst>
                                        <p:cond delay="0"/>
                                      </p:stCondLst>
                                      <p:childTnLst>
                                        <p:animRot by="300000" p14:bounceEnd="3500">
                                          <p:cBhvr>
                                            <p:cTn id="22" dur="8250" fill="hold"/>
                                            <p:tgtEl>
                                              <p:spTgt spid="6"/>
                                            </p:tgtEl>
                                            <p:attrNameLst>
                                              <p:attrName>r</p:attrName>
                                            </p:attrNameLst>
                                          </p:cBhvr>
                                        </p:animRot>
                                      </p:childTnLst>
                                    </p:cTn>
                                  </p:par>
                                  <p:par>
                                    <p:cTn id="23" presetID="42" presetClass="path" presetSubtype="0" repeatCount="indefinite" accel="3636" autoRev="1" fill="hold" nodeType="withEffect" p14:presetBounceEnd="5091">
                                      <p:stCondLst>
                                        <p:cond delay="100"/>
                                      </p:stCondLst>
                                      <p:childTnLst>
                                        <p:animMotion origin="layout" path="M -0.02517 0.04229 L 5E-6 3.33333E-6 " pathEditMode="relative" rAng="0" ptsTypes="AA" p14:bounceEnd="5091">
                                          <p:cBhvr>
                                            <p:cTn id="24" dur="6750" fill="hold"/>
                                            <p:tgtEl>
                                              <p:spTgt spid="5"/>
                                            </p:tgtEl>
                                            <p:attrNameLst>
                                              <p:attrName>ppt_x</p:attrName>
                                              <p:attrName>ppt_y</p:attrName>
                                            </p:attrNameLst>
                                          </p:cBhvr>
                                          <p:rCtr x="781" y="-1728"/>
                                        </p:animMotion>
                                      </p:childTnLst>
                                    </p:cTn>
                                  </p:par>
                                  <p:par>
                                    <p:cTn id="25" presetID="8" presetClass="emph" presetSubtype="0" repeatCount="indefinite" accel="2500" autoRev="1" fill="hold" nodeType="withEffect" p14:presetBounceEnd="3500">
                                      <p:stCondLst>
                                        <p:cond delay="0"/>
                                      </p:stCondLst>
                                      <p:childTnLst>
                                        <p:animRot by="300000" p14:bounceEnd="3500">
                                          <p:cBhvr>
                                            <p:cTn id="26" dur="3500" fill="hold"/>
                                            <p:tgtEl>
                                              <p:spTgt spid="5"/>
                                            </p:tgtEl>
                                            <p:attrNameLst>
                                              <p:attrName>r</p:attrName>
                                            </p:attrNameLst>
                                          </p:cBhvr>
                                        </p:animRot>
                                      </p:childTnLst>
                                    </p:cTn>
                                  </p:par>
                                  <p:par>
                                    <p:cTn id="27" presetID="10" presetClass="entr" presetSubtype="0" fill="hold" grpId="0" nodeType="withEffect">
                                      <p:stCondLst>
                                        <p:cond delay="800"/>
                                      </p:stCondLst>
                                      <p:childTnLst>
                                        <p:set>
                                          <p:cBhvr>
                                            <p:cTn id="28" dur="1" fill="hold">
                                              <p:stCondLst>
                                                <p:cond delay="0"/>
                                              </p:stCondLst>
                                            </p:cTn>
                                            <p:tgtEl>
                                              <p:spTgt spid="4"/>
                                            </p:tgtEl>
                                            <p:attrNameLst>
                                              <p:attrName>style.visibility</p:attrName>
                                            </p:attrNameLst>
                                          </p:cBhvr>
                                          <p:to>
                                            <p:strVal val="visible"/>
                                          </p:to>
                                        </p:set>
                                        <p:animEffect transition="in" filter="fade">
                                          <p:cBhvr>
                                            <p:cTn id="29" dur="1600"/>
                                            <p:tgtEl>
                                              <p:spTgt spid="4"/>
                                            </p:tgtEl>
                                          </p:cBhvr>
                                        </p:animEffect>
                                      </p:childTnLst>
                                    </p:cTn>
                                  </p:par>
                                  <p:par>
                                    <p:cTn id="30" presetID="10" presetClass="entr" presetSubtype="0" fill="hold" grpId="0" nodeType="withEffect">
                                      <p:stCondLst>
                                        <p:cond delay="1100"/>
                                      </p:stCondLst>
                                      <p:childTnLst>
                                        <p:set>
                                          <p:cBhvr>
                                            <p:cTn id="31" dur="1" fill="hold">
                                              <p:stCondLst>
                                                <p:cond delay="0"/>
                                              </p:stCondLst>
                                            </p:cTn>
                                            <p:tgtEl>
                                              <p:spTgt spid="19"/>
                                            </p:tgtEl>
                                            <p:attrNameLst>
                                              <p:attrName>style.visibility</p:attrName>
                                            </p:attrNameLst>
                                          </p:cBhvr>
                                          <p:to>
                                            <p:strVal val="visible"/>
                                          </p:to>
                                        </p:set>
                                        <p:animEffect transition="in" filter="fade">
                                          <p:cBhvr>
                                            <p:cTn id="32" dur="1200"/>
                                            <p:tgtEl>
                                              <p:spTgt spid="1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fade">
                                          <p:cBhvr>
                                            <p:cTn id="3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9"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indefinite" autoRev="1" fill="hold" nodeType="withEffect">
                                      <p:stCondLst>
                                        <p:cond delay="0"/>
                                      </p:stCondLst>
                                      <p:childTnLst>
                                        <p:animScale>
                                          <p:cBhvr>
                                            <p:cTn id="6" dur="6000" fill="hold"/>
                                            <p:tgtEl>
                                              <p:spTgt spid="28"/>
                                            </p:tgtEl>
                                          </p:cBhvr>
                                          <p:by x="105000" y="105000"/>
                                        </p:animScale>
                                      </p:childTnLst>
                                    </p:cTn>
                                  </p:par>
                                  <p:par>
                                    <p:cTn id="7" presetID="35" presetClass="path" presetSubtype="0" repeatCount="indefinite" accel="29000" decel="26000" autoRev="1" fill="hold" nodeType="withEffect">
                                      <p:stCondLst>
                                        <p:cond delay="0"/>
                                      </p:stCondLst>
                                      <p:childTnLst>
                                        <p:animMotion origin="layout" path="M 0.0349 1.23457E-6 L -0.03489 1.23457E-6 " pathEditMode="relative" rAng="0" ptsTypes="AA">
                                          <p:cBhvr>
                                            <p:cTn id="8" dur="4750" fill="hold"/>
                                            <p:tgtEl>
                                              <p:spTgt spid="14"/>
                                            </p:tgtEl>
                                            <p:attrNameLst>
                                              <p:attrName>ppt_x</p:attrName>
                                              <p:attrName>ppt_y</p:attrName>
                                            </p:attrNameLst>
                                          </p:cBhvr>
                                          <p:rCtr x="-3490" y="0"/>
                                        </p:animMotion>
                                      </p:childTnLst>
                                    </p:cTn>
                                  </p:par>
                                  <p:par>
                                    <p:cTn id="9" presetID="35" presetClass="path" presetSubtype="0" repeatCount="indefinite" accel="29000" decel="26000" autoRev="1" fill="hold" nodeType="withEffect">
                                      <p:stCondLst>
                                        <p:cond delay="0"/>
                                      </p:stCondLst>
                                      <p:childTnLst>
                                        <p:animMotion origin="layout" path="M 3.61111E-6 3.20988E-6 L 0.07135 0.00061 " pathEditMode="relative" rAng="0" ptsTypes="AA">
                                          <p:cBhvr>
                                            <p:cTn id="10" dur="7250" fill="hold"/>
                                            <p:tgtEl>
                                              <p:spTgt spid="15"/>
                                            </p:tgtEl>
                                            <p:attrNameLst>
                                              <p:attrName>ppt_x</p:attrName>
                                              <p:attrName>ppt_y</p:attrName>
                                            </p:attrNameLst>
                                          </p:cBhvr>
                                          <p:rCtr x="3559" y="31"/>
                                        </p:animMotion>
                                      </p:childTnLst>
                                    </p:cTn>
                                  </p:par>
                                  <p:par>
                                    <p:cTn id="11" presetID="42" presetClass="path" presetSubtype="0" repeatCount="indefinite" accel="3636" decel="4000" autoRev="1" fill="hold" nodeType="withEffect">
                                      <p:stCondLst>
                                        <p:cond delay="100"/>
                                      </p:stCondLst>
                                      <p:childTnLst>
                                        <p:animMotion origin="layout" path="M -3.61111E-6 -3.08642E-6 L 0.00538 -0.01049 " pathEditMode="relative" rAng="0" ptsTypes="AA">
                                          <p:cBhvr>
                                            <p:cTn id="12" dur="4500" fill="hold"/>
                                            <p:tgtEl>
                                              <p:spTgt spid="2"/>
                                            </p:tgtEl>
                                            <p:attrNameLst>
                                              <p:attrName>ppt_x</p:attrName>
                                              <p:attrName>ppt_y</p:attrName>
                                            </p:attrNameLst>
                                          </p:cBhvr>
                                          <p:rCtr x="-226" y="741"/>
                                        </p:animMotion>
                                      </p:childTnLst>
                                    </p:cTn>
                                  </p:par>
                                  <p:par>
                                    <p:cTn id="13" presetID="8" presetClass="emph" presetSubtype="0" repeatCount="indefinite" accel="2500" autoRev="1" fill="hold" nodeType="withEffect">
                                      <p:stCondLst>
                                        <p:cond delay="0"/>
                                      </p:stCondLst>
                                      <p:childTnLst>
                                        <p:animRot by="300000">
                                          <p:cBhvr>
                                            <p:cTn id="14" dur="3500" fill="hold"/>
                                            <p:tgtEl>
                                              <p:spTgt spid="2"/>
                                            </p:tgtEl>
                                            <p:attrNameLst>
                                              <p:attrName>r</p:attrName>
                                            </p:attrNameLst>
                                          </p:cBhvr>
                                        </p:animRot>
                                      </p:childTnLst>
                                    </p:cTn>
                                  </p:par>
                                  <p:par>
                                    <p:cTn id="15" presetID="42" presetClass="path" presetSubtype="0" repeatCount="indefinite" accel="9000" decel="8000" autoRev="1" fill="hold" nodeType="withEffect">
                                      <p:stCondLst>
                                        <p:cond delay="100"/>
                                      </p:stCondLst>
                                      <p:childTnLst>
                                        <p:animMotion origin="layout" path="M -2.22222E-6 1.11111E-6 L 0.00677 -0.0179 " pathEditMode="relative" rAng="0" ptsTypes="AA">
                                          <p:cBhvr>
                                            <p:cTn id="16" dur="2750" fill="hold"/>
                                            <p:tgtEl>
                                              <p:spTgt spid="3"/>
                                            </p:tgtEl>
                                            <p:attrNameLst>
                                              <p:attrName>ppt_x</p:attrName>
                                              <p:attrName>ppt_y</p:attrName>
                                            </p:attrNameLst>
                                          </p:cBhvr>
                                          <p:rCtr x="330" y="-895"/>
                                        </p:animMotion>
                                      </p:childTnLst>
                                    </p:cTn>
                                  </p:par>
                                  <p:par>
                                    <p:cTn id="17" presetID="8" presetClass="emph" presetSubtype="0" repeatCount="indefinite" accel="2500" autoRev="1" fill="hold" nodeType="withEffect">
                                      <p:stCondLst>
                                        <p:cond delay="0"/>
                                      </p:stCondLst>
                                      <p:childTnLst>
                                        <p:animRot by="300000">
                                          <p:cBhvr>
                                            <p:cTn id="18" dur="6750" fill="hold"/>
                                            <p:tgtEl>
                                              <p:spTgt spid="3"/>
                                            </p:tgtEl>
                                            <p:attrNameLst>
                                              <p:attrName>r</p:attrName>
                                            </p:attrNameLst>
                                          </p:cBhvr>
                                        </p:animRot>
                                      </p:childTnLst>
                                    </p:cTn>
                                  </p:par>
                                  <p:par>
                                    <p:cTn id="19" presetID="42" presetClass="path" presetSubtype="0" repeatCount="indefinite" accel="3636" autoRev="1" fill="hold" nodeType="withEffect">
                                      <p:stCondLst>
                                        <p:cond delay="100"/>
                                      </p:stCondLst>
                                      <p:childTnLst>
                                        <p:animMotion origin="layout" path="M -0.01545 0.01204 L -4.72222E-6 -2.71605E-6 " pathEditMode="relative" rAng="0" ptsTypes="AA">
                                          <p:cBhvr>
                                            <p:cTn id="20" dur="3250" fill="hold"/>
                                            <p:tgtEl>
                                              <p:spTgt spid="6"/>
                                            </p:tgtEl>
                                            <p:attrNameLst>
                                              <p:attrName>ppt_x</p:attrName>
                                              <p:attrName>ppt_y</p:attrName>
                                            </p:attrNameLst>
                                          </p:cBhvr>
                                          <p:rCtr x="764" y="-617"/>
                                        </p:animMotion>
                                      </p:childTnLst>
                                    </p:cTn>
                                  </p:par>
                                  <p:par>
                                    <p:cTn id="21" presetID="8" presetClass="emph" presetSubtype="0" repeatCount="indefinite" accel="2500" autoRev="1" fill="hold" nodeType="withEffect">
                                      <p:stCondLst>
                                        <p:cond delay="0"/>
                                      </p:stCondLst>
                                      <p:childTnLst>
                                        <p:animRot by="300000">
                                          <p:cBhvr>
                                            <p:cTn id="22" dur="8250" fill="hold"/>
                                            <p:tgtEl>
                                              <p:spTgt spid="6"/>
                                            </p:tgtEl>
                                            <p:attrNameLst>
                                              <p:attrName>r</p:attrName>
                                            </p:attrNameLst>
                                          </p:cBhvr>
                                        </p:animRot>
                                      </p:childTnLst>
                                    </p:cTn>
                                  </p:par>
                                  <p:par>
                                    <p:cTn id="23" presetID="42" presetClass="path" presetSubtype="0" repeatCount="indefinite" accel="3636" autoRev="1" fill="hold" nodeType="withEffect">
                                      <p:stCondLst>
                                        <p:cond delay="100"/>
                                      </p:stCondLst>
                                      <p:childTnLst>
                                        <p:animMotion origin="layout" path="M -0.02517 0.04229 L 5E-6 3.33333E-6 " pathEditMode="relative" rAng="0" ptsTypes="AA">
                                          <p:cBhvr>
                                            <p:cTn id="24" dur="6750" fill="hold"/>
                                            <p:tgtEl>
                                              <p:spTgt spid="5"/>
                                            </p:tgtEl>
                                            <p:attrNameLst>
                                              <p:attrName>ppt_x</p:attrName>
                                              <p:attrName>ppt_y</p:attrName>
                                            </p:attrNameLst>
                                          </p:cBhvr>
                                          <p:rCtr x="781" y="-1728"/>
                                        </p:animMotion>
                                      </p:childTnLst>
                                    </p:cTn>
                                  </p:par>
                                  <p:par>
                                    <p:cTn id="25" presetID="8" presetClass="emph" presetSubtype="0" repeatCount="indefinite" accel="2500" autoRev="1" fill="hold" nodeType="withEffect">
                                      <p:stCondLst>
                                        <p:cond delay="0"/>
                                      </p:stCondLst>
                                      <p:childTnLst>
                                        <p:animRot by="300000">
                                          <p:cBhvr>
                                            <p:cTn id="26" dur="3500" fill="hold"/>
                                            <p:tgtEl>
                                              <p:spTgt spid="5"/>
                                            </p:tgtEl>
                                            <p:attrNameLst>
                                              <p:attrName>r</p:attrName>
                                            </p:attrNameLst>
                                          </p:cBhvr>
                                        </p:animRot>
                                      </p:childTnLst>
                                    </p:cTn>
                                  </p:par>
                                  <p:par>
                                    <p:cTn id="27" presetID="10" presetClass="entr" presetSubtype="0" fill="hold" grpId="0" nodeType="withEffect">
                                      <p:stCondLst>
                                        <p:cond delay="800"/>
                                      </p:stCondLst>
                                      <p:childTnLst>
                                        <p:set>
                                          <p:cBhvr>
                                            <p:cTn id="28" dur="1" fill="hold">
                                              <p:stCondLst>
                                                <p:cond delay="0"/>
                                              </p:stCondLst>
                                            </p:cTn>
                                            <p:tgtEl>
                                              <p:spTgt spid="4"/>
                                            </p:tgtEl>
                                            <p:attrNameLst>
                                              <p:attrName>style.visibility</p:attrName>
                                            </p:attrNameLst>
                                          </p:cBhvr>
                                          <p:to>
                                            <p:strVal val="visible"/>
                                          </p:to>
                                        </p:set>
                                        <p:animEffect transition="in" filter="fade">
                                          <p:cBhvr>
                                            <p:cTn id="29" dur="1600"/>
                                            <p:tgtEl>
                                              <p:spTgt spid="4"/>
                                            </p:tgtEl>
                                          </p:cBhvr>
                                        </p:animEffect>
                                      </p:childTnLst>
                                    </p:cTn>
                                  </p:par>
                                  <p:par>
                                    <p:cTn id="30" presetID="10" presetClass="entr" presetSubtype="0" fill="hold" grpId="0" nodeType="withEffect">
                                      <p:stCondLst>
                                        <p:cond delay="1100"/>
                                      </p:stCondLst>
                                      <p:childTnLst>
                                        <p:set>
                                          <p:cBhvr>
                                            <p:cTn id="31" dur="1" fill="hold">
                                              <p:stCondLst>
                                                <p:cond delay="0"/>
                                              </p:stCondLst>
                                            </p:cTn>
                                            <p:tgtEl>
                                              <p:spTgt spid="19"/>
                                            </p:tgtEl>
                                            <p:attrNameLst>
                                              <p:attrName>style.visibility</p:attrName>
                                            </p:attrNameLst>
                                          </p:cBhvr>
                                          <p:to>
                                            <p:strVal val="visible"/>
                                          </p:to>
                                        </p:set>
                                        <p:animEffect transition="in" filter="fade">
                                          <p:cBhvr>
                                            <p:cTn id="32" dur="1200"/>
                                            <p:tgtEl>
                                              <p:spTgt spid="1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fade">
                                          <p:cBhvr>
                                            <p:cTn id="3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9" grpId="0"/>
        </p:bldLst>
      </p:timing>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Imagen 22" descr="Forma&#10;&#10;Descripción generada automáticamente">
            <a:extLst>
              <a:ext uri="{FF2B5EF4-FFF2-40B4-BE49-F238E27FC236}">
                <a16:creationId xmlns:a16="http://schemas.microsoft.com/office/drawing/2014/main" id="{85AD7C29-B4B1-1189-DBA1-3E4DF13C506F}"/>
              </a:ext>
            </a:extLst>
          </p:cNvPr>
          <p:cNvPicPr>
            <a:picLocks noChangeAspect="1"/>
          </p:cNvPicPr>
          <p:nvPr/>
        </p:nvPicPr>
        <p:blipFill rotWithShape="1">
          <a:blip r:embed="rId2">
            <a:extLst>
              <a:ext uri="{28A0092B-C50C-407E-A947-70E740481C1C}">
                <a14:useLocalDpi xmlns:a14="http://schemas.microsoft.com/office/drawing/2010/main" val="0"/>
              </a:ext>
            </a:extLst>
          </a:blip>
          <a:srcRect l="6336" t="11190" r="6596" b="12346"/>
          <a:stretch/>
        </p:blipFill>
        <p:spPr>
          <a:xfrm>
            <a:off x="7454375" y="1142984"/>
            <a:ext cx="2297486" cy="1134961"/>
          </a:xfrm>
          <a:prstGeom prst="rect">
            <a:avLst/>
          </a:prstGeom>
        </p:spPr>
      </p:pic>
      <p:pic>
        <p:nvPicPr>
          <p:cNvPr id="5" name="Imagen 4" descr="Un dibujo de un animal&#10;&#10;Descripción generada automáticamente con confianza baja">
            <a:extLst>
              <a:ext uri="{FF2B5EF4-FFF2-40B4-BE49-F238E27FC236}">
                <a16:creationId xmlns:a16="http://schemas.microsoft.com/office/drawing/2014/main" id="{95ACBABC-502B-2105-D154-862FE81F6442}"/>
              </a:ext>
            </a:extLst>
          </p:cNvPr>
          <p:cNvPicPr>
            <a:picLocks noChangeAspect="1"/>
          </p:cNvPicPr>
          <p:nvPr/>
        </p:nvPicPr>
        <p:blipFill rotWithShape="1">
          <a:blip r:embed="rId3">
            <a:extLst>
              <a:ext uri="{28A0092B-C50C-407E-A947-70E740481C1C}">
                <a14:useLocalDpi xmlns:a14="http://schemas.microsoft.com/office/drawing/2010/main" val="0"/>
              </a:ext>
            </a:extLst>
          </a:blip>
          <a:srcRect l="1440" t="38296" r="54437" b="15040"/>
          <a:stretch/>
        </p:blipFill>
        <p:spPr>
          <a:xfrm rot="16200000">
            <a:off x="6260796" y="599457"/>
            <a:ext cx="3862170" cy="2297488"/>
          </a:xfrm>
          <a:prstGeom prst="rect">
            <a:avLst/>
          </a:prstGeom>
        </p:spPr>
      </p:pic>
      <p:pic>
        <p:nvPicPr>
          <p:cNvPr id="7" name="Imagen 6" descr="Dibujo de una persona&#10;&#10;Descripción generada automáticamente con confianza media">
            <a:extLst>
              <a:ext uri="{FF2B5EF4-FFF2-40B4-BE49-F238E27FC236}">
                <a16:creationId xmlns:a16="http://schemas.microsoft.com/office/drawing/2014/main" id="{866D6CD3-79B1-42BA-FD3A-D836D68D3371}"/>
              </a:ext>
            </a:extLst>
          </p:cNvPr>
          <p:cNvPicPr>
            <a:picLocks noChangeAspect="1"/>
          </p:cNvPicPr>
          <p:nvPr/>
        </p:nvPicPr>
        <p:blipFill rotWithShape="1">
          <a:blip r:embed="rId4">
            <a:extLst>
              <a:ext uri="{28A0092B-C50C-407E-A947-70E740481C1C}">
                <a14:useLocalDpi xmlns:a14="http://schemas.microsoft.com/office/drawing/2010/main" val="0"/>
              </a:ext>
            </a:extLst>
          </a:blip>
          <a:srcRect l="24657" t="9029" r="34047" b="28091"/>
          <a:stretch/>
        </p:blipFill>
        <p:spPr>
          <a:xfrm rot="16200000">
            <a:off x="7296355" y="-24866"/>
            <a:ext cx="2202289" cy="1886250"/>
          </a:xfrm>
          <a:prstGeom prst="rect">
            <a:avLst/>
          </a:prstGeom>
          <a:effectLst/>
        </p:spPr>
      </p:pic>
      <p:pic>
        <p:nvPicPr>
          <p:cNvPr id="8" name="Imagen 7" descr="Icono&#10;&#10;Descripción generada automáticamente">
            <a:extLst>
              <a:ext uri="{FF2B5EF4-FFF2-40B4-BE49-F238E27FC236}">
                <a16:creationId xmlns:a16="http://schemas.microsoft.com/office/drawing/2014/main" id="{26C2CF29-35C6-37D3-50F6-1D68E8C7077C}"/>
              </a:ext>
            </a:extLst>
          </p:cNvPr>
          <p:cNvPicPr>
            <a:picLocks noChangeAspect="1"/>
          </p:cNvPicPr>
          <p:nvPr/>
        </p:nvPicPr>
        <p:blipFill rotWithShape="1">
          <a:blip r:embed="rId5">
            <a:extLst>
              <a:ext uri="{28A0092B-C50C-407E-A947-70E740481C1C}">
                <a14:useLocalDpi xmlns:a14="http://schemas.microsoft.com/office/drawing/2010/main" val="0"/>
              </a:ext>
            </a:extLst>
          </a:blip>
          <a:srcRect l="1741" t="25327" r="77816" b="24553"/>
          <a:stretch/>
        </p:blipFill>
        <p:spPr>
          <a:xfrm rot="16200000">
            <a:off x="7980309" y="-378887"/>
            <a:ext cx="1034193" cy="1426196"/>
          </a:xfrm>
          <a:prstGeom prst="rect">
            <a:avLst/>
          </a:prstGeom>
        </p:spPr>
      </p:pic>
      <p:pic>
        <p:nvPicPr>
          <p:cNvPr id="13" name="Imagen 12" descr="Imagen que contiene Forma&#10;&#10;Descripción generada automáticamente">
            <a:extLst>
              <a:ext uri="{FF2B5EF4-FFF2-40B4-BE49-F238E27FC236}">
                <a16:creationId xmlns:a16="http://schemas.microsoft.com/office/drawing/2014/main" id="{3468FA76-4661-5981-362F-A58423237B94}"/>
              </a:ext>
            </a:extLst>
          </p:cNvPr>
          <p:cNvPicPr>
            <a:picLocks noChangeAspect="1"/>
          </p:cNvPicPr>
          <p:nvPr/>
        </p:nvPicPr>
        <p:blipFill rotWithShape="1">
          <a:blip r:embed="rId6">
            <a:extLst>
              <a:ext uri="{28A0092B-C50C-407E-A947-70E740481C1C}">
                <a14:useLocalDpi xmlns:a14="http://schemas.microsoft.com/office/drawing/2010/main" val="0"/>
              </a:ext>
            </a:extLst>
          </a:blip>
          <a:srcRect l="26800" t="4583" r="22933" b="6607"/>
          <a:stretch/>
        </p:blipFill>
        <p:spPr>
          <a:xfrm>
            <a:off x="7019410" y="3137766"/>
            <a:ext cx="1395910" cy="1387261"/>
          </a:xfrm>
          <a:prstGeom prst="rect">
            <a:avLst/>
          </a:prstGeom>
        </p:spPr>
      </p:pic>
      <p:pic>
        <p:nvPicPr>
          <p:cNvPr id="2" name="Imagen 1" descr="Logotipo&#10;&#10;Descripción generada automáticamente">
            <a:extLst>
              <a:ext uri="{FF2B5EF4-FFF2-40B4-BE49-F238E27FC236}">
                <a16:creationId xmlns:a16="http://schemas.microsoft.com/office/drawing/2014/main" id="{FB32CF01-3B95-DA83-BCFF-7F4124AE76C2}"/>
              </a:ext>
            </a:extLst>
          </p:cNvPr>
          <p:cNvPicPr>
            <a:picLocks noChangeAspect="1"/>
          </p:cNvPicPr>
          <p:nvPr/>
        </p:nvPicPr>
        <p:blipFill rotWithShape="1">
          <a:blip r:embed="rId7">
            <a:extLst>
              <a:ext uri="{28A0092B-C50C-407E-A947-70E740481C1C}">
                <a14:useLocalDpi xmlns:a14="http://schemas.microsoft.com/office/drawing/2010/main" val="0"/>
              </a:ext>
            </a:extLst>
          </a:blip>
          <a:srcRect l="24000" t="1207" r="22900" b="4213"/>
          <a:stretch/>
        </p:blipFill>
        <p:spPr>
          <a:xfrm rot="5400000" flipH="1" flipV="1">
            <a:off x="5041915" y="1600304"/>
            <a:ext cx="2703580" cy="2708726"/>
          </a:xfrm>
          <a:prstGeom prst="rect">
            <a:avLst/>
          </a:prstGeom>
          <a:ln>
            <a:noFill/>
          </a:ln>
          <a:effectLst/>
        </p:spPr>
      </p:pic>
      <p:sp>
        <p:nvSpPr>
          <p:cNvPr id="4" name="Title 3">
            <a:extLst>
              <a:ext uri="{FF2B5EF4-FFF2-40B4-BE49-F238E27FC236}">
                <a16:creationId xmlns:a16="http://schemas.microsoft.com/office/drawing/2014/main" id="{6153A5D8-3B98-4BE7-8334-478BB8EE0C12}"/>
              </a:ext>
            </a:extLst>
          </p:cNvPr>
          <p:cNvSpPr>
            <a:spLocks noGrp="1"/>
          </p:cNvSpPr>
          <p:nvPr>
            <p:ph type="ctrTitle"/>
          </p:nvPr>
        </p:nvSpPr>
        <p:spPr/>
        <p:txBody>
          <a:bodyPr/>
          <a:lstStyle/>
          <a:p>
            <a:r>
              <a:rPr lang="en-US" dirty="0"/>
              <a:t>04. PROPOSED SYSTEM</a:t>
            </a:r>
          </a:p>
        </p:txBody>
      </p:sp>
      <p:pic>
        <p:nvPicPr>
          <p:cNvPr id="3" name="Imagen 2" descr="Círculo&#10;&#10;Descripción generada automáticamente">
            <a:extLst>
              <a:ext uri="{FF2B5EF4-FFF2-40B4-BE49-F238E27FC236}">
                <a16:creationId xmlns:a16="http://schemas.microsoft.com/office/drawing/2014/main" id="{BA73130A-EC76-7E96-CA10-191F73D6449F}"/>
              </a:ext>
            </a:extLst>
          </p:cNvPr>
          <p:cNvPicPr>
            <a:picLocks noChangeAspect="1"/>
          </p:cNvPicPr>
          <p:nvPr/>
        </p:nvPicPr>
        <p:blipFill rotWithShape="1">
          <a:blip r:embed="rId8">
            <a:extLst>
              <a:ext uri="{28A0092B-C50C-407E-A947-70E740481C1C}">
                <a14:useLocalDpi xmlns:a14="http://schemas.microsoft.com/office/drawing/2010/main" val="0"/>
              </a:ext>
            </a:extLst>
          </a:blip>
          <a:srcRect l="26300" t="6535" r="24866" b="6900"/>
          <a:stretch/>
        </p:blipFill>
        <p:spPr>
          <a:xfrm>
            <a:off x="5126014" y="750978"/>
            <a:ext cx="1168914" cy="1165556"/>
          </a:xfrm>
          <a:prstGeom prst="rect">
            <a:avLst/>
          </a:prstGeom>
        </p:spPr>
      </p:pic>
      <p:grpSp>
        <p:nvGrpSpPr>
          <p:cNvPr id="22" name="Grupo 21">
            <a:extLst>
              <a:ext uri="{FF2B5EF4-FFF2-40B4-BE49-F238E27FC236}">
                <a16:creationId xmlns:a16="http://schemas.microsoft.com/office/drawing/2014/main" id="{C657740A-6B80-923F-789D-7125FB7B2177}"/>
              </a:ext>
            </a:extLst>
          </p:cNvPr>
          <p:cNvGrpSpPr/>
          <p:nvPr/>
        </p:nvGrpSpPr>
        <p:grpSpPr>
          <a:xfrm>
            <a:off x="6625637" y="1285109"/>
            <a:ext cx="1714094" cy="3338220"/>
            <a:chOff x="6625637" y="1285109"/>
            <a:chExt cx="1714094" cy="3338220"/>
          </a:xfrm>
        </p:grpSpPr>
        <p:sp>
          <p:nvSpPr>
            <p:cNvPr id="20" name="Elipse 19">
              <a:extLst>
                <a:ext uri="{FF2B5EF4-FFF2-40B4-BE49-F238E27FC236}">
                  <a16:creationId xmlns:a16="http://schemas.microsoft.com/office/drawing/2014/main" id="{5E7825F7-7ABB-8046-5E87-42906D9373F9}"/>
                </a:ext>
              </a:extLst>
            </p:cNvPr>
            <p:cNvSpPr/>
            <p:nvPr/>
          </p:nvSpPr>
          <p:spPr>
            <a:xfrm>
              <a:off x="6625637" y="4470929"/>
              <a:ext cx="152400" cy="15240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7" name="Elipse 16">
              <a:extLst>
                <a:ext uri="{FF2B5EF4-FFF2-40B4-BE49-F238E27FC236}">
                  <a16:creationId xmlns:a16="http://schemas.microsoft.com/office/drawing/2014/main" id="{317D4BEC-47F7-BD37-F8EB-02859ED32197}"/>
                </a:ext>
              </a:extLst>
            </p:cNvPr>
            <p:cNvSpPr/>
            <p:nvPr/>
          </p:nvSpPr>
          <p:spPr>
            <a:xfrm>
              <a:off x="8258642" y="3160325"/>
              <a:ext cx="81089" cy="8108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8" name="Elipse 17">
              <a:extLst>
                <a:ext uri="{FF2B5EF4-FFF2-40B4-BE49-F238E27FC236}">
                  <a16:creationId xmlns:a16="http://schemas.microsoft.com/office/drawing/2014/main" id="{7C36AB78-403D-11B4-4E02-664CDC193816}"/>
                </a:ext>
              </a:extLst>
            </p:cNvPr>
            <p:cNvSpPr/>
            <p:nvPr/>
          </p:nvSpPr>
          <p:spPr>
            <a:xfrm>
              <a:off x="6625637" y="1285109"/>
              <a:ext cx="152400" cy="1524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1" name="Rectángulo 20">
              <a:extLst>
                <a:ext uri="{FF2B5EF4-FFF2-40B4-BE49-F238E27FC236}">
                  <a16:creationId xmlns:a16="http://schemas.microsoft.com/office/drawing/2014/main" id="{87401F6F-01F8-1A44-97E7-591380B93C27}"/>
                </a:ext>
              </a:extLst>
            </p:cNvPr>
            <p:cNvSpPr/>
            <p:nvPr/>
          </p:nvSpPr>
          <p:spPr>
            <a:xfrm>
              <a:off x="8039900" y="2863942"/>
              <a:ext cx="110554" cy="11055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grpSp>
      <p:sp>
        <p:nvSpPr>
          <p:cNvPr id="9" name="Rectangle 1">
            <a:extLst>
              <a:ext uri="{FF2B5EF4-FFF2-40B4-BE49-F238E27FC236}">
                <a16:creationId xmlns:a16="http://schemas.microsoft.com/office/drawing/2014/main" id="{F81CEE7B-5A16-2458-DDFA-C290EF29819A}"/>
              </a:ext>
            </a:extLst>
          </p:cNvPr>
          <p:cNvSpPr>
            <a:spLocks noGrp="1" noChangeArrowheads="1"/>
          </p:cNvSpPr>
          <p:nvPr>
            <p:ph sz="half" idx="2"/>
          </p:nvPr>
        </p:nvSpPr>
        <p:spPr bwMode="auto">
          <a:xfrm>
            <a:off x="567352" y="1863375"/>
            <a:ext cx="4146999"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800" b="1" i="0" u="none" strike="noStrike" cap="none" normalizeH="0" baseline="0" dirty="0">
                <a:ln>
                  <a:noFill/>
                </a:ln>
                <a:solidFill>
                  <a:schemeClr val="tx1"/>
                </a:solidFill>
                <a:effectLst/>
                <a:latin typeface="Arial" panose="020B0604020202020204" pitchFamily="34" charset="0"/>
              </a:rPr>
              <a:t>Data Access:</a:t>
            </a:r>
            <a:r>
              <a:rPr kumimoji="0" lang="en-US" altLang="en-US" sz="1800" b="0" i="0" u="none" strike="noStrike" cap="none" normalizeH="0" baseline="0" dirty="0">
                <a:ln>
                  <a:noFill/>
                </a:ln>
                <a:solidFill>
                  <a:schemeClr val="tx1"/>
                </a:solidFill>
                <a:effectLst/>
                <a:latin typeface="Arial" panose="020B0604020202020204" pitchFamily="34" charset="0"/>
              </a:rPr>
              <a:t> Securely retrieve data </a:t>
            </a:r>
          </a:p>
          <a:p>
            <a:pPr marR="0" lvl="0" algn="l" defTabSz="914400" rtl="0" eaLnBrk="0" fontAlgn="base" latinLnBrk="0" hangingPunct="0">
              <a:lnSpc>
                <a:spcPct val="100000"/>
              </a:lnSpc>
              <a:spcBef>
                <a:spcPct val="0"/>
              </a:spcBef>
              <a:spcAft>
                <a:spcPct val="0"/>
              </a:spcAft>
              <a:buClrTx/>
              <a:buSzTx/>
              <a:tabLst/>
            </a:pPr>
            <a:r>
              <a:rPr lang="en-US" altLang="en-US" sz="1800" dirty="0">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using encrypted communication and </a:t>
            </a:r>
          </a:p>
          <a:p>
            <a:pPr marR="0" lvl="0" algn="l" defTabSz="914400" rtl="0" eaLnBrk="0" fontAlgn="base" latinLnBrk="0" hangingPunct="0">
              <a:lnSpc>
                <a:spcPct val="100000"/>
              </a:lnSpc>
              <a:spcBef>
                <a:spcPct val="0"/>
              </a:spcBef>
              <a:spcAft>
                <a:spcPct val="0"/>
              </a:spcAft>
              <a:buClrTx/>
              <a:buSzTx/>
              <a:tabLst/>
            </a:pPr>
            <a:r>
              <a:rPr lang="en-US" altLang="en-US" sz="1800" dirty="0">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user authentication.</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800" b="1" i="0" u="none" strike="noStrike" cap="none" normalizeH="0" baseline="0" dirty="0">
                <a:ln>
                  <a:noFill/>
                </a:ln>
                <a:solidFill>
                  <a:schemeClr val="tx1"/>
                </a:solidFill>
                <a:effectLst/>
                <a:latin typeface="Arial" panose="020B0604020202020204" pitchFamily="34" charset="0"/>
              </a:rPr>
              <a:t>Data Storing:</a:t>
            </a:r>
            <a:r>
              <a:rPr kumimoji="0" lang="en-US" altLang="en-US" sz="1800" b="0" i="0" u="none" strike="noStrike" cap="none" normalizeH="0" baseline="0" dirty="0">
                <a:ln>
                  <a:noFill/>
                </a:ln>
                <a:solidFill>
                  <a:schemeClr val="tx1"/>
                </a:solidFill>
                <a:effectLst/>
                <a:latin typeface="Arial" panose="020B0604020202020204" pitchFamily="34" charset="0"/>
              </a:rPr>
              <a:t> Encrypt and securely store data in a MySQL database with access controls and backups.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800" b="1" i="0" u="none" strike="noStrike" cap="none" normalizeH="0" baseline="0" dirty="0">
                <a:ln>
                  <a:noFill/>
                </a:ln>
                <a:solidFill>
                  <a:schemeClr val="tx1"/>
                </a:solidFill>
                <a:effectLst/>
                <a:latin typeface="Arial" panose="020B0604020202020204" pitchFamily="34" charset="0"/>
              </a:rPr>
              <a:t>Data Submit:</a:t>
            </a:r>
            <a:r>
              <a:rPr kumimoji="0" lang="en-US" altLang="en-US" sz="1800" b="0" i="0" u="none" strike="noStrike" cap="none" normalizeH="0" baseline="0" dirty="0">
                <a:ln>
                  <a:noFill/>
                </a:ln>
                <a:solidFill>
                  <a:schemeClr val="tx1"/>
                </a:solidFill>
                <a:effectLst/>
                <a:latin typeface="Arial" panose="020B0604020202020204" pitchFamily="34" charset="0"/>
              </a:rPr>
              <a:t> Decrypt and provide secure access to data through controlled interfaces with robust logging. </a:t>
            </a:r>
          </a:p>
        </p:txBody>
      </p:sp>
      <p:pic>
        <p:nvPicPr>
          <p:cNvPr id="10" name="Picture 9">
            <a:extLst>
              <a:ext uri="{FF2B5EF4-FFF2-40B4-BE49-F238E27FC236}">
                <a16:creationId xmlns:a16="http://schemas.microsoft.com/office/drawing/2014/main" id="{42920961-4EC7-F5B6-EA00-5050125574CA}"/>
              </a:ext>
            </a:extLst>
          </p:cNvPr>
          <p:cNvPicPr>
            <a:picLocks noChangeAspect="1"/>
          </p:cNvPicPr>
          <p:nvPr/>
        </p:nvPicPr>
        <p:blipFill>
          <a:blip r:embed="rId9"/>
          <a:stretch>
            <a:fillRect/>
          </a:stretch>
        </p:blipFill>
        <p:spPr>
          <a:xfrm>
            <a:off x="-37807" y="4681695"/>
            <a:ext cx="910415" cy="461805"/>
          </a:xfrm>
          <a:prstGeom prst="rect">
            <a:avLst/>
          </a:prstGeom>
        </p:spPr>
      </p:pic>
      <p:pic>
        <p:nvPicPr>
          <p:cNvPr id="16" name="Picture Placeholder 15">
            <a:extLst>
              <a:ext uri="{FF2B5EF4-FFF2-40B4-BE49-F238E27FC236}">
                <a16:creationId xmlns:a16="http://schemas.microsoft.com/office/drawing/2014/main" id="{31AEE642-4F05-F9A7-8A70-C1EE24191B06}"/>
              </a:ext>
            </a:extLst>
          </p:cNvPr>
          <p:cNvPicPr>
            <a:picLocks noGrp="1" noChangeAspect="1"/>
          </p:cNvPicPr>
          <p:nvPr>
            <p:ph type="pic" sz="quarter" idx="10"/>
          </p:nvPr>
        </p:nvPicPr>
        <p:blipFill>
          <a:blip r:embed="rId10">
            <a:extLst>
              <a:ext uri="{28A0092B-C50C-407E-A947-70E740481C1C}">
                <a14:useLocalDpi xmlns:a14="http://schemas.microsoft.com/office/drawing/2010/main" val="0"/>
              </a:ext>
            </a:extLst>
          </a:blip>
          <a:srcRect l="16395" r="16395"/>
          <a:stretch>
            <a:fillRect/>
          </a:stretch>
        </p:blipFill>
        <p:spPr/>
      </p:pic>
    </p:spTree>
    <p:extLst>
      <p:ext uri="{BB962C8B-B14F-4D97-AF65-F5344CB8AC3E}">
        <p14:creationId xmlns:p14="http://schemas.microsoft.com/office/powerpoint/2010/main" val="64628441"/>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indefinite" autoRev="1" fill="hold" nodeType="withEffect" p14:presetBounceEnd="22000">
                                      <p:stCondLst>
                                        <p:cond delay="0"/>
                                      </p:stCondLst>
                                      <p:childTnLst>
                                        <p:animScale p14:bounceEnd="22000">
                                          <p:cBhvr>
                                            <p:cTn id="6" dur="6000" fill="hold"/>
                                            <p:tgtEl>
                                              <p:spTgt spid="22"/>
                                            </p:tgtEl>
                                          </p:cBhvr>
                                          <p:by x="105000" y="105000"/>
                                        </p:animScale>
                                      </p:childTnLst>
                                    </p:cTn>
                                  </p:par>
                                  <p:par>
                                    <p:cTn id="7" presetID="42" presetClass="path" presetSubtype="0" repeatCount="indefinite" accel="10000" decel="14000" autoRev="1" fill="hold" nodeType="withEffect">
                                      <p:stCondLst>
                                        <p:cond delay="0"/>
                                      </p:stCondLst>
                                      <p:childTnLst>
                                        <p:animMotion origin="layout" path="M -3.61111E-6 -3.08642E-6 L 0.00035 0.05031 " pathEditMode="relative" rAng="0" ptsTypes="AA">
                                          <p:cBhvr>
                                            <p:cTn id="8" dur="5250" fill="hold"/>
                                            <p:tgtEl>
                                              <p:spTgt spid="13"/>
                                            </p:tgtEl>
                                            <p:attrNameLst>
                                              <p:attrName>ppt_x</p:attrName>
                                              <p:attrName>ppt_y</p:attrName>
                                            </p:attrNameLst>
                                          </p:cBhvr>
                                          <p:rCtr x="17" y="2500"/>
                                        </p:animMotion>
                                      </p:childTnLst>
                                    </p:cTn>
                                  </p:par>
                                  <p:par>
                                    <p:cTn id="9" presetID="42" presetClass="path" presetSubtype="0" repeatCount="indefinite" accel="19000" decel="19000" autoRev="1" fill="hold" nodeType="withEffect">
                                      <p:stCondLst>
                                        <p:cond delay="0"/>
                                      </p:stCondLst>
                                      <p:childTnLst>
                                        <p:animMotion origin="layout" path="M 8.33333E-7 7.40741E-7 L 0.00035 0.05031 " pathEditMode="relative" rAng="0" ptsTypes="AA">
                                          <p:cBhvr>
                                            <p:cTn id="10" dur="2000" fill="hold"/>
                                            <p:tgtEl>
                                              <p:spTgt spid="3"/>
                                            </p:tgtEl>
                                            <p:attrNameLst>
                                              <p:attrName>ppt_x</p:attrName>
                                              <p:attrName>ppt_y</p:attrName>
                                            </p:attrNameLst>
                                          </p:cBhvr>
                                          <p:rCtr x="17" y="2500"/>
                                        </p:animMotion>
                                      </p:childTnLst>
                                    </p:cTn>
                                  </p:par>
                                  <p:par>
                                    <p:cTn id="11" presetID="42" presetClass="path" presetSubtype="0" repeatCount="indefinite" accel="5000" decel="5000" autoRev="1" fill="hold" nodeType="withEffect">
                                      <p:stCondLst>
                                        <p:cond delay="0"/>
                                      </p:stCondLst>
                                      <p:childTnLst>
                                        <p:animMotion origin="layout" path="M 8.33333E-7 2.22222E-6 L 0.00035 0.05031 " pathEditMode="relative" rAng="0" ptsTypes="AA">
                                          <p:cBhvr>
                                            <p:cTn id="12" dur="2500" fill="hold"/>
                                            <p:tgtEl>
                                              <p:spTgt spid="2"/>
                                            </p:tgtEl>
                                            <p:attrNameLst>
                                              <p:attrName>ppt_x</p:attrName>
                                              <p:attrName>ppt_y</p:attrName>
                                            </p:attrNameLst>
                                          </p:cBhvr>
                                          <p:rCtr x="0" y="2716"/>
                                        </p:animMotion>
                                      </p:childTnLst>
                                    </p:cTn>
                                  </p:par>
                                  <p:par>
                                    <p:cTn id="13" presetID="35" presetClass="path" presetSubtype="0" repeatCount="indefinite" accel="29000" decel="26000" autoRev="1" fill="hold" nodeType="withEffect">
                                      <p:stCondLst>
                                        <p:cond delay="0"/>
                                      </p:stCondLst>
                                      <p:childTnLst>
                                        <p:animMotion origin="layout" path="M -3.33333E-6 -2.22222E-6 L 0.07136 0.00062 " pathEditMode="relative" rAng="0" ptsTypes="AA">
                                          <p:cBhvr>
                                            <p:cTn id="14" dur="7250" fill="hold"/>
                                            <p:tgtEl>
                                              <p:spTgt spid="23"/>
                                            </p:tgtEl>
                                            <p:attrNameLst>
                                              <p:attrName>ppt_x</p:attrName>
                                              <p:attrName>ppt_y</p:attrName>
                                            </p:attrNameLst>
                                          </p:cBhvr>
                                          <p:rCtr x="3559" y="31"/>
                                        </p:animMotion>
                                      </p:childTnLst>
                                    </p:cTn>
                                  </p:par>
                                  <p:par>
                                    <p:cTn id="15" presetID="42" presetClass="path" presetSubtype="0" repeatCount="indefinite" accel="3636" autoRev="1" fill="hold" nodeType="withEffect" p14:presetBounceEnd="5091">
                                      <p:stCondLst>
                                        <p:cond delay="100"/>
                                      </p:stCondLst>
                                      <p:childTnLst>
                                        <p:animMotion origin="layout" path="M -3.33333E-6 -4.81481E-6 L 0.0073 -0.01759 " pathEditMode="relative" rAng="0" ptsTypes="AA" p14:bounceEnd="5091">
                                          <p:cBhvr>
                                            <p:cTn id="16" dur="6750" fill="hold"/>
                                            <p:tgtEl>
                                              <p:spTgt spid="5"/>
                                            </p:tgtEl>
                                            <p:attrNameLst>
                                              <p:attrName>ppt_x</p:attrName>
                                              <p:attrName>ppt_y</p:attrName>
                                            </p:attrNameLst>
                                          </p:cBhvr>
                                          <p:rCtr x="365" y="-895"/>
                                        </p:animMotion>
                                      </p:childTnLst>
                                    </p:cTn>
                                  </p:par>
                                  <p:par>
                                    <p:cTn id="17" presetID="8" presetClass="emph" presetSubtype="0" repeatCount="indefinite" accel="2500" autoRev="1" fill="hold" nodeType="withEffect" p14:presetBounceEnd="3500">
                                      <p:stCondLst>
                                        <p:cond delay="0"/>
                                      </p:stCondLst>
                                      <p:childTnLst>
                                        <p:animRot by="300000" p14:bounceEnd="3500">
                                          <p:cBhvr>
                                            <p:cTn id="18" dur="3500" fill="hold"/>
                                            <p:tgtEl>
                                              <p:spTgt spid="5"/>
                                            </p:tgtEl>
                                            <p:attrNameLst>
                                              <p:attrName>r</p:attrName>
                                            </p:attrNameLst>
                                          </p:cBhvr>
                                        </p:animRot>
                                      </p:childTnLst>
                                    </p:cTn>
                                  </p:par>
                                  <p:par>
                                    <p:cTn id="19" presetID="42" presetClass="path" presetSubtype="0" repeatCount="indefinite" accel="3636" decel="4000" autoRev="1" fill="hold" nodeType="withEffect">
                                      <p:stCondLst>
                                        <p:cond delay="100"/>
                                      </p:stCondLst>
                                      <p:childTnLst>
                                        <p:animMotion origin="layout" path="M 3.33333E-6 0.00124 L 0.0118 -0.02067 " pathEditMode="relative" rAng="0" ptsTypes="AA">
                                          <p:cBhvr>
                                            <p:cTn id="20" dur="3500" fill="hold"/>
                                            <p:tgtEl>
                                              <p:spTgt spid="8"/>
                                            </p:tgtEl>
                                            <p:attrNameLst>
                                              <p:attrName>ppt_x</p:attrName>
                                              <p:attrName>ppt_y</p:attrName>
                                            </p:attrNameLst>
                                          </p:cBhvr>
                                          <p:rCtr x="590" y="-1111"/>
                                        </p:animMotion>
                                      </p:childTnLst>
                                    </p:cTn>
                                  </p:par>
                                  <p:par>
                                    <p:cTn id="21" presetID="8" presetClass="emph" presetSubtype="0" repeatCount="indefinite" accel="2500" autoRev="1" fill="hold" nodeType="withEffect" p14:presetBounceEnd="3500">
                                      <p:stCondLst>
                                        <p:cond delay="0"/>
                                      </p:stCondLst>
                                      <p:childTnLst>
                                        <p:animRot by="300000" p14:bounceEnd="3500">
                                          <p:cBhvr>
                                            <p:cTn id="22" dur="9750" fill="hold"/>
                                            <p:tgtEl>
                                              <p:spTgt spid="8"/>
                                            </p:tgtEl>
                                            <p:attrNameLst>
                                              <p:attrName>r</p:attrName>
                                            </p:attrNameLst>
                                          </p:cBhvr>
                                        </p:animRot>
                                      </p:childTnLst>
                                    </p:cTn>
                                  </p:par>
                                  <p:par>
                                    <p:cTn id="23" presetID="42" presetClass="path" presetSubtype="0" repeatCount="indefinite" accel="3636" autoRev="1" fill="hold" nodeType="withEffect" p14:presetBounceEnd="5091">
                                      <p:stCondLst>
                                        <p:cond delay="100"/>
                                      </p:stCondLst>
                                      <p:childTnLst>
                                        <p:animMotion origin="layout" path="M 8.33333E-7 0.00123 L 0.00851 -0.03241 " pathEditMode="relative" rAng="0" ptsTypes="AA" p14:bounceEnd="5091">
                                          <p:cBhvr>
                                            <p:cTn id="24" dur="3250" fill="hold"/>
                                            <p:tgtEl>
                                              <p:spTgt spid="7"/>
                                            </p:tgtEl>
                                            <p:attrNameLst>
                                              <p:attrName>ppt_x</p:attrName>
                                              <p:attrName>ppt_y</p:attrName>
                                            </p:attrNameLst>
                                          </p:cBhvr>
                                          <p:rCtr x="417" y="-1698"/>
                                        </p:animMotion>
                                      </p:childTnLst>
                                    </p:cTn>
                                  </p:par>
                                  <p:par>
                                    <p:cTn id="25" presetID="8" presetClass="emph" presetSubtype="0" repeatCount="indefinite" accel="2500" autoRev="1" fill="hold" nodeType="withEffect" p14:presetBounceEnd="3500">
                                      <p:stCondLst>
                                        <p:cond delay="0"/>
                                      </p:stCondLst>
                                      <p:childTnLst>
                                        <p:animRot by="300000" p14:bounceEnd="3500">
                                          <p:cBhvr>
                                            <p:cTn id="26" dur="8250" fill="hold"/>
                                            <p:tgtEl>
                                              <p:spTgt spid="7"/>
                                            </p:tgtEl>
                                            <p:attrNameLst>
                                              <p:attrName>r</p:attrName>
                                            </p:attrNameLst>
                                          </p:cBhvr>
                                        </p:animRot>
                                      </p:childTnLst>
                                    </p:cTn>
                                  </p:par>
                                  <p:par>
                                    <p:cTn id="27" presetID="10" presetClass="entr" presetSubtype="0" fill="hold" grpId="0" nodeType="withEffect">
                                      <p:stCondLst>
                                        <p:cond delay="800"/>
                                      </p:stCondLst>
                                      <p:childTnLst>
                                        <p:set>
                                          <p:cBhvr>
                                            <p:cTn id="28" dur="1" fill="hold">
                                              <p:stCondLst>
                                                <p:cond delay="0"/>
                                              </p:stCondLst>
                                            </p:cTn>
                                            <p:tgtEl>
                                              <p:spTgt spid="4"/>
                                            </p:tgtEl>
                                            <p:attrNameLst>
                                              <p:attrName>style.visibility</p:attrName>
                                            </p:attrNameLst>
                                          </p:cBhvr>
                                          <p:to>
                                            <p:strVal val="visible"/>
                                          </p:to>
                                        </p:set>
                                        <p:animEffect transition="in" filter="fade">
                                          <p:cBhvr>
                                            <p:cTn id="29" dur="16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indefinite" autoRev="1" fill="hold" nodeType="withEffect">
                                      <p:stCondLst>
                                        <p:cond delay="0"/>
                                      </p:stCondLst>
                                      <p:childTnLst>
                                        <p:animScale>
                                          <p:cBhvr>
                                            <p:cTn id="6" dur="6000" fill="hold"/>
                                            <p:tgtEl>
                                              <p:spTgt spid="22"/>
                                            </p:tgtEl>
                                          </p:cBhvr>
                                          <p:by x="105000" y="105000"/>
                                        </p:animScale>
                                      </p:childTnLst>
                                    </p:cTn>
                                  </p:par>
                                  <p:par>
                                    <p:cTn id="7" presetID="42" presetClass="path" presetSubtype="0" repeatCount="indefinite" accel="10000" decel="14000" autoRev="1" fill="hold" nodeType="withEffect">
                                      <p:stCondLst>
                                        <p:cond delay="0"/>
                                      </p:stCondLst>
                                      <p:childTnLst>
                                        <p:animMotion origin="layout" path="M -3.61111E-6 -3.08642E-6 L 0.00035 0.05031 " pathEditMode="relative" rAng="0" ptsTypes="AA">
                                          <p:cBhvr>
                                            <p:cTn id="8" dur="5250" fill="hold"/>
                                            <p:tgtEl>
                                              <p:spTgt spid="13"/>
                                            </p:tgtEl>
                                            <p:attrNameLst>
                                              <p:attrName>ppt_x</p:attrName>
                                              <p:attrName>ppt_y</p:attrName>
                                            </p:attrNameLst>
                                          </p:cBhvr>
                                          <p:rCtr x="17" y="2500"/>
                                        </p:animMotion>
                                      </p:childTnLst>
                                    </p:cTn>
                                  </p:par>
                                  <p:par>
                                    <p:cTn id="9" presetID="42" presetClass="path" presetSubtype="0" repeatCount="indefinite" accel="19000" decel="19000" autoRev="1" fill="hold" nodeType="withEffect">
                                      <p:stCondLst>
                                        <p:cond delay="0"/>
                                      </p:stCondLst>
                                      <p:childTnLst>
                                        <p:animMotion origin="layout" path="M 8.33333E-7 7.40741E-7 L 0.00035 0.05031 " pathEditMode="relative" rAng="0" ptsTypes="AA">
                                          <p:cBhvr>
                                            <p:cTn id="10" dur="2000" fill="hold"/>
                                            <p:tgtEl>
                                              <p:spTgt spid="3"/>
                                            </p:tgtEl>
                                            <p:attrNameLst>
                                              <p:attrName>ppt_x</p:attrName>
                                              <p:attrName>ppt_y</p:attrName>
                                            </p:attrNameLst>
                                          </p:cBhvr>
                                          <p:rCtr x="17" y="2500"/>
                                        </p:animMotion>
                                      </p:childTnLst>
                                    </p:cTn>
                                  </p:par>
                                  <p:par>
                                    <p:cTn id="11" presetID="42" presetClass="path" presetSubtype="0" repeatCount="indefinite" accel="5000" decel="5000" autoRev="1" fill="hold" nodeType="withEffect">
                                      <p:stCondLst>
                                        <p:cond delay="0"/>
                                      </p:stCondLst>
                                      <p:childTnLst>
                                        <p:animMotion origin="layout" path="M 8.33333E-7 2.22222E-6 L 0.00035 0.05031 " pathEditMode="relative" rAng="0" ptsTypes="AA">
                                          <p:cBhvr>
                                            <p:cTn id="12" dur="2500" fill="hold"/>
                                            <p:tgtEl>
                                              <p:spTgt spid="2"/>
                                            </p:tgtEl>
                                            <p:attrNameLst>
                                              <p:attrName>ppt_x</p:attrName>
                                              <p:attrName>ppt_y</p:attrName>
                                            </p:attrNameLst>
                                          </p:cBhvr>
                                          <p:rCtr x="0" y="2716"/>
                                        </p:animMotion>
                                      </p:childTnLst>
                                    </p:cTn>
                                  </p:par>
                                  <p:par>
                                    <p:cTn id="13" presetID="35" presetClass="path" presetSubtype="0" repeatCount="indefinite" accel="29000" decel="26000" autoRev="1" fill="hold" nodeType="withEffect">
                                      <p:stCondLst>
                                        <p:cond delay="0"/>
                                      </p:stCondLst>
                                      <p:childTnLst>
                                        <p:animMotion origin="layout" path="M -3.33333E-6 -2.22222E-6 L 0.07136 0.00062 " pathEditMode="relative" rAng="0" ptsTypes="AA">
                                          <p:cBhvr>
                                            <p:cTn id="14" dur="7250" fill="hold"/>
                                            <p:tgtEl>
                                              <p:spTgt spid="23"/>
                                            </p:tgtEl>
                                            <p:attrNameLst>
                                              <p:attrName>ppt_x</p:attrName>
                                              <p:attrName>ppt_y</p:attrName>
                                            </p:attrNameLst>
                                          </p:cBhvr>
                                          <p:rCtr x="3559" y="31"/>
                                        </p:animMotion>
                                      </p:childTnLst>
                                    </p:cTn>
                                  </p:par>
                                  <p:par>
                                    <p:cTn id="15" presetID="42" presetClass="path" presetSubtype="0" repeatCount="indefinite" accel="3636" autoRev="1" fill="hold" nodeType="withEffect">
                                      <p:stCondLst>
                                        <p:cond delay="100"/>
                                      </p:stCondLst>
                                      <p:childTnLst>
                                        <p:animMotion origin="layout" path="M -3.33333E-6 -4.81481E-6 L 0.0073 -0.01759 " pathEditMode="relative" rAng="0" ptsTypes="AA">
                                          <p:cBhvr>
                                            <p:cTn id="16" dur="6750" fill="hold"/>
                                            <p:tgtEl>
                                              <p:spTgt spid="5"/>
                                            </p:tgtEl>
                                            <p:attrNameLst>
                                              <p:attrName>ppt_x</p:attrName>
                                              <p:attrName>ppt_y</p:attrName>
                                            </p:attrNameLst>
                                          </p:cBhvr>
                                          <p:rCtr x="365" y="-895"/>
                                        </p:animMotion>
                                      </p:childTnLst>
                                    </p:cTn>
                                  </p:par>
                                  <p:par>
                                    <p:cTn id="17" presetID="8" presetClass="emph" presetSubtype="0" repeatCount="indefinite" accel="2500" autoRev="1" fill="hold" nodeType="withEffect">
                                      <p:stCondLst>
                                        <p:cond delay="0"/>
                                      </p:stCondLst>
                                      <p:childTnLst>
                                        <p:animRot by="300000">
                                          <p:cBhvr>
                                            <p:cTn id="18" dur="3500" fill="hold"/>
                                            <p:tgtEl>
                                              <p:spTgt spid="5"/>
                                            </p:tgtEl>
                                            <p:attrNameLst>
                                              <p:attrName>r</p:attrName>
                                            </p:attrNameLst>
                                          </p:cBhvr>
                                        </p:animRot>
                                      </p:childTnLst>
                                    </p:cTn>
                                  </p:par>
                                  <p:par>
                                    <p:cTn id="19" presetID="42" presetClass="path" presetSubtype="0" repeatCount="indefinite" accel="3636" decel="4000" autoRev="1" fill="hold" nodeType="withEffect">
                                      <p:stCondLst>
                                        <p:cond delay="100"/>
                                      </p:stCondLst>
                                      <p:childTnLst>
                                        <p:animMotion origin="layout" path="M 3.33333E-6 0.00124 L 0.0118 -0.02067 " pathEditMode="relative" rAng="0" ptsTypes="AA">
                                          <p:cBhvr>
                                            <p:cTn id="20" dur="3500" fill="hold"/>
                                            <p:tgtEl>
                                              <p:spTgt spid="8"/>
                                            </p:tgtEl>
                                            <p:attrNameLst>
                                              <p:attrName>ppt_x</p:attrName>
                                              <p:attrName>ppt_y</p:attrName>
                                            </p:attrNameLst>
                                          </p:cBhvr>
                                          <p:rCtr x="590" y="-1111"/>
                                        </p:animMotion>
                                      </p:childTnLst>
                                    </p:cTn>
                                  </p:par>
                                  <p:par>
                                    <p:cTn id="21" presetID="8" presetClass="emph" presetSubtype="0" repeatCount="indefinite" accel="2500" autoRev="1" fill="hold" nodeType="withEffect">
                                      <p:stCondLst>
                                        <p:cond delay="0"/>
                                      </p:stCondLst>
                                      <p:childTnLst>
                                        <p:animRot by="300000">
                                          <p:cBhvr>
                                            <p:cTn id="22" dur="9750" fill="hold"/>
                                            <p:tgtEl>
                                              <p:spTgt spid="8"/>
                                            </p:tgtEl>
                                            <p:attrNameLst>
                                              <p:attrName>r</p:attrName>
                                            </p:attrNameLst>
                                          </p:cBhvr>
                                        </p:animRot>
                                      </p:childTnLst>
                                    </p:cTn>
                                  </p:par>
                                  <p:par>
                                    <p:cTn id="23" presetID="42" presetClass="path" presetSubtype="0" repeatCount="indefinite" accel="3636" autoRev="1" fill="hold" nodeType="withEffect">
                                      <p:stCondLst>
                                        <p:cond delay="100"/>
                                      </p:stCondLst>
                                      <p:childTnLst>
                                        <p:animMotion origin="layout" path="M 8.33333E-7 0.00123 L 0.00851 -0.03241 " pathEditMode="relative" rAng="0" ptsTypes="AA">
                                          <p:cBhvr>
                                            <p:cTn id="24" dur="3250" fill="hold"/>
                                            <p:tgtEl>
                                              <p:spTgt spid="7"/>
                                            </p:tgtEl>
                                            <p:attrNameLst>
                                              <p:attrName>ppt_x</p:attrName>
                                              <p:attrName>ppt_y</p:attrName>
                                            </p:attrNameLst>
                                          </p:cBhvr>
                                          <p:rCtr x="417" y="-1698"/>
                                        </p:animMotion>
                                      </p:childTnLst>
                                    </p:cTn>
                                  </p:par>
                                  <p:par>
                                    <p:cTn id="25" presetID="8" presetClass="emph" presetSubtype="0" repeatCount="indefinite" accel="2500" autoRev="1" fill="hold" nodeType="withEffect">
                                      <p:stCondLst>
                                        <p:cond delay="0"/>
                                      </p:stCondLst>
                                      <p:childTnLst>
                                        <p:animRot by="300000">
                                          <p:cBhvr>
                                            <p:cTn id="26" dur="8250" fill="hold"/>
                                            <p:tgtEl>
                                              <p:spTgt spid="7"/>
                                            </p:tgtEl>
                                            <p:attrNameLst>
                                              <p:attrName>r</p:attrName>
                                            </p:attrNameLst>
                                          </p:cBhvr>
                                        </p:animRot>
                                      </p:childTnLst>
                                    </p:cTn>
                                  </p:par>
                                  <p:par>
                                    <p:cTn id="27" presetID="10" presetClass="entr" presetSubtype="0" fill="hold" grpId="0" nodeType="withEffect">
                                      <p:stCondLst>
                                        <p:cond delay="800"/>
                                      </p:stCondLst>
                                      <p:childTnLst>
                                        <p:set>
                                          <p:cBhvr>
                                            <p:cTn id="28" dur="1" fill="hold">
                                              <p:stCondLst>
                                                <p:cond delay="0"/>
                                              </p:stCondLst>
                                            </p:cTn>
                                            <p:tgtEl>
                                              <p:spTgt spid="4"/>
                                            </p:tgtEl>
                                            <p:attrNameLst>
                                              <p:attrName>style.visibility</p:attrName>
                                            </p:attrNameLst>
                                          </p:cBhvr>
                                          <p:to>
                                            <p:strVal val="visible"/>
                                          </p:to>
                                        </p:set>
                                        <p:animEffect transition="in" filter="fade">
                                          <p:cBhvr>
                                            <p:cTn id="29" dur="16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theme/theme1.xml><?xml version="1.0" encoding="utf-8"?>
<a:theme xmlns:a="http://schemas.openxmlformats.org/drawingml/2006/main" name="Motion Graphics App Pitch Deck by Slidesgo">
  <a:themeElements>
    <a:clrScheme name="Personalizado 10">
      <a:dk1>
        <a:srgbClr val="36174D"/>
      </a:dk1>
      <a:lt1>
        <a:sysClr val="window" lastClr="FFFFFF"/>
      </a:lt1>
      <a:dk2>
        <a:srgbClr val="63298F"/>
      </a:dk2>
      <a:lt2>
        <a:srgbClr val="998DDF"/>
      </a:lt2>
      <a:accent1>
        <a:srgbClr val="C6B8EB"/>
      </a:accent1>
      <a:accent2>
        <a:srgbClr val="F3BB30"/>
      </a:accent2>
      <a:accent3>
        <a:srgbClr val="BAD6F1"/>
      </a:accent3>
      <a:accent4>
        <a:srgbClr val="FF8BFF"/>
      </a:accent4>
      <a:accent5>
        <a:srgbClr val="FFFFFF"/>
      </a:accent5>
      <a:accent6>
        <a:srgbClr val="FFFFFF"/>
      </a:accent6>
      <a:hlink>
        <a:srgbClr val="36174D"/>
      </a:hlink>
      <a:folHlink>
        <a:srgbClr val="36174D"/>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2881B983AC21C246A1AD924065E0706D" ma:contentTypeVersion="14" ma:contentTypeDescription="Create a new document." ma:contentTypeScope="" ma:versionID="985202e5186676ef124a1ce1db4689c6">
  <xsd:schema xmlns:xsd="http://www.w3.org/2001/XMLSchema" xmlns:xs="http://www.w3.org/2001/XMLSchema" xmlns:p="http://schemas.microsoft.com/office/2006/metadata/properties" xmlns:ns3="aa7d2bf7-c44f-425b-a776-397d97506b13" xmlns:ns4="5a9d3c0d-d1a7-491a-934f-25a9fdc6d72f" targetNamespace="http://schemas.microsoft.com/office/2006/metadata/properties" ma:root="true" ma:fieldsID="c7bdfe9fa1239127e8caf3533e26fdce" ns3:_="" ns4:_="">
    <xsd:import namespace="aa7d2bf7-c44f-425b-a776-397d97506b13"/>
    <xsd:import namespace="5a9d3c0d-d1a7-491a-934f-25a9fdc6d72f"/>
    <xsd:element name="properties">
      <xsd:complexType>
        <xsd:sequence>
          <xsd:element name="documentManagement">
            <xsd:complexType>
              <xsd:all>
                <xsd:element ref="ns3:MediaServiceMetadata" minOccurs="0"/>
                <xsd:element ref="ns3:MediaServiceFastMetadata" minOccurs="0"/>
                <xsd:element ref="ns3:_activity" minOccurs="0"/>
                <xsd:element ref="ns3:MediaServiceAutoTags" minOccurs="0"/>
                <xsd:element ref="ns3:MediaServiceOCR"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ObjectDetectorVersions" minOccurs="0"/>
                <xsd:element ref="ns3:MediaServiceSearchProperties" minOccurs="0"/>
                <xsd:element ref="ns3:MediaServiceDateTaken"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a7d2bf7-c44f-425b-a776-397d97506b1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_activity" ma:index="10" nillable="true" ma:displayName="_activity" ma:hidden="true" ma:internalName="_activity">
      <xsd:simpleType>
        <xsd:restriction base="dms:Note"/>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bjectDetectorVersions" ma:index="18" nillable="true" ma:displayName="MediaServiceObjectDetectorVersions" ma:hidden="true" ma:indexed="true" ma:internalName="MediaServiceObjectDetectorVersions" ma:readOnly="true">
      <xsd:simpleType>
        <xsd:restriction base="dms:Text"/>
      </xsd:simpleType>
    </xsd:element>
    <xsd:element name="MediaServiceSearchProperties" ma:index="19" nillable="true" ma:displayName="MediaServiceSearchProperties" ma:hidden="true" ma:internalName="MediaServiceSearchProperties" ma:readOnly="true">
      <xsd:simpleType>
        <xsd:restriction base="dms:Note"/>
      </xsd:simpleType>
    </xsd:element>
    <xsd:element name="MediaServiceDateTaken" ma:index="20" nillable="true" ma:displayName="MediaServiceDateTaken" ma:hidden="true" ma:indexed="true" ma:internalName="MediaServiceDateTaken" ma:readOnly="true">
      <xsd:simpleType>
        <xsd:restriction base="dms:Text"/>
      </xsd:simpleType>
    </xsd:element>
    <xsd:element name="MediaServiceSystemTags" ma:index="21"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5a9d3c0d-d1a7-491a-934f-25a9fdc6d72f"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element name="SharingHintHash" ma:index="17"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aa7d2bf7-c44f-425b-a776-397d97506b13" xsi:nil="true"/>
  </documentManagement>
</p:properties>
</file>

<file path=customXml/itemProps1.xml><?xml version="1.0" encoding="utf-8"?>
<ds:datastoreItem xmlns:ds="http://schemas.openxmlformats.org/officeDocument/2006/customXml" ds:itemID="{24F8EA69-468C-4AC4-82E5-3B3749E5662F}">
  <ds:schemaRefs>
    <ds:schemaRef ds:uri="http://schemas.microsoft.com/sharepoint/v3/contenttype/forms"/>
  </ds:schemaRefs>
</ds:datastoreItem>
</file>

<file path=customXml/itemProps2.xml><?xml version="1.0" encoding="utf-8"?>
<ds:datastoreItem xmlns:ds="http://schemas.openxmlformats.org/officeDocument/2006/customXml" ds:itemID="{1D443C6D-3ACD-4E35-BEA8-351ED4CFC05A}">
  <ds:schemaRefs>
    <ds:schemaRef ds:uri="http://schemas.microsoft.com/office/2006/metadata/contentType"/>
    <ds:schemaRef ds:uri="http://schemas.microsoft.com/office/2006/metadata/properties/metaAttributes"/>
    <ds:schemaRef ds:uri="http://www.w3.org/2000/xmlns/"/>
    <ds:schemaRef ds:uri="http://www.w3.org/2001/XMLSchema"/>
    <ds:schemaRef ds:uri="aa7d2bf7-c44f-425b-a776-397d97506b13"/>
    <ds:schemaRef ds:uri="5a9d3c0d-d1a7-491a-934f-25a9fdc6d72f"/>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26715F0-06C4-4CEC-9836-9A716E3975A1}">
  <ds:schemaRefs>
    <ds:schemaRef ds:uri="http://schemas.microsoft.com/office/2006/metadata/properties"/>
    <ds:schemaRef ds:uri="http://www.w3.org/2000/xmlns/"/>
    <ds:schemaRef ds:uri="aa7d2bf7-c44f-425b-a776-397d97506b13"/>
    <ds:schemaRef ds:uri="http://www.w3.org/2001/XMLSchema-instanc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Office Theme</Template>
  <TotalTime>119</TotalTime>
  <Words>1190</Words>
  <Application>Microsoft Office PowerPoint</Application>
  <PresentationFormat>On-screen Show (16:9)</PresentationFormat>
  <Paragraphs>118</Paragraphs>
  <Slides>18</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Manrope Medium</vt:lpstr>
      <vt:lpstr>Staatliches</vt:lpstr>
      <vt:lpstr>Times New Roman</vt:lpstr>
      <vt:lpstr>Wingdings</vt:lpstr>
      <vt:lpstr>Motion Graphics App Pitch Deck by Slidesgo</vt:lpstr>
      <vt:lpstr>   International Data PRIVACY REGULATION (IDPR)                                            Project GuidE: Prof. Swapnil Wani</vt:lpstr>
      <vt:lpstr>01. INTRODUCTION</vt:lpstr>
      <vt:lpstr>PowerPoint Presentation</vt:lpstr>
      <vt:lpstr>03. LITERARTURE SURVEY: PAPER 1 </vt:lpstr>
      <vt:lpstr>PAPER 2 </vt:lpstr>
      <vt:lpstr>PAPER 3 </vt:lpstr>
      <vt:lpstr>PAPER 4 </vt:lpstr>
      <vt:lpstr>PAPER 5 </vt:lpstr>
      <vt:lpstr>04. PROPOSED SYSTEM</vt:lpstr>
      <vt:lpstr>PowerPoint Presentation</vt:lpstr>
      <vt:lpstr>PowerPoint Presentation</vt:lpstr>
      <vt:lpstr>05. METHODOLOGY</vt:lpstr>
      <vt:lpstr>PowerPoint Presentation</vt:lpstr>
      <vt:lpstr>PowerPoint Presentation</vt:lpstr>
      <vt:lpstr>PowerPoint Presentation</vt:lpstr>
      <vt:lpstr>07. RESULT</vt:lpstr>
      <vt:lpstr>PowerPoint Presentation</vt:lpstr>
      <vt:lpstr>THANKS!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International Data PRIVACY REGULATION (IDPR)                                            Project GuidE: Prof. Swapnil Wani</dc:title>
  <dc:creator>Ayush Tiwari</dc:creator>
  <cp:lastModifiedBy>Ayush Tiwari</cp:lastModifiedBy>
  <cp:revision>5</cp:revision>
  <dcterms:created xsi:type="dcterms:W3CDTF">2021-10-12T08:06:43Z</dcterms:created>
  <dcterms:modified xsi:type="dcterms:W3CDTF">2024-10-05T09:21:18Z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0x0101002881B983AC21C246A1AD924065E0706D</vt:lpwstr>
  </property>
</Properties>
</file>