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49" r:id="rId2"/>
  </p:sldMasterIdLst>
  <p:notesMasterIdLst>
    <p:notesMasterId r:id="rId16"/>
  </p:notesMasterIdLst>
  <p:sldIdLst>
    <p:sldId id="258" r:id="rId3"/>
    <p:sldId id="259" r:id="rId4"/>
    <p:sldId id="260" r:id="rId5"/>
    <p:sldId id="261" r:id="rId6"/>
    <p:sldId id="262" r:id="rId7"/>
    <p:sldId id="263" r:id="rId8"/>
    <p:sldId id="264" r:id="rId9"/>
    <p:sldId id="266" r:id="rId10"/>
    <p:sldId id="267" r:id="rId11"/>
    <p:sldId id="268" r:id="rId12"/>
    <p:sldId id="273" r:id="rId13"/>
    <p:sldId id="269" r:id="rId14"/>
    <p:sldId id="270" r:id="rId15"/>
  </p:sldIdLst>
  <p:sldSz cx="9144000" cy="5143500" type="screen16x9"/>
  <p:notesSz cx="9144000" cy="5143500"/>
  <p:embeddedFontLst>
    <p:embeddedFont>
      <p:font typeface="Helvetica Neu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932">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4F4E23-C623-4D88-8236-4395C3FE82BC}"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4DDEDAF5-38B7-4317-928D-060413E89CBA}" styleName="Table_1">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autoAdjust="0"/>
    <p:restoredTop sz="94660"/>
  </p:normalViewPr>
  <p:slideViewPr>
    <p:cSldViewPr snapToGrid="0" showGuides="1">
      <p:cViewPr varScale="1">
        <p:scale>
          <a:sx n="105" d="100"/>
          <a:sy n="105" d="100"/>
        </p:scale>
        <p:origin x="821" y="62"/>
      </p:cViewPr>
      <p:guideLst>
        <p:guide orient="horz" pos="2932"/>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86"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7"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628" name="Google Shape;100;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29" name="Google Shape;10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48637" name="Google Shape;106;g2f51d780c3d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8" name="Google Shape;107;g2f51d780c3d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048641" name="Google Shape;112;g2f51d780c3d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2" name="Google Shape;113;g2f51d780c3d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048647" name="Google Shape;124;g2f51d780c3d_0_9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8" name="Google Shape;125;g2f51d780c3d_0_9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048603" name="Google Shape;134;g2f51d780c3d_0_10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4" name="Google Shape;135;g2f51d780c3d_0_10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048609" name="Google Shape;139;g2f51d780c3d_0_10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0" name="Google Shape;140;g2f51d780c3d_0_10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6"/>
        <p:cNvGrpSpPr/>
        <p:nvPr/>
      </p:nvGrpSpPr>
      <p:grpSpPr>
        <a:xfrm>
          <a:off x="0" y="0"/>
          <a:ext cx="0" cy="0"/>
          <a:chOff x="0" y="0"/>
          <a:chExt cx="0" cy="0"/>
        </a:xfrm>
      </p:grpSpPr>
      <p:sp>
        <p:nvSpPr>
          <p:cNvPr id="1048585" name="Google Shape;17;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6" name="Google Shape;18;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7" name="Google Shape;19;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6"/>
        <p:cNvGrpSpPr/>
        <p:nvPr/>
      </p:nvGrpSpPr>
      <p:grpSpPr>
        <a:xfrm>
          <a:off x="0" y="0"/>
          <a:ext cx="0" cy="0"/>
          <a:chOff x="0" y="0"/>
          <a:chExt cx="0" cy="0"/>
        </a:xfrm>
      </p:grpSpPr>
      <p:sp>
        <p:nvSpPr>
          <p:cNvPr id="1048664" name="Google Shape;77;g2f51d780c3d_0_149"/>
          <p:cNvSpPr txBox="1">
            <a:spLocks noGrp="1"/>
          </p:cNvSpPr>
          <p:nvPr>
            <p:ph type="title"/>
          </p:nvPr>
        </p:nvSpPr>
        <p:spPr>
          <a:xfrm>
            <a:off x="848042" y="534924"/>
            <a:ext cx="7447800" cy="406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700" b="0" i="0">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65" name="Google Shape;78;g2f51d780c3d_0_149"/>
          <p:cNvSpPr txBox="1">
            <a:spLocks noGrp="1"/>
          </p:cNvSpPr>
          <p:nvPr>
            <p:ph type="body" idx="1"/>
          </p:nvPr>
        </p:nvSpPr>
        <p:spPr>
          <a:xfrm>
            <a:off x="457200" y="1183005"/>
            <a:ext cx="3977700" cy="2286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lvl1pPr>
            <a:lvl2pPr marL="914400" lvl="1" indent="-228600" algn="l" rtl="0">
              <a:spcBef>
                <a:spcPts val="0"/>
              </a:spcBef>
              <a:spcAft>
                <a:spcPts val="0"/>
              </a:spcAft>
              <a:buSzPts val="1400"/>
              <a:buNone/>
            </a:lvl2pPr>
            <a:lvl3pPr marL="1371600" lvl="2" indent="-228600" algn="l" rtl="0">
              <a:spcBef>
                <a:spcPts val="0"/>
              </a:spcBef>
              <a:spcAft>
                <a:spcPts val="0"/>
              </a:spcAft>
              <a:buSzPts val="1400"/>
              <a:buNone/>
            </a:lvl3pPr>
            <a:lvl4pPr marL="1828800" lvl="3" indent="-228600" algn="l" rtl="0">
              <a:spcBef>
                <a:spcPts val="0"/>
              </a:spcBef>
              <a:spcAft>
                <a:spcPts val="0"/>
              </a:spcAft>
              <a:buSzPts val="1400"/>
              <a:buNone/>
            </a:lvl4pPr>
            <a:lvl5pPr marL="2286000" lvl="4" indent="-228600" algn="l" rtl="0">
              <a:spcBef>
                <a:spcPts val="0"/>
              </a:spcBef>
              <a:spcAft>
                <a:spcPts val="0"/>
              </a:spcAft>
              <a:buSzPts val="1400"/>
              <a:buNone/>
            </a:lvl5pPr>
            <a:lvl6pPr marL="2743200" lvl="5" indent="-228600" algn="l" rtl="0">
              <a:spcBef>
                <a:spcPts val="0"/>
              </a:spcBef>
              <a:spcAft>
                <a:spcPts val="0"/>
              </a:spcAft>
              <a:buSzPts val="1400"/>
              <a:buNone/>
            </a:lvl6pPr>
            <a:lvl7pPr marL="3200400" lvl="6" indent="-228600" algn="l" rtl="0">
              <a:spcBef>
                <a:spcPts val="0"/>
              </a:spcBef>
              <a:spcAft>
                <a:spcPts val="0"/>
              </a:spcAft>
              <a:buSzPts val="1400"/>
              <a:buNone/>
            </a:lvl7pPr>
            <a:lvl8pPr marL="3657600" lvl="7" indent="-228600" algn="l" rtl="0">
              <a:spcBef>
                <a:spcPts val="0"/>
              </a:spcBef>
              <a:spcAft>
                <a:spcPts val="0"/>
              </a:spcAft>
              <a:buSzPts val="1400"/>
              <a:buNone/>
            </a:lvl8pPr>
            <a:lvl9pPr marL="4114800" lvl="8" indent="-228600" algn="l" rtl="0">
              <a:spcBef>
                <a:spcPts val="0"/>
              </a:spcBef>
              <a:spcAft>
                <a:spcPts val="0"/>
              </a:spcAft>
              <a:buSzPts val="1400"/>
              <a:buNone/>
            </a:lvl9pPr>
          </a:lstStyle>
          <a:p>
            <a:endParaRPr/>
          </a:p>
        </p:txBody>
      </p:sp>
      <p:sp>
        <p:nvSpPr>
          <p:cNvPr id="1048666" name="Google Shape;79;g2f51d780c3d_0_149"/>
          <p:cNvSpPr txBox="1">
            <a:spLocks noGrp="1"/>
          </p:cNvSpPr>
          <p:nvPr>
            <p:ph type="body" idx="2"/>
          </p:nvPr>
        </p:nvSpPr>
        <p:spPr>
          <a:xfrm>
            <a:off x="4709160" y="1183005"/>
            <a:ext cx="3977700" cy="2286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lvl1pPr>
            <a:lvl2pPr marL="914400" lvl="1" indent="-228600" algn="l" rtl="0">
              <a:spcBef>
                <a:spcPts val="0"/>
              </a:spcBef>
              <a:spcAft>
                <a:spcPts val="0"/>
              </a:spcAft>
              <a:buSzPts val="1400"/>
              <a:buNone/>
            </a:lvl2pPr>
            <a:lvl3pPr marL="1371600" lvl="2" indent="-228600" algn="l" rtl="0">
              <a:spcBef>
                <a:spcPts val="0"/>
              </a:spcBef>
              <a:spcAft>
                <a:spcPts val="0"/>
              </a:spcAft>
              <a:buSzPts val="1400"/>
              <a:buNone/>
            </a:lvl3pPr>
            <a:lvl4pPr marL="1828800" lvl="3" indent="-228600" algn="l" rtl="0">
              <a:spcBef>
                <a:spcPts val="0"/>
              </a:spcBef>
              <a:spcAft>
                <a:spcPts val="0"/>
              </a:spcAft>
              <a:buSzPts val="1400"/>
              <a:buNone/>
            </a:lvl4pPr>
            <a:lvl5pPr marL="2286000" lvl="4" indent="-228600" algn="l" rtl="0">
              <a:spcBef>
                <a:spcPts val="0"/>
              </a:spcBef>
              <a:spcAft>
                <a:spcPts val="0"/>
              </a:spcAft>
              <a:buSzPts val="1400"/>
              <a:buNone/>
            </a:lvl5pPr>
            <a:lvl6pPr marL="2743200" lvl="5" indent="-228600" algn="l" rtl="0">
              <a:spcBef>
                <a:spcPts val="0"/>
              </a:spcBef>
              <a:spcAft>
                <a:spcPts val="0"/>
              </a:spcAft>
              <a:buSzPts val="1400"/>
              <a:buNone/>
            </a:lvl6pPr>
            <a:lvl7pPr marL="3200400" lvl="6" indent="-228600" algn="l" rtl="0">
              <a:spcBef>
                <a:spcPts val="0"/>
              </a:spcBef>
              <a:spcAft>
                <a:spcPts val="0"/>
              </a:spcAft>
              <a:buSzPts val="1400"/>
              <a:buNone/>
            </a:lvl7pPr>
            <a:lvl8pPr marL="3657600" lvl="7" indent="-228600" algn="l" rtl="0">
              <a:spcBef>
                <a:spcPts val="0"/>
              </a:spcBef>
              <a:spcAft>
                <a:spcPts val="0"/>
              </a:spcAft>
              <a:buSzPts val="1400"/>
              <a:buNone/>
            </a:lvl8pPr>
            <a:lvl9pPr marL="4114800" lvl="8" indent="-228600" algn="l" rtl="0">
              <a:spcBef>
                <a:spcPts val="0"/>
              </a:spcBef>
              <a:spcAft>
                <a:spcPts val="0"/>
              </a:spcAft>
              <a:buSzPts val="1400"/>
              <a:buNone/>
            </a:lvl9pPr>
          </a:lstStyle>
          <a:p>
            <a:endParaRPr/>
          </a:p>
        </p:txBody>
      </p:sp>
      <p:sp>
        <p:nvSpPr>
          <p:cNvPr id="1048667" name="Google Shape;80;g2f51d780c3d_0_14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8" name="Google Shape;81;g2f51d780c3d_0_14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69" name="Google Shape;82;g2f51d780c3d_0_149"/>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1048659" name="Title 1"/>
          <p:cNvSpPr>
            <a:spLocks noGrp="1"/>
          </p:cNvSpPr>
          <p:nvPr>
            <p:ph type="title"/>
          </p:nvPr>
        </p:nvSpPr>
        <p:spPr>
          <a:xfrm>
            <a:off x="848042" y="534924"/>
            <a:ext cx="7447800" cy="406400"/>
          </a:xfrm>
        </p:spPr>
        <p:txBody>
          <a:bodyPr/>
          <a:lstStyle/>
          <a:p>
            <a:r>
              <a:rPr lang="en-US"/>
              <a:t>Click to edit Master title style</a:t>
            </a:r>
          </a:p>
        </p:txBody>
      </p:sp>
      <p:sp>
        <p:nvSpPr>
          <p:cNvPr id="1048660" name="Text Placeholder 2"/>
          <p:cNvSpPr>
            <a:spLocks noGrp="1"/>
          </p:cNvSpPr>
          <p:nvPr>
            <p:ph type="body" idx="1"/>
          </p:nvPr>
        </p:nvSpPr>
        <p:spPr>
          <a:xfrm>
            <a:off x="913447" y="1583689"/>
            <a:ext cx="73170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3"/>
          <p:cNvSpPr>
            <a:spLocks noGrp="1"/>
          </p:cNvSpPr>
          <p:nvPr>
            <p:ph type="dt" sz="half" idx="10"/>
          </p:nvPr>
        </p:nvSpPr>
        <p:spPr/>
        <p:txBody>
          <a:bodyPr/>
          <a:lstStyle/>
          <a:p>
            <a:endParaRPr/>
          </a:p>
        </p:txBody>
      </p:sp>
      <p:sp>
        <p:nvSpPr>
          <p:cNvPr id="1048662" name="Footer Placeholder 4"/>
          <p:cNvSpPr>
            <a:spLocks noGrp="1"/>
          </p:cNvSpPr>
          <p:nvPr>
            <p:ph type="ftr" sz="quarter" idx="11"/>
          </p:nvPr>
        </p:nvSpPr>
        <p:spPr/>
        <p:txBody>
          <a:bodyPr/>
          <a:lstStyle/>
          <a:p>
            <a:endParaRPr/>
          </a:p>
        </p:txBody>
      </p:sp>
      <p:sp>
        <p:nvSpPr>
          <p:cNvPr id="1048663"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1048616" name="Google Shape;21;p17"/>
          <p:cNvSpPr txBox="1">
            <a:spLocks noGrp="1"/>
          </p:cNvSpPr>
          <p:nvPr>
            <p:ph type="title"/>
          </p:nvPr>
        </p:nvSpPr>
        <p:spPr>
          <a:xfrm>
            <a:off x="848042" y="534924"/>
            <a:ext cx="7447915" cy="406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700" b="0" i="0">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7" name="Google Shape;22;p17"/>
          <p:cNvSpPr txBox="1">
            <a:spLocks noGrp="1"/>
          </p:cNvSpPr>
          <p:nvPr>
            <p:ph type="body" idx="1"/>
          </p:nvPr>
        </p:nvSpPr>
        <p:spPr>
          <a:xfrm>
            <a:off x="913447" y="1583689"/>
            <a:ext cx="7317105" cy="228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550" b="0" i="0">
                <a:solidFill>
                  <a:srgbClr val="223944"/>
                </a:solidFill>
                <a:latin typeface="Times New Roman" panose="02020603050405020304"/>
                <a:ea typeface="Times New Roman" panose="02020603050405020304"/>
                <a:cs typeface="Times New Roman" panose="02020603050405020304"/>
                <a:sym typeface="Times New Roman" panose="02020603050405020304"/>
              </a:defRPr>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18" name="Google Shape;23;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9" name="Google Shape;24;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20" name="Google Shape;25;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1048611" name="Google Shape;27;p18"/>
          <p:cNvSpPr txBox="1">
            <a:spLocks noGrp="1"/>
          </p:cNvSpPr>
          <p:nvPr>
            <p:ph type="title"/>
          </p:nvPr>
        </p:nvSpPr>
        <p:spPr>
          <a:xfrm>
            <a:off x="848042" y="534924"/>
            <a:ext cx="7447915" cy="406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700" b="0" i="0">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2" name="Google Shape;28;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3" name="Google Shape;29;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14" name="Google Shape;30;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1048675" name="Google Shape;32;p19"/>
          <p:cNvSpPr txBox="1">
            <a:spLocks noGrp="1"/>
          </p:cNvSpPr>
          <p:nvPr>
            <p:ph type="ctrTitle"/>
          </p:nvPr>
        </p:nvSpPr>
        <p:spPr>
          <a:xfrm>
            <a:off x="685800" y="1594485"/>
            <a:ext cx="7772400" cy="406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76" name="Google Shape;33;p19"/>
          <p:cNvSpPr txBox="1">
            <a:spLocks noGrp="1"/>
          </p:cNvSpPr>
          <p:nvPr>
            <p:ph type="subTitle" idx="1"/>
          </p:nvPr>
        </p:nvSpPr>
        <p:spPr>
          <a:xfrm>
            <a:off x="1371600" y="2880360"/>
            <a:ext cx="6400800" cy="22860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77" name="Google Shape;34;p1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78" name="Google Shape;35;p1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79" name="Google Shape;36;p1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1048680" name="Google Shape;38;p20"/>
          <p:cNvSpPr txBox="1">
            <a:spLocks noGrp="1"/>
          </p:cNvSpPr>
          <p:nvPr>
            <p:ph type="title"/>
          </p:nvPr>
        </p:nvSpPr>
        <p:spPr>
          <a:xfrm>
            <a:off x="848042" y="534924"/>
            <a:ext cx="7447915" cy="406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700" b="0" i="0">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81" name="Google Shape;39;p20"/>
          <p:cNvSpPr txBox="1">
            <a:spLocks noGrp="1"/>
          </p:cNvSpPr>
          <p:nvPr>
            <p:ph type="body" idx="1"/>
          </p:nvPr>
        </p:nvSpPr>
        <p:spPr>
          <a:xfrm>
            <a:off x="457200" y="1183005"/>
            <a:ext cx="3977640" cy="2286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82" name="Google Shape;40;p20"/>
          <p:cNvSpPr txBox="1">
            <a:spLocks noGrp="1"/>
          </p:cNvSpPr>
          <p:nvPr>
            <p:ph type="body" idx="2"/>
          </p:nvPr>
        </p:nvSpPr>
        <p:spPr>
          <a:xfrm>
            <a:off x="4709160" y="1183005"/>
            <a:ext cx="3977640" cy="2286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83" name="Google Shape;41;p2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84" name="Google Shape;42;p2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85" name="Google Shape;43;p2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1048670" name="Title 1"/>
          <p:cNvSpPr>
            <a:spLocks noGrp="1"/>
          </p:cNvSpPr>
          <p:nvPr>
            <p:ph type="title"/>
          </p:nvPr>
        </p:nvSpPr>
        <p:spPr>
          <a:xfrm>
            <a:off x="848042" y="534924"/>
            <a:ext cx="7447915" cy="406400"/>
          </a:xfrm>
        </p:spPr>
        <p:txBody>
          <a:bodyPr/>
          <a:lstStyle/>
          <a:p>
            <a:r>
              <a:rPr lang="en-US"/>
              <a:t>Click to edit Master title style</a:t>
            </a:r>
          </a:p>
        </p:txBody>
      </p:sp>
      <p:sp>
        <p:nvSpPr>
          <p:cNvPr id="1048671" name="Text Placeholder 2"/>
          <p:cNvSpPr>
            <a:spLocks noGrp="1"/>
          </p:cNvSpPr>
          <p:nvPr>
            <p:ph type="body" idx="1"/>
          </p:nvPr>
        </p:nvSpPr>
        <p:spPr>
          <a:xfrm>
            <a:off x="913447" y="1583689"/>
            <a:ext cx="7317105" cy="1295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3"/>
          <p:cNvSpPr>
            <a:spLocks noGrp="1"/>
          </p:cNvSpPr>
          <p:nvPr>
            <p:ph type="dt" sz="half" idx="10"/>
          </p:nvPr>
        </p:nvSpPr>
        <p:spPr/>
        <p:txBody>
          <a:bodyPr/>
          <a:lstStyle/>
          <a:p>
            <a:endParaRPr/>
          </a:p>
        </p:txBody>
      </p:sp>
      <p:sp>
        <p:nvSpPr>
          <p:cNvPr id="1048673" name="Footer Placeholder 4"/>
          <p:cNvSpPr>
            <a:spLocks noGrp="1"/>
          </p:cNvSpPr>
          <p:nvPr>
            <p:ph type="ftr" sz="quarter" idx="11"/>
          </p:nvPr>
        </p:nvSpPr>
        <p:spPr/>
        <p:txBody>
          <a:bodyPr/>
          <a:lstStyle/>
          <a:p>
            <a:endParaRPr/>
          </a:p>
        </p:txBody>
      </p:sp>
      <p:sp>
        <p:nvSpPr>
          <p:cNvPr id="1048674"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55"/>
        <p:cNvGrpSpPr/>
        <p:nvPr/>
      </p:nvGrpSpPr>
      <p:grpSpPr>
        <a:xfrm>
          <a:off x="0" y="0"/>
          <a:ext cx="0" cy="0"/>
          <a:chOff x="0" y="0"/>
          <a:chExt cx="0" cy="0"/>
        </a:xfrm>
      </p:grpSpPr>
      <p:sp>
        <p:nvSpPr>
          <p:cNvPr id="1048605" name="Google Shape;56;g2f51d780c3d_0_1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06" name="Google Shape;57;g2f51d780c3d_0_1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07" name="Google Shape;58;g2f51d780c3d_0_128"/>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9"/>
        <p:cNvGrpSpPr/>
        <p:nvPr/>
      </p:nvGrpSpPr>
      <p:grpSpPr>
        <a:xfrm>
          <a:off x="0" y="0"/>
          <a:ext cx="0" cy="0"/>
          <a:chOff x="0" y="0"/>
          <a:chExt cx="0" cy="0"/>
        </a:xfrm>
      </p:grpSpPr>
      <p:sp>
        <p:nvSpPr>
          <p:cNvPr id="1048630" name="Google Shape;60;g2f51d780c3d_0_132"/>
          <p:cNvSpPr txBox="1">
            <a:spLocks noGrp="1"/>
          </p:cNvSpPr>
          <p:nvPr>
            <p:ph type="title"/>
          </p:nvPr>
        </p:nvSpPr>
        <p:spPr>
          <a:xfrm>
            <a:off x="848042" y="534924"/>
            <a:ext cx="7447800" cy="406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700" b="0" i="0">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31" name="Google Shape;61;g2f51d780c3d_0_132"/>
          <p:cNvSpPr txBox="1">
            <a:spLocks noGrp="1"/>
          </p:cNvSpPr>
          <p:nvPr>
            <p:ph type="body" idx="1"/>
          </p:nvPr>
        </p:nvSpPr>
        <p:spPr>
          <a:xfrm>
            <a:off x="913447" y="1583689"/>
            <a:ext cx="7317000" cy="2286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sz="1550" b="0" i="0">
                <a:solidFill>
                  <a:srgbClr val="223944"/>
                </a:solidFill>
                <a:latin typeface="Times New Roman" panose="02020603050405020304"/>
                <a:ea typeface="Times New Roman" panose="02020603050405020304"/>
                <a:cs typeface="Times New Roman" panose="02020603050405020304"/>
                <a:sym typeface="Times New Roman" panose="02020603050405020304"/>
              </a:defRPr>
            </a:lvl1pPr>
            <a:lvl2pPr marL="914400" lvl="1" indent="-228600" algn="l" rtl="0">
              <a:spcBef>
                <a:spcPts val="0"/>
              </a:spcBef>
              <a:spcAft>
                <a:spcPts val="0"/>
              </a:spcAft>
              <a:buSzPts val="1400"/>
              <a:buNone/>
            </a:lvl2pPr>
            <a:lvl3pPr marL="1371600" lvl="2" indent="-228600" algn="l" rtl="0">
              <a:spcBef>
                <a:spcPts val="0"/>
              </a:spcBef>
              <a:spcAft>
                <a:spcPts val="0"/>
              </a:spcAft>
              <a:buSzPts val="1400"/>
              <a:buNone/>
            </a:lvl3pPr>
            <a:lvl4pPr marL="1828800" lvl="3" indent="-228600" algn="l" rtl="0">
              <a:spcBef>
                <a:spcPts val="0"/>
              </a:spcBef>
              <a:spcAft>
                <a:spcPts val="0"/>
              </a:spcAft>
              <a:buSzPts val="1400"/>
              <a:buNone/>
            </a:lvl4pPr>
            <a:lvl5pPr marL="2286000" lvl="4" indent="-228600" algn="l" rtl="0">
              <a:spcBef>
                <a:spcPts val="0"/>
              </a:spcBef>
              <a:spcAft>
                <a:spcPts val="0"/>
              </a:spcAft>
              <a:buSzPts val="1400"/>
              <a:buNone/>
            </a:lvl5pPr>
            <a:lvl6pPr marL="2743200" lvl="5" indent="-228600" algn="l" rtl="0">
              <a:spcBef>
                <a:spcPts val="0"/>
              </a:spcBef>
              <a:spcAft>
                <a:spcPts val="0"/>
              </a:spcAft>
              <a:buSzPts val="1400"/>
              <a:buNone/>
            </a:lvl6pPr>
            <a:lvl7pPr marL="3200400" lvl="6" indent="-228600" algn="l" rtl="0">
              <a:spcBef>
                <a:spcPts val="0"/>
              </a:spcBef>
              <a:spcAft>
                <a:spcPts val="0"/>
              </a:spcAft>
              <a:buSzPts val="1400"/>
              <a:buNone/>
            </a:lvl7pPr>
            <a:lvl8pPr marL="3657600" lvl="7" indent="-228600" algn="l" rtl="0">
              <a:spcBef>
                <a:spcPts val="0"/>
              </a:spcBef>
              <a:spcAft>
                <a:spcPts val="0"/>
              </a:spcAft>
              <a:buSzPts val="1400"/>
              <a:buNone/>
            </a:lvl8pPr>
            <a:lvl9pPr marL="4114800" lvl="8" indent="-228600" algn="l" rtl="0">
              <a:spcBef>
                <a:spcPts val="0"/>
              </a:spcBef>
              <a:spcAft>
                <a:spcPts val="0"/>
              </a:spcAft>
              <a:buSzPts val="1400"/>
              <a:buNone/>
            </a:lvl9pPr>
          </a:lstStyle>
          <a:p>
            <a:endParaRPr/>
          </a:p>
        </p:txBody>
      </p:sp>
      <p:sp>
        <p:nvSpPr>
          <p:cNvPr id="1048632" name="Google Shape;62;g2f51d780c3d_0_1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33" name="Google Shape;63;g2f51d780c3d_0_1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34" name="Google Shape;64;g2f51d780c3d_0_132"/>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0"/>
        <p:cNvGrpSpPr/>
        <p:nvPr/>
      </p:nvGrpSpPr>
      <p:grpSpPr>
        <a:xfrm>
          <a:off x="0" y="0"/>
          <a:ext cx="0" cy="0"/>
          <a:chOff x="0" y="0"/>
          <a:chExt cx="0" cy="0"/>
        </a:xfrm>
      </p:grpSpPr>
      <p:sp>
        <p:nvSpPr>
          <p:cNvPr id="1048597" name="Google Shape;71;g2f51d780c3d_0_143"/>
          <p:cNvSpPr txBox="1">
            <a:spLocks noGrp="1"/>
          </p:cNvSpPr>
          <p:nvPr>
            <p:ph type="ctrTitle"/>
          </p:nvPr>
        </p:nvSpPr>
        <p:spPr>
          <a:xfrm>
            <a:off x="685800" y="1594485"/>
            <a:ext cx="7772400" cy="406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598" name="Google Shape;72;g2f51d780c3d_0_143"/>
          <p:cNvSpPr txBox="1">
            <a:spLocks noGrp="1"/>
          </p:cNvSpPr>
          <p:nvPr>
            <p:ph type="subTitle" idx="1"/>
          </p:nvPr>
        </p:nvSpPr>
        <p:spPr>
          <a:xfrm>
            <a:off x="1371600" y="2880360"/>
            <a:ext cx="6400800" cy="2286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99" name="Google Shape;73;g2f51d780c3d_0_14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00" name="Google Shape;74;g2f51d780c3d_0_14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601" name="Google Shape;75;g2f51d780c3d_0_143"/>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rtl="0">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5"/>
          <p:cNvSpPr/>
          <p:nvPr/>
        </p:nvSpPr>
        <p:spPr>
          <a:xfrm>
            <a:off x="0" y="0"/>
            <a:ext cx="9144000" cy="51435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22394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7;p15"/>
          <p:cNvSpPr/>
          <p:nvPr/>
        </p:nvSpPr>
        <p:spPr>
          <a:xfrm>
            <a:off x="3581400" y="1552575"/>
            <a:ext cx="5562600" cy="3590925"/>
          </a:xfrm>
          <a:custGeom>
            <a:avLst/>
            <a:gdLst/>
            <a:ahLst/>
            <a:cxnLst/>
            <a:rect l="l" t="t" r="r" b="b"/>
            <a:pathLst>
              <a:path w="5562600" h="3590925" extrusionOk="0">
                <a:moveTo>
                  <a:pt x="5562600" y="0"/>
                </a:moveTo>
                <a:lnTo>
                  <a:pt x="0" y="3590924"/>
                </a:lnTo>
                <a:lnTo>
                  <a:pt x="5562600" y="3590924"/>
                </a:lnTo>
                <a:lnTo>
                  <a:pt x="5562600" y="0"/>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8;p15"/>
          <p:cNvSpPr/>
          <p:nvPr/>
        </p:nvSpPr>
        <p:spPr>
          <a:xfrm>
            <a:off x="0" y="2828925"/>
            <a:ext cx="7372350" cy="2314575"/>
          </a:xfrm>
          <a:custGeom>
            <a:avLst/>
            <a:gdLst/>
            <a:ahLst/>
            <a:cxnLst/>
            <a:rect l="l" t="t" r="r" b="b"/>
            <a:pathLst>
              <a:path w="7372350" h="2314575" extrusionOk="0">
                <a:moveTo>
                  <a:pt x="0" y="0"/>
                </a:moveTo>
                <a:lnTo>
                  <a:pt x="0" y="2314575"/>
                </a:lnTo>
                <a:lnTo>
                  <a:pt x="7372350" y="2314575"/>
                </a:lnTo>
                <a:lnTo>
                  <a:pt x="0" y="0"/>
                </a:lnTo>
                <a:close/>
              </a:path>
            </a:pathLst>
          </a:custGeom>
          <a:solidFill>
            <a:srgbClr val="C4A05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2" name="Google Shape;9;p15"/>
          <p:cNvPicPr preferRelativeResize="0">
            <a:picLocks/>
          </p:cNvPicPr>
          <p:nvPr/>
        </p:nvPicPr>
        <p:blipFill rotWithShape="1">
          <a:blip r:embed="rId8"/>
          <a:srcRect/>
          <a:stretch>
            <a:fillRect/>
          </a:stretch>
        </p:blipFill>
        <p:spPr>
          <a:xfrm>
            <a:off x="0" y="0"/>
            <a:ext cx="9144000" cy="5143500"/>
          </a:xfrm>
          <a:prstGeom prst="rect">
            <a:avLst/>
          </a:prstGeom>
          <a:noFill/>
          <a:ln>
            <a:noFill/>
          </a:ln>
        </p:spPr>
      </p:pic>
      <p:sp>
        <p:nvSpPr>
          <p:cNvPr id="1048579" name="Google Shape;10;p15"/>
          <p:cNvSpPr/>
          <p:nvPr/>
        </p:nvSpPr>
        <p:spPr>
          <a:xfrm>
            <a:off x="200025" y="209550"/>
            <a:ext cx="8743950" cy="4724400"/>
          </a:xfrm>
          <a:custGeom>
            <a:avLst/>
            <a:gdLst/>
            <a:ahLst/>
            <a:cxnLst/>
            <a:rect l="l" t="t" r="r" b="b"/>
            <a:pathLst>
              <a:path w="8743950" h="4724400" extrusionOk="0">
                <a:moveTo>
                  <a:pt x="8743950" y="0"/>
                </a:moveTo>
                <a:lnTo>
                  <a:pt x="0" y="0"/>
                </a:lnTo>
                <a:lnTo>
                  <a:pt x="0" y="4724400"/>
                </a:lnTo>
                <a:lnTo>
                  <a:pt x="8743950" y="4724400"/>
                </a:lnTo>
                <a:lnTo>
                  <a:pt x="874395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1;p15"/>
          <p:cNvSpPr txBox="1">
            <a:spLocks noGrp="1"/>
          </p:cNvSpPr>
          <p:nvPr>
            <p:ph type="title"/>
          </p:nvPr>
        </p:nvSpPr>
        <p:spPr>
          <a:xfrm>
            <a:off x="848042" y="534924"/>
            <a:ext cx="7447915" cy="4381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2700" b="0" i="0" u="none" strike="noStrike" cap="none">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48581" name="Google Shape;12;p15"/>
          <p:cNvSpPr txBox="1">
            <a:spLocks noGrp="1"/>
          </p:cNvSpPr>
          <p:nvPr>
            <p:ph type="body" idx="1"/>
          </p:nvPr>
        </p:nvSpPr>
        <p:spPr>
          <a:xfrm>
            <a:off x="913447" y="1583689"/>
            <a:ext cx="7317105" cy="228028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550" b="0" i="0" u="none" strike="noStrike" cap="none">
                <a:solidFill>
                  <a:srgbClr val="223944"/>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82" name="Google Shape;13;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83" name="Google Shape;14;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84" name="Google Shape;15;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1048588" name="Google Shape;45;g2f51d780c3d_0_117"/>
          <p:cNvSpPr/>
          <p:nvPr/>
        </p:nvSpPr>
        <p:spPr>
          <a:xfrm>
            <a:off x="0" y="0"/>
            <a:ext cx="9144000" cy="5143500"/>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solidFill>
            <a:srgbClr val="22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9" name="Google Shape;46;g2f51d780c3d_0_117"/>
          <p:cNvSpPr/>
          <p:nvPr/>
        </p:nvSpPr>
        <p:spPr>
          <a:xfrm>
            <a:off x="3581400" y="1552575"/>
            <a:ext cx="5562600" cy="3590925"/>
          </a:xfrm>
          <a:custGeom>
            <a:avLst/>
            <a:gdLst/>
            <a:ahLst/>
            <a:cxnLst/>
            <a:rect l="l" t="t" r="r" b="b"/>
            <a:pathLst>
              <a:path w="5562600" h="3590925" extrusionOk="0">
                <a:moveTo>
                  <a:pt x="5562600" y="0"/>
                </a:moveTo>
                <a:lnTo>
                  <a:pt x="0" y="3590924"/>
                </a:lnTo>
                <a:lnTo>
                  <a:pt x="5562600" y="3590924"/>
                </a:lnTo>
                <a:lnTo>
                  <a:pt x="5562600" y="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0" name="Google Shape;47;g2f51d780c3d_0_117"/>
          <p:cNvSpPr/>
          <p:nvPr/>
        </p:nvSpPr>
        <p:spPr>
          <a:xfrm>
            <a:off x="0" y="2828925"/>
            <a:ext cx="7372350" cy="2314575"/>
          </a:xfrm>
          <a:custGeom>
            <a:avLst/>
            <a:gdLst/>
            <a:ahLst/>
            <a:cxnLst/>
            <a:rect l="l" t="t" r="r" b="b"/>
            <a:pathLst>
              <a:path w="7372350" h="2314575" extrusionOk="0">
                <a:moveTo>
                  <a:pt x="0" y="0"/>
                </a:moveTo>
                <a:lnTo>
                  <a:pt x="0" y="2314575"/>
                </a:lnTo>
                <a:lnTo>
                  <a:pt x="7372350" y="2314575"/>
                </a:lnTo>
                <a:lnTo>
                  <a:pt x="0" y="0"/>
                </a:lnTo>
                <a:close/>
              </a:path>
            </a:pathLst>
          </a:custGeom>
          <a:solidFill>
            <a:srgbClr val="C4A0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6" name="Google Shape;48;g2f51d780c3d_0_117"/>
          <p:cNvPicPr preferRelativeResize="0">
            <a:picLocks/>
          </p:cNvPicPr>
          <p:nvPr/>
        </p:nvPicPr>
        <p:blipFill rotWithShape="1">
          <a:blip r:embed="rId7"/>
          <a:srcRect/>
          <a:stretch>
            <a:fillRect/>
          </a:stretch>
        </p:blipFill>
        <p:spPr>
          <a:xfrm>
            <a:off x="0" y="0"/>
            <a:ext cx="9143999" cy="5143499"/>
          </a:xfrm>
          <a:prstGeom prst="rect">
            <a:avLst/>
          </a:prstGeom>
          <a:noFill/>
          <a:ln>
            <a:noFill/>
          </a:ln>
        </p:spPr>
      </p:pic>
      <p:sp>
        <p:nvSpPr>
          <p:cNvPr id="1048591" name="Google Shape;49;g2f51d780c3d_0_117"/>
          <p:cNvSpPr/>
          <p:nvPr/>
        </p:nvSpPr>
        <p:spPr>
          <a:xfrm>
            <a:off x="200025" y="209550"/>
            <a:ext cx="8743950" cy="4724400"/>
          </a:xfrm>
          <a:custGeom>
            <a:avLst/>
            <a:gdLst/>
            <a:ahLst/>
            <a:cxnLst/>
            <a:rect l="l" t="t" r="r" b="b"/>
            <a:pathLst>
              <a:path w="8743950" h="4724400" extrusionOk="0">
                <a:moveTo>
                  <a:pt x="8743950" y="0"/>
                </a:moveTo>
                <a:lnTo>
                  <a:pt x="0" y="0"/>
                </a:lnTo>
                <a:lnTo>
                  <a:pt x="0" y="4724400"/>
                </a:lnTo>
                <a:lnTo>
                  <a:pt x="8743950" y="4724400"/>
                </a:lnTo>
                <a:lnTo>
                  <a:pt x="87439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2" name="Google Shape;50;g2f51d780c3d_0_117"/>
          <p:cNvSpPr txBox="1">
            <a:spLocks noGrp="1"/>
          </p:cNvSpPr>
          <p:nvPr>
            <p:ph type="title"/>
          </p:nvPr>
        </p:nvSpPr>
        <p:spPr>
          <a:xfrm>
            <a:off x="848042" y="534924"/>
            <a:ext cx="7447800" cy="4383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700" b="0" i="0" u="none" strike="noStrike" cap="none">
                <a:solidFill>
                  <a:srgbClr val="AE7A51"/>
                </a:solidFill>
                <a:latin typeface="Helvetica Neue" panose="020B0604020202020204"/>
                <a:ea typeface="Helvetica Neue" panose="020B0604020202020204"/>
                <a:cs typeface="Helvetica Neue" panose="020B0604020202020204"/>
                <a:sym typeface="Helvetica Neue" panose="020B060402020202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48593" name="Google Shape;51;g2f51d780c3d_0_117"/>
          <p:cNvSpPr txBox="1">
            <a:spLocks noGrp="1"/>
          </p:cNvSpPr>
          <p:nvPr>
            <p:ph type="body" idx="1"/>
          </p:nvPr>
        </p:nvSpPr>
        <p:spPr>
          <a:xfrm>
            <a:off x="913447" y="1583689"/>
            <a:ext cx="7317000" cy="2280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550" b="0" i="0" u="none" strike="noStrike" cap="none">
                <a:solidFill>
                  <a:srgbClr val="223944"/>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1048594" name="Google Shape;52;g2f51d780c3d_0_11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95" name="Google Shape;53;g2f51d780c3d_0_11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96" name="Google Shape;54;g2f51d780c3d_0_117"/>
          <p:cNvSpPr txBox="1">
            <a:spLocks noGrp="1"/>
          </p:cNvSpPr>
          <p:nvPr>
            <p:ph type="sldNum" idx="12"/>
          </p:nvPr>
        </p:nvSpPr>
        <p:spPr>
          <a:xfrm>
            <a:off x="6583680" y="4783455"/>
            <a:ext cx="2103000" cy="2772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8626" name="Google Shape;103;p3"/>
          <p:cNvSpPr txBox="1">
            <a:spLocks noGrp="1"/>
          </p:cNvSpPr>
          <p:nvPr>
            <p:ph type="title"/>
          </p:nvPr>
        </p:nvSpPr>
        <p:spPr>
          <a:xfrm>
            <a:off x="848042" y="534924"/>
            <a:ext cx="7447915" cy="3073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Outline of the Presentation:</a:t>
            </a:r>
          </a:p>
        </p:txBody>
      </p:sp>
      <p:sp>
        <p:nvSpPr>
          <p:cNvPr id="1048627" name="Google Shape;104;p3"/>
          <p:cNvSpPr txBox="1">
            <a:spLocks noGrp="1"/>
          </p:cNvSpPr>
          <p:nvPr>
            <p:ph type="body" idx="1"/>
          </p:nvPr>
        </p:nvSpPr>
        <p:spPr>
          <a:xfrm>
            <a:off x="847725" y="996315"/>
            <a:ext cx="7381875" cy="3680460"/>
          </a:xfrm>
          <a:prstGeom prst="rect">
            <a:avLst/>
          </a:prstGeom>
          <a:noFill/>
          <a:ln>
            <a:noFill/>
          </a:ln>
        </p:spPr>
        <p:txBody>
          <a:bodyPr spcFirstLastPara="1" wrap="square" lIns="0" tIns="0" rIns="0" bIns="0" anchor="t" anchorCtr="0">
            <a:noAutofit/>
          </a:bodyPr>
          <a:lstStyle/>
          <a:p>
            <a:pPr indent="-457200">
              <a:spcBef>
                <a:spcPts val="0"/>
              </a:spcBef>
              <a:buSzPts val="1100"/>
              <a:buFont typeface="Wingdings" panose="05000000000000000000" charset="0"/>
              <a:buChar char="Ø"/>
            </a:pPr>
            <a:r>
              <a:rPr lang="en-US" sz="1500" dirty="0"/>
              <a:t>Introduction</a:t>
            </a:r>
          </a:p>
          <a:p>
            <a:pPr marL="0" indent="0">
              <a:spcBef>
                <a:spcPts val="0"/>
              </a:spcBef>
              <a:buSzPts val="1100"/>
              <a:buFont typeface="Wingdings" panose="05000000000000000000" charset="0"/>
            </a:pPr>
            <a:endParaRPr lang="en-US" sz="1500" dirty="0"/>
          </a:p>
          <a:p>
            <a:pPr indent="-457200">
              <a:spcBef>
                <a:spcPts val="0"/>
              </a:spcBef>
              <a:buSzPts val="1100"/>
              <a:buFont typeface="Wingdings" panose="05000000000000000000" charset="0"/>
              <a:buChar char="Ø"/>
            </a:pPr>
            <a:r>
              <a:rPr lang="en-US" sz="1500" dirty="0"/>
              <a:t>Problem Statement</a:t>
            </a:r>
          </a:p>
          <a:p>
            <a:pPr marL="0" indent="0">
              <a:spcBef>
                <a:spcPts val="0"/>
              </a:spcBef>
              <a:buSzPts val="1100"/>
              <a:buFont typeface="Wingdings" panose="05000000000000000000" charset="0"/>
            </a:pPr>
            <a:endParaRPr lang="en-US" sz="1500" dirty="0"/>
          </a:p>
          <a:p>
            <a:pPr indent="-457200">
              <a:spcBef>
                <a:spcPts val="0"/>
              </a:spcBef>
              <a:buSzPts val="1100"/>
              <a:buFont typeface="Wingdings" panose="05000000000000000000" charset="0"/>
              <a:buChar char="Ø"/>
            </a:pPr>
            <a:r>
              <a:rPr lang="en-US" sz="1500" dirty="0"/>
              <a:t>Aim and Objectives</a:t>
            </a:r>
          </a:p>
          <a:p>
            <a:pPr marL="0" indent="0">
              <a:spcBef>
                <a:spcPts val="0"/>
              </a:spcBef>
              <a:buSzPts val="1100"/>
              <a:buFont typeface="Wingdings" panose="05000000000000000000" charset="0"/>
            </a:pPr>
            <a:endParaRPr lang="en-US" sz="1500" dirty="0"/>
          </a:p>
          <a:p>
            <a:pPr indent="-457200">
              <a:spcBef>
                <a:spcPts val="0"/>
              </a:spcBef>
              <a:buSzPts val="1100"/>
              <a:buFont typeface="Wingdings" panose="05000000000000000000" charset="0"/>
              <a:buChar char="Ø"/>
            </a:pPr>
            <a:r>
              <a:rPr lang="en-US" sz="1500" dirty="0"/>
              <a:t>Block Diagram</a:t>
            </a:r>
          </a:p>
          <a:p>
            <a:pPr marL="0" indent="0">
              <a:spcBef>
                <a:spcPts val="0"/>
              </a:spcBef>
              <a:buSzPts val="1100"/>
              <a:buFont typeface="Wingdings" panose="05000000000000000000" charset="0"/>
            </a:pPr>
            <a:endParaRPr lang="en-US" sz="1500" dirty="0"/>
          </a:p>
          <a:p>
            <a:pPr indent="-457200">
              <a:spcBef>
                <a:spcPts val="0"/>
              </a:spcBef>
              <a:buSzPts val="1100"/>
              <a:buFont typeface="Wingdings" panose="05000000000000000000" charset="0"/>
              <a:buChar char="Ø"/>
            </a:pPr>
            <a:r>
              <a:rPr lang="en-US" sz="1500" dirty="0"/>
              <a:t>Software Stack</a:t>
            </a:r>
          </a:p>
          <a:p>
            <a:pPr indent="-457200">
              <a:spcBef>
                <a:spcPts val="0"/>
              </a:spcBef>
              <a:buSzPts val="1100"/>
              <a:buFont typeface="Wingdings" panose="05000000000000000000" charset="0"/>
              <a:buChar char="Ø"/>
            </a:pPr>
            <a:endParaRPr lang="en-US" sz="1500" dirty="0"/>
          </a:p>
          <a:p>
            <a:pPr indent="-457200">
              <a:spcBef>
                <a:spcPts val="0"/>
              </a:spcBef>
              <a:buSzPts val="1100"/>
              <a:buFont typeface="Wingdings" panose="05000000000000000000" charset="0"/>
              <a:buChar char="Ø"/>
            </a:pPr>
            <a:r>
              <a:rPr lang="en-US" sz="1500" dirty="0"/>
              <a:t>Methodology</a:t>
            </a:r>
          </a:p>
          <a:p>
            <a:pPr indent="-457200">
              <a:spcBef>
                <a:spcPts val="0"/>
              </a:spcBef>
              <a:buSzPts val="1100"/>
              <a:buFont typeface="Wingdings" panose="05000000000000000000" charset="0"/>
              <a:buChar char="Ø"/>
            </a:pPr>
            <a:endParaRPr lang="en-US" sz="1500" dirty="0"/>
          </a:p>
          <a:p>
            <a:pPr indent="-457200">
              <a:spcBef>
                <a:spcPts val="0"/>
              </a:spcBef>
              <a:buSzPts val="1100"/>
              <a:buFont typeface="Wingdings" panose="05000000000000000000" charset="0"/>
              <a:buChar char="Ø"/>
            </a:pPr>
            <a:r>
              <a:rPr lang="en-IN" altLang="en-US" sz="1500" dirty="0"/>
              <a:t>Results</a:t>
            </a:r>
            <a:endParaRPr lang="en-US" sz="1500" dirty="0"/>
          </a:p>
          <a:p>
            <a:pPr indent="-457200">
              <a:spcBef>
                <a:spcPts val="0"/>
              </a:spcBef>
              <a:buSzPts val="1100"/>
              <a:buFont typeface="Wingdings" panose="05000000000000000000" charset="0"/>
              <a:buChar char="Ø"/>
            </a:pPr>
            <a:endParaRPr lang="en-US" sz="1500" dirty="0"/>
          </a:p>
          <a:p>
            <a:pPr indent="-457200">
              <a:spcBef>
                <a:spcPts val="0"/>
              </a:spcBef>
              <a:buSzPts val="1100"/>
              <a:buFont typeface="Wingdings" panose="05000000000000000000" charset="0"/>
              <a:buChar char="Ø"/>
            </a:pPr>
            <a:r>
              <a:rPr lang="en-US" sz="1500" dirty="0"/>
              <a:t>Work Plan (Timeline Chart) for the Semester</a:t>
            </a:r>
          </a:p>
          <a:p>
            <a:pPr indent="-457200">
              <a:spcBef>
                <a:spcPts val="0"/>
              </a:spcBef>
              <a:buSzPts val="1100"/>
              <a:buFont typeface="Wingdings" panose="05000000000000000000" charset="0"/>
              <a:buChar char="Ø"/>
            </a:pPr>
            <a:endParaRPr lang="en-US" sz="1500" dirty="0"/>
          </a:p>
          <a:p>
            <a:pPr indent="-457200">
              <a:spcBef>
                <a:spcPts val="0"/>
              </a:spcBef>
              <a:buSzPts val="1100"/>
              <a:buFont typeface="Wingdings" panose="05000000000000000000" charset="0"/>
              <a:buChar char="Ø"/>
            </a:pPr>
            <a:r>
              <a:rPr lang="en-US" sz="1500" dirty="0"/>
              <a:t>References</a:t>
            </a:r>
          </a:p>
          <a:p>
            <a:pPr marL="285750" lvl="0" indent="-285750" algn="l" rtl="0">
              <a:lnSpc>
                <a:spcPct val="100000"/>
              </a:lnSpc>
              <a:spcBef>
                <a:spcPts val="0"/>
              </a:spcBef>
              <a:spcAft>
                <a:spcPts val="0"/>
              </a:spcAft>
              <a:buSzPts val="1400"/>
              <a:buFont typeface="Wingdings" panose="05000000000000000000" charset="0"/>
              <a:buChar char="Ø"/>
            </a:pP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rcRect r="45067" b="30617"/>
          <a:stretch/>
        </p:blipFill>
        <p:spPr>
          <a:xfrm rot="22247">
            <a:off x="617984" y="640887"/>
            <a:ext cx="5090372" cy="3537307"/>
          </a:xfrm>
          <a:prstGeom prst="rect">
            <a:avLst/>
          </a:prstGeom>
        </p:spPr>
      </p:pic>
      <p:sp>
        <p:nvSpPr>
          <p:cNvPr id="3" name="TextBox 2">
            <a:extLst>
              <a:ext uri="{FF2B5EF4-FFF2-40B4-BE49-F238E27FC236}">
                <a16:creationId xmlns:a16="http://schemas.microsoft.com/office/drawing/2014/main" id="{0CB745A7-D25A-21F1-268B-4C95634305F3}"/>
              </a:ext>
            </a:extLst>
          </p:cNvPr>
          <p:cNvSpPr txBox="1"/>
          <p:nvPr/>
        </p:nvSpPr>
        <p:spPr>
          <a:xfrm>
            <a:off x="5050971" y="2409540"/>
            <a:ext cx="4572000" cy="954107"/>
          </a:xfrm>
          <a:prstGeom prst="rect">
            <a:avLst/>
          </a:prstGeom>
          <a:noFill/>
        </p:spPr>
        <p:txBody>
          <a:bodyPr wrap="square">
            <a:spAutoFit/>
          </a:bodyPr>
          <a:lstStyle/>
          <a:p>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   Easier Data Storing </a:t>
            </a:r>
            <a:br>
              <a:rPr lang="en-US" sz="2800" b="1" dirty="0">
                <a:solidFill>
                  <a:srgbClr val="AE7A51"/>
                </a:solidFill>
                <a:latin typeface="Calibri" panose="020F0502020204030204" pitchFamily="34" charset="0"/>
                <a:cs typeface="Calibri" panose="020F0502020204030204" pitchFamily="34" charset="0"/>
                <a:sym typeface="Helvetica Neue" panose="020B0604020202020204"/>
              </a:rPr>
            </a:br>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with Sheets App Script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745A7-D25A-21F1-268B-4C95634305F3}"/>
              </a:ext>
            </a:extLst>
          </p:cNvPr>
          <p:cNvSpPr txBox="1"/>
          <p:nvPr/>
        </p:nvSpPr>
        <p:spPr>
          <a:xfrm>
            <a:off x="3018971" y="210625"/>
            <a:ext cx="4572000" cy="954107"/>
          </a:xfrm>
          <a:prstGeom prst="rect">
            <a:avLst/>
          </a:prstGeom>
          <a:noFill/>
        </p:spPr>
        <p:txBody>
          <a:bodyPr wrap="square">
            <a:spAutoFit/>
          </a:bodyPr>
          <a:lstStyle/>
          <a:p>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 Inspiration from </a:t>
            </a:r>
            <a:br>
              <a:rPr lang="en-US" sz="2800" b="1" dirty="0">
                <a:solidFill>
                  <a:srgbClr val="AE7A51"/>
                </a:solidFill>
                <a:latin typeface="Calibri" panose="020F0502020204030204" pitchFamily="34" charset="0"/>
                <a:cs typeface="Calibri" panose="020F0502020204030204" pitchFamily="34" charset="0"/>
                <a:sym typeface="Helvetica Neue" panose="020B0604020202020204"/>
              </a:rPr>
            </a:br>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Realtime Data-Set</a:t>
            </a:r>
            <a:endParaRPr lang="en-IN" dirty="0"/>
          </a:p>
        </p:txBody>
      </p:sp>
      <p:pic>
        <p:nvPicPr>
          <p:cNvPr id="4" name="Picture 3">
            <a:extLst>
              <a:ext uri="{FF2B5EF4-FFF2-40B4-BE49-F238E27FC236}">
                <a16:creationId xmlns:a16="http://schemas.microsoft.com/office/drawing/2014/main" id="{D43E7739-210D-A2B3-F9C3-58FFEE8BDB20}"/>
              </a:ext>
            </a:extLst>
          </p:cNvPr>
          <p:cNvPicPr>
            <a:picLocks noChangeAspect="1"/>
          </p:cNvPicPr>
          <p:nvPr/>
        </p:nvPicPr>
        <p:blipFill>
          <a:blip r:embed="rId2"/>
          <a:stretch>
            <a:fillRect/>
          </a:stretch>
        </p:blipFill>
        <p:spPr>
          <a:xfrm>
            <a:off x="1364345" y="1113932"/>
            <a:ext cx="6285560" cy="3535627"/>
          </a:xfrm>
          <a:prstGeom prst="rect">
            <a:avLst/>
          </a:prstGeom>
        </p:spPr>
      </p:pic>
    </p:spTree>
    <p:extLst>
      <p:ext uri="{BB962C8B-B14F-4D97-AF65-F5344CB8AC3E}">
        <p14:creationId xmlns:p14="http://schemas.microsoft.com/office/powerpoint/2010/main" val="389581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048602" name="Google Shape;137;g2f51d780c3d_0_101"/>
          <p:cNvSpPr txBox="1"/>
          <p:nvPr/>
        </p:nvSpPr>
        <p:spPr>
          <a:xfrm>
            <a:off x="911860" y="603250"/>
            <a:ext cx="6939900" cy="3907800"/>
          </a:xfrm>
          <a:prstGeom prst="rect">
            <a:avLst/>
          </a:prstGeom>
          <a:noFill/>
          <a:ln>
            <a:noFill/>
          </a:ln>
        </p:spPr>
        <p:txBody>
          <a:bodyPr spcFirstLastPara="1" wrap="square" lIns="0" tIns="14600" rIns="0" bIns="0" anchor="t" anchorCtr="0">
            <a:noAutofit/>
          </a:bodyPr>
          <a:lstStyle/>
          <a:p>
            <a:pPr marL="330200" marR="41275" lvl="0" indent="-191135" algn="l" rtl="0">
              <a:lnSpc>
                <a:spcPct val="101000"/>
              </a:lnSpc>
              <a:spcBef>
                <a:spcPts val="115"/>
              </a:spcBef>
              <a:spcAft>
                <a:spcPts val="0"/>
              </a:spcAft>
              <a:buClr>
                <a:srgbClr val="223944"/>
              </a:buClr>
              <a:buSzPts val="2000"/>
              <a:buFont typeface="Times New Roman" panose="02020603050405020304"/>
              <a:buNone/>
            </a:pPr>
            <a:r>
              <a:rPr lang="en-US" sz="2000" b="1">
                <a:solidFill>
                  <a:srgbClr val="AE7A51"/>
                </a:solidFill>
                <a:latin typeface="Times New Roman" panose="02020603050405020304"/>
                <a:ea typeface="Times New Roman" panose="02020603050405020304"/>
                <a:cs typeface="Times New Roman" panose="02020603050405020304"/>
                <a:sym typeface="Times New Roman" panose="02020603050405020304"/>
              </a:rPr>
              <a:t>TIMELINE CHART</a:t>
            </a:r>
          </a:p>
          <a:p>
            <a:pPr marL="330200" marR="41275" lvl="0" indent="-191135" algn="ctr" rtl="0">
              <a:lnSpc>
                <a:spcPct val="101000"/>
              </a:lnSpc>
              <a:spcBef>
                <a:spcPts val="115"/>
              </a:spcBef>
              <a:spcAft>
                <a:spcPts val="0"/>
              </a:spcAft>
              <a:buClr>
                <a:srgbClr val="223944"/>
              </a:buClr>
              <a:buSzPts val="2000"/>
              <a:buFont typeface="Times New Roman" panose="02020603050405020304"/>
              <a:buNone/>
            </a:pPr>
            <a:endParaRPr lang="en-US" sz="2000" b="1">
              <a:solidFill>
                <a:srgbClr val="AE7A51"/>
              </a:solidFill>
              <a:latin typeface="Times New Roman" panose="02020603050405020304"/>
              <a:ea typeface="Times New Roman" panose="02020603050405020304"/>
              <a:cs typeface="Times New Roman" panose="02020603050405020304"/>
              <a:sym typeface="Times New Roman" panose="02020603050405020304"/>
            </a:endParaRPr>
          </a:p>
          <a:p>
            <a:pPr marL="330200" marR="41275" lvl="0" indent="-191135" algn="ctr" rtl="0">
              <a:lnSpc>
                <a:spcPct val="101000"/>
              </a:lnSpc>
              <a:spcBef>
                <a:spcPts val="115"/>
              </a:spcBef>
              <a:spcAft>
                <a:spcPts val="0"/>
              </a:spcAft>
              <a:buClr>
                <a:srgbClr val="223944"/>
              </a:buClr>
              <a:buSzPts val="2000"/>
              <a:buFont typeface="Times New Roman" panose="02020603050405020304"/>
              <a:buNone/>
            </a:pPr>
            <a:endParaRPr sz="2000" b="1">
              <a:solidFill>
                <a:srgbClr val="AE7A51"/>
              </a:solidFill>
              <a:latin typeface="Times New Roman" panose="02020603050405020304"/>
              <a:ea typeface="Times New Roman" panose="02020603050405020304"/>
              <a:cs typeface="Times New Roman" panose="02020603050405020304"/>
              <a:sym typeface="Times New Roman" panose="02020603050405020304"/>
            </a:endParaRPr>
          </a:p>
          <a:p>
            <a:pPr marL="330200" marR="41275" lvl="0" indent="-191135" algn="ctr" rtl="0">
              <a:lnSpc>
                <a:spcPct val="101000"/>
              </a:lnSpc>
              <a:spcBef>
                <a:spcPts val="115"/>
              </a:spcBef>
              <a:spcAft>
                <a:spcPts val="0"/>
              </a:spcAft>
              <a:buClr>
                <a:srgbClr val="223944"/>
              </a:buClr>
              <a:buSzPts val="2000"/>
              <a:buFont typeface="Times New Roman" panose="02020603050405020304"/>
              <a:buNone/>
            </a:pPr>
            <a:endParaRPr lang="en-US" sz="2000" b="1" dirty="0">
              <a:solidFill>
                <a:schemeClr val="accent6">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7" name="Picture 0" descr="image.png"/>
          <p:cNvPicPr>
            <a:picLocks noChangeAspect="1"/>
          </p:cNvPicPr>
          <p:nvPr/>
        </p:nvPicPr>
        <p:blipFill>
          <a:blip r:embed="rId3"/>
          <a:stretch>
            <a:fillRect/>
          </a:stretch>
        </p:blipFill>
        <p:spPr>
          <a:xfrm>
            <a:off x="2365375" y="1188720"/>
            <a:ext cx="4083050" cy="3469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048608" name="Google Shape;142;g2f51d780c3d_0_105"/>
          <p:cNvSpPr txBox="1"/>
          <p:nvPr/>
        </p:nvSpPr>
        <p:spPr>
          <a:xfrm>
            <a:off x="626110" y="474980"/>
            <a:ext cx="8091900" cy="382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sym typeface="+mn-ea"/>
              </a:rPr>
              <a:t> </a:t>
            </a:r>
          </a:p>
          <a:p>
            <a:pPr marL="0" marR="0" lvl="0" indent="0" algn="l" rtl="0">
              <a:spcBef>
                <a:spcPts val="0"/>
              </a:spcBef>
              <a:spcAft>
                <a:spcPts val="0"/>
              </a:spcAft>
              <a:buNone/>
            </a:pPr>
            <a:r>
              <a:rPr lang="en-US" sz="2000" b="1" dirty="0">
                <a:solidFill>
                  <a:srgbClr val="AE7A51"/>
                </a:solidFill>
                <a:latin typeface="Times New Roman" panose="02020603050405020304"/>
                <a:ea typeface="Times New Roman" panose="02020603050405020304"/>
                <a:cs typeface="Times New Roman" panose="02020603050405020304"/>
                <a:sym typeface="Times New Roman" panose="02020603050405020304"/>
              </a:rPr>
              <a:t>CONCLUSION</a:t>
            </a:r>
            <a:endParaRPr sz="2000" b="1" dirty="0">
              <a:solidFill>
                <a:srgbClr val="AE7A5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br>
              <a:rPr lang="en-US" sz="2000" dirty="0">
                <a:latin typeface="Times New Roman" panose="02020603050405020304" pitchFamily="18" charset="0"/>
                <a:cs typeface="Times New Roman" panose="02020603050405020304" pitchFamily="18" charset="0"/>
                <a:sym typeface="+mn-ea"/>
              </a:rPr>
            </a:br>
            <a:endParaRPr lang="en-US" sz="2000" dirty="0">
              <a:latin typeface="Times New Roman" panose="02020603050405020304" pitchFamily="18" charset="0"/>
              <a:cs typeface="Times New Roman" panose="02020603050405020304" pitchFamily="18" charset="0"/>
              <a:sym typeface="+mn-ea"/>
            </a:endParaRPr>
          </a:p>
          <a:p>
            <a:pPr marL="342900" marR="0" lvl="0" indent="-342900" algn="l" rtl="0">
              <a:spcBef>
                <a:spcPts val="0"/>
              </a:spcBef>
              <a:spcAft>
                <a:spcPts val="0"/>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sym typeface="+mn-ea"/>
              </a:rPr>
              <a:t>Our project focuses on protecting personal data like mobile numbers and identity details by following global privacy laws. We are building a secure framework to handle and share this data accurately, keeping it safe from unauthorized access. </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342900" marR="0" lvl="0" indent="-342900" algn="l" rtl="0">
              <a:spcBef>
                <a:spcPts val="0"/>
              </a:spcBef>
              <a:spcAft>
                <a:spcPts val="0"/>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sym typeface="+mn-ea"/>
              </a:rPr>
              <a:t>By working on coding, interface design, and database management, we aim to create an effective and user-friendly system. Ultimately, our goal is to harmonize global data protection laws, enhance privacy rights, and ensure compliance, addressing the critical issues of data breaches and identity theft.</a:t>
            </a:r>
            <a:endParaRPr sz="1550" b="1" dirty="0">
              <a:solidFill>
                <a:srgbClr val="AE7A5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48635" name="Google Shape;109;g2f51d780c3d_0_78"/>
          <p:cNvSpPr txBox="1">
            <a:spLocks noGrp="1"/>
          </p:cNvSpPr>
          <p:nvPr>
            <p:ph type="title"/>
          </p:nvPr>
        </p:nvSpPr>
        <p:spPr>
          <a:xfrm>
            <a:off x="941985" y="416379"/>
            <a:ext cx="2901300" cy="3213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000" b="1" dirty="0">
                <a:latin typeface="Times New Roman" panose="02020603050405020304"/>
                <a:ea typeface="Times New Roman" panose="02020603050405020304"/>
                <a:cs typeface="Times New Roman" panose="02020603050405020304"/>
                <a:sym typeface="Times New Roman" panose="02020603050405020304"/>
              </a:rPr>
              <a:t>INTRODUCTION</a:t>
            </a:r>
            <a:endParaRPr sz="2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8636" name="Google Shape;110;g2f51d780c3d_0_78"/>
          <p:cNvSpPr txBox="1"/>
          <p:nvPr/>
        </p:nvSpPr>
        <p:spPr>
          <a:xfrm>
            <a:off x="941985" y="1033235"/>
            <a:ext cx="6933000" cy="3192900"/>
          </a:xfrm>
          <a:prstGeom prst="rect">
            <a:avLst/>
          </a:prstGeom>
          <a:noFill/>
          <a:ln>
            <a:noFill/>
          </a:ln>
        </p:spPr>
        <p:txBody>
          <a:bodyPr spcFirstLastPara="1" wrap="square" lIns="0" tIns="50150" rIns="0" bIns="0" anchor="t" anchorCtr="0">
            <a:noAutofit/>
          </a:bodyPr>
          <a:lstStyle/>
          <a:p>
            <a:pPr marL="297815" marR="0" lvl="0" indent="-285750" algn="l" rtl="0">
              <a:lnSpc>
                <a:spcPct val="100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Fake ID Protection for Companies: </a:t>
            </a:r>
            <a:r>
              <a:rPr lang="en-US" sz="1550" dirty="0">
                <a:latin typeface="Times New Roman" panose="02020603050405020304" pitchFamily="18" charset="0"/>
                <a:cs typeface="Times New Roman" panose="02020603050405020304" pitchFamily="18" charset="0"/>
                <a:sym typeface="+mn-ea"/>
              </a:rPr>
              <a:t>We’re building a User Authenticity Module that helps companies, especially FinTech firms, check if someone’s PAN ID is real or fake. This way, businesses can avoid fraud and stay safe from fake users.</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297815" marR="0" lvl="0" indent="-285750" algn="l" rtl="0">
              <a:lnSpc>
                <a:spcPct val="100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Safety</a:t>
            </a:r>
            <a:r>
              <a:rPr lang="en-US" sz="1550" dirty="0">
                <a:latin typeface="Times New Roman" panose="02020603050405020304" pitchFamily="18" charset="0"/>
                <a:cs typeface="Times New Roman" panose="02020603050405020304" pitchFamily="18" charset="0"/>
                <a:sym typeface="+mn-ea"/>
              </a:rPr>
              <a:t> </a:t>
            </a:r>
            <a:r>
              <a:rPr lang="en-US" sz="1550" b="1" dirty="0">
                <a:latin typeface="Times New Roman" panose="02020603050405020304" pitchFamily="18" charset="0"/>
                <a:cs typeface="Times New Roman" panose="02020603050405020304" pitchFamily="18" charset="0"/>
                <a:sym typeface="+mn-ea"/>
              </a:rPr>
              <a:t>Check for Users:</a:t>
            </a:r>
            <a:r>
              <a:rPr lang="en-US" sz="1550" dirty="0">
                <a:latin typeface="Times New Roman" panose="02020603050405020304" pitchFamily="18" charset="0"/>
                <a:cs typeface="Times New Roman" panose="02020603050405020304" pitchFamily="18" charset="0"/>
                <a:sym typeface="+mn-ea"/>
              </a:rPr>
              <a:t> Another part of our project helps regular users know if it’s safe to share their personal info with a website or company. It will give a simple "safe or not safe" indication, making it easier for people to protect their data.</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297815" marR="0" lvl="0" indent="-285750" algn="l" rtl="0">
              <a:lnSpc>
                <a:spcPct val="100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Secure Data Handling: </a:t>
            </a:r>
            <a:r>
              <a:rPr lang="en-US" sz="1550" dirty="0">
                <a:latin typeface="Times New Roman" panose="02020603050405020304" pitchFamily="18" charset="0"/>
                <a:cs typeface="Times New Roman" panose="02020603050405020304" pitchFamily="18" charset="0"/>
                <a:sym typeface="+mn-ea"/>
              </a:rPr>
              <a:t>We use advanced encryption to lock down sensitive data like mobile numbers and Aadhar details, keeping them safe at every step—from storing to sharing. Your data stays protected, no matter where it </a:t>
            </a:r>
            <a:r>
              <a:rPr lang="en-US" sz="1550" dirty="0" err="1">
                <a:latin typeface="Times New Roman" panose="02020603050405020304" pitchFamily="18" charset="0"/>
                <a:cs typeface="Times New Roman" panose="02020603050405020304" pitchFamily="18" charset="0"/>
                <a:sym typeface="+mn-ea"/>
              </a:rPr>
              <a:t>goes.Following</a:t>
            </a:r>
            <a:r>
              <a:rPr lang="en-US" sz="1550" dirty="0">
                <a:latin typeface="Times New Roman" panose="02020603050405020304" pitchFamily="18" charset="0"/>
                <a:cs typeface="Times New Roman" panose="02020603050405020304" pitchFamily="18" charset="0"/>
                <a:sym typeface="+mn-ea"/>
              </a:rPr>
              <a:t> </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297815" marR="0" lvl="0" indent="-285750" algn="l" rtl="0">
              <a:lnSpc>
                <a:spcPct val="100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Global Privacy Laws:</a:t>
            </a:r>
            <a:r>
              <a:rPr lang="en-US" sz="1550" dirty="0">
                <a:latin typeface="Times New Roman" panose="02020603050405020304" pitchFamily="18" charset="0"/>
                <a:cs typeface="Times New Roman" panose="02020603050405020304" pitchFamily="18" charset="0"/>
                <a:sym typeface="+mn-ea"/>
              </a:rPr>
              <a:t> Our project also respects international data privacy rules to ensure that personal information is handled responsibly and safely across countries, just like it should be.</a:t>
            </a:r>
            <a:endParaRPr sz="155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048639" name="Google Shape;115;g2f51d780c3d_0_83"/>
          <p:cNvSpPr txBox="1">
            <a:spLocks noGrp="1"/>
          </p:cNvSpPr>
          <p:nvPr>
            <p:ph type="title"/>
          </p:nvPr>
        </p:nvSpPr>
        <p:spPr>
          <a:xfrm>
            <a:off x="890905" y="428471"/>
            <a:ext cx="4182000" cy="3213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0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8640" name="Google Shape;116;g2f51d780c3d_0_83"/>
          <p:cNvSpPr txBox="1"/>
          <p:nvPr/>
        </p:nvSpPr>
        <p:spPr>
          <a:xfrm>
            <a:off x="890905" y="959485"/>
            <a:ext cx="6929700" cy="2747700"/>
          </a:xfrm>
          <a:prstGeom prst="rect">
            <a:avLst/>
          </a:prstGeom>
          <a:noFill/>
          <a:ln>
            <a:noFill/>
          </a:ln>
        </p:spPr>
        <p:txBody>
          <a:bodyPr spcFirstLastPara="1" wrap="square" lIns="0" tIns="12050" rIns="0" bIns="0" anchor="t" anchorCtr="0">
            <a:noAutofit/>
          </a:bodyPr>
          <a:lstStyle/>
          <a:p>
            <a:pPr marL="297815" marR="47625" lvl="0" indent="-285750" algn="l" rtl="0">
              <a:lnSpc>
                <a:spcPct val="121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Companies Falling Victim to Fake IDs:</a:t>
            </a:r>
            <a:r>
              <a:rPr lang="en-US" sz="1550" dirty="0">
                <a:latin typeface="Times New Roman" panose="02020603050405020304" pitchFamily="18" charset="0"/>
                <a:cs typeface="Times New Roman" panose="02020603050405020304" pitchFamily="18" charset="0"/>
                <a:sym typeface="+mn-ea"/>
              </a:rPr>
              <a:t> FinTech firms and businesses lose revenue and trust due to fraudulent transactions with fake PAN IDs, causing financial losses and damaging reputations.</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297815" marR="47625" lvl="0" indent="-285750" algn="l" rtl="0">
              <a:lnSpc>
                <a:spcPct val="121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Users Exposed to Unsafe Platforms:</a:t>
            </a:r>
            <a:r>
              <a:rPr lang="en-US" sz="1550" dirty="0">
                <a:latin typeface="Times New Roman" panose="02020603050405020304" pitchFamily="18" charset="0"/>
                <a:cs typeface="Times New Roman" panose="02020603050405020304" pitchFamily="18" charset="0"/>
                <a:sym typeface="+mn-ea"/>
              </a:rPr>
              <a:t> Millions of users unknowingly share Aadhar details with unverified sites, risking data theft, breaches, and identity fraud.</a:t>
            </a:r>
            <a:br>
              <a:rPr lang="en-US" sz="1550" dirty="0">
                <a:latin typeface="Times New Roman" panose="02020603050405020304" pitchFamily="18" charset="0"/>
                <a:cs typeface="Times New Roman" panose="02020603050405020304" pitchFamily="18" charset="0"/>
                <a:sym typeface="+mn-ea"/>
              </a:rPr>
            </a:br>
            <a:endParaRPr lang="en-US" sz="1550" dirty="0">
              <a:latin typeface="Times New Roman" panose="02020603050405020304" pitchFamily="18" charset="0"/>
              <a:cs typeface="Times New Roman" panose="02020603050405020304" pitchFamily="18" charset="0"/>
              <a:sym typeface="+mn-ea"/>
            </a:endParaRPr>
          </a:p>
          <a:p>
            <a:pPr marL="297815" marR="47625" lvl="0" indent="-285750" algn="l" rtl="0">
              <a:lnSpc>
                <a:spcPct val="121000"/>
              </a:lnSpc>
              <a:spcBef>
                <a:spcPts val="0"/>
              </a:spcBef>
              <a:spcAft>
                <a:spcPts val="0"/>
              </a:spcAft>
              <a:buClr>
                <a:schemeClr val="dk1"/>
              </a:buClr>
              <a:buSzPts val="1550"/>
              <a:buFont typeface="Arial" panose="020B0604020202020204"/>
              <a:buChar char="•"/>
            </a:pPr>
            <a:r>
              <a:rPr lang="en-US" sz="1550" b="1" dirty="0">
                <a:latin typeface="Times New Roman" panose="02020603050405020304" pitchFamily="18" charset="0"/>
                <a:cs typeface="Times New Roman" panose="02020603050405020304" pitchFamily="18" charset="0"/>
                <a:sym typeface="+mn-ea"/>
              </a:rPr>
              <a:t>Insecure Handling of Sensitive Data:</a:t>
            </a:r>
            <a:r>
              <a:rPr lang="en-US" sz="1550" dirty="0">
                <a:latin typeface="Times New Roman" panose="02020603050405020304" pitchFamily="18" charset="0"/>
                <a:cs typeface="Times New Roman" panose="02020603050405020304" pitchFamily="18" charset="0"/>
                <a:sym typeface="+mn-ea"/>
              </a:rPr>
              <a:t> Without encryption, sensitive data like mobile numbers and IDs remain unprotected, exposing it to hackers and causing real-time data leaks, leading to personal and financial harm.</a:t>
            </a:r>
            <a:endParaRPr sz="155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3"/>
          <p:cNvSpPr>
            <a:spLocks noGrp="1"/>
          </p:cNvSpPr>
          <p:nvPr>
            <p:ph type="title"/>
          </p:nvPr>
        </p:nvSpPr>
        <p:spPr>
          <a:xfrm>
            <a:off x="847725" y="742950"/>
            <a:ext cx="7447915" cy="345440"/>
          </a:xfrm>
        </p:spPr>
        <p:txBody>
          <a:bodyPr>
            <a:noAutofit/>
          </a:bodyPr>
          <a:lstStyle/>
          <a:p>
            <a:r>
              <a:rPr lang="en-US" sz="2000" b="1">
                <a:latin typeface="Times New Roman" panose="02020603050405020304" pitchFamily="18" charset="0"/>
                <a:cs typeface="Times New Roman" panose="02020603050405020304" pitchFamily="18" charset="0"/>
              </a:rPr>
              <a:t>AIM AND OBJECTIVES</a:t>
            </a:r>
          </a:p>
        </p:txBody>
      </p:sp>
      <p:sp>
        <p:nvSpPr>
          <p:cNvPr id="1048644" name="Text Placeholder 4"/>
          <p:cNvSpPr>
            <a:spLocks noGrp="1"/>
          </p:cNvSpPr>
          <p:nvPr>
            <p:ph type="body" idx="1"/>
          </p:nvPr>
        </p:nvSpPr>
        <p:spPr>
          <a:xfrm>
            <a:off x="913447" y="1583689"/>
            <a:ext cx="7317105" cy="2146742"/>
          </a:xfrm>
        </p:spPr>
        <p:txBody>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sym typeface="+mn-ea"/>
              </a:rPr>
              <a:t>The goal is to establish a unified data protection framework by:</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pPr>
            <a:endParaRPr lang="en-US" dirty="0">
              <a:latin typeface="Times New Roman" panose="02020603050405020304" pitchFamily="18" charset="0"/>
              <a:cs typeface="Times New Roman" panose="02020603050405020304" pitchFamily="18" charset="0"/>
              <a:sym typeface="+mn-ea"/>
            </a:endParaRPr>
          </a:p>
          <a:p>
            <a:pPr marL="285750" lvl="0" indent="-285750" algn="l" rtl="0">
              <a:spcBef>
                <a:spcPts val="0"/>
              </a:spcBef>
              <a:spcAft>
                <a:spcPts val="0"/>
              </a:spcAft>
              <a:buFontTx/>
              <a:buChar char="-"/>
            </a:pPr>
            <a:endParaRPr lang="en-US" dirty="0">
              <a:latin typeface="Times New Roman" panose="02020603050405020304" pitchFamily="18" charset="0"/>
              <a:cs typeface="Times New Roman" panose="02020603050405020304" pitchFamily="18" charset="0"/>
              <a:sym typeface="+mn-ea"/>
            </a:endParaRPr>
          </a:p>
          <a:p>
            <a:pPr marL="342900" lvl="0" indent="-342900" algn="l" rtl="0">
              <a:lnSpc>
                <a:spcPct val="200000"/>
              </a:lnSpc>
              <a:spcBef>
                <a:spcPts val="0"/>
              </a:spcBef>
              <a:spcAft>
                <a:spcPts val="0"/>
              </a:spcAft>
              <a:buFont typeface="+mj-lt"/>
              <a:buAutoNum type="alphaUcPeriod"/>
            </a:pPr>
            <a:r>
              <a:rPr lang="en-US" dirty="0">
                <a:latin typeface="Times New Roman" panose="02020603050405020304" pitchFamily="18" charset="0"/>
                <a:cs typeface="Times New Roman" panose="02020603050405020304" pitchFamily="18" charset="0"/>
                <a:sym typeface="+mn-ea"/>
              </a:rPr>
              <a:t>Secure User Data with Advanced Encryption</a:t>
            </a:r>
          </a:p>
          <a:p>
            <a:pPr marL="342900" lvl="0" indent="-342900" algn="l" rtl="0">
              <a:lnSpc>
                <a:spcPct val="200000"/>
              </a:lnSpc>
              <a:spcBef>
                <a:spcPts val="0"/>
              </a:spcBef>
              <a:spcAft>
                <a:spcPts val="0"/>
              </a:spcAft>
              <a:buFont typeface="+mj-lt"/>
              <a:buAutoNum type="alphaUcPeriod"/>
            </a:pPr>
            <a:r>
              <a:rPr lang="en-US" dirty="0">
                <a:latin typeface="Times New Roman" panose="02020603050405020304" pitchFamily="18" charset="0"/>
                <a:cs typeface="Times New Roman" panose="02020603050405020304" pitchFamily="18" charset="0"/>
                <a:sym typeface="+mn-ea"/>
              </a:rPr>
              <a:t>Verify User Authenticity to Prevent Fraud</a:t>
            </a:r>
          </a:p>
          <a:p>
            <a:pPr marL="342900" lvl="0" indent="-342900" algn="l" rtl="0">
              <a:lnSpc>
                <a:spcPct val="200000"/>
              </a:lnSpc>
              <a:spcBef>
                <a:spcPts val="0"/>
              </a:spcBef>
              <a:spcAft>
                <a:spcPts val="0"/>
              </a:spcAft>
              <a:buFont typeface="+mj-lt"/>
              <a:buAutoNum type="alphaUcPeriod"/>
            </a:pPr>
            <a:r>
              <a:rPr lang="en-US" dirty="0">
                <a:latin typeface="Times New Roman" panose="02020603050405020304" pitchFamily="18" charset="0"/>
                <a:cs typeface="Times New Roman" panose="02020603050405020304" pitchFamily="18" charset="0"/>
                <a:sym typeface="+mn-ea"/>
              </a:rPr>
              <a:t>Enhance Data Privacy for Safe Sharing</a:t>
            </a:r>
            <a:endParaRPr lang="en-US" dirty="0"/>
          </a:p>
        </p:txBody>
      </p:sp>
      <p:pic>
        <p:nvPicPr>
          <p:cNvPr id="2050" name="Picture 2" descr="Digilocker Integration API | DigiLocker API">
            <a:extLst>
              <a:ext uri="{FF2B5EF4-FFF2-40B4-BE49-F238E27FC236}">
                <a16:creationId xmlns:a16="http://schemas.microsoft.com/office/drawing/2014/main" id="{87E39286-A2C7-B23D-44E9-2107703E7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053" y="1583689"/>
            <a:ext cx="3058432" cy="3092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3"/>
          <p:cNvSpPr>
            <a:spLocks noGrp="1"/>
          </p:cNvSpPr>
          <p:nvPr>
            <p:ph type="title"/>
          </p:nvPr>
        </p:nvSpPr>
        <p:spPr>
          <a:xfrm>
            <a:off x="848042" y="534924"/>
            <a:ext cx="7447915" cy="307340"/>
          </a:xfrm>
        </p:spPr>
        <p:txBody>
          <a:bodyPr/>
          <a:lstStyle/>
          <a:p>
            <a:r>
              <a:rPr lang="en-US" sz="2000" b="1">
                <a:latin typeface="Times New Roman" panose="02020603050405020304" pitchFamily="18" charset="0"/>
                <a:cs typeface="Times New Roman" panose="02020603050405020304" pitchFamily="18" charset="0"/>
              </a:rPr>
              <a:t>BLOCK DIAGRAM</a:t>
            </a:r>
          </a:p>
        </p:txBody>
      </p:sp>
      <p:pic>
        <p:nvPicPr>
          <p:cNvPr id="2097162" name="Picture 7" descr="image (1).png"/>
          <p:cNvPicPr>
            <a:picLocks noChangeAspect="1"/>
          </p:cNvPicPr>
          <p:nvPr/>
        </p:nvPicPr>
        <p:blipFill>
          <a:blip r:embed="rId2"/>
          <a:stretch>
            <a:fillRect/>
          </a:stretch>
        </p:blipFill>
        <p:spPr>
          <a:xfrm>
            <a:off x="1019810" y="1106170"/>
            <a:ext cx="5740400" cy="3495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048646" name="Google Shape;127;g2f51d780c3d_0_93"/>
          <p:cNvSpPr txBox="1"/>
          <p:nvPr/>
        </p:nvSpPr>
        <p:spPr>
          <a:xfrm>
            <a:off x="574040" y="601345"/>
            <a:ext cx="7677900" cy="3830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AE7A51"/>
                </a:solidFill>
                <a:latin typeface="Times New Roman" panose="02020603050405020304"/>
                <a:ea typeface="Times New Roman" panose="02020603050405020304"/>
                <a:cs typeface="Times New Roman" panose="02020603050405020304"/>
                <a:sym typeface="Times New Roman" panose="02020603050405020304"/>
              </a:rPr>
              <a:t>SOFTWARE STACK</a:t>
            </a:r>
            <a:endParaRPr sz="2000" b="1" dirty="0">
              <a:solidFill>
                <a:srgbClr val="AE7A5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Technologies Used:</a:t>
            </a:r>
          </a:p>
          <a:p>
            <a:pPr marL="0" marR="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Java: A powerful programming language for backend development.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MERN Stack: A versatile framework for building web applications.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APIs: Facilitate secure data exchange with third-party services.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SQL: Enables efficient CRUD operations on databases.  </a:t>
            </a:r>
          </a:p>
          <a:p>
            <a:pPr marL="0" marR="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Software Utilized:  </a:t>
            </a:r>
          </a:p>
          <a:p>
            <a:pPr marL="0" marR="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Visual Studio: Integrated development environment for coding.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JDK (Java Development Kit): Essential toolkit for Java development.  </a:t>
            </a: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sym typeface="+mn-ea"/>
              </a:rPr>
              <a:t>- Official API Platform for Government ID Verification: For reliable identity validation.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588"/>
          <p:cNvSpPr>
            <a:spLocks noGrp="1"/>
          </p:cNvSpPr>
          <p:nvPr>
            <p:ph type="title"/>
          </p:nvPr>
        </p:nvSpPr>
        <p:spPr>
          <a:xfrm>
            <a:off x="666200" y="836947"/>
            <a:ext cx="7447915" cy="430887"/>
          </a:xfrm>
        </p:spPr>
        <p:txBody>
          <a:bodyPr/>
          <a:lstStyle/>
          <a:p>
            <a:r>
              <a:rPr lang="en-US" sz="2800" b="1" dirty="0">
                <a:latin typeface="Calibri" panose="020F0502020204030204" pitchFamily="34" charset="0"/>
                <a:cs typeface="Calibri" panose="020F0502020204030204" pitchFamily="34" charset="0"/>
              </a:rPr>
              <a:t>RESULT</a:t>
            </a:r>
            <a:endParaRPr lang="en-US" sz="2000" dirty="0">
              <a:latin typeface="Calibri" panose="020F0502020204030204" pitchFamily="34" charset="0"/>
              <a:cs typeface="Calibri" panose="020F0502020204030204" pitchFamily="34" charset="0"/>
            </a:endParaRPr>
          </a:p>
        </p:txBody>
      </p:sp>
      <p:pic>
        <p:nvPicPr>
          <p:cNvPr id="2097160" name="Picture 2097156"/>
          <p:cNvPicPr>
            <a:picLocks/>
          </p:cNvPicPr>
          <p:nvPr/>
        </p:nvPicPr>
        <p:blipFill>
          <a:blip r:embed="rId2"/>
          <a:srcRect l="34967" t="27383" r="34651" b="16658"/>
          <a:stretch/>
        </p:blipFill>
        <p:spPr>
          <a:xfrm rot="21600000">
            <a:off x="892215" y="1331683"/>
            <a:ext cx="3425785" cy="3233059"/>
          </a:xfrm>
          <a:prstGeom prst="rect">
            <a:avLst/>
          </a:prstGeom>
        </p:spPr>
      </p:pic>
      <p:pic>
        <p:nvPicPr>
          <p:cNvPr id="2097158" name="Picture 2097157"/>
          <p:cNvPicPr>
            <a:picLocks/>
          </p:cNvPicPr>
          <p:nvPr/>
        </p:nvPicPr>
        <p:blipFill>
          <a:blip r:embed="rId3"/>
          <a:srcRect l="32920" t="24564" r="28487" b="17909"/>
          <a:stretch/>
        </p:blipFill>
        <p:spPr>
          <a:xfrm>
            <a:off x="5116286" y="1331683"/>
            <a:ext cx="3352800" cy="32330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496716" y="748193"/>
            <a:ext cx="7994141" cy="3846286"/>
          </a:xfrm>
          <a:prstGeom prst="rect">
            <a:avLst/>
          </a:prstGeom>
        </p:spPr>
      </p:pic>
      <p:sp>
        <p:nvSpPr>
          <p:cNvPr id="3" name="TextBox 2">
            <a:extLst>
              <a:ext uri="{FF2B5EF4-FFF2-40B4-BE49-F238E27FC236}">
                <a16:creationId xmlns:a16="http://schemas.microsoft.com/office/drawing/2014/main" id="{ED007943-B3EB-49DC-05B4-0179098F37C8}"/>
              </a:ext>
            </a:extLst>
          </p:cNvPr>
          <p:cNvSpPr txBox="1"/>
          <p:nvPr/>
        </p:nvSpPr>
        <p:spPr>
          <a:xfrm>
            <a:off x="653143" y="224973"/>
            <a:ext cx="8200571" cy="523220"/>
          </a:xfrm>
          <a:prstGeom prst="rect">
            <a:avLst/>
          </a:prstGeom>
          <a:noFill/>
        </p:spPr>
        <p:txBody>
          <a:bodyPr wrap="square">
            <a:spAutoFit/>
          </a:bodyPr>
          <a:lstStyle/>
          <a:p>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Advance Encryption Algorithm in Java Backend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rcRect l="31401" r="29470"/>
          <a:stretch/>
        </p:blipFill>
        <p:spPr>
          <a:xfrm>
            <a:off x="1161143" y="451760"/>
            <a:ext cx="4296229" cy="4239979"/>
          </a:xfrm>
          <a:prstGeom prst="rect">
            <a:avLst/>
          </a:prstGeom>
        </p:spPr>
      </p:pic>
      <p:sp>
        <p:nvSpPr>
          <p:cNvPr id="3" name="TextBox 2">
            <a:extLst>
              <a:ext uri="{FF2B5EF4-FFF2-40B4-BE49-F238E27FC236}">
                <a16:creationId xmlns:a16="http://schemas.microsoft.com/office/drawing/2014/main" id="{EA5B7015-6ED3-E815-6F58-E89A39CF69D7}"/>
              </a:ext>
            </a:extLst>
          </p:cNvPr>
          <p:cNvSpPr txBox="1"/>
          <p:nvPr/>
        </p:nvSpPr>
        <p:spPr>
          <a:xfrm>
            <a:off x="5783942" y="2173161"/>
            <a:ext cx="4572000" cy="954107"/>
          </a:xfrm>
          <a:prstGeom prst="rect">
            <a:avLst/>
          </a:prstGeom>
          <a:noFill/>
        </p:spPr>
        <p:txBody>
          <a:bodyPr wrap="square">
            <a:spAutoFit/>
          </a:bodyPr>
          <a:lstStyle/>
          <a:p>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        End-User </a:t>
            </a:r>
            <a:br>
              <a:rPr lang="en-US" sz="2800" b="1" dirty="0">
                <a:solidFill>
                  <a:srgbClr val="AE7A51"/>
                </a:solidFill>
                <a:latin typeface="Calibri" panose="020F0502020204030204" pitchFamily="34" charset="0"/>
                <a:cs typeface="Calibri" panose="020F0502020204030204" pitchFamily="34" charset="0"/>
                <a:sym typeface="Helvetica Neue" panose="020B0604020202020204"/>
              </a:rPr>
            </a:br>
            <a:r>
              <a:rPr lang="en-US" sz="2800" b="1" dirty="0">
                <a:solidFill>
                  <a:srgbClr val="AE7A51"/>
                </a:solidFill>
                <a:latin typeface="Calibri" panose="020F0502020204030204" pitchFamily="34" charset="0"/>
                <a:cs typeface="Calibri" panose="020F0502020204030204" pitchFamily="34" charset="0"/>
                <a:sym typeface="Helvetica Neue" panose="020B0604020202020204"/>
              </a:rPr>
              <a:t>Credentials Input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549</Words>
  <Application>Microsoft Office PowerPoint</Application>
  <PresentationFormat>On-screen Show (16:9)</PresentationFormat>
  <Paragraphs>61</Paragraphs>
  <Slides>13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Helvetica Neue</vt:lpstr>
      <vt:lpstr>Times New Roman</vt:lpstr>
      <vt:lpstr>Calibri</vt:lpstr>
      <vt:lpstr>Wingdings</vt:lpstr>
      <vt:lpstr>Office Theme</vt:lpstr>
      <vt:lpstr>Office Theme</vt:lpstr>
      <vt:lpstr>Outline of the Presentation:</vt:lpstr>
      <vt:lpstr>INTRODUCTION</vt:lpstr>
      <vt:lpstr>PROBLEM STATEMENT</vt:lpstr>
      <vt:lpstr>AIM AND OBJECTIVES</vt:lpstr>
      <vt:lpstr>BLOCK DIAGRAM</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Nagar Yuwak Shikshan Sanstha’s  DATTA MEGHE COLLEGE OF ENGINEERING  Airoli, Navi Mumbai</dc:title>
  <dc:creator>PC-33</dc:creator>
  <cp:lastModifiedBy>OMKAR BALASAHEB GORDE</cp:lastModifiedBy>
  <cp:revision>2</cp:revision>
  <dcterms:created xsi:type="dcterms:W3CDTF">2024-09-30T14:48:22Z</dcterms:created>
  <dcterms:modified xsi:type="dcterms:W3CDTF">2024-10-05T08:46:50Z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2024-08-09T16:30:00Z</vt:filetime>
  </property>
  <property fmtid="{D5CDD505-2E9C-101B-9397-08002B2CF9AE}" pid="3" name="LastSaved">
    <vt:filetime>2024-08-09T16:30:00Z</vt:filetime>
  </property>
  <property fmtid="{D5CDD505-2E9C-101B-9397-08002B2CF9AE}" pid="4" name="ICV">
    <vt:lpwstr>13A8F4235571455A99125C5B2857084B_13</vt:lpwstr>
  </property>
  <property fmtid="{D5CDD505-2E9C-101B-9397-08002B2CF9AE}" pid="5" name="KSOProductBuildVer">
    <vt:lpwstr>1033-12.2.0.17562</vt:lpwstr>
  </property>
</Properties>
</file>