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15"/>
  </p:notesMasterIdLst>
  <p:sldIdLst>
    <p:sldId id="256" r:id="rId2"/>
    <p:sldId id="257" r:id="rId3"/>
    <p:sldId id="258" r:id="rId4"/>
    <p:sldId id="259" r:id="rId5"/>
    <p:sldId id="268" r:id="rId6"/>
    <p:sldId id="260" r:id="rId7"/>
    <p:sldId id="261" r:id="rId8"/>
    <p:sldId id="265" r:id="rId9"/>
    <p:sldId id="266" r:id="rId10"/>
    <p:sldId id="267" r:id="rId11"/>
    <p:sldId id="262" r:id="rId12"/>
    <p:sldId id="263" r:id="rId13"/>
    <p:sldId id="264" r:id="rId14"/>
  </p:sldIdLst>
  <p:sldSz cx="12192000" cy="6858000"/>
  <p:notesSz cx="13716000" cy="24384000"/>
  <p:embeddedFontLst>
    <p:embeddedFont>
      <p:font typeface="Arial Black" panose="020B0A04020102020204" pitchFamily="34" charset="0"/>
      <p:regular r:id="rId16"/>
      <p:bold r:id="rId17"/>
    </p:embeddedFont>
    <p:embeddedFont>
      <p:font typeface="EB Garamond" panose="00000500000000000000"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15:clr>
            <a:srgbClr val="A4A3A4"/>
          </p15:clr>
        </p15:guide>
        <p15:guide id="2" pos="456">
          <p15:clr>
            <a:srgbClr val="A4A3A4"/>
          </p15:clr>
        </p15:guide>
        <p15:guide id="3" orient="horz" pos="2616">
          <p15:clr>
            <a:srgbClr val="A4A3A4"/>
          </p15:clr>
        </p15:guide>
        <p15:guide id="4" orient="horz" pos="3264">
          <p15:clr>
            <a:srgbClr val="A4A3A4"/>
          </p15:clr>
        </p15:guide>
        <p15:guide id="5" pos="6912">
          <p15:clr>
            <a:srgbClr val="A4A3A4"/>
          </p15:clr>
        </p15:guide>
        <p15:guide id="6" orient="horz" pos="2136">
          <p15:clr>
            <a:srgbClr val="A4A3A4"/>
          </p15:clr>
        </p15:guide>
        <p15:guide id="7" orient="horz" pos="4008">
          <p15:clr>
            <a:srgbClr val="A4A3A4"/>
          </p15:clr>
        </p15:guide>
        <p15:guide id="8" orient="horz" pos="1152">
          <p15:clr>
            <a:srgbClr val="A4A3A4"/>
          </p15:clr>
        </p15:guide>
        <p15:guide id="9" orient="horz" pos="2352">
          <p15:clr>
            <a:srgbClr val="A4A3A4"/>
          </p15:clr>
        </p15:guide>
        <p15:guide id="10" orient="horz" pos="1512">
          <p15:clr>
            <a:srgbClr val="A4A3A4"/>
          </p15:clr>
        </p15:guide>
        <p15:guide id="11" pos="7680">
          <p15:clr>
            <a:srgbClr val="A4A3A4"/>
          </p15:clr>
        </p15:guide>
        <p15:guide id="12" pos="6696">
          <p15:clr>
            <a:srgbClr val="A4A3A4"/>
          </p15:clr>
        </p15:guide>
        <p15:guide id="13" pos="1008">
          <p15:clr>
            <a:srgbClr val="A4A3A4"/>
          </p15:clr>
        </p15:guide>
        <p15:guide id="14" pos="1584">
          <p15:clr>
            <a:srgbClr val="A4A3A4"/>
          </p15:clr>
        </p15:guide>
        <p15:guide id="15" pos="2136">
          <p15:clr>
            <a:srgbClr val="A4A3A4"/>
          </p15:clr>
        </p15:guide>
        <p15:guide id="16" pos="2760">
          <p15:clr>
            <a:srgbClr val="A4A3A4"/>
          </p15:clr>
        </p15:guide>
        <p15:guide id="17" pos="3288">
          <p15:clr>
            <a:srgbClr val="A4A3A4"/>
          </p15:clr>
        </p15:guide>
        <p15:guide id="18" pos="4032">
          <p15:clr>
            <a:srgbClr val="A4A3A4"/>
          </p15:clr>
        </p15:guide>
        <p15:guide id="19" pos="4392">
          <p15:clr>
            <a:srgbClr val="A4A3A4"/>
          </p15:clr>
        </p15:guide>
        <p15:guide id="20" pos="4944">
          <p15:clr>
            <a:srgbClr val="A4A3A4"/>
          </p15:clr>
        </p15:guide>
        <p15:guide id="21" pos="5544">
          <p15:clr>
            <a:srgbClr val="A4A3A4"/>
          </p15:clr>
        </p15:guide>
        <p15:guide id="22" pos="6072">
          <p15:clr>
            <a:srgbClr val="A4A3A4"/>
          </p15:clr>
        </p15:guide>
        <p15:guide id="23" orient="horz" pos="2448">
          <p15:clr>
            <a:srgbClr val="A4A3A4"/>
          </p15:clr>
        </p15:guide>
        <p15:guide id="24" orient="horz" pos="960">
          <p15:clr>
            <a:srgbClr val="A4A3A4"/>
          </p15:clr>
        </p15:guide>
        <p15:guide id="25" pos="5256">
          <p15:clr>
            <a:srgbClr val="A4A3A4"/>
          </p15:clr>
        </p15:guide>
        <p15:guide id="26" pos="726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44"/>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286450" y="1828800"/>
            <a:ext cx="9144450" cy="9144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371600" y="11582400"/>
            <a:ext cx="10972800" cy="10972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notes"/>
          <p:cNvSpPr txBox="1">
            <a:spLocks noGrp="1"/>
          </p:cNvSpPr>
          <p:nvPr>
            <p:ph type="body" idx="1"/>
          </p:nvPr>
        </p:nvSpPr>
        <p:spPr>
          <a:xfrm>
            <a:off x="1371600" y="11582400"/>
            <a:ext cx="10972800" cy="1097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4" name="Google Shape;234;p1:notes"/>
          <p:cNvSpPr>
            <a:spLocks noGrp="1" noRot="1" noChangeAspect="1"/>
          </p:cNvSpPr>
          <p:nvPr>
            <p:ph type="sldImg" idx="2"/>
          </p:nvPr>
        </p:nvSpPr>
        <p:spPr>
          <a:xfrm>
            <a:off x="2286450" y="1828800"/>
            <a:ext cx="9144450" cy="9144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2:notes"/>
          <p:cNvSpPr txBox="1">
            <a:spLocks noGrp="1"/>
          </p:cNvSpPr>
          <p:nvPr>
            <p:ph type="body" idx="1"/>
          </p:nvPr>
        </p:nvSpPr>
        <p:spPr>
          <a:xfrm>
            <a:off x="1371600" y="11582400"/>
            <a:ext cx="10972800" cy="1097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0" name="Google Shape;240;p2:notes"/>
          <p:cNvSpPr>
            <a:spLocks noGrp="1" noRot="1" noChangeAspect="1"/>
          </p:cNvSpPr>
          <p:nvPr>
            <p:ph type="sldImg" idx="2"/>
          </p:nvPr>
        </p:nvSpPr>
        <p:spPr>
          <a:xfrm>
            <a:off x="2286450" y="1828800"/>
            <a:ext cx="9144450" cy="9144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3:notes"/>
          <p:cNvSpPr txBox="1">
            <a:spLocks noGrp="1"/>
          </p:cNvSpPr>
          <p:nvPr>
            <p:ph type="body" idx="1"/>
          </p:nvPr>
        </p:nvSpPr>
        <p:spPr>
          <a:xfrm>
            <a:off x="1371600" y="11582400"/>
            <a:ext cx="10972800" cy="1097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6" name="Google Shape;246;p3:notes"/>
          <p:cNvSpPr>
            <a:spLocks noGrp="1" noRot="1" noChangeAspect="1"/>
          </p:cNvSpPr>
          <p:nvPr>
            <p:ph type="sldImg" idx="2"/>
          </p:nvPr>
        </p:nvSpPr>
        <p:spPr>
          <a:xfrm>
            <a:off x="-1268413" y="1828800"/>
            <a:ext cx="16254413" cy="9144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4:notes"/>
          <p:cNvSpPr txBox="1">
            <a:spLocks noGrp="1"/>
          </p:cNvSpPr>
          <p:nvPr>
            <p:ph type="body" idx="1"/>
          </p:nvPr>
        </p:nvSpPr>
        <p:spPr>
          <a:xfrm>
            <a:off x="1371600" y="11582400"/>
            <a:ext cx="10972800" cy="1097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3" name="Google Shape;253;p4:notes"/>
          <p:cNvSpPr>
            <a:spLocks noGrp="1" noRot="1" noChangeAspect="1"/>
          </p:cNvSpPr>
          <p:nvPr>
            <p:ph type="sldImg" idx="2"/>
          </p:nvPr>
        </p:nvSpPr>
        <p:spPr>
          <a:xfrm>
            <a:off x="-1268413" y="1828800"/>
            <a:ext cx="16254413" cy="9144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5:notes"/>
          <p:cNvSpPr txBox="1">
            <a:spLocks noGrp="1"/>
          </p:cNvSpPr>
          <p:nvPr>
            <p:ph type="body" idx="1"/>
          </p:nvPr>
        </p:nvSpPr>
        <p:spPr>
          <a:xfrm>
            <a:off x="1371600" y="11582400"/>
            <a:ext cx="10972800" cy="1097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3" name="Google Shape;273;p5:notes"/>
          <p:cNvSpPr>
            <a:spLocks noGrp="1" noRot="1" noChangeAspect="1"/>
          </p:cNvSpPr>
          <p:nvPr>
            <p:ph type="sldImg" idx="2"/>
          </p:nvPr>
        </p:nvSpPr>
        <p:spPr>
          <a:xfrm>
            <a:off x="-1268413" y="1828800"/>
            <a:ext cx="16254413" cy="9144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6:notes"/>
          <p:cNvSpPr txBox="1">
            <a:spLocks noGrp="1"/>
          </p:cNvSpPr>
          <p:nvPr>
            <p:ph type="body" idx="1"/>
          </p:nvPr>
        </p:nvSpPr>
        <p:spPr>
          <a:xfrm>
            <a:off x="1371600" y="11582400"/>
            <a:ext cx="10972800" cy="1097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0" name="Google Shape;280;p6:notes"/>
          <p:cNvSpPr>
            <a:spLocks noGrp="1" noRot="1" noChangeAspect="1"/>
          </p:cNvSpPr>
          <p:nvPr>
            <p:ph type="sldImg" idx="2"/>
          </p:nvPr>
        </p:nvSpPr>
        <p:spPr>
          <a:xfrm>
            <a:off x="-1268413" y="1828800"/>
            <a:ext cx="16254413" cy="9144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7:notes"/>
          <p:cNvSpPr txBox="1">
            <a:spLocks noGrp="1"/>
          </p:cNvSpPr>
          <p:nvPr>
            <p:ph type="body" idx="1"/>
          </p:nvPr>
        </p:nvSpPr>
        <p:spPr>
          <a:xfrm>
            <a:off x="1371600" y="11582400"/>
            <a:ext cx="10972800" cy="1097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7" name="Google Shape;287;p7:notes"/>
          <p:cNvSpPr>
            <a:spLocks noGrp="1" noRot="1" noChangeAspect="1"/>
          </p:cNvSpPr>
          <p:nvPr>
            <p:ph type="sldImg" idx="2"/>
          </p:nvPr>
        </p:nvSpPr>
        <p:spPr>
          <a:xfrm>
            <a:off x="-1268413" y="1828800"/>
            <a:ext cx="16254413" cy="9144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8:notes"/>
          <p:cNvSpPr txBox="1">
            <a:spLocks noGrp="1"/>
          </p:cNvSpPr>
          <p:nvPr>
            <p:ph type="body" idx="1"/>
          </p:nvPr>
        </p:nvSpPr>
        <p:spPr>
          <a:xfrm>
            <a:off x="1371600" y="11582400"/>
            <a:ext cx="10972800" cy="1097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4" name="Google Shape;294;p8:notes"/>
          <p:cNvSpPr>
            <a:spLocks noGrp="1" noRot="1" noChangeAspect="1"/>
          </p:cNvSpPr>
          <p:nvPr>
            <p:ph type="sldImg" idx="2"/>
          </p:nvPr>
        </p:nvSpPr>
        <p:spPr>
          <a:xfrm>
            <a:off x="-1268413" y="1828800"/>
            <a:ext cx="16254413" cy="9144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9:notes"/>
          <p:cNvSpPr txBox="1">
            <a:spLocks noGrp="1"/>
          </p:cNvSpPr>
          <p:nvPr>
            <p:ph type="body" idx="1"/>
          </p:nvPr>
        </p:nvSpPr>
        <p:spPr>
          <a:xfrm>
            <a:off x="1371600" y="11582400"/>
            <a:ext cx="10972800" cy="1097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1" name="Google Shape;301;p9:notes"/>
          <p:cNvSpPr>
            <a:spLocks noGrp="1" noRot="1" noChangeAspect="1"/>
          </p:cNvSpPr>
          <p:nvPr>
            <p:ph type="sldImg" idx="2"/>
          </p:nvPr>
        </p:nvSpPr>
        <p:spPr>
          <a:xfrm>
            <a:off x="2286450" y="1828800"/>
            <a:ext cx="9144450" cy="9144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1"/>
        </a:solidFill>
        <a:effectLst/>
      </p:bgPr>
    </p:bg>
    <p:spTree>
      <p:nvGrpSpPr>
        <p:cNvPr id="1" name="Shape 10"/>
        <p:cNvGrpSpPr/>
        <p:nvPr/>
      </p:nvGrpSpPr>
      <p:grpSpPr>
        <a:xfrm>
          <a:off x="0" y="0"/>
          <a:ext cx="0" cy="0"/>
          <a:chOff x="0" y="0"/>
          <a:chExt cx="0" cy="0"/>
        </a:xfrm>
      </p:grpSpPr>
      <p:sp>
        <p:nvSpPr>
          <p:cNvPr id="11" name="Google Shape;11;p2" descr="preencoded.png"/>
          <p:cNvSpPr/>
          <p:nvPr/>
        </p:nvSpPr>
        <p:spPr>
          <a:xfrm>
            <a:off x="0" y="0"/>
            <a:ext cx="5295900" cy="6877050"/>
          </a:xfrm>
          <a:custGeom>
            <a:avLst/>
            <a:gdLst/>
            <a:ahLst/>
            <a:cxnLst/>
            <a:rect l="l" t="t" r="r" b="b"/>
            <a:pathLst>
              <a:path w="5295900" h="6877050" extrusionOk="0">
                <a:moveTo>
                  <a:pt x="0" y="0"/>
                </a:moveTo>
                <a:lnTo>
                  <a:pt x="5295900" y="0"/>
                </a:lnTo>
                <a:lnTo>
                  <a:pt x="5295900" y="6877050"/>
                </a:lnTo>
                <a:lnTo>
                  <a:pt x="0" y="687705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12" name="Google Shape;12;p2"/>
          <p:cNvSpPr/>
          <p:nvPr/>
        </p:nvSpPr>
        <p:spPr>
          <a:xfrm>
            <a:off x="1600201" y="1153228"/>
            <a:ext cx="9191625" cy="5704772"/>
          </a:xfrm>
          <a:custGeom>
            <a:avLst/>
            <a:gdLst/>
            <a:ahLst/>
            <a:cxnLst/>
            <a:rect l="l" t="t" r="r" b="b"/>
            <a:pathLst>
              <a:path w="9191625" h="5704772" extrusionOk="0">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13" name="Google Shape;13;p2"/>
          <p:cNvSpPr/>
          <p:nvPr/>
        </p:nvSpPr>
        <p:spPr>
          <a:xfrm>
            <a:off x="2795588" y="0"/>
            <a:ext cx="6803142" cy="5396474"/>
          </a:xfrm>
          <a:custGeom>
            <a:avLst/>
            <a:gdLst/>
            <a:ahLst/>
            <a:cxnLst/>
            <a:rect l="l" t="t" r="r" b="b"/>
            <a:pathLst>
              <a:path w="6803142" h="5396474" extrusionOk="0">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lt1">
              <a:alpha val="9882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14" name="Google Shape;14;p2"/>
          <p:cNvSpPr txBox="1">
            <a:spLocks noGrp="1"/>
          </p:cNvSpPr>
          <p:nvPr>
            <p:ph type="ctrTitle"/>
          </p:nvPr>
        </p:nvSpPr>
        <p:spPr>
          <a:xfrm>
            <a:off x="3403092" y="1984248"/>
            <a:ext cx="5385816" cy="1225296"/>
          </a:xfrm>
          <a:prstGeom prst="rect">
            <a:avLst/>
          </a:prstGeom>
          <a:noFill/>
          <a:ln>
            <a:noFill/>
          </a:ln>
        </p:spPr>
        <p:txBody>
          <a:bodyPr spcFirstLastPara="1" wrap="square" lIns="91425" tIns="0" rIns="91425" bIns="45700" anchor="b" anchorCtr="0">
            <a:noAutofit/>
          </a:bodyPr>
          <a:lstStyle>
            <a:lvl1pPr lvl="0" algn="ctr">
              <a:lnSpc>
                <a:spcPct val="110795"/>
              </a:lnSpc>
              <a:spcBef>
                <a:spcPts val="0"/>
              </a:spcBef>
              <a:spcAft>
                <a:spcPts val="0"/>
              </a:spcAft>
              <a:buClr>
                <a:schemeClr val="accent6"/>
              </a:buClr>
              <a:buSzPts val="4400"/>
              <a:buFont typeface="Arial Black"/>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4349496" y="3483864"/>
            <a:ext cx="3493008" cy="878908"/>
          </a:xfrm>
          <a:prstGeom prst="rect">
            <a:avLst/>
          </a:prstGeom>
          <a:noFill/>
          <a:ln>
            <a:noFill/>
          </a:ln>
        </p:spPr>
        <p:txBody>
          <a:bodyPr spcFirstLastPara="1" wrap="square" lIns="0" tIns="0" rIns="0" bIns="0" anchor="t" anchorCtr="0">
            <a:noAutofit/>
          </a:bodyPr>
          <a:lstStyle>
            <a:lvl1pPr lvl="0" algn="ctr">
              <a:lnSpc>
                <a:spcPct val="100000"/>
              </a:lnSpc>
              <a:spcBef>
                <a:spcPts val="360"/>
              </a:spcBef>
              <a:spcAft>
                <a:spcPts val="0"/>
              </a:spcAft>
              <a:buClr>
                <a:schemeClr val="accent6"/>
              </a:buClr>
              <a:buSzPts val="2400"/>
              <a:buNone/>
              <a:defRPr sz="2400"/>
            </a:lvl1pPr>
            <a:lvl2pPr lvl="1" algn="ctr">
              <a:lnSpc>
                <a:spcPct val="100000"/>
              </a:lnSpc>
              <a:spcBef>
                <a:spcPts val="360"/>
              </a:spcBef>
              <a:spcAft>
                <a:spcPts val="0"/>
              </a:spcAft>
              <a:buClr>
                <a:schemeClr val="accent6"/>
              </a:buClr>
              <a:buSzPts val="2000"/>
              <a:buNone/>
              <a:defRPr sz="2000"/>
            </a:lvl2pPr>
            <a:lvl3pPr lvl="2" algn="ctr">
              <a:lnSpc>
                <a:spcPct val="100000"/>
              </a:lnSpc>
              <a:spcBef>
                <a:spcPts val="360"/>
              </a:spcBef>
              <a:spcAft>
                <a:spcPts val="0"/>
              </a:spcAft>
              <a:buClr>
                <a:schemeClr val="accent6"/>
              </a:buClr>
              <a:buSzPts val="1800"/>
              <a:buNone/>
              <a:defRPr sz="1800"/>
            </a:lvl3pPr>
            <a:lvl4pPr lvl="3" algn="ctr">
              <a:lnSpc>
                <a:spcPct val="100000"/>
              </a:lnSpc>
              <a:spcBef>
                <a:spcPts val="360"/>
              </a:spcBef>
              <a:spcAft>
                <a:spcPts val="0"/>
              </a:spcAft>
              <a:buClr>
                <a:schemeClr val="accent6"/>
              </a:buClr>
              <a:buSzPts val="1600"/>
              <a:buNone/>
              <a:defRPr sz="1600"/>
            </a:lvl4pPr>
            <a:lvl5pPr lvl="4" algn="ctr">
              <a:lnSpc>
                <a:spcPct val="100000"/>
              </a:lnSpc>
              <a:spcBef>
                <a:spcPts val="360"/>
              </a:spcBef>
              <a:spcAft>
                <a:spcPts val="0"/>
              </a:spcAft>
              <a:buClr>
                <a:schemeClr val="accent6"/>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eam x8">
  <p:cSld name="Team x8">
    <p:spTree>
      <p:nvGrpSpPr>
        <p:cNvPr id="1" name="Shape 90"/>
        <p:cNvGrpSpPr/>
        <p:nvPr/>
      </p:nvGrpSpPr>
      <p:grpSpPr>
        <a:xfrm>
          <a:off x="0" y="0"/>
          <a:ext cx="0" cy="0"/>
          <a:chOff x="0" y="0"/>
          <a:chExt cx="0" cy="0"/>
        </a:xfrm>
      </p:grpSpPr>
      <p:sp>
        <p:nvSpPr>
          <p:cNvPr id="91" name="Google Shape;91;p11"/>
          <p:cNvSpPr txBox="1">
            <a:spLocks noGrp="1"/>
          </p:cNvSpPr>
          <p:nvPr>
            <p:ph type="title"/>
          </p:nvPr>
        </p:nvSpPr>
        <p:spPr>
          <a:xfrm>
            <a:off x="758952" y="539496"/>
            <a:ext cx="10671048" cy="768096"/>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Clr>
                <a:schemeClr val="accent6"/>
              </a:buClr>
              <a:buSzPts val="44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1"/>
          <p:cNvSpPr txBox="1">
            <a:spLocks noGrp="1"/>
          </p:cNvSpPr>
          <p:nvPr>
            <p:ph type="ftr" idx="11"/>
          </p:nvPr>
        </p:nvSpPr>
        <p:spPr>
          <a:xfrm>
            <a:off x="621792" y="457200"/>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1"/>
          <p:cNvSpPr txBox="1">
            <a:spLocks noGrp="1"/>
          </p:cNvSpPr>
          <p:nvPr>
            <p:ph type="sldNum" idx="12"/>
          </p:nvPr>
        </p:nvSpPr>
        <p:spPr>
          <a:xfrm>
            <a:off x="10972800" y="457200"/>
            <a:ext cx="987552" cy="27432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94" name="Google Shape;94;p11"/>
          <p:cNvSpPr>
            <a:spLocks noGrp="1"/>
          </p:cNvSpPr>
          <p:nvPr>
            <p:ph type="pic" idx="2"/>
          </p:nvPr>
        </p:nvSpPr>
        <p:spPr>
          <a:xfrm>
            <a:off x="1271016" y="1545336"/>
            <a:ext cx="2029968" cy="1828800"/>
          </a:xfrm>
          <a:prstGeom prst="rect">
            <a:avLst/>
          </a:prstGeom>
          <a:solidFill>
            <a:srgbClr val="E3E5BC"/>
          </a:solidFill>
          <a:ln>
            <a:noFill/>
          </a:ln>
        </p:spPr>
      </p:sp>
      <p:sp>
        <p:nvSpPr>
          <p:cNvPr id="95" name="Google Shape;95;p11"/>
          <p:cNvSpPr txBox="1">
            <a:spLocks noGrp="1"/>
          </p:cNvSpPr>
          <p:nvPr>
            <p:ph type="body" idx="1"/>
          </p:nvPr>
        </p:nvSpPr>
        <p:spPr>
          <a:xfrm>
            <a:off x="1271016" y="3191256"/>
            <a:ext cx="2029968" cy="694944"/>
          </a:xfrm>
          <a:prstGeom prst="rect">
            <a:avLst/>
          </a:prstGeom>
          <a:solidFill>
            <a:schemeClr val="accent4"/>
          </a:solidFill>
          <a:ln>
            <a:noFill/>
          </a:ln>
        </p:spPr>
        <p:txBody>
          <a:bodyPr spcFirstLastPara="1" wrap="square" lIns="0" tIns="155425" rIns="0" bIns="45700" anchor="t" anchorCtr="0">
            <a:noAutofit/>
          </a:bodyPr>
          <a:lstStyle>
            <a:lvl1pPr marL="457200" lvl="0" indent="-228600" algn="ctr">
              <a:lnSpc>
                <a:spcPct val="100000"/>
              </a:lnSpc>
              <a:spcBef>
                <a:spcPts val="0"/>
              </a:spcBef>
              <a:spcAft>
                <a:spcPts val="0"/>
              </a:spcAft>
              <a:buClr>
                <a:schemeClr val="accent6"/>
              </a:buClr>
              <a:buSzPts val="1400"/>
              <a:buNone/>
              <a:defRPr sz="1400" b="1" cap="none">
                <a:solidFill>
                  <a:schemeClr val="accent6"/>
                </a:solidFill>
                <a:latin typeface="Arial"/>
                <a:ea typeface="Arial"/>
                <a:cs typeface="Arial"/>
                <a:sym typeface="Arial"/>
              </a:defRPr>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6" name="Google Shape;96;p11"/>
          <p:cNvSpPr txBox="1">
            <a:spLocks noGrp="1"/>
          </p:cNvSpPr>
          <p:nvPr>
            <p:ph type="body" idx="3"/>
          </p:nvPr>
        </p:nvSpPr>
        <p:spPr>
          <a:xfrm>
            <a:off x="1271016" y="3616960"/>
            <a:ext cx="2029968" cy="182880"/>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360"/>
              </a:spcBef>
              <a:spcAft>
                <a:spcPts val="0"/>
              </a:spcAft>
              <a:buClr>
                <a:schemeClr val="accent6"/>
              </a:buClr>
              <a:buSzPts val="1200"/>
              <a:buNone/>
              <a:defRPr sz="12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7" name="Google Shape;97;p11"/>
          <p:cNvSpPr>
            <a:spLocks noGrp="1"/>
          </p:cNvSpPr>
          <p:nvPr>
            <p:ph type="pic" idx="4"/>
          </p:nvPr>
        </p:nvSpPr>
        <p:spPr>
          <a:xfrm>
            <a:off x="1271016" y="4144264"/>
            <a:ext cx="2029968" cy="1828800"/>
          </a:xfrm>
          <a:prstGeom prst="rect">
            <a:avLst/>
          </a:prstGeom>
          <a:solidFill>
            <a:srgbClr val="E3E5BC"/>
          </a:solidFill>
          <a:ln>
            <a:noFill/>
          </a:ln>
        </p:spPr>
      </p:sp>
      <p:sp>
        <p:nvSpPr>
          <p:cNvPr id="98" name="Google Shape;98;p11"/>
          <p:cNvSpPr txBox="1">
            <a:spLocks noGrp="1"/>
          </p:cNvSpPr>
          <p:nvPr>
            <p:ph type="body" idx="5"/>
          </p:nvPr>
        </p:nvSpPr>
        <p:spPr>
          <a:xfrm>
            <a:off x="1271016" y="5790184"/>
            <a:ext cx="2029968" cy="694944"/>
          </a:xfrm>
          <a:prstGeom prst="rect">
            <a:avLst/>
          </a:prstGeom>
          <a:solidFill>
            <a:schemeClr val="accent1"/>
          </a:solidFill>
          <a:ln>
            <a:noFill/>
          </a:ln>
        </p:spPr>
        <p:txBody>
          <a:bodyPr spcFirstLastPara="1" wrap="square" lIns="0" tIns="155425" rIns="0" bIns="45700" anchor="t" anchorCtr="0">
            <a:noAutofit/>
          </a:bodyPr>
          <a:lstStyle>
            <a:lvl1pPr marL="457200" lvl="0" indent="-228600" algn="ctr">
              <a:lnSpc>
                <a:spcPct val="100000"/>
              </a:lnSpc>
              <a:spcBef>
                <a:spcPts val="0"/>
              </a:spcBef>
              <a:spcAft>
                <a:spcPts val="0"/>
              </a:spcAft>
              <a:buClr>
                <a:schemeClr val="accent6"/>
              </a:buClr>
              <a:buSzPts val="1400"/>
              <a:buNone/>
              <a:defRPr sz="1400" b="1" cap="none">
                <a:solidFill>
                  <a:schemeClr val="accent6"/>
                </a:solidFill>
                <a:latin typeface="Arial"/>
                <a:ea typeface="Arial"/>
                <a:cs typeface="Arial"/>
                <a:sym typeface="Arial"/>
              </a:defRPr>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9" name="Google Shape;99;p11"/>
          <p:cNvSpPr txBox="1">
            <a:spLocks noGrp="1"/>
          </p:cNvSpPr>
          <p:nvPr>
            <p:ph type="body" idx="6"/>
          </p:nvPr>
        </p:nvSpPr>
        <p:spPr>
          <a:xfrm>
            <a:off x="1271016" y="6215888"/>
            <a:ext cx="2029968" cy="182880"/>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360"/>
              </a:spcBef>
              <a:spcAft>
                <a:spcPts val="0"/>
              </a:spcAft>
              <a:buClr>
                <a:schemeClr val="accent6"/>
              </a:buClr>
              <a:buSzPts val="1200"/>
              <a:buNone/>
              <a:defRPr sz="12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0" name="Google Shape;100;p11"/>
          <p:cNvSpPr>
            <a:spLocks noGrp="1"/>
          </p:cNvSpPr>
          <p:nvPr>
            <p:ph type="pic" idx="7"/>
          </p:nvPr>
        </p:nvSpPr>
        <p:spPr>
          <a:xfrm>
            <a:off x="3828288" y="1545336"/>
            <a:ext cx="2029968" cy="1828800"/>
          </a:xfrm>
          <a:prstGeom prst="rect">
            <a:avLst/>
          </a:prstGeom>
          <a:solidFill>
            <a:srgbClr val="E3E5BC"/>
          </a:solidFill>
          <a:ln>
            <a:noFill/>
          </a:ln>
        </p:spPr>
      </p:sp>
      <p:sp>
        <p:nvSpPr>
          <p:cNvPr id="101" name="Google Shape;101;p11"/>
          <p:cNvSpPr txBox="1">
            <a:spLocks noGrp="1"/>
          </p:cNvSpPr>
          <p:nvPr>
            <p:ph type="body" idx="8"/>
          </p:nvPr>
        </p:nvSpPr>
        <p:spPr>
          <a:xfrm>
            <a:off x="3828288" y="3191256"/>
            <a:ext cx="2029968" cy="694944"/>
          </a:xfrm>
          <a:prstGeom prst="rect">
            <a:avLst/>
          </a:prstGeom>
          <a:solidFill>
            <a:schemeClr val="accent1"/>
          </a:solidFill>
          <a:ln>
            <a:noFill/>
          </a:ln>
        </p:spPr>
        <p:txBody>
          <a:bodyPr spcFirstLastPara="1" wrap="square" lIns="0" tIns="155425" rIns="0" bIns="45700" anchor="t" anchorCtr="0">
            <a:noAutofit/>
          </a:bodyPr>
          <a:lstStyle>
            <a:lvl1pPr marL="457200" lvl="0" indent="-228600" algn="ctr">
              <a:lnSpc>
                <a:spcPct val="100000"/>
              </a:lnSpc>
              <a:spcBef>
                <a:spcPts val="0"/>
              </a:spcBef>
              <a:spcAft>
                <a:spcPts val="0"/>
              </a:spcAft>
              <a:buClr>
                <a:schemeClr val="accent6"/>
              </a:buClr>
              <a:buSzPts val="1400"/>
              <a:buNone/>
              <a:defRPr sz="1400" b="1" cap="none">
                <a:solidFill>
                  <a:schemeClr val="accent6"/>
                </a:solidFill>
                <a:latin typeface="Arial"/>
                <a:ea typeface="Arial"/>
                <a:cs typeface="Arial"/>
                <a:sym typeface="Arial"/>
              </a:defRPr>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2" name="Google Shape;102;p11"/>
          <p:cNvSpPr txBox="1">
            <a:spLocks noGrp="1"/>
          </p:cNvSpPr>
          <p:nvPr>
            <p:ph type="body" idx="9"/>
          </p:nvPr>
        </p:nvSpPr>
        <p:spPr>
          <a:xfrm>
            <a:off x="3828288" y="3616960"/>
            <a:ext cx="2029968" cy="182880"/>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360"/>
              </a:spcBef>
              <a:spcAft>
                <a:spcPts val="0"/>
              </a:spcAft>
              <a:buClr>
                <a:schemeClr val="accent6"/>
              </a:buClr>
              <a:buSzPts val="1200"/>
              <a:buNone/>
              <a:defRPr sz="12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3" name="Google Shape;103;p11"/>
          <p:cNvSpPr>
            <a:spLocks noGrp="1"/>
          </p:cNvSpPr>
          <p:nvPr>
            <p:ph type="pic" idx="13"/>
          </p:nvPr>
        </p:nvSpPr>
        <p:spPr>
          <a:xfrm>
            <a:off x="3828288" y="4144264"/>
            <a:ext cx="2029968" cy="1828800"/>
          </a:xfrm>
          <a:prstGeom prst="rect">
            <a:avLst/>
          </a:prstGeom>
          <a:solidFill>
            <a:srgbClr val="E3E5BC"/>
          </a:solidFill>
          <a:ln>
            <a:noFill/>
          </a:ln>
        </p:spPr>
      </p:sp>
      <p:sp>
        <p:nvSpPr>
          <p:cNvPr id="104" name="Google Shape;104;p11"/>
          <p:cNvSpPr txBox="1">
            <a:spLocks noGrp="1"/>
          </p:cNvSpPr>
          <p:nvPr>
            <p:ph type="body" idx="14"/>
          </p:nvPr>
        </p:nvSpPr>
        <p:spPr>
          <a:xfrm>
            <a:off x="3828288" y="5790184"/>
            <a:ext cx="2029968" cy="694944"/>
          </a:xfrm>
          <a:prstGeom prst="rect">
            <a:avLst/>
          </a:prstGeom>
          <a:solidFill>
            <a:schemeClr val="accent4"/>
          </a:solidFill>
          <a:ln>
            <a:noFill/>
          </a:ln>
        </p:spPr>
        <p:txBody>
          <a:bodyPr spcFirstLastPara="1" wrap="square" lIns="0" tIns="155425" rIns="0" bIns="45700" anchor="t" anchorCtr="0">
            <a:noAutofit/>
          </a:bodyPr>
          <a:lstStyle>
            <a:lvl1pPr marL="457200" lvl="0" indent="-228600" algn="ctr">
              <a:lnSpc>
                <a:spcPct val="100000"/>
              </a:lnSpc>
              <a:spcBef>
                <a:spcPts val="0"/>
              </a:spcBef>
              <a:spcAft>
                <a:spcPts val="0"/>
              </a:spcAft>
              <a:buClr>
                <a:schemeClr val="accent6"/>
              </a:buClr>
              <a:buSzPts val="1400"/>
              <a:buNone/>
              <a:defRPr sz="1400" b="1" cap="none">
                <a:solidFill>
                  <a:schemeClr val="accent6"/>
                </a:solidFill>
                <a:latin typeface="Arial"/>
                <a:ea typeface="Arial"/>
                <a:cs typeface="Arial"/>
                <a:sym typeface="Arial"/>
              </a:defRPr>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5" name="Google Shape;105;p11"/>
          <p:cNvSpPr txBox="1">
            <a:spLocks noGrp="1"/>
          </p:cNvSpPr>
          <p:nvPr>
            <p:ph type="body" idx="15"/>
          </p:nvPr>
        </p:nvSpPr>
        <p:spPr>
          <a:xfrm>
            <a:off x="3828288" y="6215888"/>
            <a:ext cx="2029968" cy="182880"/>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360"/>
              </a:spcBef>
              <a:spcAft>
                <a:spcPts val="0"/>
              </a:spcAft>
              <a:buClr>
                <a:schemeClr val="accent6"/>
              </a:buClr>
              <a:buSzPts val="1200"/>
              <a:buNone/>
              <a:defRPr sz="12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6" name="Google Shape;106;p11"/>
          <p:cNvSpPr>
            <a:spLocks noGrp="1"/>
          </p:cNvSpPr>
          <p:nvPr>
            <p:ph type="pic" idx="16"/>
          </p:nvPr>
        </p:nvSpPr>
        <p:spPr>
          <a:xfrm>
            <a:off x="6385560" y="1545336"/>
            <a:ext cx="2029968" cy="1828800"/>
          </a:xfrm>
          <a:prstGeom prst="rect">
            <a:avLst/>
          </a:prstGeom>
          <a:solidFill>
            <a:srgbClr val="E3E5BC"/>
          </a:solidFill>
          <a:ln>
            <a:noFill/>
          </a:ln>
        </p:spPr>
      </p:sp>
      <p:sp>
        <p:nvSpPr>
          <p:cNvPr id="107" name="Google Shape;107;p11"/>
          <p:cNvSpPr txBox="1">
            <a:spLocks noGrp="1"/>
          </p:cNvSpPr>
          <p:nvPr>
            <p:ph type="body" idx="17"/>
          </p:nvPr>
        </p:nvSpPr>
        <p:spPr>
          <a:xfrm>
            <a:off x="6385560" y="3191256"/>
            <a:ext cx="2029968" cy="694944"/>
          </a:xfrm>
          <a:prstGeom prst="rect">
            <a:avLst/>
          </a:prstGeom>
          <a:solidFill>
            <a:schemeClr val="accent4"/>
          </a:solidFill>
          <a:ln>
            <a:noFill/>
          </a:ln>
        </p:spPr>
        <p:txBody>
          <a:bodyPr spcFirstLastPara="1" wrap="square" lIns="0" tIns="155425" rIns="0" bIns="45700" anchor="t" anchorCtr="0">
            <a:noAutofit/>
          </a:bodyPr>
          <a:lstStyle>
            <a:lvl1pPr marL="457200" lvl="0" indent="-228600" algn="ctr">
              <a:lnSpc>
                <a:spcPct val="100000"/>
              </a:lnSpc>
              <a:spcBef>
                <a:spcPts val="0"/>
              </a:spcBef>
              <a:spcAft>
                <a:spcPts val="0"/>
              </a:spcAft>
              <a:buClr>
                <a:schemeClr val="accent6"/>
              </a:buClr>
              <a:buSzPts val="1400"/>
              <a:buNone/>
              <a:defRPr sz="1400" b="1" cap="none">
                <a:solidFill>
                  <a:schemeClr val="accent6"/>
                </a:solidFill>
                <a:latin typeface="Arial"/>
                <a:ea typeface="Arial"/>
                <a:cs typeface="Arial"/>
                <a:sym typeface="Arial"/>
              </a:defRPr>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8" name="Google Shape;108;p11"/>
          <p:cNvSpPr txBox="1">
            <a:spLocks noGrp="1"/>
          </p:cNvSpPr>
          <p:nvPr>
            <p:ph type="body" idx="18"/>
          </p:nvPr>
        </p:nvSpPr>
        <p:spPr>
          <a:xfrm>
            <a:off x="6385560" y="3616960"/>
            <a:ext cx="2029968" cy="182880"/>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360"/>
              </a:spcBef>
              <a:spcAft>
                <a:spcPts val="0"/>
              </a:spcAft>
              <a:buClr>
                <a:schemeClr val="accent6"/>
              </a:buClr>
              <a:buSzPts val="1200"/>
              <a:buNone/>
              <a:defRPr sz="12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9" name="Google Shape;109;p11"/>
          <p:cNvSpPr>
            <a:spLocks noGrp="1"/>
          </p:cNvSpPr>
          <p:nvPr>
            <p:ph type="pic" idx="19"/>
          </p:nvPr>
        </p:nvSpPr>
        <p:spPr>
          <a:xfrm>
            <a:off x="6385560" y="4144264"/>
            <a:ext cx="2029968" cy="1828800"/>
          </a:xfrm>
          <a:prstGeom prst="rect">
            <a:avLst/>
          </a:prstGeom>
          <a:solidFill>
            <a:srgbClr val="E3E5BC"/>
          </a:solidFill>
          <a:ln>
            <a:noFill/>
          </a:ln>
        </p:spPr>
      </p:sp>
      <p:sp>
        <p:nvSpPr>
          <p:cNvPr id="110" name="Google Shape;110;p11"/>
          <p:cNvSpPr txBox="1">
            <a:spLocks noGrp="1"/>
          </p:cNvSpPr>
          <p:nvPr>
            <p:ph type="body" idx="20"/>
          </p:nvPr>
        </p:nvSpPr>
        <p:spPr>
          <a:xfrm>
            <a:off x="6385560" y="5790184"/>
            <a:ext cx="2029968" cy="694944"/>
          </a:xfrm>
          <a:prstGeom prst="rect">
            <a:avLst/>
          </a:prstGeom>
          <a:solidFill>
            <a:schemeClr val="accent1"/>
          </a:solidFill>
          <a:ln>
            <a:noFill/>
          </a:ln>
        </p:spPr>
        <p:txBody>
          <a:bodyPr spcFirstLastPara="1" wrap="square" lIns="0" tIns="155425" rIns="0" bIns="45700" anchor="t" anchorCtr="0">
            <a:noAutofit/>
          </a:bodyPr>
          <a:lstStyle>
            <a:lvl1pPr marL="457200" lvl="0" indent="-228600" algn="ctr">
              <a:lnSpc>
                <a:spcPct val="100000"/>
              </a:lnSpc>
              <a:spcBef>
                <a:spcPts val="0"/>
              </a:spcBef>
              <a:spcAft>
                <a:spcPts val="0"/>
              </a:spcAft>
              <a:buClr>
                <a:schemeClr val="accent6"/>
              </a:buClr>
              <a:buSzPts val="1400"/>
              <a:buNone/>
              <a:defRPr sz="1400" b="1" cap="none">
                <a:solidFill>
                  <a:schemeClr val="accent6"/>
                </a:solidFill>
                <a:latin typeface="Arial"/>
                <a:ea typeface="Arial"/>
                <a:cs typeface="Arial"/>
                <a:sym typeface="Arial"/>
              </a:defRPr>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1" name="Google Shape;111;p11"/>
          <p:cNvSpPr txBox="1">
            <a:spLocks noGrp="1"/>
          </p:cNvSpPr>
          <p:nvPr>
            <p:ph type="body" idx="21"/>
          </p:nvPr>
        </p:nvSpPr>
        <p:spPr>
          <a:xfrm>
            <a:off x="6385560" y="6215888"/>
            <a:ext cx="2029968" cy="182880"/>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360"/>
              </a:spcBef>
              <a:spcAft>
                <a:spcPts val="0"/>
              </a:spcAft>
              <a:buClr>
                <a:schemeClr val="accent6"/>
              </a:buClr>
              <a:buSzPts val="1200"/>
              <a:buNone/>
              <a:defRPr sz="12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2" name="Google Shape;112;p11"/>
          <p:cNvSpPr>
            <a:spLocks noGrp="1"/>
          </p:cNvSpPr>
          <p:nvPr>
            <p:ph type="pic" idx="22"/>
          </p:nvPr>
        </p:nvSpPr>
        <p:spPr>
          <a:xfrm>
            <a:off x="8942832" y="1545336"/>
            <a:ext cx="2029968" cy="1828800"/>
          </a:xfrm>
          <a:prstGeom prst="rect">
            <a:avLst/>
          </a:prstGeom>
          <a:solidFill>
            <a:srgbClr val="E3E5BC"/>
          </a:solidFill>
          <a:ln>
            <a:noFill/>
          </a:ln>
        </p:spPr>
      </p:sp>
      <p:sp>
        <p:nvSpPr>
          <p:cNvPr id="113" name="Google Shape;113;p11"/>
          <p:cNvSpPr txBox="1">
            <a:spLocks noGrp="1"/>
          </p:cNvSpPr>
          <p:nvPr>
            <p:ph type="body" idx="23"/>
          </p:nvPr>
        </p:nvSpPr>
        <p:spPr>
          <a:xfrm>
            <a:off x="8942832" y="3191256"/>
            <a:ext cx="2029968" cy="694944"/>
          </a:xfrm>
          <a:prstGeom prst="rect">
            <a:avLst/>
          </a:prstGeom>
          <a:solidFill>
            <a:schemeClr val="accent1"/>
          </a:solidFill>
          <a:ln>
            <a:noFill/>
          </a:ln>
        </p:spPr>
        <p:txBody>
          <a:bodyPr spcFirstLastPara="1" wrap="square" lIns="0" tIns="155425" rIns="0" bIns="45700" anchor="t" anchorCtr="0">
            <a:noAutofit/>
          </a:bodyPr>
          <a:lstStyle>
            <a:lvl1pPr marL="457200" lvl="0" indent="-228600" algn="ctr">
              <a:lnSpc>
                <a:spcPct val="100000"/>
              </a:lnSpc>
              <a:spcBef>
                <a:spcPts val="0"/>
              </a:spcBef>
              <a:spcAft>
                <a:spcPts val="0"/>
              </a:spcAft>
              <a:buClr>
                <a:schemeClr val="accent6"/>
              </a:buClr>
              <a:buSzPts val="1400"/>
              <a:buNone/>
              <a:defRPr sz="1400" b="1" cap="none">
                <a:solidFill>
                  <a:schemeClr val="accent6"/>
                </a:solidFill>
                <a:latin typeface="Arial"/>
                <a:ea typeface="Arial"/>
                <a:cs typeface="Arial"/>
                <a:sym typeface="Arial"/>
              </a:defRPr>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4" name="Google Shape;114;p11"/>
          <p:cNvSpPr txBox="1">
            <a:spLocks noGrp="1"/>
          </p:cNvSpPr>
          <p:nvPr>
            <p:ph type="body" idx="24"/>
          </p:nvPr>
        </p:nvSpPr>
        <p:spPr>
          <a:xfrm>
            <a:off x="8942832" y="3616960"/>
            <a:ext cx="2029968" cy="182880"/>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360"/>
              </a:spcBef>
              <a:spcAft>
                <a:spcPts val="0"/>
              </a:spcAft>
              <a:buClr>
                <a:schemeClr val="accent6"/>
              </a:buClr>
              <a:buSzPts val="1200"/>
              <a:buNone/>
              <a:defRPr sz="12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5" name="Google Shape;115;p11"/>
          <p:cNvSpPr>
            <a:spLocks noGrp="1"/>
          </p:cNvSpPr>
          <p:nvPr>
            <p:ph type="pic" idx="25"/>
          </p:nvPr>
        </p:nvSpPr>
        <p:spPr>
          <a:xfrm>
            <a:off x="8942832" y="4144264"/>
            <a:ext cx="2029968" cy="1828800"/>
          </a:xfrm>
          <a:prstGeom prst="rect">
            <a:avLst/>
          </a:prstGeom>
          <a:solidFill>
            <a:srgbClr val="E3E5BC"/>
          </a:solidFill>
          <a:ln>
            <a:noFill/>
          </a:ln>
        </p:spPr>
      </p:sp>
      <p:sp>
        <p:nvSpPr>
          <p:cNvPr id="116" name="Google Shape;116;p11"/>
          <p:cNvSpPr txBox="1">
            <a:spLocks noGrp="1"/>
          </p:cNvSpPr>
          <p:nvPr>
            <p:ph type="body" idx="26"/>
          </p:nvPr>
        </p:nvSpPr>
        <p:spPr>
          <a:xfrm>
            <a:off x="8942832" y="5790184"/>
            <a:ext cx="2029968" cy="694944"/>
          </a:xfrm>
          <a:prstGeom prst="rect">
            <a:avLst/>
          </a:prstGeom>
          <a:solidFill>
            <a:schemeClr val="accent4"/>
          </a:solidFill>
          <a:ln>
            <a:noFill/>
          </a:ln>
        </p:spPr>
        <p:txBody>
          <a:bodyPr spcFirstLastPara="1" wrap="square" lIns="0" tIns="155425" rIns="0" bIns="45700" anchor="t" anchorCtr="0">
            <a:noAutofit/>
          </a:bodyPr>
          <a:lstStyle>
            <a:lvl1pPr marL="457200" lvl="0" indent="-228600" algn="ctr">
              <a:lnSpc>
                <a:spcPct val="100000"/>
              </a:lnSpc>
              <a:spcBef>
                <a:spcPts val="0"/>
              </a:spcBef>
              <a:spcAft>
                <a:spcPts val="0"/>
              </a:spcAft>
              <a:buClr>
                <a:schemeClr val="accent6"/>
              </a:buClr>
              <a:buSzPts val="1400"/>
              <a:buNone/>
              <a:defRPr sz="1400" b="1" cap="none">
                <a:solidFill>
                  <a:schemeClr val="accent6"/>
                </a:solidFill>
                <a:latin typeface="Arial"/>
                <a:ea typeface="Arial"/>
                <a:cs typeface="Arial"/>
                <a:sym typeface="Arial"/>
              </a:defRPr>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7" name="Google Shape;117;p11"/>
          <p:cNvSpPr txBox="1">
            <a:spLocks noGrp="1"/>
          </p:cNvSpPr>
          <p:nvPr>
            <p:ph type="body" idx="27"/>
          </p:nvPr>
        </p:nvSpPr>
        <p:spPr>
          <a:xfrm>
            <a:off x="8942832" y="6215888"/>
            <a:ext cx="2029968" cy="182880"/>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360"/>
              </a:spcBef>
              <a:spcAft>
                <a:spcPts val="0"/>
              </a:spcAft>
              <a:buClr>
                <a:schemeClr val="accent6"/>
              </a:buClr>
              <a:buSzPts val="1200"/>
              <a:buNone/>
              <a:defRPr sz="12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5 Column">
  <p:cSld name="5 Column">
    <p:spTree>
      <p:nvGrpSpPr>
        <p:cNvPr id="1" name="Shape 118"/>
        <p:cNvGrpSpPr/>
        <p:nvPr/>
      </p:nvGrpSpPr>
      <p:grpSpPr>
        <a:xfrm>
          <a:off x="0" y="0"/>
          <a:ext cx="0" cy="0"/>
          <a:chOff x="0" y="0"/>
          <a:chExt cx="0" cy="0"/>
        </a:xfrm>
      </p:grpSpPr>
      <p:sp>
        <p:nvSpPr>
          <p:cNvPr id="119" name="Google Shape;119;p12"/>
          <p:cNvSpPr/>
          <p:nvPr/>
        </p:nvSpPr>
        <p:spPr>
          <a:xfrm>
            <a:off x="685338" y="3796480"/>
            <a:ext cx="2011680" cy="151790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EB Garamond"/>
              <a:ea typeface="EB Garamond"/>
              <a:cs typeface="EB Garamond"/>
              <a:sym typeface="EB Garamond"/>
            </a:endParaRPr>
          </a:p>
        </p:txBody>
      </p:sp>
      <p:sp>
        <p:nvSpPr>
          <p:cNvPr id="120" name="Google Shape;120;p12"/>
          <p:cNvSpPr/>
          <p:nvPr/>
        </p:nvSpPr>
        <p:spPr>
          <a:xfrm>
            <a:off x="2900911" y="3796480"/>
            <a:ext cx="2011680" cy="1517904"/>
          </a:xfrm>
          <a:prstGeom prst="rect">
            <a:avLst/>
          </a:prstGeom>
          <a:solidFill>
            <a:srgbClr val="DCE6F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EB Garamond"/>
              <a:ea typeface="EB Garamond"/>
              <a:cs typeface="EB Garamond"/>
              <a:sym typeface="EB Garamond"/>
            </a:endParaRPr>
          </a:p>
        </p:txBody>
      </p:sp>
      <p:sp>
        <p:nvSpPr>
          <p:cNvPr id="121" name="Google Shape;121;p12"/>
          <p:cNvSpPr/>
          <p:nvPr/>
        </p:nvSpPr>
        <p:spPr>
          <a:xfrm>
            <a:off x="5116484" y="3796480"/>
            <a:ext cx="2011680" cy="151790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EB Garamond"/>
              <a:ea typeface="EB Garamond"/>
              <a:cs typeface="EB Garamond"/>
              <a:sym typeface="EB Garamond"/>
            </a:endParaRPr>
          </a:p>
        </p:txBody>
      </p:sp>
      <p:sp>
        <p:nvSpPr>
          <p:cNvPr id="122" name="Google Shape;122;p12"/>
          <p:cNvSpPr/>
          <p:nvPr/>
        </p:nvSpPr>
        <p:spPr>
          <a:xfrm>
            <a:off x="9547629" y="3796480"/>
            <a:ext cx="2011680" cy="151790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EB Garamond"/>
              <a:ea typeface="EB Garamond"/>
              <a:cs typeface="EB Garamond"/>
              <a:sym typeface="EB Garamond"/>
            </a:endParaRPr>
          </a:p>
        </p:txBody>
      </p:sp>
      <p:sp>
        <p:nvSpPr>
          <p:cNvPr id="123" name="Google Shape;123;p12"/>
          <p:cNvSpPr/>
          <p:nvPr/>
        </p:nvSpPr>
        <p:spPr>
          <a:xfrm>
            <a:off x="7332057" y="3796480"/>
            <a:ext cx="2011680" cy="1517904"/>
          </a:xfrm>
          <a:prstGeom prst="rect">
            <a:avLst/>
          </a:prstGeom>
          <a:solidFill>
            <a:srgbClr val="DCE6F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EB Garamond"/>
              <a:ea typeface="EB Garamond"/>
              <a:cs typeface="EB Garamond"/>
              <a:sym typeface="EB Garamond"/>
            </a:endParaRPr>
          </a:p>
        </p:txBody>
      </p:sp>
      <p:sp>
        <p:nvSpPr>
          <p:cNvPr id="124" name="Google Shape;124;p12"/>
          <p:cNvSpPr txBox="1">
            <a:spLocks noGrp="1"/>
          </p:cNvSpPr>
          <p:nvPr>
            <p:ph type="title"/>
          </p:nvPr>
        </p:nvSpPr>
        <p:spPr>
          <a:xfrm>
            <a:off x="758952" y="841248"/>
            <a:ext cx="10671048" cy="768096"/>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Clr>
                <a:schemeClr val="accent6"/>
              </a:buClr>
              <a:buSzPts val="44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5" name="Google Shape;125;p12"/>
          <p:cNvSpPr txBox="1">
            <a:spLocks noGrp="1"/>
          </p:cNvSpPr>
          <p:nvPr>
            <p:ph type="ftr" idx="11"/>
          </p:nvPr>
        </p:nvSpPr>
        <p:spPr>
          <a:xfrm>
            <a:off x="621792" y="457200"/>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12"/>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127" name="Google Shape;127;p12"/>
          <p:cNvSpPr txBox="1">
            <a:spLocks noGrp="1"/>
          </p:cNvSpPr>
          <p:nvPr>
            <p:ph type="body" idx="1"/>
          </p:nvPr>
        </p:nvSpPr>
        <p:spPr>
          <a:xfrm>
            <a:off x="685338" y="2491684"/>
            <a:ext cx="2011680" cy="2825173"/>
          </a:xfrm>
          <a:prstGeom prst="rect">
            <a:avLst/>
          </a:prstGeom>
          <a:noFill/>
          <a:ln w="12700" cap="flat" cmpd="sng">
            <a:solidFill>
              <a:schemeClr val="accent1"/>
            </a:solidFill>
            <a:prstDash val="solid"/>
            <a:round/>
            <a:headEnd type="none" w="sm" len="sm"/>
            <a:tailEnd type="none" w="sm" len="sm"/>
          </a:ln>
        </p:spPr>
        <p:txBody>
          <a:bodyPr spcFirstLastPara="1" wrap="square" lIns="91425" tIns="685800" rIns="91425" bIns="45700" anchor="t"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228600" algn="l">
              <a:lnSpc>
                <a:spcPct val="100000"/>
              </a:lnSpc>
              <a:spcBef>
                <a:spcPts val="360"/>
              </a:spcBef>
              <a:spcAft>
                <a:spcPts val="0"/>
              </a:spcAft>
              <a:buClr>
                <a:schemeClr val="accent6"/>
              </a:buClr>
              <a:buSzPts val="2000"/>
              <a:buNone/>
              <a:defRPr sz="2000" b="1"/>
            </a:lvl2pPr>
            <a:lvl3pPr marL="1371600" lvl="2" indent="-228600" algn="l">
              <a:lnSpc>
                <a:spcPct val="100000"/>
              </a:lnSpc>
              <a:spcBef>
                <a:spcPts val="360"/>
              </a:spcBef>
              <a:spcAft>
                <a:spcPts val="0"/>
              </a:spcAft>
              <a:buClr>
                <a:schemeClr val="accent6"/>
              </a:buClr>
              <a:buSzPts val="1800"/>
              <a:buNone/>
              <a:defRPr sz="1800" b="1"/>
            </a:lvl3pPr>
            <a:lvl4pPr marL="1828800" lvl="3" indent="-228600" algn="l">
              <a:lnSpc>
                <a:spcPct val="100000"/>
              </a:lnSpc>
              <a:spcBef>
                <a:spcPts val="360"/>
              </a:spcBef>
              <a:spcAft>
                <a:spcPts val="0"/>
              </a:spcAft>
              <a:buClr>
                <a:schemeClr val="accent6"/>
              </a:buClr>
              <a:buSzPts val="1600"/>
              <a:buNone/>
              <a:defRPr sz="1600" b="1"/>
            </a:lvl4pPr>
            <a:lvl5pPr marL="2286000" lvl="4" indent="-228600" algn="l">
              <a:lnSpc>
                <a:spcPct val="100000"/>
              </a:lnSpc>
              <a:spcBef>
                <a:spcPts val="360"/>
              </a:spcBef>
              <a:spcAft>
                <a:spcPts val="0"/>
              </a:spcAft>
              <a:buClr>
                <a:schemeClr val="accent6"/>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28" name="Google Shape;128;p12"/>
          <p:cNvSpPr>
            <a:spLocks noGrp="1"/>
          </p:cNvSpPr>
          <p:nvPr>
            <p:ph type="pic" idx="2"/>
          </p:nvPr>
        </p:nvSpPr>
        <p:spPr>
          <a:xfrm>
            <a:off x="1339134" y="2111058"/>
            <a:ext cx="704088" cy="704088"/>
          </a:xfrm>
          <a:prstGeom prst="ellipse">
            <a:avLst/>
          </a:prstGeom>
          <a:solidFill>
            <a:schemeClr val="accent1"/>
          </a:solidFill>
          <a:ln>
            <a:noFill/>
          </a:ln>
        </p:spPr>
      </p:sp>
      <p:sp>
        <p:nvSpPr>
          <p:cNvPr id="129" name="Google Shape;129;p12"/>
          <p:cNvSpPr txBox="1">
            <a:spLocks noGrp="1"/>
          </p:cNvSpPr>
          <p:nvPr>
            <p:ph type="body" idx="3"/>
          </p:nvPr>
        </p:nvSpPr>
        <p:spPr>
          <a:xfrm>
            <a:off x="731058" y="3888404"/>
            <a:ext cx="1920240" cy="1371600"/>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0"/>
              </a:spcBef>
              <a:spcAft>
                <a:spcPts val="0"/>
              </a:spcAft>
              <a:buClr>
                <a:schemeClr val="accent6"/>
              </a:buClr>
              <a:buSzPts val="1500"/>
              <a:buNone/>
              <a:defRPr sz="15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0" name="Google Shape;130;p12"/>
          <p:cNvSpPr txBox="1">
            <a:spLocks noGrp="1"/>
          </p:cNvSpPr>
          <p:nvPr>
            <p:ph type="body" idx="4"/>
          </p:nvPr>
        </p:nvSpPr>
        <p:spPr>
          <a:xfrm>
            <a:off x="2900910" y="2491684"/>
            <a:ext cx="2011680" cy="2825173"/>
          </a:xfrm>
          <a:prstGeom prst="rect">
            <a:avLst/>
          </a:prstGeom>
          <a:noFill/>
          <a:ln w="12700" cap="flat" cmpd="sng">
            <a:solidFill>
              <a:schemeClr val="accent3"/>
            </a:solidFill>
            <a:prstDash val="solid"/>
            <a:round/>
            <a:headEnd type="none" w="sm" len="sm"/>
            <a:tailEnd type="none" w="sm" len="sm"/>
          </a:ln>
        </p:spPr>
        <p:txBody>
          <a:bodyPr spcFirstLastPara="1" wrap="square" lIns="91425" tIns="685800" rIns="91425" bIns="45700" anchor="t"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228600" algn="l">
              <a:lnSpc>
                <a:spcPct val="100000"/>
              </a:lnSpc>
              <a:spcBef>
                <a:spcPts val="360"/>
              </a:spcBef>
              <a:spcAft>
                <a:spcPts val="0"/>
              </a:spcAft>
              <a:buClr>
                <a:schemeClr val="accent6"/>
              </a:buClr>
              <a:buSzPts val="2000"/>
              <a:buNone/>
              <a:defRPr sz="2000" b="1"/>
            </a:lvl2pPr>
            <a:lvl3pPr marL="1371600" lvl="2" indent="-228600" algn="l">
              <a:lnSpc>
                <a:spcPct val="100000"/>
              </a:lnSpc>
              <a:spcBef>
                <a:spcPts val="360"/>
              </a:spcBef>
              <a:spcAft>
                <a:spcPts val="0"/>
              </a:spcAft>
              <a:buClr>
                <a:schemeClr val="accent6"/>
              </a:buClr>
              <a:buSzPts val="1800"/>
              <a:buNone/>
              <a:defRPr sz="1800" b="1"/>
            </a:lvl3pPr>
            <a:lvl4pPr marL="1828800" lvl="3" indent="-228600" algn="l">
              <a:lnSpc>
                <a:spcPct val="100000"/>
              </a:lnSpc>
              <a:spcBef>
                <a:spcPts val="360"/>
              </a:spcBef>
              <a:spcAft>
                <a:spcPts val="0"/>
              </a:spcAft>
              <a:buClr>
                <a:schemeClr val="accent6"/>
              </a:buClr>
              <a:buSzPts val="1600"/>
              <a:buNone/>
              <a:defRPr sz="1600" b="1"/>
            </a:lvl4pPr>
            <a:lvl5pPr marL="2286000" lvl="4" indent="-228600" algn="l">
              <a:lnSpc>
                <a:spcPct val="100000"/>
              </a:lnSpc>
              <a:spcBef>
                <a:spcPts val="360"/>
              </a:spcBef>
              <a:spcAft>
                <a:spcPts val="0"/>
              </a:spcAft>
              <a:buClr>
                <a:schemeClr val="accent6"/>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31" name="Google Shape;131;p12"/>
          <p:cNvSpPr>
            <a:spLocks noGrp="1"/>
          </p:cNvSpPr>
          <p:nvPr>
            <p:ph type="pic" idx="5"/>
          </p:nvPr>
        </p:nvSpPr>
        <p:spPr>
          <a:xfrm>
            <a:off x="3554707" y="2111058"/>
            <a:ext cx="704088" cy="704088"/>
          </a:xfrm>
          <a:prstGeom prst="ellipse">
            <a:avLst/>
          </a:prstGeom>
          <a:solidFill>
            <a:schemeClr val="accent3"/>
          </a:solidFill>
          <a:ln>
            <a:noFill/>
          </a:ln>
        </p:spPr>
      </p:sp>
      <p:sp>
        <p:nvSpPr>
          <p:cNvPr id="132" name="Google Shape;132;p12"/>
          <p:cNvSpPr txBox="1">
            <a:spLocks noGrp="1"/>
          </p:cNvSpPr>
          <p:nvPr>
            <p:ph type="body" idx="6"/>
          </p:nvPr>
        </p:nvSpPr>
        <p:spPr>
          <a:xfrm>
            <a:off x="2946630" y="3888404"/>
            <a:ext cx="1920240" cy="1371600"/>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0"/>
              </a:spcBef>
              <a:spcAft>
                <a:spcPts val="0"/>
              </a:spcAft>
              <a:buClr>
                <a:schemeClr val="accent6"/>
              </a:buClr>
              <a:buSzPts val="1500"/>
              <a:buNone/>
              <a:defRPr sz="15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3" name="Google Shape;133;p12"/>
          <p:cNvSpPr txBox="1">
            <a:spLocks noGrp="1"/>
          </p:cNvSpPr>
          <p:nvPr>
            <p:ph type="body" idx="7"/>
          </p:nvPr>
        </p:nvSpPr>
        <p:spPr>
          <a:xfrm>
            <a:off x="5116484" y="2491684"/>
            <a:ext cx="2011680" cy="2825173"/>
          </a:xfrm>
          <a:prstGeom prst="rect">
            <a:avLst/>
          </a:prstGeom>
          <a:noFill/>
          <a:ln w="12700" cap="flat" cmpd="sng">
            <a:solidFill>
              <a:schemeClr val="accent1"/>
            </a:solidFill>
            <a:prstDash val="solid"/>
            <a:round/>
            <a:headEnd type="none" w="sm" len="sm"/>
            <a:tailEnd type="none" w="sm" len="sm"/>
          </a:ln>
        </p:spPr>
        <p:txBody>
          <a:bodyPr spcFirstLastPara="1" wrap="square" lIns="91425" tIns="685800" rIns="91425" bIns="45700" anchor="t"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228600" algn="l">
              <a:lnSpc>
                <a:spcPct val="100000"/>
              </a:lnSpc>
              <a:spcBef>
                <a:spcPts val="360"/>
              </a:spcBef>
              <a:spcAft>
                <a:spcPts val="0"/>
              </a:spcAft>
              <a:buClr>
                <a:schemeClr val="accent6"/>
              </a:buClr>
              <a:buSzPts val="2000"/>
              <a:buNone/>
              <a:defRPr sz="2000" b="1"/>
            </a:lvl2pPr>
            <a:lvl3pPr marL="1371600" lvl="2" indent="-228600" algn="l">
              <a:lnSpc>
                <a:spcPct val="100000"/>
              </a:lnSpc>
              <a:spcBef>
                <a:spcPts val="360"/>
              </a:spcBef>
              <a:spcAft>
                <a:spcPts val="0"/>
              </a:spcAft>
              <a:buClr>
                <a:schemeClr val="accent6"/>
              </a:buClr>
              <a:buSzPts val="1800"/>
              <a:buNone/>
              <a:defRPr sz="1800" b="1"/>
            </a:lvl3pPr>
            <a:lvl4pPr marL="1828800" lvl="3" indent="-228600" algn="l">
              <a:lnSpc>
                <a:spcPct val="100000"/>
              </a:lnSpc>
              <a:spcBef>
                <a:spcPts val="360"/>
              </a:spcBef>
              <a:spcAft>
                <a:spcPts val="0"/>
              </a:spcAft>
              <a:buClr>
                <a:schemeClr val="accent6"/>
              </a:buClr>
              <a:buSzPts val="1600"/>
              <a:buNone/>
              <a:defRPr sz="1600" b="1"/>
            </a:lvl4pPr>
            <a:lvl5pPr marL="2286000" lvl="4" indent="-228600" algn="l">
              <a:lnSpc>
                <a:spcPct val="100000"/>
              </a:lnSpc>
              <a:spcBef>
                <a:spcPts val="360"/>
              </a:spcBef>
              <a:spcAft>
                <a:spcPts val="0"/>
              </a:spcAft>
              <a:buClr>
                <a:schemeClr val="accent6"/>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34" name="Google Shape;134;p12"/>
          <p:cNvSpPr>
            <a:spLocks noGrp="1"/>
          </p:cNvSpPr>
          <p:nvPr>
            <p:ph type="pic" idx="8"/>
          </p:nvPr>
        </p:nvSpPr>
        <p:spPr>
          <a:xfrm>
            <a:off x="5770280" y="2111058"/>
            <a:ext cx="704088" cy="704088"/>
          </a:xfrm>
          <a:prstGeom prst="ellipse">
            <a:avLst/>
          </a:prstGeom>
          <a:solidFill>
            <a:schemeClr val="accent1"/>
          </a:solidFill>
          <a:ln>
            <a:noFill/>
          </a:ln>
        </p:spPr>
      </p:sp>
      <p:sp>
        <p:nvSpPr>
          <p:cNvPr id="135" name="Google Shape;135;p12"/>
          <p:cNvSpPr txBox="1">
            <a:spLocks noGrp="1"/>
          </p:cNvSpPr>
          <p:nvPr>
            <p:ph type="body" idx="9"/>
          </p:nvPr>
        </p:nvSpPr>
        <p:spPr>
          <a:xfrm>
            <a:off x="5162204" y="3888404"/>
            <a:ext cx="1920240" cy="1371600"/>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0"/>
              </a:spcBef>
              <a:spcAft>
                <a:spcPts val="0"/>
              </a:spcAft>
              <a:buClr>
                <a:schemeClr val="accent6"/>
              </a:buClr>
              <a:buSzPts val="1500"/>
              <a:buNone/>
              <a:defRPr sz="15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6" name="Google Shape;136;p12"/>
          <p:cNvSpPr txBox="1">
            <a:spLocks noGrp="1"/>
          </p:cNvSpPr>
          <p:nvPr>
            <p:ph type="body" idx="13"/>
          </p:nvPr>
        </p:nvSpPr>
        <p:spPr>
          <a:xfrm>
            <a:off x="7332057" y="2491684"/>
            <a:ext cx="2011680" cy="2825173"/>
          </a:xfrm>
          <a:prstGeom prst="rect">
            <a:avLst/>
          </a:prstGeom>
          <a:noFill/>
          <a:ln w="12700" cap="flat" cmpd="sng">
            <a:solidFill>
              <a:schemeClr val="accent3"/>
            </a:solidFill>
            <a:prstDash val="solid"/>
            <a:round/>
            <a:headEnd type="none" w="sm" len="sm"/>
            <a:tailEnd type="none" w="sm" len="sm"/>
          </a:ln>
        </p:spPr>
        <p:txBody>
          <a:bodyPr spcFirstLastPara="1" wrap="square" lIns="91425" tIns="685800" rIns="91425" bIns="45700" anchor="t"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228600" algn="l">
              <a:lnSpc>
                <a:spcPct val="100000"/>
              </a:lnSpc>
              <a:spcBef>
                <a:spcPts val="360"/>
              </a:spcBef>
              <a:spcAft>
                <a:spcPts val="0"/>
              </a:spcAft>
              <a:buClr>
                <a:schemeClr val="accent6"/>
              </a:buClr>
              <a:buSzPts val="2000"/>
              <a:buNone/>
              <a:defRPr sz="2000" b="1"/>
            </a:lvl2pPr>
            <a:lvl3pPr marL="1371600" lvl="2" indent="-228600" algn="l">
              <a:lnSpc>
                <a:spcPct val="100000"/>
              </a:lnSpc>
              <a:spcBef>
                <a:spcPts val="360"/>
              </a:spcBef>
              <a:spcAft>
                <a:spcPts val="0"/>
              </a:spcAft>
              <a:buClr>
                <a:schemeClr val="accent6"/>
              </a:buClr>
              <a:buSzPts val="1800"/>
              <a:buNone/>
              <a:defRPr sz="1800" b="1"/>
            </a:lvl3pPr>
            <a:lvl4pPr marL="1828800" lvl="3" indent="-228600" algn="l">
              <a:lnSpc>
                <a:spcPct val="100000"/>
              </a:lnSpc>
              <a:spcBef>
                <a:spcPts val="360"/>
              </a:spcBef>
              <a:spcAft>
                <a:spcPts val="0"/>
              </a:spcAft>
              <a:buClr>
                <a:schemeClr val="accent6"/>
              </a:buClr>
              <a:buSzPts val="1600"/>
              <a:buNone/>
              <a:defRPr sz="1600" b="1"/>
            </a:lvl4pPr>
            <a:lvl5pPr marL="2286000" lvl="4" indent="-228600" algn="l">
              <a:lnSpc>
                <a:spcPct val="100000"/>
              </a:lnSpc>
              <a:spcBef>
                <a:spcPts val="360"/>
              </a:spcBef>
              <a:spcAft>
                <a:spcPts val="0"/>
              </a:spcAft>
              <a:buClr>
                <a:schemeClr val="accent6"/>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37" name="Google Shape;137;p12"/>
          <p:cNvSpPr>
            <a:spLocks noGrp="1"/>
          </p:cNvSpPr>
          <p:nvPr>
            <p:ph type="pic" idx="14"/>
          </p:nvPr>
        </p:nvSpPr>
        <p:spPr>
          <a:xfrm>
            <a:off x="7985853" y="2111058"/>
            <a:ext cx="704088" cy="704088"/>
          </a:xfrm>
          <a:prstGeom prst="ellipse">
            <a:avLst/>
          </a:prstGeom>
          <a:solidFill>
            <a:schemeClr val="accent3"/>
          </a:solidFill>
          <a:ln>
            <a:noFill/>
          </a:ln>
        </p:spPr>
      </p:sp>
      <p:sp>
        <p:nvSpPr>
          <p:cNvPr id="138" name="Google Shape;138;p12"/>
          <p:cNvSpPr txBox="1">
            <a:spLocks noGrp="1"/>
          </p:cNvSpPr>
          <p:nvPr>
            <p:ph type="body" idx="15"/>
          </p:nvPr>
        </p:nvSpPr>
        <p:spPr>
          <a:xfrm>
            <a:off x="7377777" y="3888404"/>
            <a:ext cx="1920240" cy="1371600"/>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0"/>
              </a:spcBef>
              <a:spcAft>
                <a:spcPts val="0"/>
              </a:spcAft>
              <a:buClr>
                <a:schemeClr val="accent6"/>
              </a:buClr>
              <a:buSzPts val="1500"/>
              <a:buNone/>
              <a:defRPr sz="15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9" name="Google Shape;139;p12"/>
          <p:cNvSpPr txBox="1">
            <a:spLocks noGrp="1"/>
          </p:cNvSpPr>
          <p:nvPr>
            <p:ph type="body" idx="16"/>
          </p:nvPr>
        </p:nvSpPr>
        <p:spPr>
          <a:xfrm>
            <a:off x="9547629" y="2491684"/>
            <a:ext cx="2011680" cy="2825173"/>
          </a:xfrm>
          <a:prstGeom prst="rect">
            <a:avLst/>
          </a:prstGeom>
          <a:noFill/>
          <a:ln w="12700" cap="flat" cmpd="sng">
            <a:solidFill>
              <a:schemeClr val="accent1"/>
            </a:solidFill>
            <a:prstDash val="solid"/>
            <a:round/>
            <a:headEnd type="none" w="sm" len="sm"/>
            <a:tailEnd type="none" w="sm" len="sm"/>
          </a:ln>
        </p:spPr>
        <p:txBody>
          <a:bodyPr spcFirstLastPara="1" wrap="square" lIns="91425" tIns="685800" rIns="91425" bIns="45700" anchor="t"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228600" algn="l">
              <a:lnSpc>
                <a:spcPct val="100000"/>
              </a:lnSpc>
              <a:spcBef>
                <a:spcPts val="360"/>
              </a:spcBef>
              <a:spcAft>
                <a:spcPts val="0"/>
              </a:spcAft>
              <a:buClr>
                <a:schemeClr val="accent6"/>
              </a:buClr>
              <a:buSzPts val="2000"/>
              <a:buNone/>
              <a:defRPr sz="2000" b="1"/>
            </a:lvl2pPr>
            <a:lvl3pPr marL="1371600" lvl="2" indent="-228600" algn="l">
              <a:lnSpc>
                <a:spcPct val="100000"/>
              </a:lnSpc>
              <a:spcBef>
                <a:spcPts val="360"/>
              </a:spcBef>
              <a:spcAft>
                <a:spcPts val="0"/>
              </a:spcAft>
              <a:buClr>
                <a:schemeClr val="accent6"/>
              </a:buClr>
              <a:buSzPts val="1800"/>
              <a:buNone/>
              <a:defRPr sz="1800" b="1"/>
            </a:lvl3pPr>
            <a:lvl4pPr marL="1828800" lvl="3" indent="-228600" algn="l">
              <a:lnSpc>
                <a:spcPct val="100000"/>
              </a:lnSpc>
              <a:spcBef>
                <a:spcPts val="360"/>
              </a:spcBef>
              <a:spcAft>
                <a:spcPts val="0"/>
              </a:spcAft>
              <a:buClr>
                <a:schemeClr val="accent6"/>
              </a:buClr>
              <a:buSzPts val="1600"/>
              <a:buNone/>
              <a:defRPr sz="1600" b="1"/>
            </a:lvl4pPr>
            <a:lvl5pPr marL="2286000" lvl="4" indent="-228600" algn="l">
              <a:lnSpc>
                <a:spcPct val="100000"/>
              </a:lnSpc>
              <a:spcBef>
                <a:spcPts val="360"/>
              </a:spcBef>
              <a:spcAft>
                <a:spcPts val="0"/>
              </a:spcAft>
              <a:buClr>
                <a:schemeClr val="accent6"/>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40" name="Google Shape;140;p12"/>
          <p:cNvSpPr>
            <a:spLocks noGrp="1"/>
          </p:cNvSpPr>
          <p:nvPr>
            <p:ph type="pic" idx="17"/>
          </p:nvPr>
        </p:nvSpPr>
        <p:spPr>
          <a:xfrm>
            <a:off x="10201425" y="2111058"/>
            <a:ext cx="704088" cy="704088"/>
          </a:xfrm>
          <a:prstGeom prst="ellipse">
            <a:avLst/>
          </a:prstGeom>
          <a:solidFill>
            <a:schemeClr val="accent1"/>
          </a:solidFill>
          <a:ln>
            <a:noFill/>
          </a:ln>
        </p:spPr>
      </p:sp>
      <p:sp>
        <p:nvSpPr>
          <p:cNvPr id="141" name="Google Shape;141;p12"/>
          <p:cNvSpPr txBox="1">
            <a:spLocks noGrp="1"/>
          </p:cNvSpPr>
          <p:nvPr>
            <p:ph type="body" idx="18"/>
          </p:nvPr>
        </p:nvSpPr>
        <p:spPr>
          <a:xfrm>
            <a:off x="9593349" y="3888404"/>
            <a:ext cx="1920240" cy="1371600"/>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0"/>
              </a:spcBef>
              <a:spcAft>
                <a:spcPts val="0"/>
              </a:spcAft>
              <a:buClr>
                <a:schemeClr val="accent6"/>
              </a:buClr>
              <a:buSzPts val="1500"/>
              <a:buNone/>
              <a:defRPr sz="15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meline">
  <p:cSld name="Timeline">
    <p:spTree>
      <p:nvGrpSpPr>
        <p:cNvPr id="1" name="Shape 142"/>
        <p:cNvGrpSpPr/>
        <p:nvPr/>
      </p:nvGrpSpPr>
      <p:grpSpPr>
        <a:xfrm>
          <a:off x="0" y="0"/>
          <a:ext cx="0" cy="0"/>
          <a:chOff x="0" y="0"/>
          <a:chExt cx="0" cy="0"/>
        </a:xfrm>
      </p:grpSpPr>
      <p:sp>
        <p:nvSpPr>
          <p:cNvPr id="143" name="Google Shape;143;p13"/>
          <p:cNvSpPr/>
          <p:nvPr/>
        </p:nvSpPr>
        <p:spPr>
          <a:xfrm>
            <a:off x="0" y="0"/>
            <a:ext cx="2838450" cy="2857958"/>
          </a:xfrm>
          <a:custGeom>
            <a:avLst/>
            <a:gdLst/>
            <a:ahLst/>
            <a:cxnLst/>
            <a:rect l="l" t="t" r="r" b="b"/>
            <a:pathLst>
              <a:path w="2838450" h="2857958" extrusionOk="0">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144" name="Google Shape;144;p13"/>
          <p:cNvSpPr/>
          <p:nvPr/>
        </p:nvSpPr>
        <p:spPr>
          <a:xfrm>
            <a:off x="1" y="-1"/>
            <a:ext cx="1970627" cy="1990267"/>
          </a:xfrm>
          <a:custGeom>
            <a:avLst/>
            <a:gdLst/>
            <a:ahLst/>
            <a:cxnLst/>
            <a:rect l="l" t="t" r="r" b="b"/>
            <a:pathLst>
              <a:path w="1970627" h="1990267" extrusionOk="0">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145" name="Google Shape;145;p13"/>
          <p:cNvSpPr/>
          <p:nvPr/>
        </p:nvSpPr>
        <p:spPr>
          <a:xfrm>
            <a:off x="1" y="1"/>
            <a:ext cx="1003449" cy="1013015"/>
          </a:xfrm>
          <a:custGeom>
            <a:avLst/>
            <a:gdLst/>
            <a:ahLst/>
            <a:cxnLst/>
            <a:rect l="l" t="t" r="r" b="b"/>
            <a:pathLst>
              <a:path w="1003449" h="1013015" extrusionOk="0">
                <a:moveTo>
                  <a:pt x="0" y="0"/>
                </a:moveTo>
                <a:lnTo>
                  <a:pt x="1003449" y="0"/>
                </a:lnTo>
                <a:lnTo>
                  <a:pt x="998306" y="100639"/>
                </a:lnTo>
                <a:cubicBezTo>
                  <a:pt x="949402" y="576784"/>
                  <a:pt x="566756" y="959471"/>
                  <a:pt x="90663" y="1008380"/>
                </a:cubicBezTo>
                <a:lnTo>
                  <a:pt x="0" y="1013015"/>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146" name="Google Shape;146;p13"/>
          <p:cNvSpPr txBox="1">
            <a:spLocks noGrp="1"/>
          </p:cNvSpPr>
          <p:nvPr>
            <p:ph type="title"/>
          </p:nvPr>
        </p:nvSpPr>
        <p:spPr>
          <a:xfrm>
            <a:off x="758952" y="1216152"/>
            <a:ext cx="10671048" cy="768096"/>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Clr>
                <a:schemeClr val="accent6"/>
              </a:buClr>
              <a:buSzPts val="4400"/>
              <a:buFont typeface="Arial Black"/>
              <a:buNone/>
              <a:defRPr>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7" name="Google Shape;147;p13"/>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148" name="Google Shape;148;p13" descr="preencoded.png"/>
          <p:cNvSpPr/>
          <p:nvPr/>
        </p:nvSpPr>
        <p:spPr>
          <a:xfrm>
            <a:off x="1458332" y="590133"/>
            <a:ext cx="775021" cy="775021"/>
          </a:xfrm>
          <a:custGeom>
            <a:avLst/>
            <a:gdLst/>
            <a:ahLst/>
            <a:cxnLst/>
            <a:rect l="l" t="t" r="r" b="b"/>
            <a:pathLst>
              <a:path w="775021" h="775021" extrusionOk="0">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149" name="Google Shape;149;p13"/>
          <p:cNvSpPr txBox="1">
            <a:spLocks noGrp="1"/>
          </p:cNvSpPr>
          <p:nvPr>
            <p:ph type="body" idx="1"/>
          </p:nvPr>
        </p:nvSpPr>
        <p:spPr>
          <a:xfrm>
            <a:off x="685338" y="3017520"/>
            <a:ext cx="1993392" cy="557784"/>
          </a:xfrm>
          <a:prstGeom prst="rect">
            <a:avLst/>
          </a:prstGeom>
          <a:solidFill>
            <a:schemeClr val="accent3"/>
          </a:solid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228600" algn="l">
              <a:lnSpc>
                <a:spcPct val="100000"/>
              </a:lnSpc>
              <a:spcBef>
                <a:spcPts val="360"/>
              </a:spcBef>
              <a:spcAft>
                <a:spcPts val="0"/>
              </a:spcAft>
              <a:buClr>
                <a:schemeClr val="accent6"/>
              </a:buClr>
              <a:buSzPts val="2000"/>
              <a:buNone/>
              <a:defRPr sz="2000" b="1"/>
            </a:lvl2pPr>
            <a:lvl3pPr marL="1371600" lvl="2" indent="-228600" algn="l">
              <a:lnSpc>
                <a:spcPct val="100000"/>
              </a:lnSpc>
              <a:spcBef>
                <a:spcPts val="360"/>
              </a:spcBef>
              <a:spcAft>
                <a:spcPts val="0"/>
              </a:spcAft>
              <a:buClr>
                <a:schemeClr val="accent6"/>
              </a:buClr>
              <a:buSzPts val="1800"/>
              <a:buNone/>
              <a:defRPr sz="1800" b="1"/>
            </a:lvl3pPr>
            <a:lvl4pPr marL="1828800" lvl="3" indent="-228600" algn="l">
              <a:lnSpc>
                <a:spcPct val="100000"/>
              </a:lnSpc>
              <a:spcBef>
                <a:spcPts val="360"/>
              </a:spcBef>
              <a:spcAft>
                <a:spcPts val="0"/>
              </a:spcAft>
              <a:buClr>
                <a:schemeClr val="accent6"/>
              </a:buClr>
              <a:buSzPts val="1600"/>
              <a:buNone/>
              <a:defRPr sz="1600" b="1"/>
            </a:lvl4pPr>
            <a:lvl5pPr marL="2286000" lvl="4" indent="-228600" algn="l">
              <a:lnSpc>
                <a:spcPct val="100000"/>
              </a:lnSpc>
              <a:spcBef>
                <a:spcPts val="360"/>
              </a:spcBef>
              <a:spcAft>
                <a:spcPts val="0"/>
              </a:spcAft>
              <a:buClr>
                <a:schemeClr val="accent6"/>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50" name="Google Shape;150;p13"/>
          <p:cNvSpPr txBox="1">
            <a:spLocks noGrp="1"/>
          </p:cNvSpPr>
          <p:nvPr>
            <p:ph type="body" idx="2"/>
          </p:nvPr>
        </p:nvSpPr>
        <p:spPr>
          <a:xfrm>
            <a:off x="2900911" y="3017520"/>
            <a:ext cx="1993392" cy="557784"/>
          </a:xfrm>
          <a:prstGeom prst="rect">
            <a:avLst/>
          </a:prstGeom>
          <a:solidFill>
            <a:schemeClr val="accent1"/>
          </a:solid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228600" algn="l">
              <a:lnSpc>
                <a:spcPct val="100000"/>
              </a:lnSpc>
              <a:spcBef>
                <a:spcPts val="360"/>
              </a:spcBef>
              <a:spcAft>
                <a:spcPts val="0"/>
              </a:spcAft>
              <a:buClr>
                <a:schemeClr val="accent6"/>
              </a:buClr>
              <a:buSzPts val="2000"/>
              <a:buNone/>
              <a:defRPr sz="2000" b="1"/>
            </a:lvl2pPr>
            <a:lvl3pPr marL="1371600" lvl="2" indent="-228600" algn="l">
              <a:lnSpc>
                <a:spcPct val="100000"/>
              </a:lnSpc>
              <a:spcBef>
                <a:spcPts val="360"/>
              </a:spcBef>
              <a:spcAft>
                <a:spcPts val="0"/>
              </a:spcAft>
              <a:buClr>
                <a:schemeClr val="accent6"/>
              </a:buClr>
              <a:buSzPts val="1800"/>
              <a:buNone/>
              <a:defRPr sz="1800" b="1"/>
            </a:lvl3pPr>
            <a:lvl4pPr marL="1828800" lvl="3" indent="-228600" algn="l">
              <a:lnSpc>
                <a:spcPct val="100000"/>
              </a:lnSpc>
              <a:spcBef>
                <a:spcPts val="360"/>
              </a:spcBef>
              <a:spcAft>
                <a:spcPts val="0"/>
              </a:spcAft>
              <a:buClr>
                <a:schemeClr val="accent6"/>
              </a:buClr>
              <a:buSzPts val="1600"/>
              <a:buNone/>
              <a:defRPr sz="1600" b="1"/>
            </a:lvl4pPr>
            <a:lvl5pPr marL="2286000" lvl="4" indent="-228600" algn="l">
              <a:lnSpc>
                <a:spcPct val="100000"/>
              </a:lnSpc>
              <a:spcBef>
                <a:spcPts val="360"/>
              </a:spcBef>
              <a:spcAft>
                <a:spcPts val="0"/>
              </a:spcAft>
              <a:buClr>
                <a:schemeClr val="accent6"/>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51" name="Google Shape;151;p13"/>
          <p:cNvSpPr txBox="1">
            <a:spLocks noGrp="1"/>
          </p:cNvSpPr>
          <p:nvPr>
            <p:ph type="body" idx="3"/>
          </p:nvPr>
        </p:nvSpPr>
        <p:spPr>
          <a:xfrm>
            <a:off x="5116484" y="3017520"/>
            <a:ext cx="1993392" cy="557784"/>
          </a:xfrm>
          <a:prstGeom prst="rect">
            <a:avLst/>
          </a:prstGeom>
          <a:solidFill>
            <a:schemeClr val="accent3"/>
          </a:solid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228600" algn="l">
              <a:lnSpc>
                <a:spcPct val="100000"/>
              </a:lnSpc>
              <a:spcBef>
                <a:spcPts val="360"/>
              </a:spcBef>
              <a:spcAft>
                <a:spcPts val="0"/>
              </a:spcAft>
              <a:buClr>
                <a:schemeClr val="accent6"/>
              </a:buClr>
              <a:buSzPts val="2000"/>
              <a:buNone/>
              <a:defRPr sz="2000" b="1"/>
            </a:lvl2pPr>
            <a:lvl3pPr marL="1371600" lvl="2" indent="-228600" algn="l">
              <a:lnSpc>
                <a:spcPct val="100000"/>
              </a:lnSpc>
              <a:spcBef>
                <a:spcPts val="360"/>
              </a:spcBef>
              <a:spcAft>
                <a:spcPts val="0"/>
              </a:spcAft>
              <a:buClr>
                <a:schemeClr val="accent6"/>
              </a:buClr>
              <a:buSzPts val="1800"/>
              <a:buNone/>
              <a:defRPr sz="1800" b="1"/>
            </a:lvl3pPr>
            <a:lvl4pPr marL="1828800" lvl="3" indent="-228600" algn="l">
              <a:lnSpc>
                <a:spcPct val="100000"/>
              </a:lnSpc>
              <a:spcBef>
                <a:spcPts val="360"/>
              </a:spcBef>
              <a:spcAft>
                <a:spcPts val="0"/>
              </a:spcAft>
              <a:buClr>
                <a:schemeClr val="accent6"/>
              </a:buClr>
              <a:buSzPts val="1600"/>
              <a:buNone/>
              <a:defRPr sz="1600" b="1"/>
            </a:lvl4pPr>
            <a:lvl5pPr marL="2286000" lvl="4" indent="-228600" algn="l">
              <a:lnSpc>
                <a:spcPct val="100000"/>
              </a:lnSpc>
              <a:spcBef>
                <a:spcPts val="360"/>
              </a:spcBef>
              <a:spcAft>
                <a:spcPts val="0"/>
              </a:spcAft>
              <a:buClr>
                <a:schemeClr val="accent6"/>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52" name="Google Shape;152;p13"/>
          <p:cNvSpPr txBox="1">
            <a:spLocks noGrp="1"/>
          </p:cNvSpPr>
          <p:nvPr>
            <p:ph type="body" idx="4"/>
          </p:nvPr>
        </p:nvSpPr>
        <p:spPr>
          <a:xfrm>
            <a:off x="7332057" y="3017520"/>
            <a:ext cx="1993392" cy="557784"/>
          </a:xfrm>
          <a:prstGeom prst="rect">
            <a:avLst/>
          </a:prstGeom>
          <a:solidFill>
            <a:schemeClr val="accent1"/>
          </a:solid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228600" algn="l">
              <a:lnSpc>
                <a:spcPct val="100000"/>
              </a:lnSpc>
              <a:spcBef>
                <a:spcPts val="360"/>
              </a:spcBef>
              <a:spcAft>
                <a:spcPts val="0"/>
              </a:spcAft>
              <a:buClr>
                <a:schemeClr val="accent6"/>
              </a:buClr>
              <a:buSzPts val="2000"/>
              <a:buNone/>
              <a:defRPr sz="2000" b="1"/>
            </a:lvl2pPr>
            <a:lvl3pPr marL="1371600" lvl="2" indent="-228600" algn="l">
              <a:lnSpc>
                <a:spcPct val="100000"/>
              </a:lnSpc>
              <a:spcBef>
                <a:spcPts val="360"/>
              </a:spcBef>
              <a:spcAft>
                <a:spcPts val="0"/>
              </a:spcAft>
              <a:buClr>
                <a:schemeClr val="accent6"/>
              </a:buClr>
              <a:buSzPts val="1800"/>
              <a:buNone/>
              <a:defRPr sz="1800" b="1"/>
            </a:lvl3pPr>
            <a:lvl4pPr marL="1828800" lvl="3" indent="-228600" algn="l">
              <a:lnSpc>
                <a:spcPct val="100000"/>
              </a:lnSpc>
              <a:spcBef>
                <a:spcPts val="360"/>
              </a:spcBef>
              <a:spcAft>
                <a:spcPts val="0"/>
              </a:spcAft>
              <a:buClr>
                <a:schemeClr val="accent6"/>
              </a:buClr>
              <a:buSzPts val="1600"/>
              <a:buNone/>
              <a:defRPr sz="1600" b="1"/>
            </a:lvl4pPr>
            <a:lvl5pPr marL="2286000" lvl="4" indent="-228600" algn="l">
              <a:lnSpc>
                <a:spcPct val="100000"/>
              </a:lnSpc>
              <a:spcBef>
                <a:spcPts val="360"/>
              </a:spcBef>
              <a:spcAft>
                <a:spcPts val="0"/>
              </a:spcAft>
              <a:buClr>
                <a:schemeClr val="accent6"/>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53" name="Google Shape;153;p13"/>
          <p:cNvSpPr txBox="1">
            <a:spLocks noGrp="1"/>
          </p:cNvSpPr>
          <p:nvPr>
            <p:ph type="body" idx="5"/>
          </p:nvPr>
        </p:nvSpPr>
        <p:spPr>
          <a:xfrm>
            <a:off x="9547629" y="3017520"/>
            <a:ext cx="1993392" cy="557784"/>
          </a:xfrm>
          <a:prstGeom prst="rect">
            <a:avLst/>
          </a:prstGeom>
          <a:solidFill>
            <a:schemeClr val="accent3"/>
          </a:solidFill>
          <a:ln>
            <a:noFill/>
          </a:ln>
        </p:spPr>
        <p:txBody>
          <a:bodyPr spcFirstLastPara="1" wrap="square" lIns="0" tIns="0" rIns="0" bIns="0" anchor="ctr"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228600" algn="l">
              <a:lnSpc>
                <a:spcPct val="100000"/>
              </a:lnSpc>
              <a:spcBef>
                <a:spcPts val="360"/>
              </a:spcBef>
              <a:spcAft>
                <a:spcPts val="0"/>
              </a:spcAft>
              <a:buClr>
                <a:schemeClr val="accent6"/>
              </a:buClr>
              <a:buSzPts val="2000"/>
              <a:buNone/>
              <a:defRPr sz="2000" b="1"/>
            </a:lvl2pPr>
            <a:lvl3pPr marL="1371600" lvl="2" indent="-228600" algn="l">
              <a:lnSpc>
                <a:spcPct val="100000"/>
              </a:lnSpc>
              <a:spcBef>
                <a:spcPts val="360"/>
              </a:spcBef>
              <a:spcAft>
                <a:spcPts val="0"/>
              </a:spcAft>
              <a:buClr>
                <a:schemeClr val="accent6"/>
              </a:buClr>
              <a:buSzPts val="1800"/>
              <a:buNone/>
              <a:defRPr sz="1800" b="1"/>
            </a:lvl3pPr>
            <a:lvl4pPr marL="1828800" lvl="3" indent="-228600" algn="l">
              <a:lnSpc>
                <a:spcPct val="100000"/>
              </a:lnSpc>
              <a:spcBef>
                <a:spcPts val="360"/>
              </a:spcBef>
              <a:spcAft>
                <a:spcPts val="0"/>
              </a:spcAft>
              <a:buClr>
                <a:schemeClr val="accent6"/>
              </a:buClr>
              <a:buSzPts val="1600"/>
              <a:buNone/>
              <a:defRPr sz="1600" b="1"/>
            </a:lvl4pPr>
            <a:lvl5pPr marL="2286000" lvl="4" indent="-228600" algn="l">
              <a:lnSpc>
                <a:spcPct val="100000"/>
              </a:lnSpc>
              <a:spcBef>
                <a:spcPts val="360"/>
              </a:spcBef>
              <a:spcAft>
                <a:spcPts val="0"/>
              </a:spcAft>
              <a:buClr>
                <a:schemeClr val="accent6"/>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54" name="Google Shape;154;p13"/>
          <p:cNvSpPr txBox="1">
            <a:spLocks noGrp="1"/>
          </p:cNvSpPr>
          <p:nvPr>
            <p:ph type="body" idx="6"/>
          </p:nvPr>
        </p:nvSpPr>
        <p:spPr>
          <a:xfrm>
            <a:off x="685338" y="4745736"/>
            <a:ext cx="1993392" cy="795528"/>
          </a:xfrm>
          <a:prstGeom prst="rect">
            <a:avLst/>
          </a:prstGeom>
          <a:noFill/>
          <a:ln>
            <a:noFill/>
          </a:ln>
        </p:spPr>
        <p:txBody>
          <a:bodyPr spcFirstLastPara="1" wrap="square" lIns="0" tIns="45700" rIns="0" bIns="45700" anchor="t" anchorCtr="0">
            <a:normAutofit/>
          </a:bodyPr>
          <a:lstStyle>
            <a:lvl1pPr marL="457200" lvl="0" indent="-228600" algn="ctr">
              <a:lnSpc>
                <a:spcPct val="100000"/>
              </a:lnSpc>
              <a:spcBef>
                <a:spcPts val="0"/>
              </a:spcBef>
              <a:spcAft>
                <a:spcPts val="0"/>
              </a:spcAft>
              <a:buClr>
                <a:schemeClr val="accent6"/>
              </a:buClr>
              <a:buSzPts val="1500"/>
              <a:buNone/>
              <a:defRPr sz="15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5" name="Google Shape;155;p13"/>
          <p:cNvSpPr txBox="1">
            <a:spLocks noGrp="1"/>
          </p:cNvSpPr>
          <p:nvPr>
            <p:ph type="body" idx="7"/>
          </p:nvPr>
        </p:nvSpPr>
        <p:spPr>
          <a:xfrm>
            <a:off x="2900911" y="4745736"/>
            <a:ext cx="1993392" cy="795528"/>
          </a:xfrm>
          <a:prstGeom prst="rect">
            <a:avLst/>
          </a:prstGeom>
          <a:noFill/>
          <a:ln>
            <a:noFill/>
          </a:ln>
        </p:spPr>
        <p:txBody>
          <a:bodyPr spcFirstLastPara="1" wrap="square" lIns="0" tIns="45700" rIns="0" bIns="45700" anchor="t" anchorCtr="0">
            <a:normAutofit/>
          </a:bodyPr>
          <a:lstStyle>
            <a:lvl1pPr marL="457200" lvl="0" indent="-228600" algn="ctr">
              <a:lnSpc>
                <a:spcPct val="100000"/>
              </a:lnSpc>
              <a:spcBef>
                <a:spcPts val="0"/>
              </a:spcBef>
              <a:spcAft>
                <a:spcPts val="0"/>
              </a:spcAft>
              <a:buClr>
                <a:schemeClr val="accent6"/>
              </a:buClr>
              <a:buSzPts val="1500"/>
              <a:buNone/>
              <a:defRPr sz="15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6" name="Google Shape;156;p13"/>
          <p:cNvSpPr txBox="1">
            <a:spLocks noGrp="1"/>
          </p:cNvSpPr>
          <p:nvPr>
            <p:ph type="body" idx="8"/>
          </p:nvPr>
        </p:nvSpPr>
        <p:spPr>
          <a:xfrm>
            <a:off x="5116484" y="4745736"/>
            <a:ext cx="1993392" cy="795528"/>
          </a:xfrm>
          <a:prstGeom prst="rect">
            <a:avLst/>
          </a:prstGeom>
          <a:noFill/>
          <a:ln>
            <a:noFill/>
          </a:ln>
        </p:spPr>
        <p:txBody>
          <a:bodyPr spcFirstLastPara="1" wrap="square" lIns="0" tIns="45700" rIns="0" bIns="45700" anchor="t" anchorCtr="0">
            <a:normAutofit/>
          </a:bodyPr>
          <a:lstStyle>
            <a:lvl1pPr marL="457200" lvl="0" indent="-228600" algn="ctr">
              <a:lnSpc>
                <a:spcPct val="100000"/>
              </a:lnSpc>
              <a:spcBef>
                <a:spcPts val="0"/>
              </a:spcBef>
              <a:spcAft>
                <a:spcPts val="0"/>
              </a:spcAft>
              <a:buClr>
                <a:schemeClr val="accent6"/>
              </a:buClr>
              <a:buSzPts val="1500"/>
              <a:buNone/>
              <a:defRPr sz="15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7" name="Google Shape;157;p13"/>
          <p:cNvSpPr txBox="1">
            <a:spLocks noGrp="1"/>
          </p:cNvSpPr>
          <p:nvPr>
            <p:ph type="body" idx="9"/>
          </p:nvPr>
        </p:nvSpPr>
        <p:spPr>
          <a:xfrm>
            <a:off x="7332057" y="4745736"/>
            <a:ext cx="1993392" cy="795528"/>
          </a:xfrm>
          <a:prstGeom prst="rect">
            <a:avLst/>
          </a:prstGeom>
          <a:noFill/>
          <a:ln>
            <a:noFill/>
          </a:ln>
        </p:spPr>
        <p:txBody>
          <a:bodyPr spcFirstLastPara="1" wrap="square" lIns="0" tIns="45700" rIns="0" bIns="45700" anchor="t" anchorCtr="0">
            <a:normAutofit/>
          </a:bodyPr>
          <a:lstStyle>
            <a:lvl1pPr marL="457200" lvl="0" indent="-228600" algn="ctr">
              <a:lnSpc>
                <a:spcPct val="100000"/>
              </a:lnSpc>
              <a:spcBef>
                <a:spcPts val="0"/>
              </a:spcBef>
              <a:spcAft>
                <a:spcPts val="0"/>
              </a:spcAft>
              <a:buClr>
                <a:schemeClr val="accent6"/>
              </a:buClr>
              <a:buSzPts val="1500"/>
              <a:buNone/>
              <a:defRPr sz="15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8" name="Google Shape;158;p13"/>
          <p:cNvSpPr txBox="1">
            <a:spLocks noGrp="1"/>
          </p:cNvSpPr>
          <p:nvPr>
            <p:ph type="body" idx="13"/>
          </p:nvPr>
        </p:nvSpPr>
        <p:spPr>
          <a:xfrm>
            <a:off x="9547629" y="4745736"/>
            <a:ext cx="1993392" cy="795528"/>
          </a:xfrm>
          <a:prstGeom prst="rect">
            <a:avLst/>
          </a:prstGeom>
          <a:noFill/>
          <a:ln>
            <a:noFill/>
          </a:ln>
        </p:spPr>
        <p:txBody>
          <a:bodyPr spcFirstLastPara="1" wrap="square" lIns="0" tIns="45700" rIns="0" bIns="45700" anchor="t" anchorCtr="0">
            <a:normAutofit/>
          </a:bodyPr>
          <a:lstStyle>
            <a:lvl1pPr marL="457200" lvl="0" indent="-228600" algn="ctr">
              <a:lnSpc>
                <a:spcPct val="100000"/>
              </a:lnSpc>
              <a:spcBef>
                <a:spcPts val="0"/>
              </a:spcBef>
              <a:spcAft>
                <a:spcPts val="0"/>
              </a:spcAft>
              <a:buClr>
                <a:schemeClr val="accent6"/>
              </a:buClr>
              <a:buSzPts val="1500"/>
              <a:buNone/>
              <a:defRPr sz="15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159" name="Google Shape;159;p13"/>
          <p:cNvCxnSpPr/>
          <p:nvPr/>
        </p:nvCxnSpPr>
        <p:spPr>
          <a:xfrm>
            <a:off x="739398" y="4187681"/>
            <a:ext cx="10812360" cy="0"/>
          </a:xfrm>
          <a:prstGeom prst="straightConnector1">
            <a:avLst/>
          </a:prstGeom>
          <a:noFill/>
          <a:ln w="12700" cap="flat" cmpd="sng">
            <a:solidFill>
              <a:srgbClr val="F1D0D0"/>
            </a:solidFill>
            <a:prstDash val="solid"/>
            <a:miter lim="800000"/>
            <a:headEnd type="none" w="sm" len="sm"/>
            <a:tailEnd type="none" w="sm" len="sm"/>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160"/>
        <p:cNvGrpSpPr/>
        <p:nvPr/>
      </p:nvGrpSpPr>
      <p:grpSpPr>
        <a:xfrm>
          <a:off x="0" y="0"/>
          <a:ext cx="0" cy="0"/>
          <a:chOff x="0" y="0"/>
          <a:chExt cx="0" cy="0"/>
        </a:xfrm>
      </p:grpSpPr>
      <p:sp>
        <p:nvSpPr>
          <p:cNvPr id="161" name="Google Shape;161;p14"/>
          <p:cNvSpPr txBox="1">
            <a:spLocks noGrp="1"/>
          </p:cNvSpPr>
          <p:nvPr>
            <p:ph type="title"/>
          </p:nvPr>
        </p:nvSpPr>
        <p:spPr>
          <a:xfrm>
            <a:off x="3986784" y="1243584"/>
            <a:ext cx="8165592" cy="768096"/>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accent6"/>
              </a:buClr>
              <a:buSzPts val="44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2" name="Google Shape;162;p14" descr="preencoded.png"/>
          <p:cNvSpPr/>
          <p:nvPr/>
        </p:nvSpPr>
        <p:spPr>
          <a:xfrm>
            <a:off x="-5568" y="-2784"/>
            <a:ext cx="3443288" cy="6891337"/>
          </a:xfrm>
          <a:custGeom>
            <a:avLst/>
            <a:gdLst/>
            <a:ahLst/>
            <a:cxnLst/>
            <a:rect l="l" t="t" r="r" b="b"/>
            <a:pathLst>
              <a:path w="3443288" h="6891337" extrusionOk="0">
                <a:moveTo>
                  <a:pt x="3443288" y="0"/>
                </a:moveTo>
                <a:lnTo>
                  <a:pt x="0" y="0"/>
                </a:lnTo>
                <a:lnTo>
                  <a:pt x="0" y="6891338"/>
                </a:lnTo>
                <a:lnTo>
                  <a:pt x="3443288" y="6891338"/>
                </a:lnTo>
                <a:lnTo>
                  <a:pt x="3443288"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pic>
        <p:nvPicPr>
          <p:cNvPr id="163" name="Google Shape;163;p14" descr="preencoded.png"/>
          <p:cNvPicPr preferRelativeResize="0"/>
          <p:nvPr/>
        </p:nvPicPr>
        <p:blipFill rotWithShape="1">
          <a:blip r:embed="rId2">
            <a:alphaModFix/>
          </a:blip>
          <a:srcRect/>
          <a:stretch/>
        </p:blipFill>
        <p:spPr>
          <a:xfrm>
            <a:off x="1703311" y="-2784"/>
            <a:ext cx="1734410" cy="5167313"/>
          </a:xfrm>
          <a:prstGeom prst="rect">
            <a:avLst/>
          </a:prstGeom>
          <a:noFill/>
          <a:ln>
            <a:noFill/>
          </a:ln>
        </p:spPr>
      </p:pic>
      <p:sp>
        <p:nvSpPr>
          <p:cNvPr id="164" name="Google Shape;164;p14"/>
          <p:cNvSpPr/>
          <p:nvPr/>
        </p:nvSpPr>
        <p:spPr>
          <a:xfrm>
            <a:off x="1721621" y="-2784"/>
            <a:ext cx="1716115" cy="1720853"/>
          </a:xfrm>
          <a:custGeom>
            <a:avLst/>
            <a:gdLst/>
            <a:ahLst/>
            <a:cxnLst/>
            <a:rect l="l" t="t" r="r" b="b"/>
            <a:pathLst>
              <a:path w="1716115" h="1720853" extrusionOk="0">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lt1">
              <a:alpha val="9882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165" name="Google Shape;165;p14" descr="preencoded.png"/>
          <p:cNvSpPr/>
          <p:nvPr/>
        </p:nvSpPr>
        <p:spPr>
          <a:xfrm>
            <a:off x="-5568" y="3440504"/>
            <a:ext cx="3443288" cy="3448050"/>
          </a:xfrm>
          <a:custGeom>
            <a:avLst/>
            <a:gdLst/>
            <a:ahLst/>
            <a:cxnLst/>
            <a:rect l="l" t="t" r="r" b="b"/>
            <a:pathLst>
              <a:path w="3443288" h="3448050" extrusionOk="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pic>
        <p:nvPicPr>
          <p:cNvPr id="166" name="Google Shape;166;p14" descr="preencoded.png"/>
          <p:cNvPicPr preferRelativeResize="0"/>
          <p:nvPr/>
        </p:nvPicPr>
        <p:blipFill rotWithShape="1">
          <a:blip r:embed="rId3">
            <a:alphaModFix/>
          </a:blip>
          <a:srcRect/>
          <a:stretch/>
        </p:blipFill>
        <p:spPr>
          <a:xfrm>
            <a:off x="1718457" y="3440504"/>
            <a:ext cx="1719263" cy="1724025"/>
          </a:xfrm>
          <a:prstGeom prst="rect">
            <a:avLst/>
          </a:prstGeom>
          <a:noFill/>
          <a:ln>
            <a:noFill/>
          </a:ln>
        </p:spPr>
      </p:pic>
      <p:sp>
        <p:nvSpPr>
          <p:cNvPr id="167" name="Google Shape;167;p14"/>
          <p:cNvSpPr txBox="1">
            <a:spLocks noGrp="1"/>
          </p:cNvSpPr>
          <p:nvPr>
            <p:ph type="body" idx="1"/>
          </p:nvPr>
        </p:nvSpPr>
        <p:spPr>
          <a:xfrm>
            <a:off x="3977640" y="2330704"/>
            <a:ext cx="3822192" cy="41148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0"/>
              </a:spcBef>
              <a:spcAft>
                <a:spcPts val="0"/>
              </a:spcAft>
              <a:buClr>
                <a:schemeClr val="accent6"/>
              </a:buClr>
              <a:buSzPts val="1800"/>
              <a:buNone/>
              <a:defRPr sz="1800" b="1" cap="none">
                <a:latin typeface="Arial"/>
                <a:ea typeface="Arial"/>
                <a:cs typeface="Arial"/>
                <a:sym typeface="Arial"/>
              </a:defRPr>
            </a:lvl1pPr>
            <a:lvl2pPr marL="914400" lvl="1" indent="-228600" algn="l">
              <a:lnSpc>
                <a:spcPct val="100000"/>
              </a:lnSpc>
              <a:spcBef>
                <a:spcPts val="360"/>
              </a:spcBef>
              <a:spcAft>
                <a:spcPts val="0"/>
              </a:spcAft>
              <a:buClr>
                <a:schemeClr val="accent6"/>
              </a:buClr>
              <a:buSzPts val="2000"/>
              <a:buNone/>
              <a:defRPr sz="2000" b="1"/>
            </a:lvl2pPr>
            <a:lvl3pPr marL="1371600" lvl="2" indent="-228600" algn="l">
              <a:lnSpc>
                <a:spcPct val="100000"/>
              </a:lnSpc>
              <a:spcBef>
                <a:spcPts val="360"/>
              </a:spcBef>
              <a:spcAft>
                <a:spcPts val="0"/>
              </a:spcAft>
              <a:buClr>
                <a:schemeClr val="accent6"/>
              </a:buClr>
              <a:buSzPts val="1800"/>
              <a:buNone/>
              <a:defRPr sz="1800" b="1"/>
            </a:lvl3pPr>
            <a:lvl4pPr marL="1828800" lvl="3" indent="-228600" algn="l">
              <a:lnSpc>
                <a:spcPct val="100000"/>
              </a:lnSpc>
              <a:spcBef>
                <a:spcPts val="360"/>
              </a:spcBef>
              <a:spcAft>
                <a:spcPts val="0"/>
              </a:spcAft>
              <a:buClr>
                <a:schemeClr val="accent6"/>
              </a:buClr>
              <a:buSzPts val="1600"/>
              <a:buNone/>
              <a:defRPr sz="1600" b="1"/>
            </a:lvl4pPr>
            <a:lvl5pPr marL="2286000" lvl="4" indent="-228600" algn="l">
              <a:lnSpc>
                <a:spcPct val="100000"/>
              </a:lnSpc>
              <a:spcBef>
                <a:spcPts val="360"/>
              </a:spcBef>
              <a:spcAft>
                <a:spcPts val="0"/>
              </a:spcAft>
              <a:buClr>
                <a:schemeClr val="accent6"/>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68" name="Google Shape;168;p14"/>
          <p:cNvSpPr txBox="1">
            <a:spLocks noGrp="1"/>
          </p:cNvSpPr>
          <p:nvPr>
            <p:ph type="body" idx="2"/>
          </p:nvPr>
        </p:nvSpPr>
        <p:spPr>
          <a:xfrm>
            <a:off x="3685032" y="2877312"/>
            <a:ext cx="3741928" cy="3684588"/>
          </a:xfrm>
          <a:prstGeom prst="rect">
            <a:avLst/>
          </a:prstGeom>
          <a:noFill/>
          <a:ln>
            <a:noFill/>
          </a:ln>
        </p:spPr>
        <p:txBody>
          <a:bodyPr spcFirstLastPara="1" wrap="square" lIns="45700" tIns="45700" rIns="45700" bIns="45700" anchor="t" anchorCtr="0">
            <a:normAutofit/>
          </a:bodyPr>
          <a:lstStyle>
            <a:lvl1pPr marL="457200" lvl="0" indent="-323850" algn="l">
              <a:lnSpc>
                <a:spcPct val="100000"/>
              </a:lnSpc>
              <a:spcBef>
                <a:spcPts val="360"/>
              </a:spcBef>
              <a:spcAft>
                <a:spcPts val="0"/>
              </a:spcAft>
              <a:buClr>
                <a:schemeClr val="accent6"/>
              </a:buClr>
              <a:buSzPts val="1500"/>
              <a:buChar char="•"/>
              <a:defRPr sz="1500"/>
            </a:lvl1pPr>
            <a:lvl2pPr marL="914400" lvl="1" indent="-311150" algn="l">
              <a:lnSpc>
                <a:spcPct val="100000"/>
              </a:lnSpc>
              <a:spcBef>
                <a:spcPts val="360"/>
              </a:spcBef>
              <a:spcAft>
                <a:spcPts val="0"/>
              </a:spcAft>
              <a:buClr>
                <a:schemeClr val="accent6"/>
              </a:buClr>
              <a:buSzPts val="1300"/>
              <a:buChar char="•"/>
              <a:defRPr sz="1300"/>
            </a:lvl2pPr>
            <a:lvl3pPr marL="1371600" lvl="2" indent="-304800" algn="l">
              <a:lnSpc>
                <a:spcPct val="100000"/>
              </a:lnSpc>
              <a:spcBef>
                <a:spcPts val="360"/>
              </a:spcBef>
              <a:spcAft>
                <a:spcPts val="0"/>
              </a:spcAft>
              <a:buClr>
                <a:schemeClr val="accent6"/>
              </a:buClr>
              <a:buSzPts val="1200"/>
              <a:buChar char="•"/>
              <a:defRPr sz="1200"/>
            </a:lvl3pPr>
            <a:lvl4pPr marL="1828800" lvl="3" indent="-304800" algn="l">
              <a:lnSpc>
                <a:spcPct val="100000"/>
              </a:lnSpc>
              <a:spcBef>
                <a:spcPts val="360"/>
              </a:spcBef>
              <a:spcAft>
                <a:spcPts val="0"/>
              </a:spcAft>
              <a:buClr>
                <a:schemeClr val="accent6"/>
              </a:buClr>
              <a:buSzPts val="1200"/>
              <a:buChar char="•"/>
              <a:defRPr sz="1200"/>
            </a:lvl4pPr>
            <a:lvl5pPr marL="2286000" lvl="4" indent="-304800" algn="l">
              <a:lnSpc>
                <a:spcPct val="100000"/>
              </a:lnSpc>
              <a:spcBef>
                <a:spcPts val="360"/>
              </a:spcBef>
              <a:spcAft>
                <a:spcPts val="0"/>
              </a:spcAft>
              <a:buClr>
                <a:schemeClr val="accent6"/>
              </a:buClr>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9" name="Google Shape;169;p14"/>
          <p:cNvSpPr txBox="1">
            <a:spLocks noGrp="1"/>
          </p:cNvSpPr>
          <p:nvPr>
            <p:ph type="body" idx="3"/>
          </p:nvPr>
        </p:nvSpPr>
        <p:spPr>
          <a:xfrm>
            <a:off x="8046720" y="2330704"/>
            <a:ext cx="3822192" cy="41148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0"/>
              </a:spcBef>
              <a:spcAft>
                <a:spcPts val="0"/>
              </a:spcAft>
              <a:buClr>
                <a:schemeClr val="accent6"/>
              </a:buClr>
              <a:buSzPts val="1800"/>
              <a:buNone/>
              <a:defRPr sz="1800" b="1" cap="none">
                <a:latin typeface="Arial"/>
                <a:ea typeface="Arial"/>
                <a:cs typeface="Arial"/>
                <a:sym typeface="Arial"/>
              </a:defRPr>
            </a:lvl1pPr>
            <a:lvl2pPr marL="914400" lvl="1" indent="-228600" algn="l">
              <a:lnSpc>
                <a:spcPct val="100000"/>
              </a:lnSpc>
              <a:spcBef>
                <a:spcPts val="360"/>
              </a:spcBef>
              <a:spcAft>
                <a:spcPts val="0"/>
              </a:spcAft>
              <a:buClr>
                <a:schemeClr val="accent6"/>
              </a:buClr>
              <a:buSzPts val="2000"/>
              <a:buNone/>
              <a:defRPr sz="2000" b="1"/>
            </a:lvl2pPr>
            <a:lvl3pPr marL="1371600" lvl="2" indent="-228600" algn="l">
              <a:lnSpc>
                <a:spcPct val="100000"/>
              </a:lnSpc>
              <a:spcBef>
                <a:spcPts val="360"/>
              </a:spcBef>
              <a:spcAft>
                <a:spcPts val="0"/>
              </a:spcAft>
              <a:buClr>
                <a:schemeClr val="accent6"/>
              </a:buClr>
              <a:buSzPts val="1800"/>
              <a:buNone/>
              <a:defRPr sz="1800" b="1"/>
            </a:lvl3pPr>
            <a:lvl4pPr marL="1828800" lvl="3" indent="-228600" algn="l">
              <a:lnSpc>
                <a:spcPct val="100000"/>
              </a:lnSpc>
              <a:spcBef>
                <a:spcPts val="360"/>
              </a:spcBef>
              <a:spcAft>
                <a:spcPts val="0"/>
              </a:spcAft>
              <a:buClr>
                <a:schemeClr val="accent6"/>
              </a:buClr>
              <a:buSzPts val="1600"/>
              <a:buNone/>
              <a:defRPr sz="1600" b="1"/>
            </a:lvl4pPr>
            <a:lvl5pPr marL="2286000" lvl="4" indent="-228600" algn="l">
              <a:lnSpc>
                <a:spcPct val="100000"/>
              </a:lnSpc>
              <a:spcBef>
                <a:spcPts val="360"/>
              </a:spcBef>
              <a:spcAft>
                <a:spcPts val="0"/>
              </a:spcAft>
              <a:buClr>
                <a:schemeClr val="accent6"/>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70" name="Google Shape;170;p14"/>
          <p:cNvSpPr txBox="1">
            <a:spLocks noGrp="1"/>
          </p:cNvSpPr>
          <p:nvPr>
            <p:ph type="body" idx="4"/>
          </p:nvPr>
        </p:nvSpPr>
        <p:spPr>
          <a:xfrm>
            <a:off x="7754112" y="2877312"/>
            <a:ext cx="3741928" cy="3684588"/>
          </a:xfrm>
          <a:prstGeom prst="rect">
            <a:avLst/>
          </a:prstGeom>
          <a:noFill/>
          <a:ln>
            <a:noFill/>
          </a:ln>
        </p:spPr>
        <p:txBody>
          <a:bodyPr spcFirstLastPara="1" wrap="square" lIns="45700" tIns="45700" rIns="45700" bIns="45700" anchor="t" anchorCtr="0">
            <a:normAutofit/>
          </a:bodyPr>
          <a:lstStyle>
            <a:lvl1pPr marL="457200" lvl="0" indent="-323850" algn="l">
              <a:lnSpc>
                <a:spcPct val="100000"/>
              </a:lnSpc>
              <a:spcBef>
                <a:spcPts val="360"/>
              </a:spcBef>
              <a:spcAft>
                <a:spcPts val="0"/>
              </a:spcAft>
              <a:buClr>
                <a:schemeClr val="accent6"/>
              </a:buClr>
              <a:buSzPts val="1500"/>
              <a:buChar char="•"/>
              <a:defRPr sz="1500"/>
            </a:lvl1pPr>
            <a:lvl2pPr marL="914400" lvl="1" indent="-311150" algn="l">
              <a:lnSpc>
                <a:spcPct val="100000"/>
              </a:lnSpc>
              <a:spcBef>
                <a:spcPts val="360"/>
              </a:spcBef>
              <a:spcAft>
                <a:spcPts val="0"/>
              </a:spcAft>
              <a:buClr>
                <a:schemeClr val="accent6"/>
              </a:buClr>
              <a:buSzPts val="1300"/>
              <a:buChar char="•"/>
              <a:defRPr sz="1300"/>
            </a:lvl2pPr>
            <a:lvl3pPr marL="1371600" lvl="2" indent="-304800" algn="l">
              <a:lnSpc>
                <a:spcPct val="100000"/>
              </a:lnSpc>
              <a:spcBef>
                <a:spcPts val="360"/>
              </a:spcBef>
              <a:spcAft>
                <a:spcPts val="0"/>
              </a:spcAft>
              <a:buClr>
                <a:schemeClr val="accent6"/>
              </a:buClr>
              <a:buSzPts val="1200"/>
              <a:buChar char="•"/>
              <a:defRPr sz="1200"/>
            </a:lvl3pPr>
            <a:lvl4pPr marL="1828800" lvl="3" indent="-304800" algn="l">
              <a:lnSpc>
                <a:spcPct val="100000"/>
              </a:lnSpc>
              <a:spcBef>
                <a:spcPts val="360"/>
              </a:spcBef>
              <a:spcAft>
                <a:spcPts val="0"/>
              </a:spcAft>
              <a:buClr>
                <a:schemeClr val="accent6"/>
              </a:buClr>
              <a:buSzPts val="1200"/>
              <a:buChar char="•"/>
              <a:defRPr sz="1200"/>
            </a:lvl4pPr>
            <a:lvl5pPr marL="2286000" lvl="4" indent="-304800" algn="l">
              <a:lnSpc>
                <a:spcPct val="100000"/>
              </a:lnSpc>
              <a:spcBef>
                <a:spcPts val="360"/>
              </a:spcBef>
              <a:spcAft>
                <a:spcPts val="0"/>
              </a:spcAft>
              <a:buClr>
                <a:schemeClr val="accent6"/>
              </a:buClr>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1" name="Google Shape;171;p14"/>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72"/>
        <p:cNvGrpSpPr/>
        <p:nvPr/>
      </p:nvGrpSpPr>
      <p:grpSpPr>
        <a:xfrm>
          <a:off x="0" y="0"/>
          <a:ext cx="0" cy="0"/>
          <a:chOff x="0" y="0"/>
          <a:chExt cx="0" cy="0"/>
        </a:xfrm>
      </p:grpSpPr>
      <p:sp>
        <p:nvSpPr>
          <p:cNvPr id="173" name="Google Shape;173;p15"/>
          <p:cNvSpPr txBox="1">
            <a:spLocks noGrp="1"/>
          </p:cNvSpPr>
          <p:nvPr>
            <p:ph type="title"/>
          </p:nvPr>
        </p:nvSpPr>
        <p:spPr>
          <a:xfrm>
            <a:off x="758952" y="1234440"/>
            <a:ext cx="10671048" cy="768096"/>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Clr>
                <a:schemeClr val="accent6"/>
              </a:buClr>
              <a:buSzPts val="44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4" name="Google Shape;174;p15"/>
          <p:cNvSpPr txBox="1">
            <a:spLocks noGrp="1"/>
          </p:cNvSpPr>
          <p:nvPr>
            <p:ph type="ftr" idx="11"/>
          </p:nvPr>
        </p:nvSpPr>
        <p:spPr>
          <a:xfrm>
            <a:off x="621792" y="457200"/>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5" name="Google Shape;175;p15"/>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176" name="Google Shape;176;p15"/>
          <p:cNvSpPr txBox="1">
            <a:spLocks noGrp="1"/>
          </p:cNvSpPr>
          <p:nvPr>
            <p:ph type="body" idx="1"/>
          </p:nvPr>
        </p:nvSpPr>
        <p:spPr>
          <a:xfrm>
            <a:off x="713232" y="2743200"/>
            <a:ext cx="3328416" cy="3557016"/>
          </a:xfrm>
          <a:prstGeom prst="rect">
            <a:avLst/>
          </a:prstGeom>
          <a:noFill/>
          <a:ln w="12700" cap="flat" cmpd="sng">
            <a:solidFill>
              <a:schemeClr val="accent3"/>
            </a:solidFill>
            <a:prstDash val="solid"/>
            <a:round/>
            <a:headEnd type="none" w="sm" len="sm"/>
            <a:tailEnd type="none" w="sm" len="sm"/>
          </a:ln>
        </p:spPr>
        <p:txBody>
          <a:bodyPr spcFirstLastPara="1" wrap="square" lIns="91425" tIns="685800" rIns="91425" bIns="45700" anchor="t"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228600" algn="l">
              <a:lnSpc>
                <a:spcPct val="100000"/>
              </a:lnSpc>
              <a:spcBef>
                <a:spcPts val="360"/>
              </a:spcBef>
              <a:spcAft>
                <a:spcPts val="0"/>
              </a:spcAft>
              <a:buClr>
                <a:schemeClr val="accent6"/>
              </a:buClr>
              <a:buSzPts val="2000"/>
              <a:buNone/>
              <a:defRPr sz="2000" b="1"/>
            </a:lvl2pPr>
            <a:lvl3pPr marL="1371600" lvl="2" indent="-228600" algn="l">
              <a:lnSpc>
                <a:spcPct val="100000"/>
              </a:lnSpc>
              <a:spcBef>
                <a:spcPts val="360"/>
              </a:spcBef>
              <a:spcAft>
                <a:spcPts val="0"/>
              </a:spcAft>
              <a:buClr>
                <a:schemeClr val="accent6"/>
              </a:buClr>
              <a:buSzPts val="1800"/>
              <a:buNone/>
              <a:defRPr sz="1800" b="1"/>
            </a:lvl3pPr>
            <a:lvl4pPr marL="1828800" lvl="3" indent="-228600" algn="l">
              <a:lnSpc>
                <a:spcPct val="100000"/>
              </a:lnSpc>
              <a:spcBef>
                <a:spcPts val="360"/>
              </a:spcBef>
              <a:spcAft>
                <a:spcPts val="0"/>
              </a:spcAft>
              <a:buClr>
                <a:schemeClr val="accent6"/>
              </a:buClr>
              <a:buSzPts val="1600"/>
              <a:buNone/>
              <a:defRPr sz="1600" b="1"/>
            </a:lvl4pPr>
            <a:lvl5pPr marL="2286000" lvl="4" indent="-228600" algn="l">
              <a:lnSpc>
                <a:spcPct val="100000"/>
              </a:lnSpc>
              <a:spcBef>
                <a:spcPts val="360"/>
              </a:spcBef>
              <a:spcAft>
                <a:spcPts val="0"/>
              </a:spcAft>
              <a:buClr>
                <a:schemeClr val="accent6"/>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77" name="Google Shape;177;p15"/>
          <p:cNvSpPr>
            <a:spLocks noGrp="1"/>
          </p:cNvSpPr>
          <p:nvPr>
            <p:ph type="pic" idx="2"/>
          </p:nvPr>
        </p:nvSpPr>
        <p:spPr>
          <a:xfrm>
            <a:off x="1911096" y="2258568"/>
            <a:ext cx="932688" cy="932688"/>
          </a:xfrm>
          <a:prstGeom prst="ellipse">
            <a:avLst/>
          </a:prstGeom>
          <a:solidFill>
            <a:schemeClr val="accent3"/>
          </a:solidFill>
          <a:ln>
            <a:noFill/>
          </a:ln>
        </p:spPr>
      </p:sp>
      <p:sp>
        <p:nvSpPr>
          <p:cNvPr id="178" name="Google Shape;178;p15"/>
          <p:cNvSpPr txBox="1">
            <a:spLocks noGrp="1"/>
          </p:cNvSpPr>
          <p:nvPr>
            <p:ph type="body" idx="3"/>
          </p:nvPr>
        </p:nvSpPr>
        <p:spPr>
          <a:xfrm>
            <a:off x="992124" y="3950208"/>
            <a:ext cx="2770632" cy="2206752"/>
          </a:xfrm>
          <a:prstGeom prst="rect">
            <a:avLst/>
          </a:prstGeom>
          <a:noFill/>
          <a:ln>
            <a:noFill/>
          </a:ln>
        </p:spPr>
        <p:txBody>
          <a:bodyPr spcFirstLastPara="1" wrap="square" lIns="91425" tIns="45700" rIns="91425" bIns="45700" anchor="t" anchorCtr="0">
            <a:normAutofit/>
          </a:bodyPr>
          <a:lstStyle>
            <a:lvl1pPr marL="457200" lvl="0" indent="-323850" algn="l">
              <a:lnSpc>
                <a:spcPct val="100000"/>
              </a:lnSpc>
              <a:spcBef>
                <a:spcPts val="360"/>
              </a:spcBef>
              <a:spcAft>
                <a:spcPts val="0"/>
              </a:spcAft>
              <a:buClr>
                <a:schemeClr val="accent6"/>
              </a:buClr>
              <a:buSzPts val="1500"/>
              <a:buFont typeface="Arial"/>
              <a:buChar char="•"/>
              <a:defRPr sz="15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9" name="Google Shape;179;p15"/>
          <p:cNvSpPr txBox="1">
            <a:spLocks noGrp="1"/>
          </p:cNvSpPr>
          <p:nvPr>
            <p:ph type="body" idx="4"/>
          </p:nvPr>
        </p:nvSpPr>
        <p:spPr>
          <a:xfrm>
            <a:off x="4443984" y="2743200"/>
            <a:ext cx="3328416" cy="3557016"/>
          </a:xfrm>
          <a:prstGeom prst="rect">
            <a:avLst/>
          </a:prstGeom>
          <a:noFill/>
          <a:ln w="12700" cap="flat" cmpd="sng">
            <a:solidFill>
              <a:schemeClr val="accent1"/>
            </a:solidFill>
            <a:prstDash val="solid"/>
            <a:round/>
            <a:headEnd type="none" w="sm" len="sm"/>
            <a:tailEnd type="none" w="sm" len="sm"/>
          </a:ln>
        </p:spPr>
        <p:txBody>
          <a:bodyPr spcFirstLastPara="1" wrap="square" lIns="91425" tIns="685800" rIns="91425" bIns="45700" anchor="t"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228600" algn="l">
              <a:lnSpc>
                <a:spcPct val="100000"/>
              </a:lnSpc>
              <a:spcBef>
                <a:spcPts val="360"/>
              </a:spcBef>
              <a:spcAft>
                <a:spcPts val="0"/>
              </a:spcAft>
              <a:buClr>
                <a:schemeClr val="accent6"/>
              </a:buClr>
              <a:buSzPts val="2000"/>
              <a:buNone/>
              <a:defRPr sz="2000" b="1"/>
            </a:lvl2pPr>
            <a:lvl3pPr marL="1371600" lvl="2" indent="-228600" algn="l">
              <a:lnSpc>
                <a:spcPct val="100000"/>
              </a:lnSpc>
              <a:spcBef>
                <a:spcPts val="360"/>
              </a:spcBef>
              <a:spcAft>
                <a:spcPts val="0"/>
              </a:spcAft>
              <a:buClr>
                <a:schemeClr val="accent6"/>
              </a:buClr>
              <a:buSzPts val="1800"/>
              <a:buNone/>
              <a:defRPr sz="1800" b="1"/>
            </a:lvl3pPr>
            <a:lvl4pPr marL="1828800" lvl="3" indent="-228600" algn="l">
              <a:lnSpc>
                <a:spcPct val="100000"/>
              </a:lnSpc>
              <a:spcBef>
                <a:spcPts val="360"/>
              </a:spcBef>
              <a:spcAft>
                <a:spcPts val="0"/>
              </a:spcAft>
              <a:buClr>
                <a:schemeClr val="accent6"/>
              </a:buClr>
              <a:buSzPts val="1600"/>
              <a:buNone/>
              <a:defRPr sz="1600" b="1"/>
            </a:lvl4pPr>
            <a:lvl5pPr marL="2286000" lvl="4" indent="-228600" algn="l">
              <a:lnSpc>
                <a:spcPct val="100000"/>
              </a:lnSpc>
              <a:spcBef>
                <a:spcPts val="360"/>
              </a:spcBef>
              <a:spcAft>
                <a:spcPts val="0"/>
              </a:spcAft>
              <a:buClr>
                <a:schemeClr val="accent6"/>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80" name="Google Shape;180;p15"/>
          <p:cNvSpPr>
            <a:spLocks noGrp="1"/>
          </p:cNvSpPr>
          <p:nvPr>
            <p:ph type="pic" idx="5"/>
          </p:nvPr>
        </p:nvSpPr>
        <p:spPr>
          <a:xfrm>
            <a:off x="5641848" y="2258568"/>
            <a:ext cx="932688" cy="932688"/>
          </a:xfrm>
          <a:prstGeom prst="ellipse">
            <a:avLst/>
          </a:prstGeom>
          <a:solidFill>
            <a:schemeClr val="accent1"/>
          </a:solidFill>
          <a:ln>
            <a:noFill/>
          </a:ln>
        </p:spPr>
      </p:sp>
      <p:sp>
        <p:nvSpPr>
          <p:cNvPr id="181" name="Google Shape;181;p15"/>
          <p:cNvSpPr txBox="1">
            <a:spLocks noGrp="1"/>
          </p:cNvSpPr>
          <p:nvPr>
            <p:ph type="body" idx="6"/>
          </p:nvPr>
        </p:nvSpPr>
        <p:spPr>
          <a:xfrm>
            <a:off x="4722876" y="3950208"/>
            <a:ext cx="2770632" cy="2206752"/>
          </a:xfrm>
          <a:prstGeom prst="rect">
            <a:avLst/>
          </a:prstGeom>
          <a:noFill/>
          <a:ln>
            <a:noFill/>
          </a:ln>
        </p:spPr>
        <p:txBody>
          <a:bodyPr spcFirstLastPara="1" wrap="square" lIns="91425" tIns="45700" rIns="91425" bIns="45700" anchor="t" anchorCtr="0">
            <a:normAutofit/>
          </a:bodyPr>
          <a:lstStyle>
            <a:lvl1pPr marL="457200" lvl="0" indent="-323850" algn="l">
              <a:lnSpc>
                <a:spcPct val="100000"/>
              </a:lnSpc>
              <a:spcBef>
                <a:spcPts val="360"/>
              </a:spcBef>
              <a:spcAft>
                <a:spcPts val="0"/>
              </a:spcAft>
              <a:buClr>
                <a:schemeClr val="accent6"/>
              </a:buClr>
              <a:buSzPts val="1500"/>
              <a:buFont typeface="Arial"/>
              <a:buChar char="•"/>
              <a:defRPr sz="15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2" name="Google Shape;182;p15"/>
          <p:cNvSpPr txBox="1">
            <a:spLocks noGrp="1"/>
          </p:cNvSpPr>
          <p:nvPr>
            <p:ph type="body" idx="7"/>
          </p:nvPr>
        </p:nvSpPr>
        <p:spPr>
          <a:xfrm>
            <a:off x="8092440" y="2743200"/>
            <a:ext cx="3328416" cy="3557016"/>
          </a:xfrm>
          <a:prstGeom prst="rect">
            <a:avLst/>
          </a:prstGeom>
          <a:noFill/>
          <a:ln w="12700" cap="flat" cmpd="sng">
            <a:solidFill>
              <a:schemeClr val="accent4"/>
            </a:solidFill>
            <a:prstDash val="solid"/>
            <a:round/>
            <a:headEnd type="none" w="sm" len="sm"/>
            <a:tailEnd type="none" w="sm" len="sm"/>
          </a:ln>
        </p:spPr>
        <p:txBody>
          <a:bodyPr spcFirstLastPara="1" wrap="square" lIns="91425" tIns="685800" rIns="91425" bIns="45700" anchor="t"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228600" algn="l">
              <a:lnSpc>
                <a:spcPct val="100000"/>
              </a:lnSpc>
              <a:spcBef>
                <a:spcPts val="360"/>
              </a:spcBef>
              <a:spcAft>
                <a:spcPts val="0"/>
              </a:spcAft>
              <a:buClr>
                <a:schemeClr val="accent6"/>
              </a:buClr>
              <a:buSzPts val="2000"/>
              <a:buNone/>
              <a:defRPr sz="2000" b="1"/>
            </a:lvl2pPr>
            <a:lvl3pPr marL="1371600" lvl="2" indent="-228600" algn="l">
              <a:lnSpc>
                <a:spcPct val="100000"/>
              </a:lnSpc>
              <a:spcBef>
                <a:spcPts val="360"/>
              </a:spcBef>
              <a:spcAft>
                <a:spcPts val="0"/>
              </a:spcAft>
              <a:buClr>
                <a:schemeClr val="accent6"/>
              </a:buClr>
              <a:buSzPts val="1800"/>
              <a:buNone/>
              <a:defRPr sz="1800" b="1"/>
            </a:lvl3pPr>
            <a:lvl4pPr marL="1828800" lvl="3" indent="-228600" algn="l">
              <a:lnSpc>
                <a:spcPct val="100000"/>
              </a:lnSpc>
              <a:spcBef>
                <a:spcPts val="360"/>
              </a:spcBef>
              <a:spcAft>
                <a:spcPts val="0"/>
              </a:spcAft>
              <a:buClr>
                <a:schemeClr val="accent6"/>
              </a:buClr>
              <a:buSzPts val="1600"/>
              <a:buNone/>
              <a:defRPr sz="1600" b="1"/>
            </a:lvl4pPr>
            <a:lvl5pPr marL="2286000" lvl="4" indent="-228600" algn="l">
              <a:lnSpc>
                <a:spcPct val="100000"/>
              </a:lnSpc>
              <a:spcBef>
                <a:spcPts val="360"/>
              </a:spcBef>
              <a:spcAft>
                <a:spcPts val="0"/>
              </a:spcAft>
              <a:buClr>
                <a:schemeClr val="accent6"/>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83" name="Google Shape;183;p15"/>
          <p:cNvSpPr>
            <a:spLocks noGrp="1"/>
          </p:cNvSpPr>
          <p:nvPr>
            <p:ph type="pic" idx="8"/>
          </p:nvPr>
        </p:nvSpPr>
        <p:spPr>
          <a:xfrm>
            <a:off x="9290304" y="2258568"/>
            <a:ext cx="932688" cy="932688"/>
          </a:xfrm>
          <a:prstGeom prst="ellipse">
            <a:avLst/>
          </a:prstGeom>
          <a:solidFill>
            <a:schemeClr val="accent4"/>
          </a:solidFill>
          <a:ln>
            <a:noFill/>
          </a:ln>
        </p:spPr>
      </p:sp>
      <p:sp>
        <p:nvSpPr>
          <p:cNvPr id="184" name="Google Shape;184;p15"/>
          <p:cNvSpPr txBox="1">
            <a:spLocks noGrp="1"/>
          </p:cNvSpPr>
          <p:nvPr>
            <p:ph type="body" idx="9"/>
          </p:nvPr>
        </p:nvSpPr>
        <p:spPr>
          <a:xfrm>
            <a:off x="8371332" y="3950208"/>
            <a:ext cx="2770632" cy="2206752"/>
          </a:xfrm>
          <a:prstGeom prst="rect">
            <a:avLst/>
          </a:prstGeom>
          <a:noFill/>
          <a:ln>
            <a:noFill/>
          </a:ln>
        </p:spPr>
        <p:txBody>
          <a:bodyPr spcFirstLastPara="1" wrap="square" lIns="91425" tIns="45700" rIns="91425" bIns="45700" anchor="t" anchorCtr="0">
            <a:normAutofit/>
          </a:bodyPr>
          <a:lstStyle>
            <a:lvl1pPr marL="457200" lvl="0" indent="-323850" algn="l">
              <a:lnSpc>
                <a:spcPct val="100000"/>
              </a:lnSpc>
              <a:spcBef>
                <a:spcPts val="360"/>
              </a:spcBef>
              <a:spcAft>
                <a:spcPts val="0"/>
              </a:spcAft>
              <a:buClr>
                <a:schemeClr val="accent6"/>
              </a:buClr>
              <a:buSzPts val="1500"/>
              <a:buFont typeface="Arial"/>
              <a:buChar char="•"/>
              <a:defRPr sz="15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ummary">
  <p:cSld name="Summary">
    <p:spTree>
      <p:nvGrpSpPr>
        <p:cNvPr id="1" name="Shape 185"/>
        <p:cNvGrpSpPr/>
        <p:nvPr/>
      </p:nvGrpSpPr>
      <p:grpSpPr>
        <a:xfrm>
          <a:off x="0" y="0"/>
          <a:ext cx="0" cy="0"/>
          <a:chOff x="0" y="0"/>
          <a:chExt cx="0" cy="0"/>
        </a:xfrm>
      </p:grpSpPr>
      <p:sp>
        <p:nvSpPr>
          <p:cNvPr id="186" name="Google Shape;186;p16" descr="preencoded.png"/>
          <p:cNvSpPr/>
          <p:nvPr/>
        </p:nvSpPr>
        <p:spPr>
          <a:xfrm>
            <a:off x="8758238" y="-14287"/>
            <a:ext cx="3433763" cy="3452812"/>
          </a:xfrm>
          <a:custGeom>
            <a:avLst/>
            <a:gdLst/>
            <a:ahLst/>
            <a:cxnLst/>
            <a:rect l="l" t="t" r="r" b="b"/>
            <a:pathLst>
              <a:path w="3433763" h="3452812" extrusionOk="0">
                <a:moveTo>
                  <a:pt x="3433763" y="0"/>
                </a:moveTo>
                <a:lnTo>
                  <a:pt x="3433763" y="3452813"/>
                </a:lnTo>
                <a:lnTo>
                  <a:pt x="0" y="3452813"/>
                </a:lnTo>
                <a:cubicBezTo>
                  <a:pt x="0" y="1545912"/>
                  <a:pt x="1537383" y="0"/>
                  <a:pt x="3433763"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187" name="Google Shape;187;p16" descr="preencoded.png"/>
          <p:cNvSpPr/>
          <p:nvPr/>
        </p:nvSpPr>
        <p:spPr>
          <a:xfrm>
            <a:off x="8758238" y="3438525"/>
            <a:ext cx="3433763" cy="3433762"/>
          </a:xfrm>
          <a:custGeom>
            <a:avLst/>
            <a:gdLst/>
            <a:ahLst/>
            <a:cxnLst/>
            <a:rect l="l" t="t" r="r" b="b"/>
            <a:pathLst>
              <a:path w="3433763" h="3433762" extrusionOk="0">
                <a:moveTo>
                  <a:pt x="0" y="0"/>
                </a:moveTo>
                <a:lnTo>
                  <a:pt x="3433763" y="0"/>
                </a:lnTo>
                <a:lnTo>
                  <a:pt x="3433763" y="3433763"/>
                </a:lnTo>
                <a:cubicBezTo>
                  <a:pt x="1537383" y="3433763"/>
                  <a:pt x="0" y="1896380"/>
                  <a:pt x="0"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188" name="Google Shape;188;p16" descr="preencoded.png"/>
          <p:cNvSpPr/>
          <p:nvPr/>
        </p:nvSpPr>
        <p:spPr>
          <a:xfrm rot="10800000" flipH="1">
            <a:off x="9991725" y="1247775"/>
            <a:ext cx="2200275" cy="2181225"/>
          </a:xfrm>
          <a:custGeom>
            <a:avLst/>
            <a:gdLst/>
            <a:ahLst/>
            <a:cxnLst/>
            <a:rect l="l" t="t" r="r" b="b"/>
            <a:pathLst>
              <a:path w="2200275" h="2181225" extrusionOk="0">
                <a:moveTo>
                  <a:pt x="0" y="0"/>
                </a:moveTo>
                <a:cubicBezTo>
                  <a:pt x="0" y="1204689"/>
                  <a:pt x="985061" y="2181225"/>
                  <a:pt x="2200275" y="2181225"/>
                </a:cubicBezTo>
                <a:lnTo>
                  <a:pt x="2200275" y="0"/>
                </a:lnTo>
                <a:lnTo>
                  <a:pt x="0"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189" name="Google Shape;189;p16" descr="preencoded.png"/>
          <p:cNvSpPr/>
          <p:nvPr/>
        </p:nvSpPr>
        <p:spPr>
          <a:xfrm rot="10800000" flipH="1">
            <a:off x="-20086" y="4580051"/>
            <a:ext cx="2277948" cy="2277948"/>
          </a:xfrm>
          <a:custGeom>
            <a:avLst/>
            <a:gdLst/>
            <a:ahLst/>
            <a:cxnLst/>
            <a:rect l="l" t="t" r="r" b="b"/>
            <a:pathLst>
              <a:path w="2277948" h="2277948" extrusionOk="0">
                <a:moveTo>
                  <a:pt x="0" y="2277948"/>
                </a:moveTo>
                <a:cubicBezTo>
                  <a:pt x="1258034" y="2277948"/>
                  <a:pt x="2277948" y="1258034"/>
                  <a:pt x="2277948" y="0"/>
                </a:cubicBezTo>
                <a:lnTo>
                  <a:pt x="0" y="0"/>
                </a:lnTo>
                <a:lnTo>
                  <a:pt x="0" y="2277948"/>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pic>
        <p:nvPicPr>
          <p:cNvPr id="190" name="Google Shape;190;p16" descr="preencoded.png"/>
          <p:cNvPicPr preferRelativeResize="0"/>
          <p:nvPr/>
        </p:nvPicPr>
        <p:blipFill rotWithShape="1">
          <a:blip r:embed="rId2">
            <a:alphaModFix/>
          </a:blip>
          <a:srcRect/>
          <a:stretch/>
        </p:blipFill>
        <p:spPr>
          <a:xfrm>
            <a:off x="9991886" y="3441269"/>
            <a:ext cx="2200114" cy="2200114"/>
          </a:xfrm>
          <a:prstGeom prst="rect">
            <a:avLst/>
          </a:prstGeom>
          <a:noFill/>
          <a:ln>
            <a:noFill/>
          </a:ln>
        </p:spPr>
      </p:pic>
      <p:sp>
        <p:nvSpPr>
          <p:cNvPr id="191" name="Google Shape;191;p16" descr="preencoded.png"/>
          <p:cNvSpPr/>
          <p:nvPr/>
        </p:nvSpPr>
        <p:spPr>
          <a:xfrm>
            <a:off x="1707959" y="5667616"/>
            <a:ext cx="775021" cy="775021"/>
          </a:xfrm>
          <a:custGeom>
            <a:avLst/>
            <a:gdLst/>
            <a:ahLst/>
            <a:cxnLst/>
            <a:rect l="l" t="t" r="r" b="b"/>
            <a:pathLst>
              <a:path w="775021" h="775021" extrusionOk="0">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192" name="Google Shape;192;p16"/>
          <p:cNvSpPr txBox="1">
            <a:spLocks noGrp="1"/>
          </p:cNvSpPr>
          <p:nvPr>
            <p:ph type="title"/>
          </p:nvPr>
        </p:nvSpPr>
        <p:spPr>
          <a:xfrm>
            <a:off x="1508760" y="1883664"/>
            <a:ext cx="6766560" cy="768096"/>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accent6"/>
              </a:buClr>
              <a:buSzPts val="4400"/>
              <a:buFont typeface="Arial Black"/>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3" name="Google Shape;193;p16"/>
          <p:cNvSpPr txBox="1">
            <a:spLocks noGrp="1"/>
          </p:cNvSpPr>
          <p:nvPr>
            <p:ph type="body" idx="1"/>
          </p:nvPr>
        </p:nvSpPr>
        <p:spPr>
          <a:xfrm>
            <a:off x="1508760" y="2837688"/>
            <a:ext cx="5879592" cy="2700528"/>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60"/>
              </a:spcBef>
              <a:spcAft>
                <a:spcPts val="0"/>
              </a:spcAft>
              <a:buClr>
                <a:schemeClr val="accent6"/>
              </a:buClr>
              <a:buSzPts val="1500"/>
              <a:buNone/>
              <a:defRPr sz="1500"/>
            </a:lvl1pPr>
            <a:lvl2pPr marL="914400" lvl="1" indent="-323850" algn="l">
              <a:lnSpc>
                <a:spcPct val="100000"/>
              </a:lnSpc>
              <a:spcBef>
                <a:spcPts val="360"/>
              </a:spcBef>
              <a:spcAft>
                <a:spcPts val="0"/>
              </a:spcAft>
              <a:buClr>
                <a:schemeClr val="accent6"/>
              </a:buClr>
              <a:buSzPts val="1500"/>
              <a:buChar char="•"/>
              <a:defRPr sz="1500"/>
            </a:lvl2pPr>
            <a:lvl3pPr marL="1371600" lvl="2" indent="-323850" algn="l">
              <a:lnSpc>
                <a:spcPct val="100000"/>
              </a:lnSpc>
              <a:spcBef>
                <a:spcPts val="360"/>
              </a:spcBef>
              <a:spcAft>
                <a:spcPts val="0"/>
              </a:spcAft>
              <a:buClr>
                <a:schemeClr val="accent6"/>
              </a:buClr>
              <a:buSzPts val="1500"/>
              <a:buChar char="•"/>
              <a:defRPr sz="1500"/>
            </a:lvl3pPr>
            <a:lvl4pPr marL="1828800" lvl="3" indent="-323850" algn="l">
              <a:lnSpc>
                <a:spcPct val="100000"/>
              </a:lnSpc>
              <a:spcBef>
                <a:spcPts val="360"/>
              </a:spcBef>
              <a:spcAft>
                <a:spcPts val="0"/>
              </a:spcAft>
              <a:buClr>
                <a:schemeClr val="accent6"/>
              </a:buClr>
              <a:buSzPts val="1500"/>
              <a:buChar char="•"/>
              <a:defRPr sz="1500"/>
            </a:lvl4pPr>
            <a:lvl5pPr marL="2286000" lvl="4" indent="-323850" algn="l">
              <a:lnSpc>
                <a:spcPct val="100000"/>
              </a:lnSpc>
              <a:spcBef>
                <a:spcPts val="360"/>
              </a:spcBef>
              <a:spcAft>
                <a:spcPts val="0"/>
              </a:spcAft>
              <a:buClr>
                <a:schemeClr val="accent6"/>
              </a:buClr>
              <a:buSzPts val="1500"/>
              <a:buChar char="•"/>
              <a:defRPr sz="15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4" name="Google Shape;194;p16"/>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195" name="Google Shape;195;p16"/>
          <p:cNvSpPr txBox="1">
            <a:spLocks noGrp="1"/>
          </p:cNvSpPr>
          <p:nvPr>
            <p:ph type="ftr" idx="11"/>
          </p:nvPr>
        </p:nvSpPr>
        <p:spPr>
          <a:xfrm>
            <a:off x="621792" y="457200"/>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196"/>
        <p:cNvGrpSpPr/>
        <p:nvPr/>
      </p:nvGrpSpPr>
      <p:grpSpPr>
        <a:xfrm>
          <a:off x="0" y="0"/>
          <a:ext cx="0" cy="0"/>
          <a:chOff x="0" y="0"/>
          <a:chExt cx="0" cy="0"/>
        </a:xfrm>
      </p:grpSpPr>
      <p:sp>
        <p:nvSpPr>
          <p:cNvPr id="197" name="Google Shape;197;p17" descr="preencoded.png"/>
          <p:cNvSpPr/>
          <p:nvPr/>
        </p:nvSpPr>
        <p:spPr>
          <a:xfrm>
            <a:off x="-5568" y="-2784"/>
            <a:ext cx="3443288" cy="6891337"/>
          </a:xfrm>
          <a:custGeom>
            <a:avLst/>
            <a:gdLst/>
            <a:ahLst/>
            <a:cxnLst/>
            <a:rect l="l" t="t" r="r" b="b"/>
            <a:pathLst>
              <a:path w="3443288" h="6891337" extrusionOk="0">
                <a:moveTo>
                  <a:pt x="3443288" y="0"/>
                </a:moveTo>
                <a:lnTo>
                  <a:pt x="0" y="0"/>
                </a:lnTo>
                <a:lnTo>
                  <a:pt x="0" y="6891338"/>
                </a:lnTo>
                <a:lnTo>
                  <a:pt x="3443288" y="6891338"/>
                </a:lnTo>
                <a:lnTo>
                  <a:pt x="3443288"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pic>
        <p:nvPicPr>
          <p:cNvPr id="198" name="Google Shape;198;p17" descr="preencoded.png"/>
          <p:cNvPicPr preferRelativeResize="0"/>
          <p:nvPr/>
        </p:nvPicPr>
        <p:blipFill rotWithShape="1">
          <a:blip r:embed="rId2">
            <a:alphaModFix/>
          </a:blip>
          <a:srcRect/>
          <a:stretch/>
        </p:blipFill>
        <p:spPr>
          <a:xfrm>
            <a:off x="1703311" y="-2784"/>
            <a:ext cx="1734410" cy="5167313"/>
          </a:xfrm>
          <a:prstGeom prst="rect">
            <a:avLst/>
          </a:prstGeom>
          <a:noFill/>
          <a:ln>
            <a:noFill/>
          </a:ln>
        </p:spPr>
      </p:pic>
      <p:sp>
        <p:nvSpPr>
          <p:cNvPr id="199" name="Google Shape;199;p17"/>
          <p:cNvSpPr/>
          <p:nvPr/>
        </p:nvSpPr>
        <p:spPr>
          <a:xfrm>
            <a:off x="1721621" y="-2784"/>
            <a:ext cx="1716115" cy="1720853"/>
          </a:xfrm>
          <a:custGeom>
            <a:avLst/>
            <a:gdLst/>
            <a:ahLst/>
            <a:cxnLst/>
            <a:rect l="l" t="t" r="r" b="b"/>
            <a:pathLst>
              <a:path w="1716115" h="1720853" extrusionOk="0">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lt1">
              <a:alpha val="9882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200" name="Google Shape;200;p17" descr="preencoded.png"/>
          <p:cNvSpPr/>
          <p:nvPr/>
        </p:nvSpPr>
        <p:spPr>
          <a:xfrm>
            <a:off x="-5568" y="3440504"/>
            <a:ext cx="3443288" cy="3448050"/>
          </a:xfrm>
          <a:custGeom>
            <a:avLst/>
            <a:gdLst/>
            <a:ahLst/>
            <a:cxnLst/>
            <a:rect l="l" t="t" r="r" b="b"/>
            <a:pathLst>
              <a:path w="3443288" h="3448050" extrusionOk="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pic>
        <p:nvPicPr>
          <p:cNvPr id="201" name="Google Shape;201;p17" descr="preencoded.png"/>
          <p:cNvPicPr preferRelativeResize="0"/>
          <p:nvPr/>
        </p:nvPicPr>
        <p:blipFill rotWithShape="1">
          <a:blip r:embed="rId3">
            <a:alphaModFix/>
          </a:blip>
          <a:srcRect/>
          <a:stretch/>
        </p:blipFill>
        <p:spPr>
          <a:xfrm>
            <a:off x="1718457" y="3440504"/>
            <a:ext cx="1719263" cy="1724025"/>
          </a:xfrm>
          <a:prstGeom prst="rect">
            <a:avLst/>
          </a:prstGeom>
          <a:noFill/>
          <a:ln>
            <a:noFill/>
          </a:ln>
        </p:spPr>
      </p:pic>
      <p:sp>
        <p:nvSpPr>
          <p:cNvPr id="202" name="Google Shape;202;p17"/>
          <p:cNvSpPr txBox="1">
            <a:spLocks noGrp="1"/>
          </p:cNvSpPr>
          <p:nvPr>
            <p:ph type="ftr" idx="11"/>
          </p:nvPr>
        </p:nvSpPr>
        <p:spPr>
          <a:xfrm>
            <a:off x="621792" y="457200"/>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3" name="Google Shape;203;p17"/>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204" name="Google Shape;204;p17"/>
          <p:cNvSpPr txBox="1">
            <a:spLocks noGrp="1"/>
          </p:cNvSpPr>
          <p:nvPr>
            <p:ph type="title"/>
          </p:nvPr>
        </p:nvSpPr>
        <p:spPr>
          <a:xfrm>
            <a:off x="3986784" y="1243584"/>
            <a:ext cx="8165592" cy="768096"/>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accent6"/>
              </a:buClr>
              <a:buSzPts val="44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5" name="Google Shape;205;p17"/>
          <p:cNvSpPr txBox="1">
            <a:spLocks noGrp="1"/>
          </p:cNvSpPr>
          <p:nvPr>
            <p:ph type="body" idx="1"/>
          </p:nvPr>
        </p:nvSpPr>
        <p:spPr>
          <a:xfrm>
            <a:off x="3685032" y="2255520"/>
            <a:ext cx="3741928" cy="4306380"/>
          </a:xfrm>
          <a:prstGeom prst="rect">
            <a:avLst/>
          </a:prstGeom>
          <a:noFill/>
          <a:ln>
            <a:noFill/>
          </a:ln>
        </p:spPr>
        <p:txBody>
          <a:bodyPr spcFirstLastPara="1" wrap="square" lIns="45700" tIns="45700" rIns="45700" bIns="45700" anchor="t" anchorCtr="0">
            <a:normAutofit/>
          </a:bodyPr>
          <a:lstStyle>
            <a:lvl1pPr marL="457200" lvl="0" indent="-323850" algn="l">
              <a:lnSpc>
                <a:spcPct val="100000"/>
              </a:lnSpc>
              <a:spcBef>
                <a:spcPts val="360"/>
              </a:spcBef>
              <a:spcAft>
                <a:spcPts val="0"/>
              </a:spcAft>
              <a:buClr>
                <a:schemeClr val="accent6"/>
              </a:buClr>
              <a:buSzPts val="1500"/>
              <a:buChar char="•"/>
              <a:defRPr sz="1500"/>
            </a:lvl1pPr>
            <a:lvl2pPr marL="914400" lvl="1" indent="-311150" algn="l">
              <a:lnSpc>
                <a:spcPct val="100000"/>
              </a:lnSpc>
              <a:spcBef>
                <a:spcPts val="360"/>
              </a:spcBef>
              <a:spcAft>
                <a:spcPts val="0"/>
              </a:spcAft>
              <a:buClr>
                <a:schemeClr val="accent6"/>
              </a:buClr>
              <a:buSzPts val="1300"/>
              <a:buChar char="•"/>
              <a:defRPr sz="1300"/>
            </a:lvl2pPr>
            <a:lvl3pPr marL="1371600" lvl="2" indent="-304800" algn="l">
              <a:lnSpc>
                <a:spcPct val="100000"/>
              </a:lnSpc>
              <a:spcBef>
                <a:spcPts val="360"/>
              </a:spcBef>
              <a:spcAft>
                <a:spcPts val="0"/>
              </a:spcAft>
              <a:buClr>
                <a:schemeClr val="accent6"/>
              </a:buClr>
              <a:buSzPts val="1200"/>
              <a:buChar char="•"/>
              <a:defRPr sz="1200"/>
            </a:lvl3pPr>
            <a:lvl4pPr marL="1828800" lvl="3" indent="-304800" algn="l">
              <a:lnSpc>
                <a:spcPct val="100000"/>
              </a:lnSpc>
              <a:spcBef>
                <a:spcPts val="360"/>
              </a:spcBef>
              <a:spcAft>
                <a:spcPts val="0"/>
              </a:spcAft>
              <a:buClr>
                <a:schemeClr val="accent6"/>
              </a:buClr>
              <a:buSzPts val="1200"/>
              <a:buChar char="•"/>
              <a:defRPr sz="1200"/>
            </a:lvl4pPr>
            <a:lvl5pPr marL="2286000" lvl="4" indent="-304800" algn="l">
              <a:lnSpc>
                <a:spcPct val="100000"/>
              </a:lnSpc>
              <a:spcBef>
                <a:spcPts val="360"/>
              </a:spcBef>
              <a:spcAft>
                <a:spcPts val="0"/>
              </a:spcAft>
              <a:buClr>
                <a:schemeClr val="accent6"/>
              </a:buClr>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6" name="Google Shape;206;p17"/>
          <p:cNvSpPr txBox="1">
            <a:spLocks noGrp="1"/>
          </p:cNvSpPr>
          <p:nvPr>
            <p:ph type="body" idx="2"/>
          </p:nvPr>
        </p:nvSpPr>
        <p:spPr>
          <a:xfrm>
            <a:off x="7754112" y="2255520"/>
            <a:ext cx="3741928" cy="4306380"/>
          </a:xfrm>
          <a:prstGeom prst="rect">
            <a:avLst/>
          </a:prstGeom>
          <a:noFill/>
          <a:ln>
            <a:noFill/>
          </a:ln>
        </p:spPr>
        <p:txBody>
          <a:bodyPr spcFirstLastPara="1" wrap="square" lIns="45700" tIns="45700" rIns="45700" bIns="45700" anchor="t" anchorCtr="0">
            <a:normAutofit/>
          </a:bodyPr>
          <a:lstStyle>
            <a:lvl1pPr marL="457200" lvl="0" indent="-323850" algn="l">
              <a:lnSpc>
                <a:spcPct val="100000"/>
              </a:lnSpc>
              <a:spcBef>
                <a:spcPts val="360"/>
              </a:spcBef>
              <a:spcAft>
                <a:spcPts val="0"/>
              </a:spcAft>
              <a:buClr>
                <a:schemeClr val="accent6"/>
              </a:buClr>
              <a:buSzPts val="1500"/>
              <a:buChar char="•"/>
              <a:defRPr sz="1500"/>
            </a:lvl1pPr>
            <a:lvl2pPr marL="914400" lvl="1" indent="-311150" algn="l">
              <a:lnSpc>
                <a:spcPct val="100000"/>
              </a:lnSpc>
              <a:spcBef>
                <a:spcPts val="360"/>
              </a:spcBef>
              <a:spcAft>
                <a:spcPts val="0"/>
              </a:spcAft>
              <a:buClr>
                <a:schemeClr val="accent6"/>
              </a:buClr>
              <a:buSzPts val="1300"/>
              <a:buChar char="•"/>
              <a:defRPr sz="1300"/>
            </a:lvl2pPr>
            <a:lvl3pPr marL="1371600" lvl="2" indent="-304800" algn="l">
              <a:lnSpc>
                <a:spcPct val="100000"/>
              </a:lnSpc>
              <a:spcBef>
                <a:spcPts val="360"/>
              </a:spcBef>
              <a:spcAft>
                <a:spcPts val="0"/>
              </a:spcAft>
              <a:buClr>
                <a:schemeClr val="accent6"/>
              </a:buClr>
              <a:buSzPts val="1200"/>
              <a:buChar char="•"/>
              <a:defRPr sz="1200"/>
            </a:lvl3pPr>
            <a:lvl4pPr marL="1828800" lvl="3" indent="-304800" algn="l">
              <a:lnSpc>
                <a:spcPct val="100000"/>
              </a:lnSpc>
              <a:spcBef>
                <a:spcPts val="360"/>
              </a:spcBef>
              <a:spcAft>
                <a:spcPts val="0"/>
              </a:spcAft>
              <a:buClr>
                <a:schemeClr val="accent6"/>
              </a:buClr>
              <a:buSzPts val="1200"/>
              <a:buChar char="•"/>
              <a:defRPr sz="1200"/>
            </a:lvl4pPr>
            <a:lvl5pPr marL="2286000" lvl="4" indent="-304800" algn="l">
              <a:lnSpc>
                <a:spcPct val="100000"/>
              </a:lnSpc>
              <a:spcBef>
                <a:spcPts val="360"/>
              </a:spcBef>
              <a:spcAft>
                <a:spcPts val="0"/>
              </a:spcAft>
              <a:buClr>
                <a:schemeClr val="accent6"/>
              </a:buClr>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7"/>
        <p:cNvGrpSpPr/>
        <p:nvPr/>
      </p:nvGrpSpPr>
      <p:grpSpPr>
        <a:xfrm>
          <a:off x="0" y="0"/>
          <a:ext cx="0" cy="0"/>
          <a:chOff x="0" y="0"/>
          <a:chExt cx="0" cy="0"/>
        </a:xfrm>
      </p:grpSpPr>
      <p:sp>
        <p:nvSpPr>
          <p:cNvPr id="208" name="Google Shape;208;p18"/>
          <p:cNvSpPr/>
          <p:nvPr/>
        </p:nvSpPr>
        <p:spPr>
          <a:xfrm>
            <a:off x="1" y="0"/>
            <a:ext cx="2242827" cy="2102966"/>
          </a:xfrm>
          <a:custGeom>
            <a:avLst/>
            <a:gdLst/>
            <a:ahLst/>
            <a:cxnLst/>
            <a:rect l="l" t="t" r="r" b="b"/>
            <a:pathLst>
              <a:path w="2242827" h="2102966" extrusionOk="0">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209" name="Google Shape;209;p18"/>
          <p:cNvSpPr/>
          <p:nvPr/>
        </p:nvSpPr>
        <p:spPr>
          <a:xfrm rot="10800000">
            <a:off x="9949173" y="4755034"/>
            <a:ext cx="2242827" cy="2102966"/>
          </a:xfrm>
          <a:custGeom>
            <a:avLst/>
            <a:gdLst/>
            <a:ahLst/>
            <a:cxnLst/>
            <a:rect l="l" t="t" r="r" b="b"/>
            <a:pathLst>
              <a:path w="2242827" h="2102966" extrusionOk="0">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210" name="Google Shape;210;p18"/>
          <p:cNvSpPr txBox="1">
            <a:spLocks noGrp="1"/>
          </p:cNvSpPr>
          <p:nvPr>
            <p:ph type="title"/>
          </p:nvPr>
        </p:nvSpPr>
        <p:spPr>
          <a:xfrm>
            <a:off x="758952" y="1216152"/>
            <a:ext cx="10671048" cy="768096"/>
          </a:xfrm>
          <a:prstGeom prst="rect">
            <a:avLst/>
          </a:prstGeom>
          <a:noFill/>
          <a:ln>
            <a:noFill/>
          </a:ln>
        </p:spPr>
        <p:txBody>
          <a:bodyPr spcFirstLastPara="1" wrap="square" lIns="91425" tIns="45700" rIns="91425" bIns="45700" anchor="b" anchorCtr="0">
            <a:noAutofit/>
          </a:bodyPr>
          <a:lstStyle>
            <a:lvl1pPr lvl="0" algn="ctr">
              <a:lnSpc>
                <a:spcPct val="270833"/>
              </a:lnSpc>
              <a:spcBef>
                <a:spcPts val="0"/>
              </a:spcBef>
              <a:spcAft>
                <a:spcPts val="0"/>
              </a:spcAft>
              <a:buClr>
                <a:schemeClr val="accent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1" name="Google Shape;211;p18"/>
          <p:cNvSpPr txBox="1">
            <a:spLocks noGrp="1"/>
          </p:cNvSpPr>
          <p:nvPr>
            <p:ph type="ftr" idx="11"/>
          </p:nvPr>
        </p:nvSpPr>
        <p:spPr>
          <a:xfrm>
            <a:off x="621792" y="457200"/>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2" name="Google Shape;212;p18"/>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3"/>
        <p:cNvGrpSpPr/>
        <p:nvPr/>
      </p:nvGrpSpPr>
      <p:grpSpPr>
        <a:xfrm>
          <a:off x="0" y="0"/>
          <a:ext cx="0" cy="0"/>
          <a:chOff x="0" y="0"/>
          <a:chExt cx="0" cy="0"/>
        </a:xfrm>
      </p:grpSpPr>
      <p:sp>
        <p:nvSpPr>
          <p:cNvPr id="214" name="Google Shape;214;p19"/>
          <p:cNvSpPr/>
          <p:nvPr/>
        </p:nvSpPr>
        <p:spPr>
          <a:xfrm>
            <a:off x="1" y="0"/>
            <a:ext cx="2242827" cy="2102966"/>
          </a:xfrm>
          <a:custGeom>
            <a:avLst/>
            <a:gdLst/>
            <a:ahLst/>
            <a:cxnLst/>
            <a:rect l="l" t="t" r="r" b="b"/>
            <a:pathLst>
              <a:path w="2242827" h="2102966" extrusionOk="0">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215" name="Google Shape;215;p19"/>
          <p:cNvSpPr/>
          <p:nvPr/>
        </p:nvSpPr>
        <p:spPr>
          <a:xfrm rot="10800000">
            <a:off x="9949173" y="4755034"/>
            <a:ext cx="2242827" cy="2102966"/>
          </a:xfrm>
          <a:custGeom>
            <a:avLst/>
            <a:gdLst/>
            <a:ahLst/>
            <a:cxnLst/>
            <a:rect l="l" t="t" r="r" b="b"/>
            <a:pathLst>
              <a:path w="2242827" h="2102966" extrusionOk="0">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216" name="Google Shape;216;p19"/>
          <p:cNvSpPr txBox="1">
            <a:spLocks noGrp="1"/>
          </p:cNvSpPr>
          <p:nvPr>
            <p:ph type="ftr" idx="11"/>
          </p:nvPr>
        </p:nvSpPr>
        <p:spPr>
          <a:xfrm>
            <a:off x="621792" y="457200"/>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7" name="Google Shape;217;p19"/>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18"/>
        <p:cNvGrpSpPr/>
        <p:nvPr/>
      </p:nvGrpSpPr>
      <p:grpSpPr>
        <a:xfrm>
          <a:off x="0" y="0"/>
          <a:ext cx="0" cy="0"/>
          <a:chOff x="0" y="0"/>
          <a:chExt cx="0" cy="0"/>
        </a:xfrm>
      </p:grpSpPr>
      <p:sp>
        <p:nvSpPr>
          <p:cNvPr id="219" name="Google Shape;219;p20"/>
          <p:cNvSpPr/>
          <p:nvPr/>
        </p:nvSpPr>
        <p:spPr>
          <a:xfrm rot="10800000">
            <a:off x="9949173" y="4755034"/>
            <a:ext cx="2242827" cy="2102966"/>
          </a:xfrm>
          <a:custGeom>
            <a:avLst/>
            <a:gdLst/>
            <a:ahLst/>
            <a:cxnLst/>
            <a:rect l="l" t="t" r="r" b="b"/>
            <a:pathLst>
              <a:path w="2242827" h="2102966" extrusionOk="0">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220" name="Google Shape;220;p2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ctr">
              <a:lnSpc>
                <a:spcPct val="152343"/>
              </a:lnSpc>
              <a:spcBef>
                <a:spcPts val="0"/>
              </a:spcBef>
              <a:spcAft>
                <a:spcPts val="0"/>
              </a:spcAft>
              <a:buClr>
                <a:schemeClr val="accent6"/>
              </a:buClr>
              <a:buSzPts val="3200"/>
              <a:buFont typeface="Arial Black"/>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1" name="Google Shape;221;p2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360"/>
              </a:spcBef>
              <a:spcAft>
                <a:spcPts val="0"/>
              </a:spcAft>
              <a:buClr>
                <a:schemeClr val="accent6"/>
              </a:buClr>
              <a:buSzPts val="3200"/>
              <a:buChar char="•"/>
              <a:defRPr sz="3200"/>
            </a:lvl1pPr>
            <a:lvl2pPr marL="914400" lvl="1" indent="-406400" algn="l">
              <a:lnSpc>
                <a:spcPct val="100000"/>
              </a:lnSpc>
              <a:spcBef>
                <a:spcPts val="360"/>
              </a:spcBef>
              <a:spcAft>
                <a:spcPts val="0"/>
              </a:spcAft>
              <a:buClr>
                <a:schemeClr val="accent6"/>
              </a:buClr>
              <a:buSzPts val="2800"/>
              <a:buChar char="•"/>
              <a:defRPr sz="2800"/>
            </a:lvl2pPr>
            <a:lvl3pPr marL="1371600" lvl="2" indent="-381000" algn="l">
              <a:lnSpc>
                <a:spcPct val="100000"/>
              </a:lnSpc>
              <a:spcBef>
                <a:spcPts val="360"/>
              </a:spcBef>
              <a:spcAft>
                <a:spcPts val="0"/>
              </a:spcAft>
              <a:buClr>
                <a:schemeClr val="accent6"/>
              </a:buClr>
              <a:buSzPts val="2400"/>
              <a:buChar char="•"/>
              <a:defRPr sz="2400"/>
            </a:lvl3pPr>
            <a:lvl4pPr marL="1828800" lvl="3" indent="-355600" algn="l">
              <a:lnSpc>
                <a:spcPct val="100000"/>
              </a:lnSpc>
              <a:spcBef>
                <a:spcPts val="360"/>
              </a:spcBef>
              <a:spcAft>
                <a:spcPts val="0"/>
              </a:spcAft>
              <a:buClr>
                <a:schemeClr val="accent6"/>
              </a:buClr>
              <a:buSzPts val="2000"/>
              <a:buChar char="•"/>
              <a:defRPr sz="2000"/>
            </a:lvl4pPr>
            <a:lvl5pPr marL="2286000" lvl="4" indent="-355600" algn="l">
              <a:lnSpc>
                <a:spcPct val="100000"/>
              </a:lnSpc>
              <a:spcBef>
                <a:spcPts val="360"/>
              </a:spcBef>
              <a:spcAft>
                <a:spcPts val="0"/>
              </a:spcAft>
              <a:buClr>
                <a:schemeClr val="accent6"/>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222" name="Google Shape;222;p2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60"/>
              </a:spcBef>
              <a:spcAft>
                <a:spcPts val="0"/>
              </a:spcAft>
              <a:buClr>
                <a:schemeClr val="accent6"/>
              </a:buClr>
              <a:buSzPts val="1600"/>
              <a:buNone/>
              <a:defRPr sz="1600"/>
            </a:lvl1pPr>
            <a:lvl2pPr marL="914400" lvl="1" indent="-228600" algn="l">
              <a:lnSpc>
                <a:spcPct val="100000"/>
              </a:lnSpc>
              <a:spcBef>
                <a:spcPts val="360"/>
              </a:spcBef>
              <a:spcAft>
                <a:spcPts val="0"/>
              </a:spcAft>
              <a:buClr>
                <a:schemeClr val="accent6"/>
              </a:buClr>
              <a:buSzPts val="1400"/>
              <a:buNone/>
              <a:defRPr sz="1400"/>
            </a:lvl2pPr>
            <a:lvl3pPr marL="1371600" lvl="2" indent="-228600" algn="l">
              <a:lnSpc>
                <a:spcPct val="100000"/>
              </a:lnSpc>
              <a:spcBef>
                <a:spcPts val="360"/>
              </a:spcBef>
              <a:spcAft>
                <a:spcPts val="0"/>
              </a:spcAft>
              <a:buClr>
                <a:schemeClr val="accent6"/>
              </a:buClr>
              <a:buSzPts val="1200"/>
              <a:buNone/>
              <a:defRPr sz="1200"/>
            </a:lvl3pPr>
            <a:lvl4pPr marL="1828800" lvl="3" indent="-228600" algn="l">
              <a:lnSpc>
                <a:spcPct val="100000"/>
              </a:lnSpc>
              <a:spcBef>
                <a:spcPts val="360"/>
              </a:spcBef>
              <a:spcAft>
                <a:spcPts val="0"/>
              </a:spcAft>
              <a:buClr>
                <a:schemeClr val="accent6"/>
              </a:buClr>
              <a:buSzPts val="1000"/>
              <a:buNone/>
              <a:defRPr sz="1000"/>
            </a:lvl4pPr>
            <a:lvl5pPr marL="2286000" lvl="4" indent="-228600" algn="l">
              <a:lnSpc>
                <a:spcPct val="100000"/>
              </a:lnSpc>
              <a:spcBef>
                <a:spcPts val="360"/>
              </a:spcBef>
              <a:spcAft>
                <a:spcPts val="0"/>
              </a:spcAft>
              <a:buClr>
                <a:schemeClr val="accent6"/>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23" name="Google Shape;223;p20"/>
          <p:cNvSpPr txBox="1">
            <a:spLocks noGrp="1"/>
          </p:cNvSpPr>
          <p:nvPr>
            <p:ph type="ftr" idx="11"/>
          </p:nvPr>
        </p:nvSpPr>
        <p:spPr>
          <a:xfrm>
            <a:off x="621792" y="457200"/>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4" name="Google Shape;224;p20"/>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16"/>
        <p:cNvGrpSpPr/>
        <p:nvPr/>
      </p:nvGrpSpPr>
      <p:grpSpPr>
        <a:xfrm>
          <a:off x="0" y="0"/>
          <a:ext cx="0" cy="0"/>
          <a:chOff x="0" y="0"/>
          <a:chExt cx="0" cy="0"/>
        </a:xfrm>
      </p:grpSpPr>
      <p:grpSp>
        <p:nvGrpSpPr>
          <p:cNvPr id="17" name="Google Shape;17;p3"/>
          <p:cNvGrpSpPr/>
          <p:nvPr/>
        </p:nvGrpSpPr>
        <p:grpSpPr>
          <a:xfrm>
            <a:off x="6452303" y="3405019"/>
            <a:ext cx="5739697" cy="3467971"/>
            <a:chOff x="5009037" y="2525712"/>
            <a:chExt cx="7170193" cy="4332288"/>
          </a:xfrm>
        </p:grpSpPr>
        <p:sp>
          <p:nvSpPr>
            <p:cNvPr id="18" name="Google Shape;18;p3"/>
            <p:cNvSpPr/>
            <p:nvPr/>
          </p:nvSpPr>
          <p:spPr>
            <a:xfrm>
              <a:off x="5009037" y="2525712"/>
              <a:ext cx="3601721" cy="4332288"/>
            </a:xfrm>
            <a:custGeom>
              <a:avLst/>
              <a:gdLst/>
              <a:ahLst/>
              <a:cxnLst/>
              <a:rect l="l" t="t" r="r" b="b"/>
              <a:pathLst>
                <a:path w="1198" h="1441" extrusionOk="0">
                  <a:moveTo>
                    <a:pt x="1198" y="0"/>
                  </a:moveTo>
                  <a:lnTo>
                    <a:pt x="0" y="1441"/>
                  </a:lnTo>
                  <a:lnTo>
                    <a:pt x="1198" y="1441"/>
                  </a:lnTo>
                  <a:lnTo>
                    <a:pt x="1198"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19" name="Google Shape;19;p3"/>
            <p:cNvSpPr/>
            <p:nvPr/>
          </p:nvSpPr>
          <p:spPr>
            <a:xfrm>
              <a:off x="8589536" y="2525712"/>
              <a:ext cx="3589694" cy="4332288"/>
            </a:xfrm>
            <a:custGeom>
              <a:avLst/>
              <a:gdLst/>
              <a:ahLst/>
              <a:cxnLst/>
              <a:rect l="l" t="t" r="r" b="b"/>
              <a:pathLst>
                <a:path w="1194" h="1441" extrusionOk="0">
                  <a:moveTo>
                    <a:pt x="0" y="0"/>
                  </a:moveTo>
                  <a:lnTo>
                    <a:pt x="1194" y="1441"/>
                  </a:lnTo>
                  <a:lnTo>
                    <a:pt x="0" y="1441"/>
                  </a:lnTo>
                  <a:lnTo>
                    <a:pt x="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grpSp>
      <p:grpSp>
        <p:nvGrpSpPr>
          <p:cNvPr id="20" name="Google Shape;20;p3"/>
          <p:cNvGrpSpPr/>
          <p:nvPr/>
        </p:nvGrpSpPr>
        <p:grpSpPr>
          <a:xfrm rot="10800000">
            <a:off x="6465610" y="0"/>
            <a:ext cx="5739697" cy="3467971"/>
            <a:chOff x="5183405" y="2678112"/>
            <a:chExt cx="7170193" cy="4332288"/>
          </a:xfrm>
        </p:grpSpPr>
        <p:sp>
          <p:nvSpPr>
            <p:cNvPr id="21" name="Google Shape;21;p3"/>
            <p:cNvSpPr/>
            <p:nvPr/>
          </p:nvSpPr>
          <p:spPr>
            <a:xfrm>
              <a:off x="5183405" y="2678112"/>
              <a:ext cx="3601721" cy="4332288"/>
            </a:xfrm>
            <a:custGeom>
              <a:avLst/>
              <a:gdLst/>
              <a:ahLst/>
              <a:cxnLst/>
              <a:rect l="l" t="t" r="r" b="b"/>
              <a:pathLst>
                <a:path w="1198" h="1441" extrusionOk="0">
                  <a:moveTo>
                    <a:pt x="1198" y="0"/>
                  </a:moveTo>
                  <a:lnTo>
                    <a:pt x="0" y="1441"/>
                  </a:lnTo>
                  <a:lnTo>
                    <a:pt x="1198" y="1441"/>
                  </a:lnTo>
                  <a:lnTo>
                    <a:pt x="1198" y="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22" name="Google Shape;22;p3"/>
            <p:cNvSpPr/>
            <p:nvPr/>
          </p:nvSpPr>
          <p:spPr>
            <a:xfrm>
              <a:off x="8763903" y="2678112"/>
              <a:ext cx="3589695" cy="4332288"/>
            </a:xfrm>
            <a:custGeom>
              <a:avLst/>
              <a:gdLst/>
              <a:ahLst/>
              <a:cxnLst/>
              <a:rect l="l" t="t" r="r" b="b"/>
              <a:pathLst>
                <a:path w="1194" h="1441" extrusionOk="0">
                  <a:moveTo>
                    <a:pt x="0" y="0"/>
                  </a:moveTo>
                  <a:lnTo>
                    <a:pt x="1194" y="1441"/>
                  </a:lnTo>
                  <a:lnTo>
                    <a:pt x="0" y="1441"/>
                  </a:lnTo>
                  <a:lnTo>
                    <a:pt x="0" y="0"/>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grpSp>
      <p:sp>
        <p:nvSpPr>
          <p:cNvPr id="23" name="Google Shape;23;p3" descr="preencoded.png"/>
          <p:cNvSpPr/>
          <p:nvPr/>
        </p:nvSpPr>
        <p:spPr>
          <a:xfrm>
            <a:off x="7642518" y="4577658"/>
            <a:ext cx="775021" cy="775021"/>
          </a:xfrm>
          <a:custGeom>
            <a:avLst/>
            <a:gdLst/>
            <a:ahLst/>
            <a:cxnLst/>
            <a:rect l="l" t="t" r="r" b="b"/>
            <a:pathLst>
              <a:path w="775021" h="775021" extrusionOk="0">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24" name="Google Shape;24;p3"/>
          <p:cNvSpPr txBox="1">
            <a:spLocks noGrp="1"/>
          </p:cNvSpPr>
          <p:nvPr>
            <p:ph type="title"/>
          </p:nvPr>
        </p:nvSpPr>
        <p:spPr>
          <a:xfrm>
            <a:off x="1499616" y="1901952"/>
            <a:ext cx="5693664" cy="768096"/>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accent6"/>
              </a:buClr>
              <a:buSzPts val="44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3"/>
          <p:cNvSpPr txBox="1">
            <a:spLocks noGrp="1"/>
          </p:cNvSpPr>
          <p:nvPr>
            <p:ph type="body" idx="1"/>
          </p:nvPr>
        </p:nvSpPr>
        <p:spPr>
          <a:xfrm>
            <a:off x="1499616" y="2770632"/>
            <a:ext cx="5693664" cy="3122168"/>
          </a:xfrm>
          <a:prstGeom prst="rect">
            <a:avLst/>
          </a:prstGeom>
          <a:noFill/>
          <a:ln>
            <a:noFill/>
          </a:ln>
        </p:spPr>
        <p:txBody>
          <a:bodyPr spcFirstLastPara="1" wrap="square" lIns="91425" tIns="45700" rIns="91425" bIns="45700" anchor="t" anchorCtr="0">
            <a:normAutofit/>
          </a:bodyPr>
          <a:lstStyle>
            <a:lvl1pPr marL="457200" lvl="0" indent="-228600" algn="l">
              <a:lnSpc>
                <a:spcPct val="150000"/>
              </a:lnSpc>
              <a:spcBef>
                <a:spcPts val="0"/>
              </a:spcBef>
              <a:spcAft>
                <a:spcPts val="0"/>
              </a:spcAft>
              <a:buClr>
                <a:schemeClr val="accent6"/>
              </a:buClr>
              <a:buSzPts val="2400"/>
              <a:buNone/>
              <a:defRPr sz="2400"/>
            </a:lvl1pPr>
            <a:lvl2pPr marL="914400" lvl="1" indent="-355600" algn="l">
              <a:lnSpc>
                <a:spcPct val="150000"/>
              </a:lnSpc>
              <a:spcBef>
                <a:spcPts val="0"/>
              </a:spcBef>
              <a:spcAft>
                <a:spcPts val="0"/>
              </a:spcAft>
              <a:buClr>
                <a:schemeClr val="accent6"/>
              </a:buClr>
              <a:buSzPts val="2000"/>
              <a:buChar char="•"/>
              <a:defRPr sz="2000"/>
            </a:lvl2pPr>
            <a:lvl3pPr marL="1371600" lvl="2" indent="-342900" algn="l">
              <a:lnSpc>
                <a:spcPct val="150000"/>
              </a:lnSpc>
              <a:spcBef>
                <a:spcPts val="0"/>
              </a:spcBef>
              <a:spcAft>
                <a:spcPts val="0"/>
              </a:spcAft>
              <a:buClr>
                <a:schemeClr val="accent6"/>
              </a:buClr>
              <a:buSzPts val="1800"/>
              <a:buChar char="•"/>
              <a:defRPr sz="1800"/>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25"/>
        <p:cNvGrpSpPr/>
        <p:nvPr/>
      </p:nvGrpSpPr>
      <p:grpSpPr>
        <a:xfrm>
          <a:off x="0" y="0"/>
          <a:ext cx="0" cy="0"/>
          <a:chOff x="0" y="0"/>
          <a:chExt cx="0" cy="0"/>
        </a:xfrm>
      </p:grpSpPr>
      <p:sp>
        <p:nvSpPr>
          <p:cNvPr id="226" name="Google Shape;226;p21"/>
          <p:cNvSpPr/>
          <p:nvPr/>
        </p:nvSpPr>
        <p:spPr>
          <a:xfrm rot="10800000">
            <a:off x="9949173" y="4755034"/>
            <a:ext cx="2242827" cy="2102966"/>
          </a:xfrm>
          <a:custGeom>
            <a:avLst/>
            <a:gdLst/>
            <a:ahLst/>
            <a:cxnLst/>
            <a:rect l="l" t="t" r="r" b="b"/>
            <a:pathLst>
              <a:path w="2242827" h="2102966" extrusionOk="0">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227" name="Google Shape;227;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ctr">
              <a:lnSpc>
                <a:spcPct val="152343"/>
              </a:lnSpc>
              <a:spcBef>
                <a:spcPts val="0"/>
              </a:spcBef>
              <a:spcAft>
                <a:spcPts val="0"/>
              </a:spcAft>
              <a:buClr>
                <a:schemeClr val="accent6"/>
              </a:buClr>
              <a:buSzPts val="3200"/>
              <a:buFont typeface="Arial Black"/>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8" name="Google Shape;228;p21"/>
          <p:cNvSpPr>
            <a:spLocks noGrp="1"/>
          </p:cNvSpPr>
          <p:nvPr>
            <p:ph type="pic" idx="2"/>
          </p:nvPr>
        </p:nvSpPr>
        <p:spPr>
          <a:xfrm>
            <a:off x="5183188" y="987425"/>
            <a:ext cx="6172200" cy="4873625"/>
          </a:xfrm>
          <a:prstGeom prst="rect">
            <a:avLst/>
          </a:prstGeom>
          <a:noFill/>
          <a:ln>
            <a:noFill/>
          </a:ln>
        </p:spPr>
      </p:sp>
      <p:sp>
        <p:nvSpPr>
          <p:cNvPr id="229" name="Google Shape;229;p2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60"/>
              </a:spcBef>
              <a:spcAft>
                <a:spcPts val="0"/>
              </a:spcAft>
              <a:buClr>
                <a:schemeClr val="accent6"/>
              </a:buClr>
              <a:buSzPts val="1600"/>
              <a:buNone/>
              <a:defRPr sz="1600"/>
            </a:lvl1pPr>
            <a:lvl2pPr marL="914400" lvl="1" indent="-228600" algn="l">
              <a:lnSpc>
                <a:spcPct val="100000"/>
              </a:lnSpc>
              <a:spcBef>
                <a:spcPts val="360"/>
              </a:spcBef>
              <a:spcAft>
                <a:spcPts val="0"/>
              </a:spcAft>
              <a:buClr>
                <a:schemeClr val="accent6"/>
              </a:buClr>
              <a:buSzPts val="1400"/>
              <a:buNone/>
              <a:defRPr sz="1400"/>
            </a:lvl2pPr>
            <a:lvl3pPr marL="1371600" lvl="2" indent="-228600" algn="l">
              <a:lnSpc>
                <a:spcPct val="100000"/>
              </a:lnSpc>
              <a:spcBef>
                <a:spcPts val="360"/>
              </a:spcBef>
              <a:spcAft>
                <a:spcPts val="0"/>
              </a:spcAft>
              <a:buClr>
                <a:schemeClr val="accent6"/>
              </a:buClr>
              <a:buSzPts val="1200"/>
              <a:buNone/>
              <a:defRPr sz="1200"/>
            </a:lvl3pPr>
            <a:lvl4pPr marL="1828800" lvl="3" indent="-228600" algn="l">
              <a:lnSpc>
                <a:spcPct val="100000"/>
              </a:lnSpc>
              <a:spcBef>
                <a:spcPts val="360"/>
              </a:spcBef>
              <a:spcAft>
                <a:spcPts val="0"/>
              </a:spcAft>
              <a:buClr>
                <a:schemeClr val="accent6"/>
              </a:buClr>
              <a:buSzPts val="1000"/>
              <a:buNone/>
              <a:defRPr sz="1000"/>
            </a:lvl4pPr>
            <a:lvl5pPr marL="2286000" lvl="4" indent="-228600" algn="l">
              <a:lnSpc>
                <a:spcPct val="100000"/>
              </a:lnSpc>
              <a:spcBef>
                <a:spcPts val="360"/>
              </a:spcBef>
              <a:spcAft>
                <a:spcPts val="0"/>
              </a:spcAft>
              <a:buClr>
                <a:schemeClr val="accent6"/>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30" name="Google Shape;230;p21"/>
          <p:cNvSpPr txBox="1">
            <a:spLocks noGrp="1"/>
          </p:cNvSpPr>
          <p:nvPr>
            <p:ph type="ftr" idx="11"/>
          </p:nvPr>
        </p:nvSpPr>
        <p:spPr>
          <a:xfrm>
            <a:off x="621792" y="457200"/>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1" name="Google Shape;231;p21"/>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Introduction" type="obj">
  <p:cSld name="OBJECT">
    <p:spTree>
      <p:nvGrpSpPr>
        <p:cNvPr id="1" name="Shape 26"/>
        <p:cNvGrpSpPr/>
        <p:nvPr/>
      </p:nvGrpSpPr>
      <p:grpSpPr>
        <a:xfrm>
          <a:off x="0" y="0"/>
          <a:ext cx="0" cy="0"/>
          <a:chOff x="0" y="0"/>
          <a:chExt cx="0" cy="0"/>
        </a:xfrm>
      </p:grpSpPr>
      <p:sp>
        <p:nvSpPr>
          <p:cNvPr id="27" name="Google Shape;27;p4"/>
          <p:cNvSpPr/>
          <p:nvPr/>
        </p:nvSpPr>
        <p:spPr>
          <a:xfrm>
            <a:off x="0" y="3427336"/>
            <a:ext cx="3430200" cy="3430665"/>
          </a:xfrm>
          <a:custGeom>
            <a:avLst/>
            <a:gdLst/>
            <a:ahLst/>
            <a:cxnLst/>
            <a:rect l="l" t="t" r="r" b="b"/>
            <a:pathLst>
              <a:path w="3430200" h="3430665" extrusionOk="0">
                <a:moveTo>
                  <a:pt x="0" y="0"/>
                </a:moveTo>
                <a:lnTo>
                  <a:pt x="3430200" y="0"/>
                </a:lnTo>
                <a:lnTo>
                  <a:pt x="3430200" y="3430665"/>
                </a:lnTo>
                <a:lnTo>
                  <a:pt x="0" y="3430665"/>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28" name="Google Shape;28;p4"/>
          <p:cNvSpPr/>
          <p:nvPr/>
        </p:nvSpPr>
        <p:spPr>
          <a:xfrm>
            <a:off x="0" y="3427336"/>
            <a:ext cx="3430200" cy="3430665"/>
          </a:xfrm>
          <a:custGeom>
            <a:avLst/>
            <a:gdLst/>
            <a:ahLst/>
            <a:cxnLst/>
            <a:rect l="l" t="t" r="r" b="b"/>
            <a:pathLst>
              <a:path w="3430200" h="3430665" extrusionOk="0">
                <a:moveTo>
                  <a:pt x="3430200" y="0"/>
                </a:moveTo>
                <a:lnTo>
                  <a:pt x="3430200" y="3430665"/>
                </a:lnTo>
                <a:lnTo>
                  <a:pt x="0" y="3430665"/>
                </a:lnTo>
                <a:lnTo>
                  <a:pt x="0" y="341753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29" name="Google Shape;29;p4"/>
          <p:cNvSpPr/>
          <p:nvPr/>
        </p:nvSpPr>
        <p:spPr>
          <a:xfrm>
            <a:off x="1" y="1"/>
            <a:ext cx="3423785" cy="3437345"/>
          </a:xfrm>
          <a:custGeom>
            <a:avLst/>
            <a:gdLst/>
            <a:ahLst/>
            <a:cxnLst/>
            <a:rect l="l" t="t" r="r" b="b"/>
            <a:pathLst>
              <a:path w="3423785" h="3437345" extrusionOk="0">
                <a:moveTo>
                  <a:pt x="0" y="0"/>
                </a:moveTo>
                <a:lnTo>
                  <a:pt x="3423785" y="0"/>
                </a:lnTo>
                <a:lnTo>
                  <a:pt x="3423785" y="3437345"/>
                </a:lnTo>
                <a:lnTo>
                  <a:pt x="0" y="3437345"/>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30" name="Google Shape;30;p4"/>
          <p:cNvSpPr txBox="1">
            <a:spLocks noGrp="1"/>
          </p:cNvSpPr>
          <p:nvPr>
            <p:ph type="title"/>
          </p:nvPr>
        </p:nvSpPr>
        <p:spPr>
          <a:xfrm>
            <a:off x="4224528" y="2276856"/>
            <a:ext cx="6766560" cy="768096"/>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accent6"/>
              </a:buClr>
              <a:buSzPts val="4400"/>
              <a:buFont typeface="Arial Black"/>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
          <p:cNvSpPr txBox="1">
            <a:spLocks noGrp="1"/>
          </p:cNvSpPr>
          <p:nvPr>
            <p:ph type="body" idx="1"/>
          </p:nvPr>
        </p:nvSpPr>
        <p:spPr>
          <a:xfrm>
            <a:off x="4224528" y="3222752"/>
            <a:ext cx="6766560" cy="2700528"/>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60"/>
              </a:spcBef>
              <a:spcAft>
                <a:spcPts val="0"/>
              </a:spcAft>
              <a:buClr>
                <a:schemeClr val="accent6"/>
              </a:buClr>
              <a:buSzPts val="1500"/>
              <a:buNone/>
              <a:defRPr sz="1500"/>
            </a:lvl1pPr>
            <a:lvl2pPr marL="914400" lvl="1" indent="-323850" algn="l">
              <a:lnSpc>
                <a:spcPct val="100000"/>
              </a:lnSpc>
              <a:spcBef>
                <a:spcPts val="360"/>
              </a:spcBef>
              <a:spcAft>
                <a:spcPts val="0"/>
              </a:spcAft>
              <a:buClr>
                <a:schemeClr val="accent6"/>
              </a:buClr>
              <a:buSzPts val="1500"/>
              <a:buChar char="•"/>
              <a:defRPr sz="1500"/>
            </a:lvl2pPr>
            <a:lvl3pPr marL="1371600" lvl="2" indent="-323850" algn="l">
              <a:lnSpc>
                <a:spcPct val="100000"/>
              </a:lnSpc>
              <a:spcBef>
                <a:spcPts val="360"/>
              </a:spcBef>
              <a:spcAft>
                <a:spcPts val="0"/>
              </a:spcAft>
              <a:buClr>
                <a:schemeClr val="accent6"/>
              </a:buClr>
              <a:buSzPts val="1500"/>
              <a:buChar char="•"/>
              <a:defRPr sz="1500"/>
            </a:lvl3pPr>
            <a:lvl4pPr marL="1828800" lvl="3" indent="-323850" algn="l">
              <a:lnSpc>
                <a:spcPct val="100000"/>
              </a:lnSpc>
              <a:spcBef>
                <a:spcPts val="360"/>
              </a:spcBef>
              <a:spcAft>
                <a:spcPts val="0"/>
              </a:spcAft>
              <a:buClr>
                <a:schemeClr val="accent6"/>
              </a:buClr>
              <a:buSzPts val="1500"/>
              <a:buChar char="•"/>
              <a:defRPr sz="1500"/>
            </a:lvl4pPr>
            <a:lvl5pPr marL="2286000" lvl="4" indent="-323850" algn="l">
              <a:lnSpc>
                <a:spcPct val="100000"/>
              </a:lnSpc>
              <a:spcBef>
                <a:spcPts val="360"/>
              </a:spcBef>
              <a:spcAft>
                <a:spcPts val="0"/>
              </a:spcAft>
              <a:buClr>
                <a:schemeClr val="accent6"/>
              </a:buClr>
              <a:buSzPts val="1500"/>
              <a:buChar char="•"/>
              <a:defRPr sz="15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4"/>
          <p:cNvSpPr txBox="1">
            <a:spLocks noGrp="1"/>
          </p:cNvSpPr>
          <p:nvPr>
            <p:ph type="ftr" idx="11"/>
          </p:nvPr>
        </p:nvSpPr>
        <p:spPr>
          <a:xfrm>
            <a:off x="4224528" y="457200"/>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34" name="Google Shape;34;p4"/>
          <p:cNvSpPr/>
          <p:nvPr/>
        </p:nvSpPr>
        <p:spPr>
          <a:xfrm>
            <a:off x="1" y="869"/>
            <a:ext cx="3423785" cy="3436477"/>
          </a:xfrm>
          <a:custGeom>
            <a:avLst/>
            <a:gdLst/>
            <a:ahLst/>
            <a:cxnLst/>
            <a:rect l="l" t="t" r="r" b="b"/>
            <a:pathLst>
              <a:path w="3423785" h="3436477" extrusionOk="0">
                <a:moveTo>
                  <a:pt x="0" y="0"/>
                </a:moveTo>
                <a:lnTo>
                  <a:pt x="3423785" y="3436477"/>
                </a:lnTo>
                <a:lnTo>
                  <a:pt x="0" y="343647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hart">
  <p:cSld name="Title and Chart">
    <p:spTree>
      <p:nvGrpSpPr>
        <p:cNvPr id="1" name="Shape 35"/>
        <p:cNvGrpSpPr/>
        <p:nvPr/>
      </p:nvGrpSpPr>
      <p:grpSpPr>
        <a:xfrm>
          <a:off x="0" y="0"/>
          <a:ext cx="0" cy="0"/>
          <a:chOff x="0" y="0"/>
          <a:chExt cx="0" cy="0"/>
        </a:xfrm>
      </p:grpSpPr>
      <p:sp>
        <p:nvSpPr>
          <p:cNvPr id="36" name="Google Shape;36;p5"/>
          <p:cNvSpPr/>
          <p:nvPr/>
        </p:nvSpPr>
        <p:spPr>
          <a:xfrm>
            <a:off x="1" y="0"/>
            <a:ext cx="2242827" cy="2102966"/>
          </a:xfrm>
          <a:custGeom>
            <a:avLst/>
            <a:gdLst/>
            <a:ahLst/>
            <a:cxnLst/>
            <a:rect l="l" t="t" r="r" b="b"/>
            <a:pathLst>
              <a:path w="2242827" h="2102966" extrusionOk="0">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37" name="Google Shape;37;p5"/>
          <p:cNvSpPr txBox="1">
            <a:spLocks noGrp="1"/>
          </p:cNvSpPr>
          <p:nvPr>
            <p:ph type="title"/>
          </p:nvPr>
        </p:nvSpPr>
        <p:spPr>
          <a:xfrm>
            <a:off x="758952" y="1216152"/>
            <a:ext cx="10671048" cy="768096"/>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Clr>
                <a:schemeClr val="accent6"/>
              </a:buClr>
              <a:buSzPts val="44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5"/>
          <p:cNvSpPr txBox="1">
            <a:spLocks noGrp="1"/>
          </p:cNvSpPr>
          <p:nvPr>
            <p:ph type="body" idx="1"/>
          </p:nvPr>
        </p:nvSpPr>
        <p:spPr>
          <a:xfrm>
            <a:off x="539496" y="2103120"/>
            <a:ext cx="11119104" cy="443484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accent6"/>
              </a:buClr>
              <a:buSzPts val="1800"/>
              <a:buChar char="•"/>
              <a:defRPr sz="1800"/>
            </a:lvl1pPr>
            <a:lvl2pPr marL="914400" lvl="1" indent="-330200" algn="l">
              <a:lnSpc>
                <a:spcPct val="100000"/>
              </a:lnSpc>
              <a:spcBef>
                <a:spcPts val="360"/>
              </a:spcBef>
              <a:spcAft>
                <a:spcPts val="0"/>
              </a:spcAft>
              <a:buClr>
                <a:schemeClr val="accent6"/>
              </a:buClr>
              <a:buSzPts val="1600"/>
              <a:buChar char="•"/>
              <a:defRPr sz="1600"/>
            </a:lvl2pPr>
            <a:lvl3pPr marL="1371600" lvl="2" indent="-317500" algn="l">
              <a:lnSpc>
                <a:spcPct val="100000"/>
              </a:lnSpc>
              <a:spcBef>
                <a:spcPts val="360"/>
              </a:spcBef>
              <a:spcAft>
                <a:spcPts val="0"/>
              </a:spcAft>
              <a:buClr>
                <a:schemeClr val="accent6"/>
              </a:buClr>
              <a:buSzPts val="1400"/>
              <a:buChar char="•"/>
              <a:defRPr sz="1400"/>
            </a:lvl3pPr>
            <a:lvl4pPr marL="1828800" lvl="3" indent="-304800" algn="l">
              <a:lnSpc>
                <a:spcPct val="100000"/>
              </a:lnSpc>
              <a:spcBef>
                <a:spcPts val="360"/>
              </a:spcBef>
              <a:spcAft>
                <a:spcPts val="0"/>
              </a:spcAft>
              <a:buClr>
                <a:schemeClr val="accent6"/>
              </a:buClr>
              <a:buSzPts val="1200"/>
              <a:buChar char="•"/>
              <a:defRPr sz="1200"/>
            </a:lvl4pPr>
            <a:lvl5pPr marL="2286000" lvl="4" indent="-304800" algn="l">
              <a:lnSpc>
                <a:spcPct val="100000"/>
              </a:lnSpc>
              <a:spcBef>
                <a:spcPts val="360"/>
              </a:spcBef>
              <a:spcAft>
                <a:spcPts val="0"/>
              </a:spcAft>
              <a:buClr>
                <a:schemeClr val="accent6"/>
              </a:buClr>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5"/>
          <p:cNvSpPr txBox="1">
            <a:spLocks noGrp="1"/>
          </p:cNvSpPr>
          <p:nvPr>
            <p:ph type="ftr" idx="11"/>
          </p:nvPr>
        </p:nvSpPr>
        <p:spPr>
          <a:xfrm>
            <a:off x="621792" y="457200"/>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able">
  <p:cSld name="Title and Table">
    <p:spTree>
      <p:nvGrpSpPr>
        <p:cNvPr id="1" name="Shape 41"/>
        <p:cNvGrpSpPr/>
        <p:nvPr/>
      </p:nvGrpSpPr>
      <p:grpSpPr>
        <a:xfrm>
          <a:off x="0" y="0"/>
          <a:ext cx="0" cy="0"/>
          <a:chOff x="0" y="0"/>
          <a:chExt cx="0" cy="0"/>
        </a:xfrm>
      </p:grpSpPr>
      <p:sp>
        <p:nvSpPr>
          <p:cNvPr id="42" name="Google Shape;42;p6"/>
          <p:cNvSpPr/>
          <p:nvPr/>
        </p:nvSpPr>
        <p:spPr>
          <a:xfrm>
            <a:off x="9866106" y="0"/>
            <a:ext cx="2325894" cy="2180854"/>
          </a:xfrm>
          <a:custGeom>
            <a:avLst/>
            <a:gdLst/>
            <a:ahLst/>
            <a:cxnLst/>
            <a:rect l="l" t="t" r="r" b="b"/>
            <a:pathLst>
              <a:path w="2325894" h="2180854" extrusionOk="0">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43" name="Google Shape;43;p6"/>
          <p:cNvSpPr txBox="1">
            <a:spLocks noGrp="1"/>
          </p:cNvSpPr>
          <p:nvPr>
            <p:ph type="title"/>
          </p:nvPr>
        </p:nvSpPr>
        <p:spPr>
          <a:xfrm>
            <a:off x="758952" y="1216152"/>
            <a:ext cx="10671048" cy="768096"/>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Clr>
                <a:schemeClr val="accent6"/>
              </a:buClr>
              <a:buSzPts val="44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6"/>
          <p:cNvSpPr txBox="1">
            <a:spLocks noGrp="1"/>
          </p:cNvSpPr>
          <p:nvPr>
            <p:ph type="body" idx="1"/>
          </p:nvPr>
        </p:nvSpPr>
        <p:spPr>
          <a:xfrm>
            <a:off x="755904" y="2825496"/>
            <a:ext cx="10680192" cy="283464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accent6"/>
              </a:buClr>
              <a:buSzPts val="1800"/>
              <a:buChar char="•"/>
              <a:defRPr sz="1800"/>
            </a:lvl1pPr>
            <a:lvl2pPr marL="914400" lvl="1" indent="-330200" algn="l">
              <a:lnSpc>
                <a:spcPct val="100000"/>
              </a:lnSpc>
              <a:spcBef>
                <a:spcPts val="360"/>
              </a:spcBef>
              <a:spcAft>
                <a:spcPts val="0"/>
              </a:spcAft>
              <a:buClr>
                <a:schemeClr val="accent6"/>
              </a:buClr>
              <a:buSzPts val="1600"/>
              <a:buChar char="•"/>
              <a:defRPr sz="1600"/>
            </a:lvl2pPr>
            <a:lvl3pPr marL="1371600" lvl="2" indent="-317500" algn="l">
              <a:lnSpc>
                <a:spcPct val="100000"/>
              </a:lnSpc>
              <a:spcBef>
                <a:spcPts val="360"/>
              </a:spcBef>
              <a:spcAft>
                <a:spcPts val="0"/>
              </a:spcAft>
              <a:buClr>
                <a:schemeClr val="accent6"/>
              </a:buClr>
              <a:buSzPts val="1400"/>
              <a:buChar char="•"/>
              <a:defRPr sz="1400"/>
            </a:lvl3pPr>
            <a:lvl4pPr marL="1828800" lvl="3" indent="-304800" algn="l">
              <a:lnSpc>
                <a:spcPct val="100000"/>
              </a:lnSpc>
              <a:spcBef>
                <a:spcPts val="360"/>
              </a:spcBef>
              <a:spcAft>
                <a:spcPts val="0"/>
              </a:spcAft>
              <a:buClr>
                <a:schemeClr val="accent6"/>
              </a:buClr>
              <a:buSzPts val="1200"/>
              <a:buChar char="•"/>
              <a:defRPr sz="1200"/>
            </a:lvl4pPr>
            <a:lvl5pPr marL="2286000" lvl="4" indent="-304800" algn="l">
              <a:lnSpc>
                <a:spcPct val="100000"/>
              </a:lnSpc>
              <a:spcBef>
                <a:spcPts val="360"/>
              </a:spcBef>
              <a:spcAft>
                <a:spcPts val="0"/>
              </a:spcAft>
              <a:buClr>
                <a:schemeClr val="accent6"/>
              </a:buClr>
              <a:buSzPts val="1200"/>
              <a:buChar char="•"/>
              <a:defRPr sz="12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6"/>
          <p:cNvSpPr txBox="1">
            <a:spLocks noGrp="1"/>
          </p:cNvSpPr>
          <p:nvPr>
            <p:ph type="ftr" idx="11"/>
          </p:nvPr>
        </p:nvSpPr>
        <p:spPr>
          <a:xfrm>
            <a:off x="621792" y="457200"/>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losing">
  <p:cSld name="Closing">
    <p:bg>
      <p:bgPr>
        <a:solidFill>
          <a:schemeClr val="accent6"/>
        </a:solidFill>
        <a:effectLst/>
      </p:bgPr>
    </p:bg>
    <p:spTree>
      <p:nvGrpSpPr>
        <p:cNvPr id="1" name="Shape 47"/>
        <p:cNvGrpSpPr/>
        <p:nvPr/>
      </p:nvGrpSpPr>
      <p:grpSpPr>
        <a:xfrm>
          <a:off x="0" y="0"/>
          <a:ext cx="0" cy="0"/>
          <a:chOff x="0" y="0"/>
          <a:chExt cx="0" cy="0"/>
        </a:xfrm>
      </p:grpSpPr>
      <p:sp>
        <p:nvSpPr>
          <p:cNvPr id="48" name="Google Shape;48;p7"/>
          <p:cNvSpPr/>
          <p:nvPr/>
        </p:nvSpPr>
        <p:spPr>
          <a:xfrm>
            <a:off x="0" y="0"/>
            <a:ext cx="8948738" cy="6858000"/>
          </a:xfrm>
          <a:custGeom>
            <a:avLst/>
            <a:gdLst/>
            <a:ahLst/>
            <a:cxnLst/>
            <a:rect l="l" t="t" r="r" b="b"/>
            <a:pathLst>
              <a:path w="8948738" h="6858000" extrusionOk="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49" name="Google Shape;49;p7" descr="preencoded.png"/>
          <p:cNvSpPr/>
          <p:nvPr/>
        </p:nvSpPr>
        <p:spPr>
          <a:xfrm>
            <a:off x="7538626" y="13142"/>
            <a:ext cx="4653374" cy="6831717"/>
          </a:xfrm>
          <a:custGeom>
            <a:avLst/>
            <a:gdLst/>
            <a:ahLst/>
            <a:cxnLst/>
            <a:rect l="l" t="t" r="r" b="b"/>
            <a:pathLst>
              <a:path w="4653374" h="6831717" extrusionOk="0">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pic>
        <p:nvPicPr>
          <p:cNvPr id="50" name="Google Shape;50;p7" descr="preencoded.png"/>
          <p:cNvPicPr preferRelativeResize="0"/>
          <p:nvPr/>
        </p:nvPicPr>
        <p:blipFill rotWithShape="1">
          <a:blip r:embed="rId2">
            <a:alphaModFix/>
          </a:blip>
          <a:srcRect/>
          <a:stretch/>
        </p:blipFill>
        <p:spPr>
          <a:xfrm>
            <a:off x="8737234" y="-25041"/>
            <a:ext cx="3432191" cy="3432191"/>
          </a:xfrm>
          <a:prstGeom prst="rect">
            <a:avLst/>
          </a:prstGeom>
          <a:noFill/>
          <a:ln>
            <a:noFill/>
          </a:ln>
        </p:spPr>
      </p:pic>
      <p:sp>
        <p:nvSpPr>
          <p:cNvPr id="51" name="Google Shape;51;p7"/>
          <p:cNvSpPr txBox="1">
            <a:spLocks noGrp="1"/>
          </p:cNvSpPr>
          <p:nvPr>
            <p:ph type="ctrTitle"/>
          </p:nvPr>
        </p:nvSpPr>
        <p:spPr>
          <a:xfrm>
            <a:off x="1527048" y="1975104"/>
            <a:ext cx="4169664" cy="667512"/>
          </a:xfrm>
          <a:prstGeom prst="rect">
            <a:avLst/>
          </a:prstGeom>
          <a:noFill/>
          <a:ln>
            <a:noFill/>
          </a:ln>
        </p:spPr>
        <p:txBody>
          <a:bodyPr spcFirstLastPara="1" wrap="square" lIns="91425" tIns="0" rIns="91425" bIns="45700" anchor="b" anchorCtr="0">
            <a:noAutofit/>
          </a:bodyPr>
          <a:lstStyle>
            <a:lvl1pPr lvl="0" algn="l">
              <a:lnSpc>
                <a:spcPct val="110795"/>
              </a:lnSpc>
              <a:spcBef>
                <a:spcPts val="0"/>
              </a:spcBef>
              <a:spcAft>
                <a:spcPts val="0"/>
              </a:spcAft>
              <a:buClr>
                <a:schemeClr val="accent6"/>
              </a:buClr>
              <a:buSzPts val="4400"/>
              <a:buFont typeface="Arial Black"/>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7"/>
          <p:cNvSpPr txBox="1">
            <a:spLocks noGrp="1"/>
          </p:cNvSpPr>
          <p:nvPr>
            <p:ph type="subTitle" idx="1"/>
          </p:nvPr>
        </p:nvSpPr>
        <p:spPr>
          <a:xfrm>
            <a:off x="1545336" y="2846832"/>
            <a:ext cx="4169664" cy="2176272"/>
          </a:xfrm>
          <a:prstGeom prst="rect">
            <a:avLst/>
          </a:prstGeom>
          <a:noFill/>
          <a:ln>
            <a:noFill/>
          </a:ln>
        </p:spPr>
        <p:txBody>
          <a:bodyPr spcFirstLastPara="1" wrap="square" lIns="91425" tIns="0" rIns="91425" bIns="0" anchor="t" anchorCtr="0">
            <a:normAutofit/>
          </a:bodyPr>
          <a:lstStyle>
            <a:lvl1pPr lvl="0" algn="l">
              <a:lnSpc>
                <a:spcPct val="100000"/>
              </a:lnSpc>
              <a:spcBef>
                <a:spcPts val="576"/>
              </a:spcBef>
              <a:spcAft>
                <a:spcPts val="0"/>
              </a:spcAft>
              <a:buClr>
                <a:schemeClr val="accent6"/>
              </a:buClr>
              <a:buSzPts val="2400"/>
              <a:buNone/>
              <a:defRPr sz="2400"/>
            </a:lvl1pPr>
            <a:lvl2pPr lvl="1" algn="ctr">
              <a:lnSpc>
                <a:spcPct val="100000"/>
              </a:lnSpc>
              <a:spcBef>
                <a:spcPts val="360"/>
              </a:spcBef>
              <a:spcAft>
                <a:spcPts val="0"/>
              </a:spcAft>
              <a:buClr>
                <a:schemeClr val="accent6"/>
              </a:buClr>
              <a:buSzPts val="2000"/>
              <a:buNone/>
              <a:defRPr sz="2000"/>
            </a:lvl2pPr>
            <a:lvl3pPr lvl="2" algn="ctr">
              <a:lnSpc>
                <a:spcPct val="100000"/>
              </a:lnSpc>
              <a:spcBef>
                <a:spcPts val="360"/>
              </a:spcBef>
              <a:spcAft>
                <a:spcPts val="0"/>
              </a:spcAft>
              <a:buClr>
                <a:schemeClr val="accent6"/>
              </a:buClr>
              <a:buSzPts val="1800"/>
              <a:buNone/>
              <a:defRPr sz="1800"/>
            </a:lvl3pPr>
            <a:lvl4pPr lvl="3" algn="ctr">
              <a:lnSpc>
                <a:spcPct val="100000"/>
              </a:lnSpc>
              <a:spcBef>
                <a:spcPts val="360"/>
              </a:spcBef>
              <a:spcAft>
                <a:spcPts val="0"/>
              </a:spcAft>
              <a:buClr>
                <a:schemeClr val="accent6"/>
              </a:buClr>
              <a:buSzPts val="1600"/>
              <a:buNone/>
              <a:defRPr sz="1600"/>
            </a:lvl4pPr>
            <a:lvl5pPr lvl="4" algn="ctr">
              <a:lnSpc>
                <a:spcPct val="100000"/>
              </a:lnSpc>
              <a:spcBef>
                <a:spcPts val="360"/>
              </a:spcBef>
              <a:spcAft>
                <a:spcPts val="0"/>
              </a:spcAft>
              <a:buClr>
                <a:schemeClr val="accent6"/>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3"/>
        <p:cNvGrpSpPr/>
        <p:nvPr/>
      </p:nvGrpSpPr>
      <p:grpSpPr>
        <a:xfrm>
          <a:off x="0" y="0"/>
          <a:ext cx="0" cy="0"/>
          <a:chOff x="0" y="0"/>
          <a:chExt cx="0" cy="0"/>
        </a:xfrm>
      </p:grpSpPr>
      <p:sp>
        <p:nvSpPr>
          <p:cNvPr id="54" name="Google Shape;54;p8"/>
          <p:cNvSpPr/>
          <p:nvPr/>
        </p:nvSpPr>
        <p:spPr>
          <a:xfrm>
            <a:off x="2062836" y="686475"/>
            <a:ext cx="7774629" cy="6193018"/>
          </a:xfrm>
          <a:custGeom>
            <a:avLst/>
            <a:gdLst/>
            <a:ahLst/>
            <a:cxnLst/>
            <a:rect l="l" t="t" r="r" b="b"/>
            <a:pathLst>
              <a:path w="7774629" h="6193018" extrusionOk="0">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rgbClr val="F8E7E7">
              <a:alpha val="98823"/>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55" name="Google Shape;55;p8"/>
          <p:cNvSpPr/>
          <p:nvPr/>
        </p:nvSpPr>
        <p:spPr>
          <a:xfrm>
            <a:off x="7610252" y="1"/>
            <a:ext cx="2273668" cy="3147998"/>
          </a:xfrm>
          <a:custGeom>
            <a:avLst/>
            <a:gdLst/>
            <a:ahLst/>
            <a:cxnLst/>
            <a:rect l="l" t="t" r="r" b="b"/>
            <a:pathLst>
              <a:path w="2273668" h="3147998" extrusionOk="0">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56" name="Google Shape;56;p8"/>
          <p:cNvSpPr/>
          <p:nvPr/>
        </p:nvSpPr>
        <p:spPr>
          <a:xfrm>
            <a:off x="9883919" y="2"/>
            <a:ext cx="2254928" cy="3141557"/>
          </a:xfrm>
          <a:custGeom>
            <a:avLst/>
            <a:gdLst/>
            <a:ahLst/>
            <a:cxnLst/>
            <a:rect l="l" t="t" r="r" b="b"/>
            <a:pathLst>
              <a:path w="2254928" h="3141557" extrusionOk="0">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57" name="Google Shape;57;p8"/>
          <p:cNvSpPr/>
          <p:nvPr/>
        </p:nvSpPr>
        <p:spPr>
          <a:xfrm>
            <a:off x="8395730" y="2"/>
            <a:ext cx="2959203" cy="2352793"/>
          </a:xfrm>
          <a:custGeom>
            <a:avLst/>
            <a:gdLst/>
            <a:ahLst/>
            <a:cxnLst/>
            <a:rect l="l" t="t" r="r" b="b"/>
            <a:pathLst>
              <a:path w="2959203" h="2352793" extrusionOk="0">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58" name="Google Shape;58;p8"/>
          <p:cNvSpPr/>
          <p:nvPr/>
        </p:nvSpPr>
        <p:spPr>
          <a:xfrm>
            <a:off x="1390854" y="3130662"/>
            <a:ext cx="3106248" cy="3748831"/>
          </a:xfrm>
          <a:custGeom>
            <a:avLst/>
            <a:gdLst/>
            <a:ahLst/>
            <a:cxnLst/>
            <a:rect l="l" t="t" r="r" b="b"/>
            <a:pathLst>
              <a:path w="3106248" h="3748831" extrusionOk="0">
                <a:moveTo>
                  <a:pt x="0" y="0"/>
                </a:moveTo>
                <a:lnTo>
                  <a:pt x="3106248" y="3748831"/>
                </a:lnTo>
                <a:lnTo>
                  <a:pt x="0" y="3748831"/>
                </a:lnTo>
                <a:close/>
              </a:path>
            </a:pathLst>
          </a:custGeom>
          <a:solidFill>
            <a:schemeClr val="accent2">
              <a:alpha val="9882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59" name="Google Shape;59;p8"/>
          <p:cNvSpPr/>
          <p:nvPr/>
        </p:nvSpPr>
        <p:spPr>
          <a:xfrm>
            <a:off x="0" y="3130661"/>
            <a:ext cx="1400640" cy="3748832"/>
          </a:xfrm>
          <a:custGeom>
            <a:avLst/>
            <a:gdLst/>
            <a:ahLst/>
            <a:cxnLst/>
            <a:rect l="l" t="t" r="r" b="b"/>
            <a:pathLst>
              <a:path w="1400640" h="3748832" extrusionOk="0">
                <a:moveTo>
                  <a:pt x="1400640" y="0"/>
                </a:moveTo>
                <a:lnTo>
                  <a:pt x="1400640" y="3748832"/>
                </a:lnTo>
                <a:lnTo>
                  <a:pt x="0" y="3748832"/>
                </a:lnTo>
                <a:lnTo>
                  <a:pt x="0" y="1684743"/>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EB Garamond"/>
              <a:ea typeface="EB Garamond"/>
              <a:cs typeface="EB Garamond"/>
              <a:sym typeface="EB Garamond"/>
            </a:endParaRPr>
          </a:p>
        </p:txBody>
      </p:sp>
      <p:sp>
        <p:nvSpPr>
          <p:cNvPr id="60" name="Google Shape;60;p8"/>
          <p:cNvSpPr txBox="1">
            <a:spLocks noGrp="1"/>
          </p:cNvSpPr>
          <p:nvPr>
            <p:ph type="title"/>
          </p:nvPr>
        </p:nvSpPr>
        <p:spPr>
          <a:xfrm>
            <a:off x="2895600" y="3776472"/>
            <a:ext cx="6400800" cy="768096"/>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Clr>
                <a:schemeClr val="accent6"/>
              </a:buClr>
              <a:buSzPts val="4400"/>
              <a:buFont typeface="Arial Black"/>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8"/>
          <p:cNvSpPr txBox="1">
            <a:spLocks noGrp="1"/>
          </p:cNvSpPr>
          <p:nvPr>
            <p:ph type="body" idx="1"/>
          </p:nvPr>
        </p:nvSpPr>
        <p:spPr>
          <a:xfrm>
            <a:off x="2895600" y="4718304"/>
            <a:ext cx="6400800" cy="512064"/>
          </a:xfrm>
          <a:prstGeom prst="rect">
            <a:avLst/>
          </a:prstGeom>
          <a:noFill/>
          <a:ln>
            <a:noFill/>
          </a:ln>
        </p:spPr>
        <p:txBody>
          <a:bodyPr spcFirstLastPara="1" wrap="square" lIns="0" tIns="0" rIns="0" bIns="0" anchor="t" anchorCtr="0">
            <a:noAutofit/>
          </a:bodyPr>
          <a:lstStyle>
            <a:lvl1pPr marL="457200" lvl="0" indent="-228600" algn="ctr">
              <a:lnSpc>
                <a:spcPct val="100000"/>
              </a:lnSpc>
              <a:spcBef>
                <a:spcPts val="0"/>
              </a:spcBef>
              <a:spcAft>
                <a:spcPts val="0"/>
              </a:spcAft>
              <a:buClr>
                <a:schemeClr val="accent6"/>
              </a:buClr>
              <a:buSzPts val="2400"/>
              <a:buNone/>
              <a:defRPr sz="2400">
                <a:solidFill>
                  <a:schemeClr val="accent6"/>
                </a:solidFill>
              </a:defRPr>
            </a:lvl1pPr>
            <a:lvl2pPr marL="914400" lvl="1" indent="-228600" algn="l">
              <a:lnSpc>
                <a:spcPct val="100000"/>
              </a:lnSpc>
              <a:spcBef>
                <a:spcPts val="360"/>
              </a:spcBef>
              <a:spcAft>
                <a:spcPts val="0"/>
              </a:spcAft>
              <a:buClr>
                <a:srgbClr val="888888"/>
              </a:buClr>
              <a:buSzPts val="2000"/>
              <a:buNone/>
              <a:defRPr sz="2000">
                <a:solidFill>
                  <a:srgbClr val="888888"/>
                </a:solidFill>
              </a:defRPr>
            </a:lvl2pPr>
            <a:lvl3pPr marL="1371600" lvl="2" indent="-228600" algn="l">
              <a:lnSpc>
                <a:spcPct val="100000"/>
              </a:lnSpc>
              <a:spcBef>
                <a:spcPts val="360"/>
              </a:spcBef>
              <a:spcAft>
                <a:spcPts val="0"/>
              </a:spcAft>
              <a:buClr>
                <a:srgbClr val="888888"/>
              </a:buClr>
              <a:buSzPts val="1800"/>
              <a:buNone/>
              <a:defRPr sz="1800">
                <a:solidFill>
                  <a:srgbClr val="888888"/>
                </a:solidFill>
              </a:defRPr>
            </a:lvl3pPr>
            <a:lvl4pPr marL="1828800" lvl="3" indent="-228600" algn="l">
              <a:lnSpc>
                <a:spcPct val="100000"/>
              </a:lnSpc>
              <a:spcBef>
                <a:spcPts val="360"/>
              </a:spcBef>
              <a:spcAft>
                <a:spcPts val="0"/>
              </a:spcAft>
              <a:buClr>
                <a:srgbClr val="888888"/>
              </a:buClr>
              <a:buSzPts val="1600"/>
              <a:buNone/>
              <a:defRPr sz="1600">
                <a:solidFill>
                  <a:srgbClr val="888888"/>
                </a:solidFill>
              </a:defRPr>
            </a:lvl4pPr>
            <a:lvl5pPr marL="2286000" lvl="4" indent="-228600" algn="l">
              <a:lnSpc>
                <a:spcPct val="100000"/>
              </a:lnSpc>
              <a:spcBef>
                <a:spcPts val="36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62"/>
        <p:cNvGrpSpPr/>
        <p:nvPr/>
      </p:nvGrpSpPr>
      <p:grpSpPr>
        <a:xfrm>
          <a:off x="0" y="0"/>
          <a:ext cx="0" cy="0"/>
          <a:chOff x="0" y="0"/>
          <a:chExt cx="0" cy="0"/>
        </a:xfrm>
      </p:grpSpPr>
      <p:sp>
        <p:nvSpPr>
          <p:cNvPr id="63" name="Google Shape;63;p9"/>
          <p:cNvSpPr txBox="1">
            <a:spLocks noGrp="1"/>
          </p:cNvSpPr>
          <p:nvPr>
            <p:ph type="title"/>
          </p:nvPr>
        </p:nvSpPr>
        <p:spPr>
          <a:xfrm>
            <a:off x="4389120" y="2395728"/>
            <a:ext cx="7013448" cy="1627632"/>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chemeClr val="accent6"/>
              </a:buClr>
              <a:buSzPts val="3300"/>
              <a:buFont typeface="Arial"/>
              <a:buNone/>
              <a:defRPr sz="33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3611880" y="1984248"/>
            <a:ext cx="768096" cy="1627632"/>
          </a:xfrm>
          <a:prstGeom prst="rect">
            <a:avLst/>
          </a:prstGeom>
          <a:noFill/>
          <a:ln>
            <a:noFill/>
          </a:ln>
        </p:spPr>
        <p:txBody>
          <a:bodyPr spcFirstLastPara="1" wrap="square" lIns="91425" tIns="45700" rIns="91425" bIns="54850" anchor="t" anchorCtr="0">
            <a:noAutofit/>
          </a:bodyPr>
          <a:lstStyle>
            <a:lvl1pPr marL="457200" lvl="0" indent="-228600" algn="l">
              <a:lnSpc>
                <a:spcPct val="100000"/>
              </a:lnSpc>
              <a:spcBef>
                <a:spcPts val="360"/>
              </a:spcBef>
              <a:spcAft>
                <a:spcPts val="0"/>
              </a:spcAft>
              <a:buClr>
                <a:schemeClr val="accent6"/>
              </a:buClr>
              <a:buSzPts val="10000"/>
              <a:buNone/>
              <a:defRPr sz="10000" b="1"/>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9"/>
          <p:cNvSpPr txBox="1">
            <a:spLocks noGrp="1"/>
          </p:cNvSpPr>
          <p:nvPr>
            <p:ph type="body" idx="2"/>
          </p:nvPr>
        </p:nvSpPr>
        <p:spPr>
          <a:xfrm>
            <a:off x="4389120" y="4308475"/>
            <a:ext cx="3932238" cy="588963"/>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360"/>
              </a:spcBef>
              <a:spcAft>
                <a:spcPts val="0"/>
              </a:spcAft>
              <a:buClr>
                <a:schemeClr val="accent6"/>
              </a:buClr>
              <a:buSzPts val="2400"/>
              <a:buNone/>
              <a:defRPr sz="24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6" name="Google Shape;66;p9"/>
          <p:cNvSpPr txBox="1">
            <a:spLocks noGrp="1"/>
          </p:cNvSpPr>
          <p:nvPr>
            <p:ph type="body" idx="3"/>
          </p:nvPr>
        </p:nvSpPr>
        <p:spPr>
          <a:xfrm>
            <a:off x="9500616" y="3209544"/>
            <a:ext cx="768096" cy="1627632"/>
          </a:xfrm>
          <a:prstGeom prst="rect">
            <a:avLst/>
          </a:prstGeom>
          <a:noFill/>
          <a:ln>
            <a:noFill/>
          </a:ln>
        </p:spPr>
        <p:txBody>
          <a:bodyPr spcFirstLastPara="1" wrap="square" lIns="91425" tIns="45700" rIns="91425" bIns="54850" anchor="t" anchorCtr="0">
            <a:noAutofit/>
          </a:bodyPr>
          <a:lstStyle>
            <a:lvl1pPr marL="457200" lvl="0" indent="-228600" algn="l">
              <a:lnSpc>
                <a:spcPct val="100000"/>
              </a:lnSpc>
              <a:spcBef>
                <a:spcPts val="360"/>
              </a:spcBef>
              <a:spcAft>
                <a:spcPts val="0"/>
              </a:spcAft>
              <a:buClr>
                <a:schemeClr val="accent6"/>
              </a:buClr>
              <a:buSzPts val="10000"/>
              <a:buNone/>
              <a:defRPr sz="10000" b="1"/>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9" descr="preencoded.png"/>
          <p:cNvSpPr/>
          <p:nvPr/>
        </p:nvSpPr>
        <p:spPr>
          <a:xfrm>
            <a:off x="-7117" y="0"/>
            <a:ext cx="2550985" cy="6858000"/>
          </a:xfrm>
          <a:custGeom>
            <a:avLst/>
            <a:gdLst/>
            <a:ahLst/>
            <a:cxnLst/>
            <a:rect l="l" t="t" r="r" b="b"/>
            <a:pathLst>
              <a:path w="2550985" h="6858000" extrusionOk="0">
                <a:moveTo>
                  <a:pt x="2550985" y="0"/>
                </a:moveTo>
                <a:lnTo>
                  <a:pt x="0" y="0"/>
                </a:lnTo>
                <a:lnTo>
                  <a:pt x="0" y="6858000"/>
                </a:lnTo>
                <a:lnTo>
                  <a:pt x="2550985" y="6858000"/>
                </a:lnTo>
                <a:lnTo>
                  <a:pt x="2550985"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68" name="Google Shape;68;p9"/>
          <p:cNvSpPr/>
          <p:nvPr/>
        </p:nvSpPr>
        <p:spPr>
          <a:xfrm>
            <a:off x="-9415" y="0"/>
            <a:ext cx="2548591" cy="2555628"/>
          </a:xfrm>
          <a:custGeom>
            <a:avLst/>
            <a:gdLst/>
            <a:ahLst/>
            <a:cxnLst/>
            <a:rect l="l" t="t" r="r" b="b"/>
            <a:pathLst>
              <a:path w="2548591" h="2555628" extrusionOk="0">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69" name="Google Shape;69;p9" descr="preencoded.png"/>
          <p:cNvSpPr/>
          <p:nvPr/>
        </p:nvSpPr>
        <p:spPr>
          <a:xfrm>
            <a:off x="2543868" y="0"/>
            <a:ext cx="2560340" cy="2560340"/>
          </a:xfrm>
          <a:custGeom>
            <a:avLst/>
            <a:gdLst/>
            <a:ahLst/>
            <a:cxnLst/>
            <a:rect l="l" t="t" r="r" b="b"/>
            <a:pathLst>
              <a:path w="2560340" h="2560340" extrusionOk="0">
                <a:moveTo>
                  <a:pt x="0" y="2560340"/>
                </a:moveTo>
                <a:cubicBezTo>
                  <a:pt x="1414079" y="2560340"/>
                  <a:pt x="2560340" y="1414079"/>
                  <a:pt x="2560340" y="0"/>
                </a:cubicBezTo>
                <a:lnTo>
                  <a:pt x="0" y="0"/>
                </a:lnTo>
                <a:lnTo>
                  <a:pt x="0" y="256034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70" name="Google Shape;70;p9"/>
          <p:cNvSpPr/>
          <p:nvPr/>
        </p:nvSpPr>
        <p:spPr>
          <a:xfrm flipH="1">
            <a:off x="2535251" y="4308466"/>
            <a:ext cx="2550984" cy="2560441"/>
          </a:xfrm>
          <a:custGeom>
            <a:avLst/>
            <a:gdLst/>
            <a:ahLst/>
            <a:cxnLst/>
            <a:rect l="l" t="t" r="r" b="b"/>
            <a:pathLst>
              <a:path w="1079" h="1083" extrusionOk="0">
                <a:moveTo>
                  <a:pt x="0" y="1083"/>
                </a:moveTo>
                <a:lnTo>
                  <a:pt x="1079" y="1083"/>
                </a:lnTo>
                <a:lnTo>
                  <a:pt x="1079" y="0"/>
                </a:lnTo>
                <a:lnTo>
                  <a:pt x="0" y="1083"/>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71" name="Google Shape;71;p9"/>
          <p:cNvSpPr/>
          <p:nvPr/>
        </p:nvSpPr>
        <p:spPr>
          <a:xfrm flipH="1">
            <a:off x="-10617" y="4308466"/>
            <a:ext cx="2550984" cy="2560441"/>
          </a:xfrm>
          <a:custGeom>
            <a:avLst/>
            <a:gdLst/>
            <a:ahLst/>
            <a:cxnLst/>
            <a:rect l="l" t="t" r="r" b="b"/>
            <a:pathLst>
              <a:path w="1079" h="1083" extrusionOk="0">
                <a:moveTo>
                  <a:pt x="0" y="1083"/>
                </a:moveTo>
                <a:lnTo>
                  <a:pt x="1079" y="1083"/>
                </a:lnTo>
                <a:lnTo>
                  <a:pt x="1079" y="0"/>
                </a:lnTo>
                <a:lnTo>
                  <a:pt x="0" y="1083"/>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EB Garamond"/>
              <a:ea typeface="EB Garamond"/>
              <a:cs typeface="EB Garamond"/>
              <a:sym typeface="EB Garamond"/>
            </a:endParaRPr>
          </a:p>
        </p:txBody>
      </p:sp>
      <p:sp>
        <p:nvSpPr>
          <p:cNvPr id="72" name="Google Shape;72;p9"/>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eam x4">
  <p:cSld name="Team x4">
    <p:spTree>
      <p:nvGrpSpPr>
        <p:cNvPr id="1" name="Shape 73"/>
        <p:cNvGrpSpPr/>
        <p:nvPr/>
      </p:nvGrpSpPr>
      <p:grpSpPr>
        <a:xfrm>
          <a:off x="0" y="0"/>
          <a:ext cx="0" cy="0"/>
          <a:chOff x="0" y="0"/>
          <a:chExt cx="0" cy="0"/>
        </a:xfrm>
      </p:grpSpPr>
      <p:sp>
        <p:nvSpPr>
          <p:cNvPr id="74" name="Google Shape;74;p10"/>
          <p:cNvSpPr/>
          <p:nvPr/>
        </p:nvSpPr>
        <p:spPr>
          <a:xfrm>
            <a:off x="-24064" y="3390900"/>
            <a:ext cx="12216063" cy="34671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450">
              <a:solidFill>
                <a:schemeClr val="lt1"/>
              </a:solidFill>
              <a:latin typeface="EB Garamond"/>
              <a:ea typeface="EB Garamond"/>
              <a:cs typeface="EB Garamond"/>
              <a:sym typeface="EB Garamond"/>
            </a:endParaRPr>
          </a:p>
        </p:txBody>
      </p:sp>
      <p:sp>
        <p:nvSpPr>
          <p:cNvPr id="75" name="Google Shape;75;p10"/>
          <p:cNvSpPr txBox="1">
            <a:spLocks noGrp="1"/>
          </p:cNvSpPr>
          <p:nvPr>
            <p:ph type="title"/>
          </p:nvPr>
        </p:nvSpPr>
        <p:spPr>
          <a:xfrm>
            <a:off x="758952" y="1216152"/>
            <a:ext cx="10671048" cy="768096"/>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Clr>
                <a:schemeClr val="accent6"/>
              </a:buClr>
              <a:buSzPts val="4400"/>
              <a:buFont typeface="Arial Blac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0"/>
          <p:cNvSpPr txBox="1">
            <a:spLocks noGrp="1"/>
          </p:cNvSpPr>
          <p:nvPr>
            <p:ph type="ftr" idx="11"/>
          </p:nvPr>
        </p:nvSpPr>
        <p:spPr>
          <a:xfrm>
            <a:off x="621792" y="457200"/>
            <a:ext cx="3200400" cy="27432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0"/>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78" name="Google Shape;78;p10"/>
          <p:cNvSpPr>
            <a:spLocks noGrp="1"/>
          </p:cNvSpPr>
          <p:nvPr>
            <p:ph type="pic" idx="2"/>
          </p:nvPr>
        </p:nvSpPr>
        <p:spPr>
          <a:xfrm>
            <a:off x="758905" y="2392023"/>
            <a:ext cx="2596896" cy="2596896"/>
          </a:xfrm>
          <a:prstGeom prst="rect">
            <a:avLst/>
          </a:prstGeom>
          <a:solidFill>
            <a:srgbClr val="E3E5BC"/>
          </a:solidFill>
          <a:ln>
            <a:noFill/>
          </a:ln>
        </p:spPr>
      </p:sp>
      <p:sp>
        <p:nvSpPr>
          <p:cNvPr id="79" name="Google Shape;79;p10"/>
          <p:cNvSpPr txBox="1">
            <a:spLocks noGrp="1"/>
          </p:cNvSpPr>
          <p:nvPr>
            <p:ph type="body" idx="1"/>
          </p:nvPr>
        </p:nvSpPr>
        <p:spPr>
          <a:xfrm>
            <a:off x="758905" y="4989515"/>
            <a:ext cx="2598737" cy="1109662"/>
          </a:xfrm>
          <a:prstGeom prst="rect">
            <a:avLst/>
          </a:prstGeom>
          <a:solidFill>
            <a:schemeClr val="lt1"/>
          </a:solidFill>
          <a:ln>
            <a:noFill/>
          </a:ln>
        </p:spPr>
        <p:txBody>
          <a:bodyPr spcFirstLastPara="1" wrap="square" lIns="0" tIns="274300" rIns="0" bIns="45700" anchor="t"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10"/>
          <p:cNvSpPr txBox="1">
            <a:spLocks noGrp="1"/>
          </p:cNvSpPr>
          <p:nvPr>
            <p:ph type="body" idx="3"/>
          </p:nvPr>
        </p:nvSpPr>
        <p:spPr>
          <a:xfrm>
            <a:off x="916885" y="5599755"/>
            <a:ext cx="2283472" cy="365125"/>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360"/>
              </a:spcBef>
              <a:spcAft>
                <a:spcPts val="0"/>
              </a:spcAft>
              <a:buClr>
                <a:schemeClr val="accent6"/>
              </a:buClr>
              <a:buSzPts val="1400"/>
              <a:buNone/>
              <a:defRPr sz="14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0"/>
          <p:cNvSpPr>
            <a:spLocks noGrp="1"/>
          </p:cNvSpPr>
          <p:nvPr>
            <p:ph type="pic" idx="4"/>
          </p:nvPr>
        </p:nvSpPr>
        <p:spPr>
          <a:xfrm>
            <a:off x="3517361" y="2392619"/>
            <a:ext cx="2596896" cy="2596896"/>
          </a:xfrm>
          <a:prstGeom prst="rect">
            <a:avLst/>
          </a:prstGeom>
          <a:solidFill>
            <a:srgbClr val="E3E5BC"/>
          </a:solidFill>
          <a:ln>
            <a:noFill/>
          </a:ln>
        </p:spPr>
      </p:sp>
      <p:sp>
        <p:nvSpPr>
          <p:cNvPr id="82" name="Google Shape;82;p10"/>
          <p:cNvSpPr txBox="1">
            <a:spLocks noGrp="1"/>
          </p:cNvSpPr>
          <p:nvPr>
            <p:ph type="body" idx="5"/>
          </p:nvPr>
        </p:nvSpPr>
        <p:spPr>
          <a:xfrm>
            <a:off x="3516747" y="4990111"/>
            <a:ext cx="2598737" cy="1109662"/>
          </a:xfrm>
          <a:prstGeom prst="rect">
            <a:avLst/>
          </a:prstGeom>
          <a:solidFill>
            <a:schemeClr val="lt1"/>
          </a:solidFill>
          <a:ln>
            <a:noFill/>
          </a:ln>
        </p:spPr>
        <p:txBody>
          <a:bodyPr spcFirstLastPara="1" wrap="square" lIns="0" tIns="274300" rIns="0" bIns="45700" anchor="t"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10"/>
          <p:cNvSpPr txBox="1">
            <a:spLocks noGrp="1"/>
          </p:cNvSpPr>
          <p:nvPr>
            <p:ph type="body" idx="6"/>
          </p:nvPr>
        </p:nvSpPr>
        <p:spPr>
          <a:xfrm>
            <a:off x="3674073" y="5600351"/>
            <a:ext cx="2283472" cy="365125"/>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360"/>
              </a:spcBef>
              <a:spcAft>
                <a:spcPts val="0"/>
              </a:spcAft>
              <a:buClr>
                <a:schemeClr val="accent6"/>
              </a:buClr>
              <a:buSzPts val="1400"/>
              <a:buNone/>
              <a:defRPr sz="14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0"/>
          <p:cNvSpPr>
            <a:spLocks noGrp="1"/>
          </p:cNvSpPr>
          <p:nvPr>
            <p:ph type="pic" idx="7"/>
          </p:nvPr>
        </p:nvSpPr>
        <p:spPr>
          <a:xfrm>
            <a:off x="6275817" y="2393215"/>
            <a:ext cx="2596896" cy="2596896"/>
          </a:xfrm>
          <a:prstGeom prst="rect">
            <a:avLst/>
          </a:prstGeom>
          <a:solidFill>
            <a:srgbClr val="E3E5BC"/>
          </a:solidFill>
          <a:ln>
            <a:noFill/>
          </a:ln>
        </p:spPr>
      </p:sp>
      <p:sp>
        <p:nvSpPr>
          <p:cNvPr id="85" name="Google Shape;85;p10"/>
          <p:cNvSpPr txBox="1">
            <a:spLocks noGrp="1"/>
          </p:cNvSpPr>
          <p:nvPr>
            <p:ph type="body" idx="8"/>
          </p:nvPr>
        </p:nvSpPr>
        <p:spPr>
          <a:xfrm>
            <a:off x="6274589" y="4990707"/>
            <a:ext cx="2598737" cy="1109662"/>
          </a:xfrm>
          <a:prstGeom prst="rect">
            <a:avLst/>
          </a:prstGeom>
          <a:solidFill>
            <a:schemeClr val="lt1"/>
          </a:solidFill>
          <a:ln>
            <a:noFill/>
          </a:ln>
        </p:spPr>
        <p:txBody>
          <a:bodyPr spcFirstLastPara="1" wrap="square" lIns="0" tIns="274300" rIns="0" bIns="45700" anchor="t"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6" name="Google Shape;86;p10"/>
          <p:cNvSpPr txBox="1">
            <a:spLocks noGrp="1"/>
          </p:cNvSpPr>
          <p:nvPr>
            <p:ph type="body" idx="9"/>
          </p:nvPr>
        </p:nvSpPr>
        <p:spPr>
          <a:xfrm>
            <a:off x="6432529" y="5600947"/>
            <a:ext cx="2283472" cy="365125"/>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360"/>
              </a:spcBef>
              <a:spcAft>
                <a:spcPts val="0"/>
              </a:spcAft>
              <a:buClr>
                <a:schemeClr val="accent6"/>
              </a:buClr>
              <a:buSzPts val="1400"/>
              <a:buNone/>
              <a:defRPr sz="14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10"/>
          <p:cNvSpPr>
            <a:spLocks noGrp="1"/>
          </p:cNvSpPr>
          <p:nvPr>
            <p:ph type="pic" idx="13"/>
          </p:nvPr>
        </p:nvSpPr>
        <p:spPr>
          <a:xfrm>
            <a:off x="9034272" y="2393215"/>
            <a:ext cx="2596896" cy="2596896"/>
          </a:xfrm>
          <a:prstGeom prst="rect">
            <a:avLst/>
          </a:prstGeom>
          <a:solidFill>
            <a:srgbClr val="E3E5BC"/>
          </a:solidFill>
          <a:ln>
            <a:noFill/>
          </a:ln>
        </p:spPr>
      </p:sp>
      <p:sp>
        <p:nvSpPr>
          <p:cNvPr id="88" name="Google Shape;88;p10"/>
          <p:cNvSpPr txBox="1">
            <a:spLocks noGrp="1"/>
          </p:cNvSpPr>
          <p:nvPr>
            <p:ph type="body" idx="14"/>
          </p:nvPr>
        </p:nvSpPr>
        <p:spPr>
          <a:xfrm>
            <a:off x="9032431" y="4990707"/>
            <a:ext cx="2598737" cy="1109662"/>
          </a:xfrm>
          <a:prstGeom prst="rect">
            <a:avLst/>
          </a:prstGeom>
          <a:solidFill>
            <a:schemeClr val="lt1"/>
          </a:solidFill>
          <a:ln>
            <a:noFill/>
          </a:ln>
        </p:spPr>
        <p:txBody>
          <a:bodyPr spcFirstLastPara="1" wrap="square" lIns="0" tIns="274300" rIns="0" bIns="45700" anchor="t" anchorCtr="0">
            <a:noAutofit/>
          </a:bodyPr>
          <a:lstStyle>
            <a:lvl1pPr marL="457200" lvl="0" indent="-228600" algn="ctr">
              <a:lnSpc>
                <a:spcPct val="100000"/>
              </a:lnSpc>
              <a:spcBef>
                <a:spcPts val="0"/>
              </a:spcBef>
              <a:spcAft>
                <a:spcPts val="0"/>
              </a:spcAft>
              <a:buClr>
                <a:schemeClr val="accent6"/>
              </a:buClr>
              <a:buSzPts val="1800"/>
              <a:buNone/>
              <a:defRPr sz="1800" b="1" cap="none">
                <a:solidFill>
                  <a:schemeClr val="accent6"/>
                </a:solidFill>
                <a:latin typeface="Arial"/>
                <a:ea typeface="Arial"/>
                <a:cs typeface="Arial"/>
                <a:sym typeface="Arial"/>
              </a:defRPr>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9" name="Google Shape;89;p10"/>
          <p:cNvSpPr txBox="1">
            <a:spLocks noGrp="1"/>
          </p:cNvSpPr>
          <p:nvPr>
            <p:ph type="body" idx="15"/>
          </p:nvPr>
        </p:nvSpPr>
        <p:spPr>
          <a:xfrm>
            <a:off x="9190984" y="5600947"/>
            <a:ext cx="2283472" cy="365125"/>
          </a:xfrm>
          <a:prstGeom prst="rect">
            <a:avLst/>
          </a:prstGeom>
          <a:noFill/>
          <a:ln>
            <a:noFill/>
          </a:ln>
        </p:spPr>
        <p:txBody>
          <a:bodyPr spcFirstLastPara="1" wrap="square" lIns="91425" tIns="45700" rIns="91425" bIns="45700" anchor="ctr" anchorCtr="0">
            <a:noAutofit/>
          </a:bodyPr>
          <a:lstStyle>
            <a:lvl1pPr marL="457200" lvl="0" indent="-228600" algn="ctr">
              <a:lnSpc>
                <a:spcPct val="100000"/>
              </a:lnSpc>
              <a:spcBef>
                <a:spcPts val="360"/>
              </a:spcBef>
              <a:spcAft>
                <a:spcPts val="0"/>
              </a:spcAft>
              <a:buClr>
                <a:schemeClr val="accent6"/>
              </a:buClr>
              <a:buSzPts val="1400"/>
              <a:buNone/>
              <a:defRPr sz="1400"/>
            </a:lvl1pPr>
            <a:lvl2pPr marL="914400" lvl="1" indent="-342900" algn="l">
              <a:lnSpc>
                <a:spcPct val="100000"/>
              </a:lnSpc>
              <a:spcBef>
                <a:spcPts val="360"/>
              </a:spcBef>
              <a:spcAft>
                <a:spcPts val="0"/>
              </a:spcAft>
              <a:buClr>
                <a:schemeClr val="accent6"/>
              </a:buClr>
              <a:buSzPts val="1800"/>
              <a:buChar char="•"/>
              <a:defRPr/>
            </a:lvl2pPr>
            <a:lvl3pPr marL="1371600" lvl="2" indent="-342900" algn="l">
              <a:lnSpc>
                <a:spcPct val="100000"/>
              </a:lnSpc>
              <a:spcBef>
                <a:spcPts val="360"/>
              </a:spcBef>
              <a:spcAft>
                <a:spcPts val="0"/>
              </a:spcAft>
              <a:buClr>
                <a:schemeClr val="accent6"/>
              </a:buClr>
              <a:buSzPts val="1800"/>
              <a:buChar char="•"/>
              <a:defRPr/>
            </a:lvl3pPr>
            <a:lvl4pPr marL="1828800" lvl="3" indent="-342900" algn="l">
              <a:lnSpc>
                <a:spcPct val="100000"/>
              </a:lnSpc>
              <a:spcBef>
                <a:spcPts val="360"/>
              </a:spcBef>
              <a:spcAft>
                <a:spcPts val="0"/>
              </a:spcAft>
              <a:buClr>
                <a:schemeClr val="accent6"/>
              </a:buClr>
              <a:buSzPts val="1800"/>
              <a:buChar char="•"/>
              <a:defRPr/>
            </a:lvl4pPr>
            <a:lvl5pPr marL="2286000" lvl="4" indent="-342900" algn="l">
              <a:lnSpc>
                <a:spcPct val="100000"/>
              </a:lnSpc>
              <a:spcBef>
                <a:spcPts val="360"/>
              </a:spcBef>
              <a:spcAft>
                <a:spcPts val="0"/>
              </a:spcAft>
              <a:buClr>
                <a:schemeClr val="accent6"/>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58952" y="1216152"/>
            <a:ext cx="10671048" cy="768096"/>
          </a:xfrm>
          <a:prstGeom prst="rect">
            <a:avLst/>
          </a:prstGeom>
          <a:noFill/>
          <a:ln>
            <a:noFill/>
          </a:ln>
        </p:spPr>
        <p:txBody>
          <a:bodyPr spcFirstLastPara="1" wrap="square" lIns="91425" tIns="45700" rIns="91425" bIns="45700" anchor="b" anchorCtr="0">
            <a:noAutofit/>
          </a:bodyPr>
          <a:lstStyle>
            <a:lvl1pPr marR="0" lvl="0" algn="ctr" rtl="0">
              <a:lnSpc>
                <a:spcPct val="110795"/>
              </a:lnSpc>
              <a:spcBef>
                <a:spcPts val="0"/>
              </a:spcBef>
              <a:spcAft>
                <a:spcPts val="0"/>
              </a:spcAft>
              <a:buClr>
                <a:schemeClr val="accent6"/>
              </a:buClr>
              <a:buSzPts val="4400"/>
              <a:buFont typeface="Arial Black"/>
              <a:buNone/>
              <a:defRPr sz="4400" b="1" i="0" u="none" strike="noStrike" cap="none">
                <a:solidFill>
                  <a:schemeClr val="accent6"/>
                </a:solidFill>
                <a:latin typeface="Arial Black"/>
                <a:ea typeface="Arial Black"/>
                <a:cs typeface="Arial Black"/>
                <a:sym typeface="Arial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758952" y="2103120"/>
            <a:ext cx="10671048"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100000"/>
              </a:lnSpc>
              <a:spcBef>
                <a:spcPts val="360"/>
              </a:spcBef>
              <a:spcAft>
                <a:spcPts val="0"/>
              </a:spcAft>
              <a:buClr>
                <a:schemeClr val="accent6"/>
              </a:buClr>
              <a:buSzPts val="2800"/>
              <a:buFont typeface="Arial"/>
              <a:buChar char="•"/>
              <a:defRPr sz="2800" b="0" i="0" u="none" strike="noStrike" cap="none">
                <a:solidFill>
                  <a:schemeClr val="accent6"/>
                </a:solidFill>
                <a:latin typeface="EB Garamond"/>
                <a:ea typeface="EB Garamond"/>
                <a:cs typeface="EB Garamond"/>
                <a:sym typeface="EB Garamond"/>
              </a:defRPr>
            </a:lvl1pPr>
            <a:lvl2pPr marL="914400" marR="0" lvl="1" indent="-381000" algn="l" rtl="0">
              <a:lnSpc>
                <a:spcPct val="100000"/>
              </a:lnSpc>
              <a:spcBef>
                <a:spcPts val="360"/>
              </a:spcBef>
              <a:spcAft>
                <a:spcPts val="0"/>
              </a:spcAft>
              <a:buClr>
                <a:schemeClr val="accent6"/>
              </a:buClr>
              <a:buSzPts val="2400"/>
              <a:buFont typeface="Arial"/>
              <a:buChar char="•"/>
              <a:defRPr sz="2400" b="0" i="0" u="none" strike="noStrike" cap="none">
                <a:solidFill>
                  <a:schemeClr val="accent6"/>
                </a:solidFill>
                <a:latin typeface="EB Garamond"/>
                <a:ea typeface="EB Garamond"/>
                <a:cs typeface="EB Garamond"/>
                <a:sym typeface="EB Garamond"/>
              </a:defRPr>
            </a:lvl2pPr>
            <a:lvl3pPr marL="1371600" marR="0" lvl="2" indent="-355600" algn="l" rtl="0">
              <a:lnSpc>
                <a:spcPct val="100000"/>
              </a:lnSpc>
              <a:spcBef>
                <a:spcPts val="360"/>
              </a:spcBef>
              <a:spcAft>
                <a:spcPts val="0"/>
              </a:spcAft>
              <a:buClr>
                <a:schemeClr val="accent6"/>
              </a:buClr>
              <a:buSzPts val="2000"/>
              <a:buFont typeface="Arial"/>
              <a:buChar char="•"/>
              <a:defRPr sz="2000" b="0" i="0" u="none" strike="noStrike" cap="none">
                <a:solidFill>
                  <a:schemeClr val="accent6"/>
                </a:solidFill>
                <a:latin typeface="EB Garamond"/>
                <a:ea typeface="EB Garamond"/>
                <a:cs typeface="EB Garamond"/>
                <a:sym typeface="EB Garamond"/>
              </a:defRPr>
            </a:lvl3pPr>
            <a:lvl4pPr marL="1828800" marR="0" lvl="3" indent="-342900" algn="l" rtl="0">
              <a:lnSpc>
                <a:spcPct val="100000"/>
              </a:lnSpc>
              <a:spcBef>
                <a:spcPts val="360"/>
              </a:spcBef>
              <a:spcAft>
                <a:spcPts val="0"/>
              </a:spcAft>
              <a:buClr>
                <a:schemeClr val="accent6"/>
              </a:buClr>
              <a:buSzPts val="1800"/>
              <a:buFont typeface="Arial"/>
              <a:buChar char="•"/>
              <a:defRPr sz="1800" b="0" i="0" u="none" strike="noStrike" cap="none">
                <a:solidFill>
                  <a:schemeClr val="accent6"/>
                </a:solidFill>
                <a:latin typeface="EB Garamond"/>
                <a:ea typeface="EB Garamond"/>
                <a:cs typeface="EB Garamond"/>
                <a:sym typeface="EB Garamond"/>
              </a:defRPr>
            </a:lvl4pPr>
            <a:lvl5pPr marL="2286000" marR="0" lvl="4" indent="-342900" algn="l" rtl="0">
              <a:lnSpc>
                <a:spcPct val="100000"/>
              </a:lnSpc>
              <a:spcBef>
                <a:spcPts val="360"/>
              </a:spcBef>
              <a:spcAft>
                <a:spcPts val="0"/>
              </a:spcAft>
              <a:buClr>
                <a:schemeClr val="accent6"/>
              </a:buClr>
              <a:buSzPts val="1800"/>
              <a:buFont typeface="Arial"/>
              <a:buChar char="•"/>
              <a:defRPr sz="1800" b="0" i="0" u="none" strike="noStrike" cap="none">
                <a:solidFill>
                  <a:schemeClr val="accent6"/>
                </a:solidFill>
                <a:latin typeface="EB Garamond"/>
                <a:ea typeface="EB Garamond"/>
                <a:cs typeface="EB Garamond"/>
                <a:sym typeface="EB Garamond"/>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EB Garamond"/>
                <a:ea typeface="EB Garamond"/>
                <a:cs typeface="EB Garamond"/>
                <a:sym typeface="EB Garamond"/>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EB Garamond"/>
                <a:ea typeface="EB Garamond"/>
                <a:cs typeface="EB Garamond"/>
                <a:sym typeface="EB Garamond"/>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EB Garamond"/>
                <a:ea typeface="EB Garamond"/>
                <a:cs typeface="EB Garamond"/>
                <a:sym typeface="EB Garamond"/>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EB Garamond"/>
                <a:ea typeface="EB Garamond"/>
                <a:cs typeface="EB Garamond"/>
                <a:sym typeface="EB Garamond"/>
              </a:defRPr>
            </a:lvl9pPr>
          </a:lstStyle>
          <a:p>
            <a:endParaRPr/>
          </a:p>
        </p:txBody>
      </p:sp>
      <p:sp>
        <p:nvSpPr>
          <p:cNvPr id="8" name="Google Shape;8;p1"/>
          <p:cNvSpPr txBox="1">
            <a:spLocks noGrp="1"/>
          </p:cNvSpPr>
          <p:nvPr>
            <p:ph type="ftr" idx="11"/>
          </p:nvPr>
        </p:nvSpPr>
        <p:spPr>
          <a:xfrm>
            <a:off x="621792" y="457200"/>
            <a:ext cx="3200400" cy="27432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accent6"/>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EB Garamond"/>
                <a:ea typeface="EB Garamond"/>
                <a:cs typeface="EB Garamond"/>
                <a:sym typeface="EB Garamond"/>
              </a:defRPr>
            </a:lvl2pPr>
            <a:lvl3pPr marR="0" lvl="2" algn="l" rtl="0">
              <a:spcBef>
                <a:spcPts val="0"/>
              </a:spcBef>
              <a:spcAft>
                <a:spcPts val="0"/>
              </a:spcAft>
              <a:buSzPts val="1400"/>
              <a:buNone/>
              <a:defRPr sz="1800" b="0" i="0" u="none" strike="noStrike" cap="none">
                <a:solidFill>
                  <a:schemeClr val="dk1"/>
                </a:solidFill>
                <a:latin typeface="EB Garamond"/>
                <a:ea typeface="EB Garamond"/>
                <a:cs typeface="EB Garamond"/>
                <a:sym typeface="EB Garamond"/>
              </a:defRPr>
            </a:lvl3pPr>
            <a:lvl4pPr marR="0" lvl="3" algn="l" rtl="0">
              <a:spcBef>
                <a:spcPts val="0"/>
              </a:spcBef>
              <a:spcAft>
                <a:spcPts val="0"/>
              </a:spcAft>
              <a:buSzPts val="1400"/>
              <a:buNone/>
              <a:defRPr sz="1800" b="0" i="0" u="none" strike="noStrike" cap="none">
                <a:solidFill>
                  <a:schemeClr val="dk1"/>
                </a:solidFill>
                <a:latin typeface="EB Garamond"/>
                <a:ea typeface="EB Garamond"/>
                <a:cs typeface="EB Garamond"/>
                <a:sym typeface="EB Garamond"/>
              </a:defRPr>
            </a:lvl4pPr>
            <a:lvl5pPr marR="0" lvl="4" algn="l" rtl="0">
              <a:spcBef>
                <a:spcPts val="0"/>
              </a:spcBef>
              <a:spcAft>
                <a:spcPts val="0"/>
              </a:spcAft>
              <a:buSzPts val="1400"/>
              <a:buNone/>
              <a:defRPr sz="1800" b="0" i="0" u="none" strike="noStrike" cap="none">
                <a:solidFill>
                  <a:schemeClr val="dk1"/>
                </a:solidFill>
                <a:latin typeface="EB Garamond"/>
                <a:ea typeface="EB Garamond"/>
                <a:cs typeface="EB Garamond"/>
                <a:sym typeface="EB Garamond"/>
              </a:defRPr>
            </a:lvl5pPr>
            <a:lvl6pPr marR="0" lvl="5" algn="l" rtl="0">
              <a:spcBef>
                <a:spcPts val="0"/>
              </a:spcBef>
              <a:spcAft>
                <a:spcPts val="0"/>
              </a:spcAft>
              <a:buSzPts val="1400"/>
              <a:buNone/>
              <a:defRPr sz="1800" b="0" i="0" u="none" strike="noStrike" cap="none">
                <a:solidFill>
                  <a:schemeClr val="dk1"/>
                </a:solidFill>
                <a:latin typeface="EB Garamond"/>
                <a:ea typeface="EB Garamond"/>
                <a:cs typeface="EB Garamond"/>
                <a:sym typeface="EB Garamond"/>
              </a:defRPr>
            </a:lvl6pPr>
            <a:lvl7pPr marR="0" lvl="6" algn="l" rtl="0">
              <a:spcBef>
                <a:spcPts val="0"/>
              </a:spcBef>
              <a:spcAft>
                <a:spcPts val="0"/>
              </a:spcAft>
              <a:buSzPts val="1400"/>
              <a:buNone/>
              <a:defRPr sz="1800" b="0" i="0" u="none" strike="noStrike" cap="none">
                <a:solidFill>
                  <a:schemeClr val="dk1"/>
                </a:solidFill>
                <a:latin typeface="EB Garamond"/>
                <a:ea typeface="EB Garamond"/>
                <a:cs typeface="EB Garamond"/>
                <a:sym typeface="EB Garamond"/>
              </a:defRPr>
            </a:lvl7pPr>
            <a:lvl8pPr marR="0" lvl="7" algn="l" rtl="0">
              <a:spcBef>
                <a:spcPts val="0"/>
              </a:spcBef>
              <a:spcAft>
                <a:spcPts val="0"/>
              </a:spcAft>
              <a:buSzPts val="1400"/>
              <a:buNone/>
              <a:defRPr sz="1800" b="0" i="0" u="none" strike="noStrike" cap="none">
                <a:solidFill>
                  <a:schemeClr val="dk1"/>
                </a:solidFill>
                <a:latin typeface="EB Garamond"/>
                <a:ea typeface="EB Garamond"/>
                <a:cs typeface="EB Garamond"/>
                <a:sym typeface="EB Garamond"/>
              </a:defRPr>
            </a:lvl8pPr>
            <a:lvl9pPr marR="0" lvl="8" algn="l" rtl="0">
              <a:spcBef>
                <a:spcPts val="0"/>
              </a:spcBef>
              <a:spcAft>
                <a:spcPts val="0"/>
              </a:spcAft>
              <a:buSzPts val="1400"/>
              <a:buNone/>
              <a:defRPr sz="1800" b="0" i="0" u="none" strike="noStrike" cap="none">
                <a:solidFill>
                  <a:schemeClr val="dk1"/>
                </a:solidFill>
                <a:latin typeface="EB Garamond"/>
                <a:ea typeface="EB Garamond"/>
                <a:cs typeface="EB Garamond"/>
                <a:sym typeface="EB Garamond"/>
              </a:defRPr>
            </a:lvl9pPr>
          </a:lstStyle>
          <a:p>
            <a:endParaRPr/>
          </a:p>
        </p:txBody>
      </p:sp>
      <p:sp>
        <p:nvSpPr>
          <p:cNvPr id="9" name="Google Shape;9;p1"/>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200" b="0" i="0" u="none" strike="noStrike" cap="none">
                <a:solidFill>
                  <a:schemeClr val="accent6"/>
                </a:solidFill>
                <a:latin typeface="Arial"/>
                <a:ea typeface="Arial"/>
                <a:cs typeface="Arial"/>
                <a:sym typeface="Arial"/>
              </a:defRPr>
            </a:lvl1pPr>
            <a:lvl2pPr marL="0" marR="0" lvl="1" indent="0" algn="ctr" rtl="0">
              <a:spcBef>
                <a:spcPts val="0"/>
              </a:spcBef>
              <a:buNone/>
              <a:defRPr sz="1200" b="0" i="0" u="none" strike="noStrike" cap="none">
                <a:solidFill>
                  <a:schemeClr val="accent6"/>
                </a:solidFill>
                <a:latin typeface="Arial"/>
                <a:ea typeface="Arial"/>
                <a:cs typeface="Arial"/>
                <a:sym typeface="Arial"/>
              </a:defRPr>
            </a:lvl2pPr>
            <a:lvl3pPr marL="0" marR="0" lvl="2" indent="0" algn="ctr" rtl="0">
              <a:spcBef>
                <a:spcPts val="0"/>
              </a:spcBef>
              <a:buNone/>
              <a:defRPr sz="1200" b="0" i="0" u="none" strike="noStrike" cap="none">
                <a:solidFill>
                  <a:schemeClr val="accent6"/>
                </a:solidFill>
                <a:latin typeface="Arial"/>
                <a:ea typeface="Arial"/>
                <a:cs typeface="Arial"/>
                <a:sym typeface="Arial"/>
              </a:defRPr>
            </a:lvl3pPr>
            <a:lvl4pPr marL="0" marR="0" lvl="3" indent="0" algn="ctr" rtl="0">
              <a:spcBef>
                <a:spcPts val="0"/>
              </a:spcBef>
              <a:buNone/>
              <a:defRPr sz="1200" b="0" i="0" u="none" strike="noStrike" cap="none">
                <a:solidFill>
                  <a:schemeClr val="accent6"/>
                </a:solidFill>
                <a:latin typeface="Arial"/>
                <a:ea typeface="Arial"/>
                <a:cs typeface="Arial"/>
                <a:sym typeface="Arial"/>
              </a:defRPr>
            </a:lvl4pPr>
            <a:lvl5pPr marL="0" marR="0" lvl="4" indent="0" algn="ctr" rtl="0">
              <a:spcBef>
                <a:spcPts val="0"/>
              </a:spcBef>
              <a:buNone/>
              <a:defRPr sz="1200" b="0" i="0" u="none" strike="noStrike" cap="none">
                <a:solidFill>
                  <a:schemeClr val="accent6"/>
                </a:solidFill>
                <a:latin typeface="Arial"/>
                <a:ea typeface="Arial"/>
                <a:cs typeface="Arial"/>
                <a:sym typeface="Arial"/>
              </a:defRPr>
            </a:lvl5pPr>
            <a:lvl6pPr marL="0" marR="0" lvl="5" indent="0" algn="ctr" rtl="0">
              <a:spcBef>
                <a:spcPts val="0"/>
              </a:spcBef>
              <a:buNone/>
              <a:defRPr sz="1200" b="0" i="0" u="none" strike="noStrike" cap="none">
                <a:solidFill>
                  <a:schemeClr val="accent6"/>
                </a:solidFill>
                <a:latin typeface="Arial"/>
                <a:ea typeface="Arial"/>
                <a:cs typeface="Arial"/>
                <a:sym typeface="Arial"/>
              </a:defRPr>
            </a:lvl6pPr>
            <a:lvl7pPr marL="0" marR="0" lvl="6" indent="0" algn="ctr" rtl="0">
              <a:spcBef>
                <a:spcPts val="0"/>
              </a:spcBef>
              <a:buNone/>
              <a:defRPr sz="1200" b="0" i="0" u="none" strike="noStrike" cap="none">
                <a:solidFill>
                  <a:schemeClr val="accent6"/>
                </a:solidFill>
                <a:latin typeface="Arial"/>
                <a:ea typeface="Arial"/>
                <a:cs typeface="Arial"/>
                <a:sym typeface="Arial"/>
              </a:defRPr>
            </a:lvl7pPr>
            <a:lvl8pPr marL="0" marR="0" lvl="7" indent="0" algn="ctr" rtl="0">
              <a:spcBef>
                <a:spcPts val="0"/>
              </a:spcBef>
              <a:buNone/>
              <a:defRPr sz="1200" b="0" i="0" u="none" strike="noStrike" cap="none">
                <a:solidFill>
                  <a:schemeClr val="accent6"/>
                </a:solidFill>
                <a:latin typeface="Arial"/>
                <a:ea typeface="Arial"/>
                <a:cs typeface="Arial"/>
                <a:sym typeface="Arial"/>
              </a:defRPr>
            </a:lvl8pPr>
            <a:lvl9pPr marL="0" marR="0" lvl="8" indent="0" algn="ctr" rtl="0">
              <a:spcBef>
                <a:spcPts val="0"/>
              </a:spcBef>
              <a:buNone/>
              <a:defRPr sz="1200" b="0" i="0" u="none" strike="noStrike" cap="none">
                <a:solidFill>
                  <a:schemeClr val="accent6"/>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2"/>
          <p:cNvSpPr txBox="1">
            <a:spLocks noGrp="1"/>
          </p:cNvSpPr>
          <p:nvPr>
            <p:ph type="ctrTitle"/>
          </p:nvPr>
        </p:nvSpPr>
        <p:spPr>
          <a:xfrm>
            <a:off x="3403092" y="1984248"/>
            <a:ext cx="5385816" cy="1225296"/>
          </a:xfrm>
          <a:prstGeom prst="rect">
            <a:avLst/>
          </a:prstGeom>
          <a:noFill/>
          <a:ln>
            <a:noFill/>
          </a:ln>
        </p:spPr>
        <p:txBody>
          <a:bodyPr spcFirstLastPara="1" wrap="square" lIns="91425" tIns="0" rIns="91425" bIns="45700" anchor="b" anchorCtr="0">
            <a:noAutofit/>
          </a:bodyPr>
          <a:lstStyle/>
          <a:p>
            <a:pPr marL="0" lvl="0" indent="0" algn="ctr" rtl="0">
              <a:lnSpc>
                <a:spcPct val="110795"/>
              </a:lnSpc>
              <a:spcBef>
                <a:spcPts val="0"/>
              </a:spcBef>
              <a:spcAft>
                <a:spcPts val="0"/>
              </a:spcAft>
              <a:buClr>
                <a:schemeClr val="accent6"/>
              </a:buClr>
              <a:buSzPts val="4400"/>
              <a:buFont typeface="Arial Black"/>
              <a:buNone/>
            </a:pPr>
            <a:r>
              <a:rPr lang="en-US"/>
              <a:t>E-FARMING MARKET</a:t>
            </a:r>
            <a:endParaRPr/>
          </a:p>
        </p:txBody>
      </p:sp>
      <p:sp>
        <p:nvSpPr>
          <p:cNvPr id="237" name="Google Shape;237;p22"/>
          <p:cNvSpPr txBox="1">
            <a:spLocks noGrp="1"/>
          </p:cNvSpPr>
          <p:nvPr>
            <p:ph type="subTitle" idx="1"/>
          </p:nvPr>
        </p:nvSpPr>
        <p:spPr>
          <a:xfrm>
            <a:off x="4349496" y="3483864"/>
            <a:ext cx="3493008" cy="878908"/>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Clr>
                <a:schemeClr val="accent6"/>
              </a:buClr>
              <a:buSzPts val="2400"/>
              <a:buNone/>
            </a:pPr>
            <a:r>
              <a:rPr lang="en-US"/>
              <a:t>Group No. 17</a:t>
            </a:r>
            <a:endParaRPr/>
          </a:p>
          <a:p>
            <a:pPr marL="0" lvl="0" indent="0" algn="ctr" rtl="0">
              <a:lnSpc>
                <a:spcPct val="100000"/>
              </a:lnSpc>
              <a:spcBef>
                <a:spcPts val="360"/>
              </a:spcBef>
              <a:spcAft>
                <a:spcPts val="0"/>
              </a:spcAft>
              <a:buClr>
                <a:schemeClr val="accent6"/>
              </a:buClr>
              <a:buSzPts val="2400"/>
              <a:buNone/>
            </a:pPr>
            <a:endParaRPr/>
          </a:p>
          <a:p>
            <a:pPr marL="0" lvl="0" indent="0" algn="ctr" rtl="0">
              <a:lnSpc>
                <a:spcPct val="100000"/>
              </a:lnSpc>
              <a:spcBef>
                <a:spcPts val="360"/>
              </a:spcBef>
              <a:spcAft>
                <a:spcPts val="0"/>
              </a:spcAft>
              <a:buClr>
                <a:schemeClr val="accent6"/>
              </a:buClr>
              <a:buSzPts val="2400"/>
              <a:buNone/>
            </a:pPr>
            <a:r>
              <a:rPr lang="en-US"/>
              <a:t>​</a:t>
            </a:r>
            <a:endParaRPr/>
          </a:p>
          <a:p>
            <a:pPr marL="0" lvl="0" indent="0" algn="ctr" rtl="0">
              <a:lnSpc>
                <a:spcPct val="100000"/>
              </a:lnSpc>
              <a:spcBef>
                <a:spcPts val="360"/>
              </a:spcBef>
              <a:spcAft>
                <a:spcPts val="0"/>
              </a:spcAft>
              <a:buClr>
                <a:schemeClr val="accent6"/>
              </a:buClr>
              <a:buSzPts val="2400"/>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AD904-0200-7340-95B8-F21BBDF6FCBA}"/>
              </a:ext>
            </a:extLst>
          </p:cNvPr>
          <p:cNvSpPr>
            <a:spLocks noGrp="1"/>
          </p:cNvSpPr>
          <p:nvPr>
            <p:ph type="title"/>
          </p:nvPr>
        </p:nvSpPr>
        <p:spPr>
          <a:xfrm>
            <a:off x="760476" y="347472"/>
            <a:ext cx="10671048" cy="768096"/>
          </a:xfrm>
        </p:spPr>
        <p:txBody>
          <a:bodyPr/>
          <a:lstStyle/>
          <a:p>
            <a:pPr marL="0" lvl="0" indent="0" algn="l" rtl="0">
              <a:lnSpc>
                <a:spcPct val="100000"/>
              </a:lnSpc>
              <a:spcBef>
                <a:spcPts val="360"/>
              </a:spcBef>
              <a:spcAft>
                <a:spcPts val="0"/>
              </a:spcAft>
              <a:buClr>
                <a:schemeClr val="accent6"/>
              </a:buClr>
              <a:buSzPts val="1800"/>
              <a:buNone/>
            </a:pPr>
            <a:r>
              <a:rPr lang="en-US" sz="2000" dirty="0"/>
              <a:t>Wholesaler : Can see all the listed Products and buy the Products.</a:t>
            </a:r>
          </a:p>
        </p:txBody>
      </p:sp>
      <p:sp>
        <p:nvSpPr>
          <p:cNvPr id="4" name="Slide Number Placeholder 3">
            <a:extLst>
              <a:ext uri="{FF2B5EF4-FFF2-40B4-BE49-F238E27FC236}">
                <a16:creationId xmlns:a16="http://schemas.microsoft.com/office/drawing/2014/main" id="{AB28B1E2-FF5A-888C-3FAC-5ED543D60B5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10</a:t>
            </a:fld>
            <a:endParaRPr lang="en-US"/>
          </a:p>
        </p:txBody>
      </p:sp>
      <p:pic>
        <p:nvPicPr>
          <p:cNvPr id="5" name="Picture 4">
            <a:extLst>
              <a:ext uri="{FF2B5EF4-FFF2-40B4-BE49-F238E27FC236}">
                <a16:creationId xmlns:a16="http://schemas.microsoft.com/office/drawing/2014/main" id="{B3EBDFEB-50A3-8DDE-5EEF-81F2DB8DE214}"/>
              </a:ext>
            </a:extLst>
          </p:cNvPr>
          <p:cNvPicPr>
            <a:picLocks noChangeAspect="1"/>
          </p:cNvPicPr>
          <p:nvPr/>
        </p:nvPicPr>
        <p:blipFill>
          <a:blip r:embed="rId2" cstate="print"/>
          <a:srcRect/>
          <a:stretch>
            <a:fillRect/>
          </a:stretch>
        </p:blipFill>
        <p:spPr bwMode="auto">
          <a:xfrm>
            <a:off x="4905692" y="1298825"/>
            <a:ext cx="2661056" cy="5451296"/>
          </a:xfrm>
          <a:prstGeom prst="rect">
            <a:avLst/>
          </a:prstGeom>
          <a:noFill/>
          <a:ln w="9525">
            <a:noFill/>
            <a:miter lim="800000"/>
            <a:headEnd/>
            <a:tailEnd/>
          </a:ln>
        </p:spPr>
      </p:pic>
    </p:spTree>
    <p:extLst>
      <p:ext uri="{BB962C8B-B14F-4D97-AF65-F5344CB8AC3E}">
        <p14:creationId xmlns:p14="http://schemas.microsoft.com/office/powerpoint/2010/main" val="3100539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28"/>
          <p:cNvSpPr txBox="1">
            <a:spLocks noGrp="1"/>
          </p:cNvSpPr>
          <p:nvPr>
            <p:ph type="title"/>
          </p:nvPr>
        </p:nvSpPr>
        <p:spPr>
          <a:xfrm>
            <a:off x="765048" y="731520"/>
            <a:ext cx="10889070" cy="1219828"/>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accent6"/>
              </a:buClr>
              <a:buSzPts val="3200"/>
              <a:buFont typeface="Arial Black"/>
              <a:buNone/>
            </a:pPr>
            <a:r>
              <a:rPr lang="en-US" dirty="0"/>
              <a:t>CONTRIBUTION FROM EACH TEAM MEMBER</a:t>
            </a:r>
            <a:endParaRPr sz="6000" dirty="0"/>
          </a:p>
        </p:txBody>
      </p:sp>
      <p:sp>
        <p:nvSpPr>
          <p:cNvPr id="290" name="Google Shape;290;p28"/>
          <p:cNvSpPr txBox="1">
            <a:spLocks noGrp="1"/>
          </p:cNvSpPr>
          <p:nvPr>
            <p:ph type="body" idx="1"/>
          </p:nvPr>
        </p:nvSpPr>
        <p:spPr>
          <a:xfrm>
            <a:off x="869487" y="2427864"/>
            <a:ext cx="10680192" cy="3774141"/>
          </a:xfrm>
          <a:prstGeom prst="rect">
            <a:avLst/>
          </a:prstGeom>
          <a:noFill/>
          <a:ln>
            <a:noFill/>
          </a:ln>
        </p:spPr>
        <p:txBody>
          <a:bodyPr spcFirstLastPara="1" wrap="square" lIns="91425" tIns="45700" rIns="91425" bIns="45700" anchor="t" anchorCtr="0">
            <a:normAutofit/>
          </a:bodyPr>
          <a:lstStyle/>
          <a:p>
            <a:pPr marL="347472" lvl="0" indent="-347472" algn="l" rtl="0">
              <a:lnSpc>
                <a:spcPct val="100000"/>
              </a:lnSpc>
              <a:spcBef>
                <a:spcPts val="0"/>
              </a:spcBef>
              <a:spcAft>
                <a:spcPts val="0"/>
              </a:spcAft>
              <a:buClr>
                <a:schemeClr val="accent6"/>
              </a:buClr>
              <a:buSzPts val="2000"/>
              <a:buChar char="•"/>
            </a:pPr>
            <a:r>
              <a:rPr lang="en-US" sz="2000" dirty="0" err="1"/>
              <a:t>Kharanshu</a:t>
            </a:r>
            <a:r>
              <a:rPr lang="en-US" sz="2000" dirty="0"/>
              <a:t> </a:t>
            </a:r>
            <a:r>
              <a:rPr lang="en-US" sz="2000" dirty="0" err="1"/>
              <a:t>Wanare</a:t>
            </a:r>
            <a:r>
              <a:rPr lang="en-US" sz="2000" dirty="0"/>
              <a:t> : Implemented the Admin use case using .NET.</a:t>
            </a:r>
            <a:endParaRPr dirty="0"/>
          </a:p>
          <a:p>
            <a:pPr marL="347472" lvl="0" indent="-347472" algn="l" rtl="0">
              <a:lnSpc>
                <a:spcPct val="100000"/>
              </a:lnSpc>
              <a:spcBef>
                <a:spcPts val="360"/>
              </a:spcBef>
              <a:spcAft>
                <a:spcPts val="0"/>
              </a:spcAft>
              <a:buClr>
                <a:schemeClr val="accent6"/>
              </a:buClr>
              <a:buSzPts val="2000"/>
              <a:buChar char="•"/>
            </a:pPr>
            <a:r>
              <a:rPr lang="en-US" sz="2000" dirty="0"/>
              <a:t> Gaurav Nande : Implemented the Farmer use case using ReactJS.</a:t>
            </a:r>
            <a:endParaRPr dirty="0"/>
          </a:p>
          <a:p>
            <a:pPr marL="347472" lvl="0" indent="-347472" algn="l" rtl="0">
              <a:lnSpc>
                <a:spcPct val="100000"/>
              </a:lnSpc>
              <a:spcBef>
                <a:spcPts val="360"/>
              </a:spcBef>
              <a:spcAft>
                <a:spcPts val="0"/>
              </a:spcAft>
              <a:buClr>
                <a:schemeClr val="accent6"/>
              </a:buClr>
              <a:buSzPts val="2000"/>
              <a:buChar char="•"/>
            </a:pPr>
            <a:r>
              <a:rPr lang="en-US" sz="2000" dirty="0"/>
              <a:t> Shirish </a:t>
            </a:r>
            <a:r>
              <a:rPr lang="en-US" sz="2000" dirty="0" err="1"/>
              <a:t>Ahire</a:t>
            </a:r>
            <a:r>
              <a:rPr lang="en-US" sz="2000" dirty="0"/>
              <a:t> : Implemented Wholesaler use case ReactJS.</a:t>
            </a:r>
            <a:endParaRPr dirty="0"/>
          </a:p>
          <a:p>
            <a:pPr marL="347472" lvl="0" indent="-347472" algn="l" rtl="0">
              <a:lnSpc>
                <a:spcPct val="100000"/>
              </a:lnSpc>
              <a:spcBef>
                <a:spcPts val="360"/>
              </a:spcBef>
              <a:spcAft>
                <a:spcPts val="0"/>
              </a:spcAft>
              <a:buClr>
                <a:schemeClr val="accent6"/>
              </a:buClr>
              <a:buSzPts val="2000"/>
              <a:buChar char="•"/>
            </a:pPr>
            <a:r>
              <a:rPr lang="en-US" sz="2000" dirty="0"/>
              <a:t> Anuj Bhure : Implemented Database creation, validation and REST API using </a:t>
            </a:r>
            <a:r>
              <a:rPr lang="en-US" sz="2000" dirty="0" err="1"/>
              <a:t>Springboot</a:t>
            </a:r>
            <a:r>
              <a:rPr lang="en-US" sz="2000" dirty="0"/>
              <a:t>.</a:t>
            </a:r>
            <a:endParaRPr dirty="0"/>
          </a:p>
          <a:p>
            <a:pPr marL="0" lvl="0" indent="0" algn="l" rtl="0">
              <a:lnSpc>
                <a:spcPct val="100000"/>
              </a:lnSpc>
              <a:spcBef>
                <a:spcPts val="360"/>
              </a:spcBef>
              <a:spcAft>
                <a:spcPts val="0"/>
              </a:spcAft>
              <a:buClr>
                <a:schemeClr val="accent6"/>
              </a:buClr>
              <a:buSzPts val="2000"/>
              <a:buNone/>
            </a:pPr>
            <a:r>
              <a:rPr lang="en-US" sz="2000" dirty="0"/>
              <a:t>           </a:t>
            </a:r>
            <a:endParaRPr dirty="0"/>
          </a:p>
          <a:p>
            <a:pPr marL="0" lvl="0" indent="0" algn="l" rtl="0">
              <a:lnSpc>
                <a:spcPct val="100000"/>
              </a:lnSpc>
              <a:spcBef>
                <a:spcPts val="360"/>
              </a:spcBef>
              <a:spcAft>
                <a:spcPts val="0"/>
              </a:spcAft>
              <a:buClr>
                <a:schemeClr val="accent6"/>
              </a:buClr>
              <a:buSzPts val="2000"/>
              <a:buNone/>
            </a:pPr>
            <a:r>
              <a:rPr lang="en-US" sz="2000" dirty="0"/>
              <a:t>Stages at which Coordination was needed :</a:t>
            </a:r>
            <a:endParaRPr dirty="0"/>
          </a:p>
          <a:p>
            <a:pPr marL="0" lvl="0" indent="0" algn="l" rtl="0">
              <a:lnSpc>
                <a:spcPct val="100000"/>
              </a:lnSpc>
              <a:spcBef>
                <a:spcPts val="360"/>
              </a:spcBef>
              <a:spcAft>
                <a:spcPts val="0"/>
              </a:spcAft>
              <a:buClr>
                <a:schemeClr val="accent6"/>
              </a:buClr>
              <a:buSzPts val="2000"/>
              <a:buNone/>
            </a:pPr>
            <a:r>
              <a:rPr lang="en-US" sz="2000" dirty="0"/>
              <a:t>               Most of the coordination was needed when complete UI needed to be rendered using React and</a:t>
            </a:r>
          </a:p>
          <a:p>
            <a:pPr marL="0" lvl="0" indent="0" algn="l" rtl="0">
              <a:lnSpc>
                <a:spcPct val="100000"/>
              </a:lnSpc>
              <a:spcBef>
                <a:spcPts val="360"/>
              </a:spcBef>
              <a:spcAft>
                <a:spcPts val="0"/>
              </a:spcAft>
              <a:buClr>
                <a:schemeClr val="accent6"/>
              </a:buClr>
              <a:buSzPts val="2000"/>
              <a:buNone/>
            </a:pPr>
            <a:r>
              <a:rPr lang="en-US" sz="2000" dirty="0"/>
              <a:t>               writing, mapping entities.</a:t>
            </a:r>
          </a:p>
          <a:p>
            <a:pPr marL="0" lvl="0" indent="0" algn="l" rtl="0">
              <a:lnSpc>
                <a:spcPct val="100000"/>
              </a:lnSpc>
              <a:spcBef>
                <a:spcPts val="360"/>
              </a:spcBef>
              <a:spcAft>
                <a:spcPts val="0"/>
              </a:spcAft>
              <a:buClr>
                <a:schemeClr val="accent6"/>
              </a:buClr>
              <a:buSzPts val="2000"/>
              <a:buNone/>
            </a:pPr>
            <a:r>
              <a:rPr lang="en-US" sz="2000" dirty="0"/>
              <a:t>               Everyone coordinated when setting the relationships between the entities.</a:t>
            </a:r>
            <a:endParaRPr sz="2000" dirty="0"/>
          </a:p>
        </p:txBody>
      </p:sp>
      <p:sp>
        <p:nvSpPr>
          <p:cNvPr id="291" name="Google Shape;291;p28"/>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9"/>
          <p:cNvSpPr txBox="1">
            <a:spLocks noGrp="1"/>
          </p:cNvSpPr>
          <p:nvPr>
            <p:ph type="title"/>
          </p:nvPr>
        </p:nvSpPr>
        <p:spPr>
          <a:xfrm>
            <a:off x="755904" y="832104"/>
            <a:ext cx="10671048" cy="768096"/>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accent6"/>
              </a:buClr>
              <a:buSzPts val="4400"/>
              <a:buFont typeface="Arial Black"/>
              <a:buNone/>
            </a:pPr>
            <a:r>
              <a:rPr lang="en-US" dirty="0"/>
              <a:t>CONCLUSION </a:t>
            </a:r>
            <a:endParaRPr dirty="0"/>
          </a:p>
        </p:txBody>
      </p:sp>
      <p:sp>
        <p:nvSpPr>
          <p:cNvPr id="297" name="Google Shape;297;p29"/>
          <p:cNvSpPr txBox="1">
            <a:spLocks noGrp="1"/>
          </p:cNvSpPr>
          <p:nvPr>
            <p:ph type="body" idx="1"/>
          </p:nvPr>
        </p:nvSpPr>
        <p:spPr>
          <a:xfrm>
            <a:off x="755904" y="1700784"/>
            <a:ext cx="10680192" cy="3959352"/>
          </a:xfrm>
          <a:prstGeom prst="rect">
            <a:avLst/>
          </a:prstGeom>
          <a:noFill/>
          <a:ln>
            <a:noFill/>
          </a:ln>
        </p:spPr>
        <p:txBody>
          <a:bodyPr spcFirstLastPara="1" wrap="square" lIns="91425" tIns="45700" rIns="91425" bIns="45700" anchor="t" anchorCtr="0">
            <a:normAutofit/>
          </a:bodyPr>
          <a:lstStyle/>
          <a:p>
            <a:pPr marL="347472" lvl="0" indent="-347472" algn="l" rtl="0">
              <a:lnSpc>
                <a:spcPct val="100000"/>
              </a:lnSpc>
              <a:spcBef>
                <a:spcPts val="0"/>
              </a:spcBef>
              <a:spcAft>
                <a:spcPts val="0"/>
              </a:spcAft>
              <a:buClr>
                <a:schemeClr val="accent6"/>
              </a:buClr>
              <a:buSzPts val="1800"/>
              <a:buChar char="•"/>
            </a:pPr>
            <a:r>
              <a:rPr lang="en-US" dirty="0"/>
              <a:t>Challenges you faced :</a:t>
            </a:r>
            <a:endParaRPr dirty="0"/>
          </a:p>
          <a:p>
            <a:pPr marL="0" lvl="0" indent="0" algn="l" rtl="0">
              <a:lnSpc>
                <a:spcPct val="100000"/>
              </a:lnSpc>
              <a:spcBef>
                <a:spcPts val="360"/>
              </a:spcBef>
              <a:spcAft>
                <a:spcPts val="0"/>
              </a:spcAft>
              <a:buClr>
                <a:schemeClr val="accent6"/>
              </a:buClr>
              <a:buSzPts val="1800"/>
              <a:buNone/>
            </a:pPr>
            <a:r>
              <a:rPr lang="en-US" dirty="0"/>
              <a:t>                       We have faced few challenges throughout entire project.</a:t>
            </a:r>
          </a:p>
          <a:p>
            <a:pPr marL="0" lvl="0" indent="0" algn="l" rtl="0">
              <a:lnSpc>
                <a:spcPct val="100000"/>
              </a:lnSpc>
              <a:spcBef>
                <a:spcPts val="360"/>
              </a:spcBef>
              <a:spcAft>
                <a:spcPts val="0"/>
              </a:spcAft>
              <a:buClr>
                <a:schemeClr val="accent6"/>
              </a:buClr>
              <a:buSzPts val="1800"/>
              <a:buNone/>
            </a:pPr>
            <a:r>
              <a:rPr lang="en-US" dirty="0"/>
              <a:t>	    Like, mapping the many to many relationship between two entities.</a:t>
            </a:r>
          </a:p>
          <a:p>
            <a:pPr marL="0" lvl="0" indent="0" algn="l" rtl="0">
              <a:lnSpc>
                <a:spcPct val="100000"/>
              </a:lnSpc>
              <a:spcBef>
                <a:spcPts val="360"/>
              </a:spcBef>
              <a:spcAft>
                <a:spcPts val="0"/>
              </a:spcAft>
              <a:buClr>
                <a:schemeClr val="accent6"/>
              </a:buClr>
              <a:buSzPts val="1800"/>
              <a:buNone/>
            </a:pPr>
            <a:r>
              <a:rPr lang="en-US" dirty="0"/>
              <a:t>	    Maintaining the latest version of project among all our team.</a:t>
            </a:r>
            <a:endParaRPr dirty="0"/>
          </a:p>
          <a:p>
            <a:pPr marL="347472" lvl="0" indent="-347472" algn="l" rtl="0">
              <a:lnSpc>
                <a:spcPct val="100000"/>
              </a:lnSpc>
              <a:spcBef>
                <a:spcPts val="360"/>
              </a:spcBef>
              <a:spcAft>
                <a:spcPts val="0"/>
              </a:spcAft>
              <a:buClr>
                <a:schemeClr val="accent6"/>
              </a:buClr>
              <a:buSzPts val="1800"/>
              <a:buChar char="•"/>
            </a:pPr>
            <a:r>
              <a:rPr lang="en-US" dirty="0"/>
              <a:t>Things Learnt :</a:t>
            </a:r>
            <a:endParaRPr dirty="0"/>
          </a:p>
          <a:p>
            <a:pPr marL="0" lvl="0" indent="0" algn="l" rtl="0">
              <a:lnSpc>
                <a:spcPct val="100000"/>
              </a:lnSpc>
              <a:spcBef>
                <a:spcPts val="360"/>
              </a:spcBef>
              <a:spcAft>
                <a:spcPts val="0"/>
              </a:spcAft>
              <a:buClr>
                <a:schemeClr val="accent6"/>
              </a:buClr>
              <a:buSzPts val="1800"/>
              <a:buNone/>
            </a:pPr>
            <a:r>
              <a:rPr lang="en-US" dirty="0"/>
              <a:t>                   We have learnt to efficiently distribute the task within the team. We have learnt to combine all the dynamic</a:t>
            </a:r>
          </a:p>
          <a:p>
            <a:pPr marL="0" lvl="0" indent="0" algn="l" rtl="0">
              <a:lnSpc>
                <a:spcPct val="100000"/>
              </a:lnSpc>
              <a:spcBef>
                <a:spcPts val="360"/>
              </a:spcBef>
              <a:spcAft>
                <a:spcPts val="0"/>
              </a:spcAft>
              <a:buClr>
                <a:schemeClr val="accent6"/>
              </a:buClr>
              <a:buSzPts val="1800"/>
              <a:buNone/>
            </a:pPr>
            <a:r>
              <a:rPr lang="en-US" dirty="0"/>
              <a:t>	stack of technologies together to create a fully functional software. How to work in a team with different </a:t>
            </a:r>
          </a:p>
          <a:p>
            <a:pPr marL="0" lvl="0" indent="0" algn="l" rtl="0">
              <a:lnSpc>
                <a:spcPct val="100000"/>
              </a:lnSpc>
              <a:spcBef>
                <a:spcPts val="360"/>
              </a:spcBef>
              <a:spcAft>
                <a:spcPts val="0"/>
              </a:spcAft>
              <a:buClr>
                <a:schemeClr val="accent6"/>
              </a:buClr>
              <a:buSzPts val="1800"/>
              <a:buNone/>
            </a:pPr>
            <a:r>
              <a:rPr lang="en-US" dirty="0"/>
              <a:t>	backgrounds.</a:t>
            </a:r>
            <a:endParaRPr dirty="0"/>
          </a:p>
          <a:p>
            <a:pPr marL="0" lvl="0" indent="0" algn="l" rtl="0">
              <a:lnSpc>
                <a:spcPct val="100000"/>
              </a:lnSpc>
              <a:spcBef>
                <a:spcPts val="360"/>
              </a:spcBef>
              <a:spcAft>
                <a:spcPts val="0"/>
              </a:spcAft>
              <a:buClr>
                <a:schemeClr val="accent6"/>
              </a:buClr>
              <a:buSzPts val="1800"/>
              <a:buNone/>
            </a:pPr>
            <a:endParaRPr dirty="0"/>
          </a:p>
          <a:p>
            <a:pPr marL="347472" lvl="0" indent="-347472" algn="l" rtl="0">
              <a:lnSpc>
                <a:spcPct val="100000"/>
              </a:lnSpc>
              <a:spcBef>
                <a:spcPts val="360"/>
              </a:spcBef>
              <a:spcAft>
                <a:spcPts val="0"/>
              </a:spcAft>
              <a:buClr>
                <a:schemeClr val="accent6"/>
              </a:buClr>
              <a:buSzPts val="1800"/>
              <a:buChar char="•"/>
            </a:pPr>
            <a:r>
              <a:rPr lang="en-US" dirty="0"/>
              <a:t>Overall Experience :</a:t>
            </a:r>
            <a:endParaRPr dirty="0"/>
          </a:p>
          <a:p>
            <a:pPr marL="0" lvl="0" indent="0" algn="l" rtl="0">
              <a:lnSpc>
                <a:spcPct val="100000"/>
              </a:lnSpc>
              <a:spcBef>
                <a:spcPts val="360"/>
              </a:spcBef>
              <a:spcAft>
                <a:spcPts val="0"/>
              </a:spcAft>
              <a:buClr>
                <a:schemeClr val="accent6"/>
              </a:buClr>
              <a:buSzPts val="1800"/>
              <a:buNone/>
            </a:pPr>
            <a:r>
              <a:rPr lang="en-US" dirty="0"/>
              <a:t>                   Overall experience was very practical oriented and highly knowledgeable. </a:t>
            </a:r>
            <a:endParaRPr dirty="0"/>
          </a:p>
        </p:txBody>
      </p:sp>
      <p:sp>
        <p:nvSpPr>
          <p:cNvPr id="298" name="Google Shape;298;p29"/>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0"/>
          <p:cNvSpPr txBox="1">
            <a:spLocks noGrp="1"/>
          </p:cNvSpPr>
          <p:nvPr>
            <p:ph type="ctrTitle"/>
          </p:nvPr>
        </p:nvSpPr>
        <p:spPr>
          <a:xfrm>
            <a:off x="1527048" y="1975104"/>
            <a:ext cx="4169664" cy="667512"/>
          </a:xfrm>
          <a:prstGeom prst="rect">
            <a:avLst/>
          </a:prstGeom>
          <a:noFill/>
          <a:ln>
            <a:noFill/>
          </a:ln>
        </p:spPr>
        <p:txBody>
          <a:bodyPr spcFirstLastPara="1" wrap="square" lIns="91425" tIns="0" rIns="91425" bIns="45700" anchor="b" anchorCtr="0">
            <a:noAutofit/>
          </a:bodyPr>
          <a:lstStyle/>
          <a:p>
            <a:pPr marL="0" lvl="0" indent="0" algn="l" rtl="0">
              <a:lnSpc>
                <a:spcPct val="110795"/>
              </a:lnSpc>
              <a:spcBef>
                <a:spcPts val="0"/>
              </a:spcBef>
              <a:spcAft>
                <a:spcPts val="0"/>
              </a:spcAft>
              <a:buClr>
                <a:schemeClr val="accent6"/>
              </a:buClr>
              <a:buSzPts val="4400"/>
              <a:buFont typeface="Arial Black"/>
              <a:buNone/>
            </a:pPr>
            <a:r>
              <a:rPr lang="en-US"/>
              <a:t>THANK YOU</a:t>
            </a:r>
            <a:endParaRPr/>
          </a:p>
        </p:txBody>
      </p:sp>
      <p:sp>
        <p:nvSpPr>
          <p:cNvPr id="304" name="Google Shape;304;p30"/>
          <p:cNvSpPr txBox="1">
            <a:spLocks noGrp="1"/>
          </p:cNvSpPr>
          <p:nvPr>
            <p:ph type="subTitle" idx="1"/>
          </p:nvPr>
        </p:nvSpPr>
        <p:spPr>
          <a:xfrm>
            <a:off x="1545336" y="2846832"/>
            <a:ext cx="4169664" cy="2176272"/>
          </a:xfrm>
          <a:prstGeom prst="rect">
            <a:avLst/>
          </a:prstGeom>
          <a:noFill/>
          <a:ln>
            <a:noFill/>
          </a:ln>
        </p:spPr>
        <p:txBody>
          <a:bodyPr spcFirstLastPara="1" wrap="square" lIns="91425" tIns="0" rIns="91425" bIns="0" anchor="t" anchorCtr="0">
            <a:normAutofit/>
          </a:bodyPr>
          <a:lstStyle/>
          <a:p>
            <a:pPr marL="0" lvl="0" indent="0" algn="l" rtl="0">
              <a:lnSpc>
                <a:spcPct val="100000"/>
              </a:lnSpc>
              <a:spcBef>
                <a:spcPts val="0"/>
              </a:spcBef>
              <a:spcAft>
                <a:spcPts val="0"/>
              </a:spcAft>
              <a:buClr>
                <a:schemeClr val="accent6"/>
              </a:buClr>
              <a:buSzPts val="2400"/>
              <a:buNone/>
            </a:pPr>
            <a:r>
              <a:rPr lang="en-US"/>
              <a:t>Gaurav Nande</a:t>
            </a:r>
            <a:endParaRPr/>
          </a:p>
          <a:p>
            <a:pPr marL="0" lvl="0" indent="0" algn="l" rtl="0">
              <a:lnSpc>
                <a:spcPct val="100000"/>
              </a:lnSpc>
              <a:spcBef>
                <a:spcPts val="576"/>
              </a:spcBef>
              <a:spcAft>
                <a:spcPts val="0"/>
              </a:spcAft>
              <a:buClr>
                <a:schemeClr val="accent6"/>
              </a:buClr>
              <a:buSzPts val="2400"/>
              <a:buNone/>
            </a:pPr>
            <a:r>
              <a:rPr lang="en-US"/>
              <a:t>Anuj Bhure</a:t>
            </a:r>
            <a:endParaRPr/>
          </a:p>
          <a:p>
            <a:pPr marL="0" lvl="0" indent="0" algn="l" rtl="0">
              <a:lnSpc>
                <a:spcPct val="100000"/>
              </a:lnSpc>
              <a:spcBef>
                <a:spcPts val="576"/>
              </a:spcBef>
              <a:spcAft>
                <a:spcPts val="0"/>
              </a:spcAft>
              <a:buClr>
                <a:schemeClr val="accent6"/>
              </a:buClr>
              <a:buSzPts val="2400"/>
              <a:buNone/>
            </a:pPr>
            <a:r>
              <a:rPr lang="en-US"/>
              <a:t>Shirish Ahire</a:t>
            </a:r>
            <a:endParaRPr/>
          </a:p>
          <a:p>
            <a:pPr marL="0" lvl="0" indent="0" algn="l" rtl="0">
              <a:lnSpc>
                <a:spcPct val="100000"/>
              </a:lnSpc>
              <a:spcBef>
                <a:spcPts val="576"/>
              </a:spcBef>
              <a:spcAft>
                <a:spcPts val="0"/>
              </a:spcAft>
              <a:buClr>
                <a:schemeClr val="accent6"/>
              </a:buClr>
              <a:buSzPts val="2400"/>
              <a:buNone/>
            </a:pPr>
            <a:r>
              <a:rPr lang="en-US"/>
              <a:t>Kharanshu Wanare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3"/>
          <p:cNvSpPr txBox="1">
            <a:spLocks noGrp="1"/>
          </p:cNvSpPr>
          <p:nvPr>
            <p:ph type="title"/>
          </p:nvPr>
        </p:nvSpPr>
        <p:spPr>
          <a:xfrm>
            <a:off x="1499616" y="697694"/>
            <a:ext cx="5693664" cy="768096"/>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accent6"/>
              </a:buClr>
              <a:buSzPts val="4400"/>
              <a:buFont typeface="Arial Black"/>
              <a:buNone/>
            </a:pPr>
            <a:r>
              <a:rPr lang="en-US" sz="4400" b="1" dirty="0">
                <a:solidFill>
                  <a:schemeClr val="accent6"/>
                </a:solidFill>
                <a:latin typeface="Arial Black"/>
                <a:ea typeface="Arial Black"/>
                <a:cs typeface="Arial Black"/>
                <a:sym typeface="Arial Black"/>
              </a:rPr>
              <a:t>AGENDA</a:t>
            </a:r>
            <a:endParaRPr sz="4400" b="1" dirty="0">
              <a:solidFill>
                <a:schemeClr val="accent6"/>
              </a:solidFill>
              <a:latin typeface="Arial Black"/>
              <a:ea typeface="Arial Black"/>
              <a:cs typeface="Arial Black"/>
              <a:sym typeface="Arial Black"/>
            </a:endParaRPr>
          </a:p>
        </p:txBody>
      </p:sp>
      <p:sp>
        <p:nvSpPr>
          <p:cNvPr id="243" name="Google Shape;243;p23"/>
          <p:cNvSpPr txBox="1">
            <a:spLocks noGrp="1"/>
          </p:cNvSpPr>
          <p:nvPr>
            <p:ph type="body" idx="1"/>
          </p:nvPr>
        </p:nvSpPr>
        <p:spPr>
          <a:xfrm>
            <a:off x="1499616" y="1779554"/>
            <a:ext cx="5693664" cy="4809505"/>
          </a:xfrm>
          <a:prstGeom prst="rect">
            <a:avLst/>
          </a:prstGeom>
          <a:noFill/>
          <a:ln>
            <a:noFill/>
          </a:ln>
        </p:spPr>
        <p:txBody>
          <a:bodyPr spcFirstLastPara="1" wrap="square" lIns="91425" tIns="45700" rIns="91425" bIns="45700" anchor="t" anchorCtr="0">
            <a:normAutofit fontScale="85000" lnSpcReduction="10000"/>
          </a:bodyPr>
          <a:lstStyle/>
          <a:p>
            <a:pPr marL="0" lvl="0" indent="0" algn="l" rtl="0">
              <a:lnSpc>
                <a:spcPct val="150000"/>
              </a:lnSpc>
              <a:spcBef>
                <a:spcPts val="0"/>
              </a:spcBef>
              <a:spcAft>
                <a:spcPts val="0"/>
              </a:spcAft>
              <a:buClr>
                <a:schemeClr val="accent6"/>
              </a:buClr>
              <a:buSzPct val="100000"/>
              <a:buNone/>
            </a:pPr>
            <a:r>
              <a:rPr lang="en-US" dirty="0"/>
              <a:t>Introduction​</a:t>
            </a:r>
            <a:endParaRPr dirty="0"/>
          </a:p>
          <a:p>
            <a:pPr marL="0" lvl="0" indent="0" algn="l" rtl="0">
              <a:lnSpc>
                <a:spcPct val="150000"/>
              </a:lnSpc>
              <a:spcBef>
                <a:spcPts val="0"/>
              </a:spcBef>
              <a:spcAft>
                <a:spcPts val="0"/>
              </a:spcAft>
              <a:buClr>
                <a:schemeClr val="accent6"/>
              </a:buClr>
              <a:buSzPct val="100000"/>
              <a:buNone/>
            </a:pPr>
            <a:r>
              <a:rPr lang="en-US" dirty="0"/>
              <a:t>Architecture</a:t>
            </a:r>
            <a:endParaRPr dirty="0"/>
          </a:p>
          <a:p>
            <a:pPr marL="0" lvl="0" indent="0" algn="l" rtl="0">
              <a:lnSpc>
                <a:spcPct val="150000"/>
              </a:lnSpc>
              <a:spcBef>
                <a:spcPts val="0"/>
              </a:spcBef>
              <a:spcAft>
                <a:spcPts val="0"/>
              </a:spcAft>
              <a:buClr>
                <a:schemeClr val="accent6"/>
              </a:buClr>
              <a:buSzPct val="100000"/>
              <a:buNone/>
            </a:pPr>
            <a:r>
              <a:rPr lang="en-US" dirty="0"/>
              <a:t>​Database Design</a:t>
            </a:r>
            <a:endParaRPr dirty="0"/>
          </a:p>
          <a:p>
            <a:pPr marL="0" lvl="0" indent="0" algn="l" rtl="0">
              <a:lnSpc>
                <a:spcPct val="150000"/>
              </a:lnSpc>
              <a:spcBef>
                <a:spcPts val="0"/>
              </a:spcBef>
              <a:spcAft>
                <a:spcPts val="0"/>
              </a:spcAft>
              <a:buClr>
                <a:schemeClr val="accent6"/>
              </a:buClr>
              <a:buSzPct val="100000"/>
              <a:buNone/>
            </a:pPr>
            <a:r>
              <a:rPr lang="en-US" dirty="0"/>
              <a:t>Technology platform used for project</a:t>
            </a:r>
            <a:endParaRPr dirty="0"/>
          </a:p>
          <a:p>
            <a:pPr marL="0" lvl="0" indent="0" algn="l" rtl="0">
              <a:lnSpc>
                <a:spcPct val="150000"/>
              </a:lnSpc>
              <a:spcBef>
                <a:spcPts val="0"/>
              </a:spcBef>
              <a:spcAft>
                <a:spcPts val="0"/>
              </a:spcAft>
              <a:buClr>
                <a:schemeClr val="accent6"/>
              </a:buClr>
              <a:buSzPct val="100000"/>
              <a:buNone/>
            </a:pPr>
            <a:r>
              <a:rPr lang="en-US" dirty="0"/>
              <a:t>User roles and responsibilities</a:t>
            </a:r>
            <a:endParaRPr dirty="0"/>
          </a:p>
          <a:p>
            <a:pPr marL="0" lvl="0" indent="0" algn="l" rtl="0">
              <a:lnSpc>
                <a:spcPct val="150000"/>
              </a:lnSpc>
              <a:spcBef>
                <a:spcPts val="0"/>
              </a:spcBef>
              <a:spcAft>
                <a:spcPts val="0"/>
              </a:spcAft>
              <a:buClr>
                <a:schemeClr val="accent6"/>
              </a:buClr>
              <a:buSzPct val="100000"/>
              <a:buNone/>
            </a:pPr>
            <a:r>
              <a:rPr lang="en-US" dirty="0"/>
              <a:t>Division of work within team</a:t>
            </a:r>
            <a:endParaRPr dirty="0"/>
          </a:p>
          <a:p>
            <a:pPr marL="0" lvl="0" indent="0" algn="l" rtl="0">
              <a:lnSpc>
                <a:spcPct val="150000"/>
              </a:lnSpc>
              <a:spcBef>
                <a:spcPts val="0"/>
              </a:spcBef>
              <a:spcAft>
                <a:spcPts val="0"/>
              </a:spcAft>
              <a:buClr>
                <a:schemeClr val="accent6"/>
              </a:buClr>
              <a:buSzPct val="100000"/>
              <a:buNone/>
            </a:pPr>
            <a:r>
              <a:rPr lang="en-US" dirty="0"/>
              <a:t>Details of contribution of each team members</a:t>
            </a:r>
            <a:endParaRPr dirty="0"/>
          </a:p>
          <a:p>
            <a:pPr marL="0" lvl="0" indent="0" algn="l" rtl="0">
              <a:lnSpc>
                <a:spcPct val="150000"/>
              </a:lnSpc>
              <a:spcBef>
                <a:spcPts val="0"/>
              </a:spcBef>
              <a:spcAft>
                <a:spcPts val="0"/>
              </a:spcAft>
              <a:buClr>
                <a:schemeClr val="accent6"/>
              </a:buClr>
              <a:buSzPct val="100000"/>
              <a:buNone/>
            </a:pPr>
            <a:r>
              <a:rPr lang="en-US" dirty="0"/>
              <a:t>File and directory structure for project</a:t>
            </a:r>
            <a:endParaRPr dirty="0"/>
          </a:p>
          <a:p>
            <a:pPr marL="0" lvl="0" indent="0" algn="l" rtl="0">
              <a:lnSpc>
                <a:spcPct val="150000"/>
              </a:lnSpc>
              <a:spcBef>
                <a:spcPts val="0"/>
              </a:spcBef>
              <a:spcAft>
                <a:spcPts val="0"/>
              </a:spcAft>
              <a:buClr>
                <a:schemeClr val="accent6"/>
              </a:buClr>
              <a:buSzPct val="100000"/>
              <a:buNone/>
            </a:pPr>
            <a:r>
              <a:rPr lang="en-US" dirty="0"/>
              <a:t>Read me file</a:t>
            </a:r>
            <a:endParaRPr dirty="0"/>
          </a:p>
          <a:p>
            <a:pPr marL="0" lvl="0" indent="0" algn="l" rtl="0">
              <a:lnSpc>
                <a:spcPct val="150000"/>
              </a:lnSpc>
              <a:spcBef>
                <a:spcPts val="0"/>
              </a:spcBef>
              <a:spcAft>
                <a:spcPts val="0"/>
              </a:spcAft>
              <a:buClr>
                <a:schemeClr val="accent6"/>
              </a:buClr>
              <a:buSzPct val="100000"/>
              <a:buNone/>
            </a:pPr>
            <a:r>
              <a:rPr lang="en-US" dirty="0"/>
              <a:t>Future extension if any</a:t>
            </a:r>
            <a:endParaRPr dirty="0"/>
          </a:p>
          <a:p>
            <a:pPr marL="0" lvl="0" indent="0" algn="l" rtl="0">
              <a:lnSpc>
                <a:spcPct val="150000"/>
              </a:lnSpc>
              <a:spcBef>
                <a:spcPts val="0"/>
              </a:spcBef>
              <a:spcAft>
                <a:spcPts val="0"/>
              </a:spcAft>
              <a:buClr>
                <a:schemeClr val="accent6"/>
              </a:buClr>
              <a:buSzPct val="100000"/>
              <a:buNone/>
            </a:pPr>
            <a:r>
              <a:rPr lang="en-US" dirty="0"/>
              <a:t>Conclusion</a:t>
            </a:r>
            <a:endParaRPr dirty="0"/>
          </a:p>
          <a:p>
            <a:pPr marL="0" lvl="0" indent="0" algn="l" rtl="0">
              <a:lnSpc>
                <a:spcPct val="150000"/>
              </a:lnSpc>
              <a:spcBef>
                <a:spcPts val="0"/>
              </a:spcBef>
              <a:spcAft>
                <a:spcPts val="0"/>
              </a:spcAft>
              <a:buClr>
                <a:schemeClr val="accent6"/>
              </a:buClr>
              <a:buSzPct val="100000"/>
              <a:buNone/>
            </a:pPr>
            <a:endParaRPr dirty="0"/>
          </a:p>
          <a:p>
            <a:pPr marL="0" lvl="0" indent="0" algn="l" rtl="0">
              <a:lnSpc>
                <a:spcPct val="150000"/>
              </a:lnSpc>
              <a:spcBef>
                <a:spcPts val="0"/>
              </a:spcBef>
              <a:spcAft>
                <a:spcPts val="0"/>
              </a:spcAft>
              <a:buClr>
                <a:schemeClr val="accent6"/>
              </a:buClr>
              <a:buSzPct val="100000"/>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4"/>
          <p:cNvSpPr txBox="1">
            <a:spLocks noGrp="1"/>
          </p:cNvSpPr>
          <p:nvPr>
            <p:ph type="title"/>
          </p:nvPr>
        </p:nvSpPr>
        <p:spPr>
          <a:xfrm>
            <a:off x="4314175" y="594360"/>
            <a:ext cx="6766560" cy="768096"/>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accent6"/>
              </a:buClr>
              <a:buSzPts val="4400"/>
              <a:buFont typeface="Arial Black"/>
              <a:buNone/>
            </a:pPr>
            <a:r>
              <a:rPr lang="en-US" dirty="0"/>
              <a:t>INTRODUCTION</a:t>
            </a:r>
            <a:endParaRPr dirty="0"/>
          </a:p>
        </p:txBody>
      </p:sp>
      <p:sp>
        <p:nvSpPr>
          <p:cNvPr id="249" name="Google Shape;249;p24"/>
          <p:cNvSpPr txBox="1">
            <a:spLocks noGrp="1"/>
          </p:cNvSpPr>
          <p:nvPr>
            <p:ph type="body" idx="1"/>
          </p:nvPr>
        </p:nvSpPr>
        <p:spPr>
          <a:xfrm>
            <a:off x="3667873" y="1582219"/>
            <a:ext cx="8116585" cy="4890499"/>
          </a:xfrm>
          <a:prstGeom prst="rect">
            <a:avLst/>
          </a:prstGeom>
          <a:noFill/>
          <a:ln>
            <a:noFill/>
          </a:ln>
        </p:spPr>
        <p:txBody>
          <a:bodyPr spcFirstLastPara="1" wrap="square" lIns="91425" tIns="45700" rIns="91425" bIns="45700" anchor="t" anchorCtr="0">
            <a:normAutofit/>
          </a:bodyPr>
          <a:lstStyle/>
          <a:p>
            <a:pPr marL="0" lvl="0" indent="0" algn="just" rtl="0">
              <a:lnSpc>
                <a:spcPct val="100000"/>
              </a:lnSpc>
              <a:spcBef>
                <a:spcPts val="0"/>
              </a:spcBef>
              <a:spcAft>
                <a:spcPts val="0"/>
              </a:spcAft>
              <a:buClr>
                <a:schemeClr val="accent6"/>
              </a:buClr>
              <a:buSzPct val="100000"/>
              <a:buNone/>
            </a:pPr>
            <a:r>
              <a:rPr lang="en-US" sz="1600" dirty="0">
                <a:latin typeface="EB Garamond" panose="00000500000000000000" pitchFamily="2" charset="0"/>
                <a:ea typeface="EB Garamond" panose="00000500000000000000" pitchFamily="2" charset="0"/>
              </a:rPr>
              <a:t>1.Purpose of Project </a:t>
            </a:r>
            <a:endParaRPr sz="1600" dirty="0">
              <a:latin typeface="EB Garamond" panose="00000500000000000000" pitchFamily="2" charset="0"/>
              <a:ea typeface="EB Garamond" panose="00000500000000000000" pitchFamily="2" charset="0"/>
            </a:endParaRPr>
          </a:p>
          <a:p>
            <a:pPr marL="0" lvl="0" indent="0" algn="just" rtl="0">
              <a:lnSpc>
                <a:spcPct val="100000"/>
              </a:lnSpc>
              <a:spcBef>
                <a:spcPts val="360"/>
              </a:spcBef>
              <a:spcAft>
                <a:spcPts val="0"/>
              </a:spcAft>
              <a:buClr>
                <a:schemeClr val="accent6"/>
              </a:buClr>
              <a:buSzPct val="100000"/>
              <a:buNone/>
            </a:pPr>
            <a:r>
              <a:rPr lang="en-US" sz="1600" dirty="0">
                <a:latin typeface="EB Garamond" panose="00000500000000000000" pitchFamily="2" charset="0"/>
                <a:ea typeface="EB Garamond" panose="00000500000000000000" pitchFamily="2" charset="0"/>
              </a:rPr>
              <a:t>    The project provides an online platform for selling the Farmer’s Product to the Wholesaler.</a:t>
            </a:r>
            <a:endParaRPr sz="1600" dirty="0">
              <a:latin typeface="EB Garamond" panose="00000500000000000000" pitchFamily="2" charset="0"/>
              <a:ea typeface="EB Garamond" panose="00000500000000000000" pitchFamily="2" charset="0"/>
            </a:endParaRPr>
          </a:p>
          <a:p>
            <a:pPr marL="0" lvl="0" indent="0" algn="just" rtl="0">
              <a:lnSpc>
                <a:spcPct val="100000"/>
              </a:lnSpc>
              <a:spcBef>
                <a:spcPts val="360"/>
              </a:spcBef>
              <a:spcAft>
                <a:spcPts val="0"/>
              </a:spcAft>
              <a:buClr>
                <a:schemeClr val="accent6"/>
              </a:buClr>
              <a:buSzPct val="100000"/>
              <a:buNone/>
            </a:pPr>
            <a:endParaRPr sz="1600" dirty="0">
              <a:latin typeface="EB Garamond" panose="00000500000000000000" pitchFamily="2" charset="0"/>
              <a:ea typeface="EB Garamond" panose="00000500000000000000" pitchFamily="2" charset="0"/>
            </a:endParaRPr>
          </a:p>
          <a:p>
            <a:pPr marL="0" lvl="0" indent="0" algn="just" rtl="0">
              <a:lnSpc>
                <a:spcPct val="100000"/>
              </a:lnSpc>
              <a:spcBef>
                <a:spcPts val="360"/>
              </a:spcBef>
              <a:spcAft>
                <a:spcPts val="0"/>
              </a:spcAft>
              <a:buClr>
                <a:schemeClr val="accent6"/>
              </a:buClr>
              <a:buSzPct val="100000"/>
              <a:buNone/>
            </a:pPr>
            <a:r>
              <a:rPr lang="en-US" sz="1600" dirty="0">
                <a:latin typeface="EB Garamond" panose="00000500000000000000" pitchFamily="2" charset="0"/>
                <a:ea typeface="EB Garamond" panose="00000500000000000000" pitchFamily="2" charset="0"/>
              </a:rPr>
              <a:t>2. Need</a:t>
            </a:r>
            <a:endParaRPr sz="1600" dirty="0">
              <a:latin typeface="EB Garamond" panose="00000500000000000000" pitchFamily="2" charset="0"/>
              <a:ea typeface="EB Garamond" panose="00000500000000000000" pitchFamily="2" charset="0"/>
            </a:endParaRPr>
          </a:p>
          <a:p>
            <a:pPr marL="469900" marR="33020" lvl="0" indent="172084" algn="just" rtl="0">
              <a:lnSpc>
                <a:spcPct val="110500"/>
              </a:lnSpc>
              <a:spcBef>
                <a:spcPts val="570"/>
              </a:spcBef>
              <a:spcAft>
                <a:spcPts val="0"/>
              </a:spcAft>
              <a:buClr>
                <a:schemeClr val="accent6"/>
              </a:buClr>
              <a:buSzPct val="100000"/>
              <a:buNone/>
            </a:pPr>
            <a:r>
              <a:rPr lang="en-US" sz="1600" dirty="0">
                <a:latin typeface="EB Garamond" panose="00000500000000000000" pitchFamily="2" charset="0"/>
                <a:ea typeface="EB Garamond" panose="00000500000000000000" pitchFamily="2" charset="0"/>
              </a:rPr>
              <a:t>   </a:t>
            </a:r>
            <a:r>
              <a:rPr lang="en-US" sz="1600" dirty="0">
                <a:latin typeface="EB Garamond" panose="00000500000000000000" pitchFamily="2" charset="0"/>
                <a:ea typeface="EB Garamond" panose="00000500000000000000" pitchFamily="2" charset="0"/>
                <a:cs typeface="Quattrocento Sans"/>
                <a:sym typeface="Quattrocento Sans"/>
              </a:rPr>
              <a:t>The main objective of this project is building a website which will help farmers from Indian  villages to sell their products to different cities. Thus, any small farmer will reach to many sellers  and customers.</a:t>
            </a:r>
            <a:endParaRPr sz="1600" dirty="0">
              <a:latin typeface="EB Garamond" panose="00000500000000000000" pitchFamily="2" charset="0"/>
              <a:ea typeface="EB Garamond" panose="00000500000000000000" pitchFamily="2" charset="0"/>
              <a:cs typeface="Quattrocento Sans"/>
              <a:sym typeface="Quattrocento Sans"/>
            </a:endParaRPr>
          </a:p>
          <a:p>
            <a:pPr marL="469900" marR="5080" lvl="0" indent="0" algn="just" rtl="0">
              <a:lnSpc>
                <a:spcPct val="110900"/>
              </a:lnSpc>
              <a:spcBef>
                <a:spcPts val="360"/>
              </a:spcBef>
              <a:spcAft>
                <a:spcPts val="0"/>
              </a:spcAft>
              <a:buClr>
                <a:schemeClr val="accent6"/>
              </a:buClr>
              <a:buSzPct val="100000"/>
              <a:buNone/>
            </a:pPr>
            <a:r>
              <a:rPr lang="en-US" sz="1600" dirty="0">
                <a:latin typeface="EB Garamond" panose="00000500000000000000" pitchFamily="2" charset="0"/>
                <a:ea typeface="EB Garamond" panose="00000500000000000000" pitchFamily="2" charset="0"/>
                <a:cs typeface="Quattrocento Sans"/>
                <a:sym typeface="Quattrocento Sans"/>
              </a:rPr>
              <a:t>Suppose some village farmers want to use this facility and want to learn how is it possible and  how they can use e-farming market to sell their products, they must have basic knowledge of  computer, then they can directly register in the site and sell their product online.</a:t>
            </a:r>
            <a:endParaRPr sz="1600" dirty="0">
              <a:latin typeface="EB Garamond" panose="00000500000000000000" pitchFamily="2" charset="0"/>
              <a:ea typeface="EB Garamond" panose="00000500000000000000" pitchFamily="2" charset="0"/>
              <a:cs typeface="Quattrocento Sans"/>
              <a:sym typeface="Quattrocento Sans"/>
            </a:endParaRPr>
          </a:p>
          <a:p>
            <a:pPr marL="469900" lvl="0" indent="0" algn="just" rtl="0">
              <a:lnSpc>
                <a:spcPct val="100000"/>
              </a:lnSpc>
              <a:spcBef>
                <a:spcPts val="145"/>
              </a:spcBef>
              <a:spcAft>
                <a:spcPts val="0"/>
              </a:spcAft>
              <a:buClr>
                <a:schemeClr val="accent6"/>
              </a:buClr>
              <a:buSzPct val="100000"/>
              <a:buNone/>
            </a:pPr>
            <a:r>
              <a:rPr lang="en-US" sz="1600" dirty="0">
                <a:latin typeface="EB Garamond" panose="00000500000000000000" pitchFamily="2" charset="0"/>
                <a:ea typeface="EB Garamond" panose="00000500000000000000" pitchFamily="2" charset="0"/>
                <a:cs typeface="Quattrocento Sans"/>
                <a:sym typeface="Quattrocento Sans"/>
              </a:rPr>
              <a:t>On the other side, buyers can also register and buy products as per their needs.</a:t>
            </a:r>
            <a:endParaRPr sz="1600" dirty="0">
              <a:latin typeface="EB Garamond" panose="00000500000000000000" pitchFamily="2" charset="0"/>
              <a:ea typeface="EB Garamond" panose="00000500000000000000" pitchFamily="2" charset="0"/>
              <a:cs typeface="Quattrocento Sans"/>
              <a:sym typeface="Quattrocento Sans"/>
            </a:endParaRPr>
          </a:p>
          <a:p>
            <a:pPr marL="0" lvl="0" indent="0" algn="just" rtl="0">
              <a:lnSpc>
                <a:spcPct val="100000"/>
              </a:lnSpc>
              <a:spcBef>
                <a:spcPts val="360"/>
              </a:spcBef>
              <a:spcAft>
                <a:spcPts val="0"/>
              </a:spcAft>
              <a:buClr>
                <a:schemeClr val="accent6"/>
              </a:buClr>
              <a:buSzPct val="100000"/>
              <a:buNone/>
            </a:pPr>
            <a:endParaRPr sz="1600" dirty="0">
              <a:latin typeface="EB Garamond" panose="00000500000000000000" pitchFamily="2" charset="0"/>
              <a:ea typeface="EB Garamond" panose="00000500000000000000" pitchFamily="2" charset="0"/>
            </a:endParaRPr>
          </a:p>
          <a:p>
            <a:pPr marL="0" lvl="0" indent="0" algn="just" rtl="0">
              <a:lnSpc>
                <a:spcPct val="100000"/>
              </a:lnSpc>
              <a:spcBef>
                <a:spcPts val="360"/>
              </a:spcBef>
              <a:spcAft>
                <a:spcPts val="0"/>
              </a:spcAft>
              <a:buClr>
                <a:schemeClr val="accent6"/>
              </a:buClr>
              <a:buSzPct val="100000"/>
              <a:buNone/>
            </a:pPr>
            <a:r>
              <a:rPr lang="en-US" sz="1600" dirty="0">
                <a:latin typeface="EB Garamond" panose="00000500000000000000" pitchFamily="2" charset="0"/>
                <a:ea typeface="EB Garamond" panose="00000500000000000000" pitchFamily="2" charset="0"/>
              </a:rPr>
              <a:t>3.Benificiaries of Project</a:t>
            </a:r>
            <a:endParaRPr sz="1600" dirty="0">
              <a:latin typeface="EB Garamond" panose="00000500000000000000" pitchFamily="2" charset="0"/>
              <a:ea typeface="EB Garamond" panose="00000500000000000000" pitchFamily="2" charset="0"/>
            </a:endParaRPr>
          </a:p>
          <a:p>
            <a:pPr marL="0" lvl="0" indent="0" algn="just" rtl="0">
              <a:lnSpc>
                <a:spcPct val="100000"/>
              </a:lnSpc>
              <a:spcBef>
                <a:spcPts val="360"/>
              </a:spcBef>
              <a:spcAft>
                <a:spcPts val="0"/>
              </a:spcAft>
              <a:buClr>
                <a:schemeClr val="accent6"/>
              </a:buClr>
              <a:buSzPct val="100000"/>
              <a:buNone/>
            </a:pPr>
            <a:r>
              <a:rPr lang="en-US" sz="1600" dirty="0">
                <a:latin typeface="EB Garamond" panose="00000500000000000000" pitchFamily="2" charset="0"/>
                <a:ea typeface="EB Garamond" panose="00000500000000000000" pitchFamily="2" charset="0"/>
              </a:rPr>
              <a:t>   The Project will be beneficial for Farmer and Wholesaler due to better choices, home delivery And access to Products anywhere and anytime, as well as it will be beneficial for all the Farmer as they can sell the products without any middle person or without any Physical Markets.</a:t>
            </a:r>
            <a:endParaRPr sz="1600" dirty="0">
              <a:latin typeface="EB Garamond" panose="00000500000000000000" pitchFamily="2" charset="0"/>
              <a:ea typeface="EB Garamond" panose="00000500000000000000" pitchFamily="2" charset="0"/>
            </a:endParaRPr>
          </a:p>
          <a:p>
            <a:pPr marL="0" lvl="0" indent="0" algn="just" rtl="0">
              <a:lnSpc>
                <a:spcPct val="100000"/>
              </a:lnSpc>
              <a:spcBef>
                <a:spcPts val="360"/>
              </a:spcBef>
              <a:spcAft>
                <a:spcPts val="0"/>
              </a:spcAft>
              <a:buClr>
                <a:schemeClr val="accent6"/>
              </a:buClr>
              <a:buSzPct val="100000"/>
              <a:buNone/>
            </a:pPr>
            <a:endParaRPr sz="1600" dirty="0">
              <a:latin typeface="EB Garamond" panose="00000500000000000000" pitchFamily="2" charset="0"/>
              <a:ea typeface="EB Garamond" panose="00000500000000000000" pitchFamily="2" charset="0"/>
            </a:endParaRPr>
          </a:p>
        </p:txBody>
      </p:sp>
      <p:sp>
        <p:nvSpPr>
          <p:cNvPr id="250" name="Google Shape;250;p24"/>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5"/>
          <p:cNvSpPr txBox="1">
            <a:spLocks noGrp="1"/>
          </p:cNvSpPr>
          <p:nvPr>
            <p:ph type="title"/>
          </p:nvPr>
        </p:nvSpPr>
        <p:spPr>
          <a:xfrm>
            <a:off x="768096" y="594360"/>
            <a:ext cx="10671048" cy="768096"/>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accent6"/>
              </a:buClr>
              <a:buSzPts val="4400"/>
              <a:buFont typeface="Arial Black"/>
              <a:buNone/>
            </a:pPr>
            <a:r>
              <a:rPr lang="en-US" dirty="0">
                <a:latin typeface="Arial Black"/>
                <a:ea typeface="Arial Black"/>
                <a:cs typeface="Arial Black"/>
                <a:sym typeface="Arial Black"/>
              </a:rPr>
              <a:t>ARCHITECTURE</a:t>
            </a:r>
            <a:endParaRPr sz="4400" b="1" dirty="0">
              <a:solidFill>
                <a:schemeClr val="accent6"/>
              </a:solidFill>
              <a:latin typeface="Arial Black"/>
              <a:ea typeface="Arial Black"/>
              <a:cs typeface="Arial Black"/>
              <a:sym typeface="Arial Black"/>
            </a:endParaRPr>
          </a:p>
        </p:txBody>
      </p:sp>
      <p:sp>
        <p:nvSpPr>
          <p:cNvPr id="256" name="Google Shape;256;p25"/>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4</a:t>
            </a:fld>
            <a:endParaRPr/>
          </a:p>
        </p:txBody>
      </p:sp>
      <p:sp>
        <p:nvSpPr>
          <p:cNvPr id="257" name="Google Shape;257;p25"/>
          <p:cNvSpPr txBox="1"/>
          <p:nvPr/>
        </p:nvSpPr>
        <p:spPr>
          <a:xfrm>
            <a:off x="621792" y="1685365"/>
            <a:ext cx="2793761"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EB Garamond" panose="00000500000000000000" pitchFamily="2" charset="0"/>
                <a:ea typeface="EB Garamond" panose="00000500000000000000" pitchFamily="2" charset="0"/>
                <a:cs typeface="EB Garamond"/>
                <a:sym typeface="EB Garamond"/>
              </a:rPr>
              <a:t>Used for </a:t>
            </a:r>
            <a:endParaRPr dirty="0">
              <a:latin typeface="EB Garamond" panose="00000500000000000000" pitchFamily="2" charset="0"/>
              <a:ea typeface="EB Garamond" panose="00000500000000000000" pitchFamily="2" charset="0"/>
            </a:endParaRPr>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EB Garamond" panose="00000500000000000000" pitchFamily="2" charset="0"/>
                <a:ea typeface="EB Garamond" panose="00000500000000000000" pitchFamily="2" charset="0"/>
                <a:cs typeface="EB Garamond"/>
                <a:sym typeface="EB Garamond"/>
              </a:rPr>
              <a:t>User interfacing </a:t>
            </a:r>
            <a:endParaRPr dirty="0">
              <a:latin typeface="EB Garamond" panose="00000500000000000000" pitchFamily="2" charset="0"/>
              <a:ea typeface="EB Garamond" panose="00000500000000000000" pitchFamily="2" charset="0"/>
            </a:endParaRPr>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EB Garamond" panose="00000500000000000000" pitchFamily="2" charset="0"/>
                <a:ea typeface="EB Garamond" panose="00000500000000000000" pitchFamily="2" charset="0"/>
                <a:cs typeface="EB Garamond"/>
                <a:sym typeface="EB Garamond"/>
              </a:rPr>
              <a:t>Basic data validation</a:t>
            </a:r>
            <a:endParaRPr dirty="0">
              <a:latin typeface="EB Garamond" panose="00000500000000000000" pitchFamily="2" charset="0"/>
              <a:ea typeface="EB Garamond" panose="00000500000000000000" pitchFamily="2" charset="0"/>
            </a:endParaRPr>
          </a:p>
          <a:p>
            <a:pPr marL="285750" marR="0" lvl="0" indent="-171450" algn="l" rtl="0">
              <a:spcBef>
                <a:spcPts val="0"/>
              </a:spcBef>
              <a:spcAft>
                <a:spcPts val="0"/>
              </a:spcAft>
              <a:buClr>
                <a:schemeClr val="dk1"/>
              </a:buClr>
              <a:buSzPts val="1800"/>
              <a:buFont typeface="Arial"/>
              <a:buNone/>
            </a:pPr>
            <a:endParaRPr sz="1800" dirty="0">
              <a:solidFill>
                <a:schemeClr val="dk1"/>
              </a:solidFill>
              <a:latin typeface="EB Garamond" panose="00000500000000000000" pitchFamily="2" charset="0"/>
              <a:ea typeface="EB Garamond" panose="00000500000000000000" pitchFamily="2" charset="0"/>
              <a:cs typeface="EB Garamond"/>
              <a:sym typeface="EB Garamond"/>
            </a:endParaRPr>
          </a:p>
        </p:txBody>
      </p:sp>
      <p:sp>
        <p:nvSpPr>
          <p:cNvPr id="258" name="Google Shape;258;p25"/>
          <p:cNvSpPr/>
          <p:nvPr/>
        </p:nvSpPr>
        <p:spPr>
          <a:xfrm>
            <a:off x="768096" y="2885694"/>
            <a:ext cx="2495057" cy="1200329"/>
          </a:xfrm>
          <a:prstGeom prst="roundRect">
            <a:avLst>
              <a:gd name="adj" fmla="val 16667"/>
            </a:avLst>
          </a:prstGeom>
          <a:solidFill>
            <a:schemeClr val="accent1"/>
          </a:solidFill>
          <a:ln w="12700" cap="flat" cmpd="sng">
            <a:solidFill>
              <a:srgbClr val="67565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EB Garamond"/>
              <a:ea typeface="EB Garamond"/>
              <a:cs typeface="EB Garamond"/>
              <a:sym typeface="EB Garamond"/>
            </a:endParaRPr>
          </a:p>
        </p:txBody>
      </p:sp>
      <p:sp>
        <p:nvSpPr>
          <p:cNvPr id="259" name="Google Shape;259;p25"/>
          <p:cNvSpPr txBox="1"/>
          <p:nvPr/>
        </p:nvSpPr>
        <p:spPr>
          <a:xfrm flipH="1">
            <a:off x="1139413" y="3244334"/>
            <a:ext cx="175618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EB Garamond"/>
                <a:ea typeface="EB Garamond"/>
                <a:cs typeface="EB Garamond"/>
                <a:sym typeface="EB Garamond"/>
              </a:rPr>
              <a:t>Front end Layer</a:t>
            </a:r>
            <a:endParaRPr/>
          </a:p>
        </p:txBody>
      </p:sp>
      <p:sp>
        <p:nvSpPr>
          <p:cNvPr id="260" name="Google Shape;260;p25"/>
          <p:cNvSpPr txBox="1"/>
          <p:nvPr/>
        </p:nvSpPr>
        <p:spPr>
          <a:xfrm>
            <a:off x="621792" y="4444663"/>
            <a:ext cx="2793761" cy="203128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EB Garamond" panose="00000500000000000000" pitchFamily="2" charset="0"/>
                <a:ea typeface="EB Garamond" panose="00000500000000000000" pitchFamily="2" charset="0"/>
                <a:cs typeface="EB Garamond"/>
                <a:sym typeface="EB Garamond"/>
              </a:rPr>
              <a:t>Technologies used </a:t>
            </a:r>
            <a:endParaRPr dirty="0">
              <a:latin typeface="EB Garamond" panose="00000500000000000000" pitchFamily="2" charset="0"/>
              <a:ea typeface="EB Garamond" panose="00000500000000000000" pitchFamily="2" charset="0"/>
            </a:endParaRPr>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EB Garamond" panose="00000500000000000000" pitchFamily="2" charset="0"/>
                <a:ea typeface="EB Garamond" panose="00000500000000000000" pitchFamily="2" charset="0"/>
                <a:cs typeface="EB Garamond"/>
                <a:sym typeface="EB Garamond"/>
              </a:rPr>
              <a:t>HTML, CSS</a:t>
            </a:r>
            <a:endParaRPr dirty="0">
              <a:latin typeface="EB Garamond" panose="00000500000000000000" pitchFamily="2" charset="0"/>
              <a:ea typeface="EB Garamond" panose="00000500000000000000" pitchFamily="2" charset="0"/>
            </a:endParaRPr>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EB Garamond" panose="00000500000000000000" pitchFamily="2" charset="0"/>
                <a:ea typeface="EB Garamond" panose="00000500000000000000" pitchFamily="2" charset="0"/>
                <a:cs typeface="EB Garamond"/>
                <a:sym typeface="EB Garamond"/>
              </a:rPr>
              <a:t>JavaScript</a:t>
            </a:r>
            <a:endParaRPr dirty="0">
              <a:latin typeface="EB Garamond" panose="00000500000000000000" pitchFamily="2" charset="0"/>
              <a:ea typeface="EB Garamond" panose="00000500000000000000" pitchFamily="2" charset="0"/>
            </a:endParaRPr>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EB Garamond" panose="00000500000000000000" pitchFamily="2" charset="0"/>
                <a:ea typeface="EB Garamond" panose="00000500000000000000" pitchFamily="2" charset="0"/>
                <a:cs typeface="EB Garamond"/>
                <a:sym typeface="EB Garamond"/>
              </a:rPr>
              <a:t>ReactJS</a:t>
            </a:r>
            <a:endParaRPr dirty="0">
              <a:latin typeface="EB Garamond" panose="00000500000000000000" pitchFamily="2" charset="0"/>
              <a:ea typeface="EB Garamond" panose="00000500000000000000" pitchFamily="2" charset="0"/>
            </a:endParaRPr>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EB Garamond" panose="00000500000000000000" pitchFamily="2" charset="0"/>
                <a:ea typeface="EB Garamond" panose="00000500000000000000" pitchFamily="2" charset="0"/>
                <a:cs typeface="EB Garamond"/>
                <a:sym typeface="EB Garamond"/>
              </a:rPr>
              <a:t>JSON</a:t>
            </a:r>
          </a:p>
          <a:p>
            <a:pPr marR="0" lvl="0" algn="l" rtl="0">
              <a:spcBef>
                <a:spcPts val="0"/>
              </a:spcBef>
              <a:spcAft>
                <a:spcPts val="0"/>
              </a:spcAft>
              <a:buClr>
                <a:schemeClr val="dk1"/>
              </a:buClr>
              <a:buSzPts val="1800"/>
            </a:pPr>
            <a:endParaRPr dirty="0">
              <a:latin typeface="EB Garamond" panose="00000500000000000000" pitchFamily="2" charset="0"/>
              <a:ea typeface="EB Garamond" panose="00000500000000000000" pitchFamily="2" charset="0"/>
            </a:endParaRPr>
          </a:p>
          <a:p>
            <a:pPr marL="285750" marR="0" lvl="0" indent="-171450" algn="l" rtl="0">
              <a:spcBef>
                <a:spcPts val="0"/>
              </a:spcBef>
              <a:spcAft>
                <a:spcPts val="0"/>
              </a:spcAft>
              <a:buClr>
                <a:schemeClr val="dk1"/>
              </a:buClr>
              <a:buSzPts val="1800"/>
              <a:buFont typeface="Arial"/>
              <a:buNone/>
            </a:pPr>
            <a:endParaRPr sz="1800" dirty="0">
              <a:solidFill>
                <a:schemeClr val="dk1"/>
              </a:solidFill>
              <a:latin typeface="EB Garamond" panose="00000500000000000000" pitchFamily="2" charset="0"/>
              <a:ea typeface="EB Garamond" panose="00000500000000000000" pitchFamily="2" charset="0"/>
              <a:cs typeface="EB Garamond"/>
              <a:sym typeface="EB Garamond"/>
            </a:endParaRPr>
          </a:p>
        </p:txBody>
      </p:sp>
      <p:sp>
        <p:nvSpPr>
          <p:cNvPr id="261" name="Google Shape;261;p25"/>
          <p:cNvSpPr txBox="1"/>
          <p:nvPr/>
        </p:nvSpPr>
        <p:spPr>
          <a:xfrm>
            <a:off x="4661891" y="1733357"/>
            <a:ext cx="2793761" cy="17542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EB Garamond" panose="00000500000000000000" pitchFamily="2" charset="0"/>
                <a:ea typeface="EB Garamond" panose="00000500000000000000" pitchFamily="2" charset="0"/>
                <a:cs typeface="EB Garamond"/>
                <a:sym typeface="EB Garamond"/>
              </a:rPr>
              <a:t>Used for </a:t>
            </a:r>
            <a:endParaRPr dirty="0">
              <a:latin typeface="EB Garamond" panose="00000500000000000000" pitchFamily="2" charset="0"/>
              <a:ea typeface="EB Garamond" panose="00000500000000000000" pitchFamily="2" charset="0"/>
            </a:endParaRPr>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EB Garamond" panose="00000500000000000000" pitchFamily="2" charset="0"/>
                <a:ea typeface="EB Garamond" panose="00000500000000000000" pitchFamily="2" charset="0"/>
                <a:cs typeface="EB Garamond"/>
                <a:sym typeface="EB Garamond"/>
              </a:rPr>
              <a:t>Server side validation </a:t>
            </a:r>
            <a:endParaRPr dirty="0">
              <a:latin typeface="EB Garamond" panose="00000500000000000000" pitchFamily="2" charset="0"/>
              <a:ea typeface="EB Garamond" panose="00000500000000000000" pitchFamily="2" charset="0"/>
            </a:endParaRPr>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EB Garamond" panose="00000500000000000000" pitchFamily="2" charset="0"/>
                <a:ea typeface="EB Garamond" panose="00000500000000000000" pitchFamily="2" charset="0"/>
                <a:cs typeface="EB Garamond"/>
                <a:sym typeface="EB Garamond"/>
              </a:rPr>
              <a:t>Response handling </a:t>
            </a:r>
            <a:endParaRPr dirty="0">
              <a:latin typeface="EB Garamond" panose="00000500000000000000" pitchFamily="2" charset="0"/>
              <a:ea typeface="EB Garamond" panose="00000500000000000000" pitchFamily="2" charset="0"/>
            </a:endParaRPr>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EB Garamond" panose="00000500000000000000" pitchFamily="2" charset="0"/>
                <a:ea typeface="EB Garamond" panose="00000500000000000000" pitchFamily="2" charset="0"/>
                <a:cs typeface="EB Garamond"/>
                <a:sym typeface="EB Garamond"/>
              </a:rPr>
              <a:t>Business Logic </a:t>
            </a:r>
            <a:endParaRPr dirty="0">
              <a:latin typeface="EB Garamond" panose="00000500000000000000" pitchFamily="2" charset="0"/>
              <a:ea typeface="EB Garamond" panose="00000500000000000000" pitchFamily="2" charset="0"/>
            </a:endParaRPr>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EB Garamond" panose="00000500000000000000" pitchFamily="2" charset="0"/>
                <a:ea typeface="EB Garamond" panose="00000500000000000000" pitchFamily="2" charset="0"/>
                <a:cs typeface="EB Garamond"/>
                <a:sym typeface="EB Garamond"/>
              </a:rPr>
              <a:t>Database operations</a:t>
            </a:r>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EB Garamond" panose="00000500000000000000" pitchFamily="2" charset="0"/>
                <a:ea typeface="EB Garamond" panose="00000500000000000000" pitchFamily="2" charset="0"/>
                <a:sym typeface="EB Garamond"/>
              </a:rPr>
              <a:t>Report Generation</a:t>
            </a:r>
            <a:endParaRPr dirty="0">
              <a:latin typeface="EB Garamond" panose="00000500000000000000" pitchFamily="2" charset="0"/>
              <a:ea typeface="EB Garamond" panose="00000500000000000000" pitchFamily="2" charset="0"/>
            </a:endParaRPr>
          </a:p>
        </p:txBody>
      </p:sp>
      <p:sp>
        <p:nvSpPr>
          <p:cNvPr id="262" name="Google Shape;262;p25"/>
          <p:cNvSpPr/>
          <p:nvPr/>
        </p:nvSpPr>
        <p:spPr>
          <a:xfrm>
            <a:off x="4694636" y="3613666"/>
            <a:ext cx="2495057" cy="1200329"/>
          </a:xfrm>
          <a:prstGeom prst="roundRect">
            <a:avLst>
              <a:gd name="adj" fmla="val 0"/>
            </a:avLst>
          </a:prstGeom>
          <a:solidFill>
            <a:schemeClr val="accent1"/>
          </a:solidFill>
          <a:ln w="12700" cap="flat" cmpd="sng">
            <a:solidFill>
              <a:srgbClr val="67565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EB Garamond"/>
              <a:ea typeface="EB Garamond"/>
              <a:cs typeface="EB Garamond"/>
              <a:sym typeface="EB Garamond"/>
            </a:endParaRPr>
          </a:p>
        </p:txBody>
      </p:sp>
      <p:sp>
        <p:nvSpPr>
          <p:cNvPr id="263" name="Google Shape;263;p25"/>
          <p:cNvSpPr txBox="1"/>
          <p:nvPr/>
        </p:nvSpPr>
        <p:spPr>
          <a:xfrm>
            <a:off x="4694636" y="4998660"/>
            <a:ext cx="2793761"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EB Garamond" panose="00000500000000000000" pitchFamily="2" charset="0"/>
                <a:ea typeface="EB Garamond" panose="00000500000000000000" pitchFamily="2" charset="0"/>
                <a:cs typeface="EB Garamond"/>
                <a:sym typeface="EB Garamond"/>
              </a:rPr>
              <a:t>Technologies used </a:t>
            </a:r>
            <a:endParaRPr dirty="0">
              <a:latin typeface="EB Garamond" panose="00000500000000000000" pitchFamily="2" charset="0"/>
              <a:ea typeface="EB Garamond" panose="00000500000000000000" pitchFamily="2" charset="0"/>
            </a:endParaRPr>
          </a:p>
          <a:p>
            <a:pPr marL="285750" marR="0" lvl="0" indent="-285750" algn="l" rtl="0">
              <a:spcBef>
                <a:spcPts val="0"/>
              </a:spcBef>
              <a:spcAft>
                <a:spcPts val="0"/>
              </a:spcAft>
              <a:buClr>
                <a:schemeClr val="dk1"/>
              </a:buClr>
              <a:buSzPts val="1800"/>
              <a:buFont typeface="Arial"/>
              <a:buChar char="•"/>
            </a:pPr>
            <a:r>
              <a:rPr lang="en-US" sz="1800" dirty="0" err="1">
                <a:solidFill>
                  <a:schemeClr val="dk1"/>
                </a:solidFill>
                <a:latin typeface="EB Garamond" panose="00000500000000000000" pitchFamily="2" charset="0"/>
                <a:ea typeface="EB Garamond" panose="00000500000000000000" pitchFamily="2" charset="0"/>
                <a:cs typeface="EB Garamond"/>
                <a:sym typeface="EB Garamond"/>
              </a:rPr>
              <a:t>Springboot</a:t>
            </a:r>
            <a:endParaRPr sz="1800" dirty="0">
              <a:solidFill>
                <a:schemeClr val="dk1"/>
              </a:solidFill>
              <a:latin typeface="EB Garamond" panose="00000500000000000000" pitchFamily="2" charset="0"/>
              <a:ea typeface="EB Garamond" panose="00000500000000000000" pitchFamily="2" charset="0"/>
              <a:cs typeface="EB Garamond"/>
              <a:sym typeface="EB Garamond"/>
            </a:endParaRPr>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EB Garamond" panose="00000500000000000000" pitchFamily="2" charset="0"/>
                <a:ea typeface="EB Garamond" panose="00000500000000000000" pitchFamily="2" charset="0"/>
                <a:sym typeface="EB Garamond"/>
              </a:rPr>
              <a:t>.NET</a:t>
            </a:r>
            <a:endParaRPr dirty="0">
              <a:latin typeface="EB Garamond" panose="00000500000000000000" pitchFamily="2" charset="0"/>
              <a:ea typeface="EB Garamond" panose="00000500000000000000" pitchFamily="2" charset="0"/>
            </a:endParaRPr>
          </a:p>
          <a:p>
            <a:pPr marL="285750" marR="0" lvl="0" indent="-171450" algn="l" rtl="0">
              <a:spcBef>
                <a:spcPts val="0"/>
              </a:spcBef>
              <a:spcAft>
                <a:spcPts val="0"/>
              </a:spcAft>
              <a:buClr>
                <a:schemeClr val="dk1"/>
              </a:buClr>
              <a:buSzPts val="1800"/>
              <a:buFont typeface="Arial"/>
              <a:buNone/>
            </a:pPr>
            <a:endParaRPr sz="1800" dirty="0">
              <a:solidFill>
                <a:schemeClr val="dk1"/>
              </a:solidFill>
              <a:latin typeface="EB Garamond" panose="00000500000000000000" pitchFamily="2" charset="0"/>
              <a:ea typeface="EB Garamond" panose="00000500000000000000" pitchFamily="2" charset="0"/>
              <a:cs typeface="EB Garamond"/>
              <a:sym typeface="EB Garamond"/>
            </a:endParaRPr>
          </a:p>
        </p:txBody>
      </p:sp>
      <p:sp>
        <p:nvSpPr>
          <p:cNvPr id="264" name="Google Shape;264;p25"/>
          <p:cNvSpPr txBox="1"/>
          <p:nvPr/>
        </p:nvSpPr>
        <p:spPr>
          <a:xfrm>
            <a:off x="8734852" y="1997839"/>
            <a:ext cx="2793761" cy="17542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EB Garamond" panose="00000500000000000000" pitchFamily="2" charset="0"/>
                <a:ea typeface="EB Garamond" panose="00000500000000000000" pitchFamily="2" charset="0"/>
                <a:cs typeface="EB Garamond"/>
                <a:sym typeface="EB Garamond"/>
              </a:rPr>
              <a:t>Used for </a:t>
            </a:r>
            <a:endParaRPr dirty="0">
              <a:latin typeface="EB Garamond" panose="00000500000000000000" pitchFamily="2" charset="0"/>
              <a:ea typeface="EB Garamond" panose="00000500000000000000" pitchFamily="2" charset="0"/>
            </a:endParaRPr>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EB Garamond" panose="00000500000000000000" pitchFamily="2" charset="0"/>
                <a:ea typeface="EB Garamond" panose="00000500000000000000" pitchFamily="2" charset="0"/>
                <a:cs typeface="EB Garamond"/>
                <a:sym typeface="EB Garamond"/>
              </a:rPr>
              <a:t>Permanent data storage</a:t>
            </a:r>
            <a:endParaRPr dirty="0">
              <a:latin typeface="EB Garamond" panose="00000500000000000000" pitchFamily="2" charset="0"/>
              <a:ea typeface="EB Garamond" panose="00000500000000000000" pitchFamily="2" charset="0"/>
            </a:endParaRPr>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EB Garamond" panose="00000500000000000000" pitchFamily="2" charset="0"/>
                <a:ea typeface="EB Garamond" panose="00000500000000000000" pitchFamily="2" charset="0"/>
                <a:cs typeface="EB Garamond"/>
                <a:sym typeface="EB Garamond"/>
              </a:rPr>
              <a:t>Database level validation</a:t>
            </a:r>
            <a:endParaRPr dirty="0">
              <a:latin typeface="EB Garamond" panose="00000500000000000000" pitchFamily="2" charset="0"/>
              <a:ea typeface="EB Garamond" panose="00000500000000000000" pitchFamily="2" charset="0"/>
            </a:endParaRPr>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EB Garamond" panose="00000500000000000000" pitchFamily="2" charset="0"/>
                <a:ea typeface="EB Garamond" panose="00000500000000000000" pitchFamily="2" charset="0"/>
                <a:cs typeface="EB Garamond"/>
                <a:sym typeface="EB Garamond"/>
              </a:rPr>
              <a:t>Database access using stored procedures</a:t>
            </a:r>
            <a:endParaRPr dirty="0">
              <a:latin typeface="EB Garamond" panose="00000500000000000000" pitchFamily="2" charset="0"/>
              <a:ea typeface="EB Garamond" panose="00000500000000000000" pitchFamily="2" charset="0"/>
            </a:endParaRPr>
          </a:p>
          <a:p>
            <a:pPr marL="0" marR="0" lvl="0" indent="0" algn="l" rtl="0">
              <a:spcBef>
                <a:spcPts val="0"/>
              </a:spcBef>
              <a:spcAft>
                <a:spcPts val="0"/>
              </a:spcAft>
              <a:buNone/>
            </a:pPr>
            <a:endParaRPr sz="1800" dirty="0">
              <a:solidFill>
                <a:schemeClr val="dk1"/>
              </a:solidFill>
              <a:latin typeface="EB Garamond" panose="00000500000000000000" pitchFamily="2" charset="0"/>
              <a:ea typeface="EB Garamond" panose="00000500000000000000" pitchFamily="2" charset="0"/>
              <a:cs typeface="EB Garamond"/>
              <a:sym typeface="EB Garamond"/>
            </a:endParaRPr>
          </a:p>
        </p:txBody>
      </p:sp>
      <p:sp>
        <p:nvSpPr>
          <p:cNvPr id="265" name="Google Shape;265;p25"/>
          <p:cNvSpPr txBox="1"/>
          <p:nvPr/>
        </p:nvSpPr>
        <p:spPr>
          <a:xfrm>
            <a:off x="8961837" y="5477470"/>
            <a:ext cx="2793761"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EB Garamond" panose="00000500000000000000" pitchFamily="2" charset="0"/>
                <a:ea typeface="EB Garamond" panose="00000500000000000000" pitchFamily="2" charset="0"/>
                <a:cs typeface="EB Garamond"/>
                <a:sym typeface="EB Garamond"/>
              </a:rPr>
              <a:t>Technologies used </a:t>
            </a:r>
            <a:endParaRPr dirty="0">
              <a:latin typeface="EB Garamond" panose="00000500000000000000" pitchFamily="2" charset="0"/>
              <a:ea typeface="EB Garamond" panose="00000500000000000000" pitchFamily="2" charset="0"/>
            </a:endParaRPr>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EB Garamond" panose="00000500000000000000" pitchFamily="2" charset="0"/>
                <a:ea typeface="EB Garamond" panose="00000500000000000000" pitchFamily="2" charset="0"/>
                <a:cs typeface="EB Garamond"/>
                <a:sym typeface="EB Garamond"/>
              </a:rPr>
              <a:t>MySQL</a:t>
            </a:r>
            <a:endParaRPr dirty="0">
              <a:latin typeface="EB Garamond" panose="00000500000000000000" pitchFamily="2" charset="0"/>
              <a:ea typeface="EB Garamond" panose="00000500000000000000" pitchFamily="2" charset="0"/>
            </a:endParaRPr>
          </a:p>
          <a:p>
            <a:pPr marL="285750" marR="0" lvl="0" indent="-171450" algn="l" rtl="0">
              <a:spcBef>
                <a:spcPts val="0"/>
              </a:spcBef>
              <a:spcAft>
                <a:spcPts val="0"/>
              </a:spcAft>
              <a:buClr>
                <a:schemeClr val="dk1"/>
              </a:buClr>
              <a:buSzPts val="1800"/>
              <a:buFont typeface="Arial"/>
              <a:buNone/>
            </a:pPr>
            <a:endParaRPr sz="1800" dirty="0">
              <a:solidFill>
                <a:schemeClr val="dk1"/>
              </a:solidFill>
              <a:latin typeface="EB Garamond" panose="00000500000000000000" pitchFamily="2" charset="0"/>
              <a:ea typeface="EB Garamond" panose="00000500000000000000" pitchFamily="2" charset="0"/>
              <a:cs typeface="EB Garamond"/>
              <a:sym typeface="EB Garamond"/>
            </a:endParaRPr>
          </a:p>
        </p:txBody>
      </p:sp>
      <p:sp>
        <p:nvSpPr>
          <p:cNvPr id="266" name="Google Shape;266;p25"/>
          <p:cNvSpPr txBox="1"/>
          <p:nvPr/>
        </p:nvSpPr>
        <p:spPr>
          <a:xfrm flipH="1">
            <a:off x="5213424" y="4029164"/>
            <a:ext cx="175618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EB Garamond"/>
                <a:ea typeface="EB Garamond"/>
                <a:cs typeface="EB Garamond"/>
                <a:sym typeface="EB Garamond"/>
              </a:rPr>
              <a:t>Server Layer</a:t>
            </a:r>
            <a:endParaRPr/>
          </a:p>
        </p:txBody>
      </p:sp>
      <p:sp>
        <p:nvSpPr>
          <p:cNvPr id="267" name="Google Shape;267;p25"/>
          <p:cNvSpPr/>
          <p:nvPr/>
        </p:nvSpPr>
        <p:spPr>
          <a:xfrm>
            <a:off x="8875059" y="3912861"/>
            <a:ext cx="2495057" cy="1322547"/>
          </a:xfrm>
          <a:prstGeom prst="flowChartMagneticDisk">
            <a:avLst/>
          </a:prstGeom>
          <a:solidFill>
            <a:schemeClr val="accent1"/>
          </a:solidFill>
          <a:ln w="12700" cap="flat" cmpd="sng">
            <a:solidFill>
              <a:srgbClr val="67565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EB Garamond"/>
              <a:ea typeface="EB Garamond"/>
              <a:cs typeface="EB Garamond"/>
              <a:sym typeface="EB Garamond"/>
            </a:endParaRPr>
          </a:p>
        </p:txBody>
      </p:sp>
      <p:sp>
        <p:nvSpPr>
          <p:cNvPr id="268" name="Google Shape;268;p25"/>
          <p:cNvSpPr txBox="1"/>
          <p:nvPr/>
        </p:nvSpPr>
        <p:spPr>
          <a:xfrm flipH="1">
            <a:off x="9253638" y="4479881"/>
            <a:ext cx="175618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EB Garamond"/>
                <a:ea typeface="EB Garamond"/>
                <a:cs typeface="EB Garamond"/>
                <a:sym typeface="EB Garamond"/>
              </a:rPr>
              <a:t>Database Layer</a:t>
            </a:r>
            <a:endParaRPr/>
          </a:p>
        </p:txBody>
      </p:sp>
      <p:cxnSp>
        <p:nvCxnSpPr>
          <p:cNvPr id="269" name="Google Shape;269;p25"/>
          <p:cNvCxnSpPr>
            <a:stCxn id="258" idx="3"/>
            <a:endCxn id="262" idx="1"/>
          </p:cNvCxnSpPr>
          <p:nvPr/>
        </p:nvCxnSpPr>
        <p:spPr>
          <a:xfrm>
            <a:off x="3263153" y="3485859"/>
            <a:ext cx="1431600" cy="728100"/>
          </a:xfrm>
          <a:prstGeom prst="bentConnector3">
            <a:avLst>
              <a:gd name="adj1" fmla="val 50000"/>
            </a:avLst>
          </a:prstGeom>
          <a:noFill/>
          <a:ln w="19050" cap="flat" cmpd="sng">
            <a:solidFill>
              <a:schemeClr val="accent6"/>
            </a:solidFill>
            <a:prstDash val="solid"/>
            <a:miter lim="800000"/>
            <a:headEnd type="none" w="sm" len="sm"/>
            <a:tailEnd type="triangle" w="med" len="med"/>
          </a:ln>
        </p:spPr>
      </p:cxnSp>
      <p:cxnSp>
        <p:nvCxnSpPr>
          <p:cNvPr id="270" name="Google Shape;270;p25"/>
          <p:cNvCxnSpPr>
            <a:stCxn id="262" idx="3"/>
            <a:endCxn id="267" idx="2"/>
          </p:cNvCxnSpPr>
          <p:nvPr/>
        </p:nvCxnSpPr>
        <p:spPr>
          <a:xfrm>
            <a:off x="7189693" y="4213831"/>
            <a:ext cx="1685400" cy="360300"/>
          </a:xfrm>
          <a:prstGeom prst="bentConnector3">
            <a:avLst>
              <a:gd name="adj1" fmla="val 46276"/>
            </a:avLst>
          </a:prstGeom>
          <a:noFill/>
          <a:ln w="19050" cap="flat" cmpd="sng">
            <a:solidFill>
              <a:schemeClr val="accent6"/>
            </a:solidFill>
            <a:prstDash val="solid"/>
            <a:miter lim="800000"/>
            <a:headEnd type="none" w="sm" len="sm"/>
            <a:tailEnd type="triangl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EBE49-7117-94B7-9630-ECA76AE768EC}"/>
              </a:ext>
            </a:extLst>
          </p:cNvPr>
          <p:cNvSpPr>
            <a:spLocks noGrp="1"/>
          </p:cNvSpPr>
          <p:nvPr>
            <p:ph type="title"/>
          </p:nvPr>
        </p:nvSpPr>
        <p:spPr>
          <a:xfrm>
            <a:off x="760476" y="457200"/>
            <a:ext cx="10671048" cy="768096"/>
          </a:xfrm>
        </p:spPr>
        <p:txBody>
          <a:bodyPr/>
          <a:lstStyle/>
          <a:p>
            <a:r>
              <a:rPr lang="en-IN" dirty="0"/>
              <a:t>ER DIAGRAM</a:t>
            </a:r>
          </a:p>
        </p:txBody>
      </p:sp>
      <p:sp>
        <p:nvSpPr>
          <p:cNvPr id="4" name="Slide Number Placeholder 3">
            <a:extLst>
              <a:ext uri="{FF2B5EF4-FFF2-40B4-BE49-F238E27FC236}">
                <a16:creationId xmlns:a16="http://schemas.microsoft.com/office/drawing/2014/main" id="{EE8DA9A5-2DD6-8CEC-46A9-3FA5385E436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5</a:t>
            </a:fld>
            <a:endParaRPr lang="en-US"/>
          </a:p>
        </p:txBody>
      </p:sp>
      <p:pic>
        <p:nvPicPr>
          <p:cNvPr id="6" name="Picture 5">
            <a:extLst>
              <a:ext uri="{FF2B5EF4-FFF2-40B4-BE49-F238E27FC236}">
                <a16:creationId xmlns:a16="http://schemas.microsoft.com/office/drawing/2014/main" id="{DEE34A71-EDFC-20E4-5669-7B52A4D5A912}"/>
              </a:ext>
            </a:extLst>
          </p:cNvPr>
          <p:cNvPicPr>
            <a:picLocks noChangeAspect="1"/>
          </p:cNvPicPr>
          <p:nvPr/>
        </p:nvPicPr>
        <p:blipFill>
          <a:blip r:embed="rId2"/>
          <a:stretch>
            <a:fillRect/>
          </a:stretch>
        </p:blipFill>
        <p:spPr>
          <a:xfrm>
            <a:off x="1808253" y="1286941"/>
            <a:ext cx="8722758" cy="5350781"/>
          </a:xfrm>
          <a:prstGeom prst="rect">
            <a:avLst/>
          </a:prstGeom>
        </p:spPr>
      </p:pic>
    </p:spTree>
    <p:extLst>
      <p:ext uri="{BB962C8B-B14F-4D97-AF65-F5344CB8AC3E}">
        <p14:creationId xmlns:p14="http://schemas.microsoft.com/office/powerpoint/2010/main" val="1799052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6"/>
          <p:cNvSpPr txBox="1">
            <a:spLocks noGrp="1"/>
          </p:cNvSpPr>
          <p:nvPr>
            <p:ph type="title"/>
          </p:nvPr>
        </p:nvSpPr>
        <p:spPr>
          <a:xfrm>
            <a:off x="765302" y="627237"/>
            <a:ext cx="10494369" cy="768096"/>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accent6"/>
              </a:buClr>
              <a:buSzPts val="4400"/>
              <a:buFont typeface="Arial Black"/>
              <a:buNone/>
            </a:pPr>
            <a:r>
              <a:rPr lang="en-US" dirty="0">
                <a:latin typeface="Arial Black"/>
                <a:ea typeface="Arial Black"/>
                <a:cs typeface="Arial Black"/>
                <a:sym typeface="Arial Black"/>
              </a:rPr>
              <a:t>TECHNOLOGY PLATFORM USED </a:t>
            </a:r>
            <a:endParaRPr sz="4400" b="1" dirty="0">
              <a:solidFill>
                <a:schemeClr val="accent6"/>
              </a:solidFill>
              <a:latin typeface="Arial Black"/>
              <a:ea typeface="Arial Black"/>
              <a:cs typeface="Arial Black"/>
              <a:sym typeface="Arial Black"/>
            </a:endParaRPr>
          </a:p>
        </p:txBody>
      </p:sp>
      <p:sp>
        <p:nvSpPr>
          <p:cNvPr id="276" name="Google Shape;276;p26"/>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6</a:t>
            </a:fld>
            <a:endParaRPr/>
          </a:p>
        </p:txBody>
      </p:sp>
      <p:sp>
        <p:nvSpPr>
          <p:cNvPr id="277" name="Google Shape;277;p26"/>
          <p:cNvSpPr txBox="1">
            <a:spLocks noGrp="1"/>
          </p:cNvSpPr>
          <p:nvPr>
            <p:ph type="body" idx="1"/>
          </p:nvPr>
        </p:nvSpPr>
        <p:spPr>
          <a:xfrm>
            <a:off x="765302" y="2177347"/>
            <a:ext cx="10680192" cy="4492393"/>
          </a:xfrm>
          <a:prstGeom prst="rect">
            <a:avLst/>
          </a:prstGeom>
          <a:noFill/>
          <a:ln>
            <a:noFill/>
          </a:ln>
        </p:spPr>
        <p:txBody>
          <a:bodyPr spcFirstLastPara="1" wrap="square" lIns="91425" tIns="45700" rIns="91425" bIns="45700" anchor="t" anchorCtr="0">
            <a:normAutofit/>
          </a:bodyPr>
          <a:lstStyle/>
          <a:p>
            <a:pPr marL="347472" lvl="0" indent="-347472" algn="l" rtl="0">
              <a:lnSpc>
                <a:spcPct val="100000"/>
              </a:lnSpc>
              <a:spcBef>
                <a:spcPts val="0"/>
              </a:spcBef>
              <a:spcAft>
                <a:spcPts val="0"/>
              </a:spcAft>
              <a:buClr>
                <a:schemeClr val="accent6"/>
              </a:buClr>
              <a:buSzPts val="2000"/>
              <a:buChar char="•"/>
            </a:pPr>
            <a:r>
              <a:rPr lang="en-US" sz="2000" dirty="0">
                <a:latin typeface="EB Garamond" panose="00000500000000000000" pitchFamily="2" charset="0"/>
                <a:ea typeface="EB Garamond" panose="00000500000000000000" pitchFamily="2" charset="0"/>
              </a:rPr>
              <a:t>Technologies used :</a:t>
            </a:r>
            <a:endParaRPr dirty="0">
              <a:latin typeface="EB Garamond" panose="00000500000000000000" pitchFamily="2" charset="0"/>
              <a:ea typeface="EB Garamond" panose="00000500000000000000" pitchFamily="2" charset="0"/>
            </a:endParaRPr>
          </a:p>
          <a:p>
            <a:pPr marL="0" lvl="0" indent="0" algn="l" rtl="0">
              <a:lnSpc>
                <a:spcPct val="100000"/>
              </a:lnSpc>
              <a:spcBef>
                <a:spcPts val="360"/>
              </a:spcBef>
              <a:spcAft>
                <a:spcPts val="0"/>
              </a:spcAft>
              <a:buClr>
                <a:schemeClr val="accent6"/>
              </a:buClr>
              <a:buSzPts val="2000"/>
              <a:buNone/>
            </a:pPr>
            <a:r>
              <a:rPr lang="en-US" sz="2000" dirty="0">
                <a:latin typeface="EB Garamond" panose="00000500000000000000" pitchFamily="2" charset="0"/>
                <a:ea typeface="EB Garamond" panose="00000500000000000000" pitchFamily="2" charset="0"/>
              </a:rPr>
              <a:t>                        HTML, CSS, </a:t>
            </a:r>
            <a:r>
              <a:rPr lang="en-US" sz="2000" dirty="0" err="1">
                <a:latin typeface="EB Garamond" panose="00000500000000000000" pitchFamily="2" charset="0"/>
                <a:ea typeface="EB Garamond" panose="00000500000000000000" pitchFamily="2" charset="0"/>
              </a:rPr>
              <a:t>Javascript</a:t>
            </a:r>
            <a:r>
              <a:rPr lang="en-US" sz="2000" dirty="0">
                <a:latin typeface="EB Garamond" panose="00000500000000000000" pitchFamily="2" charset="0"/>
                <a:ea typeface="EB Garamond" panose="00000500000000000000" pitchFamily="2" charset="0"/>
              </a:rPr>
              <a:t>, jQuery, ReactJS, JSON, </a:t>
            </a:r>
            <a:r>
              <a:rPr lang="en-US" sz="2000" dirty="0" err="1">
                <a:latin typeface="EB Garamond" panose="00000500000000000000" pitchFamily="2" charset="0"/>
                <a:ea typeface="EB Garamond" panose="00000500000000000000" pitchFamily="2" charset="0"/>
              </a:rPr>
              <a:t>Springoot</a:t>
            </a:r>
            <a:r>
              <a:rPr lang="en-US" sz="2000" dirty="0">
                <a:latin typeface="EB Garamond" panose="00000500000000000000" pitchFamily="2" charset="0"/>
                <a:ea typeface="EB Garamond" panose="00000500000000000000" pitchFamily="2" charset="0"/>
              </a:rPr>
              <a:t>, MySQL, .NET.</a:t>
            </a:r>
            <a:endParaRPr dirty="0">
              <a:latin typeface="EB Garamond" panose="00000500000000000000" pitchFamily="2" charset="0"/>
              <a:ea typeface="EB Garamond" panose="00000500000000000000" pitchFamily="2" charset="0"/>
            </a:endParaRPr>
          </a:p>
          <a:p>
            <a:pPr marL="285750" lvl="0" indent="-285750" algn="l" rtl="0">
              <a:lnSpc>
                <a:spcPct val="100000"/>
              </a:lnSpc>
              <a:spcBef>
                <a:spcPts val="360"/>
              </a:spcBef>
              <a:spcAft>
                <a:spcPts val="0"/>
              </a:spcAft>
              <a:buClr>
                <a:schemeClr val="accent6"/>
              </a:buClr>
              <a:buSzPts val="2000"/>
              <a:buFont typeface="Arial"/>
              <a:buChar char="•"/>
            </a:pPr>
            <a:r>
              <a:rPr lang="en-US" sz="2000" dirty="0">
                <a:latin typeface="EB Garamond" panose="00000500000000000000" pitchFamily="2" charset="0"/>
                <a:ea typeface="EB Garamond" panose="00000500000000000000" pitchFamily="2" charset="0"/>
              </a:rPr>
              <a:t>Reason :</a:t>
            </a:r>
            <a:endParaRPr dirty="0">
              <a:latin typeface="EB Garamond" panose="00000500000000000000" pitchFamily="2" charset="0"/>
              <a:ea typeface="EB Garamond" panose="00000500000000000000" pitchFamily="2" charset="0"/>
            </a:endParaRPr>
          </a:p>
          <a:p>
            <a:pPr marL="0" lvl="0" indent="0" algn="l" rtl="0">
              <a:lnSpc>
                <a:spcPct val="100000"/>
              </a:lnSpc>
              <a:spcBef>
                <a:spcPts val="360"/>
              </a:spcBef>
              <a:spcAft>
                <a:spcPts val="0"/>
              </a:spcAft>
              <a:buClr>
                <a:schemeClr val="accent6"/>
              </a:buClr>
              <a:buSzPts val="2000"/>
              <a:buNone/>
            </a:pPr>
            <a:r>
              <a:rPr lang="en-US" sz="2000" dirty="0">
                <a:latin typeface="EB Garamond" panose="00000500000000000000" pitchFamily="2" charset="0"/>
                <a:ea typeface="EB Garamond" panose="00000500000000000000" pitchFamily="2" charset="0"/>
              </a:rPr>
              <a:t>                   Html, CSS and </a:t>
            </a:r>
            <a:r>
              <a:rPr lang="en-US" sz="2000" dirty="0" err="1">
                <a:latin typeface="EB Garamond" panose="00000500000000000000" pitchFamily="2" charset="0"/>
                <a:ea typeface="EB Garamond" panose="00000500000000000000" pitchFamily="2" charset="0"/>
              </a:rPr>
              <a:t>javascript</a:t>
            </a:r>
            <a:r>
              <a:rPr lang="en-US" sz="2000" dirty="0">
                <a:latin typeface="EB Garamond" panose="00000500000000000000" pitchFamily="2" charset="0"/>
                <a:ea typeface="EB Garamond" panose="00000500000000000000" pitchFamily="2" charset="0"/>
              </a:rPr>
              <a:t> are used for frontend part for static web pages.</a:t>
            </a:r>
            <a:endParaRPr dirty="0">
              <a:latin typeface="EB Garamond" panose="00000500000000000000" pitchFamily="2" charset="0"/>
              <a:ea typeface="EB Garamond" panose="00000500000000000000" pitchFamily="2" charset="0"/>
            </a:endParaRPr>
          </a:p>
          <a:p>
            <a:pPr marL="0" lvl="0" indent="0" algn="l" rtl="0">
              <a:lnSpc>
                <a:spcPct val="100000"/>
              </a:lnSpc>
              <a:spcBef>
                <a:spcPts val="360"/>
              </a:spcBef>
              <a:spcAft>
                <a:spcPts val="0"/>
              </a:spcAft>
              <a:buClr>
                <a:schemeClr val="accent6"/>
              </a:buClr>
              <a:buSzPts val="2000"/>
              <a:buNone/>
            </a:pPr>
            <a:r>
              <a:rPr lang="en-US" sz="2000" dirty="0">
                <a:latin typeface="EB Garamond" panose="00000500000000000000" pitchFamily="2" charset="0"/>
                <a:ea typeface="EB Garamond" panose="00000500000000000000" pitchFamily="2" charset="0"/>
              </a:rPr>
              <a:t>                  React JS is used for rendering the dynamic web pages, form validation and to create a single page application where only particular part of web page is rendered without altering complete web page. </a:t>
            </a:r>
            <a:endParaRPr dirty="0">
              <a:latin typeface="EB Garamond" panose="00000500000000000000" pitchFamily="2" charset="0"/>
              <a:ea typeface="EB Garamond" panose="00000500000000000000" pitchFamily="2" charset="0"/>
            </a:endParaRPr>
          </a:p>
          <a:p>
            <a:pPr marL="0" lvl="0" indent="0" algn="l" rtl="0">
              <a:lnSpc>
                <a:spcPct val="100000"/>
              </a:lnSpc>
              <a:spcBef>
                <a:spcPts val="360"/>
              </a:spcBef>
              <a:spcAft>
                <a:spcPts val="0"/>
              </a:spcAft>
              <a:buClr>
                <a:schemeClr val="accent6"/>
              </a:buClr>
              <a:buSzPts val="2000"/>
              <a:buNone/>
            </a:pPr>
            <a:r>
              <a:rPr lang="en-US" sz="2000" dirty="0">
                <a:latin typeface="EB Garamond" panose="00000500000000000000" pitchFamily="2" charset="0"/>
                <a:ea typeface="EB Garamond" panose="00000500000000000000" pitchFamily="2" charset="0"/>
              </a:rPr>
              <a:t>                  </a:t>
            </a:r>
            <a:r>
              <a:rPr lang="en-US" sz="2000" dirty="0" err="1">
                <a:latin typeface="EB Garamond" panose="00000500000000000000" pitchFamily="2" charset="0"/>
                <a:ea typeface="EB Garamond" panose="00000500000000000000" pitchFamily="2" charset="0"/>
              </a:rPr>
              <a:t>Springboot</a:t>
            </a:r>
            <a:r>
              <a:rPr lang="en-US" sz="2000" dirty="0">
                <a:latin typeface="EB Garamond" panose="00000500000000000000" pitchFamily="2" charset="0"/>
                <a:ea typeface="EB Garamond" panose="00000500000000000000" pitchFamily="2" charset="0"/>
              </a:rPr>
              <a:t> is used for server side processing wherein in connection with database is established from server and required data is manipulated and sent to client side.</a:t>
            </a:r>
            <a:endParaRPr dirty="0">
              <a:latin typeface="EB Garamond" panose="00000500000000000000" pitchFamily="2" charset="0"/>
              <a:ea typeface="EB Garamond" panose="00000500000000000000" pitchFamily="2" charset="0"/>
            </a:endParaRPr>
          </a:p>
          <a:p>
            <a:pPr marL="0" lvl="0" indent="0" algn="l" rtl="0">
              <a:lnSpc>
                <a:spcPct val="100000"/>
              </a:lnSpc>
              <a:spcBef>
                <a:spcPts val="360"/>
              </a:spcBef>
              <a:spcAft>
                <a:spcPts val="0"/>
              </a:spcAft>
              <a:buClr>
                <a:schemeClr val="accent6"/>
              </a:buClr>
              <a:buSzPts val="1800"/>
              <a:buNone/>
            </a:pPr>
            <a:endParaRPr dirty="0">
              <a:latin typeface="EB Garamond" panose="00000500000000000000" pitchFamily="2" charset="0"/>
              <a:ea typeface="EB Garamond" panose="00000500000000000000" pitchFamily="2"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27"/>
          <p:cNvSpPr txBox="1">
            <a:spLocks noGrp="1"/>
          </p:cNvSpPr>
          <p:nvPr>
            <p:ph type="title"/>
          </p:nvPr>
        </p:nvSpPr>
        <p:spPr>
          <a:xfrm>
            <a:off x="621792" y="594360"/>
            <a:ext cx="10599330" cy="1051919"/>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accent6"/>
              </a:buClr>
              <a:buSzPts val="3600"/>
              <a:buFont typeface="Arial Black"/>
              <a:buNone/>
            </a:pPr>
            <a:r>
              <a:rPr lang="en-US" dirty="0"/>
              <a:t>USER ROLES AND RESPONSIBILITIES</a:t>
            </a:r>
            <a:endParaRPr sz="5400" dirty="0"/>
          </a:p>
        </p:txBody>
      </p:sp>
      <p:sp>
        <p:nvSpPr>
          <p:cNvPr id="283" name="Google Shape;283;p27"/>
          <p:cNvSpPr txBox="1">
            <a:spLocks noGrp="1"/>
          </p:cNvSpPr>
          <p:nvPr>
            <p:ph type="body" idx="1"/>
          </p:nvPr>
        </p:nvSpPr>
        <p:spPr>
          <a:xfrm>
            <a:off x="358588" y="2178021"/>
            <a:ext cx="11574332" cy="3298105"/>
          </a:xfrm>
          <a:prstGeom prst="rect">
            <a:avLst/>
          </a:prstGeom>
          <a:noFill/>
          <a:ln>
            <a:noFill/>
          </a:ln>
        </p:spPr>
        <p:txBody>
          <a:bodyPr spcFirstLastPara="1" wrap="square" lIns="91425" tIns="45700" rIns="91425" bIns="45700" anchor="t" anchorCtr="0">
            <a:normAutofit/>
          </a:bodyPr>
          <a:lstStyle/>
          <a:p>
            <a:pPr marL="347472" lvl="0" indent="-347472" algn="l" rtl="0">
              <a:lnSpc>
                <a:spcPct val="100000"/>
              </a:lnSpc>
              <a:spcBef>
                <a:spcPts val="0"/>
              </a:spcBef>
              <a:spcAft>
                <a:spcPts val="0"/>
              </a:spcAft>
              <a:buClr>
                <a:schemeClr val="accent6"/>
              </a:buClr>
              <a:buSzPts val="1800"/>
              <a:buChar char="•"/>
            </a:pPr>
            <a:r>
              <a:rPr lang="en-US" sz="2000" dirty="0"/>
              <a:t>User Roles :</a:t>
            </a:r>
            <a:endParaRPr sz="2000" dirty="0"/>
          </a:p>
          <a:p>
            <a:pPr marL="0" lvl="0" indent="0" algn="l" rtl="0">
              <a:lnSpc>
                <a:spcPct val="100000"/>
              </a:lnSpc>
              <a:spcBef>
                <a:spcPts val="360"/>
              </a:spcBef>
              <a:spcAft>
                <a:spcPts val="0"/>
              </a:spcAft>
              <a:buClr>
                <a:schemeClr val="accent6"/>
              </a:buClr>
              <a:buSzPts val="1800"/>
              <a:buNone/>
            </a:pPr>
            <a:r>
              <a:rPr lang="en-US" sz="2000" dirty="0"/>
              <a:t>            There are three most important roles assigned to users. Like Admin, Farmer and Wholesaler.</a:t>
            </a:r>
            <a:endParaRPr sz="2000" dirty="0"/>
          </a:p>
          <a:p>
            <a:pPr marL="0" lvl="0" indent="0" algn="l" rtl="0">
              <a:lnSpc>
                <a:spcPct val="100000"/>
              </a:lnSpc>
              <a:spcBef>
                <a:spcPts val="360"/>
              </a:spcBef>
              <a:spcAft>
                <a:spcPts val="0"/>
              </a:spcAft>
              <a:buClr>
                <a:schemeClr val="accent6"/>
              </a:buClr>
              <a:buSzPts val="1800"/>
              <a:buNone/>
            </a:pPr>
            <a:endParaRPr sz="2000" dirty="0"/>
          </a:p>
          <a:p>
            <a:pPr marL="0" lvl="0" indent="0" algn="l" rtl="0">
              <a:lnSpc>
                <a:spcPct val="100000"/>
              </a:lnSpc>
              <a:spcBef>
                <a:spcPts val="360"/>
              </a:spcBef>
              <a:spcAft>
                <a:spcPts val="0"/>
              </a:spcAft>
              <a:buClr>
                <a:schemeClr val="accent6"/>
              </a:buClr>
              <a:buSzPts val="1800"/>
              <a:buNone/>
            </a:pPr>
            <a:r>
              <a:rPr lang="en-US" sz="2000" dirty="0"/>
              <a:t>	Admin          :  User creation, permissions, reports generations etc.</a:t>
            </a:r>
            <a:endParaRPr sz="2000" dirty="0"/>
          </a:p>
          <a:p>
            <a:pPr marL="0" lvl="0" indent="0" algn="l" rtl="0">
              <a:lnSpc>
                <a:spcPct val="100000"/>
              </a:lnSpc>
              <a:spcBef>
                <a:spcPts val="360"/>
              </a:spcBef>
              <a:spcAft>
                <a:spcPts val="0"/>
              </a:spcAft>
              <a:buClr>
                <a:schemeClr val="accent6"/>
              </a:buClr>
              <a:buSzPts val="1800"/>
              <a:buNone/>
            </a:pPr>
            <a:r>
              <a:rPr lang="en-US" sz="2000" dirty="0"/>
              <a:t>	Farmer           :  Will add Products for sale and will be able to see the Product sold.</a:t>
            </a:r>
            <a:endParaRPr sz="2000" dirty="0"/>
          </a:p>
          <a:p>
            <a:pPr marL="0" lvl="0" indent="0" algn="l" rtl="0">
              <a:lnSpc>
                <a:spcPct val="100000"/>
              </a:lnSpc>
              <a:spcBef>
                <a:spcPts val="360"/>
              </a:spcBef>
              <a:spcAft>
                <a:spcPts val="0"/>
              </a:spcAft>
              <a:buClr>
                <a:schemeClr val="accent6"/>
              </a:buClr>
              <a:buSzPts val="1800"/>
              <a:buNone/>
            </a:pPr>
            <a:r>
              <a:rPr lang="en-US" sz="2000" dirty="0"/>
              <a:t>	Wholesaler   : Will be able to see the listed Products and will be able to buy Products which they like and want to buy.</a:t>
            </a:r>
            <a:endParaRPr sz="2000" dirty="0"/>
          </a:p>
          <a:p>
            <a:pPr marL="0" lvl="0" indent="0" algn="l" rtl="0">
              <a:lnSpc>
                <a:spcPct val="100000"/>
              </a:lnSpc>
              <a:spcBef>
                <a:spcPts val="360"/>
              </a:spcBef>
              <a:spcAft>
                <a:spcPts val="0"/>
              </a:spcAft>
              <a:buClr>
                <a:schemeClr val="accent6"/>
              </a:buClr>
              <a:buSzPts val="1800"/>
              <a:buNone/>
            </a:pPr>
            <a:endParaRPr sz="2000" dirty="0"/>
          </a:p>
          <a:p>
            <a:pPr marL="347472" lvl="0" indent="-347472" algn="l" rtl="0">
              <a:lnSpc>
                <a:spcPct val="100000"/>
              </a:lnSpc>
              <a:spcBef>
                <a:spcPts val="360"/>
              </a:spcBef>
              <a:spcAft>
                <a:spcPts val="0"/>
              </a:spcAft>
              <a:buClr>
                <a:schemeClr val="accent6"/>
              </a:buClr>
              <a:buSzPts val="1800"/>
              <a:buChar char="•"/>
            </a:pPr>
            <a:r>
              <a:rPr lang="en-US" sz="2000" dirty="0"/>
              <a:t>User Case According to roles :</a:t>
            </a:r>
            <a:endParaRPr sz="2000" dirty="0"/>
          </a:p>
          <a:p>
            <a:pPr marL="0" lvl="0" indent="0" algn="l" rtl="0">
              <a:lnSpc>
                <a:spcPct val="100000"/>
              </a:lnSpc>
              <a:spcBef>
                <a:spcPts val="360"/>
              </a:spcBef>
              <a:spcAft>
                <a:spcPts val="0"/>
              </a:spcAft>
              <a:buClr>
                <a:schemeClr val="accent6"/>
              </a:buClr>
              <a:buSzPts val="1800"/>
              <a:buNone/>
            </a:pPr>
            <a:endParaRPr sz="2000" dirty="0"/>
          </a:p>
          <a:p>
            <a:pPr marL="0" lvl="0" indent="0" algn="l" rtl="0">
              <a:lnSpc>
                <a:spcPct val="100000"/>
              </a:lnSpc>
              <a:spcBef>
                <a:spcPts val="360"/>
              </a:spcBef>
              <a:spcAft>
                <a:spcPts val="0"/>
              </a:spcAft>
              <a:buClr>
                <a:schemeClr val="accent6"/>
              </a:buClr>
              <a:buSzPts val="1800"/>
              <a:buNone/>
            </a:pPr>
            <a:endParaRPr sz="2000" dirty="0"/>
          </a:p>
          <a:p>
            <a:pPr marL="0" lvl="0" indent="0" algn="l" rtl="0">
              <a:lnSpc>
                <a:spcPct val="100000"/>
              </a:lnSpc>
              <a:spcBef>
                <a:spcPts val="360"/>
              </a:spcBef>
              <a:spcAft>
                <a:spcPts val="0"/>
              </a:spcAft>
              <a:buClr>
                <a:schemeClr val="accent6"/>
              </a:buClr>
              <a:buSzPts val="1800"/>
              <a:buNone/>
            </a:pPr>
            <a:endParaRPr sz="2000" dirty="0"/>
          </a:p>
        </p:txBody>
      </p:sp>
      <p:sp>
        <p:nvSpPr>
          <p:cNvPr id="284" name="Google Shape;284;p27"/>
          <p:cNvSpPr txBox="1">
            <a:spLocks noGrp="1"/>
          </p:cNvSpPr>
          <p:nvPr>
            <p:ph type="sldNum" idx="12"/>
          </p:nvPr>
        </p:nvSpPr>
        <p:spPr>
          <a:xfrm>
            <a:off x="10945368" y="457200"/>
            <a:ext cx="987552" cy="27432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5E7B0-C971-5F43-F1C7-014E73589425}"/>
              </a:ext>
            </a:extLst>
          </p:cNvPr>
          <p:cNvSpPr>
            <a:spLocks noGrp="1"/>
          </p:cNvSpPr>
          <p:nvPr>
            <p:ph type="title"/>
          </p:nvPr>
        </p:nvSpPr>
        <p:spPr>
          <a:xfrm>
            <a:off x="687032" y="436652"/>
            <a:ext cx="10671048" cy="768096"/>
          </a:xfrm>
        </p:spPr>
        <p:txBody>
          <a:bodyPr/>
          <a:lstStyle/>
          <a:p>
            <a:pPr marL="0" lvl="0" indent="0" algn="l" rtl="0">
              <a:lnSpc>
                <a:spcPct val="100000"/>
              </a:lnSpc>
              <a:spcBef>
                <a:spcPts val="360"/>
              </a:spcBef>
              <a:spcAft>
                <a:spcPts val="0"/>
              </a:spcAft>
              <a:buClr>
                <a:schemeClr val="accent6"/>
              </a:buClr>
              <a:buSzPts val="1800"/>
              <a:buNone/>
            </a:pPr>
            <a:r>
              <a:rPr lang="en-US" sz="2000" dirty="0"/>
              <a:t>Admin        :  Allowing access to user, track reports etc.</a:t>
            </a:r>
          </a:p>
        </p:txBody>
      </p:sp>
      <p:sp>
        <p:nvSpPr>
          <p:cNvPr id="4" name="Slide Number Placeholder 3">
            <a:extLst>
              <a:ext uri="{FF2B5EF4-FFF2-40B4-BE49-F238E27FC236}">
                <a16:creationId xmlns:a16="http://schemas.microsoft.com/office/drawing/2014/main" id="{FC277D38-7AB1-8E2D-0FD2-74E7E0C1F0E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8</a:t>
            </a:fld>
            <a:endParaRPr lang="en-US"/>
          </a:p>
        </p:txBody>
      </p:sp>
      <p:pic>
        <p:nvPicPr>
          <p:cNvPr id="5" name="Picture 4">
            <a:extLst>
              <a:ext uri="{FF2B5EF4-FFF2-40B4-BE49-F238E27FC236}">
                <a16:creationId xmlns:a16="http://schemas.microsoft.com/office/drawing/2014/main" id="{DE434717-C78D-9BC6-3578-26CF039681C7}"/>
              </a:ext>
            </a:extLst>
          </p:cNvPr>
          <p:cNvPicPr>
            <a:picLocks noChangeAspect="1"/>
          </p:cNvPicPr>
          <p:nvPr/>
        </p:nvPicPr>
        <p:blipFill>
          <a:blip r:embed="rId2" cstate="print"/>
          <a:srcRect/>
          <a:stretch>
            <a:fillRect/>
          </a:stretch>
        </p:blipFill>
        <p:spPr bwMode="auto">
          <a:xfrm>
            <a:off x="4174833" y="1427398"/>
            <a:ext cx="3469142" cy="4547025"/>
          </a:xfrm>
          <a:prstGeom prst="rect">
            <a:avLst/>
          </a:prstGeom>
          <a:noFill/>
          <a:ln w="9525">
            <a:noFill/>
            <a:miter lim="800000"/>
            <a:headEnd/>
            <a:tailEnd/>
          </a:ln>
        </p:spPr>
      </p:pic>
    </p:spTree>
    <p:extLst>
      <p:ext uri="{BB962C8B-B14F-4D97-AF65-F5344CB8AC3E}">
        <p14:creationId xmlns:p14="http://schemas.microsoft.com/office/powerpoint/2010/main" val="888310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FFB87-2AA8-0F92-7873-80F3B0308F9B}"/>
              </a:ext>
            </a:extLst>
          </p:cNvPr>
          <p:cNvSpPr>
            <a:spLocks noGrp="1"/>
          </p:cNvSpPr>
          <p:nvPr>
            <p:ph type="title"/>
          </p:nvPr>
        </p:nvSpPr>
        <p:spPr>
          <a:xfrm>
            <a:off x="755904" y="347472"/>
            <a:ext cx="10671048" cy="768096"/>
          </a:xfrm>
        </p:spPr>
        <p:txBody>
          <a:bodyPr/>
          <a:lstStyle/>
          <a:p>
            <a:pPr marL="0" lvl="0" indent="0" algn="l" rtl="0">
              <a:lnSpc>
                <a:spcPct val="100000"/>
              </a:lnSpc>
              <a:spcBef>
                <a:spcPts val="360"/>
              </a:spcBef>
              <a:spcAft>
                <a:spcPts val="0"/>
              </a:spcAft>
              <a:buClr>
                <a:schemeClr val="accent6"/>
              </a:buClr>
              <a:buSzPts val="1800"/>
              <a:buNone/>
            </a:pPr>
            <a:r>
              <a:rPr lang="en-US" sz="2000" dirty="0"/>
              <a:t>Farmer        : Upload their Products for selling.</a:t>
            </a:r>
          </a:p>
        </p:txBody>
      </p:sp>
      <p:sp>
        <p:nvSpPr>
          <p:cNvPr id="4" name="Slide Number Placeholder 3">
            <a:extLst>
              <a:ext uri="{FF2B5EF4-FFF2-40B4-BE49-F238E27FC236}">
                <a16:creationId xmlns:a16="http://schemas.microsoft.com/office/drawing/2014/main" id="{CAE52562-0B98-893C-B1FF-1E846B4A469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9</a:t>
            </a:fld>
            <a:endParaRPr lang="en-US"/>
          </a:p>
        </p:txBody>
      </p:sp>
      <p:pic>
        <p:nvPicPr>
          <p:cNvPr id="5" name="Picture 4">
            <a:extLst>
              <a:ext uri="{FF2B5EF4-FFF2-40B4-BE49-F238E27FC236}">
                <a16:creationId xmlns:a16="http://schemas.microsoft.com/office/drawing/2014/main" id="{96305F7D-8E1C-E483-4FC3-E8F4AEFE53A3}"/>
              </a:ext>
            </a:extLst>
          </p:cNvPr>
          <p:cNvPicPr>
            <a:picLocks noChangeAspect="1"/>
          </p:cNvPicPr>
          <p:nvPr/>
        </p:nvPicPr>
        <p:blipFill>
          <a:blip r:embed="rId2" cstate="print"/>
          <a:srcRect/>
          <a:stretch>
            <a:fillRect/>
          </a:stretch>
        </p:blipFill>
        <p:spPr bwMode="auto">
          <a:xfrm>
            <a:off x="4568840" y="1426381"/>
            <a:ext cx="2828290" cy="4950460"/>
          </a:xfrm>
          <a:prstGeom prst="rect">
            <a:avLst/>
          </a:prstGeom>
          <a:noFill/>
          <a:ln w="9525">
            <a:noFill/>
            <a:miter lim="800000"/>
            <a:headEnd/>
            <a:tailEnd/>
          </a:ln>
        </p:spPr>
      </p:pic>
    </p:spTree>
    <p:extLst>
      <p:ext uri="{BB962C8B-B14F-4D97-AF65-F5344CB8AC3E}">
        <p14:creationId xmlns:p14="http://schemas.microsoft.com/office/powerpoint/2010/main" val="243229542"/>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743</Words>
  <Application>Microsoft Office PowerPoint</Application>
  <PresentationFormat>Widescreen</PresentationFormat>
  <Paragraphs>112</Paragraphs>
  <Slides>13</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Arial Black</vt:lpstr>
      <vt:lpstr>EB Garamond</vt:lpstr>
      <vt:lpstr>Office Theme</vt:lpstr>
      <vt:lpstr>E-FARMING MARKET</vt:lpstr>
      <vt:lpstr>AGENDA</vt:lpstr>
      <vt:lpstr>INTRODUCTION</vt:lpstr>
      <vt:lpstr>ARCHITECTURE</vt:lpstr>
      <vt:lpstr>ER DIAGRAM</vt:lpstr>
      <vt:lpstr>TECHNOLOGY PLATFORM USED </vt:lpstr>
      <vt:lpstr>USER ROLES AND RESPONSIBILITIES</vt:lpstr>
      <vt:lpstr>Admin        :  Allowing access to user, track reports etc.</vt:lpstr>
      <vt:lpstr>Farmer        : Upload their Products for selling.</vt:lpstr>
      <vt:lpstr>Wholesaler : Can see all the listed Products and buy the Products.</vt:lpstr>
      <vt:lpstr>CONTRIBUTION FROM EACH TEAM MEMBER</vt:lpstr>
      <vt:lpstr>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E-FARMING MARKET</dc:title>
  <dc:creator>Anuj Bhure</dc:creator>
  <cp:lastModifiedBy>Anuj Bhure</cp:lastModifiedBy>
  <cp:revision>1</cp:revision>
  <dcterms:modified xsi:type="dcterms:W3CDTF">2023-08-25T09:26:48Z</dcterms:modified>
</cp:coreProperties>
</file>