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B695-2C94-D606-6749-A986F318A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86EFF-6200-4BAB-CB0C-569F946CE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A649E-D84A-9740-9AC6-6C8DDE8C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7C67-5A27-4A35-9DED-D2C002650B3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EB686-338E-66E7-65F3-CB8CA425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786AF-137A-443A-9486-B540C2E9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1617-3635-4765-ADDA-DA90F932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00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2BC0-E1FB-8667-B286-C0E27A69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79F0B-EE58-2BC3-1B3F-8EEDE946A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A1C1-1593-E725-F6E3-7D110996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7C67-5A27-4A35-9DED-D2C002650B3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B3236-9024-B9D3-F7FC-8681BCA3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168ED-58B9-8981-2EE6-B633F3F7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1617-3635-4765-ADDA-DA90F932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53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3BB3D-38CB-23B0-822D-2E2A527B7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BB519-0524-85BD-0F1E-F9EC5D681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F7F2-4DB1-C74B-6196-8D15D68C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7C67-5A27-4A35-9DED-D2C002650B3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80CA7-2FAD-DF68-037E-D5CDBB2C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E2AAB-5EF8-C0D4-AA6B-D5494C8C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1617-3635-4765-ADDA-DA90F932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8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8B35-2486-8084-7F28-6B46F052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660E8-98BE-8EAE-B0B6-F84E987A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93C1C-B56D-DA10-8F01-502897A2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7C67-5A27-4A35-9DED-D2C002650B3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BDA7A-FD1A-0D04-3025-AC74EF7A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8241A-2608-1888-D435-9027F12E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1617-3635-4765-ADDA-DA90F932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14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2DEF-1513-699D-05A1-D416D28B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90884-2275-8C6D-D00D-6CD0CC255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CDB2F-C365-BA9B-F206-39FC07CF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7C67-5A27-4A35-9DED-D2C002650B3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35766-AEB7-1D82-A0D1-12B41EC7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11D13-A1A7-BE02-7C5A-B055EE11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1617-3635-4765-ADDA-DA90F932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8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3AE9-B9BF-C1AB-C7C8-20260AD6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F022-02DA-5099-B300-EE8D2BA33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EC474-E9FB-870C-EBD9-9FD193C7C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1342B-6E6F-E29F-C978-B8B6F3FC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7C67-5A27-4A35-9DED-D2C002650B3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F5A52-7F0D-69DD-5244-C4AE9EB2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78E98-249A-F23F-CB3C-52A3305C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1617-3635-4765-ADDA-DA90F932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28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D173-7B10-8C72-BE00-33FEBFF2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037E8-F35E-AB3F-1817-2C269CD69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54D24-840B-BEF7-1A8B-BA5DAD046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BC1E0-F1DA-A1A5-C9A4-C3AE683B1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76627-7636-E518-BA79-9FEAE8398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2ABC7-925C-1B76-7CF9-ECFD9944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7C67-5A27-4A35-9DED-D2C002650B3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13495-D0CC-F387-A1B2-02C09F55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F5264-8622-1881-A05C-A0F109D6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1617-3635-4765-ADDA-DA90F932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53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9C72-8868-1D62-92CA-045259C3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5DDC2-A9E4-DE50-DFE2-98FFC091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7C67-5A27-4A35-9DED-D2C002650B3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6F5A9-C938-FBB9-D19E-577520AD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D2B29-9987-D124-C42D-67C11537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1617-3635-4765-ADDA-DA90F932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52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B05FE-5337-A27D-AB19-97F66834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7C67-5A27-4A35-9DED-D2C002650B3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EA496-BC57-562C-3891-9683539F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2173E-1787-0268-7989-3255D894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1617-3635-4765-ADDA-DA90F932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64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EA96-9AF5-DFE2-9EBF-F88188E5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6214-9C37-9D5D-C882-CDAAD1F8C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16560-94AF-5BE5-37AE-F40547DB5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08C6-2456-3CE2-14B6-781EABFF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7C67-5A27-4A35-9DED-D2C002650B3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5B3FF-30B0-680D-B532-77D9AF94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59F9F-4082-B1EE-E2C9-71193065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1617-3635-4765-ADDA-DA90F932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10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525B-5820-CE78-7757-61FD15D9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E112A-2A5C-BEB0-38F7-4CDFFD274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DBB77-FCD2-908D-2226-407F14330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63A86-27D3-1938-7F26-75525D82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7C67-5A27-4A35-9DED-D2C002650B3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927BE-65AA-CC0A-9846-650FD84A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5856B-B316-9DB8-E136-79FAF729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1617-3635-4765-ADDA-DA90F932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74FE8-A191-8552-C466-2302FD06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3F166-A8ED-3A94-B526-505364DF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5001E-91AC-D954-B80E-9942F3784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97C67-5A27-4A35-9DED-D2C002650B3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8746D-74A5-1287-EA09-489554528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E7F1D-2668-5E37-ECBE-DF2F83DE2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D1617-3635-4765-ADDA-DA90F932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09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1076-5FF9-B8E7-5F19-BE4197CF3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12E2C-382C-8A3B-384B-B46639A54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3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Wagholikar</dc:creator>
  <cp:lastModifiedBy>Omkar Wagholikar</cp:lastModifiedBy>
  <cp:revision>1</cp:revision>
  <dcterms:created xsi:type="dcterms:W3CDTF">2023-04-28T10:15:45Z</dcterms:created>
  <dcterms:modified xsi:type="dcterms:W3CDTF">2023-04-28T10:16:25Z</dcterms:modified>
</cp:coreProperties>
</file>