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BD8D-B99B-7DFB-9F4A-77ED1E43E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28D1B-00A3-A67A-7952-545E56A4E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316D-0F5F-399F-7B41-EC48FC6A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753C-A6E1-6AF7-DE64-00216D34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D14F-6B9B-EDD3-5FE2-403B2101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E6CF-34C0-6E53-AE0B-47F0F6CF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8668-F74A-B497-DF69-F964BD67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280C-041D-4A49-F609-F087A725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1C5B-0C0D-FDB9-300D-81B9E8EE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4EED-6ED8-6762-2F5C-B275B37D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B152-26C9-72F8-2009-E8F1D1F83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FC895-A669-61CB-D43E-E42C3408E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348A-DCC7-AE50-5308-9259090B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1C49-FCCE-32C6-6FA0-CFE77971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0B13-956D-0305-E185-F78E4DA9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4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DC1B-84F7-D647-D659-A56D85EE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7571-52B1-2404-C761-292667B4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C221-2CCD-73A6-0C1C-65DD2A05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535A-8CBB-78E9-3395-DA378BA2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81FA-515A-4470-5984-A619F7AC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A26-34DC-33DB-1A88-4EBAEA44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F73C0-09C2-00D1-CA9E-7A62AE58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0E70-4FDC-C42B-5A21-413A0B3F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2C1D-DD7F-C2B4-744A-7274A6EB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3CA1-7D8B-1720-12F6-7AAAE94A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80FE-1A02-D200-C095-607545E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9B6D-1F3D-F123-AC4D-5CF693EA3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CCC9-44A0-2AD6-A01C-64685849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94A15-3849-C747-0359-40141B13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3562-1461-77B5-5DA8-2807367A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EAE77-C717-9BDA-6C02-30E54B0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8225-09FF-5D80-C03E-F216B43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14E2-FEFF-9EB6-9E91-26FEEB43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9D076-90E2-C9EB-7467-513AE84A1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6B231-A907-1958-1BF9-6291E614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5FF19-2EB1-4DCE-B779-C7A05242D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4384F-F3E0-FE62-6596-56E7D0C8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125F7-D958-58DF-CD60-170DBB73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AC246-1DBC-BD88-1ECC-9247387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7700-2AFE-F0D2-2843-3B61DB5E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B8202-78BC-2898-F043-BD178D8B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D66C-D59C-B5C5-D21E-39856E2D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7F3E7-B497-9678-74E3-9B7DD4E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8D132-1246-5B17-B7EF-8826600F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1C293-459C-BEB7-5F3F-899111B4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8CDBD-A52F-8F69-D7F8-E6824AC4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2EB-77FA-2173-1AC8-2E4C6AC4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7709-9019-0119-2175-CD87BF27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4A804-CC0A-1C81-41EA-5FA723B0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91B83-600B-533B-133F-AC28910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09B61-1A59-B4CB-9891-CE80AE8C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D5B2-6081-DE7F-E320-B733F5CA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2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1C61-416D-23FF-6504-294D1127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EB469-5BD6-B6F4-70EA-08A0234D3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223B-C200-A7C7-7ACD-5BB561C5C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4A817-7B68-4431-4673-9DC5C1EA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974F-1741-AD50-AE79-7B75C57C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29DD-5A61-BABA-F7CF-C0491033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76FCB-A8C1-C80E-662D-86C4F585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E602-6664-007C-05B7-BCC1EB08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D8DE-5C3A-11CD-1128-EED376CC7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D0FC-50FD-4575-AE6F-F2B78A28CC6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A878-7B13-D1C9-7086-B3056FF77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8C29-EC3D-9729-78FC-70BD7C18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D5C2-25BF-4868-80DC-6B0A8671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hyperlink" Target="https://drive.google.com/drive/folders/15JaYCrWnYs4gpqwsGKUvf9CSFi9xowNp?usp=shar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58BE7-A3D6-9643-B6D6-EA27D3D8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2E67B2"/>
                </a:solidFill>
              </a:rPr>
              <a:t>Gamification POC and AR Avatar creation.</a:t>
            </a:r>
            <a:r>
              <a:rPr lang="en-IN" sz="4400" dirty="0">
                <a:solidFill>
                  <a:srgbClr val="2E67B2"/>
                </a:solidFill>
              </a:rPr>
              <a:t/>
            </a:r>
            <a:br>
              <a:rPr lang="en-IN" sz="4400" dirty="0">
                <a:solidFill>
                  <a:srgbClr val="2E67B2"/>
                </a:solidFill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269D8-0164-33A4-0063-52FA3B918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74" y="1192696"/>
            <a:ext cx="5569226" cy="5539407"/>
          </a:xfrm>
        </p:spPr>
        <p:txBody>
          <a:bodyPr>
            <a:normAutofit/>
          </a:bodyPr>
          <a:lstStyle/>
          <a:p>
            <a:pPr defTabSz="609585"/>
            <a:r>
              <a:rPr lang="en-US" sz="1333" b="1" dirty="0">
                <a:solidFill>
                  <a:prstClr val="black"/>
                </a:solidFill>
              </a:rPr>
              <a:t>Context:</a:t>
            </a:r>
          </a:p>
          <a:p>
            <a:pPr marL="285744" indent="-285744" defTabSz="609585"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prstClr val="black"/>
                </a:solidFill>
              </a:rPr>
              <a:t>Gamification </a:t>
            </a:r>
            <a:r>
              <a:rPr lang="en-US" sz="1333" dirty="0" smtClean="0">
                <a:solidFill>
                  <a:prstClr val="black"/>
                </a:solidFill>
              </a:rPr>
              <a:t>elements</a:t>
            </a:r>
            <a:r>
              <a:rPr lang="en-US" sz="1333" b="1" dirty="0" smtClean="0">
                <a:solidFill>
                  <a:prstClr val="black"/>
                </a:solidFill>
              </a:rPr>
              <a:t>.</a:t>
            </a:r>
            <a:endParaRPr lang="en-US" sz="1333" b="1" dirty="0">
              <a:solidFill>
                <a:prstClr val="black"/>
              </a:solidFill>
            </a:endParaRPr>
          </a:p>
          <a:p>
            <a:pPr defTabSz="609585"/>
            <a:r>
              <a:rPr lang="en-US" sz="1333" b="1" dirty="0">
                <a:solidFill>
                  <a:prstClr val="black"/>
                </a:solidFill>
              </a:rPr>
              <a:t>Goal: </a:t>
            </a:r>
          </a:p>
          <a:p>
            <a:pPr defTabSz="609585"/>
            <a:r>
              <a:rPr lang="en-US" sz="1333" dirty="0" smtClean="0">
                <a:solidFill>
                  <a:prstClr val="black"/>
                </a:solidFill>
              </a:rPr>
              <a:t>Improve skills of end user.</a:t>
            </a:r>
            <a:endParaRPr lang="en-US" sz="1333" dirty="0">
              <a:solidFill>
                <a:prstClr val="black"/>
              </a:solidFill>
            </a:endParaRPr>
          </a:p>
          <a:p>
            <a:pPr defTabSz="609585"/>
            <a:endParaRPr lang="en-US" sz="1333" b="1" dirty="0">
              <a:solidFill>
                <a:prstClr val="black"/>
              </a:solidFill>
            </a:endParaRPr>
          </a:p>
          <a:p>
            <a:pPr defTabSz="609585"/>
            <a:r>
              <a:rPr lang="en-US" sz="1333" b="1" dirty="0">
                <a:solidFill>
                  <a:prstClr val="black"/>
                </a:solidFill>
              </a:rPr>
              <a:t>Scope:</a:t>
            </a:r>
          </a:p>
          <a:p>
            <a:pPr defTabSz="609585">
              <a:buFont typeface="Wingdings" panose="05000000000000000000" pitchFamily="2" charset="2"/>
              <a:buChar char="Ø"/>
            </a:pPr>
            <a:r>
              <a:rPr lang="en-US" sz="1333" dirty="0" smtClean="0">
                <a:solidFill>
                  <a:prstClr val="black"/>
                </a:solidFill>
              </a:rPr>
              <a:t>Avatar creation.</a:t>
            </a:r>
          </a:p>
          <a:p>
            <a:pPr defTabSz="609585">
              <a:buFont typeface="Wingdings" panose="05000000000000000000" pitchFamily="2" charset="2"/>
              <a:buChar char="Ø"/>
            </a:pPr>
            <a:r>
              <a:rPr lang="en-US" sz="1333" dirty="0" smtClean="0">
                <a:solidFill>
                  <a:prstClr val="black"/>
                </a:solidFill>
              </a:rPr>
              <a:t>Develop experiences to improve cognitive thinking of a child, by providing Gamified Experiences.</a:t>
            </a:r>
          </a:p>
          <a:p>
            <a:pPr lvl="1" defTabSz="609585"/>
            <a:r>
              <a:rPr lang="en-US" sz="1330" dirty="0" smtClean="0">
                <a:solidFill>
                  <a:prstClr val="black"/>
                </a:solidFill>
              </a:rPr>
              <a:t>General Idea is to develop cognitive thinking and understanding of a child in various fields as mentioned below.</a:t>
            </a:r>
          </a:p>
          <a:p>
            <a:pPr lvl="1" defTabSz="609585"/>
            <a:r>
              <a:rPr lang="en-US" sz="1330" dirty="0" smtClean="0">
                <a:solidFill>
                  <a:prstClr val="black"/>
                </a:solidFill>
              </a:rPr>
              <a:t>These fields are : Science, Mathematics, Emotional understanding.</a:t>
            </a:r>
          </a:p>
          <a:p>
            <a:pPr lvl="1" defTabSz="609585"/>
            <a:r>
              <a:rPr lang="en-US" sz="1330" dirty="0" smtClean="0">
                <a:solidFill>
                  <a:prstClr val="black"/>
                </a:solidFill>
              </a:rPr>
              <a:t>Create option to create customized avatar for end user and various cosmetic items can be provided as a reward.</a:t>
            </a:r>
          </a:p>
          <a:p>
            <a:pPr lvl="1" defTabSz="609585"/>
            <a:r>
              <a:rPr lang="en-US" sz="1330" dirty="0" smtClean="0">
                <a:solidFill>
                  <a:prstClr val="black"/>
                </a:solidFill>
              </a:rPr>
              <a:t>Some of the snapshots and POC’s of the same are shown below</a:t>
            </a:r>
          </a:p>
          <a:p>
            <a:pPr lvl="1" defTabSz="609585"/>
            <a:r>
              <a:rPr lang="en-US" sz="1330" dirty="0">
                <a:solidFill>
                  <a:prstClr val="black"/>
                </a:solidFill>
                <a:hlinkClick r:id="rId2"/>
              </a:rPr>
              <a:t>https://drive.google.com/drive/folders/15JaYCrWnYs4gpqwsGKUvf9CSFi9xowNp?usp=sharing</a:t>
            </a:r>
            <a:endParaRPr lang="en-US" sz="1330" dirty="0">
              <a:solidFill>
                <a:prstClr val="black"/>
              </a:solidFill>
            </a:endParaRPr>
          </a:p>
          <a:p>
            <a:pPr defTabSz="609585"/>
            <a:r>
              <a:rPr lang="en-US" sz="1333" b="1" dirty="0" smtClean="0">
                <a:solidFill>
                  <a:prstClr val="black"/>
                </a:solidFill>
              </a:rPr>
              <a:t>Result: </a:t>
            </a:r>
          </a:p>
          <a:p>
            <a:pPr marL="285744" indent="-285744" defTabSz="609585">
              <a:buFont typeface="Wingdings" panose="05000000000000000000" pitchFamily="2" charset="2"/>
              <a:buChar char="§"/>
            </a:pPr>
            <a:r>
              <a:rPr lang="en-US" sz="1333" dirty="0" smtClean="0">
                <a:solidFill>
                  <a:prstClr val="black"/>
                </a:solidFill>
              </a:rPr>
              <a:t>Solutions </a:t>
            </a:r>
            <a:r>
              <a:rPr lang="en-US" sz="1333" dirty="0">
                <a:solidFill>
                  <a:prstClr val="black"/>
                </a:solidFill>
              </a:rPr>
              <a:t>delivered for various series </a:t>
            </a:r>
            <a:r>
              <a:rPr lang="en-US" sz="1333" dirty="0" smtClean="0">
                <a:solidFill>
                  <a:prstClr val="black"/>
                </a:solidFill>
              </a:rPr>
              <a:t>projects, Helps to deliver gamified experiences for children, and improves learning.</a:t>
            </a:r>
            <a:endParaRPr lang="en-US" sz="1333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87AE2-8550-9FEB-111E-3F28A53E9790}"/>
              </a:ext>
            </a:extLst>
          </p:cNvPr>
          <p:cNvSpPr txBox="1"/>
          <p:nvPr/>
        </p:nvSpPr>
        <p:spPr>
          <a:xfrm>
            <a:off x="6758608" y="3240817"/>
            <a:ext cx="136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800" b="1" dirty="0">
                <a:solidFill>
                  <a:prstClr val="black"/>
                </a:solidFill>
              </a:rPr>
              <a:t>Understeer</a:t>
            </a:r>
            <a:endParaRPr lang="en-IN" sz="1800" b="1" dirty="0">
              <a:solidFill>
                <a:prstClr val="black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6972C-D7E8-6992-9108-D2D77D4692BC}"/>
              </a:ext>
            </a:extLst>
          </p:cNvPr>
          <p:cNvSpPr txBox="1"/>
          <p:nvPr/>
        </p:nvSpPr>
        <p:spPr>
          <a:xfrm>
            <a:off x="8862391" y="3247647"/>
            <a:ext cx="12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800" b="1" dirty="0">
                <a:solidFill>
                  <a:prstClr val="black"/>
                </a:solidFill>
              </a:rPr>
              <a:t>Oversteer</a:t>
            </a:r>
            <a:endParaRPr lang="en-IN" sz="1800" b="1" dirty="0">
              <a:solidFill>
                <a:prstClr val="black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40" y="1654197"/>
            <a:ext cx="1756221" cy="255719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59" y="1654197"/>
            <a:ext cx="1648822" cy="2557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23" y="1654197"/>
            <a:ext cx="1489004" cy="2557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08" y="5160278"/>
            <a:ext cx="2584483" cy="11246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99" y="5160278"/>
            <a:ext cx="2783990" cy="11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Gamification POC and AR Avatar creation.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Samruddhi Deopurkar</dc:creator>
  <cp:lastModifiedBy>Lenovo</cp:lastModifiedBy>
  <cp:revision>10</cp:revision>
  <dcterms:created xsi:type="dcterms:W3CDTF">2022-06-17T05:54:55Z</dcterms:created>
  <dcterms:modified xsi:type="dcterms:W3CDTF">2022-07-12T07:03:34Z</dcterms:modified>
</cp:coreProperties>
</file>