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763000" cy="58117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</a:t>
            </a:r>
            <a:r>
              <a:rPr lang="en-US" sz="2000" dirty="0" smtClean="0"/>
              <a:t>are </a:t>
            </a:r>
            <a:r>
              <a:rPr lang="en-US" sz="2000" dirty="0"/>
              <a:t>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31941"/>
              </p:ext>
            </p:extLst>
          </p:nvPr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30361" y="5439286"/>
            <a:ext cx="35872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Ans</a:t>
            </a:r>
            <a:r>
              <a:rPr lang="en-US" b="1" dirty="0"/>
              <a:t>… </a:t>
            </a:r>
            <a:r>
              <a:rPr lang="en-US" sz="1600" b="1" dirty="0">
                <a:solidFill>
                  <a:schemeClr val="accent1"/>
                </a:solidFill>
              </a:rPr>
              <a:t>p-value = 0.6603 and it is greater than 0.5 therefore failed to reject null hypothesis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Therefore</a:t>
            </a:r>
            <a:r>
              <a:rPr lang="en-US" sz="1600" b="1" dirty="0">
                <a:solidFill>
                  <a:schemeClr val="accent1"/>
                </a:solidFill>
              </a:rPr>
              <a:t>, Same product sales for </a:t>
            </a:r>
            <a:r>
              <a:rPr lang="en-US" sz="1600" b="1" dirty="0" smtClean="0">
                <a:solidFill>
                  <a:schemeClr val="accent1"/>
                </a:solidFill>
              </a:rPr>
              <a:t>Male </a:t>
            </a:r>
            <a:r>
              <a:rPr lang="en-US" sz="1600" b="1" dirty="0">
                <a:solidFill>
                  <a:schemeClr val="accent1"/>
                </a:solidFill>
              </a:rPr>
              <a:t>&amp; </a:t>
            </a:r>
            <a:r>
              <a:rPr lang="en-US" sz="1600" b="1" dirty="0" smtClean="0">
                <a:solidFill>
                  <a:schemeClr val="accent1"/>
                </a:solidFill>
              </a:rPr>
              <a:t>Female </a:t>
            </a:r>
            <a:endParaRPr lang="en-IN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08" y="990600"/>
            <a:ext cx="8763000" cy="43902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 smtClean="0"/>
              <a:t>CustomerOrderForm.mtw</a:t>
            </a:r>
            <a:r>
              <a:rPr lang="en-US" b="1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524" y="5380892"/>
            <a:ext cx="80537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/>
              <a:t>Ans</a:t>
            </a:r>
            <a:r>
              <a:rPr lang="en-US" b="1" dirty="0"/>
              <a:t>… </a:t>
            </a:r>
            <a:r>
              <a:rPr lang="en-US" b="1" dirty="0">
                <a:solidFill>
                  <a:schemeClr val="accent1"/>
                </a:solidFill>
              </a:rPr>
              <a:t>X-squared = 3.859, </a:t>
            </a:r>
            <a:r>
              <a:rPr lang="en-US" b="1" dirty="0" err="1">
                <a:solidFill>
                  <a:schemeClr val="accent1"/>
                </a:solidFill>
              </a:rPr>
              <a:t>df</a:t>
            </a:r>
            <a:r>
              <a:rPr lang="en-US" b="1" dirty="0">
                <a:solidFill>
                  <a:schemeClr val="accent1"/>
                </a:solidFill>
              </a:rPr>
              <a:t> = 3, p-value = 0.2771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          p-value is greater than 0.05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          Therefore, No action, Defective % does not varies by  </a:t>
            </a:r>
            <a:r>
              <a:rPr lang="en-US" b="1" dirty="0" err="1">
                <a:solidFill>
                  <a:schemeClr val="accent1"/>
                </a:solidFill>
              </a:rPr>
              <a:t>centre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360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Omkar Shelar</cp:lastModifiedBy>
  <cp:revision>5</cp:revision>
  <dcterms:created xsi:type="dcterms:W3CDTF">2015-11-14T12:07:48Z</dcterms:created>
  <dcterms:modified xsi:type="dcterms:W3CDTF">2022-07-15T13:05:49Z</dcterms:modified>
</cp:coreProperties>
</file>