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4932484"/>
            <a:ext cx="880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/>
              <a:t>Ans</a:t>
            </a:r>
            <a:r>
              <a:rPr lang="en-US" sz="1600" b="1" dirty="0" smtClean="0"/>
              <a:t>… </a:t>
            </a:r>
            <a:r>
              <a:rPr lang="en-US" sz="1600" b="1" dirty="0" err="1" smtClean="0">
                <a:solidFill>
                  <a:schemeClr val="accent1"/>
                </a:solidFill>
              </a:rPr>
              <a:t>p_value</a:t>
            </a:r>
            <a:r>
              <a:rPr lang="en-US" sz="1600" b="1" dirty="0" smtClean="0">
                <a:solidFill>
                  <a:schemeClr val="accent1"/>
                </a:solidFill>
              </a:rPr>
              <a:t> = 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0.7228688704678063</a:t>
            </a:r>
          </a:p>
          <a:p>
            <a:pPr lvl="0"/>
            <a:r>
              <a:rPr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</a:t>
            </a:r>
            <a:r>
              <a:rPr lang="en-US" alt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p_value</a:t>
            </a:r>
            <a:r>
              <a:rPr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greater than 0.05, therefore there is 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</a:p>
          <a:p>
            <a:pPr lvl="0"/>
            <a:r>
              <a:rPr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significance </a:t>
            </a:r>
            <a:r>
              <a:rPr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difference in diameter of cutlet between two units</a:t>
            </a:r>
            <a:r>
              <a:rPr lang="en-US" altLang="en-US" sz="1600" b="1" dirty="0" smtClean="0">
                <a:solidFill>
                  <a:schemeClr val="accent1"/>
                </a:solidFill>
              </a:rPr>
              <a:t> </a:t>
            </a:r>
            <a:endParaRPr lang="en-US" altLang="en-US"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1"/>
            <a:ext cx="8610600" cy="457413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</a:t>
            </a:r>
            <a:r>
              <a:rPr lang="en-US" sz="2800" dirty="0" smtClean="0"/>
              <a:t>level.</a:t>
            </a:r>
          </a:p>
          <a:p>
            <a:pPr algn="just">
              <a:buNone/>
            </a:pPr>
            <a:r>
              <a:rPr lang="en-US" dirty="0" smtClean="0"/>
              <a:t>Minitab </a:t>
            </a:r>
            <a:r>
              <a:rPr lang="en-US" dirty="0"/>
              <a:t>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785338"/>
            <a:ext cx="8541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Ans</a:t>
            </a:r>
            <a:r>
              <a:rPr lang="en-US" sz="1600" b="1" dirty="0" smtClean="0"/>
              <a:t>… </a:t>
            </a:r>
            <a:r>
              <a:rPr lang="en-US" sz="1600" b="1" dirty="0" err="1" smtClean="0">
                <a:solidFill>
                  <a:schemeClr val="accent1"/>
                </a:solidFill>
              </a:rPr>
              <a:t>p_value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= 2.1156708949992414e-57</a:t>
            </a:r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r>
              <a:rPr lang="en-IN" sz="1600" b="1" dirty="0" smtClean="0">
                <a:solidFill>
                  <a:schemeClr val="accent1"/>
                </a:solidFill>
              </a:rPr>
              <a:t>          here, </a:t>
            </a:r>
            <a:r>
              <a:rPr lang="en-US" sz="1600" b="1" dirty="0" err="1">
                <a:solidFill>
                  <a:schemeClr val="accent1"/>
                </a:solidFill>
              </a:rPr>
              <a:t>p_value</a:t>
            </a:r>
            <a:r>
              <a:rPr lang="en-US" sz="1600" b="1" dirty="0">
                <a:solidFill>
                  <a:schemeClr val="accent1"/>
                </a:solidFill>
              </a:rPr>
              <a:t> is smaller than 0.05, therefore there is difference in TAT among the different </a:t>
            </a:r>
            <a:r>
              <a:rPr lang="en-US" sz="1600" b="1" dirty="0" smtClean="0">
                <a:solidFill>
                  <a:schemeClr val="accent1"/>
                </a:solidFill>
              </a:rPr>
              <a:t>  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          laboratories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763000" cy="58117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</a:t>
            </a:r>
            <a:r>
              <a:rPr lang="en-US" sz="2000" dirty="0" smtClean="0"/>
              <a:t>are </a:t>
            </a:r>
            <a:r>
              <a:rPr lang="en-US" sz="2000" dirty="0"/>
              <a:t>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31941"/>
              </p:ext>
            </p:extLst>
          </p:nvPr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0361" y="5439286"/>
            <a:ext cx="35872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/>
              <a:t>… </a:t>
            </a:r>
            <a:r>
              <a:rPr lang="en-US" sz="1600" b="1" dirty="0">
                <a:solidFill>
                  <a:schemeClr val="accent1"/>
                </a:solidFill>
              </a:rPr>
              <a:t>p-value = 0.6603 and it is greater than 0.5 therefore failed to reject null hypothesis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Therefore</a:t>
            </a:r>
            <a:r>
              <a:rPr lang="en-US" sz="1600" b="1" dirty="0">
                <a:solidFill>
                  <a:schemeClr val="accent1"/>
                </a:solidFill>
              </a:rPr>
              <a:t>, Same product sales for </a:t>
            </a:r>
            <a:r>
              <a:rPr lang="en-US" sz="1600" b="1" dirty="0" smtClean="0">
                <a:solidFill>
                  <a:schemeClr val="accent1"/>
                </a:solidFill>
              </a:rPr>
              <a:t>Male </a:t>
            </a:r>
            <a:r>
              <a:rPr lang="en-US" sz="1600" b="1" dirty="0">
                <a:solidFill>
                  <a:schemeClr val="accent1"/>
                </a:solidFill>
              </a:rPr>
              <a:t>&amp; </a:t>
            </a:r>
            <a:r>
              <a:rPr lang="en-US" sz="1600" b="1" dirty="0" smtClean="0">
                <a:solidFill>
                  <a:schemeClr val="accent1"/>
                </a:solidFill>
              </a:rPr>
              <a:t>Female </a:t>
            </a:r>
            <a:endParaRPr lang="en-IN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08" y="990600"/>
            <a:ext cx="8763000" cy="43902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 smtClean="0"/>
              <a:t>CustomerOrderForm.mtw</a:t>
            </a:r>
            <a:r>
              <a:rPr lang="en-US" b="1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524" y="5380892"/>
            <a:ext cx="80537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/>
              <a:t>Ans</a:t>
            </a:r>
            <a:r>
              <a:rPr lang="en-US" b="1" dirty="0"/>
              <a:t>… </a:t>
            </a:r>
            <a:r>
              <a:rPr lang="en-US" b="1" dirty="0">
                <a:solidFill>
                  <a:schemeClr val="accent1"/>
                </a:solidFill>
              </a:rPr>
              <a:t>X-squared = 3.859, </a:t>
            </a:r>
            <a:r>
              <a:rPr lang="en-US" b="1" dirty="0" err="1">
                <a:solidFill>
                  <a:schemeClr val="accent1"/>
                </a:solidFill>
              </a:rPr>
              <a:t>df</a:t>
            </a:r>
            <a:r>
              <a:rPr lang="en-US" b="1" dirty="0">
                <a:solidFill>
                  <a:schemeClr val="accent1"/>
                </a:solidFill>
              </a:rPr>
              <a:t> = 3, p-value = 0.2771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p-value is greater than 0.05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Therefore, No action, Defective % does not varies by  </a:t>
            </a:r>
            <a:r>
              <a:rPr lang="en-US" b="1" dirty="0" err="1">
                <a:solidFill>
                  <a:schemeClr val="accent1"/>
                </a:solidFill>
              </a:rPr>
              <a:t>centre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417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Omkar Shelar</cp:lastModifiedBy>
  <cp:revision>7</cp:revision>
  <dcterms:created xsi:type="dcterms:W3CDTF">2015-11-14T12:07:48Z</dcterms:created>
  <dcterms:modified xsi:type="dcterms:W3CDTF">2022-07-17T12:00:15Z</dcterms:modified>
</cp:coreProperties>
</file>