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a2538e56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1a2538e56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7285b49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7285b49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285b49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285b49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285b49e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285b49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285b49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7285b49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a9b3f9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a9b3f9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a9b3f9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a9b3f9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a9b3f9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7a9b3f9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a9b3f9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a9b3f9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90625"/>
            <a:ext cx="88392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86025" y="152400"/>
            <a:ext cx="791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Wall-E Code Structure</a:t>
            </a:r>
            <a:endParaRPr b="1" sz="2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981" y="721800"/>
            <a:ext cx="6910031" cy="43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Components</a:t>
            </a:r>
            <a:endParaRPr b="1" sz="4100">
              <a:solidFill>
                <a:srgbClr val="FFFFFF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00" y="834080"/>
            <a:ext cx="8240874" cy="3873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82700"/>
            <a:ext cx="8658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1. Go to </a:t>
            </a:r>
            <a:r>
              <a:rPr b="1"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esp/esp-idf/examples/get-started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folder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2. Make a new folder named '</a:t>
            </a:r>
            <a:r>
              <a:rPr b="1"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3. Now go to </a:t>
            </a:r>
            <a:r>
              <a:rPr b="1"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esp/esp-idf/</a:t>
            </a: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examples/get-started</a:t>
            </a:r>
            <a:r>
              <a:rPr b="1"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/blink</a:t>
            </a:r>
            <a:endParaRPr b="1"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4. Copy the contents of that Folder (main, CMakeLists… </a:t>
            </a:r>
            <a:r>
              <a:rPr b="1" lang="en" sz="1500" u="sng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everything except the build folder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5. Paste the contents inside your test folder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6. In your test folder open the CMakeLists file and change 'blink'        to 'test' and save and close that file 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7. Then in your test folder go inside main folder and open the CMakeLists file 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8. Change </a:t>
            </a:r>
            <a:r>
              <a:rPr b="1"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'blink.c'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to </a:t>
            </a:r>
            <a:r>
              <a:rPr b="1"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'test.c'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and save and close that file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9. Now in your main folder Rename the blink.c file as test.c 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10. Then you can change the test.c file and code in that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Make changes which you think are necessary, don't change any header statements if possible.</a:t>
            </a:r>
            <a:endParaRPr b="1"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1739"/>
              <a:buFont typeface="Arial"/>
              <a:buNone/>
            </a:pPr>
            <a:r>
              <a:rPr b="1" lang="en" sz="2300" u="sng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How to create a test file??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1739"/>
              <a:buFont typeface="Arial"/>
              <a:buNone/>
            </a:pPr>
            <a:r>
              <a:rPr b="1" lang="en" sz="2300" u="sng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How to run a test file you have created??</a:t>
            </a:r>
            <a:endParaRPr b="1" sz="2300" u="sng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1. In terminal go to esp/esp-idf/codes/test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(Folder you just created)</a:t>
            </a:r>
            <a:endParaRPr b="1"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2. sudo chmod 777 /dev/ttyUSB0  # Not for Windows 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3. Then enter your password if asked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4. idf.py -p /dev/ttyUSB0 -b 2000000 flash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5. If you have written any printf statements in the code to see the results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idf.py monitor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(ctrl ]) to stop the monitor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Make sure your esp is connected to laptop while doing all these.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Roboto Mono"/>
                <a:ea typeface="Roboto Mono"/>
                <a:cs typeface="Roboto Mono"/>
                <a:sym typeface="Roboto Mono"/>
              </a:rPr>
              <a:t>Building the Project</a:t>
            </a:r>
            <a:r>
              <a:rPr lang="en" sz="2120" u="sng"/>
              <a:t> </a:t>
            </a:r>
            <a:endParaRPr sz="2120" u="sng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BFF844"/>
                </a:solidFill>
              </a:rPr>
              <a:t>idf.py build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# Command for building </a:t>
            </a: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</a:t>
            </a: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code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 command is the same for all the Operating Systems.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 command builds and compiles all the </a:t>
            </a: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files inside the folder.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 is similar to the gcc command written in C to compile our code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7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Flashing the Code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651000"/>
            <a:ext cx="8574300" cy="4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After running the build command, we flash the newly built binaries on the ESP-32.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 is done via the following command: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idf.py -p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[-b </a:t>
            </a:r>
            <a:r>
              <a:rPr b="1" lang="en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BAUD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flash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Here,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PORT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stands for the </a:t>
            </a: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Serial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Port number of the ESP-32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and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BAUD</a:t>
            </a:r>
            <a:r>
              <a:rPr lang="en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stands for the </a:t>
            </a:r>
            <a:r>
              <a:rPr b="1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Baud Rate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(rate of information transfer to the ESP-32)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Example Ports:</a:t>
            </a:r>
            <a:endParaRPr i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For Linux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 /dev/ttyUSB0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For MacOS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 /dev/cu.usbserial-0001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For Windows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 /COM1#/2/3/…..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651000"/>
            <a:ext cx="8520600" cy="43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Checking Ports</a:t>
            </a:r>
            <a:endParaRPr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Type the below commands in your terminal according to the system you have: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Linux: </a:t>
            </a:r>
            <a:r>
              <a:rPr lang="en">
                <a:solidFill>
                  <a:srgbClr val="F4CCCC"/>
                </a:solidFill>
                <a:latin typeface="Roboto Mono"/>
                <a:ea typeface="Roboto Mono"/>
                <a:cs typeface="Roboto Mono"/>
                <a:sym typeface="Roboto Mono"/>
              </a:rPr>
              <a:t>dmesg | grep tty</a:t>
            </a:r>
            <a:endParaRPr>
              <a:solidFill>
                <a:srgbClr val="F4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MacOS: </a:t>
            </a:r>
            <a:r>
              <a:rPr lang="en">
                <a:solidFill>
                  <a:srgbClr val="F4CCCC"/>
                </a:solidFill>
                <a:latin typeface="Roboto Mono"/>
                <a:ea typeface="Roboto Mono"/>
                <a:cs typeface="Roboto Mono"/>
                <a:sym typeface="Roboto Mono"/>
              </a:rPr>
              <a:t>/dev/cu.*</a:t>
            </a:r>
            <a:endParaRPr>
              <a:solidFill>
                <a:srgbClr val="F4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For Windows: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Open the Device Manager. Connect and disconnect the ESP-32 and observe which port appears and disappears. That will be your port number (e.g. </a:t>
            </a:r>
            <a:r>
              <a:rPr lang="en">
                <a:solidFill>
                  <a:srgbClr val="F4CCCC"/>
                </a:solidFill>
                <a:latin typeface="Roboto Mono"/>
                <a:ea typeface="Roboto Mono"/>
                <a:cs typeface="Roboto Mono"/>
                <a:sym typeface="Roboto Mono"/>
              </a:rPr>
              <a:t>COM0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or </a:t>
            </a:r>
            <a:r>
              <a:rPr lang="en">
                <a:solidFill>
                  <a:srgbClr val="F4CCCC"/>
                </a:solidFill>
                <a:latin typeface="Roboto Mono"/>
                <a:ea typeface="Roboto Mono"/>
                <a:cs typeface="Roboto Mono"/>
                <a:sym typeface="Roboto Mono"/>
              </a:rPr>
              <a:t>COM3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7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Flashing the Code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651000"/>
            <a:ext cx="8832300" cy="43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ESP-IDF also has a tool to monitor the output of the ESP-32.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IDF monitor tool is a </a:t>
            </a: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serial terminal program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which relays serial data to and from the target device’s serial port.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 can achieve this by going into the project directory via the terminal and giving the command: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			</a:t>
            </a:r>
            <a:r>
              <a:rPr lang="en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idf.py monitor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7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Monitoring the Output from ESP-32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