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b659ebb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b659ebb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b659ebb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17b659ebb1_0_228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b659ebb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117b659ebb1_0_243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b659ebb1_0_257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17b659ebb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b659ebb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17b659ebb1_0_23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b659ebb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117b659ebb1_0_25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eb2d9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17eb2d9ca7_0_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eb2d9c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17eb2d9ca7_0_1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eb2d9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17eb2d9ca7_0_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7eb2d9c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17eb2d9ca7_0_1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eb2d9c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17eb2d9ca7_0_2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b659ebb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b659ebb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7eb2d9c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17eb2d9ca7_0_2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eb2d9c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17eb2d9ca7_0_3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eb2d9c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17eb2d9ca7_0_3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7eb2d9c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17eb2d9ca7_0_4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eb2d9c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17eb2d9ca7_0_4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eb2d9c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17eb2d9ca7_0_5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7eb2d9c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17eb2d9ca7_0_5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7eb2d9c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117eb2d9ca7_0_6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7eb2d9c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117eb2d9ca7_0_65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7eb2d9c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17eb2d9ca7_0_97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b659ebb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117b659ebb1_0_179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eb2d9ca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117eb2d9ca7_0_104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b659ebb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117b659ebb1_0_186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b659ebb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117b659ebb1_0_193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b659ebb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117b659ebb1_0_200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b659ebb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17b659ebb1_0_207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b659ebb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17b659ebb1_0_214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b659ebb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17b659ebb1_0_221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35940" y="1007707"/>
            <a:ext cx="8072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rgbClr val="5A627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5431" y="1645558"/>
            <a:ext cx="80730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Linux Commands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45665" y="594257"/>
            <a:ext cx="8358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MV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45668" y="1645558"/>
            <a:ext cx="79617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mv is used to move one or more files or directories from one place to another in a file system like UNIX. It has two distinct functions: </a:t>
            </a:r>
            <a:endParaRPr i="0" sz="1800" u="none" cap="none" strike="noStrike">
              <a:solidFill>
                <a:srgbClr val="BFBFB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(i) It renames a file or folder. </a:t>
            </a:r>
            <a:endParaRPr i="0" sz="1800" u="none" cap="none" strike="noStrike">
              <a:solidFill>
                <a:srgbClr val="BFBFB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(ii) It moves a group of files to a different directory.</a:t>
            </a:r>
            <a:r>
              <a:rPr i="0" lang="en" sz="1800" u="none" cap="none" strike="noStrike">
                <a:solidFill>
                  <a:srgbClr val="BFBFB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800" u="none" cap="none" strike="noStrike">
              <a:solidFill>
                <a:srgbClr val="BFBFB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rgbClr val="BFBFB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: mv source destination</a:t>
            </a:r>
            <a:endParaRPr i="0" sz="1800" u="none" cap="none" strike="noStrike">
              <a:solidFill>
                <a:srgbClr val="BFBFB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FBFB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i="0" lang="en" sz="1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: mv file1 student</a:t>
            </a:r>
            <a:endParaRPr i="0" sz="1800" u="none" cap="none" strike="noStrike">
              <a:solidFill>
                <a:srgbClr val="BFBFB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645679" y="718275"/>
            <a:ext cx="2018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SUDO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45668" y="1645558"/>
            <a:ext cx="79611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allows a permitted user to execute a command as the super user or</a:t>
            </a:r>
            <a:b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another user.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sudo cmd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sudo passwd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535950" y="1494549"/>
            <a:ext cx="8072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 case you run into something which runs for infinite time or you want to terminate the running process: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ctrl + C</a:t>
            </a: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: to stop the running process.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645665" y="734832"/>
            <a:ext cx="1474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ECHO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45668" y="1751171"/>
            <a:ext cx="51561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Prints a text on the standard output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echo message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echo hello class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178677" y="2521325"/>
            <a:ext cx="2430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676515" y="676907"/>
            <a:ext cx="1226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676518" y="1686933"/>
            <a:ext cx="79635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provides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online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documentation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all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 possible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options with a command and its usages.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man command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man cat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645665" y="726582"/>
            <a:ext cx="1686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CLEAR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645668" y="1772960"/>
            <a:ext cx="4737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is used to clear the screen.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clear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645665" y="701732"/>
            <a:ext cx="1940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UNAME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645668" y="1645558"/>
            <a:ext cx="79629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uname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command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stands for </a:t>
            </a: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Unix</a:t>
            </a: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print detailed information about the  machine name, Operating System and Kernel.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uname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626381" y="784425"/>
            <a:ext cx="2171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GREP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626381" y="1686908"/>
            <a:ext cx="80730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searches the given file for lines containing a match to the given strings or words.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grep word filename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09853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grep m file2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645665" y="726557"/>
            <a:ext cx="2439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WHEREIS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645668" y="1753058"/>
            <a:ext cx="79623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used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locate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Sources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Manual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Pages of the command.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whereis command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whereis cat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645665" y="718282"/>
            <a:ext cx="2072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WHATIS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645668" y="1645558"/>
            <a:ext cx="79623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is helpful to get brief information about Linux commands.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whatis command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whatis cp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44000" y="4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44000" y="139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Linux command is a utility of the Linux operating system. All basic and advanced tasks can be done by executing commands. The commands are executed on the Linux terminal.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open the terminal, press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Ctrl+Alt+T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in Ubuntu, or press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Alt+F2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type in gnome-terminal, and press enter.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645665" y="525910"/>
            <a:ext cx="1872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645668" y="1419187"/>
            <a:ext cx="79617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 is used to locate executables in the system.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" rtl="0" algn="l">
              <a:lnSpc>
                <a:spcPct val="150100"/>
              </a:lnSpc>
              <a:spcBef>
                <a:spcPts val="1855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allows	user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pass	several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command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names	as arguments to get their paths in the system.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27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which command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29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which ls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645665" y="834057"/>
            <a:ext cx="1296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645668" y="1645558"/>
            <a:ext cx="79635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provides online documentation for all the commands but in a better structured way.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info command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info cat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626890" y="883657"/>
            <a:ext cx="2321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WHOAMI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626906" y="1728233"/>
            <a:ext cx="8073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is used to find out the current user of the  terminal.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whoami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645670" y="867125"/>
            <a:ext cx="2046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BC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645668" y="1794433"/>
            <a:ext cx="7960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means the basic calculator, used for the basic  calculations.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bc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645665" y="891932"/>
            <a:ext cx="1492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645668" y="1806035"/>
            <a:ext cx="67488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prints the first 10 lines of the given file.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head filename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head stu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645665" y="767907"/>
            <a:ext cx="1185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TAIL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645668" y="1806035"/>
            <a:ext cx="66636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prints the last 10 lines of the given file.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head filename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head std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659555" y="858850"/>
            <a:ext cx="1520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TAC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659556" y="1893633"/>
            <a:ext cx="80730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prints content of the given file in reverse order.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tac filename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tac kk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45665" y="809232"/>
            <a:ext cx="708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645668" y="1806035"/>
            <a:ext cx="79617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Report disk usages of file system.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2005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seful for user as well as System Administrator  to keep track of their disk usages.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df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678765" y="883657"/>
            <a:ext cx="788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645668" y="1809392"/>
            <a:ext cx="79617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Estimate files space usage.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" rtl="0" algn="just">
              <a:lnSpc>
                <a:spcPct val="14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only reports usage statistics on file systems, while  ‘</a:t>
            </a: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du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‘, on the other hand, measures directory  contents.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29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du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645665" y="850582"/>
            <a:ext cx="1391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645668" y="1645558"/>
            <a:ext cx="65379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prints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current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time 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on the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standard output &amp; can further be set.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645668" y="2815680"/>
            <a:ext cx="7381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To set date: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- -set=‘14 may 2013 13:57’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45665" y="685207"/>
            <a:ext cx="1211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PWD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5668" y="1645558"/>
            <a:ext cx="7959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prints the current working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directory with full path name from terminal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pwd</a:t>
            </a:r>
            <a:endParaRPr i="0" sz="1800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645665" y="825782"/>
            <a:ext cx="999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645668" y="1736508"/>
            <a:ext cx="79635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is	used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display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calendar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present month or any other month.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cal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Example: 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3 1991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45682" y="718300"/>
            <a:ext cx="1071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45668" y="1776317"/>
            <a:ext cx="7434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List the contents of the folder from which it runs.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E66C7C"/>
              </a:buClr>
              <a:buSzPts val="255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ls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45665" y="734807"/>
            <a:ext cx="732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CD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45668" y="1673735"/>
            <a:ext cx="59544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is used for changing the directory.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cd dir_name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cd student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02090" y="610782"/>
            <a:ext cx="1783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MKDIR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53943" y="1572473"/>
            <a:ext cx="79635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 “mkdir” (Make directory) command create a new directory.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If directory already exists, it will return an error message “cannot create folder, folder already exists”.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mkdir directory_name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mkdir student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10365" y="800957"/>
            <a:ext cx="1842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TOUCH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45668" y="1806035"/>
            <a:ext cx="63984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is used to create file without content.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66C7C"/>
              </a:buClr>
              <a:buSzPts val="320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touch filename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touch file1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45687" y="701725"/>
            <a:ext cx="2180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45668" y="1776317"/>
            <a:ext cx="7196400" cy="1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reads data from the file and gives their content as output. It helps us to create, view, concatenate files.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E66C7C"/>
              </a:buClr>
              <a:buSzPts val="2550"/>
              <a:buFont typeface="Georgia"/>
              <a:buNone/>
            </a:pPr>
            <a:r>
              <a:t/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cat &gt; filename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i="0" lang="en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cat &gt; file1</a:t>
            </a:r>
            <a:endParaRPr i="0" sz="1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60011" y="643850"/>
            <a:ext cx="14058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60000" y="1711731"/>
            <a:ext cx="83691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copies a file from one location to another location.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cp src_file desti_file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cp file1 file2</a:t>
            </a:r>
            <a:endParaRPr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RA Dark Mod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