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0" r:id="rId6"/>
    <p:sldId id="271" r:id="rId7"/>
    <p:sldId id="269" r:id="rId8"/>
    <p:sldId id="267" r:id="rId9"/>
    <p:sldId id="273" r:id="rId10"/>
    <p:sldId id="272" r:id="rId11"/>
    <p:sldId id="276" r:id="rId12"/>
    <p:sldId id="274" r:id="rId13"/>
    <p:sldId id="275" r:id="rId14"/>
    <p:sldId id="261" r:id="rId15"/>
    <p:sldId id="262" r:id="rId16"/>
    <p:sldId id="263" r:id="rId17"/>
    <p:sldId id="264" r:id="rId18"/>
    <p:sldId id="270" r:id="rId19"/>
    <p:sldId id="265" r:id="rId20"/>
    <p:sldId id="266"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3184CF-B038-4AFE-A918-3E00B01E1E84}"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348215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184CF-B038-4AFE-A918-3E00B01E1E84}"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195313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184CF-B038-4AFE-A918-3E00B01E1E84}"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AB184-BF8A-4D92-B6E9-E2B23FC7578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222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A3184CF-B038-4AFE-A918-3E00B01E1E84}" type="datetimeFigureOut">
              <a:rPr lang="en-US" smtClean="0"/>
              <a:t>26-Sep-22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897730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A3184CF-B038-4AFE-A918-3E00B01E1E84}" type="datetimeFigureOut">
              <a:rPr lang="en-US" smtClean="0"/>
              <a:t>26-Sep-22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AB184-BF8A-4D92-B6E9-E2B23FC7578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5127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A3184CF-B038-4AFE-A918-3E00B01E1E84}" type="datetimeFigureOut">
              <a:rPr lang="en-US" smtClean="0"/>
              <a:t>26-Sep-22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4041310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3184CF-B038-4AFE-A918-3E00B01E1E84}"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380929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3184CF-B038-4AFE-A918-3E00B01E1E84}"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190957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3184CF-B038-4AFE-A918-3E00B01E1E84}"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349278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184CF-B038-4AFE-A918-3E00B01E1E84}"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60644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3184CF-B038-4AFE-A918-3E00B01E1E84}" type="datetimeFigureOut">
              <a:rPr lang="en-US" smtClean="0"/>
              <a:t>26-Sep-22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21601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3184CF-B038-4AFE-A918-3E00B01E1E84}" type="datetimeFigureOut">
              <a:rPr lang="en-US" smtClean="0"/>
              <a:t>26-Sep-22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66528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3184CF-B038-4AFE-A918-3E00B01E1E84}" type="datetimeFigureOut">
              <a:rPr lang="en-US" smtClean="0"/>
              <a:t>26-Sep-22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35553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184CF-B038-4AFE-A918-3E00B01E1E84}" type="datetimeFigureOut">
              <a:rPr lang="en-US" smtClean="0"/>
              <a:t>26-Sep-22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199890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184CF-B038-4AFE-A918-3E00B01E1E84}" type="datetimeFigureOut">
              <a:rPr lang="en-US" smtClean="0"/>
              <a:t>26-Sep-22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340995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184CF-B038-4AFE-A918-3E00B01E1E84}" type="datetimeFigureOut">
              <a:rPr lang="en-US" smtClean="0"/>
              <a:t>26-Sep-22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AB184-BF8A-4D92-B6E9-E2B23FC75787}" type="slidenum">
              <a:rPr lang="en-US" smtClean="0"/>
              <a:t>‹#›</a:t>
            </a:fld>
            <a:endParaRPr lang="en-US"/>
          </a:p>
        </p:txBody>
      </p:sp>
    </p:spTree>
    <p:extLst>
      <p:ext uri="{BB962C8B-B14F-4D97-AF65-F5344CB8AC3E}">
        <p14:creationId xmlns:p14="http://schemas.microsoft.com/office/powerpoint/2010/main" val="70147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3184CF-B038-4AFE-A918-3E00B01E1E84}" type="datetimeFigureOut">
              <a:rPr lang="en-US" smtClean="0"/>
              <a:t>26-Sep-22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3AB184-BF8A-4D92-B6E9-E2B23FC75787}" type="slidenum">
              <a:rPr lang="en-US" smtClean="0"/>
              <a:t>‹#›</a:t>
            </a:fld>
            <a:endParaRPr lang="en-US"/>
          </a:p>
        </p:txBody>
      </p:sp>
    </p:spTree>
    <p:extLst>
      <p:ext uri="{BB962C8B-B14F-4D97-AF65-F5344CB8AC3E}">
        <p14:creationId xmlns:p14="http://schemas.microsoft.com/office/powerpoint/2010/main" val="401755628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87669"/>
          </a:xfrm>
        </p:spPr>
        <p:txBody>
          <a:bodyPr>
            <a:normAutofit fontScale="90000"/>
          </a:bodyPr>
          <a:lstStyle/>
          <a:p>
            <a:r>
              <a:rPr lang="en-US" dirty="0" smtClean="0"/>
              <a:t>FUNERAL SEVA</a:t>
            </a:r>
            <a:endParaRPr lang="en-US" dirty="0"/>
          </a:p>
        </p:txBody>
      </p:sp>
      <p:sp>
        <p:nvSpPr>
          <p:cNvPr id="3" name="Subtitle 2"/>
          <p:cNvSpPr>
            <a:spLocks noGrp="1"/>
          </p:cNvSpPr>
          <p:nvPr>
            <p:ph type="subTitle" idx="1"/>
          </p:nvPr>
        </p:nvSpPr>
        <p:spPr>
          <a:xfrm>
            <a:off x="1524000" y="2561968"/>
            <a:ext cx="9144000" cy="2695832"/>
          </a:xfrm>
        </p:spPr>
        <p:txBody>
          <a:bodyPr>
            <a:normAutofit/>
          </a:bodyPr>
          <a:lstStyle/>
          <a:p>
            <a:r>
              <a:rPr lang="en-US" dirty="0" smtClean="0"/>
              <a:t>                   Group Members - </a:t>
            </a:r>
            <a:r>
              <a:rPr lang="en-US" dirty="0" err="1" smtClean="0"/>
              <a:t>Namrata</a:t>
            </a:r>
            <a:r>
              <a:rPr lang="en-US" dirty="0" smtClean="0"/>
              <a:t> </a:t>
            </a:r>
            <a:r>
              <a:rPr lang="en-US" dirty="0" err="1" smtClean="0"/>
              <a:t>Wange</a:t>
            </a:r>
            <a:r>
              <a:rPr lang="en-US" dirty="0" smtClean="0"/>
              <a:t> ( 220343120063 ).</a:t>
            </a:r>
          </a:p>
          <a:p>
            <a:r>
              <a:rPr lang="en-US" dirty="0" smtClean="0"/>
              <a:t>                                      		 </a:t>
            </a:r>
            <a:r>
              <a:rPr lang="en-US" dirty="0" err="1" smtClean="0"/>
              <a:t>Tejashri</a:t>
            </a:r>
            <a:r>
              <a:rPr lang="en-US" dirty="0" smtClean="0"/>
              <a:t> </a:t>
            </a:r>
            <a:r>
              <a:rPr lang="en-US" dirty="0" err="1" smtClean="0"/>
              <a:t>Sutar</a:t>
            </a:r>
            <a:r>
              <a:rPr lang="en-US" dirty="0" smtClean="0"/>
              <a:t> ( 220343120108 ).</a:t>
            </a:r>
          </a:p>
          <a:p>
            <a:r>
              <a:rPr lang="en-US" dirty="0" smtClean="0"/>
              <a:t>		                       		 </a:t>
            </a:r>
            <a:r>
              <a:rPr lang="en-US" dirty="0" err="1" smtClean="0"/>
              <a:t>Omkar</a:t>
            </a:r>
            <a:r>
              <a:rPr lang="en-US" dirty="0" smtClean="0"/>
              <a:t> S. More ( 220343120062 ).</a:t>
            </a:r>
          </a:p>
          <a:p>
            <a:endParaRPr lang="en-US" dirty="0" smtClean="0"/>
          </a:p>
          <a:p>
            <a:r>
              <a:rPr lang="en-US" dirty="0" smtClean="0"/>
              <a:t>			Project Guide – Mrs. </a:t>
            </a:r>
            <a:r>
              <a:rPr lang="en-US" dirty="0" err="1" smtClean="0"/>
              <a:t>Harshita</a:t>
            </a:r>
            <a:r>
              <a:rPr lang="en-US" dirty="0" smtClean="0"/>
              <a:t> </a:t>
            </a:r>
            <a:r>
              <a:rPr lang="en-US" dirty="0" err="1" smtClean="0"/>
              <a:t>Maheshwari</a:t>
            </a:r>
            <a:r>
              <a:rPr lang="en-US" dirty="0" smtClean="0"/>
              <a:t>.</a:t>
            </a:r>
            <a:endParaRPr lang="en-US" dirty="0"/>
          </a:p>
        </p:txBody>
      </p:sp>
    </p:spTree>
    <p:extLst>
      <p:ext uri="{BB962C8B-B14F-4D97-AF65-F5344CB8AC3E}">
        <p14:creationId xmlns:p14="http://schemas.microsoft.com/office/powerpoint/2010/main" val="1016288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283" y="883122"/>
            <a:ext cx="10058400" cy="5120208"/>
          </a:xfrm>
          <a:prstGeom prst="rect">
            <a:avLst/>
          </a:prstGeom>
        </p:spPr>
      </p:pic>
    </p:spTree>
    <p:extLst>
      <p:ext uri="{BB962C8B-B14F-4D97-AF65-F5344CB8AC3E}">
        <p14:creationId xmlns:p14="http://schemas.microsoft.com/office/powerpoint/2010/main" val="226724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758" y="882221"/>
            <a:ext cx="10058400" cy="5060731"/>
          </a:xfrm>
          <a:prstGeom prst="rect">
            <a:avLst/>
          </a:prstGeom>
        </p:spPr>
      </p:pic>
    </p:spTree>
    <p:extLst>
      <p:ext uri="{BB962C8B-B14F-4D97-AF65-F5344CB8AC3E}">
        <p14:creationId xmlns:p14="http://schemas.microsoft.com/office/powerpoint/2010/main" val="209601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564" y="838458"/>
            <a:ext cx="10058400" cy="5096256"/>
          </a:xfrm>
          <a:prstGeom prst="rect">
            <a:avLst/>
          </a:prstGeom>
        </p:spPr>
      </p:pic>
    </p:spTree>
    <p:extLst>
      <p:ext uri="{BB962C8B-B14F-4D97-AF65-F5344CB8AC3E}">
        <p14:creationId xmlns:p14="http://schemas.microsoft.com/office/powerpoint/2010/main" val="262984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83" y="828031"/>
            <a:ext cx="10058400" cy="5068613"/>
          </a:xfrm>
          <a:prstGeom prst="rect">
            <a:avLst/>
          </a:prstGeom>
        </p:spPr>
      </p:pic>
    </p:spTree>
    <p:extLst>
      <p:ext uri="{BB962C8B-B14F-4D97-AF65-F5344CB8AC3E}">
        <p14:creationId xmlns:p14="http://schemas.microsoft.com/office/powerpoint/2010/main" val="407894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a:t>
            </a:r>
            <a:endParaRPr lang="en-US" dirty="0"/>
          </a:p>
        </p:txBody>
      </p:sp>
      <p:sp>
        <p:nvSpPr>
          <p:cNvPr id="3" name="Content Placeholder 2"/>
          <p:cNvSpPr>
            <a:spLocks noGrp="1"/>
          </p:cNvSpPr>
          <p:nvPr>
            <p:ph idx="1"/>
          </p:nvPr>
        </p:nvSpPr>
        <p:spPr/>
        <p:txBody>
          <a:bodyPr>
            <a:normAutofit/>
          </a:bodyPr>
          <a:lstStyle/>
          <a:p>
            <a:r>
              <a:rPr lang="en-US" dirty="0" smtClean="0"/>
              <a:t>Software Requirement:-</a:t>
            </a:r>
          </a:p>
          <a:p>
            <a:pPr marL="514350" indent="-514350">
              <a:buFont typeface="+mj-lt"/>
              <a:buAutoNum type="arabicPeriod"/>
            </a:pPr>
            <a:r>
              <a:rPr lang="en-US" dirty="0" smtClean="0"/>
              <a:t>Windows (All Version)</a:t>
            </a:r>
          </a:p>
          <a:p>
            <a:pPr marL="514350" indent="-514350">
              <a:buFont typeface="+mj-lt"/>
              <a:buAutoNum type="arabicPeriod"/>
            </a:pPr>
            <a:r>
              <a:rPr lang="en-US" dirty="0" smtClean="0"/>
              <a:t>MySQL</a:t>
            </a:r>
          </a:p>
          <a:p>
            <a:pPr marL="514350" indent="-514350">
              <a:buFont typeface="+mj-lt"/>
              <a:buAutoNum type="arabicPeriod"/>
            </a:pPr>
            <a:r>
              <a:rPr lang="en-US" dirty="0" smtClean="0"/>
              <a:t>Eclipse</a:t>
            </a:r>
          </a:p>
          <a:p>
            <a:pPr marL="514350" indent="-514350">
              <a:buFont typeface="+mj-lt"/>
              <a:buAutoNum type="arabicPeriod"/>
            </a:pPr>
            <a:r>
              <a:rPr lang="en-US" dirty="0" smtClean="0"/>
              <a:t>VS Code</a:t>
            </a:r>
          </a:p>
          <a:p>
            <a:r>
              <a:rPr lang="en-US" dirty="0" smtClean="0"/>
              <a:t>Hardware Require:-</a:t>
            </a:r>
          </a:p>
          <a:p>
            <a:pPr marL="514350" indent="-514350">
              <a:buFont typeface="+mj-lt"/>
              <a:buAutoNum type="arabicPeriod"/>
            </a:pPr>
            <a:r>
              <a:rPr lang="en-US" dirty="0" smtClean="0"/>
              <a:t>Processor – i3 &amp; above.</a:t>
            </a:r>
          </a:p>
          <a:p>
            <a:pPr marL="514350" indent="-514350">
              <a:buFont typeface="+mj-lt"/>
              <a:buAutoNum type="arabicPeriod"/>
            </a:pPr>
            <a:r>
              <a:rPr lang="en-US" dirty="0" smtClean="0"/>
              <a:t>Hard Disk – 4Gb.</a:t>
            </a:r>
          </a:p>
          <a:p>
            <a:pPr marL="514350" indent="-514350">
              <a:buFont typeface="+mj-lt"/>
              <a:buAutoNum type="arabicPeriod"/>
            </a:pPr>
            <a:r>
              <a:rPr lang="en-US" dirty="0" smtClean="0"/>
              <a:t>Memory – 4Gb RAM.</a:t>
            </a:r>
            <a:endParaRPr lang="en-US" dirty="0"/>
          </a:p>
        </p:txBody>
      </p:sp>
    </p:spTree>
    <p:extLst>
      <p:ext uri="{BB962C8B-B14F-4D97-AF65-F5344CB8AC3E}">
        <p14:creationId xmlns:p14="http://schemas.microsoft.com/office/powerpoint/2010/main" val="1816621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React :- Page Layout has been designed in React</a:t>
            </a:r>
          </a:p>
          <a:p>
            <a:r>
              <a:rPr lang="en-US" dirty="0" smtClean="0"/>
              <a:t>Spring Boot :- All front end logic has been written in Spring Boot. </a:t>
            </a:r>
          </a:p>
          <a:p>
            <a:r>
              <a:rPr lang="en-US" dirty="0" smtClean="0"/>
              <a:t>MySQL :- MySQL database is used as database.</a:t>
            </a:r>
          </a:p>
        </p:txBody>
      </p:sp>
    </p:spTree>
    <p:extLst>
      <p:ext uri="{BB962C8B-B14F-4D97-AF65-F5344CB8AC3E}">
        <p14:creationId xmlns:p14="http://schemas.microsoft.com/office/powerpoint/2010/main" val="1154419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Easy to use from anywhere.</a:t>
            </a:r>
          </a:p>
          <a:p>
            <a:r>
              <a:rPr lang="en-US" dirty="0" smtClean="0"/>
              <a:t>Saves time and energy.</a:t>
            </a:r>
          </a:p>
          <a:p>
            <a:endParaRPr lang="en-US" dirty="0"/>
          </a:p>
        </p:txBody>
      </p:sp>
    </p:spTree>
    <p:extLst>
      <p:ext uri="{BB962C8B-B14F-4D97-AF65-F5344CB8AC3E}">
        <p14:creationId xmlns:p14="http://schemas.microsoft.com/office/powerpoint/2010/main" val="637576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pPr marL="331470" indent="-285750"/>
            <a:r>
              <a:rPr lang="en-US" dirty="0"/>
              <a:t>Accurate verification of the users cannot be done online.</a:t>
            </a:r>
          </a:p>
          <a:p>
            <a:pPr marL="331470" indent="-285750"/>
            <a:r>
              <a:rPr lang="en-US" dirty="0"/>
              <a:t>It requires an extensive database and memory.</a:t>
            </a:r>
            <a:endParaRPr lang="en-IN" dirty="0"/>
          </a:p>
          <a:p>
            <a:endParaRPr lang="en-US" dirty="0"/>
          </a:p>
        </p:txBody>
      </p:sp>
    </p:spTree>
    <p:extLst>
      <p:ext uri="{BB962C8B-B14F-4D97-AF65-F5344CB8AC3E}">
        <p14:creationId xmlns:p14="http://schemas.microsoft.com/office/powerpoint/2010/main" val="1638618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Funeral </a:t>
            </a:r>
            <a:r>
              <a:rPr lang="en-US" dirty="0" err="1" smtClean="0"/>
              <a:t>Seva</a:t>
            </a:r>
            <a:r>
              <a:rPr lang="en-US" dirty="0" smtClean="0"/>
              <a:t> web service will be designed and developed to help people stay connected to their culture and ritual in the modern age. This system will make easy and comfortable to the people to give their loved their final goodbyes with proper ritual. It can be improved in future according to rising demands and suggestions of user.</a:t>
            </a:r>
          </a:p>
        </p:txBody>
      </p:sp>
    </p:spTree>
    <p:extLst>
      <p:ext uri="{BB962C8B-B14F-4D97-AF65-F5344CB8AC3E}">
        <p14:creationId xmlns:p14="http://schemas.microsoft.com/office/powerpoint/2010/main" val="54756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t>Improvement in Design.</a:t>
            </a:r>
          </a:p>
          <a:p>
            <a:r>
              <a:rPr lang="en-US" dirty="0" smtClean="0"/>
              <a:t>UPI Payment.</a:t>
            </a:r>
          </a:p>
          <a:p>
            <a:r>
              <a:rPr lang="en-US" dirty="0" smtClean="0"/>
              <a:t>Certification.</a:t>
            </a:r>
          </a:p>
          <a:p>
            <a:r>
              <a:rPr lang="en-US" dirty="0" smtClean="0"/>
              <a:t>Mobile Application.</a:t>
            </a:r>
          </a:p>
          <a:p>
            <a:r>
              <a:rPr lang="en-US" dirty="0" smtClean="0"/>
              <a:t>Chat BOT.</a:t>
            </a:r>
          </a:p>
          <a:p>
            <a:endParaRPr lang="en-US" dirty="0"/>
          </a:p>
        </p:txBody>
      </p:sp>
    </p:spTree>
    <p:extLst>
      <p:ext uri="{BB962C8B-B14F-4D97-AF65-F5344CB8AC3E}">
        <p14:creationId xmlns:p14="http://schemas.microsoft.com/office/powerpoint/2010/main" val="1600966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Introduction</a:t>
            </a:r>
          </a:p>
          <a:p>
            <a:r>
              <a:rPr lang="en-US" dirty="0" smtClean="0">
                <a:solidFill>
                  <a:schemeClr val="tx1"/>
                </a:solidFill>
              </a:rPr>
              <a:t>Choice of topic</a:t>
            </a:r>
          </a:p>
          <a:p>
            <a:r>
              <a:rPr lang="en-US" dirty="0" smtClean="0">
                <a:solidFill>
                  <a:schemeClr val="tx1"/>
                </a:solidFill>
              </a:rPr>
              <a:t>Proposed System</a:t>
            </a:r>
          </a:p>
          <a:p>
            <a:r>
              <a:rPr lang="en-US" dirty="0" smtClean="0">
                <a:solidFill>
                  <a:schemeClr val="tx1"/>
                </a:solidFill>
              </a:rPr>
              <a:t>Methodology</a:t>
            </a:r>
          </a:p>
          <a:p>
            <a:r>
              <a:rPr lang="en-US" dirty="0" smtClean="0">
                <a:solidFill>
                  <a:schemeClr val="tx1"/>
                </a:solidFill>
              </a:rPr>
              <a:t>Proposed Approach</a:t>
            </a:r>
          </a:p>
          <a:p>
            <a:r>
              <a:rPr lang="en-US" dirty="0" smtClean="0">
                <a:solidFill>
                  <a:schemeClr val="tx1"/>
                </a:solidFill>
              </a:rPr>
              <a:t>Screenshot</a:t>
            </a:r>
          </a:p>
          <a:p>
            <a:r>
              <a:rPr lang="en-US" dirty="0" smtClean="0">
                <a:solidFill>
                  <a:schemeClr val="tx1"/>
                </a:solidFill>
              </a:rPr>
              <a:t>System Requirement</a:t>
            </a:r>
          </a:p>
          <a:p>
            <a:r>
              <a:rPr lang="en-US" dirty="0" smtClean="0">
                <a:solidFill>
                  <a:schemeClr val="tx1"/>
                </a:solidFill>
              </a:rPr>
              <a:t>Advantages &amp; Limitations</a:t>
            </a:r>
          </a:p>
          <a:p>
            <a:r>
              <a:rPr lang="en-US" dirty="0" smtClean="0">
                <a:solidFill>
                  <a:schemeClr val="tx1"/>
                </a:solidFill>
              </a:rPr>
              <a:t>Conclusion</a:t>
            </a:r>
          </a:p>
          <a:p>
            <a:r>
              <a:rPr lang="en-US" dirty="0" smtClean="0">
                <a:solidFill>
                  <a:schemeClr val="tx1"/>
                </a:solidFill>
              </a:rPr>
              <a:t>Future Scopes</a:t>
            </a:r>
          </a:p>
          <a:p>
            <a:r>
              <a:rPr lang="en-US" dirty="0" smtClean="0">
                <a:solidFill>
                  <a:schemeClr val="tx1"/>
                </a:solidFill>
              </a:rPr>
              <a:t>References</a:t>
            </a:r>
          </a:p>
          <a:p>
            <a:endParaRPr lang="en-US" dirty="0" smtClean="0"/>
          </a:p>
          <a:p>
            <a:endParaRPr lang="en-US" dirty="0"/>
          </a:p>
        </p:txBody>
      </p:sp>
    </p:spTree>
    <p:extLst>
      <p:ext uri="{BB962C8B-B14F-4D97-AF65-F5344CB8AC3E}">
        <p14:creationId xmlns:p14="http://schemas.microsoft.com/office/powerpoint/2010/main" val="2287287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Mr. </a:t>
            </a:r>
            <a:r>
              <a:rPr lang="en-US" dirty="0" err="1" smtClean="0"/>
              <a:t>Saleel</a:t>
            </a:r>
            <a:r>
              <a:rPr lang="en-US" dirty="0" smtClean="0"/>
              <a:t> </a:t>
            </a:r>
            <a:r>
              <a:rPr lang="en-US" dirty="0" err="1" smtClean="0"/>
              <a:t>Bagde</a:t>
            </a:r>
            <a:r>
              <a:rPr lang="en-US" dirty="0" smtClean="0"/>
              <a:t> for Database.</a:t>
            </a:r>
          </a:p>
          <a:p>
            <a:r>
              <a:rPr lang="en-US" dirty="0" smtClean="0"/>
              <a:t>Mrs. </a:t>
            </a:r>
            <a:r>
              <a:rPr lang="en-US" dirty="0" err="1" smtClean="0"/>
              <a:t>Harshita</a:t>
            </a:r>
            <a:r>
              <a:rPr lang="en-US" dirty="0" smtClean="0"/>
              <a:t> </a:t>
            </a:r>
            <a:r>
              <a:rPr lang="en-US" dirty="0" err="1" smtClean="0"/>
              <a:t>Maheshwari</a:t>
            </a:r>
            <a:r>
              <a:rPr lang="en-US" dirty="0" smtClean="0"/>
              <a:t> for React JS &amp; also she was our project guide.</a:t>
            </a:r>
          </a:p>
          <a:p>
            <a:pPr marL="45720" indent="0">
              <a:buNone/>
            </a:pPr>
            <a:r>
              <a:rPr lang="en-US" dirty="0" smtClean="0"/>
              <a:t>A </a:t>
            </a:r>
            <a:r>
              <a:rPr lang="en-US" dirty="0"/>
              <a:t>special thanks to </a:t>
            </a:r>
            <a:r>
              <a:rPr lang="en-US" dirty="0" err="1"/>
              <a:t>Infoway</a:t>
            </a:r>
            <a:r>
              <a:rPr lang="en-US" dirty="0"/>
              <a:t> Management who arranged extra lab time for us. </a:t>
            </a:r>
          </a:p>
          <a:p>
            <a:endParaRPr lang="en-IN" dirty="0"/>
          </a:p>
          <a:p>
            <a:endParaRPr lang="en-US" dirty="0"/>
          </a:p>
        </p:txBody>
      </p:sp>
    </p:spTree>
    <p:extLst>
      <p:ext uri="{BB962C8B-B14F-4D97-AF65-F5344CB8AC3E}">
        <p14:creationId xmlns:p14="http://schemas.microsoft.com/office/powerpoint/2010/main" val="2461195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781168"/>
            <a:ext cx="4025771" cy="996213"/>
          </a:xfrm>
        </p:spPr>
        <p:txBody>
          <a:bodyPr/>
          <a:lstStyle/>
          <a:p>
            <a:r>
              <a:rPr lang="en-US" dirty="0" smtClean="0"/>
              <a:t>THANK YOU</a:t>
            </a:r>
            <a:endParaRPr lang="en-US" dirty="0"/>
          </a:p>
        </p:txBody>
      </p:sp>
    </p:spTree>
    <p:extLst>
      <p:ext uri="{BB962C8B-B14F-4D97-AF65-F5344CB8AC3E}">
        <p14:creationId xmlns:p14="http://schemas.microsoft.com/office/powerpoint/2010/main" val="279292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Funeral </a:t>
            </a:r>
            <a:r>
              <a:rPr lang="en-US" dirty="0" err="1" smtClean="0"/>
              <a:t>Seva</a:t>
            </a:r>
            <a:r>
              <a:rPr lang="en-US" dirty="0" smtClean="0"/>
              <a:t> is a web application to help the customer of any cast and any language.</a:t>
            </a:r>
          </a:p>
          <a:p>
            <a:r>
              <a:rPr lang="en-US" dirty="0" smtClean="0"/>
              <a:t>In this application customer can get any information required related to Funeral Services and the </a:t>
            </a:r>
            <a:r>
              <a:rPr lang="en-US" i="1" dirty="0" smtClean="0"/>
              <a:t>‘</a:t>
            </a:r>
            <a:r>
              <a:rPr lang="en-US" i="1" dirty="0" err="1" smtClean="0"/>
              <a:t>Samgri</a:t>
            </a:r>
            <a:r>
              <a:rPr lang="en-US" i="1" dirty="0" smtClean="0"/>
              <a:t>’ </a:t>
            </a:r>
            <a:r>
              <a:rPr lang="en-US" dirty="0" smtClean="0"/>
              <a:t>needed.</a:t>
            </a:r>
          </a:p>
          <a:p>
            <a:r>
              <a:rPr lang="en-US" dirty="0" smtClean="0"/>
              <a:t>It provides Admin, Vendors and Customers login.</a:t>
            </a:r>
          </a:p>
          <a:p>
            <a:r>
              <a:rPr lang="en-US" dirty="0" smtClean="0"/>
              <a:t>Vendors and admin can add various packages and different ‘</a:t>
            </a:r>
            <a:r>
              <a:rPr lang="en-US" i="1" dirty="0" err="1" smtClean="0"/>
              <a:t>Samagri</a:t>
            </a:r>
            <a:r>
              <a:rPr lang="en-US" i="1" dirty="0" smtClean="0"/>
              <a:t>’. .</a:t>
            </a:r>
          </a:p>
          <a:p>
            <a:endParaRPr lang="en-US" dirty="0"/>
          </a:p>
        </p:txBody>
      </p:sp>
    </p:spTree>
    <p:extLst>
      <p:ext uri="{BB962C8B-B14F-4D97-AF65-F5344CB8AC3E}">
        <p14:creationId xmlns:p14="http://schemas.microsoft.com/office/powerpoint/2010/main" val="3412549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topic</a:t>
            </a:r>
            <a:endParaRPr lang="en-US" dirty="0"/>
          </a:p>
        </p:txBody>
      </p:sp>
      <p:sp>
        <p:nvSpPr>
          <p:cNvPr id="3" name="Content Placeholder 2"/>
          <p:cNvSpPr>
            <a:spLocks noGrp="1"/>
          </p:cNvSpPr>
          <p:nvPr>
            <p:ph idx="1"/>
          </p:nvPr>
        </p:nvSpPr>
        <p:spPr/>
        <p:txBody>
          <a:bodyPr/>
          <a:lstStyle/>
          <a:p>
            <a:r>
              <a:rPr lang="en-US" dirty="0" smtClean="0"/>
              <a:t>This project will help people to give their loved one their final good byes without any difficulties.</a:t>
            </a:r>
          </a:p>
          <a:p>
            <a:r>
              <a:rPr lang="en-US" dirty="0" smtClean="0"/>
              <a:t>Easy &amp; Convenient.</a:t>
            </a:r>
          </a:p>
          <a:p>
            <a:endParaRPr lang="en-US" dirty="0"/>
          </a:p>
        </p:txBody>
      </p:sp>
    </p:spTree>
    <p:extLst>
      <p:ext uri="{BB962C8B-B14F-4D97-AF65-F5344CB8AC3E}">
        <p14:creationId xmlns:p14="http://schemas.microsoft.com/office/powerpoint/2010/main" val="1661162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dirty="0" smtClean="0"/>
              <a:t>Aim – </a:t>
            </a:r>
          </a:p>
          <a:p>
            <a:pPr marL="514350" indent="-514350">
              <a:buFont typeface="+mj-lt"/>
              <a:buAutoNum type="arabicPeriod"/>
            </a:pPr>
            <a:r>
              <a:rPr lang="en-US" dirty="0" smtClean="0"/>
              <a:t>It will help People and Vendor.</a:t>
            </a:r>
          </a:p>
          <a:p>
            <a:pPr marL="0" indent="0">
              <a:buNone/>
            </a:pPr>
            <a:endParaRPr lang="en-US" dirty="0"/>
          </a:p>
          <a:p>
            <a:r>
              <a:rPr lang="en-US" dirty="0" smtClean="0"/>
              <a:t>Proposed System –</a:t>
            </a:r>
          </a:p>
          <a:p>
            <a:pPr>
              <a:buFont typeface="+mj-lt"/>
              <a:buAutoNum type="arabicPeriod"/>
            </a:pPr>
            <a:r>
              <a:rPr lang="en-US" dirty="0" smtClean="0"/>
              <a:t>Communication can take place through mobile.</a:t>
            </a:r>
          </a:p>
          <a:p>
            <a:pPr>
              <a:buFont typeface="+mj-lt"/>
              <a:buAutoNum type="arabicPeriod"/>
            </a:pPr>
            <a:r>
              <a:rPr lang="en-US" dirty="0" smtClean="0"/>
              <a:t>Eliminate Intermediates.</a:t>
            </a:r>
          </a:p>
          <a:p>
            <a:pPr marL="0" indent="0">
              <a:buNone/>
            </a:pPr>
            <a:r>
              <a:rPr lang="en-US" dirty="0" smtClean="0"/>
              <a:t> </a:t>
            </a:r>
          </a:p>
          <a:p>
            <a:endParaRPr lang="en-US" dirty="0"/>
          </a:p>
        </p:txBody>
      </p:sp>
    </p:spTree>
    <p:extLst>
      <p:ext uri="{BB962C8B-B14F-4D97-AF65-F5344CB8AC3E}">
        <p14:creationId xmlns:p14="http://schemas.microsoft.com/office/powerpoint/2010/main" val="949880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The objective is to create a web site that can perform the following:-</a:t>
            </a:r>
          </a:p>
          <a:p>
            <a:pPr>
              <a:buFont typeface="+mj-lt"/>
              <a:buAutoNum type="arabicPeriod"/>
            </a:pPr>
            <a:r>
              <a:rPr lang="en-US" dirty="0" smtClean="0"/>
              <a:t>Connecting HTTPS site through WIFI.</a:t>
            </a:r>
          </a:p>
          <a:p>
            <a:pPr>
              <a:buFont typeface="+mj-lt"/>
              <a:buAutoNum type="arabicPeriod"/>
            </a:pPr>
            <a:r>
              <a:rPr lang="en-US" dirty="0" smtClean="0"/>
              <a:t>Read the data logically into customer, vender and admin.</a:t>
            </a:r>
          </a:p>
          <a:p>
            <a:pPr>
              <a:buFont typeface="+mj-lt"/>
              <a:buAutoNum type="arabicPeriod"/>
            </a:pPr>
            <a:r>
              <a:rPr lang="en-US" dirty="0" smtClean="0"/>
              <a:t>Creating a local database.</a:t>
            </a:r>
            <a:endParaRPr lang="en-US" dirty="0"/>
          </a:p>
        </p:txBody>
      </p:sp>
    </p:spTree>
    <p:extLst>
      <p:ext uri="{BB962C8B-B14F-4D97-AF65-F5344CB8AC3E}">
        <p14:creationId xmlns:p14="http://schemas.microsoft.com/office/powerpoint/2010/main" val="60699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Approach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2628" y="2133599"/>
            <a:ext cx="7364626" cy="4028303"/>
          </a:xfrm>
        </p:spPr>
      </p:pic>
    </p:spTree>
    <p:extLst>
      <p:ext uri="{BB962C8B-B14F-4D97-AF65-F5344CB8AC3E}">
        <p14:creationId xmlns:p14="http://schemas.microsoft.com/office/powerpoint/2010/main" val="183841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84560"/>
          </a:xfrm>
        </p:spPr>
        <p:txBody>
          <a:bodyPr/>
          <a:lstStyle/>
          <a:p>
            <a:r>
              <a:rPr lang="en-US" dirty="0" smtClean="0"/>
              <a:t>Proposed System Model</a:t>
            </a:r>
            <a:endParaRPr lang="en-US" dirty="0"/>
          </a:p>
        </p:txBody>
      </p:sp>
      <p:sp>
        <p:nvSpPr>
          <p:cNvPr id="3" name="Content Placeholder 2"/>
          <p:cNvSpPr>
            <a:spLocks noGrp="1"/>
          </p:cNvSpPr>
          <p:nvPr>
            <p:ph sz="half" idx="1"/>
          </p:nvPr>
        </p:nvSpPr>
        <p:spPr>
          <a:xfrm>
            <a:off x="2348874" y="2248930"/>
            <a:ext cx="2781858" cy="3777622"/>
          </a:xfrm>
        </p:spPr>
        <p:txBody>
          <a:bodyPr/>
          <a:lstStyle/>
          <a:p>
            <a:r>
              <a:rPr lang="en-US" dirty="0" smtClean="0"/>
              <a:t>Admin</a:t>
            </a:r>
          </a:p>
          <a:p>
            <a:pPr>
              <a:buFont typeface="+mj-lt"/>
              <a:buAutoNum type="arabicPeriod"/>
            </a:pPr>
            <a:r>
              <a:rPr lang="en-US" dirty="0" smtClean="0"/>
              <a:t>Home </a:t>
            </a:r>
            <a:endParaRPr lang="en-US" dirty="0" smtClean="0"/>
          </a:p>
          <a:p>
            <a:pPr>
              <a:buFont typeface="+mj-lt"/>
              <a:buAutoNum type="arabicPeriod"/>
            </a:pPr>
            <a:r>
              <a:rPr lang="en-US" dirty="0" smtClean="0"/>
              <a:t>Product Category</a:t>
            </a:r>
          </a:p>
          <a:p>
            <a:pPr>
              <a:buFont typeface="+mj-lt"/>
              <a:buAutoNum type="arabicPeriod"/>
            </a:pPr>
            <a:r>
              <a:rPr lang="en-US" dirty="0" smtClean="0"/>
              <a:t>All Product</a:t>
            </a:r>
          </a:p>
          <a:p>
            <a:pPr>
              <a:buFont typeface="+mj-lt"/>
              <a:buAutoNum type="arabicPeriod"/>
            </a:pPr>
            <a:r>
              <a:rPr lang="en-US" dirty="0" smtClean="0"/>
              <a:t>Add Product &amp; Packages</a:t>
            </a:r>
          </a:p>
          <a:p>
            <a:pPr>
              <a:buFont typeface="+mj-lt"/>
              <a:buAutoNum type="arabicPeriod"/>
            </a:pPr>
            <a:r>
              <a:rPr lang="en-US" dirty="0" smtClean="0"/>
              <a:t>Log Out</a:t>
            </a:r>
            <a:endParaRPr lang="en-US" dirty="0"/>
          </a:p>
        </p:txBody>
      </p:sp>
      <p:sp>
        <p:nvSpPr>
          <p:cNvPr id="6" name="Content Placeholder 3"/>
          <p:cNvSpPr txBox="1">
            <a:spLocks/>
          </p:cNvSpPr>
          <p:nvPr/>
        </p:nvSpPr>
        <p:spPr>
          <a:xfrm>
            <a:off x="6005384" y="2248930"/>
            <a:ext cx="2793513"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Customer</a:t>
            </a:r>
          </a:p>
          <a:p>
            <a:pPr>
              <a:buFont typeface="+mj-lt"/>
              <a:buAutoNum type="arabicPeriod"/>
            </a:pPr>
            <a:r>
              <a:rPr lang="en-US" dirty="0" smtClean="0"/>
              <a:t>Home</a:t>
            </a:r>
          </a:p>
          <a:p>
            <a:pPr>
              <a:buFont typeface="+mj-lt"/>
              <a:buAutoNum type="arabicPeriod"/>
            </a:pPr>
            <a:r>
              <a:rPr lang="en-US" dirty="0" smtClean="0"/>
              <a:t>All </a:t>
            </a:r>
            <a:r>
              <a:rPr lang="en-US" dirty="0" smtClean="0"/>
              <a:t>Product</a:t>
            </a:r>
          </a:p>
          <a:p>
            <a:pPr>
              <a:buFont typeface="+mj-lt"/>
              <a:buAutoNum type="arabicPeriod"/>
            </a:pPr>
            <a:r>
              <a:rPr lang="en-US" dirty="0" smtClean="0"/>
              <a:t>Order</a:t>
            </a:r>
            <a:endParaRPr lang="en-US" dirty="0"/>
          </a:p>
          <a:p>
            <a:pPr>
              <a:buFont typeface="+mj-lt"/>
              <a:buAutoNum type="arabicPeriod"/>
            </a:pPr>
            <a:r>
              <a:rPr lang="en-US" dirty="0" smtClean="0"/>
              <a:t>Validation</a:t>
            </a:r>
            <a:endParaRPr lang="en-US" dirty="0" smtClean="0"/>
          </a:p>
          <a:p>
            <a:pPr>
              <a:buFont typeface="+mj-lt"/>
              <a:buAutoNum type="arabicPeriod"/>
            </a:pPr>
            <a:r>
              <a:rPr lang="en-US" dirty="0" smtClean="0"/>
              <a:t>Log Out</a:t>
            </a:r>
            <a:endParaRPr lang="en-US" dirty="0"/>
          </a:p>
        </p:txBody>
      </p:sp>
      <p:sp>
        <p:nvSpPr>
          <p:cNvPr id="7" name="Title 1"/>
          <p:cNvSpPr txBox="1">
            <a:spLocks/>
          </p:cNvSpPr>
          <p:nvPr/>
        </p:nvSpPr>
        <p:spPr>
          <a:xfrm>
            <a:off x="2589212" y="1470454"/>
            <a:ext cx="8911687" cy="60136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There are three main modules</a:t>
            </a:r>
            <a:endParaRPr lang="en-US" sz="2800" dirty="0"/>
          </a:p>
        </p:txBody>
      </p:sp>
    </p:spTree>
    <p:extLst>
      <p:ext uri="{BB962C8B-B14F-4D97-AF65-F5344CB8AC3E}">
        <p14:creationId xmlns:p14="http://schemas.microsoft.com/office/powerpoint/2010/main" val="279613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617" y="851457"/>
            <a:ext cx="10058400" cy="5084379"/>
          </a:xfrm>
          <a:prstGeom prst="rect">
            <a:avLst/>
          </a:prstGeom>
        </p:spPr>
      </p:pic>
    </p:spTree>
    <p:extLst>
      <p:ext uri="{BB962C8B-B14F-4D97-AF65-F5344CB8AC3E}">
        <p14:creationId xmlns:p14="http://schemas.microsoft.com/office/powerpoint/2010/main" val="7093915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2845</TotalTime>
  <Words>425</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FUNERAL SEVA</vt:lpstr>
      <vt:lpstr>Contents</vt:lpstr>
      <vt:lpstr>Introduction</vt:lpstr>
      <vt:lpstr>Choice of topic</vt:lpstr>
      <vt:lpstr>Proposed System</vt:lpstr>
      <vt:lpstr>Methodology</vt:lpstr>
      <vt:lpstr>Proposed Approach</vt:lpstr>
      <vt:lpstr>Proposed System Model</vt:lpstr>
      <vt:lpstr>PowerPoint Presentation</vt:lpstr>
      <vt:lpstr>PowerPoint Presentation</vt:lpstr>
      <vt:lpstr>PowerPoint Presentation</vt:lpstr>
      <vt:lpstr>PowerPoint Presentation</vt:lpstr>
      <vt:lpstr>PowerPoint Presentation</vt:lpstr>
      <vt:lpstr>System Requirement</vt:lpstr>
      <vt:lpstr>Technologies Used</vt:lpstr>
      <vt:lpstr>Advantages</vt:lpstr>
      <vt:lpstr>Limitations</vt:lpstr>
      <vt:lpstr>Conclusion</vt:lpstr>
      <vt:lpstr>Future Scope</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ANTYASTI</dc:title>
  <dc:creator>Admin</dc:creator>
  <cp:lastModifiedBy>Admin</cp:lastModifiedBy>
  <cp:revision>34</cp:revision>
  <dcterms:created xsi:type="dcterms:W3CDTF">2022-09-19T10:35:05Z</dcterms:created>
  <dcterms:modified xsi:type="dcterms:W3CDTF">2022-09-26T16:42:21Z</dcterms:modified>
</cp:coreProperties>
</file>