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>
        <p:scale>
          <a:sx n="62" d="100"/>
          <a:sy n="62" d="100"/>
        </p:scale>
        <p:origin x="8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341" y="4209293"/>
            <a:ext cx="1065228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Omkar S. Khanolkar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Vidyavardhini’s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and Technology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a user-friendly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easier file hiding and extraction.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online steganography without requiring local installation.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Enhance security by integrating stronger encryption algorithms for improved data protection.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Detection Prevention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AI techniques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steganalysis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improve data concealment methods.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 secure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options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uploading and retrieving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Over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features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data in network packets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useful for secure communications.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sensitive files securely can be challenging.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solves this by hiding encrypted files inside images using steganography. This ensures safe and discreet data transfer without drawing attention.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-python-headless)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Image processing</a:t>
            </a:r>
          </a:p>
          <a:p>
            <a:pPr marL="742950" lvl="1" indent="-285750"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generate a SHA-256 hash from the password</a:t>
            </a:r>
          </a:p>
          <a:p>
            <a:pPr marL="742950" lvl="1" indent="-285750"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encode the hashed key in a URL-safe format.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(Fernet encryption)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Secure file encryption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Technique: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 Significant Bit (LSB) embedding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(CLI):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interaction via terminal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Support: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&amp; Linux (e.g., Kali Linux)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Intel i3 or AMD equivalent (Recommended: i5/i7 for faster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4GB (Recommended: 8GB for handling larger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200MB free space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Uses encryption (Fernet) to protect hidden files, ensuring only authorized users can retrieve them.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 Data Hiding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Embeds files in images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technique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 modifications undetectable.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Support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Runs smoothly on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&amp; Linux (Kali Linux)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accessible for different users.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CLI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Simple command-line interface that allows easy hiding and extraction of files with step-by-step guidance.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Any File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hide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 images, videos, audio, PDFs, and 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images without affecting the overall appearance.</a:t>
            </a:r>
            <a:endParaRPr lang="en-IN" sz="18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2338"/>
            <a:ext cx="11029615" cy="46733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Privacy-Conscious Individuals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who want to securely share confidential files or messages without detection.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&amp; Law Enforcement Agencies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Organizations that require discreet communication and secure file transfer.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&amp; Corporations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Companies needing to protect sensitive data, trade secrets, or internal communications.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Content Creators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Individuals embedding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watermarks or hidden 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images for digital rights management.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People operating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environments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need to securely share information without censorship risks.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Hackers &amp; Cybersecurity Experts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Professionals working in cybersecurity for testing and research on secure data transmission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048FAAF-3503-04BE-FEE5-7FD2AB42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Linux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CF1D5-27CD-157D-97B2-31E598AE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98060"/>
            <a:ext cx="5216791" cy="2934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3727C-20CC-1A83-FADB-0881490F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9" y="702156"/>
            <a:ext cx="5394093" cy="2464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1F559D-CE44-B840-E448-F883C66C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999" y="3236520"/>
            <a:ext cx="5394093" cy="30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16A-A520-0DBC-2FA1-E74BD921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4238-51F9-AC82-D04F-E449FE28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Windows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5DBF9-B27C-FD3F-AA33-2DBD61D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633" y="1743350"/>
            <a:ext cx="5781158" cy="42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1200E-B751-70B1-05FB-0C0E0340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1" y="1743351"/>
            <a:ext cx="5544619" cy="42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8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and secure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enables users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and retrieve files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images using encryption. By leveraging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technique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ensures that hidden data remains undetectable while maintaining image quality. With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command-line interface, cross-platform support, and strong encryption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ideal for privacy-conscious individuals, cybersecurity experts, businesses, and digital content creators.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not only enhances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confidentiality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also provides a seamless way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sensitive information without attracting attention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an open-source project, it can be further improved and customized to meet evolving security needs.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210</TotalTime>
  <Words>664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omkar khanolkar</cp:lastModifiedBy>
  <cp:revision>37</cp:revision>
  <dcterms:created xsi:type="dcterms:W3CDTF">2021-05-26T16:50:10Z</dcterms:created>
  <dcterms:modified xsi:type="dcterms:W3CDTF">2025-02-22T06:15:27Z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