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FC473-8AE6-4F14-9242-797383A1B07B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568B7-EF13-48CA-90E1-665092B73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3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0D81F-AB06-46AB-AD06-CCB0E5A2460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6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4755" y="505248"/>
            <a:ext cx="251460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31773"/>
            <a:ext cx="7824470" cy="60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D0D0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91971"/>
            <a:ext cx="8097520" cy="189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mkarmaury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mkar5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" y="0"/>
            <a:ext cx="9143114" cy="50205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2000" y="3007564"/>
            <a:ext cx="7543799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Roboto"/>
                <a:cs typeface="Roboto"/>
              </a:rPr>
              <a:t>Code</a:t>
            </a:r>
            <a:r>
              <a:rPr sz="2000" b="1" spc="-3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Refactoring</a:t>
            </a:r>
            <a:r>
              <a:rPr sz="2000" b="1" spc="-3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and</a:t>
            </a:r>
            <a:r>
              <a:rPr sz="2000" b="1" spc="-30" dirty="0">
                <a:latin typeface="Roboto"/>
                <a:cs typeface="Roboto"/>
              </a:rPr>
              <a:t> </a:t>
            </a:r>
            <a:r>
              <a:rPr sz="2000" b="1" dirty="0">
                <a:latin typeface="Roboto"/>
                <a:cs typeface="Roboto"/>
              </a:rPr>
              <a:t>Bug</a:t>
            </a:r>
            <a:r>
              <a:rPr sz="2000" b="1" spc="-3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Fixing</a:t>
            </a:r>
            <a:endParaRPr lang="en-IN" sz="2000" b="1" spc="-10" dirty="0">
              <a:latin typeface="Roboto"/>
              <a:cs typeface="Roboto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spc="-10" dirty="0">
                <a:latin typeface="Roboto"/>
                <a:cs typeface="Roboto"/>
              </a:rPr>
              <a:t>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spc="-10" dirty="0">
                <a:latin typeface="Roboto"/>
                <a:cs typeface="Roboto"/>
              </a:rPr>
              <a:t>Note Making App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63E86-368E-2AEE-19D8-3F51B3C9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95" y="987609"/>
            <a:ext cx="7559955" cy="3333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743" indent="-216218" algn="l">
              <a:buFont typeface="Calibri"/>
              <a:buChar char="•"/>
              <a:tabLst>
                <a:tab pos="225743" algn="l"/>
              </a:tabLst>
            </a:pPr>
            <a:r>
              <a:rPr lang="en-IN" sz="2100" b="1" dirty="0">
                <a:latin typeface="Calibri"/>
                <a:cs typeface="Calibri"/>
              </a:rPr>
              <a:t>Name : Omkar Maurya</a:t>
            </a:r>
          </a:p>
          <a:p>
            <a:pPr marL="225743" indent="-216218" algn="l">
              <a:buFont typeface="Calibri"/>
              <a:buChar char="•"/>
              <a:tabLst>
                <a:tab pos="225743" algn="l"/>
              </a:tabLst>
            </a:pPr>
            <a:r>
              <a:rPr lang="en-IN" sz="2100" b="1" dirty="0">
                <a:latin typeface="Calibri"/>
                <a:cs typeface="Calibri"/>
              </a:rPr>
              <a:t>Qualification : B.E. in Computer Engineering</a:t>
            </a:r>
          </a:p>
          <a:p>
            <a:pPr marL="9525" algn="l">
              <a:tabLst>
                <a:tab pos="225743" algn="l"/>
              </a:tabLst>
            </a:pPr>
            <a:endParaRPr lang="en-IN" sz="2100" b="1" dirty="0">
              <a:latin typeface="Calibri"/>
              <a:cs typeface="Calibri"/>
            </a:endParaRPr>
          </a:p>
          <a:p>
            <a:pPr marL="9525" algn="l">
              <a:tabLst>
                <a:tab pos="225743" algn="l"/>
              </a:tabLst>
            </a:pPr>
            <a:r>
              <a:rPr lang="en-IN" dirty="0">
                <a:latin typeface="Calibri"/>
                <a:cs typeface="Calibri"/>
              </a:rPr>
              <a:t>I am a keen and detailed-oriented individual with a passion for Data Science. My interests are problem solving, exploring latest technologies and Research.</a:t>
            </a:r>
          </a:p>
          <a:p>
            <a:pPr marL="9525" algn="l">
              <a:tabLst>
                <a:tab pos="225743" algn="l"/>
              </a:tabLst>
            </a:pPr>
            <a:r>
              <a:rPr lang="en-IN" dirty="0">
                <a:latin typeface="Calibri"/>
                <a:cs typeface="Calibri"/>
              </a:rPr>
              <a:t>To work on my passion and dive into the world for Data and its applications I am currently working as an intern at Innomatics Research Labs</a:t>
            </a:r>
          </a:p>
          <a:p>
            <a:pPr marL="9525" algn="l">
              <a:tabLst>
                <a:tab pos="225743" algn="l"/>
              </a:tabLst>
            </a:pPr>
            <a:endParaRPr lang="en-IN" dirty="0">
              <a:latin typeface="Calibri"/>
              <a:cs typeface="Calibri"/>
            </a:endParaRPr>
          </a:p>
          <a:p>
            <a:pPr marL="9525" algn="just">
              <a:tabLst>
                <a:tab pos="225743" algn="l"/>
              </a:tabLst>
            </a:pPr>
            <a:r>
              <a:rPr lang="en-IN" sz="2100" dirty="0">
                <a:latin typeface="Calibri"/>
                <a:cs typeface="Calibri"/>
              </a:rPr>
              <a:t>Socials: </a:t>
            </a:r>
            <a:r>
              <a:rPr lang="en-IN" sz="2100" dirty="0">
                <a:latin typeface="Calibri"/>
                <a:cs typeface="Calibri"/>
                <a:hlinkClick r:id="rId3"/>
              </a:rPr>
              <a:t>LinkedIn</a:t>
            </a:r>
            <a:r>
              <a:rPr lang="en-IN" sz="2100" dirty="0">
                <a:latin typeface="Calibri"/>
                <a:cs typeface="Calibri"/>
              </a:rPr>
              <a:t> | </a:t>
            </a:r>
            <a:r>
              <a:rPr lang="en-IN" sz="2100" dirty="0">
                <a:latin typeface="Calibri"/>
                <a:cs typeface="Calibri"/>
                <a:hlinkClick r:id="rId4"/>
              </a:rPr>
              <a:t>GitHub</a:t>
            </a:r>
            <a:endParaRPr lang="en-IN" sz="2100" dirty="0">
              <a:latin typeface="Calibri"/>
              <a:cs typeface="Calibri"/>
            </a:endParaRPr>
          </a:p>
          <a:p>
            <a:pPr marL="9525" algn="just">
              <a:tabLst>
                <a:tab pos="225743" algn="l"/>
              </a:tabLst>
            </a:pPr>
            <a:endParaRPr lang="en-IN" sz="2100" dirty="0">
              <a:latin typeface="Calibri"/>
              <a:cs typeface="Calibri"/>
            </a:endParaRPr>
          </a:p>
          <a:p>
            <a:pPr marL="9525" algn="just">
              <a:tabLst>
                <a:tab pos="225743" algn="l"/>
              </a:tabLst>
            </a:pPr>
            <a:r>
              <a:rPr lang="en-IN" sz="2100" dirty="0">
                <a:latin typeface="Calibri"/>
                <a:cs typeface="Calibri"/>
              </a:rPr>
              <a:t>Date: 22/02/2024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832" y="320225"/>
            <a:ext cx="2058619" cy="5020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200" spc="-105" dirty="0">
                <a:solidFill>
                  <a:srgbClr val="FF0000"/>
                </a:solidFill>
                <a:latin typeface="Tahoma"/>
                <a:cs typeface="Tahoma"/>
              </a:rPr>
              <a:t>About</a:t>
            </a:r>
            <a:r>
              <a:rPr sz="3200" spc="-10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225" dirty="0">
                <a:solidFill>
                  <a:srgbClr val="FF0000"/>
                </a:solidFill>
                <a:latin typeface="Tahoma"/>
                <a:cs typeface="Tahoma"/>
              </a:rPr>
              <a:t>me</a:t>
            </a:r>
            <a:endParaRPr sz="32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31773"/>
            <a:ext cx="782447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105" dirty="0">
                <a:solidFill>
                  <a:srgbClr val="FF0000"/>
                </a:solidFill>
                <a:latin typeface="Tahoma"/>
                <a:cs typeface="Tahoma"/>
              </a:rPr>
              <a:t>OBJECTIVE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123950"/>
            <a:ext cx="8097520" cy="323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1600" b="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project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aims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refactor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fix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current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codebase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Note</a:t>
            </a:r>
            <a:r>
              <a:rPr sz="1600" b="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30" dirty="0">
                <a:solidFill>
                  <a:schemeClr val="tx1"/>
                </a:solidFill>
                <a:latin typeface="Arial MT"/>
                <a:cs typeface="Arial MT"/>
              </a:rPr>
              <a:t>Taking</a:t>
            </a:r>
            <a:r>
              <a:rPr sz="1600" b="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Application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developed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Python,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Flask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1600" b="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HTML.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application,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users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able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put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notes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then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appear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same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screen.</a:t>
            </a:r>
            <a:endParaRPr sz="1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Enhance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readability,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maintainability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efficiency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codebase.</a:t>
            </a:r>
            <a:endParaRPr sz="1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Track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down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bugs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eliminate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them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ensure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proper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functioning.</a:t>
            </a:r>
            <a:endParaRPr sz="1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84150" marR="830580" indent="-171450">
              <a:lnSpc>
                <a:spcPct val="198300"/>
              </a:lnSpc>
              <a:buFont typeface="Arial" panose="020B0604020202020204" pitchFamily="34" charset="0"/>
              <a:buChar char="•"/>
            </a:pP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There</a:t>
            </a:r>
            <a:r>
              <a:rPr sz="1600" b="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should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no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errors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would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prevent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users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adding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notes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viewing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them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same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page.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1600" b="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report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document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known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bugs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every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such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bug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1600" b="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1600" b="0" spc="-10" dirty="0">
                <a:solidFill>
                  <a:schemeClr val="tx1"/>
                </a:solidFill>
                <a:latin typeface="Arial MT"/>
                <a:cs typeface="Arial MT"/>
              </a:rPr>
              <a:t>solved.</a:t>
            </a:r>
            <a:endParaRPr sz="16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209550"/>
            <a:ext cx="3794845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105" dirty="0">
                <a:solidFill>
                  <a:srgbClr val="FF0000"/>
                </a:solidFill>
                <a:latin typeface="Tahoma"/>
                <a:cs typeface="Tahoma"/>
              </a:rPr>
              <a:t>Bug</a:t>
            </a:r>
            <a:r>
              <a:rPr sz="2500" b="1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5" dirty="0">
                <a:solidFill>
                  <a:srgbClr val="FF0000"/>
                </a:solidFill>
                <a:latin typeface="Tahoma"/>
                <a:cs typeface="Tahoma"/>
              </a:rPr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67824"/>
            <a:ext cx="7983855" cy="5873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65"/>
              </a:spcBef>
            </a:pPr>
            <a:r>
              <a:rPr sz="1700" b="1" dirty="0">
                <a:latin typeface="Arial"/>
                <a:cs typeface="Arial"/>
              </a:rPr>
              <a:t>Bug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1:</a:t>
            </a:r>
            <a:r>
              <a:rPr sz="1400" b="1" dirty="0">
                <a:latin typeface="Arial"/>
                <a:cs typeface="Arial"/>
              </a:rPr>
              <a:t>Method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3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Not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Allowed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app.py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method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was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“POST”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while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error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occurs</a:t>
            </a:r>
            <a:r>
              <a:rPr sz="1400" b="1" spc="-20" dirty="0">
                <a:latin typeface="Arial"/>
                <a:cs typeface="Arial"/>
              </a:rPr>
              <a:t> when </a:t>
            </a:r>
            <a:r>
              <a:rPr sz="1400" b="1" dirty="0">
                <a:latin typeface="Arial"/>
                <a:cs typeface="Arial"/>
              </a:rPr>
              <a:t>“GET”Request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made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25" y="2368375"/>
            <a:ext cx="7983855" cy="1660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38150"/>
            <a:ext cx="777240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Bug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2:</a:t>
            </a:r>
            <a:r>
              <a:rPr sz="1700" dirty="0">
                <a:latin typeface="Arial MT"/>
                <a:cs typeface="Arial MT"/>
              </a:rPr>
              <a:t>there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specific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method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home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html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form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submission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b="1" dirty="0">
                <a:latin typeface="Arial"/>
                <a:cs typeface="Arial"/>
              </a:rPr>
              <a:t>Bug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3:</a:t>
            </a:r>
            <a:r>
              <a:rPr sz="1700" dirty="0">
                <a:latin typeface="Arial MT"/>
                <a:cs typeface="Arial MT"/>
              </a:rPr>
              <a:t>there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form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action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defined</a:t>
            </a:r>
            <a:endParaRPr lang="en-IN" sz="17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1700" b="1" dirty="0">
                <a:latin typeface="Arial"/>
                <a:cs typeface="Arial"/>
              </a:rPr>
              <a:t>Bug 4: Privacy error </a:t>
            </a:r>
            <a:r>
              <a:rPr lang="en-US" sz="1700" dirty="0">
                <a:latin typeface="Arial"/>
                <a:cs typeface="Arial"/>
              </a:rPr>
              <a:t>- </a:t>
            </a:r>
            <a:r>
              <a:rPr lang="en-US" sz="1700" dirty="0">
                <a:latin typeface="Arial MT"/>
              </a:rPr>
              <a:t>It was showing the notes that were written on other devices</a:t>
            </a:r>
            <a:r>
              <a:rPr lang="en-US" sz="1600" spc="-10" dirty="0"/>
              <a:t>.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2072125"/>
            <a:ext cx="7772400" cy="2157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33400" y="1200150"/>
            <a:ext cx="7315200" cy="837424"/>
          </a:xfrm>
          <a:prstGeom prst="rect">
            <a:avLst/>
          </a:prstGeom>
        </p:spPr>
        <p:txBody>
          <a:bodyPr vert="horz" wrap="square" lIns="0" tIns="12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700" b="0" spc="-10" dirty="0">
                <a:latin typeface="Roboto"/>
                <a:cs typeface="Roboto"/>
              </a:rPr>
              <a:t>1) </a:t>
            </a:r>
            <a:r>
              <a:rPr lang="en-IN" sz="1700" b="0" spc="-1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fix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spc="-10" dirty="0">
                <a:latin typeface="Arial" panose="020B0604020202020204" pitchFamily="34" charset="0"/>
                <a:cs typeface="Arial" panose="020B0604020202020204" pitchFamily="34" charset="0"/>
              </a:rPr>
              <a:t>identified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spc="-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700" b="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spc="-10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sz="1700" b="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:i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spc="-1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700" b="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700" b="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sz="1700" b="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sz="1700" b="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0" spc="-2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2571750"/>
            <a:ext cx="7391401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F2CE5-4727-0EF8-179F-F7F5307C293C}"/>
              </a:ext>
            </a:extLst>
          </p:cNvPr>
          <p:cNvSpPr txBox="1"/>
          <p:nvPr/>
        </p:nvSpPr>
        <p:spPr>
          <a:xfrm>
            <a:off x="457200" y="361950"/>
            <a:ext cx="2394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BUG</a:t>
            </a:r>
            <a:r>
              <a:rPr lang="en-IN" sz="3200" spc="-45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3200" spc="-1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13065"/>
            <a:ext cx="7591340" cy="8961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40"/>
              </a:spcBef>
            </a:pPr>
            <a:r>
              <a:rPr sz="1800" dirty="0">
                <a:latin typeface="Arial"/>
                <a:cs typeface="Arial"/>
              </a:rPr>
              <a:t>2)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I</a:t>
            </a:r>
            <a:r>
              <a:rPr sz="160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added</a:t>
            </a:r>
            <a:r>
              <a:rPr sz="16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method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specified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route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named</a:t>
            </a:r>
            <a:r>
              <a:rPr sz="16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0D0D0D"/>
                </a:solidFill>
                <a:latin typeface="Courier New"/>
                <a:cs typeface="Courier New"/>
              </a:rPr>
              <a:t>\</a:t>
            </a:r>
            <a:r>
              <a:rPr sz="1350" spc="-4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form</a:t>
            </a:r>
            <a:r>
              <a:rPr sz="16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action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address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issues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Roboto"/>
                <a:cs typeface="Roboto"/>
              </a:rPr>
              <a:t>described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6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bug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2</a:t>
            </a:r>
            <a:r>
              <a:rPr sz="16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6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Roboto"/>
                <a:cs typeface="Roboto"/>
              </a:rPr>
              <a:t>3</a:t>
            </a:r>
            <a:r>
              <a:rPr lang="en-IN" sz="1600" spc="-50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</a:p>
          <a:p>
            <a:pPr marL="12700" marR="5080">
              <a:lnSpc>
                <a:spcPct val="115399"/>
              </a:lnSpc>
              <a:spcBef>
                <a:spcPts val="140"/>
              </a:spcBef>
            </a:pPr>
            <a:endParaRPr sz="16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809750"/>
            <a:ext cx="7591340" cy="1351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47750"/>
            <a:ext cx="7306225" cy="593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N" sz="1700" spc="-10" dirty="0">
                <a:solidFill>
                  <a:srgbClr val="0D0D0D"/>
                </a:solidFill>
                <a:latin typeface="Roboto"/>
                <a:cs typeface="Roboto"/>
              </a:rPr>
              <a:t>3) T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o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fix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bug</a:t>
            </a:r>
            <a:r>
              <a:rPr sz="17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4,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I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generated</a:t>
            </a:r>
            <a:r>
              <a:rPr sz="17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secret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30" dirty="0">
                <a:solidFill>
                  <a:srgbClr val="0D0D0D"/>
                </a:solidFill>
                <a:latin typeface="Roboto"/>
                <a:cs typeface="Roboto"/>
              </a:rPr>
              <a:t>randomly,</a:t>
            </a:r>
            <a:r>
              <a:rPr sz="17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which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will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be</a:t>
            </a:r>
            <a:r>
              <a:rPr sz="17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assigned </a:t>
            </a:r>
            <a:r>
              <a:rPr sz="1700" spc="-25" dirty="0">
                <a:solidFill>
                  <a:srgbClr val="0D0D0D"/>
                </a:solidFill>
                <a:latin typeface="Roboto"/>
                <a:cs typeface="Roboto"/>
              </a:rPr>
              <a:t>uniquely</a:t>
            </a:r>
            <a:r>
              <a:rPr sz="1700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0D0D0D"/>
                </a:solidFill>
                <a:latin typeface="Roboto"/>
                <a:cs typeface="Roboto"/>
              </a:rPr>
              <a:t>each</a:t>
            </a:r>
            <a:r>
              <a:rPr sz="1700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Roboto"/>
                <a:cs typeface="Roboto"/>
              </a:rPr>
              <a:t>user,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1700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7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Roboto"/>
                <a:cs typeface="Roboto"/>
              </a:rPr>
              <a:t>privacy.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43150"/>
            <a:ext cx="7458625" cy="1072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189178"/>
            <a:ext cx="7990840" cy="91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300" spc="-5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conclusion,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sz="1300" spc="-5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3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Talking</a:t>
            </a:r>
            <a:r>
              <a:rPr sz="1300" spc="-7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1300" spc="-3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completed.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sz="1300" spc="-3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2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examining</a:t>
            </a:r>
            <a:r>
              <a:rPr sz="1300" spc="-4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300" spc="-4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base,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encountered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  <a:r>
              <a:rPr sz="1300" spc="-4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interfering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2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application’s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operation.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r>
              <a:rPr sz="1300" spc="-3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sz="1300" spc="-3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1300" spc="-3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sz="1300" spc="-4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2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sz="1300" spc="-65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sz="1300" spc="-6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spc="-10" dirty="0">
                <a:solidFill>
                  <a:srgbClr val="273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discovered.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5" y="2468874"/>
            <a:ext cx="6469375" cy="1855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6E3A9E-3D99-A046-489E-10F6D2565A07}"/>
              </a:ext>
            </a:extLst>
          </p:cNvPr>
          <p:cNvSpPr txBox="1"/>
          <p:nvPr/>
        </p:nvSpPr>
        <p:spPr>
          <a:xfrm>
            <a:off x="524859" y="361950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400</Words>
  <Application>Microsoft Office PowerPoint</Application>
  <PresentationFormat>On-screen Show (16:9)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MT</vt:lpstr>
      <vt:lpstr>Calibri</vt:lpstr>
      <vt:lpstr>Courier New</vt:lpstr>
      <vt:lpstr>Roboto</vt:lpstr>
      <vt:lpstr>Tahoma</vt:lpstr>
      <vt:lpstr>Times New Roman</vt:lpstr>
      <vt:lpstr>Office Theme</vt:lpstr>
      <vt:lpstr>PowerPoint Presentation</vt:lpstr>
      <vt:lpstr>About me</vt:lpstr>
      <vt:lpstr>OBJECTIVE</vt:lpstr>
      <vt:lpstr>Bug Identification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Omkar Maurya</cp:lastModifiedBy>
  <cp:revision>1</cp:revision>
  <dcterms:created xsi:type="dcterms:W3CDTF">2024-03-05T18:40:44Z</dcterms:created>
  <dcterms:modified xsi:type="dcterms:W3CDTF">2024-03-05T19:38:28Z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