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2B3D-ACF0-EA76-7EEB-E42386575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271820"/>
            <a:ext cx="8504328" cy="843280"/>
          </a:xfrm>
        </p:spPr>
        <p:txBody>
          <a:bodyPr/>
          <a:lstStyle/>
          <a:p>
            <a:r>
              <a:rPr lang="en-IN" dirty="0"/>
              <a:t>All-In Strategy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F102F-6CA4-02A5-12FF-4C56AC8CB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327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Omkar Amlan Krishna, NIT Rourkela</a:t>
            </a:r>
          </a:p>
          <a:p>
            <a:pPr algn="r"/>
            <a:r>
              <a:rPr lang="en-IN" dirty="0" err="1"/>
              <a:t>Shirsho</a:t>
            </a:r>
            <a:r>
              <a:rPr lang="en-IN" dirty="0"/>
              <a:t> Das Roy, NIT Rourkela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124EA-4F65-9A7B-162F-CB85DA5E0D5F}"/>
              </a:ext>
            </a:extLst>
          </p:cNvPr>
          <p:cNvSpPr txBox="1"/>
          <p:nvPr/>
        </p:nvSpPr>
        <p:spPr>
          <a:xfrm>
            <a:off x="810001" y="4115100"/>
            <a:ext cx="8325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Increasing retention percentage and user/player base</a:t>
            </a:r>
            <a:endParaRPr lang="en-IN" sz="2400" b="1" i="0" dirty="0">
              <a:solidFill>
                <a:srgbClr val="1C4980"/>
              </a:solidFill>
              <a:effectLst/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F3A2C-84B6-C9EB-E44B-D086BFA8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29" y="138040"/>
            <a:ext cx="2691362" cy="6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Inter</vt:lpstr>
      <vt:lpstr>Wingdings 2</vt:lpstr>
      <vt:lpstr>Quotable</vt:lpstr>
      <vt:lpstr>All-In Strategy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All-In Strategy Challenge</dc:title>
  <dc:creator>Omkar Amlan Krishna</dc:creator>
  <cp:lastModifiedBy>Omkar Amlan Krishna</cp:lastModifiedBy>
  <cp:revision>1</cp:revision>
  <dcterms:created xsi:type="dcterms:W3CDTF">2023-02-27T15:14:01Z</dcterms:created>
  <dcterms:modified xsi:type="dcterms:W3CDTF">2023-02-27T15:24:42Z</dcterms:modified>
</cp:coreProperties>
</file>