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2"/>
  </p:notesMasterIdLst>
  <p:sldIdLst>
    <p:sldId id="256" r:id="rId2"/>
    <p:sldId id="287" r:id="rId3"/>
    <p:sldId id="288" r:id="rId4"/>
    <p:sldId id="257" r:id="rId5"/>
    <p:sldId id="258" r:id="rId6"/>
    <p:sldId id="259" r:id="rId7"/>
    <p:sldId id="289" r:id="rId8"/>
    <p:sldId id="292" r:id="rId9"/>
    <p:sldId id="291" r:id="rId10"/>
    <p:sldId id="290" r:id="rId11"/>
    <p:sldId id="293" r:id="rId12"/>
    <p:sldId id="294" r:id="rId13"/>
    <p:sldId id="295" r:id="rId14"/>
    <p:sldId id="296" r:id="rId15"/>
    <p:sldId id="297" r:id="rId16"/>
    <p:sldId id="260" r:id="rId17"/>
    <p:sldId id="262" r:id="rId18"/>
    <p:sldId id="268" r:id="rId19"/>
    <p:sldId id="298" r:id="rId20"/>
    <p:sldId id="278"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AF8B02-0844-4D3B-8AFE-A6C1AC7A6EF3}">
  <a:tblStyle styleId="{6DAF8B02-0844-4D3B-8AFE-A6C1AC7A6EF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50" autoAdjust="0"/>
  </p:normalViewPr>
  <p:slideViewPr>
    <p:cSldViewPr snapToGrid="0" showGuides="1">
      <p:cViewPr varScale="1">
        <p:scale>
          <a:sx n="106" d="100"/>
          <a:sy n="106" d="100"/>
        </p:scale>
        <p:origin x="778"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2153476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412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8879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66329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56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462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843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205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40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161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746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2170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051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760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034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732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7176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dirty="0"/>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reserve="1">
  <p:cSld name="1_Title + 1 column">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61380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9" r:id="rId5"/>
    <p:sldLayoutId id="2147483652"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9" name="Google Shape;65;p14"/>
          <p:cNvSpPr txBox="1">
            <a:spLocks noGrp="1"/>
          </p:cNvSpPr>
          <p:nvPr>
            <p:ph type="ctrTitle"/>
          </p:nvPr>
        </p:nvSpPr>
        <p:spPr>
          <a:xfrm>
            <a:off x="546099" y="365846"/>
            <a:ext cx="6299588" cy="1271909"/>
          </a:xfrm>
          <a:prstGeom prst="rect">
            <a:avLst/>
          </a:prstGeom>
        </p:spPr>
        <p:txBody>
          <a:bodyPr spcFirstLastPara="1" wrap="square" lIns="0" tIns="0" rIns="0" bIns="0" anchor="t" anchorCtr="0">
            <a:normAutofit fontScale="90000"/>
          </a:bodyPr>
          <a:lstStyle/>
          <a:p>
            <a:r>
              <a:rPr lang="en-IN" sz="4000" b="0" dirty="0">
                <a:solidFill>
                  <a:schemeClr val="accent1">
                    <a:lumMod val="75000"/>
                  </a:schemeClr>
                </a:solidFill>
                <a:latin typeface="Georgia" panose="02040502050405020303" pitchFamily="18" charset="0"/>
              </a:rPr>
              <a:t>PREDICT </a:t>
            </a:r>
            <a:r>
              <a:rPr lang="en-IN" sz="4000" dirty="0">
                <a:solidFill>
                  <a:schemeClr val="accent1">
                    <a:lumMod val="75000"/>
                  </a:schemeClr>
                </a:solidFill>
                <a:latin typeface="Georgia" panose="02040502050405020303" pitchFamily="18" charset="0"/>
              </a:rPr>
              <a:t>T</a:t>
            </a:r>
            <a:r>
              <a:rPr lang="en-IN" sz="4000" b="0" dirty="0">
                <a:solidFill>
                  <a:schemeClr val="accent1">
                    <a:lumMod val="75000"/>
                  </a:schemeClr>
                </a:solidFill>
                <a:latin typeface="Georgia" panose="02040502050405020303" pitchFamily="18" charset="0"/>
              </a:rPr>
              <a:t>HE SENTIMENT</a:t>
            </a:r>
            <a:br>
              <a:rPr lang="en-IN" sz="4400" b="0" dirty="0">
                <a:solidFill>
                  <a:schemeClr val="accent1">
                    <a:lumMod val="75000"/>
                  </a:schemeClr>
                </a:solidFill>
              </a:rPr>
            </a:br>
            <a:br>
              <a:rPr lang="en-IN" sz="4400" dirty="0">
                <a:solidFill>
                  <a:schemeClr val="accent1">
                    <a:lumMod val="75000"/>
                  </a:schemeClr>
                </a:solidFill>
              </a:rPr>
            </a:br>
            <a:endParaRPr lang="en-IN" sz="4400" dirty="0">
              <a:solidFill>
                <a:schemeClr val="accent1">
                  <a:lumMod val="75000"/>
                </a:schemeClr>
              </a:solidFill>
            </a:endParaRPr>
          </a:p>
        </p:txBody>
      </p:sp>
      <p:sp>
        <p:nvSpPr>
          <p:cNvPr id="340" name="Google Shape;465;p1"/>
          <p:cNvSpPr txBox="1"/>
          <p:nvPr/>
        </p:nvSpPr>
        <p:spPr>
          <a:xfrm>
            <a:off x="828387" y="2867478"/>
            <a:ext cx="2887037" cy="14157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dirty="0">
                <a:solidFill>
                  <a:srgbClr val="28324A"/>
                </a:solidFill>
                <a:latin typeface="Times New Roman" panose="02020603050405020304" pitchFamily="18" charset="0"/>
                <a:cs typeface="Times New Roman" panose="02020603050405020304" pitchFamily="18" charset="0"/>
                <a:sym typeface="Oswald"/>
              </a:rPr>
              <a:t>Presented by</a:t>
            </a:r>
            <a:r>
              <a:rPr lang="en" dirty="0">
                <a:solidFill>
                  <a:srgbClr val="28324A"/>
                </a:solidFill>
                <a:latin typeface="Times New Roman" panose="02020603050405020304" pitchFamily="18" charset="0"/>
                <a:cs typeface="Times New Roman" panose="02020603050405020304" pitchFamily="18" charset="0"/>
                <a:sym typeface="Oswald"/>
              </a:rPr>
              <a:t>:</a:t>
            </a:r>
          </a:p>
          <a:p>
            <a:pPr marL="0" marR="0" lvl="0" indent="0" algn="l" rtl="0">
              <a:lnSpc>
                <a:spcPct val="100000"/>
              </a:lnSpc>
              <a:spcBef>
                <a:spcPts val="0"/>
              </a:spcBef>
              <a:spcAft>
                <a:spcPts val="0"/>
              </a:spcAft>
              <a:buNone/>
            </a:pPr>
            <a:endParaRPr dirty="0">
              <a:solidFill>
                <a:srgbClr val="28324A"/>
              </a:solidFill>
              <a:latin typeface="Times New Roman" panose="02020603050405020304" pitchFamily="18" charset="0"/>
              <a:cs typeface="Times New Roman" panose="02020603050405020304" pitchFamily="18" charset="0"/>
              <a:sym typeface="Barlow Light"/>
            </a:endParaRPr>
          </a:p>
          <a:p>
            <a:pPr marL="0" marR="0" lvl="0" indent="0" algn="l" rtl="0">
              <a:lnSpc>
                <a:spcPct val="100000"/>
              </a:lnSpc>
              <a:spcBef>
                <a:spcPts val="0"/>
              </a:spcBef>
              <a:spcAft>
                <a:spcPts val="0"/>
              </a:spcAft>
              <a:buNone/>
            </a:pPr>
            <a:r>
              <a:rPr lang="en" dirty="0">
                <a:solidFill>
                  <a:srgbClr val="28324A"/>
                </a:solidFill>
                <a:latin typeface="Times New Roman" panose="02020603050405020304" pitchFamily="18" charset="0"/>
                <a:cs typeface="Times New Roman" panose="02020603050405020304" pitchFamily="18" charset="0"/>
                <a:sym typeface="Oswald"/>
              </a:rPr>
              <a:t>Durgesh Kumar</a:t>
            </a:r>
          </a:p>
          <a:p>
            <a:r>
              <a:rPr lang="en-IN" dirty="0">
                <a:solidFill>
                  <a:srgbClr val="28324A"/>
                </a:solidFill>
                <a:latin typeface="Times New Roman" panose="02020603050405020304" pitchFamily="18" charset="0"/>
                <a:cs typeface="Times New Roman" panose="02020603050405020304" pitchFamily="18" charset="0"/>
                <a:sym typeface="Oswald"/>
              </a:rPr>
              <a:t>Omkar Asukar</a:t>
            </a:r>
            <a:endParaRPr dirty="0">
              <a:solidFill>
                <a:srgbClr val="28324A"/>
              </a:solidFill>
              <a:latin typeface="Times New Roman" panose="02020603050405020304" pitchFamily="18" charset="0"/>
              <a:cs typeface="Times New Roman" panose="02020603050405020304" pitchFamily="18" charset="0"/>
              <a:sym typeface="Barlow Light"/>
            </a:endParaRPr>
          </a:p>
          <a:p>
            <a:pPr marL="0" marR="0" lvl="0" indent="0" algn="l" rtl="0">
              <a:lnSpc>
                <a:spcPct val="100000"/>
              </a:lnSpc>
              <a:spcBef>
                <a:spcPts val="0"/>
              </a:spcBef>
              <a:spcAft>
                <a:spcPts val="0"/>
              </a:spcAft>
              <a:buNone/>
            </a:pPr>
            <a:r>
              <a:rPr lang="en" dirty="0">
                <a:solidFill>
                  <a:srgbClr val="28324A"/>
                </a:solidFill>
                <a:latin typeface="Times New Roman" panose="02020603050405020304" pitchFamily="18" charset="0"/>
                <a:cs typeface="Times New Roman" panose="02020603050405020304" pitchFamily="18" charset="0"/>
                <a:sym typeface="Oswald"/>
              </a:rPr>
              <a:t>Mandar Vast</a:t>
            </a:r>
            <a:endParaRPr dirty="0">
              <a:solidFill>
                <a:srgbClr val="28324A"/>
              </a:solidFill>
              <a:latin typeface="Times New Roman" panose="02020603050405020304" pitchFamily="18" charset="0"/>
              <a:cs typeface="Times New Roman" panose="02020603050405020304" pitchFamily="18" charset="0"/>
              <a:sym typeface="Barlow Light"/>
            </a:endParaRPr>
          </a:p>
          <a:p>
            <a:pPr marL="0" marR="0" lvl="0" indent="0" algn="l" rtl="0">
              <a:lnSpc>
                <a:spcPct val="100000"/>
              </a:lnSpc>
              <a:spcBef>
                <a:spcPts val="0"/>
              </a:spcBef>
              <a:spcAft>
                <a:spcPts val="0"/>
              </a:spcAft>
              <a:buNone/>
            </a:pPr>
            <a:r>
              <a:rPr lang="en" dirty="0">
                <a:solidFill>
                  <a:srgbClr val="28324A"/>
                </a:solidFill>
                <a:latin typeface="Times New Roman" panose="02020603050405020304" pitchFamily="18" charset="0"/>
                <a:cs typeface="Times New Roman" panose="02020603050405020304" pitchFamily="18" charset="0"/>
                <a:sym typeface="Oswald"/>
              </a:rPr>
              <a:t>Durvesh Tambe</a:t>
            </a:r>
            <a:endParaRPr dirty="0">
              <a:solidFill>
                <a:srgbClr val="28324A"/>
              </a:solidFill>
              <a:latin typeface="Times New Roman" panose="02020603050405020304" pitchFamily="18" charset="0"/>
              <a:cs typeface="Times New Roman" panose="02020603050405020304" pitchFamily="18" charset="0"/>
              <a:sym typeface="Oswald"/>
            </a:endParaRPr>
          </a:p>
        </p:txBody>
      </p:sp>
      <p:grpSp>
        <p:nvGrpSpPr>
          <p:cNvPr id="338" name="Google Shape;520;p16">
            <a:extLst>
              <a:ext uri="{FF2B5EF4-FFF2-40B4-BE49-F238E27FC236}">
                <a16:creationId xmlns:a16="http://schemas.microsoft.com/office/drawing/2014/main" id="{46675E16-61E2-4CB5-B0F6-FF9471B99E15}"/>
              </a:ext>
            </a:extLst>
          </p:cNvPr>
          <p:cNvGrpSpPr/>
          <p:nvPr/>
        </p:nvGrpSpPr>
        <p:grpSpPr>
          <a:xfrm>
            <a:off x="3848789" y="915966"/>
            <a:ext cx="2318495" cy="3612478"/>
            <a:chOff x="6661328" y="2103554"/>
            <a:chExt cx="850574" cy="1325339"/>
          </a:xfrm>
        </p:grpSpPr>
        <p:sp>
          <p:nvSpPr>
            <p:cNvPr id="341" name="Google Shape;521;p16">
              <a:extLst>
                <a:ext uri="{FF2B5EF4-FFF2-40B4-BE49-F238E27FC236}">
                  <a16:creationId xmlns:a16="http://schemas.microsoft.com/office/drawing/2014/main" id="{2825B193-4F94-4F9C-ABB2-734FD904718C}"/>
                </a:ext>
              </a:extLst>
            </p:cNvPr>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522;p16">
              <a:extLst>
                <a:ext uri="{FF2B5EF4-FFF2-40B4-BE49-F238E27FC236}">
                  <a16:creationId xmlns:a16="http://schemas.microsoft.com/office/drawing/2014/main" id="{CCF35A6C-D071-46B4-8671-F6A366826F11}"/>
                </a:ext>
              </a:extLst>
            </p:cNvPr>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523;p16">
              <a:extLst>
                <a:ext uri="{FF2B5EF4-FFF2-40B4-BE49-F238E27FC236}">
                  <a16:creationId xmlns:a16="http://schemas.microsoft.com/office/drawing/2014/main" id="{28AD8E98-35F8-495D-8A59-486A3517BBE3}"/>
                </a:ext>
              </a:extLst>
            </p:cNvPr>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524;p16">
              <a:extLst>
                <a:ext uri="{FF2B5EF4-FFF2-40B4-BE49-F238E27FC236}">
                  <a16:creationId xmlns:a16="http://schemas.microsoft.com/office/drawing/2014/main" id="{DE2A6392-4C35-44BD-8097-F4AB5155CED5}"/>
                </a:ext>
              </a:extLst>
            </p:cNvPr>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525;p16">
              <a:extLst>
                <a:ext uri="{FF2B5EF4-FFF2-40B4-BE49-F238E27FC236}">
                  <a16:creationId xmlns:a16="http://schemas.microsoft.com/office/drawing/2014/main" id="{3C4CB0C5-36C3-4D84-ADAC-204483F6025D}"/>
                </a:ext>
              </a:extLst>
            </p:cNvPr>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526;p16">
              <a:extLst>
                <a:ext uri="{FF2B5EF4-FFF2-40B4-BE49-F238E27FC236}">
                  <a16:creationId xmlns:a16="http://schemas.microsoft.com/office/drawing/2014/main" id="{5ED5F3ED-C864-4BC9-A4F6-F7CFEB401E0C}"/>
                </a:ext>
              </a:extLst>
            </p:cNvPr>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527;p16">
              <a:extLst>
                <a:ext uri="{FF2B5EF4-FFF2-40B4-BE49-F238E27FC236}">
                  <a16:creationId xmlns:a16="http://schemas.microsoft.com/office/drawing/2014/main" id="{54BA0D3D-C822-4F37-9E56-87B7D740EE68}"/>
                </a:ext>
              </a:extLst>
            </p:cNvPr>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528;p16">
              <a:extLst>
                <a:ext uri="{FF2B5EF4-FFF2-40B4-BE49-F238E27FC236}">
                  <a16:creationId xmlns:a16="http://schemas.microsoft.com/office/drawing/2014/main" id="{34B63794-7920-42A0-8811-7FC6010D6BC6}"/>
                </a:ext>
              </a:extLst>
            </p:cNvPr>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529;p16">
              <a:extLst>
                <a:ext uri="{FF2B5EF4-FFF2-40B4-BE49-F238E27FC236}">
                  <a16:creationId xmlns:a16="http://schemas.microsoft.com/office/drawing/2014/main" id="{99BFB0EB-2B86-4EEA-B271-A748A116ACDC}"/>
                </a:ext>
              </a:extLst>
            </p:cNvPr>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530;p16">
              <a:extLst>
                <a:ext uri="{FF2B5EF4-FFF2-40B4-BE49-F238E27FC236}">
                  <a16:creationId xmlns:a16="http://schemas.microsoft.com/office/drawing/2014/main" id="{8FE59E44-E6F8-4F23-9367-548956FC6354}"/>
                </a:ext>
              </a:extLst>
            </p:cNvPr>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531;p16">
              <a:extLst>
                <a:ext uri="{FF2B5EF4-FFF2-40B4-BE49-F238E27FC236}">
                  <a16:creationId xmlns:a16="http://schemas.microsoft.com/office/drawing/2014/main" id="{31F80155-6207-4BF3-8B4A-F9EFBBF48356}"/>
                </a:ext>
              </a:extLst>
            </p:cNvPr>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532;p16">
              <a:extLst>
                <a:ext uri="{FF2B5EF4-FFF2-40B4-BE49-F238E27FC236}">
                  <a16:creationId xmlns:a16="http://schemas.microsoft.com/office/drawing/2014/main" id="{CEC385D7-BF03-42AA-95DE-F148CF53780D}"/>
                </a:ext>
              </a:extLst>
            </p:cNvPr>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533;p16">
              <a:extLst>
                <a:ext uri="{FF2B5EF4-FFF2-40B4-BE49-F238E27FC236}">
                  <a16:creationId xmlns:a16="http://schemas.microsoft.com/office/drawing/2014/main" id="{E21FDEC3-10E3-4CC4-B7DD-61AF07977F90}"/>
                </a:ext>
              </a:extLst>
            </p:cNvPr>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534;p16">
              <a:extLst>
                <a:ext uri="{FF2B5EF4-FFF2-40B4-BE49-F238E27FC236}">
                  <a16:creationId xmlns:a16="http://schemas.microsoft.com/office/drawing/2014/main" id="{2F474AD9-6EC8-45CC-8558-E2EB6F1DF73C}"/>
                </a:ext>
              </a:extLst>
            </p:cNvPr>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535;p16">
              <a:extLst>
                <a:ext uri="{FF2B5EF4-FFF2-40B4-BE49-F238E27FC236}">
                  <a16:creationId xmlns:a16="http://schemas.microsoft.com/office/drawing/2014/main" id="{DC603607-CA56-46A9-9240-33118DAB9427}"/>
                </a:ext>
              </a:extLst>
            </p:cNvPr>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536;p16">
              <a:extLst>
                <a:ext uri="{FF2B5EF4-FFF2-40B4-BE49-F238E27FC236}">
                  <a16:creationId xmlns:a16="http://schemas.microsoft.com/office/drawing/2014/main" id="{B5101636-0041-49A8-AB5C-037EF5387826}"/>
                </a:ext>
              </a:extLst>
            </p:cNvPr>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537;p16">
              <a:extLst>
                <a:ext uri="{FF2B5EF4-FFF2-40B4-BE49-F238E27FC236}">
                  <a16:creationId xmlns:a16="http://schemas.microsoft.com/office/drawing/2014/main" id="{C3DD9BAE-61BA-4665-BEAE-D2B87CA89816}"/>
                </a:ext>
              </a:extLst>
            </p:cNvPr>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538;p16">
              <a:extLst>
                <a:ext uri="{FF2B5EF4-FFF2-40B4-BE49-F238E27FC236}">
                  <a16:creationId xmlns:a16="http://schemas.microsoft.com/office/drawing/2014/main" id="{89FC5E5B-83D8-4C1B-94B9-6EF53FF46585}"/>
                </a:ext>
              </a:extLst>
            </p:cNvPr>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539;p16">
              <a:extLst>
                <a:ext uri="{FF2B5EF4-FFF2-40B4-BE49-F238E27FC236}">
                  <a16:creationId xmlns:a16="http://schemas.microsoft.com/office/drawing/2014/main" id="{01BFEE23-A289-4995-9A11-255DE85EA7DC}"/>
                </a:ext>
              </a:extLst>
            </p:cNvPr>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540;p16">
              <a:extLst>
                <a:ext uri="{FF2B5EF4-FFF2-40B4-BE49-F238E27FC236}">
                  <a16:creationId xmlns:a16="http://schemas.microsoft.com/office/drawing/2014/main" id="{99CC54BF-5F25-4160-880D-9F2EFEC9B36C}"/>
                </a:ext>
              </a:extLst>
            </p:cNvPr>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541;p16">
              <a:extLst>
                <a:ext uri="{FF2B5EF4-FFF2-40B4-BE49-F238E27FC236}">
                  <a16:creationId xmlns:a16="http://schemas.microsoft.com/office/drawing/2014/main" id="{0A1D724E-2352-4765-ABA0-85DDDF25B523}"/>
                </a:ext>
              </a:extLst>
            </p:cNvPr>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542;p16">
              <a:extLst>
                <a:ext uri="{FF2B5EF4-FFF2-40B4-BE49-F238E27FC236}">
                  <a16:creationId xmlns:a16="http://schemas.microsoft.com/office/drawing/2014/main" id="{A1E788AC-7C76-4537-AF6E-1E510C8F538C}"/>
                </a:ext>
              </a:extLst>
            </p:cNvPr>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543;p16">
              <a:extLst>
                <a:ext uri="{FF2B5EF4-FFF2-40B4-BE49-F238E27FC236}">
                  <a16:creationId xmlns:a16="http://schemas.microsoft.com/office/drawing/2014/main" id="{FC7D50AA-C241-4858-8DED-8517089AA102}"/>
                </a:ext>
              </a:extLst>
            </p:cNvPr>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544;p16">
              <a:extLst>
                <a:ext uri="{FF2B5EF4-FFF2-40B4-BE49-F238E27FC236}">
                  <a16:creationId xmlns:a16="http://schemas.microsoft.com/office/drawing/2014/main" id="{0E70A4DB-27C1-48D7-825F-B99B6D0C6373}"/>
                </a:ext>
              </a:extLst>
            </p:cNvPr>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545;p16">
              <a:extLst>
                <a:ext uri="{FF2B5EF4-FFF2-40B4-BE49-F238E27FC236}">
                  <a16:creationId xmlns:a16="http://schemas.microsoft.com/office/drawing/2014/main" id="{BAA8BAE4-A047-43C9-96F4-2F62FF596EB6}"/>
                </a:ext>
              </a:extLst>
            </p:cNvPr>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546;p16">
              <a:extLst>
                <a:ext uri="{FF2B5EF4-FFF2-40B4-BE49-F238E27FC236}">
                  <a16:creationId xmlns:a16="http://schemas.microsoft.com/office/drawing/2014/main" id="{02BC0E1A-DA16-4BC9-930E-AA17A087CD7F}"/>
                </a:ext>
              </a:extLst>
            </p:cNvPr>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547;p16">
              <a:extLst>
                <a:ext uri="{FF2B5EF4-FFF2-40B4-BE49-F238E27FC236}">
                  <a16:creationId xmlns:a16="http://schemas.microsoft.com/office/drawing/2014/main" id="{4E6990B9-E41E-4777-827C-B94A35147468}"/>
                </a:ext>
              </a:extLst>
            </p:cNvPr>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548;p16">
              <a:extLst>
                <a:ext uri="{FF2B5EF4-FFF2-40B4-BE49-F238E27FC236}">
                  <a16:creationId xmlns:a16="http://schemas.microsoft.com/office/drawing/2014/main" id="{19C7852B-4EC6-4DCD-B994-4904A63542DD}"/>
                </a:ext>
              </a:extLst>
            </p:cNvPr>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549;p16">
              <a:extLst>
                <a:ext uri="{FF2B5EF4-FFF2-40B4-BE49-F238E27FC236}">
                  <a16:creationId xmlns:a16="http://schemas.microsoft.com/office/drawing/2014/main" id="{0924A213-DDF8-4BE3-85DB-549E83361BAB}"/>
                </a:ext>
              </a:extLst>
            </p:cNvPr>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550;p16">
              <a:extLst>
                <a:ext uri="{FF2B5EF4-FFF2-40B4-BE49-F238E27FC236}">
                  <a16:creationId xmlns:a16="http://schemas.microsoft.com/office/drawing/2014/main" id="{A9D0E7B2-0F9D-4CEE-98A1-47A1F689D4CE}"/>
                </a:ext>
              </a:extLst>
            </p:cNvPr>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1" name="Google Shape;551;p16">
              <a:extLst>
                <a:ext uri="{FF2B5EF4-FFF2-40B4-BE49-F238E27FC236}">
                  <a16:creationId xmlns:a16="http://schemas.microsoft.com/office/drawing/2014/main" id="{9997AD0D-F4EC-4536-9737-E7253FFECD9D}"/>
                </a:ext>
              </a:extLst>
            </p:cNvPr>
            <p:cNvGrpSpPr/>
            <p:nvPr/>
          </p:nvGrpSpPr>
          <p:grpSpPr>
            <a:xfrm>
              <a:off x="6930455" y="2860622"/>
              <a:ext cx="82395" cy="49453"/>
              <a:chOff x="4865564" y="4292025"/>
              <a:chExt cx="220130" cy="132120"/>
            </a:xfrm>
          </p:grpSpPr>
          <p:sp>
            <p:nvSpPr>
              <p:cNvPr id="390" name="Google Shape;552;p16">
                <a:extLst>
                  <a:ext uri="{FF2B5EF4-FFF2-40B4-BE49-F238E27FC236}">
                    <a16:creationId xmlns:a16="http://schemas.microsoft.com/office/drawing/2014/main" id="{06E72815-CC32-4259-9BEE-92FFFF36C83D}"/>
                  </a:ext>
                </a:extLst>
              </p:cNvPr>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553;p16">
                <a:extLst>
                  <a:ext uri="{FF2B5EF4-FFF2-40B4-BE49-F238E27FC236}">
                    <a16:creationId xmlns:a16="http://schemas.microsoft.com/office/drawing/2014/main" id="{F3E63190-447F-4C3D-A692-9DD9066739B8}"/>
                  </a:ext>
                </a:extLst>
              </p:cNvPr>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554;p16">
                <a:extLst>
                  <a:ext uri="{FF2B5EF4-FFF2-40B4-BE49-F238E27FC236}">
                    <a16:creationId xmlns:a16="http://schemas.microsoft.com/office/drawing/2014/main" id="{E2977935-6FAC-4C83-A163-A80274B5CD0E}"/>
                  </a:ext>
                </a:extLst>
              </p:cNvPr>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555;p16">
                <a:extLst>
                  <a:ext uri="{FF2B5EF4-FFF2-40B4-BE49-F238E27FC236}">
                    <a16:creationId xmlns:a16="http://schemas.microsoft.com/office/drawing/2014/main" id="{88675A1D-F215-428D-BE2D-3B87CFCC622C}"/>
                  </a:ext>
                </a:extLst>
              </p:cNvPr>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556;p16">
                <a:extLst>
                  <a:ext uri="{FF2B5EF4-FFF2-40B4-BE49-F238E27FC236}">
                    <a16:creationId xmlns:a16="http://schemas.microsoft.com/office/drawing/2014/main" id="{A75234BB-464E-4690-8B5D-1D2048B43751}"/>
                  </a:ext>
                </a:extLst>
              </p:cNvPr>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557;p16">
                <a:extLst>
                  <a:ext uri="{FF2B5EF4-FFF2-40B4-BE49-F238E27FC236}">
                    <a16:creationId xmlns:a16="http://schemas.microsoft.com/office/drawing/2014/main" id="{FA30DBBC-4307-464C-ABCC-71EBC2C29F4F}"/>
                  </a:ext>
                </a:extLst>
              </p:cNvPr>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558;p16">
                <a:extLst>
                  <a:ext uri="{FF2B5EF4-FFF2-40B4-BE49-F238E27FC236}">
                    <a16:creationId xmlns:a16="http://schemas.microsoft.com/office/drawing/2014/main" id="{FD867D53-D537-4B81-8DEF-01F4E97358F1}"/>
                  </a:ext>
                </a:extLst>
              </p:cNvPr>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559;p16">
                <a:extLst>
                  <a:ext uri="{FF2B5EF4-FFF2-40B4-BE49-F238E27FC236}">
                    <a16:creationId xmlns:a16="http://schemas.microsoft.com/office/drawing/2014/main" id="{AAE62CA3-CF28-4705-8E8D-5886B11C39CD}"/>
                  </a:ext>
                </a:extLst>
              </p:cNvPr>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560;p16">
                <a:extLst>
                  <a:ext uri="{FF2B5EF4-FFF2-40B4-BE49-F238E27FC236}">
                    <a16:creationId xmlns:a16="http://schemas.microsoft.com/office/drawing/2014/main" id="{2C1F7EF2-4499-4C77-8095-F7786B5EEEAF}"/>
                  </a:ext>
                </a:extLst>
              </p:cNvPr>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561;p16">
                <a:extLst>
                  <a:ext uri="{FF2B5EF4-FFF2-40B4-BE49-F238E27FC236}">
                    <a16:creationId xmlns:a16="http://schemas.microsoft.com/office/drawing/2014/main" id="{F5FC3E28-B4A8-4706-8CED-CE05632E0813}"/>
                  </a:ext>
                </a:extLst>
              </p:cNvPr>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562;p16">
                <a:extLst>
                  <a:ext uri="{FF2B5EF4-FFF2-40B4-BE49-F238E27FC236}">
                    <a16:creationId xmlns:a16="http://schemas.microsoft.com/office/drawing/2014/main" id="{3664A63E-BE36-4FDB-9221-2E5D8DB1ACC6}"/>
                  </a:ext>
                </a:extLst>
              </p:cNvPr>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563;p16">
                <a:extLst>
                  <a:ext uri="{FF2B5EF4-FFF2-40B4-BE49-F238E27FC236}">
                    <a16:creationId xmlns:a16="http://schemas.microsoft.com/office/drawing/2014/main" id="{83EE317F-6D7F-408A-A79E-41F4610E86B1}"/>
                  </a:ext>
                </a:extLst>
              </p:cNvPr>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564;p16">
                <a:extLst>
                  <a:ext uri="{FF2B5EF4-FFF2-40B4-BE49-F238E27FC236}">
                    <a16:creationId xmlns:a16="http://schemas.microsoft.com/office/drawing/2014/main" id="{930DCC3C-49C2-4C25-B9CB-5D2079CAC181}"/>
                  </a:ext>
                </a:extLst>
              </p:cNvPr>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565;p16">
                <a:extLst>
                  <a:ext uri="{FF2B5EF4-FFF2-40B4-BE49-F238E27FC236}">
                    <a16:creationId xmlns:a16="http://schemas.microsoft.com/office/drawing/2014/main" id="{F0C52537-B596-4346-919E-DFB2AA34F6EB}"/>
                  </a:ext>
                </a:extLst>
              </p:cNvPr>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566;p16">
                <a:extLst>
                  <a:ext uri="{FF2B5EF4-FFF2-40B4-BE49-F238E27FC236}">
                    <a16:creationId xmlns:a16="http://schemas.microsoft.com/office/drawing/2014/main" id="{C4443B23-A939-4CB0-B600-270B39543052}"/>
                  </a:ext>
                </a:extLst>
              </p:cNvPr>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567;p16">
                <a:extLst>
                  <a:ext uri="{FF2B5EF4-FFF2-40B4-BE49-F238E27FC236}">
                    <a16:creationId xmlns:a16="http://schemas.microsoft.com/office/drawing/2014/main" id="{01D229FD-D74D-4D68-9AF0-3BFEA29F4CEE}"/>
                  </a:ext>
                </a:extLst>
              </p:cNvPr>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568;p16">
                <a:extLst>
                  <a:ext uri="{FF2B5EF4-FFF2-40B4-BE49-F238E27FC236}">
                    <a16:creationId xmlns:a16="http://schemas.microsoft.com/office/drawing/2014/main" id="{083D8641-387A-4660-9A42-A7D3D3E3C40E}"/>
                  </a:ext>
                </a:extLst>
              </p:cNvPr>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569;p16">
                <a:extLst>
                  <a:ext uri="{FF2B5EF4-FFF2-40B4-BE49-F238E27FC236}">
                    <a16:creationId xmlns:a16="http://schemas.microsoft.com/office/drawing/2014/main" id="{01300E5F-30C3-470B-9BEC-5C1F4C3674BE}"/>
                  </a:ext>
                </a:extLst>
              </p:cNvPr>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570;p16">
                <a:extLst>
                  <a:ext uri="{FF2B5EF4-FFF2-40B4-BE49-F238E27FC236}">
                    <a16:creationId xmlns:a16="http://schemas.microsoft.com/office/drawing/2014/main" id="{4577639A-217E-4698-A617-A35E40100DA4}"/>
                  </a:ext>
                </a:extLst>
              </p:cNvPr>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571;p16">
                <a:extLst>
                  <a:ext uri="{FF2B5EF4-FFF2-40B4-BE49-F238E27FC236}">
                    <a16:creationId xmlns:a16="http://schemas.microsoft.com/office/drawing/2014/main" id="{80207AB8-6B17-4B51-81C2-2BA60EC7B315}"/>
                  </a:ext>
                </a:extLst>
              </p:cNvPr>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2" name="Google Shape;572;p16">
              <a:extLst>
                <a:ext uri="{FF2B5EF4-FFF2-40B4-BE49-F238E27FC236}">
                  <a16:creationId xmlns:a16="http://schemas.microsoft.com/office/drawing/2014/main" id="{1B40EF6C-98B8-49EC-A88F-8EEB954DF034}"/>
                </a:ext>
              </a:extLst>
            </p:cNvPr>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573;p16">
              <a:extLst>
                <a:ext uri="{FF2B5EF4-FFF2-40B4-BE49-F238E27FC236}">
                  <a16:creationId xmlns:a16="http://schemas.microsoft.com/office/drawing/2014/main" id="{7FA99B5E-ECF0-4BB9-9543-F924C0D85C1F}"/>
                </a:ext>
              </a:extLst>
            </p:cNvPr>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574;p16">
              <a:extLst>
                <a:ext uri="{FF2B5EF4-FFF2-40B4-BE49-F238E27FC236}">
                  <a16:creationId xmlns:a16="http://schemas.microsoft.com/office/drawing/2014/main" id="{C8C678EE-6DE8-464D-A500-F392FED4BA8F}"/>
                </a:ext>
              </a:extLst>
            </p:cNvPr>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575;p16">
              <a:extLst>
                <a:ext uri="{FF2B5EF4-FFF2-40B4-BE49-F238E27FC236}">
                  <a16:creationId xmlns:a16="http://schemas.microsoft.com/office/drawing/2014/main" id="{2A642847-2944-47A5-8D16-10CEE4624723}"/>
                </a:ext>
              </a:extLst>
            </p:cNvPr>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576;p16">
              <a:extLst>
                <a:ext uri="{FF2B5EF4-FFF2-40B4-BE49-F238E27FC236}">
                  <a16:creationId xmlns:a16="http://schemas.microsoft.com/office/drawing/2014/main" id="{09C979B0-C12C-4111-AD98-92C6B7A75CDA}"/>
                </a:ext>
              </a:extLst>
            </p:cNvPr>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577;p16">
              <a:extLst>
                <a:ext uri="{FF2B5EF4-FFF2-40B4-BE49-F238E27FC236}">
                  <a16:creationId xmlns:a16="http://schemas.microsoft.com/office/drawing/2014/main" id="{A041AC0D-5E25-491C-803B-5FDF007AB139}"/>
                </a:ext>
              </a:extLst>
            </p:cNvPr>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578;p16">
              <a:extLst>
                <a:ext uri="{FF2B5EF4-FFF2-40B4-BE49-F238E27FC236}">
                  <a16:creationId xmlns:a16="http://schemas.microsoft.com/office/drawing/2014/main" id="{6A50E7BB-916D-4DFB-965B-9744C88B4093}"/>
                </a:ext>
              </a:extLst>
            </p:cNvPr>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579;p16">
              <a:extLst>
                <a:ext uri="{FF2B5EF4-FFF2-40B4-BE49-F238E27FC236}">
                  <a16:creationId xmlns:a16="http://schemas.microsoft.com/office/drawing/2014/main" id="{0511E5A2-2B02-44E8-81C2-291E058A7F76}"/>
                </a:ext>
              </a:extLst>
            </p:cNvPr>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580;p16">
              <a:extLst>
                <a:ext uri="{FF2B5EF4-FFF2-40B4-BE49-F238E27FC236}">
                  <a16:creationId xmlns:a16="http://schemas.microsoft.com/office/drawing/2014/main" id="{76662572-782D-4570-9403-6A92EC756449}"/>
                </a:ext>
              </a:extLst>
            </p:cNvPr>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581;p16">
              <a:extLst>
                <a:ext uri="{FF2B5EF4-FFF2-40B4-BE49-F238E27FC236}">
                  <a16:creationId xmlns:a16="http://schemas.microsoft.com/office/drawing/2014/main" id="{1A6E1BB8-9265-4A0D-B351-C0A1DA4AD1AF}"/>
                </a:ext>
              </a:extLst>
            </p:cNvPr>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582;p16">
              <a:extLst>
                <a:ext uri="{FF2B5EF4-FFF2-40B4-BE49-F238E27FC236}">
                  <a16:creationId xmlns:a16="http://schemas.microsoft.com/office/drawing/2014/main" id="{BE071FD0-4C0D-4F7E-AA7A-0B2C8E9602A2}"/>
                </a:ext>
              </a:extLst>
            </p:cNvPr>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583;p16">
              <a:extLst>
                <a:ext uri="{FF2B5EF4-FFF2-40B4-BE49-F238E27FC236}">
                  <a16:creationId xmlns:a16="http://schemas.microsoft.com/office/drawing/2014/main" id="{34931915-9DFA-4754-8B51-DC5DF5F13420}"/>
                </a:ext>
              </a:extLst>
            </p:cNvPr>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584;p16">
              <a:extLst>
                <a:ext uri="{FF2B5EF4-FFF2-40B4-BE49-F238E27FC236}">
                  <a16:creationId xmlns:a16="http://schemas.microsoft.com/office/drawing/2014/main" id="{871555E0-5776-4E2F-8DBB-49DB27D9A017}"/>
                </a:ext>
              </a:extLst>
            </p:cNvPr>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585;p16">
              <a:extLst>
                <a:ext uri="{FF2B5EF4-FFF2-40B4-BE49-F238E27FC236}">
                  <a16:creationId xmlns:a16="http://schemas.microsoft.com/office/drawing/2014/main" id="{0EB7B2C4-140C-4B9C-B40A-8DB72A400ABA}"/>
                </a:ext>
              </a:extLst>
            </p:cNvPr>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586;p16">
              <a:extLst>
                <a:ext uri="{FF2B5EF4-FFF2-40B4-BE49-F238E27FC236}">
                  <a16:creationId xmlns:a16="http://schemas.microsoft.com/office/drawing/2014/main" id="{22CFEF49-183F-4C15-9A94-3A74F4630C5D}"/>
                </a:ext>
              </a:extLst>
            </p:cNvPr>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587;p16">
              <a:extLst>
                <a:ext uri="{FF2B5EF4-FFF2-40B4-BE49-F238E27FC236}">
                  <a16:creationId xmlns:a16="http://schemas.microsoft.com/office/drawing/2014/main" id="{7A88C2FB-3CA3-478D-82E6-397E5CF2388C}"/>
                </a:ext>
              </a:extLst>
            </p:cNvPr>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588;p16">
              <a:extLst>
                <a:ext uri="{FF2B5EF4-FFF2-40B4-BE49-F238E27FC236}">
                  <a16:creationId xmlns:a16="http://schemas.microsoft.com/office/drawing/2014/main" id="{FD2DF767-FA58-46DA-A2AF-AEE4D9CB9CC9}"/>
                </a:ext>
              </a:extLst>
            </p:cNvPr>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589;p16">
              <a:extLst>
                <a:ext uri="{FF2B5EF4-FFF2-40B4-BE49-F238E27FC236}">
                  <a16:creationId xmlns:a16="http://schemas.microsoft.com/office/drawing/2014/main" id="{6CD0BB00-00BB-477C-AF54-7ED07389F18E}"/>
                </a:ext>
              </a:extLst>
            </p:cNvPr>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00813" y="645074"/>
            <a:ext cx="8342374" cy="57412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800" dirty="0">
                <a:solidFill>
                  <a:schemeClr val="accent1">
                    <a:lumMod val="75000"/>
                  </a:schemeClr>
                </a:solidFill>
                <a:latin typeface="Georgia" panose="02040502050405020303" pitchFamily="18" charset="0"/>
                <a:cs typeface="Arial"/>
                <a:sym typeface="Poppins"/>
              </a:rPr>
              <a:t>SENTIMENT DISTRIBUTION ACROSS TWEETS</a:t>
            </a:r>
          </a:p>
        </p:txBody>
      </p:sp>
      <p:sp>
        <p:nvSpPr>
          <p:cNvPr id="1007" name="Google Shape;1007;p21"/>
          <p:cNvSpPr txBox="1">
            <a:spLocks noGrp="1"/>
          </p:cNvSpPr>
          <p:nvPr>
            <p:ph type="body" idx="1"/>
          </p:nvPr>
        </p:nvSpPr>
        <p:spPr>
          <a:xfrm>
            <a:off x="5249653" y="1406858"/>
            <a:ext cx="3493534" cy="2995021"/>
          </a:xfrm>
          <a:prstGeom prst="rect">
            <a:avLst/>
          </a:prstGeom>
        </p:spPr>
        <p:txBody>
          <a:bodyPr spcFirstLastPara="1" wrap="square" lIns="0" tIns="0" rIns="0" bIns="0" anchor="t" anchorCtr="0">
            <a:noAutofit/>
          </a:bodyPr>
          <a:lstStyle/>
          <a:p>
            <a:pPr>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sym typeface="Muli Regular"/>
              </a:rPr>
              <a:t>Out of 7273 tweets for the SXSW event around 4311 were neutral.</a:t>
            </a:r>
          </a:p>
          <a:p>
            <a:pPr marL="114300" indent="0">
              <a:buNone/>
            </a:pPr>
            <a:endParaRPr lang="en-US" sz="1400" dirty="0">
              <a:solidFill>
                <a:srgbClr val="28324A"/>
              </a:solidFill>
              <a:latin typeface="Times New Roman" panose="02020603050405020304" pitchFamily="18" charset="0"/>
              <a:cs typeface="Times New Roman" panose="02020603050405020304" pitchFamily="18" charset="0"/>
              <a:sym typeface="Muli Regular"/>
            </a:endParaRPr>
          </a:p>
          <a:p>
            <a:pPr>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sym typeface="Muli Regular"/>
              </a:rPr>
              <a:t>Around 2382 tweets were positive</a:t>
            </a:r>
          </a:p>
          <a:p>
            <a:pPr marL="114300" indent="0">
              <a:buNone/>
            </a:pPr>
            <a:endParaRPr lang="en-US" sz="1400" dirty="0">
              <a:solidFill>
                <a:srgbClr val="28324A"/>
              </a:solidFill>
              <a:latin typeface="Times New Roman" panose="02020603050405020304" pitchFamily="18" charset="0"/>
              <a:cs typeface="Times New Roman" panose="02020603050405020304" pitchFamily="18" charset="0"/>
              <a:sym typeface="Muli Regular"/>
            </a:endParaRPr>
          </a:p>
          <a:p>
            <a:pPr>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sym typeface="Muli Regular"/>
              </a:rPr>
              <a:t>456 tweets had been negative. </a:t>
            </a:r>
          </a:p>
          <a:p>
            <a:pPr marL="114300" indent="0">
              <a:buNone/>
            </a:pPr>
            <a:endParaRPr lang="en-US" sz="1400" dirty="0">
              <a:solidFill>
                <a:srgbClr val="28324A"/>
              </a:solidFill>
              <a:latin typeface="Times New Roman" panose="02020603050405020304" pitchFamily="18" charset="0"/>
              <a:cs typeface="Times New Roman" panose="02020603050405020304" pitchFamily="18" charset="0"/>
              <a:sym typeface="Muli Regular"/>
            </a:endParaRPr>
          </a:p>
          <a:p>
            <a:pPr>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sym typeface="Muli Regular"/>
              </a:rPr>
              <a:t>And for 125 tweets, the sentiment could not be predicted.</a:t>
            </a:r>
            <a:endParaRPr dirty="0"/>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pic>
        <p:nvPicPr>
          <p:cNvPr id="2050" name="Picture 2">
            <a:extLst>
              <a:ext uri="{FF2B5EF4-FFF2-40B4-BE49-F238E27FC236}">
                <a16:creationId xmlns:a16="http://schemas.microsoft.com/office/drawing/2014/main" id="{CE426766-A6FE-4A9F-8E09-6E0F84651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13" y="1286356"/>
            <a:ext cx="4645717" cy="3534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740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4409-B412-40E1-B9B8-AC260D17CF52}"/>
              </a:ext>
            </a:extLst>
          </p:cNvPr>
          <p:cNvSpPr>
            <a:spLocks noGrp="1"/>
          </p:cNvSpPr>
          <p:nvPr>
            <p:ph type="title"/>
          </p:nvPr>
        </p:nvSpPr>
        <p:spPr>
          <a:xfrm>
            <a:off x="350874" y="652130"/>
            <a:ext cx="6893441" cy="494698"/>
          </a:xfrm>
        </p:spPr>
        <p:txBody>
          <a:bodyPr/>
          <a:lstStyle/>
          <a:p>
            <a:r>
              <a:rPr lang="en-IN" sz="2800" dirty="0">
                <a:solidFill>
                  <a:schemeClr val="accent1">
                    <a:lumMod val="75000"/>
                  </a:schemeClr>
                </a:solidFill>
                <a:latin typeface="Georgia" panose="02040502050405020303" pitchFamily="18" charset="0"/>
                <a:cs typeface="Arial"/>
              </a:rPr>
              <a:t>POSITIVE AND NEGATIVE BIGRAMS</a:t>
            </a:r>
          </a:p>
        </p:txBody>
      </p:sp>
      <p:sp>
        <p:nvSpPr>
          <p:cNvPr id="4" name="Slide Number Placeholder 3">
            <a:extLst>
              <a:ext uri="{FF2B5EF4-FFF2-40B4-BE49-F238E27FC236}">
                <a16:creationId xmlns:a16="http://schemas.microsoft.com/office/drawing/2014/main" id="{B88015D6-3168-4DE6-9112-BCFD974662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a16="http://schemas.microsoft.com/office/drawing/2014/main" id="{10D9A0AC-C2F7-4490-AF3E-AA81C88FDF0A}"/>
              </a:ext>
            </a:extLst>
          </p:cNvPr>
          <p:cNvPicPr>
            <a:picLocks noChangeAspect="1"/>
          </p:cNvPicPr>
          <p:nvPr/>
        </p:nvPicPr>
        <p:blipFill>
          <a:blip r:embed="rId2"/>
          <a:stretch>
            <a:fillRect/>
          </a:stretch>
        </p:blipFill>
        <p:spPr>
          <a:xfrm>
            <a:off x="4567871" y="1127052"/>
            <a:ext cx="3959441" cy="2929978"/>
          </a:xfrm>
          <a:prstGeom prst="rect">
            <a:avLst/>
          </a:prstGeom>
        </p:spPr>
      </p:pic>
      <p:pic>
        <p:nvPicPr>
          <p:cNvPr id="8" name="Picture 7">
            <a:extLst>
              <a:ext uri="{FF2B5EF4-FFF2-40B4-BE49-F238E27FC236}">
                <a16:creationId xmlns:a16="http://schemas.microsoft.com/office/drawing/2014/main" id="{FF075063-C467-48E2-9860-9AFB5EDF6EFE}"/>
              </a:ext>
            </a:extLst>
          </p:cNvPr>
          <p:cNvPicPr>
            <a:picLocks noChangeAspect="1"/>
          </p:cNvPicPr>
          <p:nvPr/>
        </p:nvPicPr>
        <p:blipFill>
          <a:blip r:embed="rId3"/>
          <a:stretch>
            <a:fillRect/>
          </a:stretch>
        </p:blipFill>
        <p:spPr>
          <a:xfrm>
            <a:off x="412440" y="1146828"/>
            <a:ext cx="3959442" cy="2890425"/>
          </a:xfrm>
          <a:prstGeom prst="rect">
            <a:avLst/>
          </a:prstGeom>
        </p:spPr>
      </p:pic>
      <p:sp>
        <p:nvSpPr>
          <p:cNvPr id="9" name="TextBox 8">
            <a:extLst>
              <a:ext uri="{FF2B5EF4-FFF2-40B4-BE49-F238E27FC236}">
                <a16:creationId xmlns:a16="http://schemas.microsoft.com/office/drawing/2014/main" id="{AB497A28-CBF9-441D-B606-EC4C69855EF4}"/>
              </a:ext>
            </a:extLst>
          </p:cNvPr>
          <p:cNvSpPr txBox="1"/>
          <p:nvPr/>
        </p:nvSpPr>
        <p:spPr>
          <a:xfrm>
            <a:off x="412440" y="4151243"/>
            <a:ext cx="8172790" cy="1046440"/>
          </a:xfrm>
          <a:prstGeom prst="rect">
            <a:avLst/>
          </a:prstGeom>
          <a:noFill/>
        </p:spPr>
        <p:txBody>
          <a:bodyPr wrap="square" rtlCol="0">
            <a:spAutoFit/>
          </a:bodyPr>
          <a:lstStyle/>
          <a:p>
            <a:pPr marL="285750" indent="-285750">
              <a:buFont typeface="Arial" panose="020B0604020202020204" pitchFamily="34" charset="0"/>
              <a:buChar char="•"/>
            </a:pPr>
            <a:r>
              <a:rPr lang="en-IN" sz="1200" dirty="0">
                <a:solidFill>
                  <a:srgbClr val="002060"/>
                </a:solidFill>
                <a:latin typeface="Times New Roman" panose="02020603050405020304" pitchFamily="18" charset="0"/>
                <a:cs typeface="Times New Roman" panose="02020603050405020304" pitchFamily="18" charset="0"/>
              </a:rPr>
              <a:t>Apple’s popup store to sell iPad2 generated a lot of positive buzz at the event. </a:t>
            </a:r>
          </a:p>
          <a:p>
            <a:endParaRPr lang="en-IN" sz="1200"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200" dirty="0">
                <a:solidFill>
                  <a:srgbClr val="002060"/>
                </a:solidFill>
                <a:latin typeface="Times New Roman" panose="02020603050405020304" pitchFamily="18" charset="0"/>
                <a:cs typeface="Times New Roman" panose="02020603050405020304" pitchFamily="18" charset="0"/>
              </a:rPr>
              <a:t>Fascist Company - </a:t>
            </a:r>
            <a:r>
              <a:rPr lang="en-US" sz="1200" dirty="0">
                <a:solidFill>
                  <a:srgbClr val="002060"/>
                </a:solidFill>
                <a:latin typeface="Times New Roman" panose="02020603050405020304" pitchFamily="18" charset="0"/>
                <a:cs typeface="Times New Roman" panose="02020603050405020304" pitchFamily="18" charset="0"/>
              </a:rPr>
              <a:t>Apple seems to want to be able to control every aspect of how we engage with the virtual. This was disliked by a lot of users.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5201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4409-B412-40E1-B9B8-AC260D17CF52}"/>
              </a:ext>
            </a:extLst>
          </p:cNvPr>
          <p:cNvSpPr>
            <a:spLocks noGrp="1"/>
          </p:cNvSpPr>
          <p:nvPr>
            <p:ph type="title"/>
          </p:nvPr>
        </p:nvSpPr>
        <p:spPr>
          <a:xfrm>
            <a:off x="457200" y="605600"/>
            <a:ext cx="7503042" cy="599423"/>
          </a:xfrm>
        </p:spPr>
        <p:txBody>
          <a:bodyPr/>
          <a:lstStyle/>
          <a:p>
            <a:r>
              <a:rPr lang="en-IN" sz="2800" dirty="0">
                <a:solidFill>
                  <a:schemeClr val="accent1">
                    <a:lumMod val="75000"/>
                  </a:schemeClr>
                </a:solidFill>
                <a:latin typeface="Georgia" panose="02040502050405020303" pitchFamily="18" charset="0"/>
                <a:cs typeface="Arial"/>
              </a:rPr>
              <a:t>POSITIVE AND NEGATIVE TRIGRAMS</a:t>
            </a:r>
          </a:p>
        </p:txBody>
      </p:sp>
      <p:sp>
        <p:nvSpPr>
          <p:cNvPr id="4" name="Slide Number Placeholder 3">
            <a:extLst>
              <a:ext uri="{FF2B5EF4-FFF2-40B4-BE49-F238E27FC236}">
                <a16:creationId xmlns:a16="http://schemas.microsoft.com/office/drawing/2014/main" id="{B88015D6-3168-4DE6-9112-BCFD974662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5" name="Picture 4">
            <a:extLst>
              <a:ext uri="{FF2B5EF4-FFF2-40B4-BE49-F238E27FC236}">
                <a16:creationId xmlns:a16="http://schemas.microsoft.com/office/drawing/2014/main" id="{03A62326-6AC3-48FB-B193-7481019852AF}"/>
              </a:ext>
            </a:extLst>
          </p:cNvPr>
          <p:cNvPicPr>
            <a:picLocks noChangeAspect="1"/>
          </p:cNvPicPr>
          <p:nvPr/>
        </p:nvPicPr>
        <p:blipFill>
          <a:blip r:embed="rId2"/>
          <a:stretch>
            <a:fillRect/>
          </a:stretch>
        </p:blipFill>
        <p:spPr>
          <a:xfrm>
            <a:off x="329610" y="1285873"/>
            <a:ext cx="4077025" cy="2804118"/>
          </a:xfrm>
          <a:prstGeom prst="rect">
            <a:avLst/>
          </a:prstGeom>
        </p:spPr>
      </p:pic>
      <p:pic>
        <p:nvPicPr>
          <p:cNvPr id="9" name="Picture 8">
            <a:extLst>
              <a:ext uri="{FF2B5EF4-FFF2-40B4-BE49-F238E27FC236}">
                <a16:creationId xmlns:a16="http://schemas.microsoft.com/office/drawing/2014/main" id="{0E615834-CD4C-4CE8-8058-607BEFEC40F8}"/>
              </a:ext>
            </a:extLst>
          </p:cNvPr>
          <p:cNvPicPr>
            <a:picLocks noChangeAspect="1"/>
          </p:cNvPicPr>
          <p:nvPr/>
        </p:nvPicPr>
        <p:blipFill>
          <a:blip r:embed="rId3"/>
          <a:stretch>
            <a:fillRect/>
          </a:stretch>
        </p:blipFill>
        <p:spPr>
          <a:xfrm>
            <a:off x="4572000" y="1285874"/>
            <a:ext cx="4077025" cy="2804117"/>
          </a:xfrm>
          <a:prstGeom prst="rect">
            <a:avLst/>
          </a:prstGeom>
        </p:spPr>
      </p:pic>
      <p:sp>
        <p:nvSpPr>
          <p:cNvPr id="6" name="Text Placeholder 2">
            <a:extLst>
              <a:ext uri="{FF2B5EF4-FFF2-40B4-BE49-F238E27FC236}">
                <a16:creationId xmlns:a16="http://schemas.microsoft.com/office/drawing/2014/main" id="{D17F4C9E-ABB8-446D-998F-8D0A659CD3C4}"/>
              </a:ext>
            </a:extLst>
          </p:cNvPr>
          <p:cNvSpPr>
            <a:spLocks noGrp="1"/>
          </p:cNvSpPr>
          <p:nvPr>
            <p:ph type="body" idx="1"/>
          </p:nvPr>
        </p:nvSpPr>
        <p:spPr>
          <a:xfrm>
            <a:off x="517451" y="4287204"/>
            <a:ext cx="8250865" cy="699092"/>
          </a:xfrm>
        </p:spPr>
        <p:txBody>
          <a:bodyPr/>
          <a:lstStyle/>
          <a:p>
            <a:pPr marL="285750" indent="-285750">
              <a:lnSpc>
                <a:spcPct val="100000"/>
              </a:lnSpc>
              <a:spcBef>
                <a:spcPts val="0"/>
              </a:spcBef>
              <a:buClr>
                <a:srgbClr val="000000"/>
              </a:buClr>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sym typeface="Arial"/>
              </a:rPr>
              <a:t>Gowalla- a </a:t>
            </a:r>
            <a:r>
              <a:rPr lang="en-IN" sz="1200" dirty="0">
                <a:solidFill>
                  <a:srgbClr val="002060"/>
                </a:solidFill>
                <a:latin typeface="Times New Roman" panose="02020603050405020304" pitchFamily="18" charset="0"/>
                <a:cs typeface="Times New Roman" panose="02020603050405020304" pitchFamily="18" charset="0"/>
              </a:rPr>
              <a:t>Geosocial networking app </a:t>
            </a:r>
            <a:r>
              <a:rPr lang="en-US" sz="1200" dirty="0">
                <a:solidFill>
                  <a:srgbClr val="002060"/>
                </a:solidFill>
                <a:latin typeface="Times New Roman" panose="02020603050405020304" pitchFamily="18" charset="0"/>
                <a:cs typeface="Times New Roman" panose="02020603050405020304" pitchFamily="18" charset="0"/>
                <a:sym typeface="Arial"/>
              </a:rPr>
              <a:t>won the best Android app at the Team Android Choice Awards</a:t>
            </a:r>
          </a:p>
          <a:p>
            <a:pPr marL="285750" indent="-285750">
              <a:lnSpc>
                <a:spcPct val="100000"/>
              </a:lnSpc>
              <a:spcBef>
                <a:spcPts val="0"/>
              </a:spcBef>
              <a:buClr>
                <a:srgbClr val="000000"/>
              </a:buClr>
              <a:buFont typeface="Arial" panose="020B0604020202020204" pitchFamily="34" charset="0"/>
              <a:buChar char="•"/>
            </a:pPr>
            <a:endParaRPr lang="en-US" sz="1200" dirty="0">
              <a:solidFill>
                <a:srgbClr val="002060"/>
              </a:solidFill>
              <a:latin typeface="Times New Roman" panose="02020603050405020304" pitchFamily="18" charset="0"/>
              <a:cs typeface="Times New Roman" panose="02020603050405020304" pitchFamily="18" charset="0"/>
              <a:sym typeface="Arial"/>
            </a:endParaRPr>
          </a:p>
          <a:p>
            <a:pPr marL="285750" indent="-285750">
              <a:lnSpc>
                <a:spcPct val="100000"/>
              </a:lnSpc>
              <a:spcBef>
                <a:spcPts val="0"/>
              </a:spcBef>
              <a:buClr>
                <a:srgbClr val="000000"/>
              </a:buClr>
              <a:buFont typeface="Arial" panose="020B0604020202020204" pitchFamily="34" charset="0"/>
              <a:buChar char="•"/>
            </a:pPr>
            <a:r>
              <a:rPr lang="en-IN" sz="1200" dirty="0">
                <a:solidFill>
                  <a:srgbClr val="002060"/>
                </a:solidFill>
                <a:latin typeface="Times New Roman" panose="02020603050405020304" pitchFamily="18" charset="0"/>
                <a:cs typeface="Times New Roman" panose="02020603050405020304" pitchFamily="18" charset="0"/>
                <a:sym typeface="Arial"/>
              </a:rPr>
              <a:t>Many attendees were deeply affected by the Japan crisis and  considered donating the money instead of buying an ipad2. </a:t>
            </a:r>
          </a:p>
        </p:txBody>
      </p:sp>
    </p:spTree>
    <p:extLst>
      <p:ext uri="{BB962C8B-B14F-4D97-AF65-F5344CB8AC3E}">
        <p14:creationId xmlns:p14="http://schemas.microsoft.com/office/powerpoint/2010/main" val="103050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CB4A-10DC-4799-A4E7-BC4DB879ADB7}"/>
              </a:ext>
            </a:extLst>
          </p:cNvPr>
          <p:cNvSpPr>
            <a:spLocks noGrp="1"/>
          </p:cNvSpPr>
          <p:nvPr>
            <p:ph type="title"/>
          </p:nvPr>
        </p:nvSpPr>
        <p:spPr>
          <a:xfrm>
            <a:off x="457199" y="559980"/>
            <a:ext cx="7744047" cy="460745"/>
          </a:xfrm>
        </p:spPr>
        <p:txBody>
          <a:bodyPr/>
          <a:lstStyle/>
          <a:p>
            <a:r>
              <a:rPr lang="en-IN" sz="2800" dirty="0">
                <a:solidFill>
                  <a:schemeClr val="accent1">
                    <a:lumMod val="75000"/>
                  </a:schemeClr>
                </a:solidFill>
                <a:latin typeface="Georgia" panose="02040502050405020303" pitchFamily="18" charset="0"/>
                <a:cs typeface="Arial"/>
              </a:rPr>
              <a:t>IPAD</a:t>
            </a:r>
            <a:r>
              <a:rPr lang="en-IN" sz="3600" dirty="0">
                <a:solidFill>
                  <a:schemeClr val="accent1">
                    <a:lumMod val="75000"/>
                  </a:schemeClr>
                </a:solidFill>
                <a:latin typeface="Georgia" panose="02040502050405020303" pitchFamily="18" charset="0"/>
                <a:cs typeface="Arial"/>
              </a:rPr>
              <a:t>2 </a:t>
            </a:r>
            <a:r>
              <a:rPr lang="en-IN" sz="2800" dirty="0">
                <a:solidFill>
                  <a:schemeClr val="accent1">
                    <a:lumMod val="75000"/>
                  </a:schemeClr>
                </a:solidFill>
                <a:latin typeface="Georgia" panose="02040502050405020303" pitchFamily="18" charset="0"/>
                <a:cs typeface="Arial"/>
              </a:rPr>
              <a:t>SENTIMENT ANALYSIS</a:t>
            </a:r>
          </a:p>
        </p:txBody>
      </p:sp>
      <p:sp>
        <p:nvSpPr>
          <p:cNvPr id="3" name="Text Placeholder 2">
            <a:extLst>
              <a:ext uri="{FF2B5EF4-FFF2-40B4-BE49-F238E27FC236}">
                <a16:creationId xmlns:a16="http://schemas.microsoft.com/office/drawing/2014/main" id="{B7B3F430-DB09-42F7-8F60-C5442AC4F280}"/>
              </a:ext>
            </a:extLst>
          </p:cNvPr>
          <p:cNvSpPr>
            <a:spLocks noGrp="1"/>
          </p:cNvSpPr>
          <p:nvPr>
            <p:ph type="body" idx="1"/>
          </p:nvPr>
        </p:nvSpPr>
        <p:spPr>
          <a:xfrm>
            <a:off x="517451" y="4287204"/>
            <a:ext cx="8250865" cy="699092"/>
          </a:xfrm>
        </p:spPr>
        <p:txBody>
          <a:bodyPr/>
          <a:lstStyle/>
          <a:p>
            <a:pPr>
              <a:buFont typeface="Arial" panose="020B0604020202020204" pitchFamily="34" charset="0"/>
              <a:buChar char="•"/>
            </a:pPr>
            <a:r>
              <a:rPr lang="en-IN" sz="1200" dirty="0">
                <a:solidFill>
                  <a:srgbClr val="002060"/>
                </a:solidFill>
                <a:latin typeface="Times New Roman" panose="02020603050405020304" pitchFamily="18" charset="0"/>
                <a:cs typeface="Times New Roman" panose="02020603050405020304" pitchFamily="18" charset="0"/>
              </a:rPr>
              <a:t>New </a:t>
            </a:r>
            <a:r>
              <a:rPr lang="en-IN" sz="1200" dirty="0" err="1">
                <a:solidFill>
                  <a:srgbClr val="002060"/>
                </a:solidFill>
                <a:latin typeface="Times New Roman" panose="02020603050405020304" pitchFamily="18" charset="0"/>
                <a:cs typeface="Times New Roman" panose="02020603050405020304" pitchFamily="18" charset="0"/>
              </a:rPr>
              <a:t>ipad</a:t>
            </a:r>
            <a:r>
              <a:rPr lang="en-IN" sz="1200" dirty="0">
                <a:solidFill>
                  <a:srgbClr val="002060"/>
                </a:solidFill>
                <a:latin typeface="Times New Roman" panose="02020603050405020304" pitchFamily="18" charset="0"/>
                <a:cs typeface="Times New Roman" panose="02020603050405020304" pitchFamily="18" charset="0"/>
              </a:rPr>
              <a:t> apps were launched for speech therapy and was liked by the attendees.</a:t>
            </a:r>
          </a:p>
          <a:p>
            <a:pPr>
              <a:buFont typeface="Arial" panose="020B0604020202020204" pitchFamily="34" charset="0"/>
              <a:buChar char="•"/>
            </a:pPr>
            <a:r>
              <a:rPr lang="en-IN" sz="1200" dirty="0">
                <a:solidFill>
                  <a:srgbClr val="002060"/>
                </a:solidFill>
                <a:latin typeface="Times New Roman" panose="02020603050405020304" pitchFamily="18" charset="0"/>
                <a:cs typeface="Times New Roman" panose="02020603050405020304" pitchFamily="18" charset="0"/>
              </a:rPr>
              <a:t>Many attendees were unhappy with the </a:t>
            </a:r>
            <a:r>
              <a:rPr lang="en-IN" sz="1200" dirty="0" err="1">
                <a:solidFill>
                  <a:srgbClr val="002060"/>
                </a:solidFill>
                <a:latin typeface="Times New Roman" panose="02020603050405020304" pitchFamily="18" charset="0"/>
                <a:cs typeface="Times New Roman" panose="02020603050405020304" pitchFamily="18" charset="0"/>
              </a:rPr>
              <a:t>ipad</a:t>
            </a:r>
            <a:r>
              <a:rPr lang="en-IN" sz="1200" dirty="0">
                <a:solidFill>
                  <a:srgbClr val="002060"/>
                </a:solidFill>
                <a:latin typeface="Times New Roman" panose="02020603050405020304" pitchFamily="18" charset="0"/>
                <a:cs typeface="Times New Roman" panose="02020603050405020304" pitchFamily="18" charset="0"/>
              </a:rPr>
              <a:t> 2 camera. </a:t>
            </a:r>
          </a:p>
        </p:txBody>
      </p:sp>
      <p:sp>
        <p:nvSpPr>
          <p:cNvPr id="4" name="Slide Number Placeholder 3">
            <a:extLst>
              <a:ext uri="{FF2B5EF4-FFF2-40B4-BE49-F238E27FC236}">
                <a16:creationId xmlns:a16="http://schemas.microsoft.com/office/drawing/2014/main" id="{9BF046A2-113F-4C0A-90F6-0C37B7A07A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12" name="Picture 11">
            <a:extLst>
              <a:ext uri="{FF2B5EF4-FFF2-40B4-BE49-F238E27FC236}">
                <a16:creationId xmlns:a16="http://schemas.microsoft.com/office/drawing/2014/main" id="{C733466A-308D-4595-B628-8ED9937CB9D2}"/>
              </a:ext>
            </a:extLst>
          </p:cNvPr>
          <p:cNvPicPr>
            <a:picLocks noChangeAspect="1"/>
          </p:cNvPicPr>
          <p:nvPr/>
        </p:nvPicPr>
        <p:blipFill>
          <a:blip r:embed="rId2"/>
          <a:stretch>
            <a:fillRect/>
          </a:stretch>
        </p:blipFill>
        <p:spPr>
          <a:xfrm>
            <a:off x="433133" y="1116021"/>
            <a:ext cx="4138867" cy="3075887"/>
          </a:xfrm>
          <a:prstGeom prst="rect">
            <a:avLst/>
          </a:prstGeom>
        </p:spPr>
      </p:pic>
      <p:pic>
        <p:nvPicPr>
          <p:cNvPr id="14" name="Picture 13">
            <a:extLst>
              <a:ext uri="{FF2B5EF4-FFF2-40B4-BE49-F238E27FC236}">
                <a16:creationId xmlns:a16="http://schemas.microsoft.com/office/drawing/2014/main" id="{4231D8D9-78AF-40BB-B16D-79F7C2D0C5F0}"/>
              </a:ext>
            </a:extLst>
          </p:cNvPr>
          <p:cNvPicPr>
            <a:picLocks noChangeAspect="1"/>
          </p:cNvPicPr>
          <p:nvPr/>
        </p:nvPicPr>
        <p:blipFill>
          <a:blip r:embed="rId3"/>
          <a:stretch>
            <a:fillRect/>
          </a:stretch>
        </p:blipFill>
        <p:spPr>
          <a:xfrm>
            <a:off x="4738608" y="1116021"/>
            <a:ext cx="4138867" cy="3075887"/>
          </a:xfrm>
          <a:prstGeom prst="rect">
            <a:avLst/>
          </a:prstGeom>
        </p:spPr>
      </p:pic>
    </p:spTree>
    <p:extLst>
      <p:ext uri="{BB962C8B-B14F-4D97-AF65-F5344CB8AC3E}">
        <p14:creationId xmlns:p14="http://schemas.microsoft.com/office/powerpoint/2010/main" val="2330073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E9DD-F31E-43DF-8556-0C29BCECC5FE}"/>
              </a:ext>
            </a:extLst>
          </p:cNvPr>
          <p:cNvSpPr>
            <a:spLocks noGrp="1"/>
          </p:cNvSpPr>
          <p:nvPr>
            <p:ph type="title"/>
          </p:nvPr>
        </p:nvSpPr>
        <p:spPr>
          <a:xfrm>
            <a:off x="457199" y="605600"/>
            <a:ext cx="7403805" cy="606512"/>
          </a:xfrm>
        </p:spPr>
        <p:txBody>
          <a:bodyPr/>
          <a:lstStyle/>
          <a:p>
            <a:r>
              <a:rPr lang="en-IN" sz="2800" dirty="0">
                <a:solidFill>
                  <a:schemeClr val="accent1">
                    <a:lumMod val="75000"/>
                  </a:schemeClr>
                </a:solidFill>
                <a:latin typeface="Georgia" panose="02040502050405020303" pitchFamily="18" charset="0"/>
                <a:cs typeface="Arial"/>
              </a:rPr>
              <a:t>IPHONE SENTIMENT ANALYSIS</a:t>
            </a:r>
          </a:p>
        </p:txBody>
      </p:sp>
      <p:sp>
        <p:nvSpPr>
          <p:cNvPr id="3" name="Text Placeholder 2">
            <a:extLst>
              <a:ext uri="{FF2B5EF4-FFF2-40B4-BE49-F238E27FC236}">
                <a16:creationId xmlns:a16="http://schemas.microsoft.com/office/drawing/2014/main" id="{2D5FFD87-27B0-4CE4-86D0-C2FD0A580EFB}"/>
              </a:ext>
            </a:extLst>
          </p:cNvPr>
          <p:cNvSpPr>
            <a:spLocks noGrp="1"/>
          </p:cNvSpPr>
          <p:nvPr>
            <p:ph type="body" idx="1"/>
          </p:nvPr>
        </p:nvSpPr>
        <p:spPr>
          <a:xfrm>
            <a:off x="457200" y="4030138"/>
            <a:ext cx="7970874" cy="606512"/>
          </a:xfrm>
        </p:spPr>
        <p:txBody>
          <a:bodyPr/>
          <a:lstStyle/>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Customizable cases for </a:t>
            </a:r>
            <a:r>
              <a:rPr lang="en-IN" sz="1400" dirty="0" err="1">
                <a:solidFill>
                  <a:srgbClr val="002060"/>
                </a:solidFill>
                <a:latin typeface="Times New Roman" panose="02020603050405020304" pitchFamily="18" charset="0"/>
                <a:cs typeface="Times New Roman" panose="02020603050405020304" pitchFamily="18" charset="0"/>
              </a:rPr>
              <a:t>Iphone</a:t>
            </a:r>
            <a:r>
              <a:rPr lang="en-IN" sz="1400" dirty="0">
                <a:solidFill>
                  <a:srgbClr val="002060"/>
                </a:solidFill>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Battery Issues on </a:t>
            </a:r>
            <a:r>
              <a:rPr lang="en-IN" sz="1400" dirty="0" err="1">
                <a:solidFill>
                  <a:srgbClr val="002060"/>
                </a:solidFill>
                <a:latin typeface="Times New Roman" panose="02020603050405020304" pitchFamily="18" charset="0"/>
                <a:cs typeface="Times New Roman" panose="02020603050405020304" pitchFamily="18" charset="0"/>
              </a:rPr>
              <a:t>Iphone</a:t>
            </a:r>
            <a:endParaRPr lang="en-IN" sz="1400" dirty="0">
              <a:solidFill>
                <a:srgbClr val="00206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4D1D64C-9825-428E-8FEF-C405D1F463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8" name="Picture 7">
            <a:extLst>
              <a:ext uri="{FF2B5EF4-FFF2-40B4-BE49-F238E27FC236}">
                <a16:creationId xmlns:a16="http://schemas.microsoft.com/office/drawing/2014/main" id="{34884F84-3657-4197-8D86-5ABF271725AF}"/>
              </a:ext>
            </a:extLst>
          </p:cNvPr>
          <p:cNvPicPr>
            <a:picLocks noChangeAspect="1"/>
          </p:cNvPicPr>
          <p:nvPr/>
        </p:nvPicPr>
        <p:blipFill>
          <a:blip r:embed="rId2"/>
          <a:stretch>
            <a:fillRect/>
          </a:stretch>
        </p:blipFill>
        <p:spPr>
          <a:xfrm>
            <a:off x="4695303" y="1049079"/>
            <a:ext cx="4238104" cy="2786103"/>
          </a:xfrm>
          <a:prstGeom prst="rect">
            <a:avLst/>
          </a:prstGeom>
        </p:spPr>
      </p:pic>
      <p:pic>
        <p:nvPicPr>
          <p:cNvPr id="7" name="Picture 6">
            <a:extLst>
              <a:ext uri="{FF2B5EF4-FFF2-40B4-BE49-F238E27FC236}">
                <a16:creationId xmlns:a16="http://schemas.microsoft.com/office/drawing/2014/main" id="{A78F03E6-CF74-4645-81B4-5A8E5A5CB045}"/>
              </a:ext>
            </a:extLst>
          </p:cNvPr>
          <p:cNvPicPr>
            <a:picLocks noChangeAspect="1"/>
          </p:cNvPicPr>
          <p:nvPr/>
        </p:nvPicPr>
        <p:blipFill>
          <a:blip r:embed="rId3"/>
          <a:stretch>
            <a:fillRect/>
          </a:stretch>
        </p:blipFill>
        <p:spPr>
          <a:xfrm>
            <a:off x="210593" y="1049079"/>
            <a:ext cx="4310747" cy="2760443"/>
          </a:xfrm>
          <a:prstGeom prst="rect">
            <a:avLst/>
          </a:prstGeom>
        </p:spPr>
      </p:pic>
    </p:spTree>
    <p:extLst>
      <p:ext uri="{BB962C8B-B14F-4D97-AF65-F5344CB8AC3E}">
        <p14:creationId xmlns:p14="http://schemas.microsoft.com/office/powerpoint/2010/main" val="921887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E9DD-F31E-43DF-8556-0C29BCECC5FE}"/>
              </a:ext>
            </a:extLst>
          </p:cNvPr>
          <p:cNvSpPr>
            <a:spLocks noGrp="1"/>
          </p:cNvSpPr>
          <p:nvPr>
            <p:ph type="title"/>
          </p:nvPr>
        </p:nvSpPr>
        <p:spPr>
          <a:xfrm>
            <a:off x="457199" y="605600"/>
            <a:ext cx="7403805" cy="606512"/>
          </a:xfrm>
        </p:spPr>
        <p:txBody>
          <a:bodyPr/>
          <a:lstStyle/>
          <a:p>
            <a:r>
              <a:rPr lang="en-IN" sz="2700" dirty="0">
                <a:solidFill>
                  <a:schemeClr val="accent1">
                    <a:lumMod val="75000"/>
                  </a:schemeClr>
                </a:solidFill>
                <a:latin typeface="Georgia" panose="02040502050405020303" pitchFamily="18" charset="0"/>
                <a:cs typeface="Arial"/>
              </a:rPr>
              <a:t>IPHONE &amp; IPAD SENTIMENT AT THE EVENT</a:t>
            </a:r>
          </a:p>
        </p:txBody>
      </p:sp>
      <p:sp>
        <p:nvSpPr>
          <p:cNvPr id="4" name="Slide Number Placeholder 3">
            <a:extLst>
              <a:ext uri="{FF2B5EF4-FFF2-40B4-BE49-F238E27FC236}">
                <a16:creationId xmlns:a16="http://schemas.microsoft.com/office/drawing/2014/main" id="{94D1D64C-9825-428E-8FEF-C405D1F463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7" name="Picture 6">
            <a:extLst>
              <a:ext uri="{FF2B5EF4-FFF2-40B4-BE49-F238E27FC236}">
                <a16:creationId xmlns:a16="http://schemas.microsoft.com/office/drawing/2014/main" id="{0C1628F0-9C18-4678-9B75-6B07B3FA1E03}"/>
              </a:ext>
            </a:extLst>
          </p:cNvPr>
          <p:cNvPicPr>
            <a:picLocks noChangeAspect="1"/>
          </p:cNvPicPr>
          <p:nvPr/>
        </p:nvPicPr>
        <p:blipFill>
          <a:blip r:embed="rId3"/>
          <a:stretch>
            <a:fillRect/>
          </a:stretch>
        </p:blipFill>
        <p:spPr>
          <a:xfrm>
            <a:off x="643256" y="1364205"/>
            <a:ext cx="3450265" cy="2601432"/>
          </a:xfrm>
          <a:prstGeom prst="rect">
            <a:avLst/>
          </a:prstGeom>
        </p:spPr>
      </p:pic>
      <p:pic>
        <p:nvPicPr>
          <p:cNvPr id="10" name="Picture 9">
            <a:extLst>
              <a:ext uri="{FF2B5EF4-FFF2-40B4-BE49-F238E27FC236}">
                <a16:creationId xmlns:a16="http://schemas.microsoft.com/office/drawing/2014/main" id="{1F9ADB48-7CE0-4226-89B3-73E8D6D5057E}"/>
              </a:ext>
            </a:extLst>
          </p:cNvPr>
          <p:cNvPicPr>
            <a:picLocks noChangeAspect="1"/>
          </p:cNvPicPr>
          <p:nvPr/>
        </p:nvPicPr>
        <p:blipFill>
          <a:blip r:embed="rId4"/>
          <a:stretch>
            <a:fillRect/>
          </a:stretch>
        </p:blipFill>
        <p:spPr>
          <a:xfrm>
            <a:off x="4470749" y="1364205"/>
            <a:ext cx="3455098" cy="2601432"/>
          </a:xfrm>
          <a:prstGeom prst="rect">
            <a:avLst/>
          </a:prstGeom>
        </p:spPr>
      </p:pic>
    </p:spTree>
    <p:extLst>
      <p:ext uri="{BB962C8B-B14F-4D97-AF65-F5344CB8AC3E}">
        <p14:creationId xmlns:p14="http://schemas.microsoft.com/office/powerpoint/2010/main" val="2664794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pic>
        <p:nvPicPr>
          <p:cNvPr id="2" name="Picture 1">
            <a:extLst>
              <a:ext uri="{FF2B5EF4-FFF2-40B4-BE49-F238E27FC236}">
                <a16:creationId xmlns:a16="http://schemas.microsoft.com/office/drawing/2014/main" id="{68ED6C77-76FA-477F-B5A6-6DB1E7AE274B}"/>
              </a:ext>
            </a:extLst>
          </p:cNvPr>
          <p:cNvPicPr>
            <a:picLocks noChangeAspect="1"/>
          </p:cNvPicPr>
          <p:nvPr/>
        </p:nvPicPr>
        <p:blipFill>
          <a:blip r:embed="rId3"/>
          <a:stretch>
            <a:fillRect/>
          </a:stretch>
        </p:blipFill>
        <p:spPr>
          <a:xfrm>
            <a:off x="5036662" y="727550"/>
            <a:ext cx="3840813" cy="3688400"/>
          </a:xfrm>
          <a:prstGeom prst="rect">
            <a:avLst/>
          </a:prstGeom>
        </p:spPr>
      </p:pic>
      <p:sp>
        <p:nvSpPr>
          <p:cNvPr id="3" name="Title 2">
            <a:extLst>
              <a:ext uri="{FF2B5EF4-FFF2-40B4-BE49-F238E27FC236}">
                <a16:creationId xmlns:a16="http://schemas.microsoft.com/office/drawing/2014/main" id="{9744F9C6-8607-45B2-8D33-67826C592F58}"/>
              </a:ext>
            </a:extLst>
          </p:cNvPr>
          <p:cNvSpPr>
            <a:spLocks noGrp="1"/>
          </p:cNvSpPr>
          <p:nvPr>
            <p:ph type="title"/>
          </p:nvPr>
        </p:nvSpPr>
        <p:spPr>
          <a:xfrm>
            <a:off x="457200" y="634341"/>
            <a:ext cx="5183700" cy="648655"/>
          </a:xfrm>
        </p:spPr>
        <p:txBody>
          <a:bodyPr/>
          <a:lstStyle/>
          <a:p>
            <a:r>
              <a:rPr lang="en-IN" sz="3200" dirty="0">
                <a:latin typeface="Georgia" panose="02040502050405020303" pitchFamily="18" charset="0"/>
              </a:rPr>
              <a:t> </a:t>
            </a:r>
            <a:r>
              <a:rPr lang="en-IN" sz="2400" dirty="0">
                <a:solidFill>
                  <a:schemeClr val="accent1">
                    <a:lumMod val="75000"/>
                  </a:schemeClr>
                </a:solidFill>
                <a:latin typeface="Georgia" panose="02040502050405020303" pitchFamily="18" charset="0"/>
                <a:cs typeface="Arial"/>
              </a:rPr>
              <a:t>DATA PREPROCESSING STEPS</a:t>
            </a:r>
          </a:p>
        </p:txBody>
      </p:sp>
      <p:sp>
        <p:nvSpPr>
          <p:cNvPr id="4" name="Text Placeholder 3">
            <a:extLst>
              <a:ext uri="{FF2B5EF4-FFF2-40B4-BE49-F238E27FC236}">
                <a16:creationId xmlns:a16="http://schemas.microsoft.com/office/drawing/2014/main" id="{40701575-B1DE-429A-BA30-7E0B1D5CF3DE}"/>
              </a:ext>
            </a:extLst>
          </p:cNvPr>
          <p:cNvSpPr>
            <a:spLocks noGrp="1"/>
          </p:cNvSpPr>
          <p:nvPr>
            <p:ph type="body" idx="1"/>
          </p:nvPr>
        </p:nvSpPr>
        <p:spPr>
          <a:xfrm>
            <a:off x="457200" y="1511497"/>
            <a:ext cx="4455042" cy="3040806"/>
          </a:xfrm>
        </p:spPr>
        <p:txBody>
          <a:bodyPr/>
          <a:lstStyle/>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Dropped a blank Tweet</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Converted entire tweets to lower case</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Removed user handles and RT</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Removed URLs</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Removed Stop words, Punctuation and Digits.</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Handled negative words(isn’t to is not)</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Chat words conversion. (</a:t>
            </a:r>
            <a:r>
              <a:rPr lang="en-IN" sz="1400" dirty="0" err="1">
                <a:solidFill>
                  <a:srgbClr val="002060"/>
                </a:solidFill>
                <a:latin typeface="Times New Roman" panose="02020603050405020304" pitchFamily="18" charset="0"/>
                <a:cs typeface="Times New Roman" panose="02020603050405020304" pitchFamily="18" charset="0"/>
              </a:rPr>
              <a:t>fyi</a:t>
            </a:r>
            <a:r>
              <a:rPr lang="en-IN" sz="1400" dirty="0">
                <a:solidFill>
                  <a:srgbClr val="002060"/>
                </a:solidFill>
                <a:latin typeface="Times New Roman" panose="02020603050405020304" pitchFamily="18" charset="0"/>
                <a:cs typeface="Times New Roman" panose="02020603050405020304" pitchFamily="18" charset="0"/>
              </a:rPr>
              <a:t> – for your information)</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Replacing emoticons &amp; emojis with words.</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Lemmatization with POS tags.</a:t>
            </a:r>
          </a:p>
          <a:p>
            <a:pPr>
              <a:buFont typeface="Arial" panose="020B0604020202020204" pitchFamily="34" charset="0"/>
              <a:buChar char="•"/>
            </a:pPr>
            <a:endParaRPr lang="en-IN" dirty="0"/>
          </a:p>
          <a:p>
            <a:endParaRPr lang="en-IN" dirty="0"/>
          </a:p>
          <a:p>
            <a:endParaRPr lang="en-IN" dirty="0"/>
          </a:p>
        </p:txBody>
      </p:sp>
      <p:sp>
        <p:nvSpPr>
          <p:cNvPr id="519" name="Google Shape;519;p16"/>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518624" y="691372"/>
            <a:ext cx="3951488" cy="50095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3200" dirty="0">
                <a:solidFill>
                  <a:schemeClr val="accent1">
                    <a:lumMod val="75000"/>
                  </a:schemeClr>
                </a:solidFill>
                <a:latin typeface="Georgia" panose="02040502050405020303" pitchFamily="18" charset="0"/>
                <a:cs typeface="Arial"/>
              </a:rPr>
              <a:t>MODELLING</a:t>
            </a: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114" name="Google Shape;1026;p23">
            <a:extLst>
              <a:ext uri="{FF2B5EF4-FFF2-40B4-BE49-F238E27FC236}">
                <a16:creationId xmlns:a16="http://schemas.microsoft.com/office/drawing/2014/main" id="{C2E22FA1-1FFD-4A1D-8A77-4995BB45BF96}"/>
              </a:ext>
            </a:extLst>
          </p:cNvPr>
          <p:cNvGrpSpPr/>
          <p:nvPr/>
        </p:nvGrpSpPr>
        <p:grpSpPr>
          <a:xfrm>
            <a:off x="518624" y="1616581"/>
            <a:ext cx="2200509" cy="1776159"/>
            <a:chOff x="1126863" y="2013875"/>
            <a:chExt cx="1944600" cy="1569600"/>
          </a:xfrm>
        </p:grpSpPr>
        <p:sp>
          <p:nvSpPr>
            <p:cNvPr id="115" name="Google Shape;1027;p23">
              <a:extLst>
                <a:ext uri="{FF2B5EF4-FFF2-40B4-BE49-F238E27FC236}">
                  <a16:creationId xmlns:a16="http://schemas.microsoft.com/office/drawing/2014/main" id="{DA49D48B-6376-49C0-B3FB-42083CEA5D7E}"/>
                </a:ext>
              </a:extLst>
            </p:cNvPr>
            <p:cNvSpPr/>
            <p:nvPr/>
          </p:nvSpPr>
          <p:spPr>
            <a:xfrm>
              <a:off x="1126863" y="2013875"/>
              <a:ext cx="1944600" cy="1569600"/>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028;p23">
              <a:extLst>
                <a:ext uri="{FF2B5EF4-FFF2-40B4-BE49-F238E27FC236}">
                  <a16:creationId xmlns:a16="http://schemas.microsoft.com/office/drawing/2014/main" id="{804FA79C-C6B7-463B-9981-A2723D1181E2}"/>
                </a:ext>
              </a:extLst>
            </p:cNvPr>
            <p:cNvSpPr txBox="1"/>
            <p:nvPr/>
          </p:nvSpPr>
          <p:spPr>
            <a:xfrm>
              <a:off x="1351627" y="2256386"/>
              <a:ext cx="1451700" cy="3015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b="1" dirty="0">
                  <a:solidFill>
                    <a:srgbClr val="FFFFFF"/>
                  </a:solidFill>
                  <a:latin typeface="Barlow"/>
                  <a:ea typeface="Barlow"/>
                  <a:cs typeface="Barlow"/>
                  <a:sym typeface="Barlow"/>
                </a:rPr>
                <a:t>Feature Extraction</a:t>
              </a:r>
              <a:endParaRPr sz="1100" dirty="0">
                <a:solidFill>
                  <a:srgbClr val="FFFFFF"/>
                </a:solidFill>
                <a:latin typeface="Barlow"/>
                <a:ea typeface="Barlow"/>
                <a:cs typeface="Barlow"/>
                <a:sym typeface="Barlow"/>
              </a:endParaRPr>
            </a:p>
          </p:txBody>
        </p:sp>
        <p:sp>
          <p:nvSpPr>
            <p:cNvPr id="117" name="Google Shape;1029;p23">
              <a:extLst>
                <a:ext uri="{FF2B5EF4-FFF2-40B4-BE49-F238E27FC236}">
                  <a16:creationId xmlns:a16="http://schemas.microsoft.com/office/drawing/2014/main" id="{AD464BDE-74F9-4EE0-892F-95C7C0867A3C}"/>
                </a:ext>
              </a:extLst>
            </p:cNvPr>
            <p:cNvSpPr txBox="1"/>
            <p:nvPr/>
          </p:nvSpPr>
          <p:spPr>
            <a:xfrm>
              <a:off x="1360525" y="2563015"/>
              <a:ext cx="1451700" cy="66594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IN" sz="1100" dirty="0">
                  <a:solidFill>
                    <a:srgbClr val="FFFFFF"/>
                  </a:solidFill>
                  <a:latin typeface="Barlow"/>
                  <a:ea typeface="Barlow"/>
                  <a:cs typeface="Barlow"/>
                  <a:sym typeface="Barlow"/>
                </a:rPr>
                <a:t>- Count Vectorizer </a:t>
              </a:r>
            </a:p>
            <a:p>
              <a:pPr marL="0" lvl="0" indent="0" algn="l" rtl="0">
                <a:lnSpc>
                  <a:spcPct val="115000"/>
                </a:lnSpc>
                <a:spcBef>
                  <a:spcPts val="0"/>
                </a:spcBef>
                <a:spcAft>
                  <a:spcPts val="1600"/>
                </a:spcAft>
                <a:buNone/>
              </a:pPr>
              <a:r>
                <a:rPr lang="en-IN" sz="1100" dirty="0">
                  <a:solidFill>
                    <a:srgbClr val="FFFFFF"/>
                  </a:solidFill>
                  <a:latin typeface="Barlow"/>
                  <a:ea typeface="Barlow"/>
                  <a:cs typeface="Barlow"/>
                  <a:sym typeface="Barlow"/>
                </a:rPr>
                <a:t>- TFIDF Vectorizer</a:t>
              </a:r>
            </a:p>
            <a:p>
              <a:pPr marL="0" lvl="0" indent="0" algn="l" rtl="0">
                <a:lnSpc>
                  <a:spcPct val="115000"/>
                </a:lnSpc>
                <a:spcBef>
                  <a:spcPts val="0"/>
                </a:spcBef>
                <a:spcAft>
                  <a:spcPts val="1600"/>
                </a:spcAft>
                <a:buNone/>
              </a:pPr>
              <a:endParaRPr lang="en-IN" sz="1100" dirty="0">
                <a:solidFill>
                  <a:srgbClr val="FFFFFF"/>
                </a:solidFill>
                <a:latin typeface="Barlow"/>
                <a:ea typeface="Barlow"/>
                <a:cs typeface="Barlow"/>
                <a:sym typeface="Barlow"/>
              </a:endParaRPr>
            </a:p>
            <a:p>
              <a:pPr marL="0" lvl="0" indent="0" algn="l" rtl="0">
                <a:lnSpc>
                  <a:spcPct val="115000"/>
                </a:lnSpc>
                <a:spcBef>
                  <a:spcPts val="0"/>
                </a:spcBef>
                <a:spcAft>
                  <a:spcPts val="1600"/>
                </a:spcAft>
                <a:buNone/>
              </a:pPr>
              <a:endParaRPr sz="1100" dirty="0">
                <a:solidFill>
                  <a:srgbClr val="FFFFFF"/>
                </a:solidFill>
                <a:latin typeface="Barlow"/>
                <a:ea typeface="Barlow"/>
                <a:cs typeface="Barlow"/>
                <a:sym typeface="Barlow"/>
              </a:endParaRPr>
            </a:p>
          </p:txBody>
        </p:sp>
      </p:grpSp>
      <p:grpSp>
        <p:nvGrpSpPr>
          <p:cNvPr id="118" name="Google Shape;1022;p23">
            <a:extLst>
              <a:ext uri="{FF2B5EF4-FFF2-40B4-BE49-F238E27FC236}">
                <a16:creationId xmlns:a16="http://schemas.microsoft.com/office/drawing/2014/main" id="{998F39F5-5C61-475C-92DA-CD582F342866}"/>
              </a:ext>
            </a:extLst>
          </p:cNvPr>
          <p:cNvGrpSpPr/>
          <p:nvPr/>
        </p:nvGrpSpPr>
        <p:grpSpPr>
          <a:xfrm>
            <a:off x="2723161" y="1632839"/>
            <a:ext cx="2200509" cy="1776159"/>
            <a:chOff x="3071457" y="2013875"/>
            <a:chExt cx="1944600" cy="1569600"/>
          </a:xfrm>
        </p:grpSpPr>
        <p:sp>
          <p:nvSpPr>
            <p:cNvPr id="119" name="Google Shape;1023;p23">
              <a:extLst>
                <a:ext uri="{FF2B5EF4-FFF2-40B4-BE49-F238E27FC236}">
                  <a16:creationId xmlns:a16="http://schemas.microsoft.com/office/drawing/2014/main" id="{3E02680F-7A6C-45BD-BA25-C2E086208AA3}"/>
                </a:ext>
              </a:extLst>
            </p:cNvPr>
            <p:cNvSpPr/>
            <p:nvPr/>
          </p:nvSpPr>
          <p:spPr>
            <a:xfrm rot="10800000" flipH="1">
              <a:off x="3071457" y="2013875"/>
              <a:ext cx="1944600" cy="1569600"/>
            </a:xfrm>
            <a:prstGeom prst="round2DiagRect">
              <a:avLst>
                <a:gd name="adj1" fmla="val 0"/>
                <a:gd name="adj2" fmla="val 177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024;p23">
              <a:extLst>
                <a:ext uri="{FF2B5EF4-FFF2-40B4-BE49-F238E27FC236}">
                  <a16:creationId xmlns:a16="http://schemas.microsoft.com/office/drawing/2014/main" id="{80D88B8D-0D85-4A05-9B54-E83787F82EFD}"/>
                </a:ext>
              </a:extLst>
            </p:cNvPr>
            <p:cNvSpPr txBox="1"/>
            <p:nvPr/>
          </p:nvSpPr>
          <p:spPr>
            <a:xfrm>
              <a:off x="3316102" y="2256385"/>
              <a:ext cx="1451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dirty="0">
                  <a:solidFill>
                    <a:srgbClr val="FFFFFF"/>
                  </a:solidFill>
                  <a:latin typeface="Barlow"/>
                  <a:ea typeface="Barlow"/>
                  <a:cs typeface="Barlow"/>
                  <a:sym typeface="Barlow"/>
                </a:rPr>
                <a:t>Handle Imbalanced Data</a:t>
              </a:r>
              <a:endParaRPr sz="1100" dirty="0">
                <a:solidFill>
                  <a:srgbClr val="FFFFFF"/>
                </a:solidFill>
                <a:latin typeface="Barlow"/>
                <a:ea typeface="Barlow"/>
                <a:cs typeface="Barlow"/>
                <a:sym typeface="Barlow"/>
              </a:endParaRPr>
            </a:p>
          </p:txBody>
        </p:sp>
        <p:sp>
          <p:nvSpPr>
            <p:cNvPr id="121" name="Google Shape;1025;p23">
              <a:extLst>
                <a:ext uri="{FF2B5EF4-FFF2-40B4-BE49-F238E27FC236}">
                  <a16:creationId xmlns:a16="http://schemas.microsoft.com/office/drawing/2014/main" id="{705D1969-71DD-4B82-A93B-85F27F248BB1}"/>
                </a:ext>
              </a:extLst>
            </p:cNvPr>
            <p:cNvSpPr txBox="1"/>
            <p:nvPr/>
          </p:nvSpPr>
          <p:spPr>
            <a:xfrm>
              <a:off x="3340091" y="2551375"/>
              <a:ext cx="1451700" cy="395810"/>
            </a:xfrm>
            <a:prstGeom prst="rect">
              <a:avLst/>
            </a:prstGeom>
            <a:noFill/>
            <a:ln>
              <a:noFill/>
            </a:ln>
          </p:spPr>
          <p:txBody>
            <a:bodyPr spcFirstLastPara="1" wrap="square" lIns="91425" tIns="91425" rIns="91425" bIns="91425" anchor="t" anchorCtr="0">
              <a:noAutofit/>
            </a:bodyPr>
            <a:lstStyle/>
            <a:p>
              <a:r>
                <a:rPr lang="en-IN" sz="1100" dirty="0">
                  <a:solidFill>
                    <a:srgbClr val="FFFFFF"/>
                  </a:solidFill>
                  <a:latin typeface="Barlow"/>
                </a:rPr>
                <a:t>SMOTE was used </a:t>
              </a:r>
              <a:r>
                <a:rPr lang="en-US" sz="1100" dirty="0">
                  <a:solidFill>
                    <a:srgbClr val="FFFFFF"/>
                  </a:solidFill>
                  <a:latin typeface="Barlow"/>
                </a:rPr>
                <a:t>to generates synthetic samples for treating the data imbalance issue </a:t>
              </a:r>
            </a:p>
          </p:txBody>
        </p:sp>
      </p:grpSp>
      <p:sp>
        <p:nvSpPr>
          <p:cNvPr id="122" name="Google Shape;1031;p23">
            <a:extLst>
              <a:ext uri="{FF2B5EF4-FFF2-40B4-BE49-F238E27FC236}">
                <a16:creationId xmlns:a16="http://schemas.microsoft.com/office/drawing/2014/main" id="{C9E741AC-058D-4E24-B6F9-C367A6AD98F5}"/>
              </a:ext>
            </a:extLst>
          </p:cNvPr>
          <p:cNvSpPr/>
          <p:nvPr/>
        </p:nvSpPr>
        <p:spPr>
          <a:xfrm>
            <a:off x="4932048" y="1635360"/>
            <a:ext cx="3396158" cy="1776159"/>
          </a:xfrm>
          <a:prstGeom prst="round2DiagRect">
            <a:avLst>
              <a:gd name="adj1" fmla="val 0"/>
              <a:gd name="adj2" fmla="val 1776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3" name="Google Shape;1032;p23">
            <a:extLst>
              <a:ext uri="{FF2B5EF4-FFF2-40B4-BE49-F238E27FC236}">
                <a16:creationId xmlns:a16="http://schemas.microsoft.com/office/drawing/2014/main" id="{F8C54934-69B8-4C06-BC1C-5BC604138223}"/>
              </a:ext>
            </a:extLst>
          </p:cNvPr>
          <p:cNvSpPr txBox="1"/>
          <p:nvPr/>
        </p:nvSpPr>
        <p:spPr>
          <a:xfrm>
            <a:off x="5337402" y="1891328"/>
            <a:ext cx="2735190" cy="52042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b="1" dirty="0">
                <a:solidFill>
                  <a:srgbClr val="FFFFFF"/>
                </a:solidFill>
                <a:latin typeface="Barlow"/>
                <a:ea typeface="Barlow"/>
                <a:cs typeface="Barlow"/>
                <a:sym typeface="Barlow"/>
              </a:rPr>
              <a:t>Model Fitting and Prediction</a:t>
            </a:r>
            <a:endParaRPr sz="1100" dirty="0">
              <a:solidFill>
                <a:srgbClr val="FFFFFF"/>
              </a:solidFill>
              <a:latin typeface="Barlow"/>
              <a:ea typeface="Barlow"/>
              <a:cs typeface="Barlow"/>
              <a:sym typeface="Barlow"/>
            </a:endParaRPr>
          </a:p>
        </p:txBody>
      </p:sp>
      <p:sp>
        <p:nvSpPr>
          <p:cNvPr id="124" name="Google Shape;1033;p23">
            <a:extLst>
              <a:ext uri="{FF2B5EF4-FFF2-40B4-BE49-F238E27FC236}">
                <a16:creationId xmlns:a16="http://schemas.microsoft.com/office/drawing/2014/main" id="{5B2F7DB6-4961-436D-8FF1-9B0DD3440364}"/>
              </a:ext>
            </a:extLst>
          </p:cNvPr>
          <p:cNvSpPr txBox="1"/>
          <p:nvPr/>
        </p:nvSpPr>
        <p:spPr>
          <a:xfrm>
            <a:off x="5322816" y="2292287"/>
            <a:ext cx="2788817" cy="775251"/>
          </a:xfrm>
          <a:prstGeom prst="rect">
            <a:avLst/>
          </a:prstGeom>
          <a:noFill/>
          <a:ln>
            <a:noFill/>
          </a:ln>
        </p:spPr>
        <p:txBody>
          <a:bodyPr spcFirstLastPara="1" wrap="square" lIns="91425" tIns="91425" rIns="91425" bIns="91425" anchor="t" anchorCtr="0">
            <a:noAutofit/>
          </a:bodyPr>
          <a:lstStyle/>
          <a:p>
            <a:pPr>
              <a:lnSpc>
                <a:spcPct val="115000"/>
              </a:lnSpc>
              <a:spcAft>
                <a:spcPts val="1600"/>
              </a:spcAft>
            </a:pPr>
            <a:r>
              <a:rPr lang="en-US" sz="1100" dirty="0">
                <a:solidFill>
                  <a:srgbClr val="FFFFFF"/>
                </a:solidFill>
                <a:latin typeface="Barlow"/>
              </a:rPr>
              <a:t>Logistic Regression, Naive Bayes ,Random Forest and Linear SVM were the models applied on data</a:t>
            </a:r>
          </a:p>
          <a:p>
            <a:pPr marL="0" lvl="0" indent="0" algn="l" rtl="0">
              <a:lnSpc>
                <a:spcPct val="115000"/>
              </a:lnSpc>
              <a:spcBef>
                <a:spcPts val="0"/>
              </a:spcBef>
              <a:spcAft>
                <a:spcPts val="1600"/>
              </a:spcAft>
              <a:buNone/>
            </a:pPr>
            <a:endParaRPr sz="1100" dirty="0">
              <a:solidFill>
                <a:srgbClr val="FFFFFF"/>
              </a:solidFill>
              <a:latin typeface="Barlow"/>
              <a:ea typeface="Barlow"/>
              <a:cs typeface="Barlow"/>
              <a:sym typeface="Barlo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512044" y="648339"/>
            <a:ext cx="5640900" cy="58078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200" dirty="0">
                <a:solidFill>
                  <a:schemeClr val="accent1">
                    <a:lumMod val="75000"/>
                  </a:schemeClr>
                </a:solidFill>
                <a:latin typeface="Georgia" panose="02040502050405020303" pitchFamily="18" charset="0"/>
                <a:cs typeface="Arial"/>
              </a:rPr>
              <a:t>Model Scores</a:t>
            </a:r>
            <a:endParaRPr sz="3200" dirty="0">
              <a:solidFill>
                <a:schemeClr val="accent1">
                  <a:lumMod val="75000"/>
                </a:schemeClr>
              </a:solidFill>
              <a:latin typeface="Georgia" panose="02040502050405020303" pitchFamily="18" charset="0"/>
              <a:cs typeface="Arial"/>
            </a:endParaRPr>
          </a:p>
        </p:txBody>
      </p:sp>
      <p:graphicFrame>
        <p:nvGraphicFramePr>
          <p:cNvPr id="1045" name="Google Shape;1045;p24"/>
          <p:cNvGraphicFramePr/>
          <p:nvPr>
            <p:extLst>
              <p:ext uri="{D42A27DB-BD31-4B8C-83A1-F6EECF244321}">
                <p14:modId xmlns:p14="http://schemas.microsoft.com/office/powerpoint/2010/main" val="434733846"/>
              </p:ext>
            </p:extLst>
          </p:nvPr>
        </p:nvGraphicFramePr>
        <p:xfrm>
          <a:off x="367200" y="1339200"/>
          <a:ext cx="4963962" cy="3371870"/>
        </p:xfrm>
        <a:graphic>
          <a:graphicData uri="http://schemas.openxmlformats.org/drawingml/2006/table">
            <a:tbl>
              <a:tblPr>
                <a:noFill/>
                <a:tableStyleId>{6DAF8B02-0844-4D3B-8AFE-A6C1AC7A6EF3}</a:tableStyleId>
              </a:tblPr>
              <a:tblGrid>
                <a:gridCol w="1172132">
                  <a:extLst>
                    <a:ext uri="{9D8B030D-6E8A-4147-A177-3AD203B41FA5}">
                      <a16:colId xmlns:a16="http://schemas.microsoft.com/office/drawing/2014/main" val="20000"/>
                    </a:ext>
                  </a:extLst>
                </a:gridCol>
                <a:gridCol w="1203868">
                  <a:extLst>
                    <a:ext uri="{9D8B030D-6E8A-4147-A177-3AD203B41FA5}">
                      <a16:colId xmlns:a16="http://schemas.microsoft.com/office/drawing/2014/main" val="20001"/>
                    </a:ext>
                  </a:extLst>
                </a:gridCol>
                <a:gridCol w="1331775">
                  <a:extLst>
                    <a:ext uri="{9D8B030D-6E8A-4147-A177-3AD203B41FA5}">
                      <a16:colId xmlns:a16="http://schemas.microsoft.com/office/drawing/2014/main" val="20002"/>
                    </a:ext>
                  </a:extLst>
                </a:gridCol>
                <a:gridCol w="1256187">
                  <a:extLst>
                    <a:ext uri="{9D8B030D-6E8A-4147-A177-3AD203B41FA5}">
                      <a16:colId xmlns:a16="http://schemas.microsoft.com/office/drawing/2014/main" val="20003"/>
                    </a:ext>
                  </a:extLst>
                </a:gridCol>
              </a:tblGrid>
              <a:tr h="799200">
                <a:tc>
                  <a:txBody>
                    <a:bodyPr/>
                    <a:lstStyle/>
                    <a:p>
                      <a:pPr marL="0" lvl="0" indent="0" algn="ctr" rtl="0">
                        <a:spcBef>
                          <a:spcPts val="0"/>
                        </a:spcBef>
                        <a:spcAft>
                          <a:spcPts val="0"/>
                        </a:spcAft>
                        <a:buNone/>
                      </a:pPr>
                      <a:r>
                        <a:rPr lang="en-IN" sz="1400" dirty="0">
                          <a:solidFill>
                            <a:srgbClr val="002060"/>
                          </a:solidFill>
                          <a:latin typeface="Barlow"/>
                          <a:ea typeface="Barlow"/>
                          <a:cs typeface="Barlow"/>
                          <a:sym typeface="Barlow"/>
                        </a:rPr>
                        <a:t>Model</a:t>
                      </a:r>
                      <a:endParaRPr sz="1400"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400" dirty="0">
                          <a:solidFill>
                            <a:srgbClr val="002060"/>
                          </a:solidFill>
                          <a:latin typeface="Barlow"/>
                          <a:ea typeface="Barlow"/>
                          <a:cs typeface="Barlow"/>
                          <a:sym typeface="Barlow"/>
                        </a:rPr>
                        <a:t>T</a:t>
                      </a:r>
                      <a:r>
                        <a:rPr lang="en-IN" sz="1400" dirty="0" err="1">
                          <a:solidFill>
                            <a:srgbClr val="002060"/>
                          </a:solidFill>
                          <a:latin typeface="Barlow"/>
                          <a:ea typeface="Barlow"/>
                          <a:cs typeface="Barlow"/>
                          <a:sym typeface="Barlow"/>
                        </a:rPr>
                        <a:t>est</a:t>
                      </a:r>
                      <a:r>
                        <a:rPr lang="en-IN" sz="1400" dirty="0">
                          <a:solidFill>
                            <a:srgbClr val="002060"/>
                          </a:solidFill>
                          <a:latin typeface="Barlow"/>
                          <a:ea typeface="Barlow"/>
                          <a:cs typeface="Barlow"/>
                          <a:sym typeface="Barlow"/>
                        </a:rPr>
                        <a:t> F1 Score</a:t>
                      </a:r>
                      <a:endParaRPr sz="1400"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solidFill>
                            <a:srgbClr val="002060"/>
                          </a:solidFill>
                          <a:latin typeface="Barlow"/>
                          <a:ea typeface="Barlow"/>
                          <a:cs typeface="Barlow"/>
                          <a:sym typeface="Barlow"/>
                        </a:rPr>
                        <a:t>Cross </a:t>
                      </a:r>
                      <a:r>
                        <a:rPr lang="en-IN" sz="1400" dirty="0">
                          <a:solidFill>
                            <a:srgbClr val="002060"/>
                          </a:solidFill>
                          <a:latin typeface="Barlow"/>
                          <a:ea typeface="Barlow"/>
                          <a:cs typeface="Barlow"/>
                          <a:sym typeface="Barlow"/>
                        </a:rPr>
                        <a:t>v</a:t>
                      </a:r>
                      <a:r>
                        <a:rPr lang="en" sz="1400" dirty="0">
                          <a:solidFill>
                            <a:srgbClr val="002060"/>
                          </a:solidFill>
                          <a:latin typeface="Barlow"/>
                          <a:ea typeface="Barlow"/>
                          <a:cs typeface="Barlow"/>
                          <a:sym typeface="Barlow"/>
                        </a:rPr>
                        <a:t>al </a:t>
                      </a:r>
                      <a:r>
                        <a:rPr lang="en-IN" sz="1400" dirty="0">
                          <a:solidFill>
                            <a:srgbClr val="002060"/>
                          </a:solidFill>
                          <a:latin typeface="Barlow"/>
                          <a:ea typeface="Barlow"/>
                          <a:cs typeface="Barlow"/>
                          <a:sym typeface="Barlow"/>
                        </a:rPr>
                        <a:t>Variance</a:t>
                      </a:r>
                      <a:endParaRPr sz="1400"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solidFill>
                            <a:srgbClr val="002060"/>
                          </a:solidFill>
                          <a:latin typeface="Barlow"/>
                          <a:ea typeface="Barlow"/>
                          <a:cs typeface="Barlow"/>
                          <a:sym typeface="Barlow"/>
                        </a:rPr>
                        <a:t>Submission score</a:t>
                      </a:r>
                      <a:endParaRPr sz="1400"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424800">
                <a:tc>
                  <a:txBody>
                    <a:bodyPr/>
                    <a:lstStyle/>
                    <a:p>
                      <a:pPr marL="0" lvl="0" indent="0" algn="r" rtl="0">
                        <a:spcBef>
                          <a:spcPts val="0"/>
                        </a:spcBef>
                        <a:spcAft>
                          <a:spcPts val="0"/>
                        </a:spcAft>
                        <a:buNone/>
                      </a:pPr>
                      <a:r>
                        <a:rPr lang="en-IN" sz="1400" b="0" i="0" u="none" strike="noStrike" cap="none" dirty="0">
                          <a:solidFill>
                            <a:srgbClr val="002060"/>
                          </a:solidFill>
                          <a:latin typeface="Barlow"/>
                          <a:ea typeface="Barlow"/>
                          <a:cs typeface="Barlow"/>
                          <a:sym typeface="Barlow"/>
                        </a:rPr>
                        <a:t>Logistic Regression</a:t>
                      </a:r>
                      <a:endParaRPr sz="1400" b="0" i="0" u="none" strike="noStrike" cap="none"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0.6565</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IN" b="1" dirty="0">
                          <a:solidFill>
                            <a:schemeClr val="dk1"/>
                          </a:solidFill>
                          <a:latin typeface="Barlow"/>
                          <a:ea typeface="Barlow"/>
                          <a:cs typeface="Barlow"/>
                          <a:sym typeface="Barlow"/>
                        </a:rPr>
                        <a:t>0.00015</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0.6716</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6530">
                <a:tc>
                  <a:txBody>
                    <a:bodyPr/>
                    <a:lstStyle/>
                    <a:p>
                      <a:pPr marL="0" lvl="0" indent="0" algn="r" rtl="0">
                        <a:spcBef>
                          <a:spcPts val="0"/>
                        </a:spcBef>
                        <a:spcAft>
                          <a:spcPts val="0"/>
                        </a:spcAft>
                        <a:buNone/>
                      </a:pPr>
                      <a:r>
                        <a:rPr lang="en-IN" sz="1400" b="0" i="0" u="none" strike="noStrike" cap="none" dirty="0">
                          <a:solidFill>
                            <a:srgbClr val="002060"/>
                          </a:solidFill>
                          <a:latin typeface="Barlow"/>
                          <a:ea typeface="Barlow"/>
                          <a:cs typeface="Barlow"/>
                          <a:sym typeface="Barlow"/>
                        </a:rPr>
                        <a:t>Naïve Bayes</a:t>
                      </a:r>
                      <a:endParaRPr sz="1400" b="0" i="0" u="none" strike="noStrike" cap="none"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0.6362</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IN" b="1" dirty="0">
                          <a:solidFill>
                            <a:schemeClr val="dk1"/>
                          </a:solidFill>
                          <a:latin typeface="Barlow"/>
                          <a:ea typeface="Barlow"/>
                          <a:cs typeface="Barlow"/>
                          <a:sym typeface="Barlow"/>
                        </a:rPr>
                        <a:t>0.00042</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0.6281</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96000">
                <a:tc>
                  <a:txBody>
                    <a:bodyPr/>
                    <a:lstStyle/>
                    <a:p>
                      <a:pPr marL="0" lvl="0" indent="0" algn="r" rtl="0">
                        <a:spcBef>
                          <a:spcPts val="0"/>
                        </a:spcBef>
                        <a:spcAft>
                          <a:spcPts val="0"/>
                        </a:spcAft>
                        <a:buNone/>
                      </a:pPr>
                      <a:r>
                        <a:rPr lang="en-IN" sz="1400" b="0" i="0" u="none" strike="noStrike" cap="none" dirty="0">
                          <a:solidFill>
                            <a:srgbClr val="002060"/>
                          </a:solidFill>
                          <a:latin typeface="Barlow"/>
                          <a:ea typeface="Barlow"/>
                          <a:cs typeface="Barlow"/>
                          <a:sym typeface="Barlow"/>
                        </a:rPr>
                        <a:t>Random Forest</a:t>
                      </a:r>
                      <a:endParaRPr sz="1400" b="0" i="0" u="none" strike="noStrike" cap="none"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0.5965</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0.00025</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0.6284</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494530">
                <a:tc>
                  <a:txBody>
                    <a:bodyPr/>
                    <a:lstStyle/>
                    <a:p>
                      <a:pPr marL="0" lvl="0" indent="0" algn="r" rtl="0">
                        <a:spcBef>
                          <a:spcPts val="0"/>
                        </a:spcBef>
                        <a:spcAft>
                          <a:spcPts val="0"/>
                        </a:spcAft>
                        <a:buNone/>
                      </a:pPr>
                      <a:r>
                        <a:rPr lang="en-IN" sz="1400" b="0" i="0" u="none" strike="noStrike" cap="none" dirty="0">
                          <a:solidFill>
                            <a:srgbClr val="002060"/>
                          </a:solidFill>
                          <a:latin typeface="Barlow"/>
                          <a:ea typeface="Barlow"/>
                          <a:cs typeface="Barlow"/>
                          <a:sym typeface="Barlow"/>
                        </a:rPr>
                        <a:t>SVM</a:t>
                      </a:r>
                      <a:endParaRPr sz="1400" b="0" i="0" u="none" strike="noStrike" cap="none"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IN" b="1" dirty="0">
                          <a:solidFill>
                            <a:schemeClr val="dk1"/>
                          </a:solidFill>
                          <a:latin typeface="Barlow"/>
                          <a:ea typeface="Barlow"/>
                          <a:cs typeface="Barlow"/>
                          <a:sym typeface="Barlow"/>
                        </a:rPr>
                        <a:t>0.6509</a:t>
                      </a:r>
                      <a:endParaRPr b="1" dirty="0">
                        <a:solidFill>
                          <a:schemeClr val="dk1"/>
                        </a:solidFill>
                        <a:latin typeface="Barlow"/>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IN" b="1" dirty="0">
                          <a:solidFill>
                            <a:schemeClr val="dk1"/>
                          </a:solidFill>
                          <a:latin typeface="Barlow"/>
                          <a:ea typeface="Barlow"/>
                          <a:cs typeface="Barlow"/>
                          <a:sym typeface="Barlow"/>
                        </a:rPr>
                        <a:t>0.00023</a:t>
                      </a:r>
                      <a:endParaRPr b="1" dirty="0">
                        <a:solidFill>
                          <a:schemeClr val="dk1"/>
                        </a:solidFill>
                        <a:latin typeface="Barlow"/>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IN" b="1" dirty="0">
                          <a:solidFill>
                            <a:schemeClr val="dk1"/>
                          </a:solidFill>
                          <a:latin typeface="Barlow"/>
                          <a:ea typeface="Barlow"/>
                          <a:cs typeface="Barlow"/>
                          <a:sym typeface="Barlow"/>
                        </a:rPr>
                        <a:t>0.6638</a:t>
                      </a:r>
                      <a:endParaRPr b="1" dirty="0">
                        <a:solidFill>
                          <a:schemeClr val="dk1"/>
                        </a:solidFill>
                        <a:latin typeface="Barlow"/>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3364998637"/>
                  </a:ext>
                </a:extLst>
              </a:tr>
              <a:tr h="460800">
                <a:tc>
                  <a:txBody>
                    <a:bodyPr/>
                    <a:lstStyle/>
                    <a:p>
                      <a:pPr marL="0" lvl="0" indent="0" algn="r" rtl="0">
                        <a:spcBef>
                          <a:spcPts val="0"/>
                        </a:spcBef>
                        <a:spcAft>
                          <a:spcPts val="0"/>
                        </a:spcAft>
                        <a:buNone/>
                      </a:pPr>
                      <a:r>
                        <a:rPr lang="en-IN" sz="1400" b="0" i="0" u="none" strike="noStrike" cap="none" dirty="0">
                          <a:solidFill>
                            <a:srgbClr val="002060"/>
                          </a:solidFill>
                          <a:latin typeface="Barlow"/>
                          <a:ea typeface="Barlow"/>
                          <a:cs typeface="Barlow"/>
                          <a:sym typeface="Barlow"/>
                        </a:rPr>
                        <a:t>Grid Search SVM Model</a:t>
                      </a:r>
                      <a:endParaRPr sz="1400" b="0" i="0" u="none" strike="noStrike" cap="none"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IN" b="1" dirty="0">
                          <a:solidFill>
                            <a:schemeClr val="dk1"/>
                          </a:solidFill>
                          <a:latin typeface="Barlow"/>
                          <a:ea typeface="Barlow"/>
                          <a:cs typeface="Barlow"/>
                          <a:sym typeface="Barlow"/>
                        </a:rPr>
                        <a:t>0.6538</a:t>
                      </a:r>
                      <a:endParaRPr b="1" dirty="0">
                        <a:solidFill>
                          <a:schemeClr val="dk1"/>
                        </a:solidFill>
                        <a:latin typeface="Barlow"/>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IN" b="1" dirty="0">
                          <a:solidFill>
                            <a:schemeClr val="dk1"/>
                          </a:solidFill>
                          <a:latin typeface="Barlow"/>
                          <a:ea typeface="Barlow"/>
                          <a:cs typeface="Barlow"/>
                          <a:sym typeface="Barlow"/>
                        </a:rPr>
                        <a:t>0.00029</a:t>
                      </a:r>
                      <a:endParaRPr b="1" dirty="0">
                        <a:solidFill>
                          <a:schemeClr val="dk1"/>
                        </a:solidFill>
                        <a:latin typeface="Barlow"/>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IN" b="1" dirty="0">
                          <a:solidFill>
                            <a:schemeClr val="dk1"/>
                          </a:solidFill>
                          <a:latin typeface="Barlow"/>
                          <a:ea typeface="Barlow"/>
                          <a:cs typeface="Barlow"/>
                          <a:sym typeface="Barlow"/>
                        </a:rPr>
                        <a:t>0.6714</a:t>
                      </a:r>
                      <a:endParaRPr b="1" dirty="0">
                        <a:solidFill>
                          <a:schemeClr val="dk1"/>
                        </a:solidFill>
                        <a:latin typeface="Barlow"/>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921719475"/>
                  </a:ext>
                </a:extLst>
              </a:tr>
            </a:tbl>
          </a:graphicData>
        </a:graphic>
      </p:graphicFrame>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1047" name="Google Shape;1047;p24"/>
          <p:cNvGrpSpPr/>
          <p:nvPr/>
        </p:nvGrpSpPr>
        <p:grpSpPr>
          <a:xfrm>
            <a:off x="5565600" y="905259"/>
            <a:ext cx="3121400" cy="3501525"/>
            <a:chOff x="2012475" y="393272"/>
            <a:chExt cx="4440240" cy="4609126"/>
          </a:xfrm>
        </p:grpSpPr>
        <p:sp>
          <p:nvSpPr>
            <p:cNvPr id="1048"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3" name="Title 2">
            <a:extLst>
              <a:ext uri="{FF2B5EF4-FFF2-40B4-BE49-F238E27FC236}">
                <a16:creationId xmlns:a16="http://schemas.microsoft.com/office/drawing/2014/main" id="{9744F9C6-8607-45B2-8D33-67826C592F58}"/>
              </a:ext>
            </a:extLst>
          </p:cNvPr>
          <p:cNvSpPr>
            <a:spLocks noGrp="1"/>
          </p:cNvSpPr>
          <p:nvPr>
            <p:ph type="title"/>
          </p:nvPr>
        </p:nvSpPr>
        <p:spPr>
          <a:xfrm>
            <a:off x="488702" y="532796"/>
            <a:ext cx="5640900" cy="1082700"/>
          </a:xfrm>
        </p:spPr>
        <p:txBody>
          <a:bodyPr/>
          <a:lstStyle/>
          <a:p>
            <a:r>
              <a:rPr lang="en-IN" sz="3200" dirty="0">
                <a:latin typeface="Georgia" panose="02040502050405020303" pitchFamily="18" charset="0"/>
              </a:rPr>
              <a:t> </a:t>
            </a:r>
            <a:r>
              <a:rPr lang="en-IN" sz="2400" dirty="0">
                <a:solidFill>
                  <a:schemeClr val="accent1">
                    <a:lumMod val="75000"/>
                  </a:schemeClr>
                </a:solidFill>
                <a:latin typeface="Georgia" panose="02040502050405020303" pitchFamily="18" charset="0"/>
                <a:cs typeface="Arial"/>
              </a:rPr>
              <a:t>ACTIONABLE INSIGHTS</a:t>
            </a:r>
          </a:p>
        </p:txBody>
      </p:sp>
      <p:sp>
        <p:nvSpPr>
          <p:cNvPr id="4" name="Text Placeholder 3">
            <a:extLst>
              <a:ext uri="{FF2B5EF4-FFF2-40B4-BE49-F238E27FC236}">
                <a16:creationId xmlns:a16="http://schemas.microsoft.com/office/drawing/2014/main" id="{40701575-B1DE-429A-BA30-7E0B1D5CF3DE}"/>
              </a:ext>
            </a:extLst>
          </p:cNvPr>
          <p:cNvSpPr>
            <a:spLocks noGrp="1"/>
          </p:cNvSpPr>
          <p:nvPr>
            <p:ph type="body" idx="1"/>
          </p:nvPr>
        </p:nvSpPr>
        <p:spPr/>
        <p:txBody>
          <a:bodyPr/>
          <a:lstStyle/>
          <a:p>
            <a:pPr>
              <a:buFont typeface="Arial" panose="020B0604020202020204" pitchFamily="34" charset="0"/>
              <a:buChar char="•"/>
            </a:pPr>
            <a:endParaRPr lang="en-IN" dirty="0"/>
          </a:p>
          <a:p>
            <a:endParaRPr lang="en-IN" dirty="0"/>
          </a:p>
          <a:p>
            <a:endParaRPr lang="en-IN" dirty="0"/>
          </a:p>
        </p:txBody>
      </p:sp>
      <p:sp>
        <p:nvSpPr>
          <p:cNvPr id="519" name="Google Shape;519;p16"/>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6" name="Google Shape;2749;p37">
            <a:extLst>
              <a:ext uri="{FF2B5EF4-FFF2-40B4-BE49-F238E27FC236}">
                <a16:creationId xmlns:a16="http://schemas.microsoft.com/office/drawing/2014/main" id="{E897CBF4-3EB2-4339-A8A9-170AC8DA33D5}"/>
              </a:ext>
            </a:extLst>
          </p:cNvPr>
          <p:cNvGrpSpPr/>
          <p:nvPr/>
        </p:nvGrpSpPr>
        <p:grpSpPr>
          <a:xfrm>
            <a:off x="6098100" y="944268"/>
            <a:ext cx="2724900" cy="2864412"/>
            <a:chOff x="2152750" y="190500"/>
            <a:chExt cx="4293756" cy="4762499"/>
          </a:xfrm>
        </p:grpSpPr>
        <p:sp>
          <p:nvSpPr>
            <p:cNvPr id="7" name="Google Shape;2750;p37">
              <a:extLst>
                <a:ext uri="{FF2B5EF4-FFF2-40B4-BE49-F238E27FC236}">
                  <a16:creationId xmlns:a16="http://schemas.microsoft.com/office/drawing/2014/main" id="{6031FA20-386B-4985-99BA-92A29B386C93}"/>
                </a:ext>
              </a:extLst>
            </p:cNvPr>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751;p37">
              <a:extLst>
                <a:ext uri="{FF2B5EF4-FFF2-40B4-BE49-F238E27FC236}">
                  <a16:creationId xmlns:a16="http://schemas.microsoft.com/office/drawing/2014/main" id="{80FFC53A-1095-4155-A893-623A9507203E}"/>
                </a:ext>
              </a:extLst>
            </p:cNvPr>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752;p37">
              <a:extLst>
                <a:ext uri="{FF2B5EF4-FFF2-40B4-BE49-F238E27FC236}">
                  <a16:creationId xmlns:a16="http://schemas.microsoft.com/office/drawing/2014/main" id="{A99664E4-A075-4C13-807B-D5190D7E39E8}"/>
                </a:ext>
              </a:extLst>
            </p:cNvPr>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753;p37">
              <a:extLst>
                <a:ext uri="{FF2B5EF4-FFF2-40B4-BE49-F238E27FC236}">
                  <a16:creationId xmlns:a16="http://schemas.microsoft.com/office/drawing/2014/main" id="{3EFD4D68-62AD-4975-B361-4139D8DDD478}"/>
                </a:ext>
              </a:extLst>
            </p:cNvPr>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754;p37">
              <a:extLst>
                <a:ext uri="{FF2B5EF4-FFF2-40B4-BE49-F238E27FC236}">
                  <a16:creationId xmlns:a16="http://schemas.microsoft.com/office/drawing/2014/main" id="{23454A80-104E-43C7-98F2-5D94368EE4C5}"/>
                </a:ext>
              </a:extLst>
            </p:cNvPr>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755;p37">
              <a:extLst>
                <a:ext uri="{FF2B5EF4-FFF2-40B4-BE49-F238E27FC236}">
                  <a16:creationId xmlns:a16="http://schemas.microsoft.com/office/drawing/2014/main" id="{6C31B3F1-BECD-4B38-9C23-D78612039D71}"/>
                </a:ext>
              </a:extLst>
            </p:cNvPr>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756;p37">
              <a:extLst>
                <a:ext uri="{FF2B5EF4-FFF2-40B4-BE49-F238E27FC236}">
                  <a16:creationId xmlns:a16="http://schemas.microsoft.com/office/drawing/2014/main" id="{2D4BCD3D-616C-48C3-AAF9-530F89E3B781}"/>
                </a:ext>
              </a:extLst>
            </p:cNvPr>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757;p37">
              <a:extLst>
                <a:ext uri="{FF2B5EF4-FFF2-40B4-BE49-F238E27FC236}">
                  <a16:creationId xmlns:a16="http://schemas.microsoft.com/office/drawing/2014/main" id="{91B71DB0-5A1B-4F04-BE56-5184B6BAC3DB}"/>
                </a:ext>
              </a:extLst>
            </p:cNvPr>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758;p37">
              <a:extLst>
                <a:ext uri="{FF2B5EF4-FFF2-40B4-BE49-F238E27FC236}">
                  <a16:creationId xmlns:a16="http://schemas.microsoft.com/office/drawing/2014/main" id="{0C012740-324F-4AE4-9145-B32A132AAEFC}"/>
                </a:ext>
              </a:extLst>
            </p:cNvPr>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759;p37">
              <a:extLst>
                <a:ext uri="{FF2B5EF4-FFF2-40B4-BE49-F238E27FC236}">
                  <a16:creationId xmlns:a16="http://schemas.microsoft.com/office/drawing/2014/main" id="{92B740B1-32E9-4B2F-B516-EAA1677F0B02}"/>
                </a:ext>
              </a:extLst>
            </p:cNvPr>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760;p37">
              <a:extLst>
                <a:ext uri="{FF2B5EF4-FFF2-40B4-BE49-F238E27FC236}">
                  <a16:creationId xmlns:a16="http://schemas.microsoft.com/office/drawing/2014/main" id="{CCF9C83B-7303-4D6B-9160-809AADA290CA}"/>
                </a:ext>
              </a:extLst>
            </p:cNvPr>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761;p37">
              <a:extLst>
                <a:ext uri="{FF2B5EF4-FFF2-40B4-BE49-F238E27FC236}">
                  <a16:creationId xmlns:a16="http://schemas.microsoft.com/office/drawing/2014/main" id="{2B299B78-595F-4CD8-BD47-8EB4D9870E38}"/>
                </a:ext>
              </a:extLst>
            </p:cNvPr>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762;p37">
              <a:extLst>
                <a:ext uri="{FF2B5EF4-FFF2-40B4-BE49-F238E27FC236}">
                  <a16:creationId xmlns:a16="http://schemas.microsoft.com/office/drawing/2014/main" id="{D3DDC15F-13C0-4B07-987E-E532B9BF6D62}"/>
                </a:ext>
              </a:extLst>
            </p:cNvPr>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763;p37">
              <a:extLst>
                <a:ext uri="{FF2B5EF4-FFF2-40B4-BE49-F238E27FC236}">
                  <a16:creationId xmlns:a16="http://schemas.microsoft.com/office/drawing/2014/main" id="{278EF979-B209-4F28-AFDD-92C0542F310F}"/>
                </a:ext>
              </a:extLst>
            </p:cNvPr>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764;p37">
              <a:extLst>
                <a:ext uri="{FF2B5EF4-FFF2-40B4-BE49-F238E27FC236}">
                  <a16:creationId xmlns:a16="http://schemas.microsoft.com/office/drawing/2014/main" id="{3946BB81-CE18-4B65-BD99-FA16678D06DE}"/>
                </a:ext>
              </a:extLst>
            </p:cNvPr>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765;p37">
              <a:extLst>
                <a:ext uri="{FF2B5EF4-FFF2-40B4-BE49-F238E27FC236}">
                  <a16:creationId xmlns:a16="http://schemas.microsoft.com/office/drawing/2014/main" id="{AEC2FCA7-FF76-495A-A02E-E75A7AB10357}"/>
                </a:ext>
              </a:extLst>
            </p:cNvPr>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766;p37">
              <a:extLst>
                <a:ext uri="{FF2B5EF4-FFF2-40B4-BE49-F238E27FC236}">
                  <a16:creationId xmlns:a16="http://schemas.microsoft.com/office/drawing/2014/main" id="{8CF56C77-7821-4970-AB82-DE637D7E4E31}"/>
                </a:ext>
              </a:extLst>
            </p:cNvPr>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767;p37">
              <a:extLst>
                <a:ext uri="{FF2B5EF4-FFF2-40B4-BE49-F238E27FC236}">
                  <a16:creationId xmlns:a16="http://schemas.microsoft.com/office/drawing/2014/main" id="{E255F043-0657-4DD9-86AC-9567991047A7}"/>
                </a:ext>
              </a:extLst>
            </p:cNvPr>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768;p37">
              <a:extLst>
                <a:ext uri="{FF2B5EF4-FFF2-40B4-BE49-F238E27FC236}">
                  <a16:creationId xmlns:a16="http://schemas.microsoft.com/office/drawing/2014/main" id="{F7902645-09F4-4BED-A874-32EDA0F3F75D}"/>
                </a:ext>
              </a:extLst>
            </p:cNvPr>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769;p37">
              <a:extLst>
                <a:ext uri="{FF2B5EF4-FFF2-40B4-BE49-F238E27FC236}">
                  <a16:creationId xmlns:a16="http://schemas.microsoft.com/office/drawing/2014/main" id="{3C09FBC4-32C7-47F3-B697-8A1CA08FE1A3}"/>
                </a:ext>
              </a:extLst>
            </p:cNvPr>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70;p37">
              <a:extLst>
                <a:ext uri="{FF2B5EF4-FFF2-40B4-BE49-F238E27FC236}">
                  <a16:creationId xmlns:a16="http://schemas.microsoft.com/office/drawing/2014/main" id="{20245A28-0BCC-42E0-A397-D45D4AA8B7C9}"/>
                </a:ext>
              </a:extLst>
            </p:cNvPr>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771;p37">
              <a:extLst>
                <a:ext uri="{FF2B5EF4-FFF2-40B4-BE49-F238E27FC236}">
                  <a16:creationId xmlns:a16="http://schemas.microsoft.com/office/drawing/2014/main" id="{B963D47E-6F95-4EA8-AD8E-9581F76BEF23}"/>
                </a:ext>
              </a:extLst>
            </p:cNvPr>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772;p37">
              <a:extLst>
                <a:ext uri="{FF2B5EF4-FFF2-40B4-BE49-F238E27FC236}">
                  <a16:creationId xmlns:a16="http://schemas.microsoft.com/office/drawing/2014/main" id="{95BD0820-AD4F-4816-B9E6-DFAA56972A34}"/>
                </a:ext>
              </a:extLst>
            </p:cNvPr>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773;p37">
              <a:extLst>
                <a:ext uri="{FF2B5EF4-FFF2-40B4-BE49-F238E27FC236}">
                  <a16:creationId xmlns:a16="http://schemas.microsoft.com/office/drawing/2014/main" id="{682A9BFF-1717-4B07-BD11-5C6BDE3F8536}"/>
                </a:ext>
              </a:extLst>
            </p:cNvPr>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774;p37">
              <a:extLst>
                <a:ext uri="{FF2B5EF4-FFF2-40B4-BE49-F238E27FC236}">
                  <a16:creationId xmlns:a16="http://schemas.microsoft.com/office/drawing/2014/main" id="{45CBC327-551C-4019-9C61-61DC9FA3EF60}"/>
                </a:ext>
              </a:extLst>
            </p:cNvPr>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775;p37">
              <a:extLst>
                <a:ext uri="{FF2B5EF4-FFF2-40B4-BE49-F238E27FC236}">
                  <a16:creationId xmlns:a16="http://schemas.microsoft.com/office/drawing/2014/main" id="{59BC5C68-3DF0-4A08-A23A-168A58806CC4}"/>
                </a:ext>
              </a:extLst>
            </p:cNvPr>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776;p37">
              <a:extLst>
                <a:ext uri="{FF2B5EF4-FFF2-40B4-BE49-F238E27FC236}">
                  <a16:creationId xmlns:a16="http://schemas.microsoft.com/office/drawing/2014/main" id="{345CAD28-0E0A-49DE-AB8F-FA316C3B36C4}"/>
                </a:ext>
              </a:extLst>
            </p:cNvPr>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777;p37">
              <a:extLst>
                <a:ext uri="{FF2B5EF4-FFF2-40B4-BE49-F238E27FC236}">
                  <a16:creationId xmlns:a16="http://schemas.microsoft.com/office/drawing/2014/main" id="{84C8201E-7DCD-4627-9525-3E2C55A87EFF}"/>
                </a:ext>
              </a:extLst>
            </p:cNvPr>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778;p37">
              <a:extLst>
                <a:ext uri="{FF2B5EF4-FFF2-40B4-BE49-F238E27FC236}">
                  <a16:creationId xmlns:a16="http://schemas.microsoft.com/office/drawing/2014/main" id="{2842FC42-FFE0-410C-9C50-8AC4CA1FE847}"/>
                </a:ext>
              </a:extLst>
            </p:cNvPr>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779;p37">
              <a:extLst>
                <a:ext uri="{FF2B5EF4-FFF2-40B4-BE49-F238E27FC236}">
                  <a16:creationId xmlns:a16="http://schemas.microsoft.com/office/drawing/2014/main" id="{78D7C2D7-CE75-4C3C-BD2D-DDB547BDEFD8}"/>
                </a:ext>
              </a:extLst>
            </p:cNvPr>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2780;p37">
              <a:extLst>
                <a:ext uri="{FF2B5EF4-FFF2-40B4-BE49-F238E27FC236}">
                  <a16:creationId xmlns:a16="http://schemas.microsoft.com/office/drawing/2014/main" id="{0085143B-50CA-4117-B198-A01A8F812CA0}"/>
                </a:ext>
              </a:extLst>
            </p:cNvPr>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2781;p37">
              <a:extLst>
                <a:ext uri="{FF2B5EF4-FFF2-40B4-BE49-F238E27FC236}">
                  <a16:creationId xmlns:a16="http://schemas.microsoft.com/office/drawing/2014/main" id="{38902B19-5B2D-4CE6-88CC-E0AB5C23834B}"/>
                </a:ext>
              </a:extLst>
            </p:cNvPr>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2782;p37">
              <a:extLst>
                <a:ext uri="{FF2B5EF4-FFF2-40B4-BE49-F238E27FC236}">
                  <a16:creationId xmlns:a16="http://schemas.microsoft.com/office/drawing/2014/main" id="{D294A17E-5999-4422-B8F9-D6383072C287}"/>
                </a:ext>
              </a:extLst>
            </p:cNvPr>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783;p37">
              <a:extLst>
                <a:ext uri="{FF2B5EF4-FFF2-40B4-BE49-F238E27FC236}">
                  <a16:creationId xmlns:a16="http://schemas.microsoft.com/office/drawing/2014/main" id="{893BE536-DBAB-42B5-95FF-08A085728BA1}"/>
                </a:ext>
              </a:extLst>
            </p:cNvPr>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2784;p37">
              <a:extLst>
                <a:ext uri="{FF2B5EF4-FFF2-40B4-BE49-F238E27FC236}">
                  <a16:creationId xmlns:a16="http://schemas.microsoft.com/office/drawing/2014/main" id="{B0FB7DDA-989F-4F05-AC6D-9B21942CB643}"/>
                </a:ext>
              </a:extLst>
            </p:cNvPr>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785;p37">
              <a:extLst>
                <a:ext uri="{FF2B5EF4-FFF2-40B4-BE49-F238E27FC236}">
                  <a16:creationId xmlns:a16="http://schemas.microsoft.com/office/drawing/2014/main" id="{D9C5F21E-84F2-4E28-8C66-A6C9928CE310}"/>
                </a:ext>
              </a:extLst>
            </p:cNvPr>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786;p37">
              <a:extLst>
                <a:ext uri="{FF2B5EF4-FFF2-40B4-BE49-F238E27FC236}">
                  <a16:creationId xmlns:a16="http://schemas.microsoft.com/office/drawing/2014/main" id="{DA343C70-7C2A-4342-8E0A-350C96E9B154}"/>
                </a:ext>
              </a:extLst>
            </p:cNvPr>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787;p37">
              <a:extLst>
                <a:ext uri="{FF2B5EF4-FFF2-40B4-BE49-F238E27FC236}">
                  <a16:creationId xmlns:a16="http://schemas.microsoft.com/office/drawing/2014/main" id="{6C5D2ADE-E6CF-40A0-B8C7-19BA09AFD540}"/>
                </a:ext>
              </a:extLst>
            </p:cNvPr>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788;p37">
              <a:extLst>
                <a:ext uri="{FF2B5EF4-FFF2-40B4-BE49-F238E27FC236}">
                  <a16:creationId xmlns:a16="http://schemas.microsoft.com/office/drawing/2014/main" id="{72F8C0D2-6873-43CE-86EB-E66123BBBF8A}"/>
                </a:ext>
              </a:extLst>
            </p:cNvPr>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789;p37">
              <a:extLst>
                <a:ext uri="{FF2B5EF4-FFF2-40B4-BE49-F238E27FC236}">
                  <a16:creationId xmlns:a16="http://schemas.microsoft.com/office/drawing/2014/main" id="{CF5C32D8-0F0A-47BE-8080-374B31566215}"/>
                </a:ext>
              </a:extLst>
            </p:cNvPr>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790;p37">
              <a:extLst>
                <a:ext uri="{FF2B5EF4-FFF2-40B4-BE49-F238E27FC236}">
                  <a16:creationId xmlns:a16="http://schemas.microsoft.com/office/drawing/2014/main" id="{32141F54-1C13-43A7-8D17-0CD7E936D655}"/>
                </a:ext>
              </a:extLst>
            </p:cNvPr>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791;p37">
              <a:extLst>
                <a:ext uri="{FF2B5EF4-FFF2-40B4-BE49-F238E27FC236}">
                  <a16:creationId xmlns:a16="http://schemas.microsoft.com/office/drawing/2014/main" id="{58F3AF3B-BE5F-4CCC-AFA3-8CFCA1B2B180}"/>
                </a:ext>
              </a:extLst>
            </p:cNvPr>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792;p37">
              <a:extLst>
                <a:ext uri="{FF2B5EF4-FFF2-40B4-BE49-F238E27FC236}">
                  <a16:creationId xmlns:a16="http://schemas.microsoft.com/office/drawing/2014/main" id="{2F82A3CB-6AF2-4835-9809-DCE0C1F8AD0D}"/>
                </a:ext>
              </a:extLst>
            </p:cNvPr>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793;p37">
              <a:extLst>
                <a:ext uri="{FF2B5EF4-FFF2-40B4-BE49-F238E27FC236}">
                  <a16:creationId xmlns:a16="http://schemas.microsoft.com/office/drawing/2014/main" id="{070AE55B-6CA6-42EF-81CE-882226AFBA5E}"/>
                </a:ext>
              </a:extLst>
            </p:cNvPr>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794;p37">
              <a:extLst>
                <a:ext uri="{FF2B5EF4-FFF2-40B4-BE49-F238E27FC236}">
                  <a16:creationId xmlns:a16="http://schemas.microsoft.com/office/drawing/2014/main" id="{0703AAC7-9F2A-482C-8C23-71289CF65A43}"/>
                </a:ext>
              </a:extLst>
            </p:cNvPr>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795;p37">
              <a:extLst>
                <a:ext uri="{FF2B5EF4-FFF2-40B4-BE49-F238E27FC236}">
                  <a16:creationId xmlns:a16="http://schemas.microsoft.com/office/drawing/2014/main" id="{75543F18-9EFD-457C-9DE3-8D69DDC8DBC9}"/>
                </a:ext>
              </a:extLst>
            </p:cNvPr>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796;p37">
              <a:extLst>
                <a:ext uri="{FF2B5EF4-FFF2-40B4-BE49-F238E27FC236}">
                  <a16:creationId xmlns:a16="http://schemas.microsoft.com/office/drawing/2014/main" id="{A898497D-A480-40A8-993D-41194B2E2A82}"/>
                </a:ext>
              </a:extLst>
            </p:cNvPr>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797;p37">
              <a:extLst>
                <a:ext uri="{FF2B5EF4-FFF2-40B4-BE49-F238E27FC236}">
                  <a16:creationId xmlns:a16="http://schemas.microsoft.com/office/drawing/2014/main" id="{1CCA58B4-B3CD-4D50-929A-59B9672D4010}"/>
                </a:ext>
              </a:extLst>
            </p:cNvPr>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798;p37">
              <a:extLst>
                <a:ext uri="{FF2B5EF4-FFF2-40B4-BE49-F238E27FC236}">
                  <a16:creationId xmlns:a16="http://schemas.microsoft.com/office/drawing/2014/main" id="{6EA49495-7668-4E6E-A052-0B85B0349531}"/>
                </a:ext>
              </a:extLst>
            </p:cNvPr>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799;p37">
              <a:extLst>
                <a:ext uri="{FF2B5EF4-FFF2-40B4-BE49-F238E27FC236}">
                  <a16:creationId xmlns:a16="http://schemas.microsoft.com/office/drawing/2014/main" id="{9B46F4CE-EA21-4BC3-A99C-5B240191BC3F}"/>
                </a:ext>
              </a:extLst>
            </p:cNvPr>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800;p37">
              <a:extLst>
                <a:ext uri="{FF2B5EF4-FFF2-40B4-BE49-F238E27FC236}">
                  <a16:creationId xmlns:a16="http://schemas.microsoft.com/office/drawing/2014/main" id="{45EC6B08-9CD7-4EC4-BA7F-7A77A45D652B}"/>
                </a:ext>
              </a:extLst>
            </p:cNvPr>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801;p37">
              <a:extLst>
                <a:ext uri="{FF2B5EF4-FFF2-40B4-BE49-F238E27FC236}">
                  <a16:creationId xmlns:a16="http://schemas.microsoft.com/office/drawing/2014/main" id="{6D824928-38E5-46BB-99F6-7EF7EEC0C47F}"/>
                </a:ext>
              </a:extLst>
            </p:cNvPr>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802;p37">
              <a:extLst>
                <a:ext uri="{FF2B5EF4-FFF2-40B4-BE49-F238E27FC236}">
                  <a16:creationId xmlns:a16="http://schemas.microsoft.com/office/drawing/2014/main" id="{17D55E7E-97F4-435D-B186-9D15A28777ED}"/>
                </a:ext>
              </a:extLst>
            </p:cNvPr>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803;p37">
              <a:extLst>
                <a:ext uri="{FF2B5EF4-FFF2-40B4-BE49-F238E27FC236}">
                  <a16:creationId xmlns:a16="http://schemas.microsoft.com/office/drawing/2014/main" id="{F3349ED3-5CAD-4A2B-85F0-FFF55F02AA7F}"/>
                </a:ext>
              </a:extLst>
            </p:cNvPr>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804;p37">
              <a:extLst>
                <a:ext uri="{FF2B5EF4-FFF2-40B4-BE49-F238E27FC236}">
                  <a16:creationId xmlns:a16="http://schemas.microsoft.com/office/drawing/2014/main" id="{7CCD3899-717F-4189-9C08-04CB70281E04}"/>
                </a:ext>
              </a:extLst>
            </p:cNvPr>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805;p37">
              <a:extLst>
                <a:ext uri="{FF2B5EF4-FFF2-40B4-BE49-F238E27FC236}">
                  <a16:creationId xmlns:a16="http://schemas.microsoft.com/office/drawing/2014/main" id="{1B4F7532-BD7E-463E-8801-D9308737F62B}"/>
                </a:ext>
              </a:extLst>
            </p:cNvPr>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806;p37">
              <a:extLst>
                <a:ext uri="{FF2B5EF4-FFF2-40B4-BE49-F238E27FC236}">
                  <a16:creationId xmlns:a16="http://schemas.microsoft.com/office/drawing/2014/main" id="{4480A8E2-C495-4E90-A760-0C2BB169EE57}"/>
                </a:ext>
              </a:extLst>
            </p:cNvPr>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807;p37">
              <a:extLst>
                <a:ext uri="{FF2B5EF4-FFF2-40B4-BE49-F238E27FC236}">
                  <a16:creationId xmlns:a16="http://schemas.microsoft.com/office/drawing/2014/main" id="{4D0F7D84-877F-452F-906A-A68F2E615103}"/>
                </a:ext>
              </a:extLst>
            </p:cNvPr>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808;p37">
              <a:extLst>
                <a:ext uri="{FF2B5EF4-FFF2-40B4-BE49-F238E27FC236}">
                  <a16:creationId xmlns:a16="http://schemas.microsoft.com/office/drawing/2014/main" id="{6A2C681F-DFAF-478A-B044-925D0D265BB6}"/>
                </a:ext>
              </a:extLst>
            </p:cNvPr>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809;p37">
              <a:extLst>
                <a:ext uri="{FF2B5EF4-FFF2-40B4-BE49-F238E27FC236}">
                  <a16:creationId xmlns:a16="http://schemas.microsoft.com/office/drawing/2014/main" id="{3E804C6E-C29D-4902-960E-49E93C7C0C96}"/>
                </a:ext>
              </a:extLst>
            </p:cNvPr>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810;p37">
              <a:extLst>
                <a:ext uri="{FF2B5EF4-FFF2-40B4-BE49-F238E27FC236}">
                  <a16:creationId xmlns:a16="http://schemas.microsoft.com/office/drawing/2014/main" id="{0B17AAF3-03F0-4EF2-B917-E1A623C7221E}"/>
                </a:ext>
              </a:extLst>
            </p:cNvPr>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2811;p37">
              <a:extLst>
                <a:ext uri="{FF2B5EF4-FFF2-40B4-BE49-F238E27FC236}">
                  <a16:creationId xmlns:a16="http://schemas.microsoft.com/office/drawing/2014/main" id="{F6F1AD0C-9118-45B5-9E79-147C3C5C642F}"/>
                </a:ext>
              </a:extLst>
            </p:cNvPr>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2812;p37">
              <a:extLst>
                <a:ext uri="{FF2B5EF4-FFF2-40B4-BE49-F238E27FC236}">
                  <a16:creationId xmlns:a16="http://schemas.microsoft.com/office/drawing/2014/main" id="{CE70E3E4-0C31-4FA5-944E-848EC89420E0}"/>
                </a:ext>
              </a:extLst>
            </p:cNvPr>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2813;p37">
              <a:extLst>
                <a:ext uri="{FF2B5EF4-FFF2-40B4-BE49-F238E27FC236}">
                  <a16:creationId xmlns:a16="http://schemas.microsoft.com/office/drawing/2014/main" id="{38430CCB-5F69-4B61-976B-EC7F3F8DA85C}"/>
                </a:ext>
              </a:extLst>
            </p:cNvPr>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2814;p37">
              <a:extLst>
                <a:ext uri="{FF2B5EF4-FFF2-40B4-BE49-F238E27FC236}">
                  <a16:creationId xmlns:a16="http://schemas.microsoft.com/office/drawing/2014/main" id="{E53AE363-B0FE-465C-AD47-27A4B553F869}"/>
                </a:ext>
              </a:extLst>
            </p:cNvPr>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2815;p37">
              <a:extLst>
                <a:ext uri="{FF2B5EF4-FFF2-40B4-BE49-F238E27FC236}">
                  <a16:creationId xmlns:a16="http://schemas.microsoft.com/office/drawing/2014/main" id="{1EACEF57-44F1-4185-9811-F8F6358A6A31}"/>
                </a:ext>
              </a:extLst>
            </p:cNvPr>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2816;p37">
              <a:extLst>
                <a:ext uri="{FF2B5EF4-FFF2-40B4-BE49-F238E27FC236}">
                  <a16:creationId xmlns:a16="http://schemas.microsoft.com/office/drawing/2014/main" id="{37A6824B-1759-4E8B-A4A2-44E28F85FEC4}"/>
                </a:ext>
              </a:extLst>
            </p:cNvPr>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2817;p37">
              <a:extLst>
                <a:ext uri="{FF2B5EF4-FFF2-40B4-BE49-F238E27FC236}">
                  <a16:creationId xmlns:a16="http://schemas.microsoft.com/office/drawing/2014/main" id="{D4156453-DDED-477B-83D3-D0115428A6D1}"/>
                </a:ext>
              </a:extLst>
            </p:cNvPr>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2818;p37">
              <a:extLst>
                <a:ext uri="{FF2B5EF4-FFF2-40B4-BE49-F238E27FC236}">
                  <a16:creationId xmlns:a16="http://schemas.microsoft.com/office/drawing/2014/main" id="{BEC624E1-CDC6-485D-8791-F624335B68B8}"/>
                </a:ext>
              </a:extLst>
            </p:cNvPr>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2819;p37">
              <a:extLst>
                <a:ext uri="{FF2B5EF4-FFF2-40B4-BE49-F238E27FC236}">
                  <a16:creationId xmlns:a16="http://schemas.microsoft.com/office/drawing/2014/main" id="{171E14F1-F08E-46FF-AAE9-E730BAFAE745}"/>
                </a:ext>
              </a:extLst>
            </p:cNvPr>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2820;p37">
              <a:extLst>
                <a:ext uri="{FF2B5EF4-FFF2-40B4-BE49-F238E27FC236}">
                  <a16:creationId xmlns:a16="http://schemas.microsoft.com/office/drawing/2014/main" id="{1C487460-D0F7-4B44-ABEF-61D4F1983BA7}"/>
                </a:ext>
              </a:extLst>
            </p:cNvPr>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2821;p37">
              <a:extLst>
                <a:ext uri="{FF2B5EF4-FFF2-40B4-BE49-F238E27FC236}">
                  <a16:creationId xmlns:a16="http://schemas.microsoft.com/office/drawing/2014/main" id="{BC5F5F96-2D6D-4365-AF3A-39347A175A66}"/>
                </a:ext>
              </a:extLst>
            </p:cNvPr>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2822;p37">
              <a:extLst>
                <a:ext uri="{FF2B5EF4-FFF2-40B4-BE49-F238E27FC236}">
                  <a16:creationId xmlns:a16="http://schemas.microsoft.com/office/drawing/2014/main" id="{4BF70641-3136-4EED-9C81-DDBD7268C6E9}"/>
                </a:ext>
              </a:extLst>
            </p:cNvPr>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2823;p37">
              <a:extLst>
                <a:ext uri="{FF2B5EF4-FFF2-40B4-BE49-F238E27FC236}">
                  <a16:creationId xmlns:a16="http://schemas.microsoft.com/office/drawing/2014/main" id="{A8616D1F-D996-48F8-85E4-E8CB00542D08}"/>
                </a:ext>
              </a:extLst>
            </p:cNvPr>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 name="Google Shape;2824;p37">
              <a:extLst>
                <a:ext uri="{FF2B5EF4-FFF2-40B4-BE49-F238E27FC236}">
                  <a16:creationId xmlns:a16="http://schemas.microsoft.com/office/drawing/2014/main" id="{7FAA9A96-C334-4188-92CF-5D68CB012D75}"/>
                </a:ext>
              </a:extLst>
            </p:cNvPr>
            <p:cNvGrpSpPr/>
            <p:nvPr/>
          </p:nvGrpSpPr>
          <p:grpSpPr>
            <a:xfrm>
              <a:off x="3923682" y="3244965"/>
              <a:ext cx="195764" cy="131404"/>
              <a:chOff x="5733332" y="4102215"/>
              <a:chExt cx="195764" cy="131404"/>
            </a:xfrm>
          </p:grpSpPr>
          <p:sp>
            <p:nvSpPr>
              <p:cNvPr id="106" name="Google Shape;2825;p37">
                <a:extLst>
                  <a:ext uri="{FF2B5EF4-FFF2-40B4-BE49-F238E27FC236}">
                    <a16:creationId xmlns:a16="http://schemas.microsoft.com/office/drawing/2014/main" id="{95425C71-8A7A-42DB-807F-389F57340CB4}"/>
                  </a:ext>
                </a:extLst>
              </p:cNvPr>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2826;p37">
                <a:extLst>
                  <a:ext uri="{FF2B5EF4-FFF2-40B4-BE49-F238E27FC236}">
                    <a16:creationId xmlns:a16="http://schemas.microsoft.com/office/drawing/2014/main" id="{AB65CA04-B127-4711-A6B2-AF3A3436871C}"/>
                  </a:ext>
                </a:extLst>
              </p:cNvPr>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2827;p37">
                <a:extLst>
                  <a:ext uri="{FF2B5EF4-FFF2-40B4-BE49-F238E27FC236}">
                    <a16:creationId xmlns:a16="http://schemas.microsoft.com/office/drawing/2014/main" id="{203EC376-C1EC-4F41-93E9-957031DFC338}"/>
                  </a:ext>
                </a:extLst>
              </p:cNvPr>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2828;p37">
                <a:extLst>
                  <a:ext uri="{FF2B5EF4-FFF2-40B4-BE49-F238E27FC236}">
                    <a16:creationId xmlns:a16="http://schemas.microsoft.com/office/drawing/2014/main" id="{E60CF1C2-A5B0-4681-9B51-E03BFD615597}"/>
                  </a:ext>
                </a:extLst>
              </p:cNvPr>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2829;p37">
                <a:extLst>
                  <a:ext uri="{FF2B5EF4-FFF2-40B4-BE49-F238E27FC236}">
                    <a16:creationId xmlns:a16="http://schemas.microsoft.com/office/drawing/2014/main" id="{3C946C79-36A0-4CBD-8458-3DC4903B5EFB}"/>
                  </a:ext>
                </a:extLst>
              </p:cNvPr>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2830;p37">
                <a:extLst>
                  <a:ext uri="{FF2B5EF4-FFF2-40B4-BE49-F238E27FC236}">
                    <a16:creationId xmlns:a16="http://schemas.microsoft.com/office/drawing/2014/main" id="{43AF2D38-2FAF-4275-9E31-25C1AA88015B}"/>
                  </a:ext>
                </a:extLst>
              </p:cNvPr>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831;p37">
                <a:extLst>
                  <a:ext uri="{FF2B5EF4-FFF2-40B4-BE49-F238E27FC236}">
                    <a16:creationId xmlns:a16="http://schemas.microsoft.com/office/drawing/2014/main" id="{8F25DD0D-4A22-4D33-9543-FABD9F27E6C9}"/>
                  </a:ext>
                </a:extLst>
              </p:cNvPr>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832;p37">
                <a:extLst>
                  <a:ext uri="{FF2B5EF4-FFF2-40B4-BE49-F238E27FC236}">
                    <a16:creationId xmlns:a16="http://schemas.microsoft.com/office/drawing/2014/main" id="{44E80F9D-420F-413C-9393-D7319A1CC0F2}"/>
                  </a:ext>
                </a:extLst>
              </p:cNvPr>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833;p37">
                <a:extLst>
                  <a:ext uri="{FF2B5EF4-FFF2-40B4-BE49-F238E27FC236}">
                    <a16:creationId xmlns:a16="http://schemas.microsoft.com/office/drawing/2014/main" id="{468AF83A-C615-41B8-BAFE-314FB6FEAF59}"/>
                  </a:ext>
                </a:extLst>
              </p:cNvPr>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 name="Google Shape;2834;p37">
              <a:extLst>
                <a:ext uri="{FF2B5EF4-FFF2-40B4-BE49-F238E27FC236}">
                  <a16:creationId xmlns:a16="http://schemas.microsoft.com/office/drawing/2014/main" id="{B17F71E5-75BD-4D55-A235-9BD1934D1B91}"/>
                </a:ext>
              </a:extLst>
            </p:cNvPr>
            <p:cNvGrpSpPr/>
            <p:nvPr/>
          </p:nvGrpSpPr>
          <p:grpSpPr>
            <a:xfrm flipH="1">
              <a:off x="3829267" y="2465054"/>
              <a:ext cx="683694" cy="518573"/>
              <a:chOff x="6621095" y="1452181"/>
              <a:chExt cx="330894" cy="250785"/>
            </a:xfrm>
          </p:grpSpPr>
          <p:sp>
            <p:nvSpPr>
              <p:cNvPr id="101" name="Google Shape;2835;p37">
                <a:extLst>
                  <a:ext uri="{FF2B5EF4-FFF2-40B4-BE49-F238E27FC236}">
                    <a16:creationId xmlns:a16="http://schemas.microsoft.com/office/drawing/2014/main" id="{8E0331B0-CBC2-4427-AF06-EA8B0FC5FD8F}"/>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836;p37">
                <a:extLst>
                  <a:ext uri="{FF2B5EF4-FFF2-40B4-BE49-F238E27FC236}">
                    <a16:creationId xmlns:a16="http://schemas.microsoft.com/office/drawing/2014/main" id="{EF4559A3-980B-4C73-8010-C6CD0C633B45}"/>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2837;p37">
                <a:extLst>
                  <a:ext uri="{FF2B5EF4-FFF2-40B4-BE49-F238E27FC236}">
                    <a16:creationId xmlns:a16="http://schemas.microsoft.com/office/drawing/2014/main" id="{7A0874D4-554E-445A-A0C9-904B359501E3}"/>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2838;p37">
                <a:extLst>
                  <a:ext uri="{FF2B5EF4-FFF2-40B4-BE49-F238E27FC236}">
                    <a16:creationId xmlns:a16="http://schemas.microsoft.com/office/drawing/2014/main" id="{4D3CA1FF-94AE-4350-8A60-7438C1BAD851}"/>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2839;p37">
                <a:extLst>
                  <a:ext uri="{FF2B5EF4-FFF2-40B4-BE49-F238E27FC236}">
                    <a16:creationId xmlns:a16="http://schemas.microsoft.com/office/drawing/2014/main" id="{08EB8AC6-35EE-497D-8717-AB75F4279882}"/>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 name="Google Shape;2840;p37">
              <a:extLst>
                <a:ext uri="{FF2B5EF4-FFF2-40B4-BE49-F238E27FC236}">
                  <a16:creationId xmlns:a16="http://schemas.microsoft.com/office/drawing/2014/main" id="{C5941D75-C5B6-4849-B6D1-0DFDD2768CEE}"/>
                </a:ext>
              </a:extLst>
            </p:cNvPr>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2841;p37">
              <a:extLst>
                <a:ext uri="{FF2B5EF4-FFF2-40B4-BE49-F238E27FC236}">
                  <a16:creationId xmlns:a16="http://schemas.microsoft.com/office/drawing/2014/main" id="{09A0C5C1-7CC1-495B-9F54-7771454DEE00}"/>
                </a:ext>
              </a:extLst>
            </p:cNvPr>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2842;p37">
              <a:extLst>
                <a:ext uri="{FF2B5EF4-FFF2-40B4-BE49-F238E27FC236}">
                  <a16:creationId xmlns:a16="http://schemas.microsoft.com/office/drawing/2014/main" id="{6A72F1C3-6678-475E-8A81-7F51BE2FCB1F}"/>
                </a:ext>
              </a:extLst>
            </p:cNvPr>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2843;p37">
              <a:extLst>
                <a:ext uri="{FF2B5EF4-FFF2-40B4-BE49-F238E27FC236}">
                  <a16:creationId xmlns:a16="http://schemas.microsoft.com/office/drawing/2014/main" id="{5F14F06B-6C56-45C9-A92B-5D5AB85E1C18}"/>
                </a:ext>
              </a:extLst>
            </p:cNvPr>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2844;p37">
              <a:extLst>
                <a:ext uri="{FF2B5EF4-FFF2-40B4-BE49-F238E27FC236}">
                  <a16:creationId xmlns:a16="http://schemas.microsoft.com/office/drawing/2014/main" id="{EE729ADF-65D4-4AC3-9234-47D9548EC3E0}"/>
                </a:ext>
              </a:extLst>
            </p:cNvPr>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2845;p37">
              <a:extLst>
                <a:ext uri="{FF2B5EF4-FFF2-40B4-BE49-F238E27FC236}">
                  <a16:creationId xmlns:a16="http://schemas.microsoft.com/office/drawing/2014/main" id="{ADC9EA5F-4D27-4C42-A7AF-78924A2AEEC0}"/>
                </a:ext>
              </a:extLst>
            </p:cNvPr>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2846;p37">
              <a:extLst>
                <a:ext uri="{FF2B5EF4-FFF2-40B4-BE49-F238E27FC236}">
                  <a16:creationId xmlns:a16="http://schemas.microsoft.com/office/drawing/2014/main" id="{251D98BC-5AF0-483E-A2E3-5855ABD7CD47}"/>
                </a:ext>
              </a:extLst>
            </p:cNvPr>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2847;p37">
              <a:extLst>
                <a:ext uri="{FF2B5EF4-FFF2-40B4-BE49-F238E27FC236}">
                  <a16:creationId xmlns:a16="http://schemas.microsoft.com/office/drawing/2014/main" id="{485C7F0F-B82D-4AA0-AE38-19CEACA10502}"/>
                </a:ext>
              </a:extLst>
            </p:cNvPr>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2848;p37">
              <a:extLst>
                <a:ext uri="{FF2B5EF4-FFF2-40B4-BE49-F238E27FC236}">
                  <a16:creationId xmlns:a16="http://schemas.microsoft.com/office/drawing/2014/main" id="{6A871262-27D4-462E-87A2-DB92CABA4503}"/>
                </a:ext>
              </a:extLst>
            </p:cNvPr>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2849;p37">
              <a:extLst>
                <a:ext uri="{FF2B5EF4-FFF2-40B4-BE49-F238E27FC236}">
                  <a16:creationId xmlns:a16="http://schemas.microsoft.com/office/drawing/2014/main" id="{910D7C4F-CA6F-4C11-844E-D2F322DEE18A}"/>
                </a:ext>
              </a:extLst>
            </p:cNvPr>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2850;p37">
              <a:extLst>
                <a:ext uri="{FF2B5EF4-FFF2-40B4-BE49-F238E27FC236}">
                  <a16:creationId xmlns:a16="http://schemas.microsoft.com/office/drawing/2014/main" id="{EFF83135-B536-4C6A-A62E-8FF30CC94BEB}"/>
                </a:ext>
              </a:extLst>
            </p:cNvPr>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2851;p37">
              <a:extLst>
                <a:ext uri="{FF2B5EF4-FFF2-40B4-BE49-F238E27FC236}">
                  <a16:creationId xmlns:a16="http://schemas.microsoft.com/office/drawing/2014/main" id="{3E1F9E22-44A8-4CC2-B85A-8FC29868F0FF}"/>
                </a:ext>
              </a:extLst>
            </p:cNvPr>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852;p37">
              <a:extLst>
                <a:ext uri="{FF2B5EF4-FFF2-40B4-BE49-F238E27FC236}">
                  <a16:creationId xmlns:a16="http://schemas.microsoft.com/office/drawing/2014/main" id="{99DC6071-5C23-45B4-8183-5C53B415600D}"/>
                </a:ext>
              </a:extLst>
            </p:cNvPr>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853;p37">
              <a:extLst>
                <a:ext uri="{FF2B5EF4-FFF2-40B4-BE49-F238E27FC236}">
                  <a16:creationId xmlns:a16="http://schemas.microsoft.com/office/drawing/2014/main" id="{6BFDD7BB-EB11-4A9C-9CC6-383FE2250223}"/>
                </a:ext>
              </a:extLst>
            </p:cNvPr>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854;p37">
              <a:extLst>
                <a:ext uri="{FF2B5EF4-FFF2-40B4-BE49-F238E27FC236}">
                  <a16:creationId xmlns:a16="http://schemas.microsoft.com/office/drawing/2014/main" id="{82EE163A-97A9-4569-843B-C9F0220AEE11}"/>
                </a:ext>
              </a:extLst>
            </p:cNvPr>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855;p37">
              <a:extLst>
                <a:ext uri="{FF2B5EF4-FFF2-40B4-BE49-F238E27FC236}">
                  <a16:creationId xmlns:a16="http://schemas.microsoft.com/office/drawing/2014/main" id="{F9B83ED4-8B6C-44CC-8B62-5CF0DA8191E4}"/>
                </a:ext>
              </a:extLst>
            </p:cNvPr>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856;p37">
              <a:extLst>
                <a:ext uri="{FF2B5EF4-FFF2-40B4-BE49-F238E27FC236}">
                  <a16:creationId xmlns:a16="http://schemas.microsoft.com/office/drawing/2014/main" id="{9A2C0DAE-911A-48D6-BDA5-531F2E41D6D9}"/>
                </a:ext>
              </a:extLst>
            </p:cNvPr>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2857;p37">
              <a:extLst>
                <a:ext uri="{FF2B5EF4-FFF2-40B4-BE49-F238E27FC236}">
                  <a16:creationId xmlns:a16="http://schemas.microsoft.com/office/drawing/2014/main" id="{38C3A12F-77CA-4297-A7CF-EED3AB494D95}"/>
                </a:ext>
              </a:extLst>
            </p:cNvPr>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 name="Text Placeholder 3">
            <a:extLst>
              <a:ext uri="{FF2B5EF4-FFF2-40B4-BE49-F238E27FC236}">
                <a16:creationId xmlns:a16="http://schemas.microsoft.com/office/drawing/2014/main" id="{BCAF79F3-85FE-4A64-81DC-8CA1A757386E}"/>
              </a:ext>
            </a:extLst>
          </p:cNvPr>
          <p:cNvSpPr txBox="1">
            <a:spLocks/>
          </p:cNvSpPr>
          <p:nvPr/>
        </p:nvSpPr>
        <p:spPr>
          <a:xfrm>
            <a:off x="406134" y="1033267"/>
            <a:ext cx="5613065" cy="384039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algn="just">
              <a:buFont typeface="Courier New" panose="02070309020205020404" pitchFamily="49" charset="0"/>
              <a:buChar char="o"/>
            </a:pPr>
            <a:r>
              <a:rPr lang="en-US" sz="1400" dirty="0"/>
              <a:t>SXSW is a tech launch pad. </a:t>
            </a:r>
            <a:r>
              <a:rPr lang="en-US" sz="1400" dirty="0">
                <a:latin typeface="Times New Roman" panose="02020603050405020304" pitchFamily="18" charset="0"/>
                <a:cs typeface="Times New Roman" panose="02020603050405020304" pitchFamily="18" charset="0"/>
              </a:rPr>
              <a:t>Participating in such events will help the company’s products and ideas to reach large number of people.</a:t>
            </a:r>
          </a:p>
          <a:p>
            <a:pPr algn="just">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Similar to google, throw industry party at such events and conduct some tech sessions so that the company and to some extent the product will be in top trending list in tech world which would surely augment the global recognition of the product as well as the company.</a:t>
            </a:r>
          </a:p>
          <a:p>
            <a:pPr algn="just">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Following the marketing strategies of tech giants like apple and Google, do social media marketing prior to such events which will definitely increase the anticipation among people about the product.</a:t>
            </a:r>
          </a:p>
          <a:p>
            <a:pPr algn="just">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Learn from the negative reviews of other similar kind of products participated in such events to avoid such mistakes, since as startup one could not afford to make changes in their products again and again. This also will help in providing best impression at first, which is required to create faith in public about the product</a:t>
            </a:r>
          </a:p>
          <a:p>
            <a:pPr>
              <a:buFont typeface="Courier New" panose="02070309020205020404" pitchFamily="49" charset="0"/>
              <a:buChar char="o"/>
            </a:pPr>
            <a:endParaRPr lang="en-US" sz="14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US" sz="1400" dirty="0">
              <a:latin typeface="Times New Roman" panose="02020603050405020304" pitchFamily="18" charset="0"/>
              <a:cs typeface="Times New Roman" panose="02020603050405020304" pitchFamily="18" charset="0"/>
            </a:endParaRPr>
          </a:p>
          <a:p>
            <a:pPr marL="11430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215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3" name="Google Shape;743;p18"/>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744" name="Google Shape;744;p18"/>
          <p:cNvGrpSpPr/>
          <p:nvPr/>
        </p:nvGrpSpPr>
        <p:grpSpPr>
          <a:xfrm>
            <a:off x="5361663" y="757603"/>
            <a:ext cx="3346756" cy="3803332"/>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 name="Google Shape;470;p2"/>
          <p:cNvSpPr txBox="1">
            <a:spLocks/>
          </p:cNvSpPr>
          <p:nvPr/>
        </p:nvSpPr>
        <p:spPr>
          <a:xfrm>
            <a:off x="325329" y="533659"/>
            <a:ext cx="4897499" cy="6807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rgbClr val="00CEF6"/>
              </a:buClr>
              <a:buSzPts val="2000"/>
              <a:buFont typeface="Oswald"/>
              <a:buNone/>
            </a:pPr>
            <a:r>
              <a:rPr lang="en-IN" sz="3600" dirty="0">
                <a:solidFill>
                  <a:schemeClr val="accent1">
                    <a:lumMod val="75000"/>
                  </a:schemeClr>
                </a:solidFill>
                <a:latin typeface="Georgia" panose="02040502050405020303" pitchFamily="18" charset="0"/>
                <a:sym typeface="Oswald"/>
              </a:rPr>
              <a:t>BUSINESS PROBLEM </a:t>
            </a:r>
          </a:p>
        </p:txBody>
      </p:sp>
      <p:sp>
        <p:nvSpPr>
          <p:cNvPr id="121" name="Google Shape;471;p2"/>
          <p:cNvSpPr txBox="1">
            <a:spLocks/>
          </p:cNvSpPr>
          <p:nvPr/>
        </p:nvSpPr>
        <p:spPr>
          <a:xfrm>
            <a:off x="391055" y="1858916"/>
            <a:ext cx="4593287" cy="26341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285750" indent="-285750" algn="just">
              <a:lnSpc>
                <a:spcPct val="100000"/>
              </a:lnSpc>
              <a:buSzPts val="2000"/>
              <a:buFont typeface="Arial"/>
              <a:buChar char="•"/>
            </a:pPr>
            <a:r>
              <a:rPr lang="en-US" sz="1400" dirty="0">
                <a:solidFill>
                  <a:srgbClr val="28324A"/>
                </a:solidFill>
                <a:latin typeface="Times New Roman" panose="02020603050405020304" pitchFamily="18" charset="0"/>
                <a:cs typeface="Times New Roman" panose="02020603050405020304" pitchFamily="18" charset="0"/>
              </a:rPr>
              <a:t>Twitter has now become a useful way to build one's business as it helps in giving the brand a voice and a personality.</a:t>
            </a:r>
          </a:p>
          <a:p>
            <a:pPr marL="0" indent="0" algn="just">
              <a:lnSpc>
                <a:spcPct val="100000"/>
              </a:lnSpc>
              <a:buSzPts val="2000"/>
              <a:buNone/>
            </a:pPr>
            <a:endParaRPr lang="en-US" sz="1400" dirty="0">
              <a:solidFill>
                <a:srgbClr val="28324A"/>
              </a:solidFill>
              <a:latin typeface="Times New Roman" panose="02020603050405020304" pitchFamily="18" charset="0"/>
              <a:cs typeface="Times New Roman" panose="02020603050405020304" pitchFamily="18" charset="0"/>
            </a:endParaRPr>
          </a:p>
          <a:p>
            <a:pPr marL="285750" indent="-285750" algn="just">
              <a:lnSpc>
                <a:spcPct val="100000"/>
              </a:lnSpc>
              <a:buSzPts val="2000"/>
              <a:buFont typeface="Arial"/>
              <a:buChar char="•"/>
            </a:pPr>
            <a:r>
              <a:rPr lang="en-US" sz="1400" dirty="0">
                <a:solidFill>
                  <a:srgbClr val="28324A"/>
                </a:solidFill>
                <a:latin typeface="Times New Roman" panose="02020603050405020304" pitchFamily="18" charset="0"/>
                <a:cs typeface="Times New Roman" panose="02020603050405020304" pitchFamily="18" charset="0"/>
              </a:rPr>
              <a:t>To identify the user’s sentiment about the product/brand based on the user’s tweets.</a:t>
            </a:r>
          </a:p>
          <a:p>
            <a:pPr marL="0" indent="0" algn="just">
              <a:lnSpc>
                <a:spcPct val="100000"/>
              </a:lnSpc>
              <a:buSzPts val="2000"/>
              <a:buNone/>
            </a:pPr>
            <a:endParaRPr lang="en-US" sz="1400" dirty="0">
              <a:solidFill>
                <a:srgbClr val="28324A"/>
              </a:solidFill>
              <a:latin typeface="Times New Roman" panose="02020603050405020304" pitchFamily="18" charset="0"/>
              <a:cs typeface="Times New Roman" panose="02020603050405020304" pitchFamily="18" charset="0"/>
            </a:endParaRPr>
          </a:p>
          <a:p>
            <a:pPr marL="285750" indent="-285750" algn="just">
              <a:lnSpc>
                <a:spcPct val="100000"/>
              </a:lnSpc>
              <a:buSzPts val="2000"/>
              <a:buFont typeface="Arial"/>
              <a:buChar char="•"/>
            </a:pPr>
            <a:r>
              <a:rPr lang="en-US" sz="1400" dirty="0">
                <a:solidFill>
                  <a:srgbClr val="28324A"/>
                </a:solidFill>
                <a:latin typeface="Times New Roman" panose="02020603050405020304" pitchFamily="18" charset="0"/>
                <a:cs typeface="Times New Roman" panose="02020603050405020304" pitchFamily="18" charset="0"/>
              </a:rPr>
              <a:t>To discover customer trends and interests and launch a product accordingly</a:t>
            </a:r>
          </a:p>
          <a:p>
            <a:pPr marL="285750" indent="-285750">
              <a:lnSpc>
                <a:spcPct val="100000"/>
              </a:lnSpc>
              <a:buSzPts val="2000"/>
              <a:buFont typeface="Arial"/>
              <a:buChar char="•"/>
            </a:pPr>
            <a:endParaRPr lang="en-US" sz="1400" dirty="0">
              <a:solidFill>
                <a:srgbClr val="28324A"/>
              </a:solidFill>
              <a:latin typeface="Times New Roman" panose="02020603050405020304" pitchFamily="18" charset="0"/>
              <a:cs typeface="Times New Roman" panose="02020603050405020304" pitchFamily="18" charset="0"/>
              <a:sym typeface="Source Sans Pro"/>
            </a:endParaRPr>
          </a:p>
        </p:txBody>
      </p:sp>
      <p:grpSp>
        <p:nvGrpSpPr>
          <p:cNvPr id="115" name="Google Shape;473;p2">
            <a:extLst>
              <a:ext uri="{FF2B5EF4-FFF2-40B4-BE49-F238E27FC236}">
                <a16:creationId xmlns:a16="http://schemas.microsoft.com/office/drawing/2014/main" id="{083A3795-00BF-4721-8BF7-ADBAA7C5082F}"/>
              </a:ext>
            </a:extLst>
          </p:cNvPr>
          <p:cNvGrpSpPr/>
          <p:nvPr/>
        </p:nvGrpSpPr>
        <p:grpSpPr>
          <a:xfrm>
            <a:off x="5124843" y="625889"/>
            <a:ext cx="330098" cy="489724"/>
            <a:chOff x="6730350" y="2315900"/>
            <a:chExt cx="257700" cy="420100"/>
          </a:xfrm>
          <a:solidFill>
            <a:srgbClr val="002060"/>
          </a:solidFill>
        </p:grpSpPr>
        <p:sp>
          <p:nvSpPr>
            <p:cNvPr id="116" name="Google Shape;474;p2">
              <a:extLst>
                <a:ext uri="{FF2B5EF4-FFF2-40B4-BE49-F238E27FC236}">
                  <a16:creationId xmlns:a16="http://schemas.microsoft.com/office/drawing/2014/main" id="{62DAF9AA-55B9-4DFC-B554-1F1E10CB2778}"/>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475;p2">
              <a:extLst>
                <a:ext uri="{FF2B5EF4-FFF2-40B4-BE49-F238E27FC236}">
                  <a16:creationId xmlns:a16="http://schemas.microsoft.com/office/drawing/2014/main" id="{4DCD0ECA-3717-425E-B0E4-571A1830E761}"/>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476;p2">
              <a:extLst>
                <a:ext uri="{FF2B5EF4-FFF2-40B4-BE49-F238E27FC236}">
                  <a16:creationId xmlns:a16="http://schemas.microsoft.com/office/drawing/2014/main" id="{8C1B2C08-AEFF-4727-AE3B-CD51CC665756}"/>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477;p2">
              <a:extLst>
                <a:ext uri="{FF2B5EF4-FFF2-40B4-BE49-F238E27FC236}">
                  <a16:creationId xmlns:a16="http://schemas.microsoft.com/office/drawing/2014/main" id="{FCA5BDBA-1978-4C66-8792-2DB31CEB4289}"/>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478;p2">
              <a:extLst>
                <a:ext uri="{FF2B5EF4-FFF2-40B4-BE49-F238E27FC236}">
                  <a16:creationId xmlns:a16="http://schemas.microsoft.com/office/drawing/2014/main" id="{3D6E159E-7175-487D-BE89-FFC8017A8593}"/>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225702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2978" y="1796100"/>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THANKS!</a:t>
            </a:r>
            <a:endParaRPr sz="7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34" name="Google Shape;496;p4"/>
          <p:cNvSpPr txBox="1">
            <a:spLocks/>
          </p:cNvSpPr>
          <p:nvPr/>
        </p:nvSpPr>
        <p:spPr>
          <a:xfrm>
            <a:off x="255434" y="512731"/>
            <a:ext cx="6542813" cy="7143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2pPr>
            <a:lvl3pPr marR="0" lvl="2"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3pPr>
            <a:lvl4pPr marR="0" lvl="3"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4pPr>
            <a:lvl5pPr marR="0" lvl="4"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5pPr>
            <a:lvl6pPr marR="0" lvl="5"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6pPr>
            <a:lvl7pPr marR="0" lvl="6"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7pPr>
            <a:lvl8pPr marR="0" lvl="7"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8pPr>
            <a:lvl9pPr marR="0" lvl="8"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9pPr>
          </a:lstStyle>
          <a:p>
            <a:pPr>
              <a:buClr>
                <a:srgbClr val="00CEF6"/>
              </a:buClr>
              <a:buSzPts val="2000"/>
            </a:pPr>
            <a:r>
              <a:rPr lang="en-IN" sz="3600" b="0" dirty="0">
                <a:solidFill>
                  <a:schemeClr val="accent1">
                    <a:lumMod val="75000"/>
                  </a:schemeClr>
                </a:solidFill>
                <a:latin typeface="Georgia" panose="02040502050405020303" pitchFamily="18" charset="0"/>
                <a:cs typeface="Arial"/>
                <a:sym typeface="Arial"/>
              </a:rPr>
              <a:t> BUSINESS IMPACT</a:t>
            </a:r>
          </a:p>
        </p:txBody>
      </p:sp>
      <p:grpSp>
        <p:nvGrpSpPr>
          <p:cNvPr id="46" name="Google Shape;486;p3"/>
          <p:cNvGrpSpPr/>
          <p:nvPr/>
        </p:nvGrpSpPr>
        <p:grpSpPr>
          <a:xfrm>
            <a:off x="4706209" y="593756"/>
            <a:ext cx="453666" cy="452916"/>
            <a:chOff x="5970800" y="1619250"/>
            <a:chExt cx="428650" cy="456725"/>
          </a:xfrm>
          <a:solidFill>
            <a:srgbClr val="002060"/>
          </a:solidFill>
        </p:grpSpPr>
        <p:sp>
          <p:nvSpPr>
            <p:cNvPr id="47" name="Google Shape;487;p3"/>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8;p3"/>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89;p3"/>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490;p3"/>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491;p3"/>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 name="Google Shape;1748;p30"/>
          <p:cNvGrpSpPr/>
          <p:nvPr/>
        </p:nvGrpSpPr>
        <p:grpSpPr>
          <a:xfrm>
            <a:off x="6002120" y="1735912"/>
            <a:ext cx="2596372" cy="2900838"/>
            <a:chOff x="2181300" y="231400"/>
            <a:chExt cx="4262637" cy="4762499"/>
          </a:xfrm>
        </p:grpSpPr>
        <p:sp>
          <p:nvSpPr>
            <p:cNvPr id="53" name="Google Shape;1749;p30"/>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750;p30"/>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751;p30"/>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752;p30"/>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753;p30"/>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754;p30"/>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755;p30"/>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756;p30"/>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757;p30"/>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758;p30"/>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759;p30"/>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1760;p30"/>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1761;p30"/>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1762;p30"/>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1763;p30"/>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1764;p30"/>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1765;p30"/>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1766;p30"/>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1767;p30"/>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1768;p30"/>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1769;p30"/>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1770;p30"/>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1771;p30"/>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1772;p30"/>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1773;p30"/>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1774;p30"/>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1775;p30"/>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1776;p30"/>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1777;p30"/>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1778;p30"/>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1779;p30"/>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1780;p30"/>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1781;p30"/>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1782;p30"/>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1783;p30"/>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1784;p30"/>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1785;p30"/>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1786;p30"/>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1" name="Google Shape;1787;p30"/>
            <p:cNvGrpSpPr/>
            <p:nvPr/>
          </p:nvGrpSpPr>
          <p:grpSpPr>
            <a:xfrm>
              <a:off x="3103642" y="4105408"/>
              <a:ext cx="746807" cy="516445"/>
              <a:chOff x="4884742" y="4921758"/>
              <a:chExt cx="746807" cy="516445"/>
            </a:xfrm>
          </p:grpSpPr>
          <p:sp>
            <p:nvSpPr>
              <p:cNvPr id="243" name="Google Shape;1788;p30"/>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1789;p30"/>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1790;p30"/>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1791;p30"/>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1792;p30"/>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1793;p30"/>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1794;p30"/>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1795;p30"/>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1796;p30"/>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1797;p30"/>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1798;p30"/>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1799;p30"/>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1800;p30"/>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1801;p30"/>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1802;p30"/>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1803;p30"/>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1804;p30"/>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 name="Google Shape;1805;p30"/>
            <p:cNvGrpSpPr/>
            <p:nvPr/>
          </p:nvGrpSpPr>
          <p:grpSpPr>
            <a:xfrm>
              <a:off x="3213031" y="4002823"/>
              <a:ext cx="664504" cy="467011"/>
              <a:chOff x="4994131" y="4819173"/>
              <a:chExt cx="664504" cy="467011"/>
            </a:xfrm>
          </p:grpSpPr>
          <p:sp>
            <p:nvSpPr>
              <p:cNvPr id="227" name="Google Shape;1806;p30"/>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1807;p30"/>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1808;p30"/>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1809;p30"/>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1810;p30"/>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1811;p30"/>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1812;p30"/>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1813;p30"/>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1814;p30"/>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1815;p30"/>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1816;p30"/>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1817;p30"/>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1818;p30"/>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1819;p30"/>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1820;p30"/>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1821;p30"/>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1822;p30"/>
            <p:cNvGrpSpPr/>
            <p:nvPr/>
          </p:nvGrpSpPr>
          <p:grpSpPr>
            <a:xfrm>
              <a:off x="3192597" y="3904144"/>
              <a:ext cx="664599" cy="467011"/>
              <a:chOff x="4973697" y="4720494"/>
              <a:chExt cx="664599" cy="467011"/>
            </a:xfrm>
          </p:grpSpPr>
          <p:sp>
            <p:nvSpPr>
              <p:cNvPr id="211" name="Google Shape;1823;p30"/>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1824;p30"/>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1825;p30"/>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1826;p30"/>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1827;p30"/>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1828;p30"/>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1829;p30"/>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1830;p30"/>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1831;p30"/>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1832;p30"/>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1833;p30"/>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1834;p30"/>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1835;p30"/>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1836;p30"/>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1837;p30"/>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1838;p30"/>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 name="Google Shape;1839;p30"/>
            <p:cNvGrpSpPr/>
            <p:nvPr/>
          </p:nvGrpSpPr>
          <p:grpSpPr>
            <a:xfrm>
              <a:off x="3220919" y="3808894"/>
              <a:ext cx="664504" cy="467011"/>
              <a:chOff x="5002019" y="4625244"/>
              <a:chExt cx="664504" cy="467011"/>
            </a:xfrm>
          </p:grpSpPr>
          <p:sp>
            <p:nvSpPr>
              <p:cNvPr id="195" name="Google Shape;1840;p30"/>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841;p30"/>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842;p30"/>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843;p30"/>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844;p30"/>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1845;p30"/>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1846;p30"/>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1847;p30"/>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1848;p30"/>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1849;p30"/>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1850;p30"/>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1851;p30"/>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1852;p30"/>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1853;p30"/>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1854;p30"/>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1855;p30"/>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 name="Google Shape;1856;p30"/>
            <p:cNvGrpSpPr/>
            <p:nvPr/>
          </p:nvGrpSpPr>
          <p:grpSpPr>
            <a:xfrm>
              <a:off x="3200486" y="3710215"/>
              <a:ext cx="664598" cy="467011"/>
              <a:chOff x="4981586" y="4526565"/>
              <a:chExt cx="664598" cy="467011"/>
            </a:xfrm>
          </p:grpSpPr>
          <p:sp>
            <p:nvSpPr>
              <p:cNvPr id="179" name="Google Shape;1857;p30"/>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58;p30"/>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59;p30"/>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60;p30"/>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61;p30"/>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62;p30"/>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63;p30"/>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4;p30"/>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65;p30"/>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66;p30"/>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67;p30"/>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868;p30"/>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869;p30"/>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870;p30"/>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871;p30"/>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872;p30"/>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 name="Google Shape;1873;p30"/>
            <p:cNvGrpSpPr/>
            <p:nvPr/>
          </p:nvGrpSpPr>
          <p:grpSpPr>
            <a:xfrm>
              <a:off x="2181300" y="4477454"/>
              <a:ext cx="746806" cy="516445"/>
              <a:chOff x="3962400" y="5293804"/>
              <a:chExt cx="746806" cy="516445"/>
            </a:xfrm>
          </p:grpSpPr>
          <p:sp>
            <p:nvSpPr>
              <p:cNvPr id="162" name="Google Shape;1874;p30"/>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875;p30"/>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876;p30"/>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877;p30"/>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878;p30"/>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879;p30"/>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880;p30"/>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881;p30"/>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882;p30"/>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883;p30"/>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884;p30"/>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885;p30"/>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886;p30"/>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887;p30"/>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888;p30"/>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889;p30"/>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890;p30"/>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 name="Google Shape;1891;p30"/>
            <p:cNvGrpSpPr/>
            <p:nvPr/>
          </p:nvGrpSpPr>
          <p:grpSpPr>
            <a:xfrm>
              <a:off x="2290688" y="4374965"/>
              <a:ext cx="664599" cy="467010"/>
              <a:chOff x="4071788" y="5191315"/>
              <a:chExt cx="664599" cy="467010"/>
            </a:xfrm>
          </p:grpSpPr>
          <p:sp>
            <p:nvSpPr>
              <p:cNvPr id="146" name="Google Shape;1892;p30"/>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893;p30"/>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894;p30"/>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895;p30"/>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896;p30"/>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897;p30"/>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898;p30"/>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899;p30"/>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900;p30"/>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901;p30"/>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902;p30"/>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903;p30"/>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904;p30"/>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905;p30"/>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906;p30"/>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907;p30"/>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 name="Google Shape;1908;p30"/>
            <p:cNvGrpSpPr/>
            <p:nvPr/>
          </p:nvGrpSpPr>
          <p:grpSpPr>
            <a:xfrm>
              <a:off x="3915836" y="4477454"/>
              <a:ext cx="746806" cy="516445"/>
              <a:chOff x="5696936" y="5293804"/>
              <a:chExt cx="746806" cy="516445"/>
            </a:xfrm>
          </p:grpSpPr>
          <p:sp>
            <p:nvSpPr>
              <p:cNvPr id="129" name="Google Shape;1909;p30"/>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910;p30"/>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911;p30"/>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912;p30"/>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913;p30"/>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914;p30"/>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915;p30"/>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916;p30"/>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917;p30"/>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918;p30"/>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919;p30"/>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920;p30"/>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921;p30"/>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922;p30"/>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923;p30"/>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924;p30"/>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925;p30"/>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 name="Google Shape;1926;p30"/>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927;p30"/>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928;p30"/>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929;p30"/>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930;p30"/>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931;p30"/>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932;p30"/>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933;p30"/>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934;p30"/>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935;p30"/>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936;p30"/>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937;p30"/>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938;p30"/>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939;p30"/>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940;p30"/>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941;p30"/>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942;p30"/>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943;p30"/>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944;p30"/>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945;p30"/>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946;p30"/>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947;p30"/>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948;p30"/>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949;p30"/>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950;p30"/>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951;p30"/>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952;p30"/>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953;p30"/>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954;p30"/>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955;p30"/>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0" name="Google Shape;484;p3"/>
          <p:cNvSpPr txBox="1">
            <a:spLocks/>
          </p:cNvSpPr>
          <p:nvPr/>
        </p:nvSpPr>
        <p:spPr>
          <a:xfrm>
            <a:off x="701750" y="1552353"/>
            <a:ext cx="4876800" cy="2454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285750" indent="-285750" algn="just">
              <a:lnSpc>
                <a:spcPct val="100000"/>
              </a:lnSpc>
              <a:buSzPts val="2000"/>
              <a:buFont typeface="Arial"/>
              <a:buChar char="•"/>
            </a:pPr>
            <a:r>
              <a:rPr lang="en-US" sz="1400" dirty="0">
                <a:solidFill>
                  <a:srgbClr val="28324A"/>
                </a:solidFill>
                <a:latin typeface="Times New Roman" panose="02020603050405020304" pitchFamily="18" charset="0"/>
                <a:cs typeface="Times New Roman" panose="02020603050405020304" pitchFamily="18" charset="0"/>
                <a:sym typeface="Source Sans Pro"/>
              </a:rPr>
              <a:t>To design a marketing campaign based on user’s sentiment</a:t>
            </a:r>
          </a:p>
          <a:p>
            <a:pPr marL="0" indent="0" algn="just">
              <a:lnSpc>
                <a:spcPct val="100000"/>
              </a:lnSpc>
              <a:buSzPts val="2000"/>
              <a:buNone/>
            </a:pPr>
            <a:endParaRPr lang="en-US" sz="1400" dirty="0">
              <a:solidFill>
                <a:srgbClr val="28324A"/>
              </a:solidFill>
              <a:latin typeface="Times New Roman" panose="02020603050405020304" pitchFamily="18" charset="0"/>
              <a:cs typeface="Times New Roman" panose="02020603050405020304" pitchFamily="18" charset="0"/>
              <a:sym typeface="Source Sans Pro"/>
            </a:endParaRPr>
          </a:p>
          <a:p>
            <a:pPr marL="285750" indent="-285750" algn="just">
              <a:lnSpc>
                <a:spcPct val="100000"/>
              </a:lnSpc>
              <a:buSzPts val="2000"/>
              <a:buFont typeface="Arial"/>
              <a:buChar char="•"/>
            </a:pPr>
            <a:r>
              <a:rPr lang="en-US" sz="1400" dirty="0">
                <a:solidFill>
                  <a:srgbClr val="28324A"/>
                </a:solidFill>
                <a:latin typeface="Times New Roman" panose="02020603050405020304" pitchFamily="18" charset="0"/>
                <a:cs typeface="Times New Roman" panose="02020603050405020304" pitchFamily="18" charset="0"/>
                <a:sym typeface="Source Sans Pro"/>
              </a:rPr>
              <a:t> To help business take better actions for a new product based on feedback received.</a:t>
            </a:r>
          </a:p>
          <a:p>
            <a:pPr marL="0" indent="0" algn="just">
              <a:lnSpc>
                <a:spcPct val="100000"/>
              </a:lnSpc>
              <a:buSzPts val="2000"/>
              <a:buNone/>
            </a:pPr>
            <a:r>
              <a:rPr lang="en-US" sz="1400" dirty="0">
                <a:solidFill>
                  <a:srgbClr val="28324A"/>
                </a:solidFill>
                <a:latin typeface="Times New Roman" panose="02020603050405020304" pitchFamily="18" charset="0"/>
                <a:cs typeface="Times New Roman" panose="02020603050405020304" pitchFamily="18" charset="0"/>
                <a:sym typeface="Source Sans Pro"/>
              </a:rPr>
              <a:t> </a:t>
            </a:r>
          </a:p>
          <a:p>
            <a:pPr marL="285750" indent="-285750" algn="just">
              <a:lnSpc>
                <a:spcPct val="100000"/>
              </a:lnSpc>
              <a:buSzPts val="2000"/>
              <a:buFont typeface="Arial"/>
              <a:buChar char="•"/>
            </a:pPr>
            <a:r>
              <a:rPr lang="en-US" sz="1400" dirty="0">
                <a:solidFill>
                  <a:srgbClr val="28324A"/>
                </a:solidFill>
                <a:latin typeface="Times New Roman" panose="02020603050405020304" pitchFamily="18" charset="0"/>
                <a:cs typeface="Times New Roman" panose="02020603050405020304" pitchFamily="18" charset="0"/>
                <a:sym typeface="Source Sans Pro"/>
              </a:rPr>
              <a:t>To gain the pulse of competing products and associated sentiment from social media</a:t>
            </a:r>
            <a:endParaRPr lang="en-IN" sz="1400" dirty="0">
              <a:solidFill>
                <a:srgbClr val="28324A"/>
              </a:solidFill>
              <a:latin typeface="Times New Roman" panose="02020603050405020304" pitchFamily="18" charset="0"/>
              <a:cs typeface="Times New Roman" panose="02020603050405020304" pitchFamily="18" charset="0"/>
              <a:sym typeface="Source Sans Pro"/>
            </a:endParaRPr>
          </a:p>
          <a:p>
            <a:pPr marL="0" indent="0">
              <a:lnSpc>
                <a:spcPct val="100000"/>
              </a:lnSpc>
              <a:buClr>
                <a:srgbClr val="28324A"/>
              </a:buClr>
              <a:buSzPts val="2000"/>
              <a:buFont typeface="Source Sans Pro"/>
              <a:buNone/>
            </a:pPr>
            <a:endParaRPr lang="en-IN" sz="1400" dirty="0">
              <a:solidFill>
                <a:srgbClr val="28324A"/>
              </a:solidFill>
              <a:latin typeface="Source Sans Pro" panose="020B0503030403020204" pitchFamily="34" charset="0"/>
              <a:cs typeface="Times New Roman" panose="02020603050405020304" pitchFamily="18" charset="0"/>
              <a:sym typeface="Source Sans Pro"/>
            </a:endParaRPr>
          </a:p>
        </p:txBody>
      </p:sp>
    </p:spTree>
    <p:extLst>
      <p:ext uri="{BB962C8B-B14F-4D97-AF65-F5344CB8AC3E}">
        <p14:creationId xmlns:p14="http://schemas.microsoft.com/office/powerpoint/2010/main" val="990570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 name="Text Placeholder 2">
            <a:extLst>
              <a:ext uri="{FF2B5EF4-FFF2-40B4-BE49-F238E27FC236}">
                <a16:creationId xmlns:a16="http://schemas.microsoft.com/office/drawing/2014/main" id="{9BD36FBB-8878-46DF-9256-46C318A55770}"/>
              </a:ext>
            </a:extLst>
          </p:cNvPr>
          <p:cNvSpPr>
            <a:spLocks noGrp="1"/>
          </p:cNvSpPr>
          <p:nvPr>
            <p:ph type="body" idx="1"/>
          </p:nvPr>
        </p:nvSpPr>
        <p:spPr>
          <a:xfrm>
            <a:off x="457199" y="1616149"/>
            <a:ext cx="5889265" cy="3303938"/>
          </a:xfrm>
        </p:spPr>
        <p:txBody>
          <a:bodyPr/>
          <a:lstStyle/>
          <a:p>
            <a:pPr algn="just">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This dataset contains around 7k tweet text with the sentiment label.</a:t>
            </a:r>
          </a:p>
          <a:p>
            <a:pPr marL="114300" indent="0" algn="just">
              <a:buNone/>
            </a:pPr>
            <a:endParaRPr lang="en-US" sz="1400" dirty="0">
              <a:solidFill>
                <a:srgbClr val="28324A"/>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 The file train.csv has 3 columns</a:t>
            </a:r>
          </a:p>
          <a:p>
            <a:pPr lvl="1" algn="just">
              <a:buSzPct val="100000"/>
              <a:buFont typeface="Wingdings" panose="05000000000000000000" pitchFamily="2" charset="2"/>
              <a:buChar char="ü"/>
            </a:pPr>
            <a:r>
              <a:rPr lang="en-US" sz="1400" dirty="0">
                <a:solidFill>
                  <a:srgbClr val="28324A"/>
                </a:solidFill>
                <a:latin typeface="Times New Roman" panose="02020603050405020304" pitchFamily="18" charset="0"/>
                <a:cs typeface="Times New Roman" panose="02020603050405020304" pitchFamily="18" charset="0"/>
              </a:rPr>
              <a:t>tweet_id - Unique id for tweets</a:t>
            </a:r>
          </a:p>
          <a:p>
            <a:pPr lvl="1" algn="just">
              <a:buSzPct val="100000"/>
              <a:buFont typeface="Wingdings" panose="05000000000000000000" pitchFamily="2" charset="2"/>
              <a:buChar char="ü"/>
            </a:pPr>
            <a:r>
              <a:rPr lang="en-US" sz="1400" dirty="0">
                <a:solidFill>
                  <a:srgbClr val="28324A"/>
                </a:solidFill>
                <a:latin typeface="Times New Roman" panose="02020603050405020304" pitchFamily="18" charset="0"/>
                <a:cs typeface="Times New Roman" panose="02020603050405020304" pitchFamily="18" charset="0"/>
              </a:rPr>
              <a:t>tweet - Tweet about the brand/product</a:t>
            </a:r>
          </a:p>
          <a:p>
            <a:pPr lvl="1" algn="just">
              <a:buSzPct val="100000"/>
              <a:buFont typeface="Wingdings" panose="05000000000000000000" pitchFamily="2" charset="2"/>
              <a:buChar char="ü"/>
            </a:pPr>
            <a:r>
              <a:rPr lang="en-US" sz="1400" dirty="0">
                <a:solidFill>
                  <a:srgbClr val="28324A"/>
                </a:solidFill>
                <a:latin typeface="Times New Roman" panose="02020603050405020304" pitchFamily="18" charset="0"/>
                <a:cs typeface="Times New Roman" panose="02020603050405020304" pitchFamily="18" charset="0"/>
              </a:rPr>
              <a:t>sentiment -</a:t>
            </a:r>
          </a:p>
          <a:p>
            <a:pPr lvl="2" algn="just">
              <a:buSzPct val="100000"/>
              <a:buFont typeface="Wingdings" panose="05000000000000000000" pitchFamily="2" charset="2"/>
              <a:buChar char="Ø"/>
            </a:pPr>
            <a:r>
              <a:rPr lang="en-US" sz="1400" dirty="0">
                <a:solidFill>
                  <a:srgbClr val="28324A"/>
                </a:solidFill>
                <a:latin typeface="Times New Roman" panose="02020603050405020304" pitchFamily="18" charset="0"/>
                <a:cs typeface="Times New Roman" panose="02020603050405020304" pitchFamily="18" charset="0"/>
              </a:rPr>
              <a:t>0  :  Negative </a:t>
            </a:r>
          </a:p>
          <a:p>
            <a:pPr lvl="2" algn="just">
              <a:buSzPct val="100000"/>
              <a:buFont typeface="Wingdings" panose="05000000000000000000" pitchFamily="2" charset="2"/>
              <a:buChar char="Ø"/>
            </a:pPr>
            <a:r>
              <a:rPr lang="en-US" sz="1400" dirty="0">
                <a:solidFill>
                  <a:srgbClr val="28324A"/>
                </a:solidFill>
                <a:latin typeface="Times New Roman" panose="02020603050405020304" pitchFamily="18" charset="0"/>
                <a:cs typeface="Times New Roman" panose="02020603050405020304" pitchFamily="18" charset="0"/>
              </a:rPr>
              <a:t>1  :   Neutral</a:t>
            </a:r>
          </a:p>
          <a:p>
            <a:pPr lvl="2" algn="just">
              <a:buSzPct val="100000"/>
              <a:buFont typeface="Wingdings" panose="05000000000000000000" pitchFamily="2" charset="2"/>
              <a:buChar char="Ø"/>
            </a:pPr>
            <a:r>
              <a:rPr lang="en-US" sz="1400" dirty="0">
                <a:solidFill>
                  <a:srgbClr val="28324A"/>
                </a:solidFill>
                <a:latin typeface="Times New Roman" panose="02020603050405020304" pitchFamily="18" charset="0"/>
                <a:cs typeface="Times New Roman" panose="02020603050405020304" pitchFamily="18" charset="0"/>
              </a:rPr>
              <a:t>2  :   Positive</a:t>
            </a:r>
          </a:p>
          <a:p>
            <a:pPr lvl="2" algn="just">
              <a:buSzPct val="100000"/>
              <a:buFont typeface="Wingdings" panose="05000000000000000000" pitchFamily="2" charset="2"/>
              <a:buChar char="Ø"/>
            </a:pPr>
            <a:r>
              <a:rPr lang="en-US" sz="1400" dirty="0">
                <a:solidFill>
                  <a:srgbClr val="28324A"/>
                </a:solidFill>
                <a:latin typeface="Times New Roman" panose="02020603050405020304" pitchFamily="18" charset="0"/>
                <a:cs typeface="Times New Roman" panose="02020603050405020304" pitchFamily="18" charset="0"/>
              </a:rPr>
              <a:t>3  :   Can't Tell</a:t>
            </a:r>
          </a:p>
          <a:p>
            <a:pPr lvl="1">
              <a:buSzPct val="100000"/>
              <a:buFont typeface="Wingdings" panose="05000000000000000000" pitchFamily="2" charset="2"/>
              <a:buChar char="ü"/>
            </a:pPr>
            <a:endParaRPr lang="en-US" sz="1400" dirty="0">
              <a:solidFill>
                <a:srgbClr val="28324A"/>
              </a:solidFill>
              <a:latin typeface="Times New Roman" panose="02020603050405020304" pitchFamily="18" charset="0"/>
              <a:cs typeface="Times New Roman" panose="02020603050405020304" pitchFamily="18" charset="0"/>
            </a:endParaRPr>
          </a:p>
          <a:p>
            <a:pPr lvl="1">
              <a:buSzPct val="100000"/>
              <a:buFont typeface="Wingdings" panose="05000000000000000000" pitchFamily="2" charset="2"/>
              <a:buChar char="ü"/>
            </a:pPr>
            <a:endParaRPr lang="en-US" sz="1400" dirty="0">
              <a:solidFill>
                <a:srgbClr val="28324A"/>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z="1400" dirty="0">
              <a:solidFill>
                <a:srgbClr val="28324A"/>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z="1400" dirty="0">
              <a:solidFill>
                <a:srgbClr val="28324A"/>
              </a:solidFill>
              <a:latin typeface="Times New Roman" panose="02020603050405020304" pitchFamily="18" charset="0"/>
              <a:cs typeface="Times New Roman" panose="02020603050405020304" pitchFamily="18" charset="0"/>
            </a:endParaRPr>
          </a:p>
          <a:p>
            <a:pPr marL="114300" indent="0">
              <a:buNone/>
            </a:pPr>
            <a:r>
              <a:rPr lang="en-US" sz="1400" dirty="0">
                <a:solidFill>
                  <a:srgbClr val="28324A"/>
                </a:solidFill>
                <a:latin typeface="Times New Roman" panose="02020603050405020304" pitchFamily="18" charset="0"/>
                <a:cs typeface="Times New Roman" panose="02020603050405020304" pitchFamily="18" charset="0"/>
              </a:rPr>
              <a:t>	1</a:t>
            </a:r>
          </a:p>
          <a:p>
            <a:pPr marL="114300" indent="0">
              <a:buNone/>
            </a:pPr>
            <a:r>
              <a:rPr lang="en-US" sz="1400" dirty="0">
                <a:solidFill>
                  <a:srgbClr val="28324A"/>
                </a:solidFill>
                <a:latin typeface="Times New Roman" panose="02020603050405020304" pitchFamily="18" charset="0"/>
                <a:cs typeface="Times New Roman" panose="02020603050405020304" pitchFamily="18" charset="0"/>
              </a:rPr>
              <a:t>	2.  </a:t>
            </a:r>
          </a:p>
          <a:p>
            <a:pPr marL="114300" indent="0">
              <a:buNone/>
            </a:pPr>
            <a:r>
              <a:rPr lang="en-US" sz="1400" dirty="0">
                <a:solidFill>
                  <a:srgbClr val="28324A"/>
                </a:solidFill>
                <a:latin typeface="Times New Roman" panose="02020603050405020304" pitchFamily="18" charset="0"/>
                <a:cs typeface="Times New Roman" panose="02020603050405020304" pitchFamily="18" charset="0"/>
              </a:rPr>
              <a:t>	3. </a:t>
            </a:r>
          </a:p>
          <a:p>
            <a:pPr marL="114300" indent="0">
              <a:buNone/>
            </a:pPr>
            <a:endParaRPr lang="en-US" sz="1400" dirty="0">
              <a:solidFill>
                <a:srgbClr val="28324A"/>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p>
        </p:txBody>
      </p:sp>
      <p:sp>
        <p:nvSpPr>
          <p:cNvPr id="347" name="Google Shape;347;p13"/>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348" name="Google Shape;348;p13"/>
          <p:cNvGrpSpPr/>
          <p:nvPr/>
        </p:nvGrpSpPr>
        <p:grpSpPr>
          <a:xfrm>
            <a:off x="5368008" y="2293217"/>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 name="Google Shape;959;p45">
            <a:extLst>
              <a:ext uri="{FF2B5EF4-FFF2-40B4-BE49-F238E27FC236}">
                <a16:creationId xmlns:a16="http://schemas.microsoft.com/office/drawing/2014/main" id="{137C17AF-1E67-4427-A2F2-1812A36F00BE}"/>
              </a:ext>
            </a:extLst>
          </p:cNvPr>
          <p:cNvGrpSpPr/>
          <p:nvPr/>
        </p:nvGrpSpPr>
        <p:grpSpPr>
          <a:xfrm>
            <a:off x="5270081" y="625868"/>
            <a:ext cx="347107" cy="438984"/>
            <a:chOff x="584925" y="238125"/>
            <a:chExt cx="415200" cy="525100"/>
          </a:xfrm>
          <a:solidFill>
            <a:srgbClr val="002060"/>
          </a:solidFill>
        </p:grpSpPr>
        <p:sp>
          <p:nvSpPr>
            <p:cNvPr id="40" name="Google Shape;960;p45">
              <a:extLst>
                <a:ext uri="{FF2B5EF4-FFF2-40B4-BE49-F238E27FC236}">
                  <a16:creationId xmlns:a16="http://schemas.microsoft.com/office/drawing/2014/main" id="{5E30A522-2BA6-40AA-A57D-7F2C509618EC}"/>
                </a:ext>
              </a:extLst>
            </p:cNvPr>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961;p45">
              <a:extLst>
                <a:ext uri="{FF2B5EF4-FFF2-40B4-BE49-F238E27FC236}">
                  <a16:creationId xmlns:a16="http://schemas.microsoft.com/office/drawing/2014/main" id="{9B747933-CCDA-43B4-9B23-16753CD2BD07}"/>
                </a:ext>
              </a:extLst>
            </p:cNvPr>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962;p45">
              <a:extLst>
                <a:ext uri="{FF2B5EF4-FFF2-40B4-BE49-F238E27FC236}">
                  <a16:creationId xmlns:a16="http://schemas.microsoft.com/office/drawing/2014/main" id="{AC974E58-597D-45AD-B4BB-AAF0140807CF}"/>
                </a:ext>
              </a:extLst>
            </p:cNvPr>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963;p45">
              <a:extLst>
                <a:ext uri="{FF2B5EF4-FFF2-40B4-BE49-F238E27FC236}">
                  <a16:creationId xmlns:a16="http://schemas.microsoft.com/office/drawing/2014/main" id="{20688290-5D89-4DA5-98E7-AFE7973E50A0}"/>
                </a:ext>
              </a:extLst>
            </p:cNvPr>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964;p45">
              <a:extLst>
                <a:ext uri="{FF2B5EF4-FFF2-40B4-BE49-F238E27FC236}">
                  <a16:creationId xmlns:a16="http://schemas.microsoft.com/office/drawing/2014/main" id="{20E0B5FD-3CA5-4E13-9872-B2EA860E3698}"/>
                </a:ext>
              </a:extLst>
            </p:cNvPr>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965;p45">
              <a:extLst>
                <a:ext uri="{FF2B5EF4-FFF2-40B4-BE49-F238E27FC236}">
                  <a16:creationId xmlns:a16="http://schemas.microsoft.com/office/drawing/2014/main" id="{655435B2-8507-4CA8-97F2-2D0F313042DB}"/>
                </a:ext>
              </a:extLst>
            </p:cNvPr>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96;p4">
            <a:extLst>
              <a:ext uri="{FF2B5EF4-FFF2-40B4-BE49-F238E27FC236}">
                <a16:creationId xmlns:a16="http://schemas.microsoft.com/office/drawing/2014/main" id="{00EDCF11-83D9-47FE-8357-60CA87123F0A}"/>
              </a:ext>
            </a:extLst>
          </p:cNvPr>
          <p:cNvSpPr txBox="1">
            <a:spLocks noGrp="1"/>
          </p:cNvSpPr>
          <p:nvPr>
            <p:ph type="title"/>
          </p:nvPr>
        </p:nvSpPr>
        <p:spPr>
          <a:xfrm>
            <a:off x="457199" y="458913"/>
            <a:ext cx="5152097" cy="742950"/>
          </a:xfrm>
          <a:prstGeom prst="rect">
            <a:avLst/>
          </a:prstGeom>
          <a:noFill/>
          <a:ln>
            <a:noFill/>
          </a:ln>
        </p:spPr>
        <p:txBody>
          <a:bodyPr spcFirstLastPara="1" wrap="square" lIns="91425" tIns="91425" rIns="91425" bIns="91425" anchor="b" anchorCtr="0">
            <a:noAutofit/>
          </a:bodyPr>
          <a:lstStyle/>
          <a:p>
            <a:r>
              <a:rPr lang="en-IN" sz="3600" dirty="0">
                <a:solidFill>
                  <a:schemeClr val="accent1">
                    <a:lumMod val="75000"/>
                  </a:schemeClr>
                </a:solidFill>
                <a:latin typeface="Georgia" panose="02040502050405020303" pitchFamily="18" charset="0"/>
                <a:cs typeface="Arial"/>
                <a:sym typeface="Poppins"/>
              </a:rPr>
              <a:t>OVERVIEW OF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8" name="Text Placeholder 7">
            <a:extLst>
              <a:ext uri="{FF2B5EF4-FFF2-40B4-BE49-F238E27FC236}">
                <a16:creationId xmlns:a16="http://schemas.microsoft.com/office/drawing/2014/main" id="{8DEB84C6-49EE-454B-AC80-CCDBA72D2DB0}"/>
              </a:ext>
            </a:extLst>
          </p:cNvPr>
          <p:cNvSpPr>
            <a:spLocks noGrp="1"/>
          </p:cNvSpPr>
          <p:nvPr>
            <p:ph type="body" idx="1"/>
          </p:nvPr>
        </p:nvSpPr>
        <p:spPr>
          <a:xfrm>
            <a:off x="384564" y="1182833"/>
            <a:ext cx="5381726" cy="3450343"/>
          </a:xfrm>
        </p:spPr>
        <p:txBody>
          <a:bodyPr/>
          <a:lstStyle/>
          <a:p>
            <a:pPr marL="114300" indent="0">
              <a:buNone/>
            </a:pPr>
            <a:r>
              <a:rPr lang="en-IN" sz="1800" dirty="0">
                <a:solidFill>
                  <a:srgbClr val="28324A"/>
                </a:solidFill>
                <a:latin typeface="Times New Roman" panose="02020603050405020304" pitchFamily="18" charset="0"/>
                <a:cs typeface="Times New Roman" panose="02020603050405020304" pitchFamily="18" charset="0"/>
              </a:rPr>
              <a:t>F1 Score</a:t>
            </a:r>
            <a:endParaRPr lang="en-IN" sz="1400" dirty="0">
              <a:solidFill>
                <a:srgbClr val="28324A"/>
              </a:solidFill>
              <a:latin typeface="Times New Roman" panose="02020603050405020304" pitchFamily="18" charset="0"/>
              <a:cs typeface="Times New Roman" panose="02020603050405020304" pitchFamily="18" charset="0"/>
            </a:endParaRPr>
          </a:p>
          <a:p>
            <a:pPr algn="just"/>
            <a:r>
              <a:rPr lang="en-US" sz="1400" dirty="0">
                <a:solidFill>
                  <a:srgbClr val="28324A"/>
                </a:solidFill>
                <a:latin typeface="Times New Roman" panose="02020603050405020304" pitchFamily="18" charset="0"/>
                <a:cs typeface="Times New Roman" panose="02020603050405020304" pitchFamily="18" charset="0"/>
              </a:rPr>
              <a:t>The F1 score can be interpreted as a weighted average of the precision and recall, where an F1 score reaches its best value at </a:t>
            </a:r>
            <a:r>
              <a:rPr lang="en-US" sz="1400" b="1" dirty="0">
                <a:solidFill>
                  <a:srgbClr val="28324A"/>
                </a:solidFill>
                <a:latin typeface="Times New Roman" panose="02020603050405020304" pitchFamily="18" charset="0"/>
                <a:cs typeface="Times New Roman" panose="02020603050405020304" pitchFamily="18" charset="0"/>
              </a:rPr>
              <a:t>1</a:t>
            </a:r>
            <a:r>
              <a:rPr lang="en-US" sz="1400" dirty="0">
                <a:solidFill>
                  <a:srgbClr val="28324A"/>
                </a:solidFill>
                <a:latin typeface="Times New Roman" panose="02020603050405020304" pitchFamily="18" charset="0"/>
                <a:cs typeface="Times New Roman" panose="02020603050405020304" pitchFamily="18" charset="0"/>
              </a:rPr>
              <a:t> and worst score at </a:t>
            </a:r>
            <a:r>
              <a:rPr lang="en-US" sz="1400" b="1" dirty="0">
                <a:solidFill>
                  <a:srgbClr val="28324A"/>
                </a:solidFill>
                <a:latin typeface="Times New Roman" panose="02020603050405020304" pitchFamily="18" charset="0"/>
                <a:cs typeface="Times New Roman" panose="02020603050405020304" pitchFamily="18" charset="0"/>
              </a:rPr>
              <a:t>0</a:t>
            </a:r>
            <a:r>
              <a:rPr lang="en-US" sz="1400" dirty="0">
                <a:solidFill>
                  <a:srgbClr val="28324A"/>
                </a:solidFill>
                <a:latin typeface="Times New Roman" panose="02020603050405020304" pitchFamily="18" charset="0"/>
                <a:cs typeface="Times New Roman" panose="02020603050405020304" pitchFamily="18" charset="0"/>
              </a:rPr>
              <a:t>. The relative contribution of precision and recall to the F1 score are equal.</a:t>
            </a:r>
          </a:p>
          <a:p>
            <a:pPr algn="just"/>
            <a:endParaRPr lang="en-US" sz="1400" dirty="0">
              <a:solidFill>
                <a:srgbClr val="28324A"/>
              </a:solidFill>
              <a:latin typeface="Times New Roman" panose="02020603050405020304" pitchFamily="18" charset="0"/>
              <a:cs typeface="Times New Roman" panose="02020603050405020304" pitchFamily="18" charset="0"/>
            </a:endParaRPr>
          </a:p>
          <a:p>
            <a:pPr algn="just"/>
            <a:endParaRPr lang="en-IN" sz="1400" dirty="0">
              <a:solidFill>
                <a:srgbClr val="28324A"/>
              </a:solidFill>
              <a:latin typeface="Times New Roman" panose="02020603050405020304" pitchFamily="18" charset="0"/>
              <a:cs typeface="Times New Roman" panose="02020603050405020304" pitchFamily="18" charset="0"/>
            </a:endParaRPr>
          </a:p>
        </p:txBody>
      </p:sp>
      <p:sp>
        <p:nvSpPr>
          <p:cNvPr id="381" name="Google Shape;381;p14"/>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sp>
        <p:nvSpPr>
          <p:cNvPr id="24" name="Google Shape;505;p5"/>
          <p:cNvSpPr txBox="1">
            <a:spLocks/>
          </p:cNvSpPr>
          <p:nvPr/>
        </p:nvSpPr>
        <p:spPr>
          <a:xfrm>
            <a:off x="384564" y="493906"/>
            <a:ext cx="6572303" cy="69219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2pPr>
            <a:lvl3pPr marR="0" lvl="2"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3pPr>
            <a:lvl4pPr marR="0" lvl="3"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4pPr>
            <a:lvl5pPr marR="0" lvl="4"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5pPr>
            <a:lvl6pPr marR="0" lvl="5"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6pPr>
            <a:lvl7pPr marR="0" lvl="6"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7pPr>
            <a:lvl8pPr marR="0" lvl="7"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8pPr>
            <a:lvl9pPr marR="0" lvl="8"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9pPr>
          </a:lstStyle>
          <a:p>
            <a:pPr lvl="0"/>
            <a:r>
              <a:rPr lang="en-IN" sz="3600" b="0" dirty="0">
                <a:solidFill>
                  <a:schemeClr val="accent1">
                    <a:lumMod val="75000"/>
                  </a:schemeClr>
                </a:solidFill>
                <a:latin typeface="Georgia" panose="02040502050405020303" pitchFamily="18" charset="0"/>
                <a:cs typeface="Arial"/>
                <a:sym typeface="Oswald"/>
              </a:rPr>
              <a:t>EVALUATION METRIC</a:t>
            </a:r>
            <a:endParaRPr lang="en-IN" sz="3600" b="0" dirty="0">
              <a:solidFill>
                <a:schemeClr val="accent1">
                  <a:lumMod val="75000"/>
                </a:schemeClr>
              </a:solidFill>
              <a:latin typeface="Georgia" panose="02040502050405020303" pitchFamily="18" charset="0"/>
              <a:cs typeface="Arial"/>
            </a:endParaRPr>
          </a:p>
        </p:txBody>
      </p:sp>
      <p:grpSp>
        <p:nvGrpSpPr>
          <p:cNvPr id="25" name="Google Shape;1150;p45">
            <a:extLst>
              <a:ext uri="{FF2B5EF4-FFF2-40B4-BE49-F238E27FC236}">
                <a16:creationId xmlns:a16="http://schemas.microsoft.com/office/drawing/2014/main" id="{875D0BC1-F6C3-48CB-ADBC-57766BB3F335}"/>
              </a:ext>
            </a:extLst>
          </p:cNvPr>
          <p:cNvGrpSpPr/>
          <p:nvPr/>
        </p:nvGrpSpPr>
        <p:grpSpPr>
          <a:xfrm>
            <a:off x="5559160" y="616687"/>
            <a:ext cx="483545" cy="443366"/>
            <a:chOff x="5300400" y="3670175"/>
            <a:chExt cx="421300" cy="399325"/>
          </a:xfrm>
          <a:solidFill>
            <a:srgbClr val="002060"/>
          </a:solidFill>
        </p:grpSpPr>
        <p:sp>
          <p:nvSpPr>
            <p:cNvPr id="26" name="Google Shape;1151;p45">
              <a:extLst>
                <a:ext uri="{FF2B5EF4-FFF2-40B4-BE49-F238E27FC236}">
                  <a16:creationId xmlns:a16="http://schemas.microsoft.com/office/drawing/2014/main" id="{68D4A07E-6795-4A8B-A95E-160C8AC35252}"/>
                </a:ext>
              </a:extLst>
            </p:cNvPr>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1152;p45">
              <a:extLst>
                <a:ext uri="{FF2B5EF4-FFF2-40B4-BE49-F238E27FC236}">
                  <a16:creationId xmlns:a16="http://schemas.microsoft.com/office/drawing/2014/main" id="{660671D2-F0A6-46AA-A438-90870A3E652F}"/>
                </a:ext>
              </a:extLst>
            </p:cNvPr>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1153;p45">
              <a:extLst>
                <a:ext uri="{FF2B5EF4-FFF2-40B4-BE49-F238E27FC236}">
                  <a16:creationId xmlns:a16="http://schemas.microsoft.com/office/drawing/2014/main" id="{F6ADDC7B-B6D6-4C43-8990-A1471CAD45E4}"/>
                </a:ext>
              </a:extLst>
            </p:cNvPr>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1154;p45">
              <a:extLst>
                <a:ext uri="{FF2B5EF4-FFF2-40B4-BE49-F238E27FC236}">
                  <a16:creationId xmlns:a16="http://schemas.microsoft.com/office/drawing/2014/main" id="{76F9AE7F-3994-4E4D-8791-0DC646D6C1FE}"/>
                </a:ext>
              </a:extLst>
            </p:cNvPr>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1155;p45">
              <a:extLst>
                <a:ext uri="{FF2B5EF4-FFF2-40B4-BE49-F238E27FC236}">
                  <a16:creationId xmlns:a16="http://schemas.microsoft.com/office/drawing/2014/main" id="{434952E6-4377-41EC-A94A-3DAE9B85BD85}"/>
                </a:ext>
              </a:extLst>
            </p:cNvPr>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 name="AutoShape 2" descr="{\displaystyle F_{1}={\frac {2}{\mathrm {recall} ^{-1}+\mathrm {precision} ^{-1}}}=2\cdot {\frac {\mathrm {precision} \cdot \mathrm {recall} }{\mathrm {precision} +\mathrm {recall} }}}"/>
          <p:cNvSpPr>
            <a:spLocks noChangeAspect="1" noChangeArrowheads="1"/>
          </p:cNvSpPr>
          <p:nvPr/>
        </p:nvSpPr>
        <p:spPr bwMode="auto">
          <a:xfrm>
            <a:off x="155575" y="-6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a:spLocks noChangeArrowheads="1"/>
          </p:cNvSpPr>
          <p:nvPr/>
        </p:nvSpPr>
        <p:spPr bwMode="auto">
          <a:xfrm>
            <a:off x="0" y="-169502"/>
            <a:ext cx="10655708"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en-US" sz="1900" b="0" i="0" u="none" strike="noStrike" cap="none" normalizeH="0" baseline="0">
                <a:ln>
                  <a:noFill/>
                </a:ln>
                <a:solidFill>
                  <a:srgbClr val="202122"/>
                </a:solidFill>
                <a:effectLst/>
                <a:latin typeface="Arial" panose="020B0604020202020204" pitchFamily="34" charset="0"/>
                <a:cs typeface="Arial" panose="020B0604020202020204" pitchFamily="34" charset="0"/>
              </a:rPr>
              <a:t>.</a:t>
            </a:r>
            <a:r>
              <a:rPr kumimoji="0" lang="en-US" sz="800" b="0" i="0" u="none" strike="noStrike" cap="none" normalizeH="0" baseline="0">
                <a:ln>
                  <a:noFill/>
                </a:ln>
                <a:solidFill>
                  <a:schemeClr val="tx1"/>
                </a:solidFill>
                <a:effectLst/>
              </a:rPr>
              <a:t> </a:t>
            </a:r>
            <a:endParaRPr kumimoji="0" lang="en-US" sz="1000" b="0" i="0" u="none" strike="noStrike" cap="none" normalizeH="0" baseline="0">
              <a:ln>
                <a:noFill/>
              </a:ln>
              <a:solidFill>
                <a:srgbClr val="202122"/>
              </a:solidFill>
              <a:effectLst/>
              <a:latin typeface="Arial" panose="020B0604020202020204" pitchFamily="34" charset="0"/>
              <a:cs typeface="Arial" panose="020B0604020202020204" pitchFamily="34" charset="0"/>
            </a:endParaRPr>
          </a:p>
        </p:txBody>
      </p:sp>
      <p:sp>
        <p:nvSpPr>
          <p:cNvPr id="7" name="AutoShape 6" descr="{\displaystyle F_{1}={\frac {2}{\mathrm {recall} ^{-1}+\mathrm {precision} ^{-1}}}=2\cdot {\frac {\mathrm {precision} \cdot \mathrm {recall} }{\mathrm {precision} +\mathrm {recall} }}}"/>
          <p:cNvSpPr>
            <a:spLocks noChangeAspect="1" noChangeArrowheads="1"/>
          </p:cNvSpPr>
          <p:nvPr/>
        </p:nvSpPr>
        <p:spPr bwMode="auto">
          <a:xfrm>
            <a:off x="127000" y="-144463"/>
            <a:ext cx="515126" cy="5151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3"/>
          <a:stretch>
            <a:fillRect/>
          </a:stretch>
        </p:blipFill>
        <p:spPr>
          <a:xfrm>
            <a:off x="843429" y="3056542"/>
            <a:ext cx="4463995" cy="90412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4"/>
          <a:stretch>
            <a:fillRect/>
          </a:stretch>
        </p:blipFill>
        <p:spPr>
          <a:xfrm>
            <a:off x="6042705" y="1268680"/>
            <a:ext cx="2786804" cy="3450343"/>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20" name="Rectangle 19">
            <a:extLst>
              <a:ext uri="{FF2B5EF4-FFF2-40B4-BE49-F238E27FC236}">
                <a16:creationId xmlns:a16="http://schemas.microsoft.com/office/drawing/2014/main" id="{0AFC4AC5-F6A7-4998-B546-4FF575676BC4}"/>
              </a:ext>
            </a:extLst>
          </p:cNvPr>
          <p:cNvSpPr/>
          <p:nvPr/>
        </p:nvSpPr>
        <p:spPr>
          <a:xfrm>
            <a:off x="750014" y="1677737"/>
            <a:ext cx="4685016" cy="523220"/>
          </a:xfrm>
          <a:prstGeom prst="rect">
            <a:avLst/>
          </a:prstGeom>
        </p:spPr>
        <p:txBody>
          <a:bodyPr wrap="square">
            <a:spAutoFit/>
          </a:bodyPr>
          <a:lstStyle/>
          <a:p>
            <a:pPr marL="285750" indent="-285750">
              <a:buFont typeface="Wingdings" panose="05000000000000000000" pitchFamily="2" charset="2"/>
              <a:buChar char="q"/>
            </a:pPr>
            <a:endParaRPr lang="en-IN" dirty="0">
              <a:solidFill>
                <a:schemeClr val="accent2"/>
              </a:solidFill>
              <a:latin typeface="Arial" panose="020B0604020202020204" pitchFamily="34" charset="0"/>
            </a:endParaRPr>
          </a:p>
          <a:p>
            <a:pPr marL="285750" indent="-285750">
              <a:buFont typeface="Arial" panose="020B0604020202020204" pitchFamily="34" charset="0"/>
              <a:buChar char="•"/>
            </a:pPr>
            <a:endParaRPr lang="en-IN" dirty="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1" name="Google Shape;518;p6"/>
          <p:cNvGrpSpPr/>
          <p:nvPr/>
        </p:nvGrpSpPr>
        <p:grpSpPr>
          <a:xfrm>
            <a:off x="193917" y="101799"/>
            <a:ext cx="820356" cy="618221"/>
            <a:chOff x="3936375" y="3703750"/>
            <a:chExt cx="453050" cy="332175"/>
          </a:xfrm>
          <a:solidFill>
            <a:srgbClr val="002060"/>
          </a:solidFill>
        </p:grpSpPr>
        <p:sp>
          <p:nvSpPr>
            <p:cNvPr id="112" name="Google Shape;519;p6"/>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520;p6"/>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521;p6"/>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522;p6"/>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523;p6"/>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 name="Google Shape;524;p6"/>
          <p:cNvGrpSpPr/>
          <p:nvPr/>
        </p:nvGrpSpPr>
        <p:grpSpPr>
          <a:xfrm>
            <a:off x="8166931" y="101799"/>
            <a:ext cx="666306" cy="630537"/>
            <a:chOff x="3294650" y="3652450"/>
            <a:chExt cx="388350" cy="405450"/>
          </a:xfrm>
          <a:solidFill>
            <a:srgbClr val="002060"/>
          </a:solidFill>
        </p:grpSpPr>
        <p:sp>
          <p:nvSpPr>
            <p:cNvPr id="119" name="Google Shape;525;p6"/>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526;p6"/>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527;p6"/>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528;p6"/>
          <p:cNvGrpSpPr/>
          <p:nvPr/>
        </p:nvGrpSpPr>
        <p:grpSpPr>
          <a:xfrm>
            <a:off x="195934" y="4356627"/>
            <a:ext cx="836149" cy="623657"/>
            <a:chOff x="4610450" y="3703750"/>
            <a:chExt cx="453050" cy="332175"/>
          </a:xfrm>
          <a:solidFill>
            <a:srgbClr val="002060"/>
          </a:solidFill>
        </p:grpSpPr>
        <p:sp>
          <p:nvSpPr>
            <p:cNvPr id="123" name="Google Shape;529;p6"/>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530;p6"/>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514;p6"/>
          <p:cNvSpPr txBox="1">
            <a:spLocks/>
          </p:cNvSpPr>
          <p:nvPr/>
        </p:nvSpPr>
        <p:spPr>
          <a:xfrm>
            <a:off x="703971" y="1774461"/>
            <a:ext cx="4425921" cy="11595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0000"/>
              </a:lnSpc>
              <a:spcBef>
                <a:spcPts val="0"/>
              </a:spcBef>
              <a:spcAft>
                <a:spcPts val="0"/>
              </a:spcAft>
              <a:buClr>
                <a:schemeClr val="dk2"/>
              </a:buClr>
              <a:buSzPts val="1800"/>
              <a:buFont typeface="Barlow Light"/>
              <a:buNone/>
              <a:defRPr sz="2000" b="0" i="0" u="none" strike="noStrike" cap="none">
                <a:solidFill>
                  <a:schemeClr val="dk2"/>
                </a:solidFill>
                <a:latin typeface="Barlow Light"/>
                <a:ea typeface="Barlow Light"/>
                <a:cs typeface="Barlow Light"/>
                <a:sym typeface="Barlow Light"/>
              </a:defRPr>
            </a:lvl1pPr>
            <a:lvl2pPr marL="914400" marR="0" lvl="1" indent="-3429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2pPr>
            <a:lvl3pPr marL="1371600" marR="0" lvl="2" indent="-3429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3pPr>
            <a:lvl4pPr marL="1828800" marR="0" lvl="3"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4pPr>
            <a:lvl5pPr marL="2286000" marR="0" lvl="4"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5pPr>
            <a:lvl6pPr marL="2743200" marR="0" lvl="5"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6pPr>
            <a:lvl7pPr marL="3200400" marR="0" lvl="6"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7pPr>
            <a:lvl8pPr marL="3657600" marR="0" lvl="7"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8pPr>
            <a:lvl9pPr marL="4114800" marR="0" lvl="8"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9pPr>
          </a:lstStyle>
          <a:p>
            <a:pPr marL="0" indent="0" algn="ctr">
              <a:lnSpc>
                <a:spcPct val="100000"/>
              </a:lnSpc>
              <a:buSzPts val="3600"/>
            </a:pPr>
            <a:r>
              <a:rPr lang="en-IN" sz="3600" dirty="0">
                <a:solidFill>
                  <a:schemeClr val="accent1">
                    <a:lumMod val="75000"/>
                  </a:schemeClr>
                </a:solidFill>
                <a:latin typeface="Georgia" panose="02040502050405020303" pitchFamily="18" charset="0"/>
                <a:cs typeface="Arial"/>
                <a:sym typeface="Poppins"/>
              </a:rPr>
              <a:t>FIRST STEPS EDA</a:t>
            </a:r>
          </a:p>
        </p:txBody>
      </p:sp>
      <p:sp>
        <p:nvSpPr>
          <p:cNvPr id="127" name="Google Shape;515;p6"/>
          <p:cNvSpPr txBox="1">
            <a:spLocks/>
          </p:cNvSpPr>
          <p:nvPr/>
        </p:nvSpPr>
        <p:spPr>
          <a:xfrm>
            <a:off x="598993" y="3228293"/>
            <a:ext cx="5357249" cy="4927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dk2"/>
              </a:buClr>
              <a:buSzPts val="2000"/>
              <a:buFont typeface="Muli Regular"/>
              <a:buChar char="●"/>
              <a:defRPr sz="2000" b="0" i="0" u="none" strike="noStrike" cap="none">
                <a:solidFill>
                  <a:schemeClr val="dk1"/>
                </a:solidFill>
                <a:latin typeface="Muli Regular"/>
                <a:ea typeface="Muli Regular"/>
                <a:cs typeface="Muli Regular"/>
                <a:sym typeface="Muli Regular"/>
              </a:defRPr>
            </a:lvl1pPr>
            <a:lvl2pPr marL="914400" marR="0" lvl="1" indent="-355600" algn="l" rtl="0">
              <a:lnSpc>
                <a:spcPct val="115000"/>
              </a:lnSpc>
              <a:spcBef>
                <a:spcPts val="0"/>
              </a:spcBef>
              <a:spcAft>
                <a:spcPts val="0"/>
              </a:spcAft>
              <a:buClr>
                <a:schemeClr val="accent5"/>
              </a:buClr>
              <a:buSzPts val="2000"/>
              <a:buFont typeface="Muli Regular"/>
              <a:buChar char="○"/>
              <a:defRPr sz="2000" b="0" i="0" u="none" strike="noStrike" cap="none">
                <a:solidFill>
                  <a:schemeClr val="dk1"/>
                </a:solidFill>
                <a:latin typeface="Muli Regular"/>
                <a:ea typeface="Muli Regular"/>
                <a:cs typeface="Muli Regular"/>
                <a:sym typeface="Muli Regular"/>
              </a:defRPr>
            </a:lvl2pPr>
            <a:lvl3pPr marL="1371600" marR="0" lvl="2" indent="-355600" algn="l" rtl="0">
              <a:lnSpc>
                <a:spcPct val="115000"/>
              </a:lnSpc>
              <a:spcBef>
                <a:spcPts val="0"/>
              </a:spcBef>
              <a:spcAft>
                <a:spcPts val="0"/>
              </a:spcAft>
              <a:buClr>
                <a:schemeClr val="accent4"/>
              </a:buClr>
              <a:buSzPts val="2000"/>
              <a:buFont typeface="Muli Regular"/>
              <a:buChar char="■"/>
              <a:defRPr sz="2000" b="0" i="0" u="none" strike="noStrike" cap="none">
                <a:solidFill>
                  <a:schemeClr val="dk1"/>
                </a:solidFill>
                <a:latin typeface="Muli Regular"/>
                <a:ea typeface="Muli Regular"/>
                <a:cs typeface="Muli Regular"/>
                <a:sym typeface="Muli Regular"/>
              </a:defRPr>
            </a:lvl3pPr>
            <a:lvl4pPr marL="1828800" marR="0" lvl="3" indent="-355600" algn="l" rtl="0">
              <a:lnSpc>
                <a:spcPct val="115000"/>
              </a:lnSpc>
              <a:spcBef>
                <a:spcPts val="0"/>
              </a:spcBef>
              <a:spcAft>
                <a:spcPts val="0"/>
              </a:spcAft>
              <a:buClr>
                <a:schemeClr val="dk1"/>
              </a:buClr>
              <a:buSzPts val="2000"/>
              <a:buFont typeface="Muli Regular"/>
              <a:buChar char="●"/>
              <a:defRPr sz="2000" b="0" i="0" u="none" strike="noStrike" cap="none">
                <a:solidFill>
                  <a:schemeClr val="dk1"/>
                </a:solidFill>
                <a:latin typeface="Muli Regular"/>
                <a:ea typeface="Muli Regular"/>
                <a:cs typeface="Muli Regular"/>
                <a:sym typeface="Muli Regular"/>
              </a:defRPr>
            </a:lvl4pPr>
            <a:lvl5pPr marL="2286000" marR="0" lvl="4" indent="-355600" algn="l" rtl="0">
              <a:lnSpc>
                <a:spcPct val="115000"/>
              </a:lnSpc>
              <a:spcBef>
                <a:spcPts val="0"/>
              </a:spcBef>
              <a:spcAft>
                <a:spcPts val="0"/>
              </a:spcAft>
              <a:buClr>
                <a:schemeClr val="dk1"/>
              </a:buClr>
              <a:buSzPts val="2000"/>
              <a:buFont typeface="Muli Regular"/>
              <a:buChar char="○"/>
              <a:defRPr sz="2000" b="0" i="0" u="none" strike="noStrike" cap="none">
                <a:solidFill>
                  <a:schemeClr val="dk1"/>
                </a:solidFill>
                <a:latin typeface="Muli Regular"/>
                <a:ea typeface="Muli Regular"/>
                <a:cs typeface="Muli Regular"/>
                <a:sym typeface="Muli Regular"/>
              </a:defRPr>
            </a:lvl5pPr>
            <a:lvl6pPr marL="2743200" marR="0" lvl="5" indent="-355600" algn="l" rtl="0">
              <a:lnSpc>
                <a:spcPct val="115000"/>
              </a:lnSpc>
              <a:spcBef>
                <a:spcPts val="0"/>
              </a:spcBef>
              <a:spcAft>
                <a:spcPts val="0"/>
              </a:spcAft>
              <a:buClr>
                <a:schemeClr val="dk1"/>
              </a:buClr>
              <a:buSzPts val="2000"/>
              <a:buFont typeface="Muli Regular"/>
              <a:buChar char="■"/>
              <a:defRPr sz="2000" b="0" i="0" u="none" strike="noStrike" cap="none">
                <a:solidFill>
                  <a:schemeClr val="dk1"/>
                </a:solidFill>
                <a:latin typeface="Muli Regular"/>
                <a:ea typeface="Muli Regular"/>
                <a:cs typeface="Muli Regular"/>
                <a:sym typeface="Muli Regular"/>
              </a:defRPr>
            </a:lvl6pPr>
            <a:lvl7pPr marL="3200400" marR="0" lvl="6" indent="-355600" algn="l" rtl="0">
              <a:lnSpc>
                <a:spcPct val="115000"/>
              </a:lnSpc>
              <a:spcBef>
                <a:spcPts val="0"/>
              </a:spcBef>
              <a:spcAft>
                <a:spcPts val="0"/>
              </a:spcAft>
              <a:buClr>
                <a:schemeClr val="dk1"/>
              </a:buClr>
              <a:buSzPts val="2000"/>
              <a:buFont typeface="Muli Regular"/>
              <a:buChar char="●"/>
              <a:defRPr sz="2000" b="0" i="0" u="none" strike="noStrike" cap="none">
                <a:solidFill>
                  <a:schemeClr val="dk1"/>
                </a:solidFill>
                <a:latin typeface="Muli Regular"/>
                <a:ea typeface="Muli Regular"/>
                <a:cs typeface="Muli Regular"/>
                <a:sym typeface="Muli Regular"/>
              </a:defRPr>
            </a:lvl7pPr>
            <a:lvl8pPr marL="3657600" marR="0" lvl="7" indent="-355600" algn="l" rtl="0">
              <a:lnSpc>
                <a:spcPct val="115000"/>
              </a:lnSpc>
              <a:spcBef>
                <a:spcPts val="0"/>
              </a:spcBef>
              <a:spcAft>
                <a:spcPts val="0"/>
              </a:spcAft>
              <a:buClr>
                <a:schemeClr val="dk1"/>
              </a:buClr>
              <a:buSzPts val="2000"/>
              <a:buFont typeface="Muli Regular"/>
              <a:buChar char="○"/>
              <a:defRPr sz="2000" b="0" i="0" u="none" strike="noStrike" cap="none">
                <a:solidFill>
                  <a:schemeClr val="dk1"/>
                </a:solidFill>
                <a:latin typeface="Muli Regular"/>
                <a:ea typeface="Muli Regular"/>
                <a:cs typeface="Muli Regular"/>
                <a:sym typeface="Muli Regular"/>
              </a:defRPr>
            </a:lvl8pPr>
            <a:lvl9pPr marL="4114800" marR="0" lvl="8" indent="-355600" algn="l" rtl="0">
              <a:lnSpc>
                <a:spcPct val="115000"/>
              </a:lnSpc>
              <a:spcBef>
                <a:spcPts val="0"/>
              </a:spcBef>
              <a:spcAft>
                <a:spcPts val="0"/>
              </a:spcAft>
              <a:buClr>
                <a:schemeClr val="dk1"/>
              </a:buClr>
              <a:buSzPts val="2000"/>
              <a:buFont typeface="Muli Regular"/>
              <a:buChar char="■"/>
              <a:defRPr sz="2000" b="0" i="0" u="none" strike="noStrike" cap="none">
                <a:solidFill>
                  <a:schemeClr val="dk1"/>
                </a:solidFill>
                <a:latin typeface="Muli Regular"/>
                <a:ea typeface="Muli Regular"/>
                <a:cs typeface="Muli Regular"/>
                <a:sym typeface="Muli Regular"/>
              </a:defRPr>
            </a:lvl9pPr>
          </a:lstStyle>
          <a:p>
            <a:pPr marL="0" indent="0" algn="ctr">
              <a:lnSpc>
                <a:spcPct val="100000"/>
              </a:lnSpc>
              <a:spcBef>
                <a:spcPts val="0"/>
              </a:spcBef>
              <a:buFont typeface="Muli Regular"/>
              <a:buNone/>
            </a:pPr>
            <a:r>
              <a:rPr lang="en-IN" dirty="0">
                <a:solidFill>
                  <a:srgbClr val="28324A"/>
                </a:solidFill>
                <a:latin typeface="Times New Roman" panose="02020603050405020304" pitchFamily="18" charset="0"/>
                <a:cs typeface="Times New Roman" panose="02020603050405020304" pitchFamily="18" charset="0"/>
              </a:rPr>
              <a:t>Let’s</a:t>
            </a:r>
            <a:r>
              <a:rPr lang="en-IN" dirty="0">
                <a:solidFill>
                  <a:schemeClr val="accent2"/>
                </a:solidFill>
              </a:rPr>
              <a:t> </a:t>
            </a:r>
            <a:r>
              <a:rPr lang="en-IN" dirty="0">
                <a:solidFill>
                  <a:srgbClr val="28324A"/>
                </a:solidFill>
                <a:latin typeface="Times New Roman" panose="02020603050405020304" pitchFamily="18" charset="0"/>
                <a:cs typeface="Times New Roman" panose="02020603050405020304" pitchFamily="18" charset="0"/>
                <a:sym typeface="Barlow Light"/>
              </a:rPr>
              <a:t>start with the first set of Visualizations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57199" y="687572"/>
            <a:ext cx="3667200" cy="59542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dirty="0">
                <a:solidFill>
                  <a:schemeClr val="accent1">
                    <a:lumMod val="75000"/>
                  </a:schemeClr>
                </a:solidFill>
                <a:latin typeface="Georgia" panose="02040502050405020303" pitchFamily="18" charset="0"/>
                <a:cs typeface="Arial"/>
                <a:sym typeface="Barlow Light"/>
              </a:rPr>
              <a:t>What is SXSW? </a:t>
            </a:r>
            <a:endParaRPr sz="3600" dirty="0">
              <a:solidFill>
                <a:schemeClr val="accent1">
                  <a:lumMod val="75000"/>
                </a:schemeClr>
              </a:solidFill>
              <a:latin typeface="Georgia" panose="02040502050405020303" pitchFamily="18" charset="0"/>
              <a:cs typeface="Arial"/>
              <a:sym typeface="Barlow Light"/>
            </a:endParaRPr>
          </a:p>
        </p:txBody>
      </p:sp>
      <p:sp>
        <p:nvSpPr>
          <p:cNvPr id="1007" name="Google Shape;1007;p21"/>
          <p:cNvSpPr txBox="1">
            <a:spLocks noGrp="1"/>
          </p:cNvSpPr>
          <p:nvPr>
            <p:ph type="body" idx="1"/>
          </p:nvPr>
        </p:nvSpPr>
        <p:spPr>
          <a:xfrm>
            <a:off x="457198" y="1282995"/>
            <a:ext cx="6907621" cy="3232298"/>
          </a:xfrm>
          <a:prstGeom prst="rect">
            <a:avLst/>
          </a:prstGeom>
        </p:spPr>
        <p:txBody>
          <a:bodyPr spcFirstLastPara="1" wrap="square" lIns="0" tIns="0" rIns="0" bIns="0" anchor="t" anchorCtr="0">
            <a:noAutofit/>
          </a:bodyPr>
          <a:lstStyle/>
          <a:p>
            <a:pPr marL="285750" indent="-285750">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South by Southwest Interactive conference is an event known for giving tech trends the momentum to hit the masses. </a:t>
            </a:r>
          </a:p>
          <a:p>
            <a:pPr marL="285750" indent="-285750">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The event takes place every year in mid-March in Austin, Texas, United States and is recognized as a testing ground for emerging social apps and technologies.</a:t>
            </a:r>
          </a:p>
          <a:p>
            <a:pPr marL="285750" indent="-285750">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The show has developed a reputation as a tech launch pad, thanks to two spectacular case studies: Twitter and Foursquare.</a:t>
            </a:r>
            <a:r>
              <a:rPr lang="en-IN" sz="1400" dirty="0">
                <a:solidFill>
                  <a:srgbClr val="28324A"/>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Twitter had been around for nine months by the time SXSW 2007 opened, but its user base skyrocketed after the show</a:t>
            </a:r>
          </a:p>
          <a:p>
            <a:pPr marL="285750" indent="-285750">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Two years later, location-based networking service Foursquare pulled off a similar trick, launching its check-in service at SXSW 2009</a:t>
            </a:r>
            <a:endParaRPr sz="1400" dirty="0">
              <a:solidFill>
                <a:srgbClr val="28324A"/>
              </a:solidFill>
              <a:latin typeface="Times New Roman" panose="02020603050405020304" pitchFamily="18" charset="0"/>
              <a:cs typeface="Times New Roman" panose="02020603050405020304" pitchFamily="18" charset="0"/>
            </a:endParaRPr>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014972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00813" y="682759"/>
            <a:ext cx="7112861" cy="54821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200" dirty="0">
                <a:solidFill>
                  <a:schemeClr val="accent1">
                    <a:lumMod val="75000"/>
                  </a:schemeClr>
                </a:solidFill>
                <a:latin typeface="Georgia" panose="02040502050405020303" pitchFamily="18" charset="0"/>
                <a:cs typeface="Arial"/>
                <a:sym typeface="Poppins"/>
              </a:rPr>
              <a:t>TOP HASHTAGS AT SXSW </a:t>
            </a:r>
            <a:r>
              <a:rPr lang="en-IN" sz="3600" dirty="0">
                <a:solidFill>
                  <a:schemeClr val="accent1">
                    <a:lumMod val="75000"/>
                  </a:schemeClr>
                </a:solidFill>
                <a:latin typeface="Georgia" panose="02040502050405020303" pitchFamily="18" charset="0"/>
                <a:cs typeface="Arial"/>
                <a:sym typeface="Poppins"/>
              </a:rPr>
              <a:t>2011</a:t>
            </a:r>
          </a:p>
        </p:txBody>
      </p:sp>
      <p:sp>
        <p:nvSpPr>
          <p:cNvPr id="1007" name="Google Shape;1007;p21"/>
          <p:cNvSpPr txBox="1">
            <a:spLocks noGrp="1"/>
          </p:cNvSpPr>
          <p:nvPr>
            <p:ph type="body" idx="1"/>
          </p:nvPr>
        </p:nvSpPr>
        <p:spPr>
          <a:xfrm>
            <a:off x="5129969" y="1408316"/>
            <a:ext cx="3519056" cy="3170909"/>
          </a:xfrm>
          <a:prstGeom prst="rect">
            <a:avLst/>
          </a:prstGeom>
        </p:spPr>
        <p:txBody>
          <a:bodyPr spcFirstLastPara="1" wrap="square" lIns="0" tIns="0" rIns="0" bIns="0" anchor="t" anchorCtr="0">
            <a:noAutofit/>
          </a:bodyPr>
          <a:lstStyle/>
          <a:p>
            <a:pPr>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sym typeface="Muli Regular"/>
              </a:rPr>
              <a:t>New </a:t>
            </a:r>
            <a:r>
              <a:rPr lang="en-US" sz="1400" b="1" dirty="0">
                <a:solidFill>
                  <a:srgbClr val="28324A"/>
                </a:solidFill>
                <a:latin typeface="Times New Roman" panose="02020603050405020304" pitchFamily="18" charset="0"/>
                <a:cs typeface="Times New Roman" panose="02020603050405020304" pitchFamily="18" charset="0"/>
                <a:sym typeface="Muli Regular"/>
              </a:rPr>
              <a:t>UberSocial</a:t>
            </a:r>
            <a:r>
              <a:rPr lang="en-US" sz="1400" dirty="0">
                <a:solidFill>
                  <a:srgbClr val="28324A"/>
                </a:solidFill>
                <a:latin typeface="Times New Roman" panose="02020603050405020304" pitchFamily="18" charset="0"/>
                <a:cs typeface="Times New Roman" panose="02020603050405020304" pitchFamily="18" charset="0"/>
                <a:sym typeface="Muli Regular"/>
              </a:rPr>
              <a:t> app was launched </a:t>
            </a:r>
            <a:r>
              <a:rPr lang="en-US" sz="1400" dirty="0">
                <a:solidFill>
                  <a:srgbClr val="28324A"/>
                </a:solidFill>
                <a:latin typeface="Times New Roman" panose="02020603050405020304" pitchFamily="18" charset="0"/>
                <a:cs typeface="Times New Roman" panose="02020603050405020304" pitchFamily="18" charset="0"/>
              </a:rPr>
              <a:t>for </a:t>
            </a:r>
            <a:r>
              <a:rPr lang="en-US" sz="1400" dirty="0" err="1">
                <a:solidFill>
                  <a:srgbClr val="28324A"/>
                </a:solidFill>
                <a:latin typeface="Times New Roman" panose="02020603050405020304" pitchFamily="18" charset="0"/>
                <a:cs typeface="Times New Roman" panose="02020603050405020304" pitchFamily="18" charset="0"/>
              </a:rPr>
              <a:t>iphone</a:t>
            </a:r>
            <a:r>
              <a:rPr lang="en-US" sz="1400" dirty="0">
                <a:solidFill>
                  <a:srgbClr val="28324A"/>
                </a:solidFill>
                <a:latin typeface="Times New Roman" panose="02020603050405020304" pitchFamily="18" charset="0"/>
                <a:cs typeface="Times New Roman" panose="02020603050405020304" pitchFamily="18" charset="0"/>
              </a:rPr>
              <a:t> with UberGuide to #</a:t>
            </a:r>
            <a:r>
              <a:rPr lang="en-US" sz="1400" dirty="0" err="1">
                <a:solidFill>
                  <a:srgbClr val="28324A"/>
                </a:solidFill>
                <a:latin typeface="Times New Roman" panose="02020603050405020304" pitchFamily="18" charset="0"/>
                <a:cs typeface="Times New Roman" panose="02020603050405020304" pitchFamily="18" charset="0"/>
              </a:rPr>
              <a:t>sxsw</a:t>
            </a:r>
            <a:r>
              <a:rPr lang="en-US" sz="1400" dirty="0">
                <a:solidFill>
                  <a:srgbClr val="28324A"/>
                </a:solidFill>
                <a:latin typeface="Times New Roman" panose="02020603050405020304" pitchFamily="18" charset="0"/>
                <a:cs typeface="Times New Roman" panose="02020603050405020304" pitchFamily="18" charset="0"/>
              </a:rPr>
              <a:t> feature in partnership with </a:t>
            </a:r>
            <a:r>
              <a:rPr lang="en-US" sz="1400" b="1" dirty="0" err="1">
                <a:solidFill>
                  <a:srgbClr val="28324A"/>
                </a:solidFill>
                <a:latin typeface="Times New Roman" panose="02020603050405020304" pitchFamily="18" charset="0"/>
                <a:cs typeface="Times New Roman" panose="02020603050405020304" pitchFamily="18" charset="0"/>
              </a:rPr>
              <a:t>mashable</a:t>
            </a:r>
            <a:r>
              <a:rPr lang="en-US" sz="1400" dirty="0">
                <a:solidFill>
                  <a:srgbClr val="28324A"/>
                </a:solidFill>
                <a:latin typeface="Times New Roman" panose="02020603050405020304" pitchFamily="18" charset="0"/>
                <a:cs typeface="Times New Roman" panose="02020603050405020304" pitchFamily="18" charset="0"/>
              </a:rPr>
              <a:t> which included topic streams and also allowed people who couldn’t make it Austin a sense being a part of this amazing event.</a:t>
            </a:r>
          </a:p>
          <a:p>
            <a:pPr>
              <a:buFont typeface="Arial" panose="020B0604020202020204" pitchFamily="34" charset="0"/>
              <a:buChar char="•"/>
            </a:pPr>
            <a:r>
              <a:rPr lang="en-US" sz="1400" b="1" dirty="0" err="1">
                <a:solidFill>
                  <a:srgbClr val="28324A"/>
                </a:solidFill>
                <a:latin typeface="Times New Roman" panose="02020603050405020304" pitchFamily="18" charset="0"/>
                <a:cs typeface="Times New Roman" panose="02020603050405020304" pitchFamily="18" charset="0"/>
                <a:sym typeface="Muli Regular"/>
              </a:rPr>
              <a:t>qagb</a:t>
            </a:r>
            <a:r>
              <a:rPr lang="en-US" sz="1400" dirty="0">
                <a:solidFill>
                  <a:srgbClr val="28324A"/>
                </a:solidFill>
                <a:latin typeface="Times New Roman" panose="02020603050405020304" pitchFamily="18" charset="0"/>
                <a:cs typeface="Times New Roman" panose="02020603050405020304" pitchFamily="18" charset="0"/>
                <a:sym typeface="Muli Regular"/>
              </a:rPr>
              <a:t> –Questions and answers session  held by Google and Bing on Website Ranking and SEO</a:t>
            </a:r>
          </a:p>
          <a:p>
            <a:pPr>
              <a:buFont typeface="Arial" panose="020B0604020202020204" pitchFamily="34" charset="0"/>
              <a:buChar char="•"/>
            </a:pPr>
            <a:r>
              <a:rPr lang="en-US" sz="1400" b="1" dirty="0" err="1">
                <a:solidFill>
                  <a:srgbClr val="28324A"/>
                </a:solidFill>
                <a:latin typeface="Times New Roman" panose="02020603050405020304" pitchFamily="18" charset="0"/>
                <a:cs typeface="Times New Roman" panose="02020603050405020304" pitchFamily="18" charset="0"/>
                <a:sym typeface="Muli Regular"/>
              </a:rPr>
              <a:t>Gsdm</a:t>
            </a:r>
            <a:r>
              <a:rPr lang="en-US" sz="1400" b="1" dirty="0">
                <a:solidFill>
                  <a:srgbClr val="28324A"/>
                </a:solidFill>
                <a:latin typeface="Times New Roman" panose="02020603050405020304" pitchFamily="18" charset="0"/>
                <a:cs typeface="Times New Roman" panose="02020603050405020304" pitchFamily="18" charset="0"/>
                <a:sym typeface="Muli Regular"/>
              </a:rPr>
              <a:t> -</a:t>
            </a:r>
            <a:r>
              <a:rPr lang="en-US" sz="1400" dirty="0">
                <a:solidFill>
                  <a:srgbClr val="28324A"/>
                </a:solidFill>
                <a:latin typeface="Times New Roman" panose="02020603050405020304" pitchFamily="18" charset="0"/>
                <a:cs typeface="Times New Roman" panose="02020603050405020304" pitchFamily="18" charset="0"/>
                <a:sym typeface="Muli Regular"/>
              </a:rPr>
              <a:t>Advertising Agency in Austin held an industry party co-hosted with google</a:t>
            </a:r>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56B2C8C0-C062-4801-9BEF-426E81C6A9D8}"/>
              </a:ext>
            </a:extLst>
          </p:cNvPr>
          <p:cNvPicPr>
            <a:picLocks noChangeAspect="1"/>
          </p:cNvPicPr>
          <p:nvPr/>
        </p:nvPicPr>
        <p:blipFill>
          <a:blip r:embed="rId3"/>
          <a:stretch>
            <a:fillRect/>
          </a:stretch>
        </p:blipFill>
        <p:spPr>
          <a:xfrm>
            <a:off x="314630" y="1350793"/>
            <a:ext cx="4675584" cy="3285957"/>
          </a:xfrm>
          <a:prstGeom prst="rect">
            <a:avLst/>
          </a:prstGeom>
        </p:spPr>
      </p:pic>
    </p:spTree>
    <p:extLst>
      <p:ext uri="{BB962C8B-B14F-4D97-AF65-F5344CB8AC3E}">
        <p14:creationId xmlns:p14="http://schemas.microsoft.com/office/powerpoint/2010/main" val="1151741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39479" y="524540"/>
            <a:ext cx="6549656" cy="63086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dirty="0">
                <a:solidFill>
                  <a:schemeClr val="accent1">
                    <a:lumMod val="75000"/>
                  </a:schemeClr>
                </a:solidFill>
                <a:latin typeface="Georgia" panose="02040502050405020303" pitchFamily="18" charset="0"/>
                <a:cs typeface="Arial"/>
                <a:sym typeface="Barlow Light"/>
              </a:rPr>
              <a:t>TWEETS AT SXSW </a:t>
            </a:r>
            <a:r>
              <a:rPr lang="en-IN" sz="4400" dirty="0">
                <a:solidFill>
                  <a:schemeClr val="accent1">
                    <a:lumMod val="75000"/>
                  </a:schemeClr>
                </a:solidFill>
                <a:latin typeface="Georgia" panose="02040502050405020303" pitchFamily="18" charset="0"/>
                <a:cs typeface="Arial"/>
                <a:sym typeface="Barlow Light"/>
              </a:rPr>
              <a:t>2011 </a:t>
            </a:r>
          </a:p>
        </p:txBody>
      </p:sp>
      <p:sp>
        <p:nvSpPr>
          <p:cNvPr id="1007" name="Google Shape;1007;p21"/>
          <p:cNvSpPr txBox="1">
            <a:spLocks noGrp="1"/>
          </p:cNvSpPr>
          <p:nvPr>
            <p:ph type="body" idx="1"/>
          </p:nvPr>
        </p:nvSpPr>
        <p:spPr>
          <a:xfrm>
            <a:off x="5248229" y="1386662"/>
            <a:ext cx="3629246" cy="3232298"/>
          </a:xfrm>
          <a:prstGeom prst="rect">
            <a:avLst/>
          </a:prstGeom>
        </p:spPr>
        <p:txBody>
          <a:bodyPr spcFirstLastPara="1" wrap="square" lIns="0" tIns="0" rIns="0" bIns="0" anchor="t" anchorCtr="0">
            <a:noAutofit/>
          </a:bodyPr>
          <a:lstStyle/>
          <a:p>
            <a:pPr marL="285750" indent="-285750" algn="just">
              <a:buFont typeface="Arial" panose="020B0604020202020204" pitchFamily="34" charset="0"/>
              <a:buChar char="•"/>
            </a:pPr>
            <a:r>
              <a:rPr lang="en-IN" sz="1400" dirty="0">
                <a:solidFill>
                  <a:srgbClr val="28324A"/>
                </a:solidFill>
                <a:latin typeface="Times New Roman" panose="02020603050405020304" pitchFamily="18" charset="0"/>
                <a:cs typeface="Times New Roman" panose="02020603050405020304" pitchFamily="18" charset="0"/>
              </a:rPr>
              <a:t>Apple and Google were the most talked about brands at SXSWI 2011</a:t>
            </a:r>
          </a:p>
          <a:p>
            <a:pPr marL="285750" indent="-285750" algn="just">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Apple launched the Ipad 2 at the event and had set up a popup store to cater to the crowds.</a:t>
            </a:r>
          </a:p>
          <a:p>
            <a:pPr marL="285750" indent="-285750" algn="just">
              <a:buFont typeface="Arial" panose="020B0604020202020204" pitchFamily="34" charset="0"/>
              <a:buChar char="•"/>
            </a:pPr>
            <a:r>
              <a:rPr lang="en-IN" sz="1400" dirty="0">
                <a:solidFill>
                  <a:srgbClr val="28324A"/>
                </a:solidFill>
                <a:latin typeface="Times New Roman" panose="02020603050405020304" pitchFamily="18" charset="0"/>
                <a:cs typeface="Times New Roman" panose="02020603050405020304" pitchFamily="18" charset="0"/>
              </a:rPr>
              <a:t>There was a lot of anticipation around Google launching its social network app Google Circles to compete with Facebook.</a:t>
            </a:r>
          </a:p>
          <a:p>
            <a:pPr marL="285750" indent="-285750" algn="just">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 Google's Marissa Mayer gave a talk on the future of location: augmented reality, contextual discovery, making smartphones smarter.</a:t>
            </a:r>
            <a:endParaRPr lang="en-IN" sz="1400" dirty="0">
              <a:solidFill>
                <a:srgbClr val="28324A"/>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00" dirty="0">
              <a:solidFill>
                <a:srgbClr val="28324A"/>
              </a:solidFill>
              <a:latin typeface="Times New Roman" panose="02020603050405020304" pitchFamily="18" charset="0"/>
              <a:cs typeface="Times New Roman" panose="02020603050405020304" pitchFamily="18" charset="0"/>
            </a:endParaRPr>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pic>
        <p:nvPicPr>
          <p:cNvPr id="5" name="Picture 4">
            <a:extLst>
              <a:ext uri="{FF2B5EF4-FFF2-40B4-BE49-F238E27FC236}">
                <a16:creationId xmlns:a16="http://schemas.microsoft.com/office/drawing/2014/main" id="{C4428917-4D4E-4C0F-90F2-C30C8DFA0839}"/>
              </a:ext>
            </a:extLst>
          </p:cNvPr>
          <p:cNvPicPr>
            <a:picLocks noChangeAspect="1"/>
          </p:cNvPicPr>
          <p:nvPr/>
        </p:nvPicPr>
        <p:blipFill>
          <a:blip r:embed="rId3"/>
          <a:stretch>
            <a:fillRect/>
          </a:stretch>
        </p:blipFill>
        <p:spPr>
          <a:xfrm>
            <a:off x="439479" y="1358753"/>
            <a:ext cx="4618878" cy="3335966"/>
          </a:xfrm>
          <a:prstGeom prst="rect">
            <a:avLst/>
          </a:prstGeom>
        </p:spPr>
      </p:pic>
    </p:spTree>
    <p:extLst>
      <p:ext uri="{BB962C8B-B14F-4D97-AF65-F5344CB8AC3E}">
        <p14:creationId xmlns:p14="http://schemas.microsoft.com/office/powerpoint/2010/main" val="2511512487"/>
      </p:ext>
    </p:extLst>
  </p:cSld>
  <p:clrMapOvr>
    <a:masterClrMapping/>
  </p:clrMapOvr>
</p:sld>
</file>

<file path=ppt/theme/theme1.xml><?xml version="1.0" encoding="utf-8"?>
<a:theme xmlns:a="http://schemas.openxmlformats.org/drawingml/2006/main" name="Gaoler templat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1735</TotalTime>
  <Words>1023</Words>
  <Application>Microsoft Office PowerPoint</Application>
  <PresentationFormat>On-screen Show (16:9)</PresentationFormat>
  <Paragraphs>154</Paragraphs>
  <Slides>20</Slides>
  <Notes>16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20</vt:i4>
      </vt:variant>
    </vt:vector>
  </HeadingPairs>
  <TitlesOfParts>
    <vt:vector size="35" baseType="lpstr">
      <vt:lpstr>Arial</vt:lpstr>
      <vt:lpstr>Barlow</vt:lpstr>
      <vt:lpstr>Barlow Light</vt:lpstr>
      <vt:lpstr>Calibri</vt:lpstr>
      <vt:lpstr>Courier New</vt:lpstr>
      <vt:lpstr>Georgia</vt:lpstr>
      <vt:lpstr>Muli Regular</vt:lpstr>
      <vt:lpstr>Oswald</vt:lpstr>
      <vt:lpstr>Poppins</vt:lpstr>
      <vt:lpstr>Raleway</vt:lpstr>
      <vt:lpstr>Raleway SemiBold</vt:lpstr>
      <vt:lpstr>Source Sans Pro</vt:lpstr>
      <vt:lpstr>Times New Roman</vt:lpstr>
      <vt:lpstr>Wingdings</vt:lpstr>
      <vt:lpstr>Gaoler template</vt:lpstr>
      <vt:lpstr>PREDICT THE SENTIMENT  </vt:lpstr>
      <vt:lpstr>PowerPoint Presentation</vt:lpstr>
      <vt:lpstr>PowerPoint Presentation</vt:lpstr>
      <vt:lpstr>OVERVIEW OF DATA</vt:lpstr>
      <vt:lpstr>PowerPoint Presentation</vt:lpstr>
      <vt:lpstr>PowerPoint Presentation</vt:lpstr>
      <vt:lpstr>What is SXSW? </vt:lpstr>
      <vt:lpstr>TOP HASHTAGS AT SXSW 2011</vt:lpstr>
      <vt:lpstr>TWEETS AT SXSW 2011 </vt:lpstr>
      <vt:lpstr>SENTIMENT DISTRIBUTION ACROSS TWEETS</vt:lpstr>
      <vt:lpstr>POSITIVE AND NEGATIVE BIGRAMS</vt:lpstr>
      <vt:lpstr>POSITIVE AND NEGATIVE TRIGRAMS</vt:lpstr>
      <vt:lpstr>IPAD2 SENTIMENT ANALYSIS</vt:lpstr>
      <vt:lpstr>IPHONE SENTIMENT ANALYSIS</vt:lpstr>
      <vt:lpstr>IPHONE &amp; IPAD SENTIMENT AT THE EVENT</vt:lpstr>
      <vt:lpstr> DATA PREPROCESSING STEPS</vt:lpstr>
      <vt:lpstr>MODELLING</vt:lpstr>
      <vt:lpstr>Model Scores</vt:lpstr>
      <vt:lpstr> ACTIONABLE INSIGHTS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The Sentiment</dc:title>
  <dc:creator>lenovo</dc:creator>
  <cp:lastModifiedBy>Omkar P Asukar</cp:lastModifiedBy>
  <cp:revision>64</cp:revision>
  <dcterms:modified xsi:type="dcterms:W3CDTF">2020-05-31T05:35:36Z</dcterms:modified>
</cp:coreProperties>
</file>