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7"/>
    <p:restoredTop sz="96197"/>
  </p:normalViewPr>
  <p:slideViewPr>
    <p:cSldViewPr snapToGrid="0">
      <p:cViewPr varScale="1">
        <p:scale>
          <a:sx n="79" d="100"/>
          <a:sy n="79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RGASI OMKAR AVINASH" userId="f84381b2964dfe41" providerId="LiveId" clId="{4BDAACAF-774F-41F8-8D6A-09A52F7FFBD6}"/>
    <pc:docChg chg="custSel modSld">
      <pc:chgData name="DURGASI OMKAR AVINASH" userId="f84381b2964dfe41" providerId="LiveId" clId="{4BDAACAF-774F-41F8-8D6A-09A52F7FFBD6}" dt="2022-12-12T15:33:54.444" v="63" actId="20577"/>
      <pc:docMkLst>
        <pc:docMk/>
      </pc:docMkLst>
      <pc:sldChg chg="modSp mod">
        <pc:chgData name="DURGASI OMKAR AVINASH" userId="f84381b2964dfe41" providerId="LiveId" clId="{4BDAACAF-774F-41F8-8D6A-09A52F7FFBD6}" dt="2022-12-12T15:33:54.444" v="63" actId="20577"/>
        <pc:sldMkLst>
          <pc:docMk/>
          <pc:sldMk cId="2275795225" sldId="256"/>
        </pc:sldMkLst>
        <pc:spChg chg="mod">
          <ac:chgData name="DURGASI OMKAR AVINASH" userId="f84381b2964dfe41" providerId="LiveId" clId="{4BDAACAF-774F-41F8-8D6A-09A52F7FFBD6}" dt="2022-12-12T15:33:54.444" v="63" actId="20577"/>
          <ac:spMkLst>
            <pc:docMk/>
            <pc:sldMk cId="2275795225" sldId="256"/>
            <ac:spMk id="3" creationId="{2CD7D5FC-780E-84F1-D224-3125EE8075B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417FF-421C-2ACF-76E4-3A9F3CD87E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MACHINE TRANSLATION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7D5FC-780E-84F1-D224-3125EE807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– SAIRAM LOHITH NALLURI </a:t>
            </a:r>
          </a:p>
          <a:p>
            <a:r>
              <a:rPr lang="en-US" dirty="0"/>
              <a:t>        Omkar </a:t>
            </a:r>
            <a:r>
              <a:rPr lang="en-US" dirty="0" err="1"/>
              <a:t>avinash</a:t>
            </a:r>
            <a:r>
              <a:rPr lang="en-US" dirty="0"/>
              <a:t> </a:t>
            </a:r>
            <a:r>
              <a:rPr lang="en-US" dirty="0" err="1"/>
              <a:t>Durgasi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95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D056-92D0-C05A-3C64-1C10D0D62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06648-BF91-F5A5-8264-73D1DCB5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translation is good for short sentences, but can be better in case of sentences having more than 15 words.</a:t>
            </a:r>
          </a:p>
          <a:p>
            <a:r>
              <a:rPr lang="en-US" dirty="0"/>
              <a:t>Model validation scores can be improved by trying out –</a:t>
            </a:r>
          </a:p>
          <a:p>
            <a:pPr lvl="1"/>
            <a:r>
              <a:rPr lang="en-US" dirty="0"/>
              <a:t>Attention based deep learning models</a:t>
            </a:r>
          </a:p>
          <a:p>
            <a:pPr lvl="1"/>
            <a:r>
              <a:rPr lang="en-US" dirty="0"/>
              <a:t>Neural Transformers</a:t>
            </a:r>
          </a:p>
          <a:p>
            <a:pPr marL="457200" lvl="1" indent="0">
              <a:buNone/>
            </a:pPr>
            <a:r>
              <a:rPr lang="en-US" dirty="0"/>
              <a:t>for longer sentences.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2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0101E-96B6-1362-D516-FEC4BA78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23720"/>
            <a:ext cx="9603275" cy="73003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16036-AF18-57C5-7F36-4E22734EC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Machine Translation –  A benchmark for Machine Translation since 2017.</a:t>
            </a:r>
          </a:p>
          <a:p>
            <a:r>
              <a:rPr lang="en-US" dirty="0"/>
              <a:t>Ex: Google Translate – using NMT since a long time in backend.</a:t>
            </a:r>
          </a:p>
          <a:p>
            <a:r>
              <a:rPr lang="en-US" dirty="0"/>
              <a:t>It uses deep learning based complex algorithms.</a:t>
            </a:r>
          </a:p>
          <a:p>
            <a:r>
              <a:rPr lang="en-US" dirty="0"/>
              <a:t>It learns both-</a:t>
            </a:r>
          </a:p>
          <a:p>
            <a:pPr lvl="1"/>
            <a:r>
              <a:rPr lang="en-US" dirty="0"/>
              <a:t>Semantic meaning of sentences in different languages</a:t>
            </a:r>
          </a:p>
          <a:p>
            <a:pPr lvl="1"/>
            <a:r>
              <a:rPr lang="en-US" dirty="0"/>
              <a:t>Different word mapping in different languages</a:t>
            </a:r>
          </a:p>
        </p:txBody>
      </p:sp>
    </p:spTree>
    <p:extLst>
      <p:ext uri="{BB962C8B-B14F-4D97-AF65-F5344CB8AC3E}">
        <p14:creationId xmlns:p14="http://schemas.microsoft.com/office/powerpoint/2010/main" val="324960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74129-2F73-2399-6151-930FCE0C1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03383"/>
            <a:ext cx="9603275" cy="950371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D5BFE-A816-9CC9-3278-AC3F03FED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Neural Machine Translation Model which can handle Complex Machine Translations using Deep Learning Models.</a:t>
            </a:r>
          </a:p>
          <a:p>
            <a:r>
              <a:rPr lang="en-US" dirty="0"/>
              <a:t>Model to be used – Encoder Decoder Recurrent Neural Model</a:t>
            </a:r>
          </a:p>
          <a:p>
            <a:r>
              <a:rPr lang="en-US" dirty="0"/>
              <a:t>Source Language – French </a:t>
            </a:r>
          </a:p>
          <a:p>
            <a:r>
              <a:rPr lang="en-US" dirty="0"/>
              <a:t>Output Language – English</a:t>
            </a:r>
          </a:p>
          <a:p>
            <a:r>
              <a:rPr lang="en-US" dirty="0"/>
              <a:t>Model Validation Metrics – BLEU Score</a:t>
            </a:r>
          </a:p>
        </p:txBody>
      </p:sp>
    </p:spTree>
    <p:extLst>
      <p:ext uri="{BB962C8B-B14F-4D97-AF65-F5344CB8AC3E}">
        <p14:creationId xmlns:p14="http://schemas.microsoft.com/office/powerpoint/2010/main" val="363771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A840-4E40-7F2B-A291-7F1C191D8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7788"/>
            <a:ext cx="9603275" cy="685966"/>
          </a:xfrm>
        </p:spPr>
        <p:txBody>
          <a:bodyPr/>
          <a:lstStyle/>
          <a:p>
            <a:r>
              <a:rPr lang="en-US" dirty="0"/>
              <a:t>ABOUT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DC0E3-4235-7552-3B09-CA8A31AE2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sentence present – </a:t>
            </a:r>
            <a:r>
              <a:rPr lang="en-IN" b="1" dirty="0"/>
              <a:t>190206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59F6E3-C074-1251-EB06-C36952A24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3000720"/>
            <a:ext cx="75565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3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9303-FC25-A5D4-260F-B0265FA0B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79653"/>
            <a:ext cx="9603275" cy="787187"/>
          </a:xfrm>
        </p:spPr>
        <p:txBody>
          <a:bodyPr>
            <a:normAutofit/>
          </a:bodyPr>
          <a:lstStyle/>
          <a:p>
            <a:r>
              <a:rPr lang="en-US" dirty="0"/>
              <a:t>ABOUT DATA (CNTD.)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0BC5-97AD-53CD-830D-610707C23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880585" cy="3450613"/>
          </a:xfrm>
        </p:spPr>
        <p:txBody>
          <a:bodyPr/>
          <a:lstStyle/>
          <a:p>
            <a:r>
              <a:rPr lang="en-US" dirty="0"/>
              <a:t>The sentence length varies between 2 words to 60 words.</a:t>
            </a:r>
          </a:p>
          <a:p>
            <a:r>
              <a:rPr lang="en-US" dirty="0"/>
              <a:t>From percentile analysis I found out 99.9 percentile number of sentence has only max 22 words.</a:t>
            </a:r>
          </a:p>
          <a:p>
            <a:r>
              <a:rPr lang="en-US" dirty="0"/>
              <a:t>Selected Max Length - 22</a:t>
            </a:r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41DEBA5-653D-8F6C-7CEB-08E096B5F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545" y="2108659"/>
            <a:ext cx="6593453" cy="264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81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1736-72B5-1A0B-7193-8ABFC86E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70333"/>
            <a:ext cx="9603275" cy="983421"/>
          </a:xfrm>
        </p:spPr>
        <p:txBody>
          <a:bodyPr/>
          <a:lstStyle/>
          <a:p>
            <a:r>
              <a:rPr lang="en-US" dirty="0"/>
              <a:t>ABOUT DATA (CNTD.) – ADDING teacher FORCING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B425-3149-5745-097F-182A97FF8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Teacher forcing is a common technique used in Neural Machine Translation.</a:t>
            </a:r>
          </a:p>
          <a:p>
            <a:r>
              <a:rPr lang="en-US" dirty="0"/>
              <a:t>It is a method for quickly and efficiently training recurrent neural network models that use the ground truth from a prior time step as input.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282A2E-1A2E-8454-230A-17772E423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588189"/>
            <a:ext cx="7772400" cy="144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5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0925-280C-C94B-5FBE-D1943B785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68636"/>
            <a:ext cx="9603275" cy="785118"/>
          </a:xfrm>
        </p:spPr>
        <p:txBody>
          <a:bodyPr/>
          <a:lstStyle/>
          <a:p>
            <a:r>
              <a:rPr lang="en-US" dirty="0"/>
              <a:t>OVERVIEW OF ENCODER DECODER MODEL</a:t>
            </a:r>
          </a:p>
        </p:txBody>
      </p:sp>
      <p:pic>
        <p:nvPicPr>
          <p:cNvPr id="4" name="Content Placeholder 3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B444015A-85FC-C2DF-1CC7-336162CE3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64" y="1853754"/>
            <a:ext cx="5019696" cy="4045584"/>
          </a:xfrm>
          <a:prstGeom prst="rect">
            <a:avLst/>
          </a:prstGeom>
        </p:spPr>
      </p:pic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842100B7-6F83-E985-28BE-61BC8BB7F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260" y="1853754"/>
            <a:ext cx="5731510" cy="404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FF6C-E1E4-061A-58D2-B7BF101A2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A97C9-DE46-B624-5B94-DDCFB454D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794985" cy="3450613"/>
          </a:xfrm>
        </p:spPr>
        <p:txBody>
          <a:bodyPr/>
          <a:lstStyle/>
          <a:p>
            <a:r>
              <a:rPr lang="en-US" dirty="0"/>
              <a:t>An encoder decoder model is being implemented from scratch written in TensorFlow.</a:t>
            </a:r>
          </a:p>
          <a:p>
            <a:r>
              <a:rPr lang="en-US" dirty="0"/>
              <a:t>LSTM layer size – 512</a:t>
            </a:r>
          </a:p>
          <a:p>
            <a:r>
              <a:rPr lang="en-US" dirty="0"/>
              <a:t>Self Trained word embedding size – 128</a:t>
            </a:r>
          </a:p>
          <a:p>
            <a:r>
              <a:rPr lang="en-US" dirty="0"/>
              <a:t>Batch Size - 1024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4B99C8-09BB-FFBE-D75D-D5E41B009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04" y="2279146"/>
            <a:ext cx="4923546" cy="292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22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62F5-880C-B248-B7B1-A9ACA8BB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23F2-0A16-3775-5281-E61FFE4B9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908453"/>
            <a:ext cx="4850068" cy="2557892"/>
          </a:xfrm>
        </p:spPr>
        <p:txBody>
          <a:bodyPr/>
          <a:lstStyle/>
          <a:p>
            <a:r>
              <a:rPr lang="en-US" dirty="0"/>
              <a:t>The model has been trained for 92 epochs, after that it started overfitting.</a:t>
            </a:r>
          </a:p>
          <a:p>
            <a:r>
              <a:rPr lang="en-US" dirty="0"/>
              <a:t>Optimal Log Loss – 0.0154</a:t>
            </a:r>
          </a:p>
          <a:p>
            <a:r>
              <a:rPr lang="en-US" dirty="0"/>
              <a:t>Optimal BLEU Score – 68%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6BA8A06-8530-3D90-A92E-0C11CF20B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15731"/>
            <a:ext cx="5676900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3304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</TotalTime>
  <Words>309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NEURAL MACHINE TRANSLATION</vt:lpstr>
      <vt:lpstr>introduction</vt:lpstr>
      <vt:lpstr>Objective</vt:lpstr>
      <vt:lpstr>ABOUT DATA</vt:lpstr>
      <vt:lpstr>ABOUT DATA (CNTD.)</vt:lpstr>
      <vt:lpstr>ABOUT DATA (CNTD.) – ADDING teacher FORCING </vt:lpstr>
      <vt:lpstr>OVERVIEW OF ENCODER DECODER MODEL</vt:lpstr>
      <vt:lpstr>Model building</vt:lpstr>
      <vt:lpstr>model VALIDATION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MACHINE TRANSLATION</dc:title>
  <dc:creator>Abhishek Barai</dc:creator>
  <cp:lastModifiedBy>DURGASI OMKAR AVINASH</cp:lastModifiedBy>
  <cp:revision>1</cp:revision>
  <dcterms:created xsi:type="dcterms:W3CDTF">2022-12-05T15:42:42Z</dcterms:created>
  <dcterms:modified xsi:type="dcterms:W3CDTF">2022-12-12T15:33:58Z</dcterms:modified>
</cp:coreProperties>
</file>