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7" r:id="rId2"/>
    <p:sldId id="258" r:id="rId3"/>
    <p:sldId id="259" r:id="rId4"/>
    <p:sldId id="271" r:id="rId5"/>
    <p:sldId id="273" r:id="rId6"/>
    <p:sldId id="260" r:id="rId7"/>
    <p:sldId id="261" r:id="rId8"/>
    <p:sldId id="262" r:id="rId9"/>
    <p:sldId id="263" r:id="rId10"/>
    <p:sldId id="264" r:id="rId11"/>
    <p:sldId id="265" r:id="rId12"/>
    <p:sldId id="266" r:id="rId13"/>
    <p:sldId id="269" r:id="rId14"/>
    <p:sldId id="270" r:id="rId15"/>
  </p:sldIdLst>
  <p:sldSz cx="12192000" cy="6858000"/>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1C863E0-F9AE-4A4A-B493-1D5043EACDF0}" styleName="Table_0">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5196" autoAdjust="0"/>
  </p:normalViewPr>
  <p:slideViewPr>
    <p:cSldViewPr snapToGrid="0">
      <p:cViewPr varScale="1">
        <p:scale>
          <a:sx n="85" d="100"/>
          <a:sy n="85" d="100"/>
        </p:scale>
        <p:origin x="58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8715"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16"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048600" name="Google Shape;125;g6c5397b13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01" name="Google Shape;126;g6c5397b13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Slide Image Placeholder 1"/>
          <p:cNvSpPr>
            <a:spLocks noGrp="1" noRot="1" noChangeAspect="1"/>
          </p:cNvSpPr>
          <p:nvPr>
            <p:ph type="sldImg"/>
          </p:nvPr>
        </p:nvSpPr>
        <p:spPr>
          <a:xfrm>
            <a:off x="217488" y="801688"/>
            <a:ext cx="7126287" cy="4010025"/>
          </a:xfrm>
        </p:spPr>
      </p:sp>
      <p:sp>
        <p:nvSpPr>
          <p:cNvPr id="1048620" name="Notes Placeholder 2"/>
          <p:cNvSpPr>
            <a:spLocks noGrp="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048636" name="Google Shape;140;p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37" name="Google Shape;141;p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048653" name="Google Shape;171;g2938da2a729_0_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54" name="Google Shape;172;g2938da2a729_0_0: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048583"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67"/>
          </a:p>
        </p:txBody>
      </p:sp>
      <p:sp useBgFill="1">
        <p:nvSpPr>
          <p:cNvPr id="1048584" name="Rounded Rectangle 12"/>
          <p:cNvSpPr/>
          <p:nvPr/>
        </p:nvSpPr>
        <p:spPr>
          <a:xfrm>
            <a:off x="87084" y="69757"/>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67"/>
          </a:p>
        </p:txBody>
      </p:sp>
      <p:sp>
        <p:nvSpPr>
          <p:cNvPr id="1048585" name="Subtitle 8"/>
          <p:cNvSpPr>
            <a:spLocks noGrp="1"/>
          </p:cNvSpPr>
          <p:nvPr>
            <p:ph type="subTitle" idx="1"/>
          </p:nvPr>
        </p:nvSpPr>
        <p:spPr>
          <a:xfrm>
            <a:off x="1727200" y="3200400"/>
            <a:ext cx="8534400" cy="1600200"/>
          </a:xfrm>
        </p:spPr>
        <p:txBody>
          <a:bodyPr/>
          <a:lstStyle>
            <a:lvl1pPr marL="0" indent="0" algn="ctr">
              <a:buNone/>
              <a:defRPr sz="3467">
                <a:solidFill>
                  <a:schemeClr val="tx2"/>
                </a:solidFill>
              </a:defRPr>
            </a:lvl1pPr>
            <a:lvl2pPr marL="609585" indent="0" algn="ctr">
              <a:buNone/>
            </a:lvl2pPr>
            <a:lvl3pPr marL="1219170" indent="0" algn="ctr">
              <a:buNone/>
            </a:lvl3pPr>
            <a:lvl4pPr marL="1828754" indent="0" algn="ctr">
              <a:buNone/>
            </a:lvl4pPr>
            <a:lvl5pPr marL="2438339" indent="0" algn="ctr">
              <a:buNone/>
            </a:lvl5pPr>
            <a:lvl6pPr marL="3047924" indent="0" algn="ctr">
              <a:buNone/>
            </a:lvl6pPr>
            <a:lvl7pPr marL="3657509" indent="0" algn="ctr">
              <a:buNone/>
            </a:lvl7pPr>
            <a:lvl8pPr marL="4267093" indent="0" algn="ctr">
              <a:buNone/>
            </a:lvl8pPr>
            <a:lvl9pPr marL="4876678" indent="0" algn="ctr">
              <a:buNone/>
            </a:lvl9pPr>
          </a:lstStyle>
          <a:p>
            <a:r>
              <a:rPr kumimoji="0" lang="en-US"/>
              <a:t>Click to edit Master subtitle style</a:t>
            </a:r>
          </a:p>
        </p:txBody>
      </p:sp>
      <p:sp>
        <p:nvSpPr>
          <p:cNvPr id="1048586" name="Date Placeholder 27"/>
          <p:cNvSpPr>
            <a:spLocks noGrp="1"/>
          </p:cNvSpPr>
          <p:nvPr>
            <p:ph type="dt" sz="half" idx="10"/>
          </p:nvPr>
        </p:nvSpPr>
        <p:spPr/>
        <p:txBody>
          <a:bodyPr/>
          <a:lstStyle/>
          <a:p>
            <a:fld id="{564CF2E0-CCC4-4E1E-9902-C3C36AB3FDA4}" type="datetimeFigureOut">
              <a:rPr lang="en-US" smtClean="0"/>
              <a:t>28-Dec-23</a:t>
            </a:fld>
            <a:endParaRPr lang="en-US"/>
          </a:p>
        </p:txBody>
      </p:sp>
      <p:sp>
        <p:nvSpPr>
          <p:cNvPr id="1048587" name="Footer Placeholder 16"/>
          <p:cNvSpPr>
            <a:spLocks noGrp="1"/>
          </p:cNvSpPr>
          <p:nvPr>
            <p:ph type="ftr" sz="quarter" idx="11"/>
          </p:nvPr>
        </p:nvSpPr>
        <p:spPr/>
        <p:txBody>
          <a:bodyPr/>
          <a:lstStyle/>
          <a:p>
            <a:endParaRPr kumimoji="0" lang="en-US"/>
          </a:p>
        </p:txBody>
      </p:sp>
      <p:sp>
        <p:nvSpPr>
          <p:cNvPr id="1048588" name="Slide Number Placeholder 28"/>
          <p:cNvSpPr>
            <a:spLocks noGrp="1"/>
          </p:cNvSpPr>
          <p:nvPr>
            <p:ph type="sldNum" sz="quarter" idx="12"/>
          </p:nvPr>
        </p:nvSpPr>
        <p:spPr/>
        <p:txBody>
          <a:bodyPr lIns="0" tIns="0" rIns="0" bIns="0">
            <a:noAutofit/>
          </a:bodyPr>
          <a:lstStyle>
            <a:lvl1pPr>
              <a:defRPr sz="1867">
                <a:solidFill>
                  <a:srgbClr val="FFFFFF"/>
                </a:solidFill>
              </a:defRPr>
            </a:lvl1pPr>
          </a:lstStyle>
          <a:p>
            <a:pPr algn="r"/>
            <a:fld id="{00000000-1234-1234-1234-123412341234}" type="slidenum">
              <a:rPr lang="en-GB" smtClean="0"/>
              <a:pPr algn="r"/>
              <a:t>‹#›</a:t>
            </a:fld>
            <a:endParaRPr lang="en-GB"/>
          </a:p>
        </p:txBody>
      </p:sp>
      <p:sp>
        <p:nvSpPr>
          <p:cNvPr id="1048589" name="Rectangle 6"/>
          <p:cNvSpPr/>
          <p:nvPr/>
        </p:nvSpPr>
        <p:spPr>
          <a:xfrm>
            <a:off x="83910"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67"/>
          </a:p>
        </p:txBody>
      </p:sp>
      <p:sp>
        <p:nvSpPr>
          <p:cNvPr id="1048590" name="Rectangle 9"/>
          <p:cNvSpPr/>
          <p:nvPr/>
        </p:nvSpPr>
        <p:spPr>
          <a:xfrm>
            <a:off x="83910" y="1396721"/>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67"/>
          </a:p>
        </p:txBody>
      </p:sp>
      <p:sp>
        <p:nvSpPr>
          <p:cNvPr id="1048591" name="Rectangle 10"/>
          <p:cNvSpPr/>
          <p:nvPr/>
        </p:nvSpPr>
        <p:spPr>
          <a:xfrm>
            <a:off x="83910" y="2976650"/>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67"/>
          </a:p>
        </p:txBody>
      </p:sp>
      <p:sp>
        <p:nvSpPr>
          <p:cNvPr id="1048592" name="Title 7"/>
          <p:cNvSpPr>
            <a:spLocks noGrp="1"/>
          </p:cNvSpPr>
          <p:nvPr>
            <p:ph type="ctrTitle"/>
          </p:nvPr>
        </p:nvSpPr>
        <p:spPr>
          <a:xfrm>
            <a:off x="609600" y="1505932"/>
            <a:ext cx="109728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78" name="Title 1"/>
          <p:cNvSpPr>
            <a:spLocks noGrp="1"/>
          </p:cNvSpPr>
          <p:nvPr>
            <p:ph type="title"/>
          </p:nvPr>
        </p:nvSpPr>
        <p:spPr/>
        <p:txBody>
          <a:bodyPr/>
          <a:lstStyle/>
          <a:p>
            <a:r>
              <a:rPr kumimoji="0" lang="en-US"/>
              <a:t>Click to edit Master title style</a:t>
            </a:r>
          </a:p>
        </p:txBody>
      </p:sp>
      <p:sp>
        <p:nvSpPr>
          <p:cNvPr id="1048679"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80" name="Date Placeholder 3"/>
          <p:cNvSpPr>
            <a:spLocks noGrp="1"/>
          </p:cNvSpPr>
          <p:nvPr>
            <p:ph type="dt" sz="half" idx="10"/>
          </p:nvPr>
        </p:nvSpPr>
        <p:spPr/>
        <p:txBody>
          <a:bodyPr/>
          <a:lstStyle/>
          <a:p>
            <a:fld id="{564CF2E0-CCC4-4E1E-9902-C3C36AB3FDA4}" type="datetimeFigureOut">
              <a:rPr lang="en-US" smtClean="0"/>
              <a:t>28-Dec-23</a:t>
            </a:fld>
            <a:endParaRPr lang="en-US"/>
          </a:p>
        </p:txBody>
      </p:sp>
      <p:sp>
        <p:nvSpPr>
          <p:cNvPr id="1048681" name="Footer Placeholder 4"/>
          <p:cNvSpPr>
            <a:spLocks noGrp="1"/>
          </p:cNvSpPr>
          <p:nvPr>
            <p:ph type="ftr" sz="quarter" idx="11"/>
          </p:nvPr>
        </p:nvSpPr>
        <p:spPr/>
        <p:txBody>
          <a:bodyPr/>
          <a:lstStyle/>
          <a:p>
            <a:endParaRPr kumimoji="0" lang="en-US"/>
          </a:p>
        </p:txBody>
      </p:sp>
      <p:sp>
        <p:nvSpPr>
          <p:cNvPr id="1048682" name="Slide Number Placeholder 5"/>
          <p:cNvSpPr>
            <a:spLocks noGrp="1"/>
          </p:cNvSpPr>
          <p:nvPr>
            <p:ph type="sldNum" sz="quarter" idx="12"/>
          </p:nvPr>
        </p:nvSpPr>
        <p:spPr/>
        <p:txBody>
          <a:bodyPr/>
          <a:lstStyle/>
          <a:p>
            <a:pPr algn="r"/>
            <a:fld id="{00000000-1234-1234-1234-123412341234}" type="slidenum">
              <a:rPr lang="en-GB" smtClean="0"/>
              <a:pPr algn="r"/>
              <a:t>‹#›</a:t>
            </a:fld>
            <a:endParaRPr lang="en-GB"/>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59"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p>
        </p:txBody>
      </p:sp>
      <p:sp>
        <p:nvSpPr>
          <p:cNvPr id="1048660" name="Vertical Text Placeholder 2"/>
          <p:cNvSpPr>
            <a:spLocks noGrp="1"/>
          </p:cNvSpPr>
          <p:nvPr>
            <p:ph type="body" orient="vert" idx="1"/>
          </p:nvPr>
        </p:nvSpPr>
        <p:spPr>
          <a:xfrm>
            <a:off x="1219200" y="274640"/>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61" name="Date Placeholder 3"/>
          <p:cNvSpPr>
            <a:spLocks noGrp="1"/>
          </p:cNvSpPr>
          <p:nvPr>
            <p:ph type="dt" sz="half" idx="10"/>
          </p:nvPr>
        </p:nvSpPr>
        <p:spPr/>
        <p:txBody>
          <a:bodyPr/>
          <a:lstStyle/>
          <a:p>
            <a:fld id="{564CF2E0-CCC4-4E1E-9902-C3C36AB3FDA4}" type="datetimeFigureOut">
              <a:rPr lang="en-US" smtClean="0"/>
              <a:t>28-Dec-23</a:t>
            </a:fld>
            <a:endParaRPr lang="en-US"/>
          </a:p>
        </p:txBody>
      </p:sp>
      <p:sp>
        <p:nvSpPr>
          <p:cNvPr id="1048662" name="Footer Placeholder 4"/>
          <p:cNvSpPr>
            <a:spLocks noGrp="1"/>
          </p:cNvSpPr>
          <p:nvPr>
            <p:ph type="ftr" sz="quarter" idx="11"/>
          </p:nvPr>
        </p:nvSpPr>
        <p:spPr/>
        <p:txBody>
          <a:bodyPr/>
          <a:lstStyle/>
          <a:p>
            <a:endParaRPr kumimoji="0" lang="en-US"/>
          </a:p>
        </p:txBody>
      </p:sp>
      <p:sp>
        <p:nvSpPr>
          <p:cNvPr id="1048663" name="Slide Number Placeholder 5"/>
          <p:cNvSpPr>
            <a:spLocks noGrp="1"/>
          </p:cNvSpPr>
          <p:nvPr>
            <p:ph type="sldNum" sz="quarter" idx="12"/>
          </p:nvPr>
        </p:nvSpPr>
        <p:spPr/>
        <p:txBody>
          <a:bodyPr/>
          <a:lstStyle/>
          <a:p>
            <a:pPr algn="r"/>
            <a:fld id="{00000000-1234-1234-1234-123412341234}" type="slidenum">
              <a:rPr lang="en-GB" smtClean="0"/>
              <a:pPr algn="r"/>
              <a:t>‹#›</a:t>
            </a:fld>
            <a:endParaRPr lang="en-GB"/>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2"/>
        </a:solidFill>
        <a:effectLst/>
      </p:bgPr>
    </p:bg>
    <p:spTree>
      <p:nvGrpSpPr>
        <p:cNvPr id="1" name="Shape 49"/>
        <p:cNvGrpSpPr/>
        <p:nvPr/>
      </p:nvGrpSpPr>
      <p:grpSpPr>
        <a:xfrm>
          <a:off x="0" y="0"/>
          <a:ext cx="0" cy="0"/>
          <a:chOff x="0" y="0"/>
          <a:chExt cx="0" cy="0"/>
        </a:xfrm>
      </p:grpSpPr>
      <p:sp>
        <p:nvSpPr>
          <p:cNvPr id="1048602" name="Google Shape;53;p4"/>
          <p:cNvSpPr txBox="1">
            <a:spLocks noGrp="1"/>
          </p:cNvSpPr>
          <p:nvPr>
            <p:ph type="title"/>
          </p:nvPr>
        </p:nvSpPr>
        <p:spPr>
          <a:xfrm>
            <a:off x="1092200" y="1127467"/>
            <a:ext cx="10007600" cy="1272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4000"/>
            </a:lvl1pPr>
            <a:lvl2pPr lvl="1">
              <a:spcBef>
                <a:spcPts val="0"/>
              </a:spcBef>
              <a:spcAft>
                <a:spcPts val="0"/>
              </a:spcAft>
              <a:buSzPts val="3000"/>
              <a:buNone/>
              <a:defRPr sz="4000"/>
            </a:lvl2pPr>
            <a:lvl3pPr lvl="2">
              <a:spcBef>
                <a:spcPts val="0"/>
              </a:spcBef>
              <a:spcAft>
                <a:spcPts val="0"/>
              </a:spcAft>
              <a:buSzPts val="3000"/>
              <a:buNone/>
              <a:defRPr sz="4000"/>
            </a:lvl3pPr>
            <a:lvl4pPr lvl="3">
              <a:spcBef>
                <a:spcPts val="0"/>
              </a:spcBef>
              <a:spcAft>
                <a:spcPts val="0"/>
              </a:spcAft>
              <a:buSzPts val="3000"/>
              <a:buNone/>
              <a:defRPr sz="4000"/>
            </a:lvl4pPr>
            <a:lvl5pPr lvl="4">
              <a:spcBef>
                <a:spcPts val="0"/>
              </a:spcBef>
              <a:spcAft>
                <a:spcPts val="0"/>
              </a:spcAft>
              <a:buSzPts val="3000"/>
              <a:buNone/>
              <a:defRPr sz="4000"/>
            </a:lvl5pPr>
            <a:lvl6pPr lvl="5">
              <a:spcBef>
                <a:spcPts val="0"/>
              </a:spcBef>
              <a:spcAft>
                <a:spcPts val="0"/>
              </a:spcAft>
              <a:buSzPts val="3000"/>
              <a:buNone/>
              <a:defRPr sz="4000"/>
            </a:lvl6pPr>
            <a:lvl7pPr lvl="6">
              <a:spcBef>
                <a:spcPts val="0"/>
              </a:spcBef>
              <a:spcAft>
                <a:spcPts val="0"/>
              </a:spcAft>
              <a:buSzPts val="3000"/>
              <a:buNone/>
              <a:defRPr sz="4000"/>
            </a:lvl7pPr>
            <a:lvl8pPr lvl="7">
              <a:spcBef>
                <a:spcPts val="0"/>
              </a:spcBef>
              <a:spcAft>
                <a:spcPts val="0"/>
              </a:spcAft>
              <a:buSzPts val="3000"/>
              <a:buNone/>
              <a:defRPr sz="4000"/>
            </a:lvl8pPr>
            <a:lvl9pPr lvl="8">
              <a:spcBef>
                <a:spcPts val="0"/>
              </a:spcBef>
              <a:spcAft>
                <a:spcPts val="0"/>
              </a:spcAft>
              <a:buSzPts val="3000"/>
              <a:buNone/>
              <a:defRPr sz="4000"/>
            </a:lvl9pPr>
          </a:lstStyle>
          <a:p>
            <a:endParaRPr/>
          </a:p>
        </p:txBody>
      </p:sp>
      <p:sp>
        <p:nvSpPr>
          <p:cNvPr id="1048603" name="Google Shape;54;p4"/>
          <p:cNvSpPr txBox="1">
            <a:spLocks noGrp="1"/>
          </p:cNvSpPr>
          <p:nvPr>
            <p:ph type="body" idx="1"/>
          </p:nvPr>
        </p:nvSpPr>
        <p:spPr>
          <a:xfrm>
            <a:off x="1092200" y="2654300"/>
            <a:ext cx="10007600" cy="3264000"/>
          </a:xfrm>
          <a:prstGeom prst="rect">
            <a:avLst/>
          </a:prstGeom>
        </p:spPr>
        <p:txBody>
          <a:bodyPr spcFirstLastPara="1" wrap="square" lIns="91425" tIns="91425" rIns="91425" bIns="91425" anchor="t" anchorCtr="0">
            <a:noAutofit/>
          </a:bodyPr>
          <a:lstStyle>
            <a:lvl1pPr marL="609585" lvl="0" indent="-414856">
              <a:spcBef>
                <a:spcPts val="0"/>
              </a:spcBef>
              <a:spcAft>
                <a:spcPts val="0"/>
              </a:spcAft>
              <a:buSzPts val="1300"/>
              <a:buChar char="●"/>
            </a:lvl1pPr>
            <a:lvl2pPr marL="1219170" lvl="1" indent="-397923">
              <a:spcBef>
                <a:spcPts val="2133"/>
              </a:spcBef>
              <a:spcAft>
                <a:spcPts val="0"/>
              </a:spcAft>
              <a:buSzPts val="1100"/>
              <a:buChar char="○"/>
            </a:lvl2pPr>
            <a:lvl3pPr marL="1828754" lvl="2" indent="-397923">
              <a:spcBef>
                <a:spcPts val="2133"/>
              </a:spcBef>
              <a:spcAft>
                <a:spcPts val="0"/>
              </a:spcAft>
              <a:buSzPts val="1100"/>
              <a:buChar char="■"/>
            </a:lvl3pPr>
            <a:lvl4pPr marL="2438339" lvl="3" indent="-397923">
              <a:spcBef>
                <a:spcPts val="2133"/>
              </a:spcBef>
              <a:spcAft>
                <a:spcPts val="0"/>
              </a:spcAft>
              <a:buSzPts val="1100"/>
              <a:buChar char="●"/>
            </a:lvl4pPr>
            <a:lvl5pPr marL="3047924" lvl="4" indent="-397923">
              <a:spcBef>
                <a:spcPts val="2133"/>
              </a:spcBef>
              <a:spcAft>
                <a:spcPts val="0"/>
              </a:spcAft>
              <a:buSzPts val="1100"/>
              <a:buChar char="○"/>
            </a:lvl5pPr>
            <a:lvl6pPr marL="3657509" lvl="5" indent="-397923">
              <a:spcBef>
                <a:spcPts val="2133"/>
              </a:spcBef>
              <a:spcAft>
                <a:spcPts val="0"/>
              </a:spcAft>
              <a:buSzPts val="1100"/>
              <a:buChar char="■"/>
            </a:lvl6pPr>
            <a:lvl7pPr marL="4267093" lvl="6" indent="-397923">
              <a:spcBef>
                <a:spcPts val="2133"/>
              </a:spcBef>
              <a:spcAft>
                <a:spcPts val="0"/>
              </a:spcAft>
              <a:buSzPts val="1100"/>
              <a:buChar char="●"/>
            </a:lvl7pPr>
            <a:lvl8pPr marL="4876678" lvl="7" indent="-397923">
              <a:spcBef>
                <a:spcPts val="2133"/>
              </a:spcBef>
              <a:spcAft>
                <a:spcPts val="0"/>
              </a:spcAft>
              <a:buSzPts val="1100"/>
              <a:buChar char="○"/>
            </a:lvl8pPr>
            <a:lvl9pPr marL="5486263" lvl="8" indent="-397923">
              <a:spcBef>
                <a:spcPts val="2133"/>
              </a:spcBef>
              <a:spcAft>
                <a:spcPts val="2133"/>
              </a:spcAft>
              <a:buSzPts val="1100"/>
              <a:buChar char="■"/>
            </a:lvl9pPr>
          </a:lstStyle>
          <a:p>
            <a:endParaRPr/>
          </a:p>
        </p:txBody>
      </p:sp>
      <p:sp>
        <p:nvSpPr>
          <p:cNvPr id="1048604" name="Google Shape;55;p4"/>
          <p:cNvSpPr txBox="1">
            <a:spLocks noGrp="1"/>
          </p:cNvSpPr>
          <p:nvPr>
            <p:ph type="sldNum" idx="12"/>
          </p:nvPr>
        </p:nvSpPr>
        <p:spPr>
          <a:xfrm>
            <a:off x="11187645" y="6058224"/>
            <a:ext cx="731600" cy="5248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a:fld id="{00000000-1234-1234-1234-123412341234}" type="slidenum">
              <a:rPr lang="en-GB" smtClean="0"/>
              <a:pPr algn="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64" name="Title 1"/>
          <p:cNvSpPr>
            <a:spLocks noGrp="1"/>
          </p:cNvSpPr>
          <p:nvPr>
            <p:ph type="title"/>
          </p:nvPr>
        </p:nvSpPr>
        <p:spPr/>
        <p:txBody>
          <a:bodyPr/>
          <a:lstStyle/>
          <a:p>
            <a:r>
              <a:rPr kumimoji="0" lang="en-US"/>
              <a:t>Click to edit Master title style</a:t>
            </a:r>
          </a:p>
        </p:txBody>
      </p:sp>
      <p:sp>
        <p:nvSpPr>
          <p:cNvPr id="1048665" name="Date Placeholder 3"/>
          <p:cNvSpPr>
            <a:spLocks noGrp="1"/>
          </p:cNvSpPr>
          <p:nvPr>
            <p:ph type="dt" sz="half" idx="10"/>
          </p:nvPr>
        </p:nvSpPr>
        <p:spPr/>
        <p:txBody>
          <a:bodyPr/>
          <a:lstStyle/>
          <a:p>
            <a:fld id="{564CF2E0-CCC4-4E1E-9902-C3C36AB3FDA4}" type="datetimeFigureOut">
              <a:rPr lang="en-US" smtClean="0"/>
              <a:t>28-Dec-23</a:t>
            </a:fld>
            <a:endParaRPr lang="en-US"/>
          </a:p>
        </p:txBody>
      </p:sp>
      <p:sp>
        <p:nvSpPr>
          <p:cNvPr id="1048666" name="Footer Placeholder 4"/>
          <p:cNvSpPr>
            <a:spLocks noGrp="1"/>
          </p:cNvSpPr>
          <p:nvPr>
            <p:ph type="ftr" sz="quarter" idx="11"/>
          </p:nvPr>
        </p:nvSpPr>
        <p:spPr/>
        <p:txBody>
          <a:bodyPr/>
          <a:lstStyle/>
          <a:p>
            <a:endParaRPr kumimoji="0" lang="en-US"/>
          </a:p>
        </p:txBody>
      </p:sp>
      <p:sp>
        <p:nvSpPr>
          <p:cNvPr id="1048667" name="Slide Number Placeholder 5"/>
          <p:cNvSpPr>
            <a:spLocks noGrp="1"/>
          </p:cNvSpPr>
          <p:nvPr>
            <p:ph type="sldNum" sz="quarter" idx="12"/>
          </p:nvPr>
        </p:nvSpPr>
        <p:spPr/>
        <p:txBody>
          <a:bodyPr/>
          <a:lstStyle/>
          <a:p>
            <a:pPr algn="r"/>
            <a:fld id="{00000000-1234-1234-1234-123412341234}" type="slidenum">
              <a:rPr lang="en-GB" smtClean="0"/>
              <a:pPr algn="r"/>
              <a:t>‹#›</a:t>
            </a:fld>
            <a:endParaRPr lang="en-GB"/>
          </a:p>
        </p:txBody>
      </p:sp>
      <p:sp>
        <p:nvSpPr>
          <p:cNvPr id="104866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048683"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67"/>
          </a:p>
        </p:txBody>
      </p:sp>
      <p:sp useBgFill="1">
        <p:nvSpPr>
          <p:cNvPr id="1048684" name="Rounded Rectangle 9"/>
          <p:cNvSpPr/>
          <p:nvPr/>
        </p:nvSpPr>
        <p:spPr>
          <a:xfrm>
            <a:off x="87084" y="69757"/>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67"/>
          </a:p>
        </p:txBody>
      </p:sp>
      <p:sp>
        <p:nvSpPr>
          <p:cNvPr id="1048685" name="Title 1"/>
          <p:cNvSpPr>
            <a:spLocks noGrp="1"/>
          </p:cNvSpPr>
          <p:nvPr>
            <p:ph type="title"/>
          </p:nvPr>
        </p:nvSpPr>
        <p:spPr>
          <a:xfrm>
            <a:off x="963084" y="952501"/>
            <a:ext cx="10363200" cy="1362075"/>
          </a:xfrm>
        </p:spPr>
        <p:txBody>
          <a:bodyPr anchor="b" anchorCtr="0"/>
          <a:lstStyle>
            <a:lvl1pPr algn="l">
              <a:buNone/>
              <a:defRPr sz="5333" b="0" cap="none"/>
            </a:lvl1pPr>
          </a:lstStyle>
          <a:p>
            <a:r>
              <a:rPr kumimoji="0" lang="en-US"/>
              <a:t>Click to edit Master title style</a:t>
            </a:r>
          </a:p>
        </p:txBody>
      </p:sp>
      <p:sp>
        <p:nvSpPr>
          <p:cNvPr id="1048686" name="Text Placeholder 2"/>
          <p:cNvSpPr>
            <a:spLocks noGrp="1"/>
          </p:cNvSpPr>
          <p:nvPr>
            <p:ph type="body" idx="1"/>
          </p:nvPr>
        </p:nvSpPr>
        <p:spPr>
          <a:xfrm>
            <a:off x="963084" y="2547938"/>
            <a:ext cx="10363200" cy="1338263"/>
          </a:xfrm>
        </p:spPr>
        <p:txBody>
          <a:bodyPr anchor="t" anchorCtr="0"/>
          <a:lstStyle>
            <a:lvl1pPr marL="0" indent="0">
              <a:buNone/>
              <a:defRPr sz="3200">
                <a:solidFill>
                  <a:schemeClr val="tx1">
                    <a:tint val="75000"/>
                  </a:schemeClr>
                </a:solidFill>
              </a:defRPr>
            </a:lvl1pPr>
            <a:lvl2pPr>
              <a:buNone/>
              <a:defRPr sz="2400">
                <a:solidFill>
                  <a:schemeClr val="tx1">
                    <a:tint val="75000"/>
                  </a:schemeClr>
                </a:solidFill>
              </a:defRPr>
            </a:lvl2pPr>
            <a:lvl3pPr>
              <a:buNone/>
              <a:defRPr sz="2133">
                <a:solidFill>
                  <a:schemeClr val="tx1">
                    <a:tint val="75000"/>
                  </a:schemeClr>
                </a:solidFill>
              </a:defRPr>
            </a:lvl3pPr>
            <a:lvl4pPr>
              <a:buNone/>
              <a:defRPr sz="1867">
                <a:solidFill>
                  <a:schemeClr val="tx1">
                    <a:tint val="75000"/>
                  </a:schemeClr>
                </a:solidFill>
              </a:defRPr>
            </a:lvl4pPr>
            <a:lvl5pPr>
              <a:buNone/>
              <a:defRPr sz="1867">
                <a:solidFill>
                  <a:schemeClr val="tx1">
                    <a:tint val="75000"/>
                  </a:schemeClr>
                </a:solidFill>
              </a:defRPr>
            </a:lvl5pPr>
          </a:lstStyle>
          <a:p>
            <a:pPr lvl="0" eaLnBrk="1" latinLnBrk="0" hangingPunct="1"/>
            <a:r>
              <a:rPr kumimoji="0" lang="en-US"/>
              <a:t>Click to edit Master text styles</a:t>
            </a:r>
          </a:p>
        </p:txBody>
      </p:sp>
      <p:sp>
        <p:nvSpPr>
          <p:cNvPr id="1048687" name="Date Placeholder 3"/>
          <p:cNvSpPr>
            <a:spLocks noGrp="1"/>
          </p:cNvSpPr>
          <p:nvPr>
            <p:ph type="dt" sz="half" idx="10"/>
          </p:nvPr>
        </p:nvSpPr>
        <p:spPr/>
        <p:txBody>
          <a:bodyPr/>
          <a:lstStyle/>
          <a:p>
            <a:fld id="{564CF2E0-CCC4-4E1E-9902-C3C36AB3FDA4}" type="datetimeFigureOut">
              <a:rPr lang="en-US" smtClean="0"/>
              <a:t>28-Dec-23</a:t>
            </a:fld>
            <a:endParaRPr lang="en-US"/>
          </a:p>
        </p:txBody>
      </p:sp>
      <p:sp>
        <p:nvSpPr>
          <p:cNvPr id="1048688" name="Footer Placeholder 4"/>
          <p:cNvSpPr>
            <a:spLocks noGrp="1"/>
          </p:cNvSpPr>
          <p:nvPr>
            <p:ph type="ftr" sz="quarter" idx="11"/>
          </p:nvPr>
        </p:nvSpPr>
        <p:spPr>
          <a:xfrm>
            <a:off x="1066800" y="6172200"/>
            <a:ext cx="5334000" cy="457200"/>
          </a:xfrm>
        </p:spPr>
        <p:txBody>
          <a:bodyPr/>
          <a:lstStyle/>
          <a:p>
            <a:endParaRPr kumimoji="0" lang="en-US" dirty="0"/>
          </a:p>
        </p:txBody>
      </p:sp>
      <p:sp>
        <p:nvSpPr>
          <p:cNvPr id="1048689" name="Rectangle 6"/>
          <p:cNvSpPr/>
          <p:nvPr/>
        </p:nvSpPr>
        <p:spPr>
          <a:xfrm flipV="1">
            <a:off x="92551" y="2376831"/>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67"/>
          </a:p>
        </p:txBody>
      </p:sp>
      <p:sp>
        <p:nvSpPr>
          <p:cNvPr id="1048690" name="Rectangle 7"/>
          <p:cNvSpPr/>
          <p:nvPr/>
        </p:nvSpPr>
        <p:spPr>
          <a:xfrm>
            <a:off x="92197" y="2341477"/>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67"/>
          </a:p>
        </p:txBody>
      </p:sp>
      <p:sp>
        <p:nvSpPr>
          <p:cNvPr id="1048691" name="Rectangle 8"/>
          <p:cNvSpPr/>
          <p:nvPr/>
        </p:nvSpPr>
        <p:spPr>
          <a:xfrm>
            <a:off x="91077"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67"/>
          </a:p>
        </p:txBody>
      </p:sp>
      <p:sp>
        <p:nvSpPr>
          <p:cNvPr id="1048692" name="Slide Number Placeholder 5"/>
          <p:cNvSpPr>
            <a:spLocks noGrp="1"/>
          </p:cNvSpPr>
          <p:nvPr>
            <p:ph type="sldNum" sz="quarter" idx="12"/>
          </p:nvPr>
        </p:nvSpPr>
        <p:spPr>
          <a:xfrm>
            <a:off x="195072" y="6208776"/>
            <a:ext cx="609600" cy="457200"/>
          </a:xfrm>
        </p:spPr>
        <p:txBody>
          <a:bodyPr/>
          <a:lstStyle/>
          <a:p>
            <a:pPr algn="r"/>
            <a:fld id="{00000000-1234-1234-1234-123412341234}" type="slidenum">
              <a:rPr lang="en-GB" smtClean="0"/>
              <a:pPr algn="r"/>
              <a:t>‹#›</a:t>
            </a:fld>
            <a:endParaRPr lang="en-GB"/>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93" name="Title 1"/>
          <p:cNvSpPr>
            <a:spLocks noGrp="1"/>
          </p:cNvSpPr>
          <p:nvPr>
            <p:ph type="title"/>
          </p:nvPr>
        </p:nvSpPr>
        <p:spPr/>
        <p:txBody>
          <a:bodyPr/>
          <a:lstStyle/>
          <a:p>
            <a:r>
              <a:rPr kumimoji="0" lang="en-US"/>
              <a:t>Click to edit Master title style</a:t>
            </a:r>
          </a:p>
        </p:txBody>
      </p:sp>
      <p:sp>
        <p:nvSpPr>
          <p:cNvPr id="1048694" name="Date Placeholder 4"/>
          <p:cNvSpPr>
            <a:spLocks noGrp="1"/>
          </p:cNvSpPr>
          <p:nvPr>
            <p:ph type="dt" sz="half" idx="10"/>
          </p:nvPr>
        </p:nvSpPr>
        <p:spPr/>
        <p:txBody>
          <a:bodyPr/>
          <a:lstStyle/>
          <a:p>
            <a:fld id="{564CF2E0-CCC4-4E1E-9902-C3C36AB3FDA4}" type="datetimeFigureOut">
              <a:rPr lang="en-US" smtClean="0"/>
              <a:t>28-Dec-23</a:t>
            </a:fld>
            <a:endParaRPr lang="en-US"/>
          </a:p>
        </p:txBody>
      </p:sp>
      <p:sp>
        <p:nvSpPr>
          <p:cNvPr id="1048695" name="Footer Placeholder 5"/>
          <p:cNvSpPr>
            <a:spLocks noGrp="1"/>
          </p:cNvSpPr>
          <p:nvPr>
            <p:ph type="ftr" sz="quarter" idx="11"/>
          </p:nvPr>
        </p:nvSpPr>
        <p:spPr/>
        <p:txBody>
          <a:bodyPr/>
          <a:lstStyle/>
          <a:p>
            <a:endParaRPr kumimoji="0" lang="en-US"/>
          </a:p>
        </p:txBody>
      </p:sp>
      <p:sp>
        <p:nvSpPr>
          <p:cNvPr id="1048696" name="Slide Number Placeholder 6"/>
          <p:cNvSpPr>
            <a:spLocks noGrp="1"/>
          </p:cNvSpPr>
          <p:nvPr>
            <p:ph type="sldNum" sz="quarter" idx="12"/>
          </p:nvPr>
        </p:nvSpPr>
        <p:spPr/>
        <p:txBody>
          <a:bodyPr/>
          <a:lstStyle/>
          <a:p>
            <a:pPr algn="r"/>
            <a:fld id="{00000000-1234-1234-1234-123412341234}" type="slidenum">
              <a:rPr lang="en-GB" smtClean="0"/>
              <a:pPr algn="r"/>
              <a:t>‹#›</a:t>
            </a:fld>
            <a:endParaRPr lang="en-GB"/>
          </a:p>
        </p:txBody>
      </p:sp>
      <p:sp>
        <p:nvSpPr>
          <p:cNvPr id="1048697"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98"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99" name="Title 1"/>
          <p:cNvSpPr>
            <a:spLocks noGrp="1"/>
          </p:cNvSpPr>
          <p:nvPr>
            <p:ph type="title"/>
          </p:nvPr>
        </p:nvSpPr>
        <p:spPr>
          <a:xfrm>
            <a:off x="1219200" y="273051"/>
            <a:ext cx="10363200" cy="1143000"/>
          </a:xfrm>
        </p:spPr>
        <p:txBody>
          <a:bodyPr anchor="b" anchorCtr="0"/>
          <a:lstStyle/>
          <a:p>
            <a:r>
              <a:rPr kumimoji="0" lang="en-US"/>
              <a:t>Click to edit Master title style</a:t>
            </a:r>
          </a:p>
        </p:txBody>
      </p:sp>
      <p:sp>
        <p:nvSpPr>
          <p:cNvPr id="1048700"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3200" b="1">
                <a:solidFill>
                  <a:schemeClr val="accent1"/>
                </a:solidFill>
                <a:latin typeface="+mj-lt"/>
                <a:ea typeface="+mj-ea"/>
                <a:cs typeface="+mj-cs"/>
              </a:defRPr>
            </a:lvl1pPr>
            <a:lvl2pPr>
              <a:buNone/>
              <a:defRPr sz="2667" b="1"/>
            </a:lvl2pPr>
            <a:lvl3pPr>
              <a:buNone/>
              <a:defRPr sz="2400" b="1"/>
            </a:lvl3pPr>
            <a:lvl4pPr>
              <a:buNone/>
              <a:defRPr sz="2133" b="1"/>
            </a:lvl4pPr>
            <a:lvl5pPr>
              <a:buNone/>
              <a:defRPr sz="2133" b="1"/>
            </a:lvl5pPr>
          </a:lstStyle>
          <a:p>
            <a:pPr lvl="0" eaLnBrk="1" latinLnBrk="0" hangingPunct="1"/>
            <a:r>
              <a:rPr kumimoji="0" lang="en-US"/>
              <a:t>Click to edit Master text styles</a:t>
            </a:r>
          </a:p>
        </p:txBody>
      </p:sp>
      <p:sp>
        <p:nvSpPr>
          <p:cNvPr id="1048701"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3200" b="1">
                <a:solidFill>
                  <a:schemeClr val="accent1"/>
                </a:solidFill>
                <a:latin typeface="+mj-lt"/>
                <a:ea typeface="+mj-ea"/>
                <a:cs typeface="+mj-cs"/>
              </a:defRPr>
            </a:lvl1pPr>
            <a:lvl2pPr>
              <a:buNone/>
              <a:defRPr sz="2667" b="1"/>
            </a:lvl2pPr>
            <a:lvl3pPr>
              <a:buNone/>
              <a:defRPr sz="2400" b="1"/>
            </a:lvl3pPr>
            <a:lvl4pPr>
              <a:buNone/>
              <a:defRPr sz="2133" b="1"/>
            </a:lvl4pPr>
            <a:lvl5pPr>
              <a:buNone/>
              <a:defRPr sz="2133" b="1"/>
            </a:lvl5pPr>
          </a:lstStyle>
          <a:p>
            <a:pPr lvl="0" eaLnBrk="1" latinLnBrk="0" hangingPunct="1"/>
            <a:r>
              <a:rPr kumimoji="0" lang="en-US"/>
              <a:t>Click to edit Master text styles</a:t>
            </a:r>
          </a:p>
        </p:txBody>
      </p:sp>
      <p:sp>
        <p:nvSpPr>
          <p:cNvPr id="1048702" name="Date Placeholder 6"/>
          <p:cNvSpPr>
            <a:spLocks noGrp="1"/>
          </p:cNvSpPr>
          <p:nvPr>
            <p:ph type="dt" sz="half" idx="10"/>
          </p:nvPr>
        </p:nvSpPr>
        <p:spPr/>
        <p:txBody>
          <a:bodyPr/>
          <a:lstStyle/>
          <a:p>
            <a:fld id="{564CF2E0-CCC4-4E1E-9902-C3C36AB3FDA4}" type="datetimeFigureOut">
              <a:rPr lang="en-US" smtClean="0"/>
              <a:t>28-Dec-23</a:t>
            </a:fld>
            <a:endParaRPr lang="en-US"/>
          </a:p>
        </p:txBody>
      </p:sp>
      <p:sp>
        <p:nvSpPr>
          <p:cNvPr id="1048703" name="Footer Placeholder 7"/>
          <p:cNvSpPr>
            <a:spLocks noGrp="1"/>
          </p:cNvSpPr>
          <p:nvPr>
            <p:ph type="ftr" sz="quarter" idx="11"/>
          </p:nvPr>
        </p:nvSpPr>
        <p:spPr/>
        <p:txBody>
          <a:bodyPr/>
          <a:lstStyle/>
          <a:p>
            <a:endParaRPr kumimoji="0" lang="en-US"/>
          </a:p>
        </p:txBody>
      </p:sp>
      <p:sp>
        <p:nvSpPr>
          <p:cNvPr id="1048704" name="Slide Number Placeholder 8"/>
          <p:cNvSpPr>
            <a:spLocks noGrp="1"/>
          </p:cNvSpPr>
          <p:nvPr>
            <p:ph type="sldNum" sz="quarter" idx="12"/>
          </p:nvPr>
        </p:nvSpPr>
        <p:spPr/>
        <p:txBody>
          <a:bodyPr/>
          <a:lstStyle/>
          <a:p>
            <a:pPr algn="r"/>
            <a:fld id="{00000000-1234-1234-1234-123412341234}" type="slidenum">
              <a:rPr lang="en-GB" smtClean="0"/>
              <a:pPr algn="r"/>
              <a:t>‹#›</a:t>
            </a:fld>
            <a:endParaRPr lang="en-GB"/>
          </a:p>
        </p:txBody>
      </p:sp>
      <p:sp>
        <p:nvSpPr>
          <p:cNvPr id="1048705"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06"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55" name="Title 1"/>
          <p:cNvSpPr>
            <a:spLocks noGrp="1"/>
          </p:cNvSpPr>
          <p:nvPr>
            <p:ph type="title"/>
          </p:nvPr>
        </p:nvSpPr>
        <p:spPr/>
        <p:txBody>
          <a:bodyPr/>
          <a:lstStyle/>
          <a:p>
            <a:r>
              <a:rPr kumimoji="0" lang="en-US"/>
              <a:t>Click to edit Master title style</a:t>
            </a:r>
          </a:p>
        </p:txBody>
      </p:sp>
      <p:sp>
        <p:nvSpPr>
          <p:cNvPr id="1048656" name="Date Placeholder 2"/>
          <p:cNvSpPr>
            <a:spLocks noGrp="1"/>
          </p:cNvSpPr>
          <p:nvPr>
            <p:ph type="dt" sz="half" idx="10"/>
          </p:nvPr>
        </p:nvSpPr>
        <p:spPr/>
        <p:txBody>
          <a:bodyPr/>
          <a:lstStyle/>
          <a:p>
            <a:fld id="{564CF2E0-CCC4-4E1E-9902-C3C36AB3FDA4}" type="datetimeFigureOut">
              <a:rPr lang="en-US" smtClean="0"/>
              <a:t>28-Dec-23</a:t>
            </a:fld>
            <a:endParaRPr lang="en-US"/>
          </a:p>
        </p:txBody>
      </p:sp>
      <p:sp>
        <p:nvSpPr>
          <p:cNvPr id="1048657" name="Footer Placeholder 3"/>
          <p:cNvSpPr>
            <a:spLocks noGrp="1"/>
          </p:cNvSpPr>
          <p:nvPr>
            <p:ph type="ftr" sz="quarter" idx="11"/>
          </p:nvPr>
        </p:nvSpPr>
        <p:spPr/>
        <p:txBody>
          <a:bodyPr/>
          <a:lstStyle/>
          <a:p>
            <a:endParaRPr kumimoji="0" lang="en-US"/>
          </a:p>
        </p:txBody>
      </p:sp>
      <p:sp>
        <p:nvSpPr>
          <p:cNvPr id="1048658" name="Slide Number Placeholder 4"/>
          <p:cNvSpPr>
            <a:spLocks noGrp="1"/>
          </p:cNvSpPr>
          <p:nvPr>
            <p:ph type="sldNum" sz="quarter" idx="12"/>
          </p:nvPr>
        </p:nvSpPr>
        <p:spPr/>
        <p:txBody>
          <a:bodyPr/>
          <a:lstStyle/>
          <a:p>
            <a:pPr algn="r"/>
            <a:fld id="{00000000-1234-1234-1234-123412341234}" type="slidenum">
              <a:rPr lang="en-GB" smtClean="0"/>
              <a:pPr algn="r"/>
              <a:t>‹#›</a:t>
            </a:fld>
            <a:endParaRPr lang="en-GB"/>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24" name="Date Placeholder 1"/>
          <p:cNvSpPr>
            <a:spLocks noGrp="1"/>
          </p:cNvSpPr>
          <p:nvPr>
            <p:ph type="dt" sz="half" idx="10"/>
          </p:nvPr>
        </p:nvSpPr>
        <p:spPr/>
        <p:txBody>
          <a:bodyPr/>
          <a:lstStyle/>
          <a:p>
            <a:fld id="{564CF2E0-CCC4-4E1E-9902-C3C36AB3FDA4}" type="datetimeFigureOut">
              <a:rPr lang="en-US" smtClean="0"/>
              <a:t>28-Dec-23</a:t>
            </a:fld>
            <a:endParaRPr lang="en-US"/>
          </a:p>
        </p:txBody>
      </p:sp>
      <p:sp>
        <p:nvSpPr>
          <p:cNvPr id="1048625" name="Footer Placeholder 2"/>
          <p:cNvSpPr>
            <a:spLocks noGrp="1"/>
          </p:cNvSpPr>
          <p:nvPr>
            <p:ph type="ftr" sz="quarter" idx="11"/>
          </p:nvPr>
        </p:nvSpPr>
        <p:spPr/>
        <p:txBody>
          <a:bodyPr/>
          <a:lstStyle/>
          <a:p>
            <a:endParaRPr kumimoji="0" lang="en-US"/>
          </a:p>
        </p:txBody>
      </p:sp>
      <p:sp>
        <p:nvSpPr>
          <p:cNvPr id="1048626" name="Slide Number Placeholder 3"/>
          <p:cNvSpPr>
            <a:spLocks noGrp="1"/>
          </p:cNvSpPr>
          <p:nvPr>
            <p:ph type="sldNum" sz="quarter" idx="12"/>
          </p:nvPr>
        </p:nvSpPr>
        <p:spPr/>
        <p:txBody>
          <a:bodyPr/>
          <a:lstStyle/>
          <a:p>
            <a:pPr algn="r"/>
            <a:fld id="{00000000-1234-1234-1234-123412341234}" type="slidenum">
              <a:rPr lang="en-GB" smtClean="0"/>
              <a:pPr algn="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07"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67"/>
          </a:p>
        </p:txBody>
      </p:sp>
      <p:sp useBgFill="1">
        <p:nvSpPr>
          <p:cNvPr id="1048708"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67"/>
          </a:p>
        </p:txBody>
      </p:sp>
      <p:sp>
        <p:nvSpPr>
          <p:cNvPr id="1048709" name="Title 1"/>
          <p:cNvSpPr>
            <a:spLocks noGrp="1"/>
          </p:cNvSpPr>
          <p:nvPr>
            <p:ph type="title"/>
          </p:nvPr>
        </p:nvSpPr>
        <p:spPr>
          <a:xfrm>
            <a:off x="1219200" y="273051"/>
            <a:ext cx="10363200" cy="1143000"/>
          </a:xfrm>
        </p:spPr>
        <p:txBody>
          <a:bodyPr anchor="b" anchorCtr="0"/>
          <a:lstStyle>
            <a:lvl1pPr algn="l">
              <a:buNone/>
              <a:defRPr sz="5333" b="0"/>
            </a:lvl1pPr>
          </a:lstStyle>
          <a:p>
            <a:r>
              <a:rPr kumimoji="0" lang="en-US"/>
              <a:t>Click to edit Master title style</a:t>
            </a:r>
          </a:p>
        </p:txBody>
      </p:sp>
      <p:sp>
        <p:nvSpPr>
          <p:cNvPr id="1048710" name="Text Placeholder 2"/>
          <p:cNvSpPr>
            <a:spLocks noGrp="1"/>
          </p:cNvSpPr>
          <p:nvPr>
            <p:ph type="body" idx="2"/>
          </p:nvPr>
        </p:nvSpPr>
        <p:spPr>
          <a:xfrm>
            <a:off x="1219200" y="1600200"/>
            <a:ext cx="2540000" cy="4495800"/>
          </a:xfrm>
        </p:spPr>
        <p:txBody>
          <a:bodyPr/>
          <a:lstStyle>
            <a:lvl1pPr marL="0" indent="0">
              <a:buNone/>
              <a:defRPr sz="2400"/>
            </a:lvl1pPr>
            <a:lvl2pPr>
              <a:buNone/>
              <a:defRPr sz="1600"/>
            </a:lvl2pPr>
            <a:lvl3pPr>
              <a:buNone/>
              <a:defRPr sz="1333"/>
            </a:lvl3pPr>
            <a:lvl4pPr>
              <a:buNone/>
              <a:defRPr sz="1200"/>
            </a:lvl4pPr>
            <a:lvl5pPr>
              <a:buNone/>
              <a:defRPr sz="1200"/>
            </a:lvl5pPr>
          </a:lstStyle>
          <a:p>
            <a:pPr lvl="0" eaLnBrk="1" latinLnBrk="0" hangingPunct="1"/>
            <a:r>
              <a:rPr kumimoji="0" lang="en-US"/>
              <a:t>Click to edit Master text styles</a:t>
            </a:r>
          </a:p>
        </p:txBody>
      </p:sp>
      <p:sp>
        <p:nvSpPr>
          <p:cNvPr id="1048711" name="Date Placeholder 4"/>
          <p:cNvSpPr>
            <a:spLocks noGrp="1"/>
          </p:cNvSpPr>
          <p:nvPr>
            <p:ph type="dt" sz="half" idx="10"/>
          </p:nvPr>
        </p:nvSpPr>
        <p:spPr/>
        <p:txBody>
          <a:bodyPr/>
          <a:lstStyle/>
          <a:p>
            <a:fld id="{564CF2E0-CCC4-4E1E-9902-C3C36AB3FDA4}" type="datetimeFigureOut">
              <a:rPr lang="en-US" smtClean="0"/>
              <a:t>28-Dec-23</a:t>
            </a:fld>
            <a:endParaRPr lang="en-US"/>
          </a:p>
        </p:txBody>
      </p:sp>
      <p:sp>
        <p:nvSpPr>
          <p:cNvPr id="1048712" name="Footer Placeholder 5"/>
          <p:cNvSpPr>
            <a:spLocks noGrp="1"/>
          </p:cNvSpPr>
          <p:nvPr>
            <p:ph type="ftr" sz="quarter" idx="11"/>
          </p:nvPr>
        </p:nvSpPr>
        <p:spPr/>
        <p:txBody>
          <a:bodyPr/>
          <a:lstStyle/>
          <a:p>
            <a:endParaRPr kumimoji="0" lang="en-US"/>
          </a:p>
        </p:txBody>
      </p:sp>
      <p:sp>
        <p:nvSpPr>
          <p:cNvPr id="1048713" name="Slide Number Placeholder 6"/>
          <p:cNvSpPr>
            <a:spLocks noGrp="1"/>
          </p:cNvSpPr>
          <p:nvPr>
            <p:ph type="sldNum" sz="quarter" idx="12"/>
          </p:nvPr>
        </p:nvSpPr>
        <p:spPr/>
        <p:txBody>
          <a:bodyPr/>
          <a:lstStyle/>
          <a:p>
            <a:pPr algn="r"/>
            <a:fld id="{00000000-1234-1234-1234-123412341234}" type="slidenum">
              <a:rPr lang="en-GB" smtClean="0"/>
              <a:pPr algn="r"/>
              <a:t>‹#›</a:t>
            </a:fld>
            <a:endParaRPr lang="en-GB"/>
          </a:p>
        </p:txBody>
      </p:sp>
      <p:sp>
        <p:nvSpPr>
          <p:cNvPr id="1048714"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69" name="Title 1"/>
          <p:cNvSpPr>
            <a:spLocks noGrp="1"/>
          </p:cNvSpPr>
          <p:nvPr>
            <p:ph type="title"/>
          </p:nvPr>
        </p:nvSpPr>
        <p:spPr>
          <a:xfrm>
            <a:off x="1219200" y="4900551"/>
            <a:ext cx="9753600" cy="522288"/>
          </a:xfrm>
        </p:spPr>
        <p:txBody>
          <a:bodyPr anchor="ctr">
            <a:noAutofit/>
          </a:bodyPr>
          <a:lstStyle>
            <a:lvl1pPr algn="l">
              <a:buNone/>
              <a:defRPr sz="3733" b="0"/>
            </a:lvl1pPr>
          </a:lstStyle>
          <a:p>
            <a:r>
              <a:rPr kumimoji="0" lang="en-US"/>
              <a:t>Click to edit Master title style</a:t>
            </a:r>
          </a:p>
        </p:txBody>
      </p:sp>
      <p:sp>
        <p:nvSpPr>
          <p:cNvPr id="1048670" name="Text Placeholder 3"/>
          <p:cNvSpPr>
            <a:spLocks noGrp="1"/>
          </p:cNvSpPr>
          <p:nvPr>
            <p:ph type="body" sz="half" idx="2"/>
          </p:nvPr>
        </p:nvSpPr>
        <p:spPr>
          <a:xfrm>
            <a:off x="1219200" y="5445825"/>
            <a:ext cx="9753600" cy="685800"/>
          </a:xfrm>
        </p:spPr>
        <p:txBody>
          <a:bodyPr/>
          <a:lstStyle>
            <a:lvl1pPr marL="0" indent="0">
              <a:buFontTx/>
              <a:buNone/>
              <a:defRPr sz="2133"/>
            </a:lvl1pPr>
            <a:lvl2pPr>
              <a:defRPr sz="1600"/>
            </a:lvl2pPr>
            <a:lvl3pPr>
              <a:defRPr sz="1333"/>
            </a:lvl3pPr>
            <a:lvl4pPr>
              <a:defRPr sz="1200"/>
            </a:lvl4pPr>
            <a:lvl5pPr>
              <a:defRPr sz="1200"/>
            </a:lvl5pPr>
          </a:lstStyle>
          <a:p>
            <a:pPr lvl="0" eaLnBrk="1" latinLnBrk="0" hangingPunct="1"/>
            <a:r>
              <a:rPr kumimoji="0" lang="en-US"/>
              <a:t>Click to edit Master text styles</a:t>
            </a:r>
          </a:p>
        </p:txBody>
      </p:sp>
      <p:sp>
        <p:nvSpPr>
          <p:cNvPr id="1048671" name="Date Placeholder 4"/>
          <p:cNvSpPr>
            <a:spLocks noGrp="1"/>
          </p:cNvSpPr>
          <p:nvPr>
            <p:ph type="dt" sz="half" idx="10"/>
          </p:nvPr>
        </p:nvSpPr>
        <p:spPr/>
        <p:txBody>
          <a:bodyPr/>
          <a:lstStyle/>
          <a:p>
            <a:fld id="{564CF2E0-CCC4-4E1E-9902-C3C36AB3FDA4}" type="datetimeFigureOut">
              <a:rPr lang="en-US" smtClean="0"/>
              <a:t>28-Dec-23</a:t>
            </a:fld>
            <a:endParaRPr lang="en-US"/>
          </a:p>
        </p:txBody>
      </p:sp>
      <p:sp>
        <p:nvSpPr>
          <p:cNvPr id="1048672" name="Footer Placeholder 5"/>
          <p:cNvSpPr>
            <a:spLocks noGrp="1"/>
          </p:cNvSpPr>
          <p:nvPr>
            <p:ph type="ftr" sz="quarter" idx="11"/>
          </p:nvPr>
        </p:nvSpPr>
        <p:spPr>
          <a:xfrm>
            <a:off x="1219200" y="6172200"/>
            <a:ext cx="5181600" cy="457200"/>
          </a:xfrm>
        </p:spPr>
        <p:txBody>
          <a:bodyPr/>
          <a:lstStyle/>
          <a:p>
            <a:endParaRPr kumimoji="0" lang="en-US" dirty="0"/>
          </a:p>
        </p:txBody>
      </p:sp>
      <p:sp>
        <p:nvSpPr>
          <p:cNvPr id="1048673" name="Slide Number Placeholder 6"/>
          <p:cNvSpPr>
            <a:spLocks noGrp="1"/>
          </p:cNvSpPr>
          <p:nvPr>
            <p:ph type="sldNum" sz="quarter" idx="12"/>
          </p:nvPr>
        </p:nvSpPr>
        <p:spPr>
          <a:xfrm>
            <a:off x="195072" y="6208776"/>
            <a:ext cx="609600" cy="457200"/>
          </a:xfrm>
        </p:spPr>
        <p:txBody>
          <a:bodyPr/>
          <a:lstStyle/>
          <a:p>
            <a:pPr algn="r"/>
            <a:fld id="{00000000-1234-1234-1234-123412341234}" type="slidenum">
              <a:rPr lang="en-GB" smtClean="0"/>
              <a:pPr algn="r"/>
              <a:t>‹#›</a:t>
            </a:fld>
            <a:endParaRPr lang="en-GB"/>
          </a:p>
        </p:txBody>
      </p:sp>
      <p:sp>
        <p:nvSpPr>
          <p:cNvPr id="1048674"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67"/>
          </a:p>
        </p:txBody>
      </p:sp>
      <p:sp>
        <p:nvSpPr>
          <p:cNvPr id="1048675" name="Rectangle 11"/>
          <p:cNvSpPr/>
          <p:nvPr/>
        </p:nvSpPr>
        <p:spPr>
          <a:xfrm>
            <a:off x="91346"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67"/>
          </a:p>
        </p:txBody>
      </p:sp>
      <p:sp>
        <p:nvSpPr>
          <p:cNvPr id="1048676" name="Rectangle 12"/>
          <p:cNvSpPr/>
          <p:nvPr/>
        </p:nvSpPr>
        <p:spPr>
          <a:xfrm>
            <a:off x="91349" y="4773226"/>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67"/>
          </a:p>
        </p:txBody>
      </p:sp>
      <p:sp>
        <p:nvSpPr>
          <p:cNvPr id="1048677" name="Picture Placeholder 2"/>
          <p:cNvSpPr>
            <a:spLocks noGrp="1"/>
          </p:cNvSpPr>
          <p:nvPr>
            <p:ph type="pic" idx="1"/>
          </p:nvPr>
        </p:nvSpPr>
        <p:spPr>
          <a:xfrm>
            <a:off x="91080"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4267"/>
            </a:lvl1pPr>
          </a:lstStyle>
          <a:p>
            <a:r>
              <a:rPr kumimoji="0" lang="en-US"/>
              <a:t>Click icon to add picture</a:t>
            </a:r>
            <a:endParaRPr kumimoji="0"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67"/>
          </a:p>
        </p:txBody>
      </p:sp>
      <p:sp useBgFill="1">
        <p:nvSpPr>
          <p:cNvPr id="1048577"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67"/>
          </a:p>
        </p:txBody>
      </p:sp>
      <p:sp>
        <p:nvSpPr>
          <p:cNvPr id="1048578" name="Title Placeholder 21"/>
          <p:cNvSpPr>
            <a:spLocks noGrp="1"/>
          </p:cNvSpPr>
          <p:nvPr>
            <p:ph type="title"/>
          </p:nvPr>
        </p:nvSpPr>
        <p:spPr>
          <a:xfrm>
            <a:off x="1219200" y="274639"/>
            <a:ext cx="10363200" cy="1143000"/>
          </a:xfrm>
          <a:prstGeom prst="rect">
            <a:avLst/>
          </a:prstGeom>
        </p:spPr>
        <p:txBody>
          <a:bodyPr bIns="91440" anchor="b" anchorCtr="0">
            <a:normAutofit/>
          </a:bodyPr>
          <a:lstStyle/>
          <a:p>
            <a:r>
              <a:rPr kumimoji="0" lang="en-US"/>
              <a:t>Click to edit Master title style</a:t>
            </a:r>
          </a:p>
        </p:txBody>
      </p:sp>
      <p:sp>
        <p:nvSpPr>
          <p:cNvPr id="1048579"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48580" name="Date Placeholder 13"/>
          <p:cNvSpPr>
            <a:spLocks noGrp="1"/>
          </p:cNvSpPr>
          <p:nvPr>
            <p:ph type="dt" sz="half" idx="2"/>
          </p:nvPr>
        </p:nvSpPr>
        <p:spPr>
          <a:xfrm>
            <a:off x="8229600" y="6191249"/>
            <a:ext cx="3302000" cy="476251"/>
          </a:xfrm>
          <a:prstGeom prst="rect">
            <a:avLst/>
          </a:prstGeom>
        </p:spPr>
        <p:txBody>
          <a:bodyPr anchor="ctr" anchorCtr="0"/>
          <a:lstStyle>
            <a:lvl1pPr algn="r" eaLnBrk="1" latinLnBrk="0" hangingPunct="1">
              <a:defRPr kumimoji="0" sz="1867">
                <a:solidFill>
                  <a:schemeClr val="tx2"/>
                </a:solidFill>
              </a:defRPr>
            </a:lvl1pPr>
          </a:lstStyle>
          <a:p>
            <a:pPr algn="r" eaLnBrk="1" latinLnBrk="0" hangingPunct="1"/>
            <a:fld id="{564CF2E0-CCC4-4E1E-9902-C3C36AB3FDA4}" type="datetimeFigureOut">
              <a:rPr lang="en-US" smtClean="0"/>
              <a:pPr algn="r" eaLnBrk="1" latinLnBrk="0" hangingPunct="1"/>
              <a:t>28-Dec-23</a:t>
            </a:fld>
            <a:endParaRPr lang="en-US" sz="1867" dirty="0">
              <a:solidFill>
                <a:schemeClr val="tx2"/>
              </a:solidFill>
            </a:endParaRPr>
          </a:p>
        </p:txBody>
      </p:sp>
      <p:sp>
        <p:nvSpPr>
          <p:cNvPr id="1048581"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867">
                <a:solidFill>
                  <a:schemeClr val="tx2"/>
                </a:solidFill>
              </a:defRPr>
            </a:lvl1pPr>
          </a:lstStyle>
          <a:p>
            <a:endParaRPr kumimoji="0" lang="en-US" sz="1867" dirty="0">
              <a:solidFill>
                <a:schemeClr val="tx2"/>
              </a:solidFill>
            </a:endParaRPr>
          </a:p>
        </p:txBody>
      </p:sp>
      <p:sp>
        <p:nvSpPr>
          <p:cNvPr id="1048582"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867">
                <a:solidFill>
                  <a:srgbClr val="FFFFFF"/>
                </a:solidFill>
                <a:latin typeface="+mj-lt"/>
                <a:ea typeface="+mj-ea"/>
                <a:cs typeface="+mj-cs"/>
              </a:defRPr>
            </a:lvl1pPr>
          </a:lstStyle>
          <a:p>
            <a:pPr algn="r"/>
            <a:fld id="{00000000-1234-1234-1234-123412341234}" type="slidenum">
              <a:rPr lang="en-GB" smtClean="0"/>
              <a:pPr algn="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1" latinLnBrk="0" hangingPunct="1">
        <a:spcBef>
          <a:spcPct val="0"/>
        </a:spcBef>
        <a:buNone/>
        <a:defRPr kumimoji="0" sz="5333" kern="1200">
          <a:solidFill>
            <a:schemeClr val="tx2"/>
          </a:solidFill>
          <a:latin typeface="+mj-lt"/>
          <a:ea typeface="+mj-ea"/>
          <a:cs typeface="+mj-cs"/>
        </a:defRPr>
      </a:lvl1pPr>
    </p:titleStyle>
    <p:bodyStyle>
      <a:lvl1pPr marL="365751" indent="-365751" algn="l" rtl="0" eaLnBrk="1" latinLnBrk="0" hangingPunct="1">
        <a:spcBef>
          <a:spcPts val="773"/>
        </a:spcBef>
        <a:buClr>
          <a:schemeClr val="accent1"/>
        </a:buClr>
        <a:buSzPct val="85000"/>
        <a:buFont typeface="Wingdings 2"/>
        <a:buChar char=""/>
        <a:defRPr kumimoji="0" sz="3467" kern="1200">
          <a:solidFill>
            <a:schemeClr val="tx1"/>
          </a:solidFill>
          <a:latin typeface="+mn-lt"/>
          <a:ea typeface="+mn-ea"/>
          <a:cs typeface="+mn-cs"/>
        </a:defRPr>
      </a:lvl1pPr>
      <a:lvl2pPr marL="731502" indent="-304792" algn="l" rtl="0" eaLnBrk="1" latinLnBrk="0" hangingPunct="1">
        <a:spcBef>
          <a:spcPts val="493"/>
        </a:spcBef>
        <a:buClr>
          <a:schemeClr val="accent2"/>
        </a:buClr>
        <a:buSzPct val="85000"/>
        <a:buFont typeface="Wingdings 2"/>
        <a:buChar char=""/>
        <a:defRPr kumimoji="0" sz="3200" kern="1200">
          <a:solidFill>
            <a:schemeClr val="tx1"/>
          </a:solidFill>
          <a:latin typeface="+mn-lt"/>
          <a:ea typeface="+mn-ea"/>
          <a:cs typeface="+mn-cs"/>
        </a:defRPr>
      </a:lvl2pPr>
      <a:lvl3pPr marL="1097253" indent="-304792" algn="l" rtl="0" eaLnBrk="1" latinLnBrk="0" hangingPunct="1">
        <a:spcBef>
          <a:spcPts val="493"/>
        </a:spcBef>
        <a:buClr>
          <a:schemeClr val="accent1">
            <a:tint val="60000"/>
          </a:schemeClr>
        </a:buClr>
        <a:buSzPct val="85000"/>
        <a:buFont typeface="Wingdings 2"/>
        <a:buChar char=""/>
        <a:defRPr kumimoji="0" sz="2667" kern="1200">
          <a:solidFill>
            <a:schemeClr val="tx1"/>
          </a:solidFill>
          <a:latin typeface="+mn-lt"/>
          <a:ea typeface="+mn-ea"/>
          <a:cs typeface="+mn-cs"/>
        </a:defRPr>
      </a:lvl3pPr>
      <a:lvl4pPr marL="1463003" indent="-304792" algn="l" rtl="0" eaLnBrk="1" latinLnBrk="0" hangingPunct="1">
        <a:spcBef>
          <a:spcPts val="493"/>
        </a:spcBef>
        <a:buClr>
          <a:schemeClr val="accent3"/>
        </a:buClr>
        <a:buSzPct val="80000"/>
        <a:buFont typeface="Wingdings 2"/>
        <a:buChar char=""/>
        <a:defRPr kumimoji="0" sz="2667" kern="1200">
          <a:solidFill>
            <a:schemeClr val="tx1"/>
          </a:solidFill>
          <a:latin typeface="+mn-lt"/>
          <a:ea typeface="+mn-ea"/>
          <a:cs typeface="+mn-cs"/>
        </a:defRPr>
      </a:lvl4pPr>
      <a:lvl5pPr marL="1828754" indent="-304792" algn="l" rtl="0" eaLnBrk="1" latinLnBrk="0" hangingPunct="1">
        <a:spcBef>
          <a:spcPts val="493"/>
        </a:spcBef>
        <a:buClr>
          <a:schemeClr val="accent3"/>
        </a:buClr>
        <a:buFontTx/>
        <a:buChar char="o"/>
        <a:defRPr kumimoji="0" sz="2667" kern="1200">
          <a:solidFill>
            <a:schemeClr val="tx1"/>
          </a:solidFill>
          <a:latin typeface="+mn-lt"/>
          <a:ea typeface="+mn-ea"/>
          <a:cs typeface="+mn-cs"/>
        </a:defRPr>
      </a:lvl5pPr>
      <a:lvl6pPr marL="2194505" indent="-304792" algn="l" rtl="0" eaLnBrk="1" latinLnBrk="0" hangingPunct="1">
        <a:spcBef>
          <a:spcPts val="493"/>
        </a:spcBef>
        <a:buClr>
          <a:schemeClr val="accent3"/>
        </a:buClr>
        <a:buChar char="•"/>
        <a:defRPr kumimoji="0" sz="2400" kern="1200" baseline="0">
          <a:solidFill>
            <a:schemeClr val="tx1"/>
          </a:solidFill>
          <a:latin typeface="+mn-lt"/>
          <a:ea typeface="+mn-ea"/>
          <a:cs typeface="+mn-cs"/>
        </a:defRPr>
      </a:lvl6pPr>
      <a:lvl7pPr marL="2560256" indent="-304792" algn="l" rtl="0" eaLnBrk="1" latinLnBrk="0" hangingPunct="1">
        <a:spcBef>
          <a:spcPts val="493"/>
        </a:spcBef>
        <a:buClr>
          <a:schemeClr val="accent2"/>
        </a:buClr>
        <a:buChar char="•"/>
        <a:defRPr kumimoji="0" sz="2400" kern="1200">
          <a:solidFill>
            <a:schemeClr val="tx1"/>
          </a:solidFill>
          <a:latin typeface="+mn-lt"/>
          <a:ea typeface="+mn-ea"/>
          <a:cs typeface="+mn-cs"/>
        </a:defRPr>
      </a:lvl7pPr>
      <a:lvl8pPr marL="2926007" indent="-304792" algn="l" rtl="0" eaLnBrk="1" latinLnBrk="0" hangingPunct="1">
        <a:spcBef>
          <a:spcPts val="493"/>
        </a:spcBef>
        <a:buClr>
          <a:schemeClr val="accent1">
            <a:tint val="60000"/>
          </a:schemeClr>
        </a:buClr>
        <a:buChar char="•"/>
        <a:defRPr kumimoji="0" sz="2400" kern="1200">
          <a:solidFill>
            <a:schemeClr val="tx1"/>
          </a:solidFill>
          <a:latin typeface="+mn-lt"/>
          <a:ea typeface="+mn-ea"/>
          <a:cs typeface="+mn-cs"/>
        </a:defRPr>
      </a:lvl8pPr>
      <a:lvl9pPr marL="3291758" indent="-304792" algn="l" rtl="0" eaLnBrk="1" latinLnBrk="0" hangingPunct="1">
        <a:spcBef>
          <a:spcPts val="493"/>
        </a:spcBef>
        <a:buClr>
          <a:schemeClr val="accent2">
            <a:tint val="60000"/>
          </a:schemeClr>
        </a:buClr>
        <a:buChar char="•"/>
        <a:defRPr kumimoji="0" sz="24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609585" algn="l" rtl="0" eaLnBrk="1" latinLnBrk="0" hangingPunct="1">
        <a:defRPr kumimoji="0" kern="1200">
          <a:solidFill>
            <a:schemeClr val="tx1"/>
          </a:solidFill>
          <a:latin typeface="+mn-lt"/>
          <a:ea typeface="+mn-ea"/>
          <a:cs typeface="+mn-cs"/>
        </a:defRPr>
      </a:lvl2pPr>
      <a:lvl3pPr marL="1219170" algn="l" rtl="0" eaLnBrk="1" latinLnBrk="0" hangingPunct="1">
        <a:defRPr kumimoji="0" kern="1200">
          <a:solidFill>
            <a:schemeClr val="tx1"/>
          </a:solidFill>
          <a:latin typeface="+mn-lt"/>
          <a:ea typeface="+mn-ea"/>
          <a:cs typeface="+mn-cs"/>
        </a:defRPr>
      </a:lvl3pPr>
      <a:lvl4pPr marL="1828754" algn="l" rtl="0" eaLnBrk="1" latinLnBrk="0" hangingPunct="1">
        <a:defRPr kumimoji="0" kern="1200">
          <a:solidFill>
            <a:schemeClr val="tx1"/>
          </a:solidFill>
          <a:latin typeface="+mn-lt"/>
          <a:ea typeface="+mn-ea"/>
          <a:cs typeface="+mn-cs"/>
        </a:defRPr>
      </a:lvl4pPr>
      <a:lvl5pPr marL="2438339" algn="l" rtl="0" eaLnBrk="1" latinLnBrk="0" hangingPunct="1">
        <a:defRPr kumimoji="0" kern="1200">
          <a:solidFill>
            <a:schemeClr val="tx1"/>
          </a:solidFill>
          <a:latin typeface="+mn-lt"/>
          <a:ea typeface="+mn-ea"/>
          <a:cs typeface="+mn-cs"/>
        </a:defRPr>
      </a:lvl5pPr>
      <a:lvl6pPr marL="3047924" algn="l" rtl="0" eaLnBrk="1" latinLnBrk="0" hangingPunct="1">
        <a:defRPr kumimoji="0" kern="1200">
          <a:solidFill>
            <a:schemeClr val="tx1"/>
          </a:solidFill>
          <a:latin typeface="+mn-lt"/>
          <a:ea typeface="+mn-ea"/>
          <a:cs typeface="+mn-cs"/>
        </a:defRPr>
      </a:lvl6pPr>
      <a:lvl7pPr marL="3657509" algn="l" rtl="0" eaLnBrk="1" latinLnBrk="0" hangingPunct="1">
        <a:defRPr kumimoji="0" kern="1200">
          <a:solidFill>
            <a:schemeClr val="tx1"/>
          </a:solidFill>
          <a:latin typeface="+mn-lt"/>
          <a:ea typeface="+mn-ea"/>
          <a:cs typeface="+mn-cs"/>
        </a:defRPr>
      </a:lvl7pPr>
      <a:lvl8pPr marL="4267093" algn="l" rtl="0" eaLnBrk="1" latinLnBrk="0" hangingPunct="1">
        <a:defRPr kumimoji="0" kern="1200">
          <a:solidFill>
            <a:schemeClr val="tx1"/>
          </a:solidFill>
          <a:latin typeface="+mn-lt"/>
          <a:ea typeface="+mn-ea"/>
          <a:cs typeface="+mn-cs"/>
        </a:defRPr>
      </a:lvl8pPr>
      <a:lvl9pPr marL="4876678"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hyperlink" Target="https://doi.org/10.1108/13552541311302978" TargetMode="Externa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048593" name="Google Shape;129;p13"/>
          <p:cNvSpPr txBox="1">
            <a:spLocks noGrp="1"/>
          </p:cNvSpPr>
          <p:nvPr>
            <p:ph type="subTitle" idx="1"/>
          </p:nvPr>
        </p:nvSpPr>
        <p:spPr>
          <a:xfrm>
            <a:off x="2375934" y="5469100"/>
            <a:ext cx="7395308" cy="696800"/>
          </a:xfrm>
          <a:prstGeom prst="rect">
            <a:avLst/>
          </a:prstGeom>
        </p:spPr>
        <p:txBody>
          <a:bodyPr spcFirstLastPara="1" wrap="square" lIns="121900" tIns="121900" rIns="121900" bIns="121900" anchor="t" anchorCtr="0">
            <a:noAutofit/>
          </a:bodyPr>
          <a:lstStyle/>
          <a:p>
            <a:r>
              <a:rPr lang="en-GB" sz="2667" dirty="0">
                <a:solidFill>
                  <a:schemeClr val="tx1"/>
                </a:solidFill>
                <a:latin typeface="Times New Roman" panose="02020603050405020304" pitchFamily="18" charset="0"/>
                <a:cs typeface="Times New Roman" panose="02020603050405020304" pitchFamily="18" charset="0"/>
              </a:rPr>
              <a:t>Under Guidance of Prof. </a:t>
            </a:r>
            <a:r>
              <a:rPr lang="en-IN" sz="2667" b="1" dirty="0" err="1">
                <a:solidFill>
                  <a:schemeClr val="tx1"/>
                </a:solidFill>
                <a:latin typeface="Times New Roman" panose="02020603050405020304" pitchFamily="18" charset="0"/>
                <a:cs typeface="Times New Roman" panose="02020603050405020304" pitchFamily="18" charset="0"/>
                <a:sym typeface="Times New Roman"/>
              </a:rPr>
              <a:t>Shishupal</a:t>
            </a:r>
            <a:r>
              <a:rPr lang="en-IN" sz="2667" b="1" dirty="0">
                <a:solidFill>
                  <a:schemeClr val="tx1"/>
                </a:solidFill>
                <a:latin typeface="Times New Roman" panose="02020603050405020304" pitchFamily="18" charset="0"/>
                <a:cs typeface="Times New Roman" panose="02020603050405020304" pitchFamily="18" charset="0"/>
                <a:sym typeface="Times New Roman"/>
              </a:rPr>
              <a:t> D. </a:t>
            </a:r>
            <a:r>
              <a:rPr lang="en-IN" sz="2667" b="1" dirty="0" err="1">
                <a:solidFill>
                  <a:schemeClr val="tx1"/>
                </a:solidFill>
                <a:latin typeface="Times New Roman" panose="02020603050405020304" pitchFamily="18" charset="0"/>
                <a:cs typeface="Times New Roman" panose="02020603050405020304" pitchFamily="18" charset="0"/>
                <a:sym typeface="Times New Roman"/>
              </a:rPr>
              <a:t>Yelgatte</a:t>
            </a:r>
            <a:r>
              <a:rPr lang="en-GB" sz="2667" b="1" dirty="0">
                <a:solidFill>
                  <a:schemeClr val="tx1"/>
                </a:solidFill>
                <a:latin typeface="Times New Roman" panose="02020603050405020304" pitchFamily="18" charset="0"/>
                <a:cs typeface="Times New Roman" panose="02020603050405020304" pitchFamily="18" charset="0"/>
                <a:sym typeface="Times New Roman"/>
              </a:rPr>
              <a:t> </a:t>
            </a:r>
            <a:r>
              <a:rPr lang="en-GB" sz="2667" dirty="0">
                <a:solidFill>
                  <a:schemeClr val="tx1"/>
                </a:solidFill>
                <a:latin typeface="Times New Roman" panose="02020603050405020304" pitchFamily="18" charset="0"/>
                <a:cs typeface="Times New Roman" panose="02020603050405020304" pitchFamily="18" charset="0"/>
              </a:rPr>
              <a:t>Sir</a:t>
            </a:r>
            <a:endParaRPr sz="2667" dirty="0">
              <a:solidFill>
                <a:schemeClr val="tx1"/>
              </a:solidFill>
              <a:latin typeface="Times New Roman" panose="02020603050405020304" pitchFamily="18" charset="0"/>
              <a:cs typeface="Times New Roman" panose="02020603050405020304" pitchFamily="18" charset="0"/>
            </a:endParaRPr>
          </a:p>
        </p:txBody>
      </p:sp>
      <p:sp>
        <p:nvSpPr>
          <p:cNvPr id="1048594" name="Google Shape;132;p13"/>
          <p:cNvSpPr txBox="1">
            <a:spLocks noGrp="1"/>
          </p:cNvSpPr>
          <p:nvPr>
            <p:ph type="sldNum" sz="quarter" idx="12"/>
          </p:nvPr>
        </p:nvSpPr>
        <p:spPr>
          <a:prstGeom prst="rect">
            <a:avLst/>
          </a:prstGeom>
        </p:spPr>
        <p:txBody>
          <a:bodyPr spcFirstLastPara="1" wrap="square" lIns="121900" tIns="121900" rIns="121900" bIns="121900" anchor="ctr" anchorCtr="0">
            <a:noAutofit/>
          </a:bodyPr>
          <a:lstStyle/>
          <a:p>
            <a:pPr algn="r" defTabSz="1219170"/>
            <a:fld id="{00000000-1234-1234-1234-123412341234}" type="slidenum">
              <a:rPr lang="en-GB">
                <a:latin typeface="Nunito"/>
                <a:ea typeface="Nunito"/>
                <a:cs typeface="Nunito"/>
                <a:sym typeface="Nunito"/>
              </a:rPr>
              <a:pPr algn="r" defTabSz="1219170"/>
              <a:t>1</a:t>
            </a:fld>
            <a:endParaRPr dirty="0">
              <a:latin typeface="Nunito"/>
              <a:ea typeface="Nunito"/>
              <a:cs typeface="Nunito"/>
              <a:sym typeface="Nunito"/>
            </a:endParaRPr>
          </a:p>
        </p:txBody>
      </p:sp>
      <p:sp>
        <p:nvSpPr>
          <p:cNvPr id="1048595" name="Title 4"/>
          <p:cNvSpPr>
            <a:spLocks noGrp="1"/>
          </p:cNvSpPr>
          <p:nvPr>
            <p:ph type="ctrTitle"/>
          </p:nvPr>
        </p:nvSpPr>
        <p:spPr/>
        <p:txBody>
          <a:bodyPr>
            <a:noAutofit/>
          </a:bodyPr>
          <a:lstStyle/>
          <a:p>
            <a:pPr marL="0" marR="0" lvl="0" indent="0" algn="ctr" rtl="0">
              <a:lnSpc>
                <a:spcPct val="90000"/>
              </a:lnSpc>
              <a:spcBef>
                <a:spcPts val="1001"/>
              </a:spcBef>
              <a:spcAft>
                <a:spcPts val="0"/>
              </a:spcAft>
              <a:buClr>
                <a:srgbClr val="1F1F1F"/>
              </a:buClr>
              <a:buSzPct val="100000"/>
              <a:buFont typeface="Arial"/>
              <a:buNone/>
            </a:pPr>
            <a:r>
              <a:rPr lang="en-IN" sz="4400" b="1" i="0" u="none" strike="noStrike" cap="none" dirty="0">
                <a:solidFill>
                  <a:schemeClr val="bg1"/>
                </a:solidFill>
                <a:latin typeface="Times New Roman" panose="02020603050405020304" pitchFamily="18" charset="0"/>
                <a:cs typeface="Times New Roman" panose="02020603050405020304" pitchFamily="18" charset="0"/>
              </a:rPr>
              <a:t>3D </a:t>
            </a:r>
            <a:r>
              <a:rPr lang="en-IN" sz="4400" b="1" dirty="0">
                <a:solidFill>
                  <a:schemeClr val="bg1"/>
                </a:solidFill>
                <a:latin typeface="Times New Roman" panose="02020603050405020304" pitchFamily="18" charset="0"/>
                <a:cs typeface="Times New Roman" panose="02020603050405020304" pitchFamily="18" charset="0"/>
              </a:rPr>
              <a:t>P</a:t>
            </a:r>
            <a:r>
              <a:rPr lang="en-IN" sz="4400" b="1" i="0" u="none" strike="noStrike" cap="none" dirty="0">
                <a:solidFill>
                  <a:schemeClr val="bg1"/>
                </a:solidFill>
                <a:latin typeface="Times New Roman" panose="02020603050405020304" pitchFamily="18" charset="0"/>
                <a:cs typeface="Times New Roman" panose="02020603050405020304" pitchFamily="18" charset="0"/>
              </a:rPr>
              <a:t>rinter </a:t>
            </a:r>
            <a:r>
              <a:rPr lang="en-IN" sz="4400" b="1" dirty="0">
                <a:solidFill>
                  <a:schemeClr val="bg1"/>
                </a:solidFill>
                <a:latin typeface="Times New Roman" panose="02020603050405020304" pitchFamily="18" charset="0"/>
                <a:cs typeface="Times New Roman" panose="02020603050405020304" pitchFamily="18" charset="0"/>
              </a:rPr>
              <a:t>F</a:t>
            </a:r>
            <a:r>
              <a:rPr lang="en-IN" sz="4400" b="1" i="0" u="none" strike="noStrike" cap="none" dirty="0">
                <a:solidFill>
                  <a:schemeClr val="bg1"/>
                </a:solidFill>
                <a:latin typeface="Times New Roman" panose="02020603050405020304" pitchFamily="18" charset="0"/>
                <a:cs typeface="Times New Roman" panose="02020603050405020304" pitchFamily="18" charset="0"/>
              </a:rPr>
              <a:t>ilament </a:t>
            </a:r>
            <a:r>
              <a:rPr lang="en-IN" sz="4400" b="1" dirty="0">
                <a:solidFill>
                  <a:schemeClr val="bg1"/>
                </a:solidFill>
                <a:latin typeface="Times New Roman" panose="02020603050405020304" pitchFamily="18" charset="0"/>
                <a:cs typeface="Times New Roman" panose="02020603050405020304" pitchFamily="18" charset="0"/>
              </a:rPr>
              <a:t>M</a:t>
            </a:r>
            <a:r>
              <a:rPr lang="en-IN" sz="4400" b="1" i="0" u="none" strike="noStrike" cap="none" dirty="0">
                <a:solidFill>
                  <a:schemeClr val="bg1"/>
                </a:solidFill>
                <a:latin typeface="Times New Roman" panose="02020603050405020304" pitchFamily="18" charset="0"/>
                <a:cs typeface="Times New Roman" panose="02020603050405020304" pitchFamily="18" charset="0"/>
              </a:rPr>
              <a:t>aking System </a:t>
            </a:r>
            <a:br>
              <a:rPr lang="en-IN" sz="4400" b="1" i="0" u="none" strike="noStrike" cap="none" dirty="0">
                <a:solidFill>
                  <a:schemeClr val="bg1"/>
                </a:solidFill>
                <a:latin typeface="Times New Roman" panose="02020603050405020304" pitchFamily="18" charset="0"/>
                <a:ea typeface="Calibri"/>
                <a:cs typeface="Times New Roman" panose="02020603050405020304" pitchFamily="18" charset="0"/>
                <a:sym typeface="Calibri"/>
              </a:rPr>
            </a:br>
            <a:r>
              <a:rPr lang="en-IN" sz="4400" b="1" i="0" u="none" strike="noStrike" cap="none" dirty="0">
                <a:solidFill>
                  <a:schemeClr val="bg1"/>
                </a:solidFill>
                <a:latin typeface="Times New Roman" panose="02020603050405020304" pitchFamily="18" charset="0"/>
                <a:ea typeface="Times New Roman"/>
                <a:cs typeface="Times New Roman" panose="02020603050405020304" pitchFamily="18" charset="0"/>
                <a:sym typeface="Times New Roman"/>
              </a:rPr>
              <a:t>By Plastic Waste</a:t>
            </a:r>
          </a:p>
        </p:txBody>
      </p:sp>
      <p:pic>
        <p:nvPicPr>
          <p:cNvPr id="2097152" name="Google Shape;131;p13"/>
          <p:cNvPicPr preferRelativeResize="0">
            <a:picLocks/>
          </p:cNvPicPr>
          <p:nvPr/>
        </p:nvPicPr>
        <p:blipFill>
          <a:blip r:embed="rId3">
            <a:alphaModFix/>
          </a:blip>
          <a:stretch>
            <a:fillRect/>
          </a:stretch>
        </p:blipFill>
        <p:spPr>
          <a:xfrm>
            <a:off x="279681" y="293033"/>
            <a:ext cx="1194420" cy="802900"/>
          </a:xfrm>
          <a:prstGeom prst="rect">
            <a:avLst/>
          </a:prstGeom>
          <a:noFill/>
          <a:ln>
            <a:noFill/>
          </a:ln>
        </p:spPr>
      </p:pic>
      <p:sp>
        <p:nvSpPr>
          <p:cNvPr id="1048596" name="Google Shape;133;p13"/>
          <p:cNvSpPr txBox="1"/>
          <p:nvPr/>
        </p:nvSpPr>
        <p:spPr>
          <a:xfrm>
            <a:off x="318033" y="6165900"/>
            <a:ext cx="11586000" cy="286112"/>
          </a:xfrm>
          <a:prstGeom prst="rect">
            <a:avLst/>
          </a:prstGeom>
          <a:noFill/>
          <a:ln>
            <a:noFill/>
          </a:ln>
        </p:spPr>
        <p:txBody>
          <a:bodyPr spcFirstLastPara="1" wrap="square" lIns="121900" tIns="121900" rIns="121900" bIns="121900" anchor="t" anchorCtr="0">
            <a:noAutofit/>
          </a:bodyPr>
          <a:lstStyle/>
          <a:p>
            <a:pPr algn="ctr" defTabSz="1219170"/>
            <a:r>
              <a:rPr lang="en-GB" sz="1200" b="1" dirty="0">
                <a:solidFill>
                  <a:srgbClr val="999999"/>
                </a:solidFill>
                <a:latin typeface="Calibri"/>
                <a:ea typeface="Calibri"/>
                <a:cs typeface="Calibri"/>
                <a:sym typeface="Calibri"/>
              </a:rPr>
              <a:t>NBN </a:t>
            </a:r>
            <a:r>
              <a:rPr lang="en-GB" sz="1200" b="1" dirty="0" err="1">
                <a:solidFill>
                  <a:srgbClr val="999999"/>
                </a:solidFill>
                <a:latin typeface="Calibri"/>
                <a:ea typeface="Calibri"/>
                <a:cs typeface="Calibri"/>
                <a:sym typeface="Calibri"/>
              </a:rPr>
              <a:t>Sinhgad</a:t>
            </a:r>
            <a:r>
              <a:rPr lang="en-GB" sz="1200" b="1" dirty="0">
                <a:solidFill>
                  <a:srgbClr val="999999"/>
                </a:solidFill>
                <a:latin typeface="Calibri"/>
                <a:ea typeface="Calibri"/>
                <a:cs typeface="Calibri"/>
                <a:sym typeface="Calibri"/>
              </a:rPr>
              <a:t> Technical Institute Campus</a:t>
            </a:r>
            <a:endParaRPr sz="1200" b="1" dirty="0">
              <a:solidFill>
                <a:srgbClr val="999999"/>
              </a:solidFill>
              <a:latin typeface="Calibri"/>
              <a:ea typeface="Calibri"/>
              <a:cs typeface="Calibri"/>
              <a:sym typeface="Calibri"/>
            </a:endParaRPr>
          </a:p>
          <a:p>
            <a:pPr algn="ctr" defTabSz="1219170"/>
            <a:r>
              <a:rPr lang="en-GB" sz="1200" b="1" dirty="0">
                <a:solidFill>
                  <a:srgbClr val="999999"/>
                </a:solidFill>
                <a:latin typeface="Calibri"/>
                <a:ea typeface="Calibri"/>
                <a:cs typeface="Calibri"/>
                <a:sym typeface="Calibri"/>
              </a:rPr>
              <a:t>2023-2024 Sem VII</a:t>
            </a:r>
            <a:endParaRPr sz="1200" b="1" dirty="0">
              <a:solidFill>
                <a:srgbClr val="999999"/>
              </a:solidFill>
              <a:latin typeface="Calibri"/>
              <a:ea typeface="Calibri"/>
              <a:cs typeface="Calibri"/>
              <a:sym typeface="Calibri"/>
            </a:endParaRPr>
          </a:p>
        </p:txBody>
      </p:sp>
      <p:sp>
        <p:nvSpPr>
          <p:cNvPr id="1048597" name="TextBox 8"/>
          <p:cNvSpPr txBox="1"/>
          <p:nvPr/>
        </p:nvSpPr>
        <p:spPr>
          <a:xfrm>
            <a:off x="3780441" y="405988"/>
            <a:ext cx="4133385" cy="878840"/>
          </a:xfrm>
          <a:prstGeom prst="rect">
            <a:avLst/>
          </a:prstGeom>
          <a:noFill/>
        </p:spPr>
        <p:txBody>
          <a:bodyPr wrap="square" rtlCol="0">
            <a:spAutoFit/>
          </a:bodyPr>
          <a:lstStyle/>
          <a:p>
            <a:pPr algn="ctr" defTabSz="1219170"/>
            <a:r>
              <a:rPr lang="en-US" sz="2667" kern="1200" dirty="0">
                <a:solidFill>
                  <a:srgbClr val="696464"/>
                </a:solidFill>
                <a:latin typeface="Perpetua"/>
                <a:ea typeface="+mn-ea"/>
              </a:rPr>
              <a:t>A </a:t>
            </a:r>
          </a:p>
          <a:p>
            <a:pPr algn="ctr" defTabSz="1219170"/>
            <a:r>
              <a:rPr lang="en-US" sz="2667" kern="1200" dirty="0">
                <a:solidFill>
                  <a:srgbClr val="696464"/>
                </a:solidFill>
                <a:latin typeface="Perpetua"/>
                <a:ea typeface="+mn-ea"/>
              </a:rPr>
              <a:t>Project on</a:t>
            </a:r>
            <a:endParaRPr lang="en-IN" sz="2667" kern="1200" dirty="0">
              <a:solidFill>
                <a:srgbClr val="696464"/>
              </a:solidFill>
              <a:latin typeface="Perpetua"/>
              <a:ea typeface="+mn-ea"/>
            </a:endParaRPr>
          </a:p>
        </p:txBody>
      </p:sp>
      <p:sp>
        <p:nvSpPr>
          <p:cNvPr id="1048598" name="TextBox 1"/>
          <p:cNvSpPr txBox="1"/>
          <p:nvPr/>
        </p:nvSpPr>
        <p:spPr>
          <a:xfrm>
            <a:off x="4043082" y="3155576"/>
            <a:ext cx="4061012" cy="286232"/>
          </a:xfrm>
          <a:prstGeom prst="rect">
            <a:avLst/>
          </a:prstGeom>
          <a:noFill/>
        </p:spPr>
        <p:txBody>
          <a:bodyPr wrap="square" rtlCol="0">
            <a:spAutoFit/>
          </a:bodyPr>
          <a:lstStyle/>
          <a:p>
            <a:pPr marL="0" marR="0" lvl="0" indent="0" algn="ctr" rtl="0">
              <a:lnSpc>
                <a:spcPct val="90000"/>
              </a:lnSpc>
              <a:spcBef>
                <a:spcPts val="1001"/>
              </a:spcBef>
              <a:spcAft>
                <a:spcPts val="0"/>
              </a:spcAft>
              <a:buClr>
                <a:srgbClr val="000000"/>
              </a:buClr>
              <a:buSzPct val="100000"/>
              <a:buFont typeface="Times New Roman"/>
              <a:buNone/>
            </a:pPr>
            <a:r>
              <a:rPr lang="en-IN" sz="1400" b="1" dirty="0">
                <a:latin typeface="Times New Roman"/>
                <a:ea typeface="Calibri"/>
                <a:cs typeface="Times New Roman"/>
                <a:sym typeface="Times New Roman"/>
              </a:rPr>
              <a:t>(STAGE 3 PROJECT REVIEW)</a:t>
            </a:r>
            <a:endParaRPr lang="en-IN" sz="1400" b="0" i="0" u="none" strike="noStrike" cap="none" dirty="0">
              <a:solidFill>
                <a:srgbClr val="000000"/>
              </a:solidFill>
              <a:latin typeface="Calibri"/>
              <a:ea typeface="Calibri"/>
              <a:cs typeface="Calibri"/>
              <a:sym typeface="Calibri"/>
            </a:endParaRPr>
          </a:p>
        </p:txBody>
      </p:sp>
      <p:sp>
        <p:nvSpPr>
          <p:cNvPr id="1048599" name="Google Shape;130;p13"/>
          <p:cNvSpPr txBox="1">
            <a:spLocks noGrp="1"/>
          </p:cNvSpPr>
          <p:nvPr/>
        </p:nvSpPr>
        <p:spPr>
          <a:xfrm>
            <a:off x="2442322" y="3793875"/>
            <a:ext cx="6809621" cy="1675224"/>
          </a:xfrm>
          <a:prstGeom prst="rect">
            <a:avLst/>
          </a:prstGeom>
        </p:spPr>
        <p:txBody>
          <a:bodyPr spcFirstLastPara="1" wrap="square" lIns="121900" tIns="121900" rIns="121900" bIns="121900" anchor="t" anchorCtr="0">
            <a:noAutofit/>
          </a:bodyPr>
          <a:lstStyle>
            <a:lvl1pPr marL="0" indent="0" algn="ctr">
              <a:spcBef>
                <a:spcPts val="773"/>
              </a:spcBef>
              <a:buNone/>
              <a:defRPr kumimoji="0" sz="3467" kern="1200">
                <a:solidFill>
                  <a:srgbClr val="696464"/>
                </a:solidFill>
                <a:latin typeface="+mn-lt"/>
                <a:ea typeface="+mn-ea"/>
                <a:cs typeface="+mn-cs"/>
              </a:defRPr>
            </a:lvl1pPr>
            <a:lvl2pPr marL="609585" indent="0" algn="ctr">
              <a:spcBef>
                <a:spcPts val="493"/>
              </a:spcBef>
              <a:buNone/>
              <a:defRPr kumimoji="0" sz="3200" kern="1200">
                <a:solidFill>
                  <a:srgbClr val="000000"/>
                </a:solidFill>
                <a:latin typeface="+mn-lt"/>
                <a:ea typeface="+mn-ea"/>
                <a:cs typeface="+mn-cs"/>
              </a:defRPr>
            </a:lvl2pPr>
            <a:lvl3pPr marL="1219170" indent="0" algn="ctr">
              <a:spcBef>
                <a:spcPts val="493"/>
              </a:spcBef>
              <a:buNone/>
              <a:defRPr kumimoji="0" sz="2667" kern="1200">
                <a:solidFill>
                  <a:srgbClr val="000000"/>
                </a:solidFill>
                <a:latin typeface="+mn-lt"/>
                <a:ea typeface="+mn-ea"/>
                <a:cs typeface="+mn-cs"/>
              </a:defRPr>
            </a:lvl3pPr>
            <a:lvl4pPr marL="1828754" indent="0" algn="ctr">
              <a:spcBef>
                <a:spcPts val="493"/>
              </a:spcBef>
              <a:buNone/>
              <a:defRPr kumimoji="0" sz="2667" kern="1200">
                <a:solidFill>
                  <a:srgbClr val="000000"/>
                </a:solidFill>
                <a:latin typeface="+mn-lt"/>
                <a:ea typeface="+mn-ea"/>
                <a:cs typeface="+mn-cs"/>
              </a:defRPr>
            </a:lvl4pPr>
            <a:lvl5pPr marL="2438339" indent="0" algn="ctr">
              <a:spcBef>
                <a:spcPts val="493"/>
              </a:spcBef>
              <a:buNone/>
              <a:defRPr kumimoji="0" sz="2667" kern="1200">
                <a:solidFill>
                  <a:srgbClr val="000000"/>
                </a:solidFill>
                <a:latin typeface="+mn-lt"/>
                <a:ea typeface="+mn-ea"/>
                <a:cs typeface="+mn-cs"/>
              </a:defRPr>
            </a:lvl5pPr>
            <a:lvl6pPr marL="3047924" indent="0" algn="ctr">
              <a:spcBef>
                <a:spcPts val="493"/>
              </a:spcBef>
              <a:buNone/>
              <a:defRPr kumimoji="0" sz="2400" kern="1200" baseline="0">
                <a:solidFill>
                  <a:srgbClr val="000000"/>
                </a:solidFill>
                <a:latin typeface="+mn-lt"/>
                <a:ea typeface="+mn-ea"/>
                <a:cs typeface="+mn-cs"/>
              </a:defRPr>
            </a:lvl6pPr>
            <a:lvl7pPr marL="3657509" indent="0" algn="ctr">
              <a:spcBef>
                <a:spcPts val="493"/>
              </a:spcBef>
              <a:buNone/>
              <a:defRPr kumimoji="0" sz="2400" kern="1200">
                <a:solidFill>
                  <a:srgbClr val="000000"/>
                </a:solidFill>
                <a:latin typeface="+mn-lt"/>
                <a:ea typeface="+mn-ea"/>
                <a:cs typeface="+mn-cs"/>
              </a:defRPr>
            </a:lvl7pPr>
            <a:lvl8pPr marL="4267093" indent="0" algn="ctr">
              <a:spcBef>
                <a:spcPts val="493"/>
              </a:spcBef>
              <a:buNone/>
              <a:defRPr kumimoji="0" sz="2400" kern="1200">
                <a:solidFill>
                  <a:srgbClr val="000000"/>
                </a:solidFill>
                <a:latin typeface="+mn-lt"/>
                <a:ea typeface="+mn-ea"/>
                <a:cs typeface="+mn-cs"/>
              </a:defRPr>
            </a:lvl8pPr>
            <a:lvl9pPr marL="4876678" indent="0" algn="ctr">
              <a:spcBef>
                <a:spcPts val="493"/>
              </a:spcBef>
              <a:buNone/>
              <a:defRPr kumimoji="0" sz="2400" kern="1200">
                <a:solidFill>
                  <a:srgbClr val="000000"/>
                </a:solidFill>
                <a:latin typeface="+mn-lt"/>
                <a:ea typeface="+mn-ea"/>
                <a:cs typeface="+mn-cs"/>
              </a:defRPr>
            </a:lvl9pPr>
          </a:lstStyle>
          <a:p>
            <a:pPr marL="0" indent="0" algn="ctr">
              <a:lnSpc>
                <a:spcPct val="50000"/>
              </a:lnSpc>
              <a:buNone/>
            </a:pPr>
            <a:r>
              <a:rPr lang="en-GB" sz="2667" dirty="0">
                <a:latin typeface="Times New Roman" pitchFamily="18" charset="0"/>
                <a:cs typeface="Times New Roman" pitchFamily="18" charset="0"/>
              </a:rPr>
              <a:t>          </a:t>
            </a:r>
            <a:r>
              <a:rPr lang="en-GB" sz="2800" b="1" dirty="0">
                <a:solidFill>
                  <a:schemeClr val="tx1"/>
                </a:solidFill>
                <a:latin typeface="Times New Roman" panose="02020603050405020304" pitchFamily="18" charset="0"/>
                <a:cs typeface="Times New Roman" panose="02020603050405020304" pitchFamily="18" charset="0"/>
              </a:rPr>
              <a:t>Student Name:                     Roll No.</a:t>
            </a:r>
          </a:p>
          <a:p>
            <a:pPr marL="0" indent="0" algn="ctr">
              <a:lnSpc>
                <a:spcPct val="50000"/>
              </a:lnSpc>
              <a:buNone/>
            </a:pPr>
            <a:r>
              <a:rPr lang="en-US" sz="2400" dirty="0">
                <a:solidFill>
                  <a:schemeClr val="tx1"/>
                </a:solidFill>
                <a:latin typeface="Times New Roman" pitchFamily="18" charset="0"/>
                <a:cs typeface="Times New Roman" pitchFamily="18" charset="0"/>
              </a:rPr>
              <a:t>Harshad H. Deshmukh                  11    </a:t>
            </a:r>
            <a:endParaRPr lang="en-GB" sz="2400" dirty="0">
              <a:solidFill>
                <a:schemeClr val="tx1"/>
              </a:solidFill>
              <a:latin typeface="Times New Roman" pitchFamily="18" charset="0"/>
              <a:cs typeface="Times New Roman" pitchFamily="18" charset="0"/>
            </a:endParaRPr>
          </a:p>
          <a:p>
            <a:pPr marL="0" indent="0" algn="ctr">
              <a:lnSpc>
                <a:spcPct val="50000"/>
              </a:lnSpc>
              <a:buNone/>
            </a:pPr>
            <a:r>
              <a:rPr lang="en-US" sz="2400" dirty="0">
                <a:solidFill>
                  <a:schemeClr val="tx1"/>
                </a:solidFill>
                <a:latin typeface="Times New Roman" pitchFamily="18" charset="0"/>
                <a:cs typeface="Times New Roman" pitchFamily="18" charset="0"/>
              </a:rPr>
              <a:t>Atharva P. </a:t>
            </a:r>
            <a:r>
              <a:rPr lang="en-US" sz="2400" dirty="0" err="1">
                <a:solidFill>
                  <a:schemeClr val="tx1"/>
                </a:solidFill>
                <a:latin typeface="Times New Roman" pitchFamily="18" charset="0"/>
                <a:cs typeface="Times New Roman" pitchFamily="18" charset="0"/>
              </a:rPr>
              <a:t>Kanakdande</a:t>
            </a:r>
            <a:r>
              <a:rPr lang="en-US" sz="2400" dirty="0">
                <a:solidFill>
                  <a:schemeClr val="tx1"/>
                </a:solidFill>
                <a:latin typeface="Times New Roman" pitchFamily="18" charset="0"/>
                <a:cs typeface="Times New Roman" pitchFamily="18" charset="0"/>
              </a:rPr>
              <a:t>                 27</a:t>
            </a:r>
            <a:endParaRPr lang="en-GB" altLang="en-US" sz="2400" dirty="0">
              <a:solidFill>
                <a:schemeClr val="tx1"/>
              </a:solidFill>
              <a:latin typeface="Times New Roman" pitchFamily="18" charset="0"/>
              <a:cs typeface="Times New Roman" pitchFamily="18" charset="0"/>
            </a:endParaRPr>
          </a:p>
          <a:p>
            <a:pPr marL="0" indent="0" algn="ctr">
              <a:lnSpc>
                <a:spcPct val="50000"/>
              </a:lnSpc>
              <a:buNone/>
            </a:pPr>
            <a:r>
              <a:rPr lang="en-US" sz="2400" dirty="0">
                <a:solidFill>
                  <a:schemeClr val="tx1"/>
                </a:solidFill>
                <a:latin typeface="Times New Roman" pitchFamily="18" charset="0"/>
                <a:cs typeface="Times New Roman" pitchFamily="18" charset="0"/>
              </a:rPr>
              <a:t>Vinayak A. </a:t>
            </a:r>
            <a:r>
              <a:rPr lang="en-US" sz="2400" dirty="0" err="1">
                <a:solidFill>
                  <a:schemeClr val="tx1"/>
                </a:solidFill>
                <a:latin typeface="Times New Roman" pitchFamily="18" charset="0"/>
                <a:cs typeface="Times New Roman" pitchFamily="18" charset="0"/>
              </a:rPr>
              <a:t>Sonawale</a:t>
            </a:r>
            <a:r>
              <a:rPr lang="en-US" sz="2400" dirty="0">
                <a:solidFill>
                  <a:schemeClr val="tx1"/>
                </a:solidFill>
                <a:latin typeface="Times New Roman" pitchFamily="18" charset="0"/>
                <a:cs typeface="Times New Roman" pitchFamily="18" charset="0"/>
              </a:rPr>
              <a:t>                    72</a:t>
            </a:r>
            <a:endParaRPr lang="en-US" altLang="en-US" sz="2400" dirty="0">
              <a:solidFill>
                <a:schemeClr val="tx1"/>
              </a:solidFill>
              <a:latin typeface="Times New Roman" pitchFamily="18" charset="0"/>
              <a:cs typeface="Times New Roman" pitchFamily="18" charset="0"/>
            </a:endParaRPr>
          </a:p>
          <a:p>
            <a:pPr marL="609585" indent="0">
              <a:lnSpc>
                <a:spcPct val="50000"/>
              </a:lnSpc>
              <a:spcBef>
                <a:spcPts val="0"/>
              </a:spcBef>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048627" name="Google Shape;143;p21"/>
          <p:cNvSpPr txBox="1">
            <a:spLocks noGrp="1"/>
          </p:cNvSpPr>
          <p:nvPr>
            <p:ph type="title" idx="4294967295"/>
          </p:nvPr>
        </p:nvSpPr>
        <p:spPr>
          <a:xfrm>
            <a:off x="0" y="152400"/>
            <a:ext cx="10515600" cy="762000"/>
          </a:xfrm>
          <a:prstGeom prst="rect">
            <a:avLst/>
          </a:prstGeom>
          <a:noFill/>
          <a:ln>
            <a:noFill/>
          </a:ln>
        </p:spPr>
        <p:txBody>
          <a:bodyPr spcFirstLastPara="1" wrap="square" lIns="91425" tIns="45700" rIns="91425" bIns="45700" anchor="ctr" anchorCtr="0">
            <a:normAutofit/>
          </a:bodyPr>
          <a:lstStyle/>
          <a:p>
            <a:pPr marR="0" lvl="0" algn="ctr" rtl="0">
              <a:lnSpc>
                <a:spcPct val="90000"/>
              </a:lnSpc>
              <a:spcBef>
                <a:spcPts val="0"/>
              </a:spcBef>
              <a:spcAft>
                <a:spcPts val="0"/>
              </a:spcAft>
              <a:buClr>
                <a:srgbClr val="000000"/>
              </a:buClr>
              <a:buSzPts val="4000"/>
            </a:pPr>
            <a:r>
              <a:rPr lang="en-IN" sz="4000" b="1" i="0" u="none" strike="noStrike" cap="none" dirty="0">
                <a:solidFill>
                  <a:srgbClr val="000000"/>
                </a:solidFill>
                <a:latin typeface="Times New Roman"/>
                <a:ea typeface="Times New Roman"/>
                <a:cs typeface="Times New Roman"/>
                <a:sym typeface="Times New Roman"/>
              </a:rPr>
              <a:t>BLOCK DIAGRAM/ ARCHITECTURE</a:t>
            </a:r>
            <a:endParaRPr sz="4000" b="0" i="0" u="none" strike="noStrike" cap="none" dirty="0">
              <a:solidFill>
                <a:srgbClr val="000000"/>
              </a:solidFill>
              <a:latin typeface="Calibri"/>
              <a:ea typeface="Calibri"/>
              <a:cs typeface="Calibri"/>
              <a:sym typeface="Calibri"/>
            </a:endParaRPr>
          </a:p>
        </p:txBody>
      </p:sp>
      <p:sp>
        <p:nvSpPr>
          <p:cNvPr id="1048628" name="Google Shape;144;p21"/>
          <p:cNvSpPr/>
          <p:nvPr/>
        </p:nvSpPr>
        <p:spPr>
          <a:xfrm>
            <a:off x="2700000" y="2520000"/>
            <a:ext cx="1440000" cy="2340000"/>
          </a:xfrm>
          <a:prstGeom prst="rect">
            <a:avLst/>
          </a:prstGeom>
          <a:solidFill>
            <a:schemeClr val="accent1"/>
          </a:solidFill>
          <a:ln w="9525" cap="flat" cmpd="sng">
            <a:solidFill>
              <a:srgbClr val="203864"/>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spcBef>
                <a:spcPts val="0"/>
              </a:spcBef>
              <a:spcAft>
                <a:spcPts val="0"/>
              </a:spcAft>
              <a:buNone/>
            </a:pPr>
            <a:r>
              <a:rPr lang="en-IN" sz="1800" b="0" i="0" u="none" strike="noStrike" cap="none">
                <a:solidFill>
                  <a:srgbClr val="000000"/>
                </a:solidFill>
                <a:latin typeface="Arial"/>
                <a:ea typeface="Arial"/>
                <a:cs typeface="Arial"/>
                <a:sym typeface="Arial"/>
              </a:rPr>
              <a:t>Aduino </a:t>
            </a:r>
            <a:endParaRPr sz="1800" b="0" i="0" u="none" strike="noStrike" cap="none">
              <a:solidFill>
                <a:srgbClr val="000000"/>
              </a:solidFill>
              <a:latin typeface="Arial"/>
              <a:ea typeface="Arial"/>
              <a:cs typeface="Arial"/>
              <a:sym typeface="Arial"/>
            </a:endParaRPr>
          </a:p>
        </p:txBody>
      </p:sp>
      <p:sp>
        <p:nvSpPr>
          <p:cNvPr id="1048629" name="Google Shape;145;p21"/>
          <p:cNvSpPr/>
          <p:nvPr/>
        </p:nvSpPr>
        <p:spPr>
          <a:xfrm>
            <a:off x="5400000" y="2520000"/>
            <a:ext cx="1800000" cy="900000"/>
          </a:xfrm>
          <a:prstGeom prst="rect">
            <a:avLst/>
          </a:prstGeom>
          <a:solidFill>
            <a:schemeClr val="accent1"/>
          </a:solidFill>
          <a:ln w="9525" cap="flat" cmpd="sng">
            <a:solidFill>
              <a:srgbClr val="203864"/>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spcBef>
                <a:spcPts val="0"/>
              </a:spcBef>
              <a:spcAft>
                <a:spcPts val="0"/>
              </a:spcAft>
              <a:buNone/>
            </a:pPr>
            <a:r>
              <a:rPr lang="en-IN" sz="1800" b="0" i="0" u="none" strike="noStrike" cap="none">
                <a:solidFill>
                  <a:srgbClr val="000000"/>
                </a:solidFill>
                <a:latin typeface="Arial"/>
                <a:ea typeface="Arial"/>
                <a:cs typeface="Arial"/>
                <a:sym typeface="Arial"/>
              </a:rPr>
              <a:t>Stepper motor </a:t>
            </a:r>
            <a:endParaRPr sz="1800" b="0" i="0" u="none" strike="noStrike" cap="none">
              <a:solidFill>
                <a:srgbClr val="000000"/>
              </a:solidFill>
              <a:latin typeface="Arial"/>
              <a:ea typeface="Arial"/>
              <a:cs typeface="Arial"/>
              <a:sym typeface="Arial"/>
            </a:endParaRPr>
          </a:p>
          <a:p>
            <a:pPr marL="0" marR="0" lvl="0" indent="0" algn="ctr" rtl="0">
              <a:spcBef>
                <a:spcPts val="0"/>
              </a:spcBef>
              <a:spcAft>
                <a:spcPts val="0"/>
              </a:spcAft>
              <a:buNone/>
            </a:pPr>
            <a:r>
              <a:rPr lang="en-IN" sz="1800" b="0" i="0" u="none" strike="noStrike" cap="none">
                <a:solidFill>
                  <a:srgbClr val="000000"/>
                </a:solidFill>
                <a:latin typeface="Arial"/>
                <a:ea typeface="Arial"/>
                <a:cs typeface="Arial"/>
                <a:sym typeface="Arial"/>
              </a:rPr>
              <a:t>driver</a:t>
            </a:r>
            <a:endParaRPr sz="1800" b="0" i="0" u="none" strike="noStrike" cap="none">
              <a:solidFill>
                <a:srgbClr val="000000"/>
              </a:solidFill>
              <a:latin typeface="Arial"/>
              <a:ea typeface="Arial"/>
              <a:cs typeface="Arial"/>
              <a:sym typeface="Arial"/>
            </a:endParaRPr>
          </a:p>
        </p:txBody>
      </p:sp>
      <p:sp>
        <p:nvSpPr>
          <p:cNvPr id="1048630" name="Google Shape;146;p21"/>
          <p:cNvSpPr/>
          <p:nvPr/>
        </p:nvSpPr>
        <p:spPr>
          <a:xfrm>
            <a:off x="5220000" y="4140000"/>
            <a:ext cx="1800000" cy="900000"/>
          </a:xfrm>
          <a:prstGeom prst="rect">
            <a:avLst/>
          </a:prstGeom>
          <a:solidFill>
            <a:schemeClr val="accent1"/>
          </a:solidFill>
          <a:ln w="9525" cap="flat" cmpd="sng">
            <a:solidFill>
              <a:srgbClr val="203864"/>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spcBef>
                <a:spcPts val="0"/>
              </a:spcBef>
              <a:spcAft>
                <a:spcPts val="0"/>
              </a:spcAft>
              <a:buNone/>
            </a:pPr>
            <a:r>
              <a:rPr lang="en-IN" sz="1800" b="0" i="0" u="none" strike="noStrike" cap="none">
                <a:solidFill>
                  <a:srgbClr val="000000"/>
                </a:solidFill>
                <a:latin typeface="Arial"/>
                <a:ea typeface="Arial"/>
                <a:cs typeface="Arial"/>
                <a:sym typeface="Arial"/>
              </a:rPr>
              <a:t>Stepper motor</a:t>
            </a:r>
            <a:endParaRPr sz="1800" b="0" i="0" u="none" strike="noStrike" cap="none">
              <a:solidFill>
                <a:srgbClr val="000000"/>
              </a:solidFill>
              <a:latin typeface="Arial"/>
              <a:ea typeface="Arial"/>
              <a:cs typeface="Arial"/>
              <a:sym typeface="Arial"/>
            </a:endParaRPr>
          </a:p>
        </p:txBody>
      </p:sp>
      <p:sp>
        <p:nvSpPr>
          <p:cNvPr id="1048631" name="Google Shape;147;p21"/>
          <p:cNvSpPr/>
          <p:nvPr/>
        </p:nvSpPr>
        <p:spPr>
          <a:xfrm>
            <a:off x="5220000" y="5400000"/>
            <a:ext cx="1800000" cy="900000"/>
          </a:xfrm>
          <a:prstGeom prst="rect">
            <a:avLst/>
          </a:prstGeom>
          <a:solidFill>
            <a:schemeClr val="accent1"/>
          </a:solidFill>
          <a:ln w="9525" cap="flat" cmpd="sng">
            <a:solidFill>
              <a:srgbClr val="203864"/>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spcBef>
                <a:spcPts val="0"/>
              </a:spcBef>
              <a:spcAft>
                <a:spcPts val="0"/>
              </a:spcAft>
              <a:buNone/>
            </a:pPr>
            <a:r>
              <a:rPr lang="en-IN" sz="1800" b="0" i="0" u="none" strike="noStrike" cap="none">
                <a:solidFill>
                  <a:srgbClr val="000000"/>
                </a:solidFill>
                <a:latin typeface="Arial"/>
                <a:ea typeface="Arial"/>
                <a:cs typeface="Arial"/>
                <a:sym typeface="Arial"/>
              </a:rPr>
              <a:t>heater</a:t>
            </a:r>
            <a:endParaRPr sz="1800" b="0" i="0" u="none" strike="noStrike" cap="none">
              <a:solidFill>
                <a:srgbClr val="000000"/>
              </a:solidFill>
              <a:latin typeface="Arial"/>
              <a:ea typeface="Arial"/>
              <a:cs typeface="Arial"/>
              <a:sym typeface="Arial"/>
            </a:endParaRPr>
          </a:p>
        </p:txBody>
      </p:sp>
      <p:sp>
        <p:nvSpPr>
          <p:cNvPr id="1048632" name="Google Shape;148;p21"/>
          <p:cNvSpPr/>
          <p:nvPr/>
        </p:nvSpPr>
        <p:spPr>
          <a:xfrm>
            <a:off x="540000" y="1980000"/>
            <a:ext cx="1440000" cy="1260000"/>
          </a:xfrm>
          <a:prstGeom prst="rect">
            <a:avLst/>
          </a:prstGeom>
          <a:solidFill>
            <a:schemeClr val="accent1"/>
          </a:solidFill>
          <a:ln w="9525" cap="flat" cmpd="sng">
            <a:solidFill>
              <a:srgbClr val="203864"/>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spcBef>
                <a:spcPts val="0"/>
              </a:spcBef>
              <a:spcAft>
                <a:spcPts val="0"/>
              </a:spcAft>
              <a:buNone/>
            </a:pPr>
            <a:r>
              <a:rPr lang="en-IN" sz="1800" b="0" i="0" u="none" strike="noStrike" cap="none" dirty="0">
                <a:solidFill>
                  <a:srgbClr val="000000"/>
                </a:solidFill>
                <a:latin typeface="Arial"/>
                <a:ea typeface="Arial"/>
                <a:cs typeface="Arial"/>
                <a:sym typeface="Arial"/>
              </a:rPr>
              <a:t>Power supply</a:t>
            </a:r>
            <a:endParaRPr sz="1800" b="0" i="0" u="none" strike="noStrike" cap="none" dirty="0">
              <a:solidFill>
                <a:srgbClr val="000000"/>
              </a:solidFill>
              <a:latin typeface="Arial"/>
              <a:ea typeface="Arial"/>
              <a:cs typeface="Arial"/>
              <a:sym typeface="Arial"/>
            </a:endParaRPr>
          </a:p>
        </p:txBody>
      </p:sp>
      <p:sp>
        <p:nvSpPr>
          <p:cNvPr id="1048633" name="Google Shape;149;p21"/>
          <p:cNvSpPr/>
          <p:nvPr/>
        </p:nvSpPr>
        <p:spPr>
          <a:xfrm>
            <a:off x="9000000" y="3600000"/>
            <a:ext cx="2160000" cy="1440000"/>
          </a:xfrm>
          <a:prstGeom prst="rect">
            <a:avLst/>
          </a:prstGeom>
          <a:solidFill>
            <a:schemeClr val="accent1"/>
          </a:solidFill>
          <a:ln w="9525" cap="flat" cmpd="sng">
            <a:solidFill>
              <a:srgbClr val="203864"/>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spcBef>
                <a:spcPts val="0"/>
              </a:spcBef>
              <a:spcAft>
                <a:spcPts val="0"/>
              </a:spcAft>
              <a:buNone/>
            </a:pPr>
            <a:r>
              <a:rPr lang="en-IN" sz="1800" b="0" i="0" u="none" strike="noStrike" cap="none">
                <a:solidFill>
                  <a:srgbClr val="000000"/>
                </a:solidFill>
                <a:latin typeface="Arial"/>
                <a:ea typeface="Arial"/>
                <a:cs typeface="Arial"/>
                <a:sym typeface="Arial"/>
              </a:rPr>
              <a:t>Bottle cutting mechanism</a:t>
            </a:r>
            <a:endParaRPr sz="1800" b="0" i="0" u="none" strike="noStrike" cap="none">
              <a:solidFill>
                <a:srgbClr val="000000"/>
              </a:solidFill>
              <a:latin typeface="Arial"/>
              <a:ea typeface="Arial"/>
              <a:cs typeface="Arial"/>
              <a:sym typeface="Arial"/>
            </a:endParaRPr>
          </a:p>
          <a:p>
            <a:pPr marL="0" marR="0" lvl="0" indent="0" algn="ctr"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048634" name="Google Shape;150;p21"/>
          <p:cNvSpPr/>
          <p:nvPr/>
        </p:nvSpPr>
        <p:spPr>
          <a:xfrm>
            <a:off x="2700000" y="5220000"/>
            <a:ext cx="1800000" cy="720000"/>
          </a:xfrm>
          <a:prstGeom prst="rect">
            <a:avLst/>
          </a:prstGeom>
          <a:solidFill>
            <a:schemeClr val="accent1"/>
          </a:solidFill>
          <a:ln w="9525" cap="flat" cmpd="sng">
            <a:solidFill>
              <a:srgbClr val="203864"/>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spcBef>
                <a:spcPts val="0"/>
              </a:spcBef>
              <a:spcAft>
                <a:spcPts val="0"/>
              </a:spcAft>
              <a:buNone/>
            </a:pPr>
            <a:r>
              <a:rPr lang="en-IN" sz="1800" b="0" i="0" u="none" strike="noStrike" cap="none">
                <a:solidFill>
                  <a:srgbClr val="000000"/>
                </a:solidFill>
                <a:latin typeface="Arial"/>
                <a:ea typeface="Arial"/>
                <a:cs typeface="Arial"/>
                <a:sym typeface="Arial"/>
              </a:rPr>
              <a:t>Cooling fan</a:t>
            </a:r>
            <a:endParaRPr sz="1800" b="0" i="0" u="none" strike="noStrike" cap="none">
              <a:solidFill>
                <a:srgbClr val="000000"/>
              </a:solidFill>
              <a:latin typeface="Arial"/>
              <a:ea typeface="Arial"/>
              <a:cs typeface="Arial"/>
              <a:sym typeface="Arial"/>
            </a:endParaRPr>
          </a:p>
        </p:txBody>
      </p:sp>
      <p:cxnSp>
        <p:nvCxnSpPr>
          <p:cNvPr id="3145728" name="Google Shape;151;p21"/>
          <p:cNvCxnSpPr>
            <a:cxnSpLocks/>
          </p:cNvCxnSpPr>
          <p:nvPr/>
        </p:nvCxnSpPr>
        <p:spPr>
          <a:xfrm flipV="1">
            <a:off x="4140000" y="3041010"/>
            <a:ext cx="1260000" cy="7020"/>
          </a:xfrm>
          <a:prstGeom prst="straightConnector1">
            <a:avLst/>
          </a:prstGeom>
          <a:noFill/>
          <a:ln w="9525" cap="flat" cmpd="sng">
            <a:solidFill>
              <a:schemeClr val="accent1">
                <a:lumMod val="60000"/>
                <a:lumOff val="40000"/>
              </a:schemeClr>
            </a:solidFill>
            <a:prstDash val="solid"/>
            <a:round/>
            <a:headEnd type="none" w="sm" len="sm"/>
            <a:tailEnd type="triangle" w="med" len="med"/>
          </a:ln>
        </p:spPr>
      </p:cxnSp>
      <p:cxnSp>
        <p:nvCxnSpPr>
          <p:cNvPr id="3145729" name="Google Shape;152;p21"/>
          <p:cNvCxnSpPr>
            <a:cxnSpLocks/>
          </p:cNvCxnSpPr>
          <p:nvPr/>
        </p:nvCxnSpPr>
        <p:spPr>
          <a:xfrm>
            <a:off x="6120000" y="3420000"/>
            <a:ext cx="0" cy="720000"/>
          </a:xfrm>
          <a:prstGeom prst="straightConnector1">
            <a:avLst/>
          </a:prstGeom>
          <a:noFill/>
          <a:ln w="9525" cap="flat" cmpd="sng">
            <a:solidFill>
              <a:schemeClr val="accent1">
                <a:lumMod val="60000"/>
                <a:lumOff val="40000"/>
              </a:schemeClr>
            </a:solidFill>
            <a:prstDash val="solid"/>
            <a:round/>
            <a:headEnd type="none" w="sm" len="sm"/>
            <a:tailEnd type="triangle" w="med" len="med"/>
          </a:ln>
        </p:spPr>
      </p:cxnSp>
      <p:cxnSp>
        <p:nvCxnSpPr>
          <p:cNvPr id="3145730" name="Google Shape;153;p21"/>
          <p:cNvCxnSpPr>
            <a:cxnSpLocks/>
          </p:cNvCxnSpPr>
          <p:nvPr/>
        </p:nvCxnSpPr>
        <p:spPr>
          <a:xfrm>
            <a:off x="4140000" y="4860000"/>
            <a:ext cx="1080000" cy="540000"/>
          </a:xfrm>
          <a:prstGeom prst="straightConnector1">
            <a:avLst/>
          </a:prstGeom>
          <a:noFill/>
          <a:ln w="9525" cap="flat" cmpd="sng">
            <a:solidFill>
              <a:schemeClr val="accent1">
                <a:lumMod val="60000"/>
                <a:lumOff val="40000"/>
              </a:schemeClr>
            </a:solidFill>
            <a:prstDash val="solid"/>
            <a:round/>
            <a:headEnd type="none" w="sm" len="sm"/>
            <a:tailEnd type="triangle" w="med" len="med"/>
          </a:ln>
        </p:spPr>
      </p:cxnSp>
      <p:cxnSp>
        <p:nvCxnSpPr>
          <p:cNvPr id="3145731" name="Google Shape;154;p21"/>
          <p:cNvCxnSpPr>
            <a:cxnSpLocks/>
          </p:cNvCxnSpPr>
          <p:nvPr/>
        </p:nvCxnSpPr>
        <p:spPr>
          <a:xfrm>
            <a:off x="3420000" y="4860000"/>
            <a:ext cx="0" cy="360000"/>
          </a:xfrm>
          <a:prstGeom prst="straightConnector1">
            <a:avLst/>
          </a:prstGeom>
          <a:noFill/>
          <a:ln w="9525" cap="flat" cmpd="sng">
            <a:solidFill>
              <a:schemeClr val="accent1">
                <a:lumMod val="60000"/>
                <a:lumOff val="40000"/>
              </a:schemeClr>
            </a:solidFill>
            <a:prstDash val="solid"/>
            <a:round/>
            <a:headEnd type="none" w="sm" len="sm"/>
            <a:tailEnd type="triangle" w="med" len="med"/>
          </a:ln>
        </p:spPr>
      </p:cxnSp>
      <p:cxnSp>
        <p:nvCxnSpPr>
          <p:cNvPr id="3145732" name="Google Shape;155;p21"/>
          <p:cNvCxnSpPr>
            <a:cxnSpLocks/>
          </p:cNvCxnSpPr>
          <p:nvPr/>
        </p:nvCxnSpPr>
        <p:spPr>
          <a:xfrm>
            <a:off x="1980000" y="2700000"/>
            <a:ext cx="720000" cy="0"/>
          </a:xfrm>
          <a:prstGeom prst="straightConnector1">
            <a:avLst/>
          </a:prstGeom>
          <a:noFill/>
          <a:ln w="9525" cap="flat" cmpd="sng">
            <a:solidFill>
              <a:schemeClr val="accent1">
                <a:lumMod val="60000"/>
                <a:lumOff val="40000"/>
              </a:schemeClr>
            </a:solidFill>
            <a:prstDash val="solid"/>
            <a:round/>
            <a:headEnd type="none" w="sm" len="sm"/>
            <a:tailEnd type="triangle" w="med" len="med"/>
          </a:ln>
        </p:spPr>
      </p:cxnSp>
      <p:sp>
        <p:nvSpPr>
          <p:cNvPr id="1048635" name="Google Shape;156;p21"/>
          <p:cNvSpPr/>
          <p:nvPr/>
        </p:nvSpPr>
        <p:spPr>
          <a:xfrm>
            <a:off x="9000000" y="1620000"/>
            <a:ext cx="1980000" cy="900000"/>
          </a:xfrm>
          <a:prstGeom prst="rect">
            <a:avLst/>
          </a:prstGeom>
          <a:solidFill>
            <a:schemeClr val="accent1"/>
          </a:solidFill>
          <a:ln w="9525" cap="flat" cmpd="sng">
            <a:solidFill>
              <a:srgbClr val="203864"/>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spcBef>
                <a:spcPts val="0"/>
              </a:spcBef>
              <a:spcAft>
                <a:spcPts val="0"/>
              </a:spcAft>
              <a:buNone/>
            </a:pPr>
            <a:r>
              <a:rPr lang="en-IN" sz="1800" b="0" i="0" u="none" strike="noStrike" cap="none">
                <a:solidFill>
                  <a:srgbClr val="000000"/>
                </a:solidFill>
                <a:latin typeface="Arial"/>
                <a:ea typeface="Arial"/>
                <a:cs typeface="Arial"/>
                <a:sym typeface="Arial"/>
              </a:rPr>
              <a:t>Dc motor</a:t>
            </a:r>
            <a:endParaRPr sz="1800" b="0" i="0" u="none" strike="noStrike" cap="none">
              <a:solidFill>
                <a:srgbClr val="000000"/>
              </a:solidFill>
              <a:latin typeface="Arial"/>
              <a:ea typeface="Arial"/>
              <a:cs typeface="Arial"/>
              <a:sym typeface="Arial"/>
            </a:endParaRPr>
          </a:p>
        </p:txBody>
      </p:sp>
      <p:cxnSp>
        <p:nvCxnSpPr>
          <p:cNvPr id="3145735" name="Straight Connector 2"/>
          <p:cNvCxnSpPr>
            <a:cxnSpLocks/>
            <a:stCxn id="1048635" idx="2"/>
            <a:endCxn id="1048635" idx="2"/>
          </p:cNvCxnSpPr>
          <p:nvPr/>
        </p:nvCxnSpPr>
        <p:spPr>
          <a:xfrm>
            <a:off x="9990000" y="25200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36" name="Straight Connector 4"/>
          <p:cNvCxnSpPr>
            <a:cxnSpLocks/>
            <a:stCxn id="1048635" idx="2"/>
          </p:cNvCxnSpPr>
          <p:nvPr/>
        </p:nvCxnSpPr>
        <p:spPr>
          <a:xfrm>
            <a:off x="9990000" y="2520000"/>
            <a:ext cx="0" cy="10800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Title 1"/>
          <p:cNvSpPr>
            <a:spLocks noGrp="1"/>
          </p:cNvSpPr>
          <p:nvPr>
            <p:ph type="title"/>
          </p:nvPr>
        </p:nvSpPr>
        <p:spPr>
          <a:xfrm>
            <a:off x="1092200" y="242434"/>
            <a:ext cx="10007600" cy="1272800"/>
          </a:xfrm>
        </p:spPr>
        <p:txBody>
          <a:bodyPr/>
          <a:lstStyle/>
          <a:p>
            <a:pPr algn="ctr"/>
            <a:r>
              <a:rPr lang="en-US" sz="4400" b="1" dirty="0">
                <a:solidFill>
                  <a:srgbClr val="1F1F1F"/>
                </a:solidFill>
                <a:latin typeface="Times New Roman"/>
                <a:cs typeface="Times New Roman"/>
              </a:rPr>
              <a:t>Advantages</a:t>
            </a:r>
            <a:endParaRPr lang="en-IN" sz="4267" dirty="0">
              <a:latin typeface="Times New Roman" pitchFamily="18" charset="0"/>
              <a:cs typeface="Times New Roman" pitchFamily="18" charset="0"/>
            </a:endParaRPr>
          </a:p>
        </p:txBody>
      </p:sp>
      <p:sp>
        <p:nvSpPr>
          <p:cNvPr id="1048639" name="Text Placeholder 2"/>
          <p:cNvSpPr>
            <a:spLocks noGrp="1"/>
          </p:cNvSpPr>
          <p:nvPr>
            <p:ph type="body" idx="1"/>
          </p:nvPr>
        </p:nvSpPr>
        <p:spPr>
          <a:xfrm>
            <a:off x="1092200" y="1296195"/>
            <a:ext cx="10007600" cy="4046571"/>
          </a:xfrm>
        </p:spPr>
        <p:txBody>
          <a:bodyPr/>
          <a:lstStyle/>
          <a:p>
            <a:pPr>
              <a:buClr>
                <a:schemeClr val="tx1"/>
              </a:buCl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Environmental Benefits:</a:t>
            </a:r>
            <a:r>
              <a:rPr lang="en-US" sz="2400" dirty="0">
                <a:latin typeface="Times New Roman" panose="02020603050405020304" pitchFamily="18" charset="0"/>
                <a:cs typeface="Times New Roman" panose="02020603050405020304" pitchFamily="18" charset="0"/>
              </a:rPr>
              <a:t> Recycling waste plastic into filament reduces the amount of plastic waste in landfills and contributes to a more sustainable and eco-friendly 3D printing process.</a:t>
            </a:r>
          </a:p>
          <a:p>
            <a:pPr>
              <a:buClr>
                <a:schemeClr val="tx1"/>
              </a:buCl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Cost-Effective:</a:t>
            </a:r>
            <a:r>
              <a:rPr lang="en-US" sz="2400" dirty="0">
                <a:latin typeface="Times New Roman" panose="02020603050405020304" pitchFamily="18" charset="0"/>
                <a:cs typeface="Times New Roman" panose="02020603050405020304" pitchFamily="18" charset="0"/>
              </a:rPr>
              <a:t> Creating filament from waste plastic can be a cost-effective alternative to purchasing new filament, making 3D printing more affordable.</a:t>
            </a:r>
          </a:p>
          <a:p>
            <a:pPr>
              <a:buClr>
                <a:schemeClr val="tx1"/>
              </a:buCl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Customization:</a:t>
            </a:r>
            <a:r>
              <a:rPr lang="en-US" sz="2400" dirty="0">
                <a:latin typeface="Times New Roman" panose="02020603050405020304" pitchFamily="18" charset="0"/>
                <a:cs typeface="Times New Roman" panose="02020603050405020304" pitchFamily="18" charset="0"/>
              </a:rPr>
              <a:t> You can control the quality, color, and properties of the filament, allowing for customization to suit your specific 3D printing needs.</a:t>
            </a:r>
          </a:p>
          <a:p>
            <a:pPr>
              <a:buClr>
                <a:schemeClr val="tx1"/>
              </a:buCl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Reduced Dependency on New Resources:</a:t>
            </a:r>
            <a:r>
              <a:rPr lang="en-US" sz="2400" dirty="0">
                <a:latin typeface="Times New Roman" panose="02020603050405020304" pitchFamily="18" charset="0"/>
                <a:cs typeface="Times New Roman" panose="02020603050405020304" pitchFamily="18" charset="0"/>
              </a:rPr>
              <a:t> Using waste plastic reduces the need for new plastic resources, conserving raw materials and energy.</a:t>
            </a:r>
            <a:endParaRPr lang="en-IN" sz="2400" dirty="0">
              <a:latin typeface="Times New Roman" panose="02020603050405020304" pitchFamily="18" charset="0"/>
              <a:cs typeface="Times New Roman" panose="02020603050405020304" pitchFamily="18" charset="0"/>
            </a:endParaRPr>
          </a:p>
        </p:txBody>
      </p:sp>
      <p:sp>
        <p:nvSpPr>
          <p:cNvPr id="1048640" name="Google Shape;132;p13"/>
          <p:cNvSpPr txBox="1">
            <a:spLocks noGrp="1"/>
          </p:cNvSpPr>
          <p:nvPr>
            <p:ph type="sldNum" sz="quarter" idx="12"/>
          </p:nvPr>
        </p:nvSpPr>
        <p:spPr>
          <a:xfrm>
            <a:off x="195072" y="6210300"/>
            <a:ext cx="609600" cy="457200"/>
          </a:xfrm>
          <a:prstGeom prst="rect">
            <a:avLst/>
          </a:prstGeom>
        </p:spPr>
        <p:txBody>
          <a:bodyPr spcFirstLastPara="1" wrap="square" lIns="121900" tIns="121900" rIns="121900" bIns="121900" anchor="ctr" anchorCtr="0">
            <a:noAutofit/>
          </a:bodyPr>
          <a:lstStyle/>
          <a:p>
            <a:pPr algn="r" defTabSz="1219170"/>
            <a:fld id="{00000000-1234-1234-1234-123412341234}" type="slidenum">
              <a:rPr lang="en-GB">
                <a:latin typeface="Nunito"/>
                <a:ea typeface="Nunito"/>
                <a:cs typeface="Nunito"/>
                <a:sym typeface="Nunito"/>
              </a:rPr>
              <a:pPr algn="r" defTabSz="1219170"/>
              <a:t>11</a:t>
            </a:fld>
            <a:endParaRPr dirty="0">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1" name="Title 1"/>
          <p:cNvSpPr>
            <a:spLocks noGrp="1"/>
          </p:cNvSpPr>
          <p:nvPr>
            <p:ph type="title"/>
          </p:nvPr>
        </p:nvSpPr>
        <p:spPr>
          <a:xfrm>
            <a:off x="1092200" y="285370"/>
            <a:ext cx="10007600" cy="1272800"/>
          </a:xfrm>
        </p:spPr>
        <p:txBody>
          <a:bodyPr/>
          <a:lstStyle/>
          <a:p>
            <a:pPr algn="ctr"/>
            <a:r>
              <a:rPr lang="en-US" sz="4400" b="1" dirty="0">
                <a:solidFill>
                  <a:srgbClr val="1F1F1F"/>
                </a:solidFill>
                <a:latin typeface="Times New Roman"/>
                <a:cs typeface="Times New Roman"/>
              </a:rPr>
              <a:t>Disadvantages</a:t>
            </a:r>
            <a:endParaRPr lang="en-IN" sz="4267" dirty="0">
              <a:latin typeface="Times New Roman" pitchFamily="18" charset="0"/>
              <a:cs typeface="Times New Roman" pitchFamily="18" charset="0"/>
            </a:endParaRPr>
          </a:p>
        </p:txBody>
      </p:sp>
      <p:sp>
        <p:nvSpPr>
          <p:cNvPr id="1048642" name="Text Placeholder 2"/>
          <p:cNvSpPr>
            <a:spLocks noGrp="1"/>
          </p:cNvSpPr>
          <p:nvPr>
            <p:ph type="body" idx="1"/>
          </p:nvPr>
        </p:nvSpPr>
        <p:spPr>
          <a:xfrm>
            <a:off x="1092200" y="1405714"/>
            <a:ext cx="10007600" cy="4046571"/>
          </a:xfrm>
        </p:spPr>
        <p:txBody>
          <a:bodyPr/>
          <a:lstStyle/>
          <a:p>
            <a:pPr>
              <a:lnSpc>
                <a:spcPct val="150000"/>
              </a:lnSpc>
              <a:buClr>
                <a:schemeClr val="tx1"/>
              </a:buCl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Equipment and Skill Requirements:</a:t>
            </a:r>
            <a:r>
              <a:rPr lang="en-US" sz="2400" dirty="0">
                <a:latin typeface="Times New Roman" panose="02020603050405020304" pitchFamily="18" charset="0"/>
                <a:cs typeface="Times New Roman" panose="02020603050405020304" pitchFamily="18" charset="0"/>
              </a:rPr>
              <a:t> The process requires specialized equipment, such as a filament extruder, and some technical knowledge to set up and maintain the system.</a:t>
            </a:r>
          </a:p>
          <a:p>
            <a:pPr>
              <a:lnSpc>
                <a:spcPct val="150000"/>
              </a:lnSpc>
              <a:buClr>
                <a:schemeClr val="tx1"/>
              </a:buCl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Technology Maturity: </a:t>
            </a:r>
            <a:r>
              <a:rPr lang="en-US" sz="2400" dirty="0">
                <a:latin typeface="Times New Roman" panose="02020603050405020304" pitchFamily="18" charset="0"/>
                <a:cs typeface="Times New Roman" panose="02020603050405020304" pitchFamily="18" charset="0"/>
              </a:rPr>
              <a:t>The technology for 3D printer filament-making from plastic waste is still evolving. Early adoption may involve working with less mature processes and equipment.</a:t>
            </a:r>
            <a:endParaRPr lang="en-IN" sz="2400" dirty="0">
              <a:latin typeface="Times New Roman" panose="02020603050405020304" pitchFamily="18" charset="0"/>
              <a:cs typeface="Times New Roman" panose="02020603050405020304" pitchFamily="18" charset="0"/>
            </a:endParaRPr>
          </a:p>
        </p:txBody>
      </p:sp>
      <p:sp>
        <p:nvSpPr>
          <p:cNvPr id="1048643" name="Google Shape;132;p13"/>
          <p:cNvSpPr txBox="1">
            <a:spLocks noGrp="1"/>
          </p:cNvSpPr>
          <p:nvPr>
            <p:ph type="sldNum" sz="quarter" idx="12"/>
          </p:nvPr>
        </p:nvSpPr>
        <p:spPr>
          <a:xfrm>
            <a:off x="195072" y="6210300"/>
            <a:ext cx="609600" cy="457200"/>
          </a:xfrm>
          <a:prstGeom prst="rect">
            <a:avLst/>
          </a:prstGeom>
        </p:spPr>
        <p:txBody>
          <a:bodyPr spcFirstLastPara="1" wrap="square" lIns="121900" tIns="121900" rIns="121900" bIns="121900" anchor="ctr" anchorCtr="0">
            <a:noAutofit/>
          </a:bodyPr>
          <a:lstStyle/>
          <a:p>
            <a:pPr algn="r" defTabSz="1219170"/>
            <a:fld id="{00000000-1234-1234-1234-123412341234}" type="slidenum">
              <a:rPr lang="en-GB">
                <a:latin typeface="Nunito"/>
                <a:ea typeface="Nunito"/>
                <a:cs typeface="Nunito"/>
                <a:sym typeface="Nunito"/>
              </a:rPr>
              <a:pPr algn="r" defTabSz="1219170"/>
              <a:t>12</a:t>
            </a:fld>
            <a:endParaRPr dirty="0">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Title 1"/>
          <p:cNvSpPr>
            <a:spLocks noGrp="1"/>
          </p:cNvSpPr>
          <p:nvPr>
            <p:ph type="title"/>
          </p:nvPr>
        </p:nvSpPr>
        <p:spPr>
          <a:xfrm>
            <a:off x="1134241" y="364607"/>
            <a:ext cx="10007600" cy="1272800"/>
          </a:xfrm>
        </p:spPr>
        <p:txBody>
          <a:bodyPr/>
          <a:lstStyle/>
          <a:p>
            <a:pPr algn="ctr"/>
            <a:r>
              <a:rPr lang="en-IN" sz="4400" b="1" dirty="0">
                <a:solidFill>
                  <a:srgbClr val="0D0D0D"/>
                </a:solidFill>
                <a:latin typeface="Times New Roman"/>
                <a:ea typeface="Times New Roman"/>
                <a:cs typeface="Times New Roman"/>
                <a:sym typeface="Times New Roman"/>
              </a:rPr>
              <a:t>R</a:t>
            </a:r>
            <a:r>
              <a:rPr lang="en-IN" sz="4400" b="1" i="0" u="none" strike="noStrike" cap="none" dirty="0">
                <a:solidFill>
                  <a:srgbClr val="0D0D0D"/>
                </a:solidFill>
                <a:latin typeface="Times New Roman"/>
                <a:ea typeface="Times New Roman"/>
                <a:cs typeface="Times New Roman"/>
                <a:sym typeface="Times New Roman"/>
              </a:rPr>
              <a:t>eferences</a:t>
            </a:r>
            <a:endParaRPr lang="en-US" sz="4267" dirty="0">
              <a:latin typeface="Times New Roman" pitchFamily="18" charset="0"/>
              <a:cs typeface="Times New Roman" pitchFamily="18" charset="0"/>
            </a:endParaRPr>
          </a:p>
        </p:txBody>
      </p:sp>
      <p:sp>
        <p:nvSpPr>
          <p:cNvPr id="1048649" name="Text Placeholder 2"/>
          <p:cNvSpPr>
            <a:spLocks noGrp="1"/>
          </p:cNvSpPr>
          <p:nvPr>
            <p:ph type="body" idx="1"/>
          </p:nvPr>
        </p:nvSpPr>
        <p:spPr>
          <a:xfrm>
            <a:off x="1050159" y="1317812"/>
            <a:ext cx="10007600" cy="5175581"/>
          </a:xfrm>
        </p:spPr>
        <p:txBody>
          <a:bodyPr/>
          <a:lstStyle/>
          <a:p>
            <a:pPr indent="0">
              <a:lnSpc>
                <a:spcPct val="100000"/>
              </a:lnSpc>
              <a:buNone/>
            </a:pPr>
            <a:r>
              <a:rPr lang="en-US" sz="1200" b="0" strike="noStrike" spc="-1" dirty="0">
                <a:solidFill>
                  <a:srgbClr val="000000"/>
                </a:solidFill>
                <a:latin typeface="Times New Roman" panose="02020603050405020304" pitchFamily="18" charset="0"/>
                <a:cs typeface="Times New Roman" panose="02020603050405020304" pitchFamily="18" charset="0"/>
              </a:rPr>
              <a:t>Development of 3D Printing Filament from Recycled High-Density Polyethylene and Evaluation of Mechanical Properties" Authors: N. </a:t>
            </a:r>
            <a:r>
              <a:rPr lang="en-US" sz="1200" b="0" strike="noStrike" spc="-1" dirty="0" err="1">
                <a:solidFill>
                  <a:srgbClr val="000000"/>
                </a:solidFill>
                <a:latin typeface="Times New Roman" panose="02020603050405020304" pitchFamily="18" charset="0"/>
                <a:cs typeface="Times New Roman" panose="02020603050405020304" pitchFamily="18" charset="0"/>
              </a:rPr>
              <a:t>Zeydan</a:t>
            </a:r>
            <a:r>
              <a:rPr lang="en-US" sz="1200" b="0" strike="noStrike" spc="-1" dirty="0">
                <a:solidFill>
                  <a:srgbClr val="000000"/>
                </a:solidFill>
                <a:latin typeface="Times New Roman" panose="02020603050405020304" pitchFamily="18" charset="0"/>
                <a:cs typeface="Times New Roman" panose="02020603050405020304" pitchFamily="18" charset="0"/>
              </a:rPr>
              <a:t>, et al. Journal: Polymers Year: 2020</a:t>
            </a:r>
          </a:p>
          <a:p>
            <a:pPr indent="0">
              <a:lnSpc>
                <a:spcPct val="100000"/>
              </a:lnSpc>
              <a:buNone/>
            </a:pPr>
            <a:endParaRPr lang="en-US" sz="1200" spc="-1" dirty="0">
              <a:solidFill>
                <a:srgbClr val="000000"/>
              </a:solidFill>
              <a:latin typeface="Times New Roman" panose="02020603050405020304" pitchFamily="18" charset="0"/>
              <a:cs typeface="Times New Roman" panose="02020603050405020304" pitchFamily="18" charset="0"/>
            </a:endParaRPr>
          </a:p>
          <a:p>
            <a:pPr indent="0">
              <a:lnSpc>
                <a:spcPct val="100000"/>
              </a:lnSpc>
              <a:buNone/>
            </a:pPr>
            <a:r>
              <a:rPr lang="en-US" sz="1200" b="0" strike="noStrike" spc="-1" dirty="0">
                <a:solidFill>
                  <a:srgbClr val="000000"/>
                </a:solidFill>
                <a:latin typeface="Times New Roman" panose="02020603050405020304" pitchFamily="18" charset="0"/>
                <a:cs typeface="Times New Roman" panose="02020603050405020304" pitchFamily="18" charset="0"/>
              </a:rPr>
              <a:t>Recycling of plastic waste into 3D printing filament" Authors: A. Tiwari, et al. Journal: Resources, Conservation and Recycling Year: 2019</a:t>
            </a:r>
          </a:p>
          <a:p>
            <a:pPr indent="0">
              <a:lnSpc>
                <a:spcPct val="100000"/>
              </a:lnSpc>
              <a:buNone/>
            </a:pPr>
            <a:endParaRPr lang="en-IN" sz="1200" b="0" strike="noStrike" spc="-1" dirty="0">
              <a:solidFill>
                <a:srgbClr val="000000"/>
              </a:solidFill>
              <a:latin typeface="Times New Roman" panose="02020603050405020304" pitchFamily="18" charset="0"/>
              <a:cs typeface="Times New Roman" panose="02020603050405020304" pitchFamily="18" charset="0"/>
            </a:endParaRPr>
          </a:p>
          <a:p>
            <a:pPr indent="0">
              <a:lnSpc>
                <a:spcPct val="100000"/>
              </a:lnSpc>
              <a:buNone/>
            </a:pPr>
            <a:r>
              <a:rPr lang="en-US" sz="1200" b="0" strike="noStrike" spc="-1" dirty="0">
                <a:solidFill>
                  <a:srgbClr val="000000"/>
                </a:solidFill>
                <a:latin typeface="Times New Roman" panose="02020603050405020304" pitchFamily="18" charset="0"/>
                <a:cs typeface="Times New Roman" panose="02020603050405020304" pitchFamily="18" charset="0"/>
              </a:rPr>
              <a:t>Sustainable 3D Printing Filaments: A Review Authors: M. </a:t>
            </a:r>
            <a:r>
              <a:rPr lang="en-US" sz="1200" b="0" strike="noStrike" spc="-1" dirty="0" err="1">
                <a:solidFill>
                  <a:srgbClr val="000000"/>
                </a:solidFill>
                <a:latin typeface="Times New Roman" panose="02020603050405020304" pitchFamily="18" charset="0"/>
                <a:cs typeface="Times New Roman" panose="02020603050405020304" pitchFamily="18" charset="0"/>
              </a:rPr>
              <a:t>Parandoush</a:t>
            </a:r>
            <a:r>
              <a:rPr lang="en-US" sz="1200" b="0" strike="noStrike" spc="-1" dirty="0">
                <a:solidFill>
                  <a:srgbClr val="000000"/>
                </a:solidFill>
                <a:latin typeface="Times New Roman" panose="02020603050405020304" pitchFamily="18" charset="0"/>
                <a:cs typeface="Times New Roman" panose="02020603050405020304" pitchFamily="18" charset="0"/>
              </a:rPr>
              <a:t>, et al. Journal: Polymers Year: 2019</a:t>
            </a:r>
            <a:endParaRPr lang="zh-CN" altLang="en-US" dirty="0"/>
          </a:p>
          <a:p>
            <a:pPr indent="0">
              <a:lnSpc>
                <a:spcPct val="100000"/>
              </a:lnSpc>
              <a:buNone/>
            </a:pPr>
            <a:endParaRPr lang="en-IN" sz="1200" b="0" strike="noStrike" spc="-1" dirty="0">
              <a:solidFill>
                <a:srgbClr val="000000"/>
              </a:solidFill>
              <a:latin typeface="Times New Roman" panose="02020603050405020304" pitchFamily="18" charset="0"/>
              <a:cs typeface="Times New Roman" panose="02020603050405020304" pitchFamily="18" charset="0"/>
            </a:endParaRPr>
          </a:p>
          <a:p>
            <a:pPr indent="0">
              <a:lnSpc>
                <a:spcPct val="100000"/>
              </a:lnSpc>
              <a:buNone/>
            </a:pPr>
            <a:r>
              <a:rPr lang="en-IN" sz="1200" b="0" strike="noStrike" spc="-1" dirty="0">
                <a:solidFill>
                  <a:srgbClr val="000000"/>
                </a:solidFill>
                <a:latin typeface="Times New Roman" panose="02020603050405020304" pitchFamily="18" charset="0"/>
                <a:cs typeface="Times New Roman" panose="02020603050405020304" pitchFamily="18" charset="0"/>
              </a:rPr>
              <a:t>Anderson I (2017) Mechanical properties of specimens 3D printed </a:t>
            </a:r>
            <a:r>
              <a:rPr lang="en-IN" sz="1200" b="0" strike="noStrike" spc="-1" dirty="0" err="1">
                <a:solidFill>
                  <a:srgbClr val="000000"/>
                </a:solidFill>
                <a:latin typeface="Times New Roman" panose="02020603050405020304" pitchFamily="18" charset="0"/>
                <a:cs typeface="Times New Roman" panose="02020603050405020304" pitchFamily="18" charset="0"/>
              </a:rPr>
              <a:t>withvirgin</a:t>
            </a:r>
            <a:r>
              <a:rPr lang="en-IN" sz="1200" b="0" strike="noStrike" spc="-1" dirty="0">
                <a:solidFill>
                  <a:srgbClr val="000000"/>
                </a:solidFill>
                <a:latin typeface="Times New Roman" panose="02020603050405020304" pitchFamily="18" charset="0"/>
                <a:cs typeface="Times New Roman" panose="02020603050405020304" pitchFamily="18" charset="0"/>
              </a:rPr>
              <a:t> and recycled polylactic acid. 3D Print </a:t>
            </a:r>
            <a:r>
              <a:rPr lang="en-IN" sz="1200" b="0" strike="noStrike" spc="-1" dirty="0" err="1">
                <a:solidFill>
                  <a:srgbClr val="000000"/>
                </a:solidFill>
                <a:latin typeface="Times New Roman" panose="02020603050405020304" pitchFamily="18" charset="0"/>
                <a:cs typeface="Times New Roman" panose="02020603050405020304" pitchFamily="18" charset="0"/>
              </a:rPr>
              <a:t>Addit</a:t>
            </a:r>
            <a:r>
              <a:rPr lang="en-IN" sz="1200" b="0" strike="noStrike" spc="-1" dirty="0">
                <a:solidFill>
                  <a:srgbClr val="000000"/>
                </a:solidFill>
                <a:latin typeface="Times New Roman" panose="02020603050405020304" pitchFamily="18" charset="0"/>
                <a:cs typeface="Times New Roman" panose="02020603050405020304" pitchFamily="18" charset="0"/>
              </a:rPr>
              <a:t> </a:t>
            </a:r>
            <a:r>
              <a:rPr lang="en-IN" sz="1200" b="0" strike="noStrike" spc="-1" dirty="0" err="1">
                <a:solidFill>
                  <a:srgbClr val="000000"/>
                </a:solidFill>
                <a:latin typeface="Times New Roman" panose="02020603050405020304" pitchFamily="18" charset="0"/>
                <a:cs typeface="Times New Roman" panose="02020603050405020304" pitchFamily="18" charset="0"/>
              </a:rPr>
              <a:t>Manuf</a:t>
            </a:r>
            <a:r>
              <a:rPr lang="en-IN" sz="1200" b="0" strike="noStrike" spc="-1" dirty="0">
                <a:solidFill>
                  <a:srgbClr val="000000"/>
                </a:solidFill>
                <a:latin typeface="Times New Roman" panose="02020603050405020304" pitchFamily="18" charset="0"/>
                <a:cs typeface="Times New Roman" panose="02020603050405020304" pitchFamily="18" charset="0"/>
              </a:rPr>
              <a:t> 4:110–115. https://doi.org/10.1089/3dp.2016.0054</a:t>
            </a:r>
          </a:p>
          <a:p>
            <a:pPr indent="0">
              <a:lnSpc>
                <a:spcPct val="100000"/>
              </a:lnSpc>
              <a:buNone/>
            </a:pPr>
            <a:endParaRPr lang="en-IN" sz="1200" b="0" strike="noStrike" spc="-1" dirty="0">
              <a:solidFill>
                <a:srgbClr val="000000"/>
              </a:solidFill>
              <a:latin typeface="Times New Roman" panose="02020603050405020304" pitchFamily="18" charset="0"/>
              <a:cs typeface="Times New Roman" panose="02020603050405020304" pitchFamily="18" charset="0"/>
            </a:endParaRPr>
          </a:p>
          <a:p>
            <a:pPr indent="0">
              <a:lnSpc>
                <a:spcPct val="100000"/>
              </a:lnSpc>
              <a:buNone/>
            </a:pPr>
            <a:r>
              <a:rPr lang="en-IN" sz="1200" b="0" strike="noStrike" spc="-1" dirty="0">
                <a:solidFill>
                  <a:srgbClr val="000000"/>
                </a:solidFill>
                <a:latin typeface="Times New Roman" panose="02020603050405020304" pitchFamily="18" charset="0"/>
                <a:cs typeface="Times New Roman" panose="02020603050405020304" pitchFamily="18" charset="0"/>
              </a:rPr>
              <a:t>Andersson T, </a:t>
            </a:r>
            <a:r>
              <a:rPr lang="en-IN" sz="1200" b="0" strike="noStrike" spc="-1" dirty="0" err="1">
                <a:solidFill>
                  <a:srgbClr val="000000"/>
                </a:solidFill>
                <a:latin typeface="Times New Roman" panose="02020603050405020304" pitchFamily="18" charset="0"/>
                <a:cs typeface="Times New Roman" panose="02020603050405020304" pitchFamily="18" charset="0"/>
              </a:rPr>
              <a:t>Stålbom</a:t>
            </a:r>
            <a:r>
              <a:rPr lang="en-IN" sz="1200" b="0" strike="noStrike" spc="-1" dirty="0">
                <a:solidFill>
                  <a:srgbClr val="000000"/>
                </a:solidFill>
                <a:latin typeface="Times New Roman" panose="02020603050405020304" pitchFamily="18" charset="0"/>
                <a:cs typeface="Times New Roman" panose="02020603050405020304" pitchFamily="18" charset="0"/>
              </a:rPr>
              <a:t> B, </a:t>
            </a:r>
            <a:r>
              <a:rPr lang="en-IN" sz="1200" b="0" strike="noStrike" spc="-1" dirty="0" err="1">
                <a:solidFill>
                  <a:srgbClr val="000000"/>
                </a:solidFill>
                <a:latin typeface="Times New Roman" panose="02020603050405020304" pitchFamily="18" charset="0"/>
                <a:cs typeface="Times New Roman" panose="02020603050405020304" pitchFamily="18" charset="0"/>
              </a:rPr>
              <a:t>Wesslén</a:t>
            </a:r>
            <a:r>
              <a:rPr lang="en-IN" sz="1200" b="0" strike="noStrike" spc="-1" dirty="0">
                <a:solidFill>
                  <a:srgbClr val="000000"/>
                </a:solidFill>
                <a:latin typeface="Times New Roman" panose="02020603050405020304" pitchFamily="18" charset="0"/>
                <a:cs typeface="Times New Roman" panose="02020603050405020304" pitchFamily="18" charset="0"/>
              </a:rPr>
              <a:t> B (2004) Degradation of </a:t>
            </a:r>
            <a:r>
              <a:rPr lang="en-IN" sz="1200" b="0" strike="noStrike" spc="-1" dirty="0" err="1">
                <a:solidFill>
                  <a:srgbClr val="000000"/>
                </a:solidFill>
                <a:latin typeface="Times New Roman" panose="02020603050405020304" pitchFamily="18" charset="0"/>
                <a:cs typeface="Times New Roman" panose="02020603050405020304" pitchFamily="18" charset="0"/>
              </a:rPr>
              <a:t>polyethyleneduring</a:t>
            </a:r>
            <a:r>
              <a:rPr lang="en-IN" sz="1200" b="0" strike="noStrike" spc="-1" dirty="0">
                <a:solidFill>
                  <a:srgbClr val="000000"/>
                </a:solidFill>
                <a:latin typeface="Times New Roman" panose="02020603050405020304" pitchFamily="18" charset="0"/>
                <a:cs typeface="Times New Roman" panose="02020603050405020304" pitchFamily="18" charset="0"/>
              </a:rPr>
              <a:t> extrusion. II. Degradation of low-density polyethylene, </a:t>
            </a:r>
            <a:r>
              <a:rPr lang="en-IN" sz="1200" b="0" strike="noStrike" spc="-1" dirty="0" err="1">
                <a:solidFill>
                  <a:srgbClr val="000000"/>
                </a:solidFill>
                <a:latin typeface="Times New Roman" panose="02020603050405020304" pitchFamily="18" charset="0"/>
                <a:cs typeface="Times New Roman" panose="02020603050405020304" pitchFamily="18" charset="0"/>
              </a:rPr>
              <a:t>linearlowdensity</a:t>
            </a:r>
            <a:r>
              <a:rPr lang="en-IN" sz="1200" b="0" strike="noStrike" spc="-1" dirty="0">
                <a:solidFill>
                  <a:srgbClr val="000000"/>
                </a:solidFill>
                <a:latin typeface="Times New Roman" panose="02020603050405020304" pitchFamily="18" charset="0"/>
                <a:cs typeface="Times New Roman" panose="02020603050405020304" pitchFamily="18" charset="0"/>
              </a:rPr>
              <a:t> polyethylene, and high-density polyethylene in film extrusion. J </a:t>
            </a:r>
            <a:r>
              <a:rPr lang="en-IN" sz="1200" b="0" strike="noStrike" spc="-1" dirty="0" err="1">
                <a:solidFill>
                  <a:srgbClr val="000000"/>
                </a:solidFill>
                <a:latin typeface="Times New Roman" panose="02020603050405020304" pitchFamily="18" charset="0"/>
                <a:cs typeface="Times New Roman" panose="02020603050405020304" pitchFamily="18" charset="0"/>
              </a:rPr>
              <a:t>Appl</a:t>
            </a:r>
            <a:r>
              <a:rPr lang="en-IN" sz="1200" b="0" strike="noStrike" spc="-1" dirty="0">
                <a:solidFill>
                  <a:srgbClr val="000000"/>
                </a:solidFill>
                <a:latin typeface="Times New Roman" panose="02020603050405020304" pitchFamily="18" charset="0"/>
                <a:cs typeface="Times New Roman" panose="02020603050405020304" pitchFamily="18" charset="0"/>
              </a:rPr>
              <a:t> </a:t>
            </a:r>
            <a:r>
              <a:rPr lang="en-IN" sz="1200" b="0" strike="noStrike" spc="-1" dirty="0" err="1">
                <a:solidFill>
                  <a:srgbClr val="000000"/>
                </a:solidFill>
                <a:latin typeface="Times New Roman" panose="02020603050405020304" pitchFamily="18" charset="0"/>
                <a:cs typeface="Times New Roman" panose="02020603050405020304" pitchFamily="18" charset="0"/>
              </a:rPr>
              <a:t>Polym</a:t>
            </a:r>
            <a:r>
              <a:rPr lang="en-IN" sz="1200" b="0" strike="noStrike" spc="-1" dirty="0">
                <a:solidFill>
                  <a:srgbClr val="000000"/>
                </a:solidFill>
                <a:latin typeface="Times New Roman" panose="02020603050405020304" pitchFamily="18" charset="0"/>
                <a:cs typeface="Times New Roman" panose="02020603050405020304" pitchFamily="18" charset="0"/>
              </a:rPr>
              <a:t> Sci 91:1525–1537. https://doi.org/10.1002/app.13024</a:t>
            </a:r>
          </a:p>
          <a:p>
            <a:pPr indent="0">
              <a:lnSpc>
                <a:spcPct val="100000"/>
              </a:lnSpc>
              <a:buNone/>
            </a:pPr>
            <a:endParaRPr lang="en-IN" sz="1200" b="0" strike="noStrike" spc="-1" dirty="0">
              <a:solidFill>
                <a:srgbClr val="000000"/>
              </a:solidFill>
              <a:latin typeface="Times New Roman" panose="02020603050405020304" pitchFamily="18" charset="0"/>
              <a:cs typeface="Times New Roman" panose="02020603050405020304" pitchFamily="18" charset="0"/>
            </a:endParaRPr>
          </a:p>
          <a:p>
            <a:pPr indent="0">
              <a:lnSpc>
                <a:spcPct val="100000"/>
              </a:lnSpc>
              <a:buNone/>
            </a:pPr>
            <a:r>
              <a:rPr lang="en-IN" sz="1200" b="0" strike="noStrike" spc="-1" dirty="0" err="1">
                <a:solidFill>
                  <a:srgbClr val="000000"/>
                </a:solidFill>
                <a:latin typeface="Times New Roman" panose="02020603050405020304" pitchFamily="18" charset="0"/>
                <a:cs typeface="Times New Roman" panose="02020603050405020304" pitchFamily="18" charset="0"/>
              </a:rPr>
              <a:t>Badia</a:t>
            </a:r>
            <a:r>
              <a:rPr lang="en-IN" sz="1200" b="0" strike="noStrike" spc="-1" dirty="0">
                <a:solidFill>
                  <a:srgbClr val="000000"/>
                </a:solidFill>
                <a:latin typeface="Times New Roman" panose="02020603050405020304" pitchFamily="18" charset="0"/>
                <a:cs typeface="Times New Roman" panose="02020603050405020304" pitchFamily="18" charset="0"/>
              </a:rPr>
              <a:t> JD, </a:t>
            </a:r>
            <a:r>
              <a:rPr lang="en-IN" sz="1200" b="0" strike="noStrike" spc="-1" dirty="0" err="1">
                <a:solidFill>
                  <a:srgbClr val="000000"/>
                </a:solidFill>
                <a:latin typeface="Times New Roman" panose="02020603050405020304" pitchFamily="18" charset="0"/>
                <a:cs typeface="Times New Roman" panose="02020603050405020304" pitchFamily="18" charset="0"/>
              </a:rPr>
              <a:t>Strömberg</a:t>
            </a:r>
            <a:r>
              <a:rPr lang="en-IN" sz="1200" b="0" strike="noStrike" spc="-1" dirty="0">
                <a:solidFill>
                  <a:srgbClr val="000000"/>
                </a:solidFill>
                <a:latin typeface="Times New Roman" panose="02020603050405020304" pitchFamily="18" charset="0"/>
                <a:cs typeface="Times New Roman" panose="02020603050405020304" pitchFamily="18" charset="0"/>
              </a:rPr>
              <a:t> E, Karlsson S, Ribes-</a:t>
            </a:r>
            <a:r>
              <a:rPr lang="en-IN" sz="1200" b="0" strike="noStrike" spc="-1" dirty="0" err="1">
                <a:solidFill>
                  <a:srgbClr val="000000"/>
                </a:solidFill>
                <a:latin typeface="Times New Roman" panose="02020603050405020304" pitchFamily="18" charset="0"/>
                <a:cs typeface="Times New Roman" panose="02020603050405020304" pitchFamily="18" charset="0"/>
              </a:rPr>
              <a:t>Greus</a:t>
            </a:r>
            <a:r>
              <a:rPr lang="en-IN" sz="1200" b="0" strike="noStrike" spc="-1" dirty="0">
                <a:solidFill>
                  <a:srgbClr val="000000"/>
                </a:solidFill>
                <a:latin typeface="Times New Roman" panose="02020603050405020304" pitchFamily="18" charset="0"/>
                <a:cs typeface="Times New Roman" panose="02020603050405020304" pitchFamily="18" charset="0"/>
              </a:rPr>
              <a:t> A (2012) </a:t>
            </a:r>
            <a:r>
              <a:rPr lang="en-IN" sz="1200" b="0" strike="noStrike" spc="-1" dirty="0" err="1">
                <a:solidFill>
                  <a:srgbClr val="000000"/>
                </a:solidFill>
                <a:latin typeface="Times New Roman" panose="02020603050405020304" pitchFamily="18" charset="0"/>
                <a:cs typeface="Times New Roman" panose="02020603050405020304" pitchFamily="18" charset="0"/>
              </a:rPr>
              <a:t>Materialvalorisation</a:t>
            </a:r>
            <a:r>
              <a:rPr lang="en-IN" sz="1200" b="0" strike="noStrike" spc="-1" dirty="0">
                <a:solidFill>
                  <a:srgbClr val="000000"/>
                </a:solidFill>
                <a:latin typeface="Times New Roman" panose="02020603050405020304" pitchFamily="18" charset="0"/>
                <a:cs typeface="Times New Roman" panose="02020603050405020304" pitchFamily="18" charset="0"/>
              </a:rPr>
              <a:t> of amorphous polylactide. Influence of thermomechanical degradation on the morphology, segmental </a:t>
            </a:r>
            <a:r>
              <a:rPr lang="en-IN" sz="1200" b="0" strike="noStrike" spc="-1" dirty="0" err="1">
                <a:solidFill>
                  <a:srgbClr val="000000"/>
                </a:solidFill>
                <a:latin typeface="Times New Roman" panose="02020603050405020304" pitchFamily="18" charset="0"/>
                <a:cs typeface="Times New Roman" panose="02020603050405020304" pitchFamily="18" charset="0"/>
              </a:rPr>
              <a:t>dynamics,thermal</a:t>
            </a:r>
            <a:r>
              <a:rPr lang="en-IN" sz="1200" b="0" strike="noStrike" spc="-1" dirty="0">
                <a:solidFill>
                  <a:srgbClr val="000000"/>
                </a:solidFill>
                <a:latin typeface="Times New Roman" panose="02020603050405020304" pitchFamily="18" charset="0"/>
                <a:cs typeface="Times New Roman" panose="02020603050405020304" pitchFamily="18" charset="0"/>
              </a:rPr>
              <a:t> and mechanical performance. </a:t>
            </a:r>
            <a:r>
              <a:rPr lang="en-IN" sz="1200" b="0" strike="noStrike" spc="-1" dirty="0" err="1">
                <a:solidFill>
                  <a:srgbClr val="000000"/>
                </a:solidFill>
                <a:latin typeface="Times New Roman" panose="02020603050405020304" pitchFamily="18" charset="0"/>
                <a:cs typeface="Times New Roman" panose="02020603050405020304" pitchFamily="18" charset="0"/>
              </a:rPr>
              <a:t>Polym</a:t>
            </a:r>
            <a:r>
              <a:rPr lang="en-IN" sz="1200" b="0" strike="noStrike" spc="-1" dirty="0">
                <a:solidFill>
                  <a:srgbClr val="000000"/>
                </a:solidFill>
                <a:latin typeface="Times New Roman" panose="02020603050405020304" pitchFamily="18" charset="0"/>
                <a:cs typeface="Times New Roman" panose="02020603050405020304" pitchFamily="18" charset="0"/>
              </a:rPr>
              <a:t> </a:t>
            </a:r>
            <a:r>
              <a:rPr lang="en-IN" sz="1200" b="0" strike="noStrike" spc="-1" dirty="0" err="1">
                <a:solidFill>
                  <a:srgbClr val="000000"/>
                </a:solidFill>
                <a:latin typeface="Times New Roman" panose="02020603050405020304" pitchFamily="18" charset="0"/>
                <a:cs typeface="Times New Roman" panose="02020603050405020304" pitchFamily="18" charset="0"/>
              </a:rPr>
              <a:t>Degrad</a:t>
            </a:r>
            <a:r>
              <a:rPr lang="en-IN" sz="1200" b="0" strike="noStrike" spc="-1" dirty="0">
                <a:solidFill>
                  <a:srgbClr val="000000"/>
                </a:solidFill>
                <a:latin typeface="Times New Roman" panose="02020603050405020304" pitchFamily="18" charset="0"/>
                <a:cs typeface="Times New Roman" panose="02020603050405020304" pitchFamily="18" charset="0"/>
              </a:rPr>
              <a:t> Stab 97:670–678. https://doi.org/10.1016/j.polymdegradstab.2011.12.019</a:t>
            </a:r>
          </a:p>
          <a:p>
            <a:pPr indent="0">
              <a:lnSpc>
                <a:spcPct val="100000"/>
              </a:lnSpc>
              <a:buNone/>
            </a:pPr>
            <a:endParaRPr lang="en-IN" sz="1200" b="0" strike="noStrike" spc="-1" dirty="0">
              <a:solidFill>
                <a:srgbClr val="000000"/>
              </a:solidFill>
              <a:latin typeface="Times New Roman" panose="02020603050405020304" pitchFamily="18" charset="0"/>
              <a:cs typeface="Times New Roman" panose="02020603050405020304" pitchFamily="18" charset="0"/>
            </a:endParaRPr>
          </a:p>
          <a:p>
            <a:pPr indent="0">
              <a:lnSpc>
                <a:spcPct val="100000"/>
              </a:lnSpc>
              <a:buNone/>
            </a:pPr>
            <a:r>
              <a:rPr lang="en-IN" sz="1200" b="0" strike="noStrike" spc="-1" dirty="0" err="1">
                <a:solidFill>
                  <a:srgbClr val="000000"/>
                </a:solidFill>
                <a:latin typeface="Times New Roman" panose="02020603050405020304" pitchFamily="18" charset="0"/>
                <a:cs typeface="Times New Roman" panose="02020603050405020304" pitchFamily="18" charset="0"/>
              </a:rPr>
              <a:t>Baechler</a:t>
            </a:r>
            <a:r>
              <a:rPr lang="en-IN" sz="1200" b="0" strike="noStrike" spc="-1" dirty="0">
                <a:solidFill>
                  <a:srgbClr val="000000"/>
                </a:solidFill>
                <a:latin typeface="Times New Roman" panose="02020603050405020304" pitchFamily="18" charset="0"/>
                <a:cs typeface="Times New Roman" panose="02020603050405020304" pitchFamily="18" charset="0"/>
              </a:rPr>
              <a:t> C, </a:t>
            </a:r>
            <a:r>
              <a:rPr lang="en-IN" sz="1200" b="0" strike="noStrike" spc="-1" dirty="0" err="1">
                <a:solidFill>
                  <a:srgbClr val="000000"/>
                </a:solidFill>
                <a:latin typeface="Times New Roman" panose="02020603050405020304" pitchFamily="18" charset="0"/>
                <a:cs typeface="Times New Roman" panose="02020603050405020304" pitchFamily="18" charset="0"/>
              </a:rPr>
              <a:t>Devuono</a:t>
            </a:r>
            <a:r>
              <a:rPr lang="en-IN" sz="1200" b="0" strike="noStrike" spc="-1" dirty="0">
                <a:solidFill>
                  <a:srgbClr val="000000"/>
                </a:solidFill>
                <a:latin typeface="Times New Roman" panose="02020603050405020304" pitchFamily="18" charset="0"/>
                <a:cs typeface="Times New Roman" panose="02020603050405020304" pitchFamily="18" charset="0"/>
              </a:rPr>
              <a:t> M, Pearce JM (2013) Distributed recycling </a:t>
            </a:r>
            <a:r>
              <a:rPr lang="en-IN" sz="1200" b="0" strike="noStrike" spc="-1" dirty="0" err="1">
                <a:solidFill>
                  <a:srgbClr val="000000"/>
                </a:solidFill>
                <a:latin typeface="Times New Roman" panose="02020603050405020304" pitchFamily="18" charset="0"/>
                <a:cs typeface="Times New Roman" panose="02020603050405020304" pitchFamily="18" charset="0"/>
              </a:rPr>
              <a:t>ofwaste</a:t>
            </a:r>
            <a:r>
              <a:rPr lang="en-IN" sz="1200" b="0" strike="noStrike" spc="-1" dirty="0">
                <a:solidFill>
                  <a:srgbClr val="000000"/>
                </a:solidFill>
                <a:latin typeface="Times New Roman" panose="02020603050405020304" pitchFamily="18" charset="0"/>
                <a:cs typeface="Times New Roman" panose="02020603050405020304" pitchFamily="18" charset="0"/>
              </a:rPr>
              <a:t> polymer into RepRap feedstock. Rapid </a:t>
            </a:r>
            <a:r>
              <a:rPr lang="en-IN" sz="1200" b="0" strike="noStrike" spc="-1" dirty="0" err="1">
                <a:solidFill>
                  <a:srgbClr val="000000"/>
                </a:solidFill>
                <a:latin typeface="Times New Roman" panose="02020603050405020304" pitchFamily="18" charset="0"/>
                <a:cs typeface="Times New Roman" panose="02020603050405020304" pitchFamily="18" charset="0"/>
              </a:rPr>
              <a:t>Prototyp</a:t>
            </a:r>
            <a:r>
              <a:rPr lang="en-IN" sz="1200" b="0" strike="noStrike" spc="-1" dirty="0">
                <a:solidFill>
                  <a:srgbClr val="000000"/>
                </a:solidFill>
                <a:latin typeface="Times New Roman" panose="02020603050405020304" pitchFamily="18" charset="0"/>
                <a:cs typeface="Times New Roman" panose="02020603050405020304" pitchFamily="18" charset="0"/>
              </a:rPr>
              <a:t> J 19:118–125. </a:t>
            </a:r>
            <a:r>
              <a:rPr lang="en-IN" sz="1200" b="0" strike="noStrike" spc="-1" dirty="0">
                <a:solidFill>
                  <a:srgbClr val="000000"/>
                </a:solidFill>
                <a:latin typeface="Times New Roman" panose="02020603050405020304" pitchFamily="18" charset="0"/>
                <a:cs typeface="Times New Roman" panose="02020603050405020304" pitchFamily="18" charset="0"/>
                <a:hlinkClick r:id="rId2"/>
              </a:rPr>
              <a:t>https://doi.org/10.1108/13552541311302978</a:t>
            </a:r>
            <a:endParaRPr lang="en-IN" sz="1200" b="0" strike="noStrike" spc="-1" dirty="0">
              <a:solidFill>
                <a:srgbClr val="000000"/>
              </a:solidFill>
              <a:latin typeface="Times New Roman" panose="02020603050405020304" pitchFamily="18" charset="0"/>
              <a:cs typeface="Times New Roman" panose="02020603050405020304" pitchFamily="18" charset="0"/>
            </a:endParaRPr>
          </a:p>
          <a:p>
            <a:pPr indent="0">
              <a:lnSpc>
                <a:spcPct val="100000"/>
              </a:lnSpc>
              <a:buNone/>
            </a:pPr>
            <a:endParaRPr lang="en-IN" sz="1200" b="0" strike="noStrike" spc="-1" dirty="0">
              <a:solidFill>
                <a:srgbClr val="000000"/>
              </a:solidFill>
              <a:latin typeface="Times New Roman" panose="02020603050405020304" pitchFamily="18" charset="0"/>
              <a:cs typeface="Times New Roman" panose="02020603050405020304" pitchFamily="18" charset="0"/>
            </a:endParaRPr>
          </a:p>
          <a:p>
            <a:pPr indent="0">
              <a:lnSpc>
                <a:spcPct val="100000"/>
              </a:lnSpc>
              <a:buNone/>
            </a:pPr>
            <a:r>
              <a:rPr lang="en-IN" sz="1200" b="0" strike="noStrike" spc="-1" dirty="0" err="1">
                <a:solidFill>
                  <a:srgbClr val="000000"/>
                </a:solidFill>
                <a:latin typeface="Times New Roman" panose="02020603050405020304" pitchFamily="18" charset="0"/>
                <a:cs typeface="Times New Roman" panose="02020603050405020304" pitchFamily="18" charset="0"/>
              </a:rPr>
              <a:t>Beltrán</a:t>
            </a:r>
            <a:r>
              <a:rPr lang="en-IN" sz="1200" b="0" strike="noStrike" spc="-1" dirty="0">
                <a:solidFill>
                  <a:srgbClr val="000000"/>
                </a:solidFill>
                <a:latin typeface="Times New Roman" panose="02020603050405020304" pitchFamily="18" charset="0"/>
                <a:cs typeface="Times New Roman" panose="02020603050405020304" pitchFamily="18" charset="0"/>
              </a:rPr>
              <a:t> FR, Lorenzo V, de la Orden MU, Martínez-</a:t>
            </a:r>
            <a:r>
              <a:rPr lang="en-IN" sz="1200" b="0" strike="noStrike" spc="-1" dirty="0" err="1">
                <a:solidFill>
                  <a:srgbClr val="000000"/>
                </a:solidFill>
                <a:latin typeface="Times New Roman" panose="02020603050405020304" pitchFamily="18" charset="0"/>
                <a:cs typeface="Times New Roman" panose="02020603050405020304" pitchFamily="18" charset="0"/>
              </a:rPr>
              <a:t>Urreaga</a:t>
            </a:r>
            <a:r>
              <a:rPr lang="en-IN" sz="1200" b="0" strike="noStrike" spc="-1" dirty="0">
                <a:solidFill>
                  <a:srgbClr val="000000"/>
                </a:solidFill>
                <a:latin typeface="Times New Roman" panose="02020603050405020304" pitchFamily="18" charset="0"/>
                <a:cs typeface="Times New Roman" panose="02020603050405020304" pitchFamily="18" charset="0"/>
              </a:rPr>
              <a:t> J (2016)Effect of different mechanical recycling processes on the </a:t>
            </a:r>
            <a:r>
              <a:rPr lang="en-IN" sz="1200" b="0" strike="noStrike" spc="-1" dirty="0" err="1">
                <a:solidFill>
                  <a:srgbClr val="000000"/>
                </a:solidFill>
                <a:latin typeface="Times New Roman" panose="02020603050405020304" pitchFamily="18" charset="0"/>
                <a:cs typeface="Times New Roman" panose="02020603050405020304" pitchFamily="18" charset="0"/>
              </a:rPr>
              <a:t>hydrolyticdegradation</a:t>
            </a:r>
            <a:r>
              <a:rPr lang="en-IN" sz="1200" b="0" strike="noStrike" spc="-1" dirty="0">
                <a:solidFill>
                  <a:srgbClr val="000000"/>
                </a:solidFill>
                <a:latin typeface="Times New Roman" panose="02020603050405020304" pitchFamily="18" charset="0"/>
                <a:cs typeface="Times New Roman" panose="02020603050405020304" pitchFamily="18" charset="0"/>
              </a:rPr>
              <a:t> of poly(L-lactic acid). </a:t>
            </a:r>
            <a:r>
              <a:rPr lang="en-IN" sz="1200" b="0" strike="noStrike" spc="-1" dirty="0" err="1">
                <a:solidFill>
                  <a:srgbClr val="000000"/>
                </a:solidFill>
                <a:latin typeface="Times New Roman" panose="02020603050405020304" pitchFamily="18" charset="0"/>
                <a:cs typeface="Times New Roman" panose="02020603050405020304" pitchFamily="18" charset="0"/>
              </a:rPr>
              <a:t>Polym</a:t>
            </a:r>
            <a:r>
              <a:rPr lang="en-IN" sz="1200" b="0" strike="noStrike" spc="-1" dirty="0">
                <a:solidFill>
                  <a:srgbClr val="000000"/>
                </a:solidFill>
                <a:latin typeface="Times New Roman" panose="02020603050405020304" pitchFamily="18" charset="0"/>
                <a:cs typeface="Times New Roman" panose="02020603050405020304" pitchFamily="18" charset="0"/>
              </a:rPr>
              <a:t> </a:t>
            </a:r>
            <a:r>
              <a:rPr lang="en-IN" sz="1200" b="0" strike="noStrike" spc="-1" dirty="0" err="1">
                <a:solidFill>
                  <a:srgbClr val="000000"/>
                </a:solidFill>
                <a:latin typeface="Times New Roman" panose="02020603050405020304" pitchFamily="18" charset="0"/>
                <a:cs typeface="Times New Roman" panose="02020603050405020304" pitchFamily="18" charset="0"/>
              </a:rPr>
              <a:t>Degrad</a:t>
            </a:r>
            <a:r>
              <a:rPr lang="en-IN" sz="1200" b="0" strike="noStrike" spc="-1" dirty="0">
                <a:solidFill>
                  <a:srgbClr val="000000"/>
                </a:solidFill>
                <a:latin typeface="Times New Roman" panose="02020603050405020304" pitchFamily="18" charset="0"/>
                <a:cs typeface="Times New Roman" panose="02020603050405020304" pitchFamily="18" charset="0"/>
              </a:rPr>
              <a:t> Stab 133:339–348. https://doi.org/10.1016/j.polymdegradstab.2016.09.018</a:t>
            </a:r>
          </a:p>
          <a:p>
            <a:pPr indent="0">
              <a:lnSpc>
                <a:spcPct val="100000"/>
              </a:lnSpc>
              <a:buNone/>
            </a:pPr>
            <a:endParaRPr lang="en-IN" sz="1200" b="0" strike="noStrike" spc="-1" dirty="0">
              <a:solidFill>
                <a:srgbClr val="000000"/>
              </a:solidFill>
              <a:latin typeface="Times New Roman" panose="02020603050405020304" pitchFamily="18" charset="0"/>
              <a:cs typeface="Times New Roman" panose="02020603050405020304" pitchFamily="18" charset="0"/>
            </a:endParaRPr>
          </a:p>
          <a:p>
            <a:pPr indent="0">
              <a:lnSpc>
                <a:spcPct val="100000"/>
              </a:lnSpc>
              <a:buNone/>
            </a:pPr>
            <a:r>
              <a:rPr lang="en-IN" sz="1200" b="0" strike="noStrike" spc="-1" dirty="0" err="1">
                <a:solidFill>
                  <a:srgbClr val="000000"/>
                </a:solidFill>
                <a:latin typeface="Times New Roman" panose="02020603050405020304" pitchFamily="18" charset="0"/>
                <a:cs typeface="Times New Roman" panose="02020603050405020304" pitchFamily="18" charset="0"/>
              </a:rPr>
              <a:t>Beltrán</a:t>
            </a:r>
            <a:r>
              <a:rPr lang="en-IN" sz="1200" b="0" strike="noStrike" spc="-1" dirty="0">
                <a:solidFill>
                  <a:srgbClr val="000000"/>
                </a:solidFill>
                <a:latin typeface="Times New Roman" panose="02020603050405020304" pitchFamily="18" charset="0"/>
                <a:cs typeface="Times New Roman" panose="02020603050405020304" pitchFamily="18" charset="0"/>
              </a:rPr>
              <a:t> FR, Lorenzo V, Acosta J, de la Orden MU, Martínez </a:t>
            </a:r>
            <a:r>
              <a:rPr lang="en-IN" sz="1200" b="0" strike="noStrike" spc="-1" dirty="0" err="1">
                <a:solidFill>
                  <a:srgbClr val="000000"/>
                </a:solidFill>
                <a:latin typeface="Times New Roman" panose="02020603050405020304" pitchFamily="18" charset="0"/>
                <a:cs typeface="Times New Roman" panose="02020603050405020304" pitchFamily="18" charset="0"/>
              </a:rPr>
              <a:t>Urreaga</a:t>
            </a:r>
            <a:r>
              <a:rPr lang="en-IN" sz="1200" b="0" strike="noStrike" spc="-1" dirty="0">
                <a:solidFill>
                  <a:srgbClr val="000000"/>
                </a:solidFill>
                <a:latin typeface="Times New Roman" panose="02020603050405020304" pitchFamily="18" charset="0"/>
                <a:cs typeface="Times New Roman" panose="02020603050405020304" pitchFamily="18" charset="0"/>
              </a:rPr>
              <a:t> J2018) Effect of simulated mechanical recycling processes on </a:t>
            </a:r>
            <a:r>
              <a:rPr lang="en-IN" sz="1200" b="0" strike="noStrike" spc="-1" dirty="0" err="1">
                <a:solidFill>
                  <a:srgbClr val="000000"/>
                </a:solidFill>
                <a:latin typeface="Times New Roman" panose="02020603050405020304" pitchFamily="18" charset="0"/>
                <a:cs typeface="Times New Roman" panose="02020603050405020304" pitchFamily="18" charset="0"/>
              </a:rPr>
              <a:t>thestructure</a:t>
            </a:r>
            <a:r>
              <a:rPr lang="en-IN" sz="1200" b="0" strike="noStrike" spc="-1" dirty="0">
                <a:solidFill>
                  <a:srgbClr val="000000"/>
                </a:solidFill>
                <a:latin typeface="Times New Roman" panose="02020603050405020304" pitchFamily="18" charset="0"/>
                <a:cs typeface="Times New Roman" panose="02020603050405020304" pitchFamily="18" charset="0"/>
              </a:rPr>
              <a:t> and properties of poly(lactic acid). J Environ </a:t>
            </a:r>
            <a:r>
              <a:rPr lang="en-IN" sz="1200" b="0" strike="noStrike" spc="-1" dirty="0" err="1">
                <a:solidFill>
                  <a:srgbClr val="000000"/>
                </a:solidFill>
                <a:latin typeface="Times New Roman" panose="02020603050405020304" pitchFamily="18" charset="0"/>
                <a:cs typeface="Times New Roman" panose="02020603050405020304" pitchFamily="18" charset="0"/>
              </a:rPr>
              <a:t>Manag</a:t>
            </a:r>
            <a:r>
              <a:rPr lang="en-IN" sz="1200" b="0" strike="noStrike" spc="-1" dirty="0">
                <a:solidFill>
                  <a:srgbClr val="000000"/>
                </a:solidFill>
                <a:latin typeface="Times New Roman" panose="02020603050405020304" pitchFamily="18" charset="0"/>
                <a:cs typeface="Times New Roman" panose="02020603050405020304" pitchFamily="18" charset="0"/>
              </a:rPr>
              <a:t> 216:25–31. https://doi.org/10.1016/j.jenvman.2017.05.020</a:t>
            </a:r>
          </a:p>
        </p:txBody>
      </p:sp>
      <p:sp>
        <p:nvSpPr>
          <p:cNvPr id="1048650" name="Google Shape;143;p14"/>
          <p:cNvSpPr txBox="1"/>
          <p:nvPr/>
        </p:nvSpPr>
        <p:spPr>
          <a:xfrm>
            <a:off x="0" y="5922539"/>
            <a:ext cx="11586000" cy="421200"/>
          </a:xfrm>
          <a:prstGeom prst="rect">
            <a:avLst/>
          </a:prstGeom>
          <a:noFill/>
          <a:ln>
            <a:noFill/>
          </a:ln>
        </p:spPr>
        <p:txBody>
          <a:bodyPr spcFirstLastPara="1" wrap="square" lIns="121900" tIns="121900" rIns="121900" bIns="121900" anchor="t" anchorCtr="0">
            <a:noAutofit/>
          </a:bodyPr>
          <a:lstStyle/>
          <a:p>
            <a:pPr algn="ctr" defTabSz="1219170"/>
            <a:r>
              <a:rPr lang="en-GB" sz="1200" b="1" dirty="0">
                <a:solidFill>
                  <a:srgbClr val="999999"/>
                </a:solidFill>
                <a:latin typeface="Calibri"/>
                <a:ea typeface="Calibri"/>
                <a:cs typeface="Calibri"/>
                <a:sym typeface="Calibri"/>
              </a:rPr>
              <a:t>NBN </a:t>
            </a:r>
            <a:r>
              <a:rPr lang="en-GB" sz="1200" b="1" dirty="0" err="1">
                <a:solidFill>
                  <a:srgbClr val="999999"/>
                </a:solidFill>
                <a:latin typeface="Calibri"/>
                <a:ea typeface="Calibri"/>
                <a:cs typeface="Calibri"/>
                <a:sym typeface="Calibri"/>
              </a:rPr>
              <a:t>Sinhgad</a:t>
            </a:r>
            <a:r>
              <a:rPr lang="en-GB" sz="1200" b="1">
                <a:solidFill>
                  <a:srgbClr val="999999"/>
                </a:solidFill>
                <a:latin typeface="Calibri"/>
                <a:ea typeface="Calibri"/>
                <a:cs typeface="Calibri"/>
                <a:sym typeface="Calibri"/>
              </a:rPr>
              <a:t> Technical Institute Campus</a:t>
            </a:r>
            <a:endParaRPr lang="en-US" sz="1200" b="1" dirty="0">
              <a:solidFill>
                <a:srgbClr val="999999"/>
              </a:solidFill>
              <a:latin typeface="Calibri"/>
              <a:ea typeface="Calibri"/>
              <a:cs typeface="Calibri"/>
              <a:sym typeface="Calibri"/>
            </a:endParaRPr>
          </a:p>
          <a:p>
            <a:pPr algn="ctr" defTabSz="1219170"/>
            <a:r>
              <a:rPr lang="en-US" sz="1200" b="1" dirty="0">
                <a:solidFill>
                  <a:srgbClr val="999999"/>
                </a:solidFill>
                <a:latin typeface="Calibri"/>
                <a:ea typeface="Calibri"/>
                <a:cs typeface="Calibri"/>
                <a:sym typeface="Calibri"/>
              </a:rPr>
              <a:t>2023-2024 Sem VII</a:t>
            </a:r>
          </a:p>
        </p:txBody>
      </p:sp>
      <p:sp>
        <p:nvSpPr>
          <p:cNvPr id="1048651" name="Google Shape;132;p13"/>
          <p:cNvSpPr txBox="1">
            <a:spLocks noGrp="1"/>
          </p:cNvSpPr>
          <p:nvPr>
            <p:ph type="sldNum" sz="quarter" idx="12"/>
          </p:nvPr>
        </p:nvSpPr>
        <p:spPr>
          <a:xfrm>
            <a:off x="195072" y="6210300"/>
            <a:ext cx="609600" cy="457200"/>
          </a:xfrm>
          <a:prstGeom prst="rect">
            <a:avLst/>
          </a:prstGeom>
        </p:spPr>
        <p:txBody>
          <a:bodyPr spcFirstLastPara="1" wrap="square" lIns="121900" tIns="121900" rIns="121900" bIns="121900" anchor="ctr" anchorCtr="0">
            <a:noAutofit/>
          </a:bodyPr>
          <a:lstStyle/>
          <a:p>
            <a:pPr algn="r" defTabSz="1219170"/>
            <a:fld id="{00000000-1234-1234-1234-123412341234}" type="slidenum">
              <a:rPr lang="en-GB">
                <a:latin typeface="Nunito"/>
                <a:ea typeface="Nunito"/>
                <a:cs typeface="Nunito"/>
                <a:sym typeface="Nunito"/>
              </a:rPr>
              <a:pPr algn="r" defTabSz="1219170"/>
              <a:t>13</a:t>
            </a:fld>
            <a:endParaRPr dirty="0">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048652" name="Google Shape;174;p24"/>
          <p:cNvSpPr txBox="1"/>
          <p:nvPr/>
        </p:nvSpPr>
        <p:spPr>
          <a:xfrm>
            <a:off x="2235724" y="2674855"/>
            <a:ext cx="7720552" cy="75414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200" b="1" u="sng" dirty="0">
                <a:latin typeface="Times New Roman" panose="02020603050405020304" pitchFamily="18" charset="0"/>
                <a:cs typeface="Times New Roman" panose="02020603050405020304" pitchFamily="18" charset="0"/>
              </a:rPr>
              <a:t>THANK YOU</a:t>
            </a:r>
            <a:endParaRPr sz="3200" b="1"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a:xfrm>
            <a:off x="1092200" y="641619"/>
            <a:ext cx="10007600" cy="1272800"/>
          </a:xfrm>
        </p:spPr>
        <p:txBody>
          <a:bodyPr/>
          <a:lstStyle/>
          <a:p>
            <a:pPr algn="ctr"/>
            <a:r>
              <a:rPr lang="en-IN" sz="4400" b="1" dirty="0">
                <a:solidFill>
                  <a:schemeClr val="tx1"/>
                </a:solidFill>
                <a:latin typeface="Times New Roman" panose="02020603050405020304" pitchFamily="18" charset="0"/>
                <a:cs typeface="Times New Roman" panose="02020603050405020304" pitchFamily="18" charset="0"/>
              </a:rPr>
              <a:t>INTRODUCTION</a:t>
            </a:r>
          </a:p>
        </p:txBody>
      </p:sp>
      <p:sp>
        <p:nvSpPr>
          <p:cNvPr id="1048606" name="Text Placeholder 2"/>
          <p:cNvSpPr>
            <a:spLocks noGrp="1"/>
          </p:cNvSpPr>
          <p:nvPr>
            <p:ph type="body" idx="1"/>
          </p:nvPr>
        </p:nvSpPr>
        <p:spPr>
          <a:xfrm>
            <a:off x="803004" y="1914420"/>
            <a:ext cx="10585992" cy="3690897"/>
          </a:xfrm>
        </p:spPr>
        <p:txBody>
          <a:bodyPr/>
          <a:lstStyle/>
          <a:p>
            <a:pPr marL="571500" indent="-342900" algn="just">
              <a:buClr>
                <a:schemeClr val="tx1"/>
              </a:buClr>
              <a:buFont typeface="Arial" panose="020B0604020202020204" pitchFamily="34" charset="0"/>
              <a:buChar char="•"/>
            </a:pPr>
            <a:r>
              <a:rPr lang="en-US" sz="2400" b="0" i="0" dirty="0">
                <a:solidFill>
                  <a:srgbClr val="1F1F1F"/>
                </a:solidFill>
                <a:effectLst/>
                <a:latin typeface="Times New Roman" panose="02020603050405020304" pitchFamily="18" charset="0"/>
                <a:cs typeface="Times New Roman" panose="02020603050405020304" pitchFamily="18" charset="0"/>
              </a:rPr>
              <a:t>The world is producing more and more plastic, but only a small fraction of it is recycled. </a:t>
            </a:r>
            <a:r>
              <a:rPr lang="en-US" sz="2400" dirty="0">
                <a:solidFill>
                  <a:srgbClr val="1F1F1F"/>
                </a:solidFill>
                <a:latin typeface="Times New Roman" panose="02020603050405020304" pitchFamily="18" charset="0"/>
                <a:cs typeface="Times New Roman" panose="02020603050405020304" pitchFamily="18" charset="0"/>
              </a:rPr>
              <a:t>The</a:t>
            </a:r>
            <a:r>
              <a:rPr lang="en-US" sz="2400" b="0" i="0" dirty="0">
                <a:solidFill>
                  <a:srgbClr val="1F1F1F"/>
                </a:solidFill>
                <a:effectLst/>
                <a:latin typeface="Times New Roman" panose="02020603050405020304" pitchFamily="18" charset="0"/>
                <a:cs typeface="Times New Roman" panose="02020603050405020304" pitchFamily="18" charset="0"/>
              </a:rPr>
              <a:t> rest ends up in landfills or incinerators, polluting the environment and contributing to climate change.</a:t>
            </a:r>
          </a:p>
          <a:p>
            <a:pPr marL="571500" indent="-342900" algn="just">
              <a:buClr>
                <a:schemeClr val="tx1"/>
              </a:buClr>
              <a:buFont typeface="Arial" panose="020B0604020202020204" pitchFamily="34" charset="0"/>
              <a:buChar char="•"/>
            </a:pPr>
            <a:r>
              <a:rPr lang="en-US" sz="2400" b="0" i="0" dirty="0">
                <a:solidFill>
                  <a:srgbClr val="1F1F1F"/>
                </a:solidFill>
                <a:effectLst/>
                <a:latin typeface="Times New Roman" panose="02020603050405020304" pitchFamily="18" charset="0"/>
                <a:cs typeface="Times New Roman" panose="02020603050405020304" pitchFamily="18" charset="0"/>
              </a:rPr>
              <a:t>One way to reduce plastic waste is to convert it into 3D printer filament. 3D printer filament is a thin, thermoplastic wire used to create 3D printed objects. By recycling </a:t>
            </a:r>
            <a:r>
              <a:rPr lang="en-US" sz="2400" dirty="0">
                <a:solidFill>
                  <a:srgbClr val="1F1F1F"/>
                </a:solidFill>
                <a:latin typeface="Times New Roman" panose="02020603050405020304" pitchFamily="18" charset="0"/>
                <a:cs typeface="Times New Roman" panose="02020603050405020304" pitchFamily="18" charset="0"/>
              </a:rPr>
              <a:t>plastic waste into filament, we can create a new and valuable product from something that would otherwise be discarded.</a:t>
            </a:r>
          </a:p>
          <a:p>
            <a:pPr marL="571500" indent="-342900" algn="just">
              <a:buClr>
                <a:schemeClr val="tx1"/>
              </a:buClr>
              <a:buFont typeface="Arial" panose="020B0604020202020204" pitchFamily="34" charset="0"/>
              <a:buChar char="•"/>
            </a:pPr>
            <a:r>
              <a:rPr lang="en-US" sz="2400" dirty="0">
                <a:solidFill>
                  <a:srgbClr val="1F1F1F"/>
                </a:solidFill>
                <a:latin typeface="Times New Roman" panose="02020603050405020304" pitchFamily="18" charset="0"/>
                <a:cs typeface="Times New Roman" panose="02020603050405020304" pitchFamily="18" charset="0"/>
              </a:rPr>
              <a:t>Picture it as the "ink" for your 3D printer, usually made from different plastics. Today, we’ll search into the process of turning waste into filament, a 3D printing revolution that's shaping the future of technology while positively impacting the environment.</a:t>
            </a:r>
            <a:endParaRPr lang="en-US" sz="2400" dirty="0">
              <a:solidFill>
                <a:srgbClr val="1F1F1F"/>
              </a:solidFill>
              <a:latin typeface="Times New Roman" panose="02020603050405020304" pitchFamily="18" charset="0"/>
              <a:cs typeface="Times New Roman" panose="02020603050405020304" pitchFamily="18" charset="0"/>
              <a:sym typeface="Calibri"/>
            </a:endParaRPr>
          </a:p>
          <a:p>
            <a:pPr marL="194728" indent="0">
              <a:buNone/>
            </a:pPr>
            <a:endParaRPr lang="en-IN" dirty="0"/>
          </a:p>
        </p:txBody>
      </p:sp>
      <p:sp>
        <p:nvSpPr>
          <p:cNvPr id="1048607" name="Google Shape;132;p13"/>
          <p:cNvSpPr txBox="1">
            <a:spLocks noGrp="1"/>
          </p:cNvSpPr>
          <p:nvPr>
            <p:ph type="sldNum" sz="quarter" idx="12"/>
          </p:nvPr>
        </p:nvSpPr>
        <p:spPr>
          <a:xfrm>
            <a:off x="195072" y="6210300"/>
            <a:ext cx="609600" cy="457200"/>
          </a:xfrm>
          <a:prstGeom prst="rect">
            <a:avLst/>
          </a:prstGeom>
        </p:spPr>
        <p:txBody>
          <a:bodyPr spcFirstLastPara="1" wrap="square" lIns="121900" tIns="121900" rIns="121900" bIns="121900" anchor="ctr" anchorCtr="0">
            <a:noAutofit/>
          </a:bodyPr>
          <a:lstStyle/>
          <a:p>
            <a:pPr algn="r" defTabSz="1219170"/>
            <a:fld id="{00000000-1234-1234-1234-123412341234}" type="slidenum">
              <a:rPr lang="en-GB">
                <a:latin typeface="Nunito"/>
                <a:ea typeface="Nunito"/>
                <a:cs typeface="Nunito"/>
                <a:sym typeface="Nunito"/>
              </a:rPr>
              <a:pPr algn="r" defTabSz="1219170"/>
              <a:t>2</a:t>
            </a:fld>
            <a:endParaRPr dirty="0">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a:xfrm>
            <a:off x="1092200" y="641619"/>
            <a:ext cx="10007600" cy="1272800"/>
          </a:xfrm>
        </p:spPr>
        <p:txBody>
          <a:bodyPr/>
          <a:lstStyle/>
          <a:p>
            <a:pPr algn="ctr"/>
            <a:r>
              <a:rPr lang="en-IN" sz="4400" b="1" i="0" u="none" strike="noStrike" cap="none" dirty="0">
                <a:solidFill>
                  <a:srgbClr val="000000"/>
                </a:solidFill>
                <a:latin typeface="Times New Roman"/>
                <a:ea typeface="Times New Roman"/>
                <a:cs typeface="Times New Roman"/>
                <a:sym typeface="Times New Roman"/>
              </a:rPr>
              <a:t>PROBLEM STATEMENT</a:t>
            </a:r>
            <a:endParaRPr lang="en-IN" sz="4267" dirty="0">
              <a:latin typeface="Times New Roman" panose="02020603050405020304" pitchFamily="18" charset="0"/>
              <a:cs typeface="Times New Roman" panose="02020603050405020304" pitchFamily="18" charset="0"/>
            </a:endParaRPr>
          </a:p>
        </p:txBody>
      </p:sp>
      <p:sp>
        <p:nvSpPr>
          <p:cNvPr id="1048609" name="Text Placeholder 2"/>
          <p:cNvSpPr>
            <a:spLocks noGrp="1"/>
          </p:cNvSpPr>
          <p:nvPr>
            <p:ph type="body" idx="1"/>
          </p:nvPr>
        </p:nvSpPr>
        <p:spPr>
          <a:xfrm>
            <a:off x="803004" y="1914420"/>
            <a:ext cx="10585992" cy="3690897"/>
          </a:xfrm>
        </p:spPr>
        <p:txBody>
          <a:bodyPr/>
          <a:lstStyle/>
          <a:p>
            <a:pPr marL="571680" indent="-343080" algn="just">
              <a:lnSpc>
                <a:spcPct val="100000"/>
              </a:lnSpc>
              <a:buClr>
                <a:srgbClr val="000000"/>
              </a:buClr>
              <a:buFont typeface="Arial"/>
              <a:buChar char="•"/>
            </a:pPr>
            <a:r>
              <a:rPr lang="en-US" sz="2400" b="0" strike="noStrike" spc="-1" dirty="0">
                <a:solidFill>
                  <a:srgbClr val="1F1F1F"/>
                </a:solidFill>
                <a:latin typeface="Times New Roman"/>
                <a:ea typeface="Times New Roman"/>
              </a:rPr>
              <a:t>High cost: Many existing systems are expensive to purchase and build.</a:t>
            </a:r>
            <a:endParaRPr lang="en-IN" sz="2400" b="0" strike="noStrike" spc="-1" dirty="0">
              <a:solidFill>
                <a:srgbClr val="000000"/>
              </a:solidFill>
              <a:latin typeface="Perpetua"/>
            </a:endParaRPr>
          </a:p>
          <a:p>
            <a:pPr marL="571680" indent="-343080" algn="just">
              <a:lnSpc>
                <a:spcPct val="100000"/>
              </a:lnSpc>
              <a:buClr>
                <a:srgbClr val="000000"/>
              </a:buClr>
              <a:buFont typeface="Arial"/>
              <a:buChar char="•"/>
            </a:pPr>
            <a:r>
              <a:rPr lang="en-US" sz="2400" b="0" strike="noStrike" spc="-1" dirty="0">
                <a:solidFill>
                  <a:srgbClr val="1F1F1F"/>
                </a:solidFill>
                <a:latin typeface="Times New Roman"/>
                <a:ea typeface="Times New Roman"/>
              </a:rPr>
              <a:t>Complexity: Many existing systems are complex to assemble and operate.</a:t>
            </a:r>
            <a:endParaRPr lang="en-IN" sz="2400" b="0" strike="noStrike" spc="-1" dirty="0">
              <a:solidFill>
                <a:srgbClr val="000000"/>
              </a:solidFill>
              <a:latin typeface="Perpetua"/>
            </a:endParaRPr>
          </a:p>
          <a:p>
            <a:pPr marL="571680" indent="-343080" algn="just">
              <a:lnSpc>
                <a:spcPct val="100000"/>
              </a:lnSpc>
              <a:buClr>
                <a:srgbClr val="000000"/>
              </a:buClr>
              <a:buFont typeface="Arial"/>
              <a:buChar char="•"/>
            </a:pPr>
            <a:r>
              <a:rPr lang="en-US" sz="2400" b="0" strike="noStrike" spc="-1" dirty="0">
                <a:solidFill>
                  <a:srgbClr val="1F1F1F"/>
                </a:solidFill>
                <a:latin typeface="Times New Roman"/>
                <a:ea typeface="Times New Roman"/>
              </a:rPr>
              <a:t>Lack of automation: Many existing systems require a lot of manual intervention, which can be time-consuming and error-prone.</a:t>
            </a:r>
            <a:endParaRPr lang="en-IN" sz="2400" b="0" strike="noStrike" spc="-1" dirty="0">
              <a:solidFill>
                <a:srgbClr val="000000"/>
              </a:solidFill>
              <a:latin typeface="Perpetua"/>
            </a:endParaRPr>
          </a:p>
          <a:p>
            <a:pPr marL="571680" indent="-343080" algn="just">
              <a:lnSpc>
                <a:spcPct val="100000"/>
              </a:lnSpc>
              <a:buClr>
                <a:srgbClr val="000000"/>
              </a:buClr>
              <a:buFont typeface="Arial"/>
              <a:buChar char="•"/>
            </a:pPr>
            <a:r>
              <a:rPr lang="en-US" sz="2400" b="0" strike="noStrike" spc="-1" dirty="0">
                <a:solidFill>
                  <a:srgbClr val="1F1F1F"/>
                </a:solidFill>
                <a:latin typeface="Times New Roman"/>
                <a:ea typeface="Times New Roman"/>
              </a:rPr>
              <a:t>Limited compatibility: Many existing systems are only compatible with certain types of waste plastic.</a:t>
            </a:r>
            <a:endParaRPr lang="en-IN" sz="2400" b="0" strike="noStrike" spc="-1" dirty="0">
              <a:solidFill>
                <a:srgbClr val="000000"/>
              </a:solidFill>
              <a:latin typeface="Perpetua"/>
            </a:endParaRPr>
          </a:p>
          <a:p>
            <a:pPr marL="571680" indent="-343080" algn="just">
              <a:lnSpc>
                <a:spcPct val="100000"/>
              </a:lnSpc>
              <a:buClr>
                <a:srgbClr val="000000"/>
              </a:buClr>
              <a:buFont typeface="Arial"/>
              <a:buChar char="•"/>
            </a:pPr>
            <a:r>
              <a:rPr lang="en-US" sz="2400" b="0" strike="noStrike" spc="-1" dirty="0">
                <a:solidFill>
                  <a:srgbClr val="1F1F1F"/>
                </a:solidFill>
                <a:latin typeface="Times New Roman"/>
                <a:ea typeface="Times New Roman"/>
              </a:rPr>
              <a:t>Poor performance: Many existing systems produce filament that is of poor quality, either because of inconsistent diameter or because of impurities in the plastic.</a:t>
            </a:r>
            <a:endParaRPr lang="en-IN" sz="2400" b="0" strike="noStrike" spc="-1" dirty="0">
              <a:solidFill>
                <a:srgbClr val="000000"/>
              </a:solidFill>
              <a:latin typeface="Perpetua"/>
            </a:endParaRPr>
          </a:p>
        </p:txBody>
      </p:sp>
      <p:sp>
        <p:nvSpPr>
          <p:cNvPr id="1048610" name="Google Shape;132;p13"/>
          <p:cNvSpPr txBox="1">
            <a:spLocks noGrp="1"/>
          </p:cNvSpPr>
          <p:nvPr>
            <p:ph type="sldNum" sz="quarter" idx="12"/>
          </p:nvPr>
        </p:nvSpPr>
        <p:spPr>
          <a:xfrm>
            <a:off x="195072" y="6210300"/>
            <a:ext cx="609600" cy="457200"/>
          </a:xfrm>
          <a:prstGeom prst="rect">
            <a:avLst/>
          </a:prstGeom>
        </p:spPr>
        <p:txBody>
          <a:bodyPr spcFirstLastPara="1" wrap="square" lIns="121900" tIns="121900" rIns="121900" bIns="121900" anchor="ctr" anchorCtr="0">
            <a:noAutofit/>
          </a:bodyPr>
          <a:lstStyle/>
          <a:p>
            <a:pPr algn="r" defTabSz="1219170"/>
            <a:fld id="{00000000-1234-1234-1234-123412341234}" type="slidenum">
              <a:rPr lang="en-GB">
                <a:latin typeface="Nunito"/>
                <a:ea typeface="Nunito"/>
                <a:cs typeface="Nunito"/>
                <a:sym typeface="Nunito"/>
              </a:rPr>
              <a:pPr algn="r" defTabSz="1219170"/>
              <a:t>3</a:t>
            </a:fld>
            <a:endParaRPr dirty="0">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a:xfrm>
            <a:off x="1092200" y="641619"/>
            <a:ext cx="10007600" cy="1272800"/>
          </a:xfrm>
        </p:spPr>
        <p:txBody>
          <a:bodyPr/>
          <a:lstStyle/>
          <a:p>
            <a:pPr algn="ctr"/>
            <a:r>
              <a:rPr lang="en-IN" sz="4400" b="1" dirty="0">
                <a:solidFill>
                  <a:srgbClr val="000000"/>
                </a:solidFill>
                <a:latin typeface="Times New Roman"/>
                <a:cs typeface="Times New Roman"/>
                <a:sym typeface="Times New Roman"/>
              </a:rPr>
              <a:t>COMPONENTS</a:t>
            </a:r>
            <a:endParaRPr lang="en-IN" sz="4267" dirty="0">
              <a:latin typeface="Times New Roman" panose="02020603050405020304" pitchFamily="18" charset="0"/>
              <a:cs typeface="Times New Roman" panose="02020603050405020304" pitchFamily="18" charset="0"/>
            </a:endParaRPr>
          </a:p>
        </p:txBody>
      </p:sp>
      <p:sp>
        <p:nvSpPr>
          <p:cNvPr id="1048609" name="Text Placeholder 2"/>
          <p:cNvSpPr>
            <a:spLocks noGrp="1"/>
          </p:cNvSpPr>
          <p:nvPr>
            <p:ph type="body" idx="1"/>
          </p:nvPr>
        </p:nvSpPr>
        <p:spPr>
          <a:xfrm>
            <a:off x="803004" y="1914420"/>
            <a:ext cx="10585992" cy="3690897"/>
          </a:xfrm>
        </p:spPr>
        <p:txBody>
          <a:bodyPr/>
          <a:lstStyle/>
          <a:p>
            <a:pPr marL="571680" indent="-343080" algn="just">
              <a:lnSpc>
                <a:spcPct val="100000"/>
              </a:lnSpc>
              <a:buClr>
                <a:srgbClr val="000000"/>
              </a:buClr>
              <a:buFont typeface="Arial"/>
              <a:buChar char="•"/>
            </a:pPr>
            <a:r>
              <a:rPr lang="en-US" sz="2400" spc="-1" dirty="0">
                <a:solidFill>
                  <a:srgbClr val="1F1F1F"/>
                </a:solidFill>
                <a:latin typeface="Times New Roman" panose="02020603050405020304" pitchFamily="18" charset="0"/>
                <a:cs typeface="Times New Roman" panose="02020603050405020304" pitchFamily="18" charset="0"/>
              </a:rPr>
              <a:t>Arduino</a:t>
            </a:r>
          </a:p>
          <a:p>
            <a:pPr marL="571680" indent="-343080" algn="just">
              <a:lnSpc>
                <a:spcPct val="100000"/>
              </a:lnSpc>
              <a:buClr>
                <a:srgbClr val="000000"/>
              </a:buClr>
              <a:buFont typeface="Arial"/>
              <a:buChar char="•"/>
            </a:pPr>
            <a:r>
              <a:rPr lang="en-US" sz="2400" b="0" strike="noStrike" spc="-1" dirty="0">
                <a:solidFill>
                  <a:srgbClr val="1F1F1F"/>
                </a:solidFill>
                <a:latin typeface="Times New Roman" panose="02020603050405020304" pitchFamily="18" charset="0"/>
                <a:cs typeface="Times New Roman" panose="02020603050405020304" pitchFamily="18" charset="0"/>
              </a:rPr>
              <a:t>Stepper </a:t>
            </a:r>
            <a:r>
              <a:rPr lang="en-US" sz="2400" spc="-1" dirty="0">
                <a:solidFill>
                  <a:srgbClr val="1F1F1F"/>
                </a:solidFill>
                <a:latin typeface="Times New Roman" panose="02020603050405020304" pitchFamily="18" charset="0"/>
                <a:cs typeface="Times New Roman" panose="02020603050405020304" pitchFamily="18" charset="0"/>
              </a:rPr>
              <a:t>M</a:t>
            </a:r>
            <a:r>
              <a:rPr lang="en-US" sz="2400" b="0" strike="noStrike" spc="-1" dirty="0">
                <a:solidFill>
                  <a:srgbClr val="1F1F1F"/>
                </a:solidFill>
                <a:latin typeface="Times New Roman" panose="02020603050405020304" pitchFamily="18" charset="0"/>
                <a:cs typeface="Times New Roman" panose="02020603050405020304" pitchFamily="18" charset="0"/>
              </a:rPr>
              <a:t>oto</a:t>
            </a:r>
            <a:r>
              <a:rPr lang="en-US" sz="2400" spc="-1" dirty="0">
                <a:solidFill>
                  <a:srgbClr val="1F1F1F"/>
                </a:solidFill>
                <a:latin typeface="Times New Roman" panose="02020603050405020304" pitchFamily="18" charset="0"/>
                <a:cs typeface="Times New Roman" panose="02020603050405020304" pitchFamily="18" charset="0"/>
              </a:rPr>
              <a:t>r</a:t>
            </a:r>
          </a:p>
          <a:p>
            <a:pPr marL="571680" indent="-343080" algn="just">
              <a:lnSpc>
                <a:spcPct val="100000"/>
              </a:lnSpc>
              <a:buClr>
                <a:srgbClr val="000000"/>
              </a:buClr>
              <a:buFont typeface="Arial"/>
              <a:buChar char="•"/>
            </a:pPr>
            <a:r>
              <a:rPr lang="en-US" sz="2400" spc="-1" dirty="0">
                <a:solidFill>
                  <a:srgbClr val="1F1F1F"/>
                </a:solidFill>
                <a:latin typeface="Times New Roman" panose="02020603050405020304" pitchFamily="18" charset="0"/>
                <a:cs typeface="Times New Roman" panose="02020603050405020304" pitchFamily="18" charset="0"/>
              </a:rPr>
              <a:t>Cooling Fan</a:t>
            </a:r>
          </a:p>
          <a:p>
            <a:pPr marL="571680" indent="-343080" algn="just">
              <a:lnSpc>
                <a:spcPct val="100000"/>
              </a:lnSpc>
              <a:buClr>
                <a:srgbClr val="000000"/>
              </a:buClr>
              <a:buFont typeface="Arial"/>
              <a:buChar char="•"/>
            </a:pPr>
            <a:r>
              <a:rPr lang="en-US" sz="2400" spc="-1" dirty="0">
                <a:solidFill>
                  <a:srgbClr val="1F1F1F"/>
                </a:solidFill>
                <a:latin typeface="Times New Roman" panose="02020603050405020304" pitchFamily="18" charset="0"/>
                <a:cs typeface="Times New Roman" panose="02020603050405020304" pitchFamily="18" charset="0"/>
              </a:rPr>
              <a:t>DC Motor</a:t>
            </a:r>
          </a:p>
          <a:p>
            <a:pPr marL="571680" indent="-343080" algn="just">
              <a:lnSpc>
                <a:spcPct val="100000"/>
              </a:lnSpc>
              <a:buClr>
                <a:srgbClr val="000000"/>
              </a:buClr>
              <a:buFont typeface="Arial"/>
              <a:buChar char="•"/>
            </a:pPr>
            <a:r>
              <a:rPr lang="en-US" sz="2400" spc="-1" dirty="0">
                <a:solidFill>
                  <a:srgbClr val="1F1F1F"/>
                </a:solidFill>
                <a:latin typeface="Times New Roman" panose="02020603050405020304" pitchFamily="18" charset="0"/>
                <a:cs typeface="Times New Roman" panose="02020603050405020304" pitchFamily="18" charset="0"/>
              </a:rPr>
              <a:t>SMPS</a:t>
            </a:r>
          </a:p>
          <a:p>
            <a:pPr marL="571680" indent="-343080" algn="just">
              <a:lnSpc>
                <a:spcPct val="100000"/>
              </a:lnSpc>
              <a:buClr>
                <a:srgbClr val="000000"/>
              </a:buClr>
              <a:buFont typeface="Arial"/>
              <a:buChar char="•"/>
            </a:pPr>
            <a:r>
              <a:rPr lang="en-US" sz="2400" b="0" strike="noStrike" spc="-1" dirty="0">
                <a:solidFill>
                  <a:srgbClr val="1F1F1F"/>
                </a:solidFill>
                <a:latin typeface="Times New Roman" panose="02020603050405020304" pitchFamily="18" charset="0"/>
                <a:cs typeface="Times New Roman" panose="02020603050405020304" pitchFamily="18" charset="0"/>
              </a:rPr>
              <a:t>Stepper </a:t>
            </a:r>
            <a:r>
              <a:rPr lang="en-US" sz="2400" spc="-1" dirty="0">
                <a:solidFill>
                  <a:srgbClr val="1F1F1F"/>
                </a:solidFill>
                <a:latin typeface="Times New Roman" panose="02020603050405020304" pitchFamily="18" charset="0"/>
                <a:cs typeface="Times New Roman" panose="02020603050405020304" pitchFamily="18" charset="0"/>
              </a:rPr>
              <a:t>M</a:t>
            </a:r>
            <a:r>
              <a:rPr lang="en-US" sz="2400" b="0" strike="noStrike" spc="-1" dirty="0">
                <a:solidFill>
                  <a:srgbClr val="1F1F1F"/>
                </a:solidFill>
                <a:latin typeface="Times New Roman" panose="02020603050405020304" pitchFamily="18" charset="0"/>
                <a:cs typeface="Times New Roman" panose="02020603050405020304" pitchFamily="18" charset="0"/>
              </a:rPr>
              <a:t>oto</a:t>
            </a:r>
            <a:r>
              <a:rPr lang="en-US" sz="2400" spc="-1" dirty="0">
                <a:solidFill>
                  <a:srgbClr val="1F1F1F"/>
                </a:solidFill>
                <a:latin typeface="Times New Roman" panose="02020603050405020304" pitchFamily="18" charset="0"/>
                <a:cs typeface="Times New Roman" panose="02020603050405020304" pitchFamily="18" charset="0"/>
              </a:rPr>
              <a:t>r Driver</a:t>
            </a:r>
          </a:p>
          <a:p>
            <a:pPr marL="571680" indent="-343080" algn="just">
              <a:lnSpc>
                <a:spcPct val="100000"/>
              </a:lnSpc>
              <a:buClr>
                <a:srgbClr val="000000"/>
              </a:buClr>
              <a:buFont typeface="Arial"/>
              <a:buChar char="•"/>
            </a:pPr>
            <a:r>
              <a:rPr lang="en-US" sz="2400" spc="-1" dirty="0">
                <a:solidFill>
                  <a:srgbClr val="1F1F1F"/>
                </a:solidFill>
                <a:latin typeface="Times New Roman" panose="02020603050405020304" pitchFamily="18" charset="0"/>
                <a:cs typeface="Times New Roman" panose="02020603050405020304" pitchFamily="18" charset="0"/>
              </a:rPr>
              <a:t>DC Motor Driver</a:t>
            </a:r>
          </a:p>
          <a:p>
            <a:pPr marL="571680" indent="-343080" algn="just">
              <a:lnSpc>
                <a:spcPct val="100000"/>
              </a:lnSpc>
              <a:buClr>
                <a:srgbClr val="000000"/>
              </a:buClr>
              <a:buFont typeface="Arial"/>
              <a:buChar char="•"/>
            </a:pPr>
            <a:r>
              <a:rPr lang="en-US" sz="2400" spc="-1" dirty="0">
                <a:solidFill>
                  <a:srgbClr val="1F1F1F"/>
                </a:solidFill>
                <a:latin typeface="Times New Roman" panose="02020603050405020304" pitchFamily="18" charset="0"/>
                <a:cs typeface="Times New Roman" panose="02020603050405020304" pitchFamily="18" charset="0"/>
              </a:rPr>
              <a:t>Temperature Sensor</a:t>
            </a:r>
          </a:p>
        </p:txBody>
      </p:sp>
      <p:sp>
        <p:nvSpPr>
          <p:cNvPr id="1048610" name="Google Shape;132;p13"/>
          <p:cNvSpPr txBox="1">
            <a:spLocks noGrp="1"/>
          </p:cNvSpPr>
          <p:nvPr>
            <p:ph type="sldNum" sz="quarter" idx="12"/>
          </p:nvPr>
        </p:nvSpPr>
        <p:spPr>
          <a:xfrm>
            <a:off x="195072" y="6210300"/>
            <a:ext cx="609600" cy="457200"/>
          </a:xfrm>
          <a:prstGeom prst="rect">
            <a:avLst/>
          </a:prstGeom>
        </p:spPr>
        <p:txBody>
          <a:bodyPr spcFirstLastPara="1" wrap="square" lIns="121900" tIns="121900" rIns="121900" bIns="121900" anchor="ctr" anchorCtr="0">
            <a:noAutofit/>
          </a:bodyPr>
          <a:lstStyle/>
          <a:p>
            <a:pPr algn="r" defTabSz="1219170"/>
            <a:fld id="{00000000-1234-1234-1234-123412341234}" type="slidenum">
              <a:rPr lang="en-GB">
                <a:latin typeface="Nunito"/>
                <a:ea typeface="Nunito"/>
                <a:cs typeface="Nunito"/>
                <a:sym typeface="Nunito"/>
              </a:rPr>
              <a:pPr algn="r" defTabSz="1219170"/>
              <a:t>4</a:t>
            </a:fld>
            <a:endParaRPr dirty="0">
              <a:latin typeface="Nunito"/>
              <a:ea typeface="Nunito"/>
              <a:cs typeface="Nunito"/>
              <a:sym typeface="Nunito"/>
            </a:endParaRPr>
          </a:p>
        </p:txBody>
      </p:sp>
      <p:sp>
        <p:nvSpPr>
          <p:cNvPr id="3" name="TextBox 2">
            <a:extLst>
              <a:ext uri="{FF2B5EF4-FFF2-40B4-BE49-F238E27FC236}">
                <a16:creationId xmlns:a16="http://schemas.microsoft.com/office/drawing/2014/main" id="{B1B3297C-35A1-3087-69BF-8E4A3F157C06}"/>
              </a:ext>
            </a:extLst>
          </p:cNvPr>
          <p:cNvSpPr txBox="1"/>
          <p:nvPr/>
        </p:nvSpPr>
        <p:spPr>
          <a:xfrm>
            <a:off x="4831080" y="1914419"/>
            <a:ext cx="3444240" cy="3046988"/>
          </a:xfrm>
          <a:prstGeom prst="rect">
            <a:avLst/>
          </a:prstGeom>
          <a:noFill/>
        </p:spPr>
        <p:txBody>
          <a:bodyPr wrap="square" rtlCol="0">
            <a:spAutoFit/>
          </a:bodyPr>
          <a:lstStyle/>
          <a:p>
            <a:r>
              <a:rPr lang="en-US" sz="2400" spc="-1" dirty="0">
                <a:solidFill>
                  <a:srgbClr val="1F1F1F"/>
                </a:solidFill>
                <a:latin typeface="Times New Roman" panose="02020603050405020304" pitchFamily="18" charset="0"/>
                <a:cs typeface="Times New Roman" panose="02020603050405020304" pitchFamily="18" charset="0"/>
              </a:rPr>
              <a:t>:- 05 Volt</a:t>
            </a:r>
          </a:p>
          <a:p>
            <a:r>
              <a:rPr lang="en-US" sz="2400" spc="-1" dirty="0">
                <a:solidFill>
                  <a:srgbClr val="1F1F1F"/>
                </a:solidFill>
                <a:latin typeface="Times New Roman" panose="02020603050405020304" pitchFamily="18" charset="0"/>
                <a:cs typeface="Times New Roman" panose="02020603050405020304" pitchFamily="18" charset="0"/>
              </a:rPr>
              <a:t>:- 12 Volt  4kg Torque</a:t>
            </a:r>
          </a:p>
          <a:p>
            <a:r>
              <a:rPr lang="en-US" sz="2400" spc="-1" dirty="0">
                <a:solidFill>
                  <a:srgbClr val="1F1F1F"/>
                </a:solidFill>
                <a:latin typeface="Times New Roman" panose="02020603050405020304" pitchFamily="18" charset="0"/>
                <a:cs typeface="Times New Roman" panose="02020603050405020304" pitchFamily="18" charset="0"/>
              </a:rPr>
              <a:t>:- 12 Volt</a:t>
            </a:r>
          </a:p>
          <a:p>
            <a:r>
              <a:rPr lang="en-US" sz="2400" spc="-1" dirty="0">
                <a:solidFill>
                  <a:srgbClr val="1F1F1F"/>
                </a:solidFill>
                <a:latin typeface="Times New Roman" panose="02020603050405020304" pitchFamily="18" charset="0"/>
                <a:cs typeface="Times New Roman" panose="02020603050405020304" pitchFamily="18" charset="0"/>
              </a:rPr>
              <a:t>:- 12 Volt</a:t>
            </a:r>
          </a:p>
          <a:p>
            <a:r>
              <a:rPr lang="en-US" sz="2400" spc="-1" dirty="0">
                <a:solidFill>
                  <a:srgbClr val="1F1F1F"/>
                </a:solidFill>
                <a:latin typeface="Times New Roman" panose="02020603050405020304" pitchFamily="18" charset="0"/>
                <a:cs typeface="Times New Roman" panose="02020603050405020304" pitchFamily="18" charset="0"/>
              </a:rPr>
              <a:t>:- 12 Volt  5 Amp</a:t>
            </a:r>
          </a:p>
          <a:p>
            <a:r>
              <a:rPr lang="en-US" sz="2400" spc="-1" dirty="0">
                <a:solidFill>
                  <a:srgbClr val="1F1F1F"/>
                </a:solidFill>
                <a:latin typeface="Times New Roman" panose="02020603050405020304" pitchFamily="18" charset="0"/>
                <a:cs typeface="Times New Roman" panose="02020603050405020304" pitchFamily="18" charset="0"/>
              </a:rPr>
              <a:t>:- 12 Volt</a:t>
            </a:r>
          </a:p>
          <a:p>
            <a:r>
              <a:rPr lang="en-US" sz="2400" spc="-1" dirty="0">
                <a:solidFill>
                  <a:srgbClr val="1F1F1F"/>
                </a:solidFill>
                <a:latin typeface="Times New Roman" panose="02020603050405020304" pitchFamily="18" charset="0"/>
                <a:cs typeface="Times New Roman" panose="02020603050405020304" pitchFamily="18" charset="0"/>
              </a:rPr>
              <a:t>:- 12 Volt</a:t>
            </a:r>
          </a:p>
          <a:p>
            <a:r>
              <a:rPr lang="en-US" sz="2400" spc="-1" dirty="0">
                <a:solidFill>
                  <a:srgbClr val="1F1F1F"/>
                </a:solidFill>
                <a:latin typeface="Times New Roman" panose="02020603050405020304" pitchFamily="18" charset="0"/>
                <a:cs typeface="Times New Roman" panose="02020603050405020304" pitchFamily="18" charset="0"/>
              </a:rPr>
              <a:t>:- 12 Volt</a:t>
            </a:r>
          </a:p>
        </p:txBody>
      </p:sp>
    </p:spTree>
    <p:extLst>
      <p:ext uri="{BB962C8B-B14F-4D97-AF65-F5344CB8AC3E}">
        <p14:creationId xmlns:p14="http://schemas.microsoft.com/office/powerpoint/2010/main" val="4057856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2;p13">
            <a:extLst>
              <a:ext uri="{FF2B5EF4-FFF2-40B4-BE49-F238E27FC236}">
                <a16:creationId xmlns:a16="http://schemas.microsoft.com/office/drawing/2014/main" id="{77F05245-7020-1255-D2E2-5CCBCF3A4D40}"/>
              </a:ext>
            </a:extLst>
          </p:cNvPr>
          <p:cNvSpPr txBox="1">
            <a:spLocks noGrp="1"/>
          </p:cNvSpPr>
          <p:nvPr>
            <p:ph type="sldNum" sz="quarter" idx="12"/>
          </p:nvPr>
        </p:nvSpPr>
        <p:spPr>
          <a:xfrm>
            <a:off x="195072" y="6210300"/>
            <a:ext cx="609600" cy="457200"/>
          </a:xfrm>
          <a:prstGeom prst="rect">
            <a:avLst/>
          </a:prstGeom>
        </p:spPr>
        <p:txBody>
          <a:bodyPr spcFirstLastPara="1" wrap="square" lIns="121900" tIns="121900" rIns="121900" bIns="121900" anchor="ctr" anchorCtr="0">
            <a:noAutofit/>
          </a:bodyPr>
          <a:lstStyle/>
          <a:p>
            <a:pPr algn="r" defTabSz="1219170"/>
            <a:fld id="{00000000-1234-1234-1234-123412341234}" type="slidenum">
              <a:rPr lang="en-GB" smtClean="0">
                <a:latin typeface="Nunito"/>
                <a:ea typeface="Nunito"/>
                <a:cs typeface="Nunito"/>
                <a:sym typeface="Nunito"/>
              </a:rPr>
              <a:pPr algn="r" defTabSz="1219170"/>
              <a:t>5</a:t>
            </a:fld>
            <a:endParaRPr lang="en-GB" dirty="0">
              <a:latin typeface="Nunito"/>
              <a:ea typeface="Nunito"/>
              <a:cs typeface="Nunito"/>
              <a:sym typeface="Nunito"/>
            </a:endParaRPr>
          </a:p>
        </p:txBody>
      </p:sp>
      <p:pic>
        <p:nvPicPr>
          <p:cNvPr id="22" name="Picture 21">
            <a:extLst>
              <a:ext uri="{FF2B5EF4-FFF2-40B4-BE49-F238E27FC236}">
                <a16:creationId xmlns:a16="http://schemas.microsoft.com/office/drawing/2014/main" id="{5ED5AABD-2E5B-AF36-A168-CBB2AC2D4DED}"/>
              </a:ext>
            </a:extLst>
          </p:cNvPr>
          <p:cNvPicPr>
            <a:picLocks noChangeAspect="1"/>
          </p:cNvPicPr>
          <p:nvPr/>
        </p:nvPicPr>
        <p:blipFill>
          <a:blip r:embed="rId2"/>
          <a:stretch>
            <a:fillRect/>
          </a:stretch>
        </p:blipFill>
        <p:spPr>
          <a:xfrm>
            <a:off x="1940122" y="234619"/>
            <a:ext cx="8311755" cy="6388762"/>
          </a:xfrm>
          <a:prstGeom prst="rect">
            <a:avLst/>
          </a:prstGeom>
        </p:spPr>
      </p:pic>
    </p:spTree>
    <p:extLst>
      <p:ext uri="{BB962C8B-B14F-4D97-AF65-F5344CB8AC3E}">
        <p14:creationId xmlns:p14="http://schemas.microsoft.com/office/powerpoint/2010/main" val="2400116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a:xfrm>
            <a:off x="1092200" y="641619"/>
            <a:ext cx="10007600" cy="1272800"/>
          </a:xfrm>
        </p:spPr>
        <p:txBody>
          <a:bodyPr/>
          <a:lstStyle/>
          <a:p>
            <a:pPr algn="ctr"/>
            <a:r>
              <a:rPr lang="en-IN" sz="4400" b="1" i="0" u="none" strike="noStrike" cap="none" dirty="0">
                <a:solidFill>
                  <a:srgbClr val="000000"/>
                </a:solidFill>
                <a:latin typeface="Times New Roman"/>
                <a:ea typeface="Times New Roman"/>
                <a:cs typeface="Times New Roman"/>
                <a:sym typeface="Times New Roman"/>
              </a:rPr>
              <a:t>OBJECTIVE &amp; SCOPE</a:t>
            </a:r>
            <a:endParaRPr lang="en-IN" sz="4267" dirty="0">
              <a:latin typeface="Times New Roman" panose="02020603050405020304" pitchFamily="18" charset="0"/>
              <a:cs typeface="Times New Roman" panose="02020603050405020304" pitchFamily="18" charset="0"/>
            </a:endParaRPr>
          </a:p>
        </p:txBody>
      </p:sp>
      <p:sp>
        <p:nvSpPr>
          <p:cNvPr id="1048612" name="Text Placeholder 2"/>
          <p:cNvSpPr>
            <a:spLocks noGrp="1"/>
          </p:cNvSpPr>
          <p:nvPr>
            <p:ph type="body" idx="1"/>
          </p:nvPr>
        </p:nvSpPr>
        <p:spPr>
          <a:xfrm>
            <a:off x="803004" y="1914420"/>
            <a:ext cx="10585992" cy="3690897"/>
          </a:xfrm>
        </p:spPr>
        <p:txBody>
          <a:bodyPr/>
          <a:lstStyle/>
          <a:p>
            <a:pPr marL="228600" indent="0" algn="just">
              <a:buNone/>
            </a:pPr>
            <a:r>
              <a:rPr lang="en-IN" sz="2400" b="1" i="0" u="none" strike="noStrike" cap="none" dirty="0">
                <a:solidFill>
                  <a:srgbClr val="000000"/>
                </a:solidFill>
                <a:latin typeface="Times New Roman"/>
                <a:ea typeface="Times New Roman"/>
                <a:cs typeface="Times New Roman"/>
                <a:sym typeface="Times New Roman"/>
              </a:rPr>
              <a:t>OBJECTIVE :</a:t>
            </a:r>
          </a:p>
          <a:p>
            <a:pPr marL="571500" indent="-342900" algn="just">
              <a:buFont typeface="Arial" panose="020B0604020202020204" pitchFamily="34" charset="0"/>
              <a:buChar char="•"/>
            </a:pPr>
            <a:endParaRPr lang="en-US" sz="2400" b="0" i="0" u="none" strike="noStrike" cap="none" dirty="0">
              <a:solidFill>
                <a:srgbClr val="1F1F1F"/>
              </a:solidFill>
              <a:latin typeface="Times New Roman"/>
              <a:ea typeface="Times New Roman"/>
              <a:cs typeface="Times New Roman"/>
              <a:sym typeface="Times New Roman"/>
            </a:endParaRPr>
          </a:p>
          <a:p>
            <a:pPr marL="571500" lvl="0" indent="-342900" algn="just">
              <a:buClr>
                <a:schemeClr val="tx1"/>
              </a:buClr>
              <a:buFont typeface="Arial" panose="020B0604020202020204" pitchFamily="34" charset="0"/>
              <a:buChar char="•"/>
            </a:pPr>
            <a:r>
              <a:rPr lang="en-US" sz="2400" dirty="0">
                <a:solidFill>
                  <a:srgbClr val="1F1F1F"/>
                </a:solidFill>
                <a:latin typeface="Times New Roman" panose="02020603050405020304" pitchFamily="18" charset="0"/>
                <a:cs typeface="Times New Roman" panose="02020603050405020304" pitchFamily="18" charset="0"/>
              </a:rPr>
              <a:t>This project aims to design and develop an Arduino-based 3D printer filament-making system to produce filaments of varying diameters and materials, including PLA, ABS, and PETG.</a:t>
            </a:r>
          </a:p>
          <a:p>
            <a:pPr marL="571500" lvl="0" indent="-342900" algn="just">
              <a:buClr>
                <a:schemeClr val="tx1"/>
              </a:buClr>
              <a:buFont typeface="Arial" panose="020B0604020202020204" pitchFamily="34" charset="0"/>
              <a:buChar char="•"/>
            </a:pPr>
            <a:r>
              <a:rPr lang="en-US" sz="2400" dirty="0">
                <a:solidFill>
                  <a:srgbClr val="1F1F1F"/>
                </a:solidFill>
                <a:latin typeface="Times New Roman" panose="02020603050405020304" pitchFamily="18" charset="0"/>
                <a:cs typeface="Times New Roman" panose="02020603050405020304" pitchFamily="18" charset="0"/>
              </a:rPr>
              <a:t> The system will contribute to sustainable 3D printing practices by reducing the need for virgin plastic filament.</a:t>
            </a:r>
          </a:p>
          <a:p>
            <a:pPr marL="571500" lvl="0" indent="-342900" algn="just">
              <a:buClr>
                <a:schemeClr val="tx1"/>
              </a:buClr>
              <a:buFont typeface="Arial" panose="020B0604020202020204" pitchFamily="34" charset="0"/>
              <a:buChar char="•"/>
            </a:pPr>
            <a:r>
              <a:rPr lang="en-US" sz="2400" dirty="0">
                <a:solidFill>
                  <a:srgbClr val="1F1F1F"/>
                </a:solidFill>
                <a:latin typeface="Times New Roman" panose="02020603050405020304" pitchFamily="18" charset="0"/>
                <a:cs typeface="Times New Roman" panose="02020603050405020304" pitchFamily="18" charset="0"/>
              </a:rPr>
              <a:t> Additionally, the project will explore the process of converting waste plastic into 3D printer filament, further reducing plastic waste and creating valuable, eco-friendly products.</a:t>
            </a:r>
          </a:p>
        </p:txBody>
      </p:sp>
      <p:sp>
        <p:nvSpPr>
          <p:cNvPr id="1048613" name="Google Shape;132;p13"/>
          <p:cNvSpPr txBox="1">
            <a:spLocks noGrp="1"/>
          </p:cNvSpPr>
          <p:nvPr>
            <p:ph type="sldNum" sz="quarter" idx="12"/>
          </p:nvPr>
        </p:nvSpPr>
        <p:spPr>
          <a:xfrm>
            <a:off x="195072" y="6210300"/>
            <a:ext cx="609600" cy="457200"/>
          </a:xfrm>
          <a:prstGeom prst="rect">
            <a:avLst/>
          </a:prstGeom>
        </p:spPr>
        <p:txBody>
          <a:bodyPr spcFirstLastPara="1" wrap="square" lIns="121900" tIns="121900" rIns="121900" bIns="121900" anchor="ctr" anchorCtr="0">
            <a:noAutofit/>
          </a:bodyPr>
          <a:lstStyle/>
          <a:p>
            <a:pPr algn="r" defTabSz="1219170"/>
            <a:fld id="{00000000-1234-1234-1234-123412341234}" type="slidenum">
              <a:rPr lang="en-GB">
                <a:latin typeface="Nunito"/>
                <a:ea typeface="Nunito"/>
                <a:cs typeface="Nunito"/>
                <a:sym typeface="Nunito"/>
              </a:rPr>
              <a:pPr algn="r" defTabSz="1219170"/>
              <a:t>6</a:t>
            </a:fld>
            <a:endParaRPr dirty="0">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ext Placeholder 2"/>
          <p:cNvSpPr>
            <a:spLocks noGrp="1"/>
          </p:cNvSpPr>
          <p:nvPr>
            <p:ph type="body" idx="1"/>
          </p:nvPr>
        </p:nvSpPr>
        <p:spPr>
          <a:xfrm>
            <a:off x="579120" y="944880"/>
            <a:ext cx="11013440" cy="5140960"/>
          </a:xfrm>
        </p:spPr>
        <p:txBody>
          <a:bodyPr/>
          <a:lstStyle/>
          <a:p>
            <a:pPr marL="228600" lvl="0" indent="0" algn="just">
              <a:buNone/>
            </a:pPr>
            <a:r>
              <a:rPr lang="en-IN" sz="2400" b="1" dirty="0">
                <a:solidFill>
                  <a:srgbClr val="1F1F1F"/>
                </a:solidFill>
                <a:latin typeface="Times New Roman" panose="02020603050405020304" pitchFamily="18" charset="0"/>
                <a:cs typeface="Times New Roman" panose="02020603050405020304" pitchFamily="18" charset="0"/>
                <a:sym typeface="Times New Roman"/>
              </a:rPr>
              <a:t>Scope:</a:t>
            </a:r>
          </a:p>
          <a:p>
            <a:pPr marL="228600" lvl="0" indent="0" algn="just">
              <a:buNone/>
            </a:pPr>
            <a:endParaRPr lang="en-IN" sz="2400" b="1" dirty="0">
              <a:solidFill>
                <a:srgbClr val="1F1F1F"/>
              </a:solidFill>
              <a:latin typeface="Times New Roman" panose="02020603050405020304" pitchFamily="18" charset="0"/>
              <a:cs typeface="Times New Roman" panose="02020603050405020304" pitchFamily="18" charset="0"/>
              <a:sym typeface="Times New Roman"/>
            </a:endParaRPr>
          </a:p>
          <a:p>
            <a:pPr marL="228600" lvl="0" indent="0" algn="just">
              <a:buNone/>
            </a:pPr>
            <a:r>
              <a:rPr lang="en-IN" sz="2400" b="1" dirty="0">
                <a:solidFill>
                  <a:srgbClr val="1F1F1F"/>
                </a:solidFill>
                <a:latin typeface="Times New Roman" panose="02020603050405020304" pitchFamily="18" charset="0"/>
                <a:cs typeface="Times New Roman" panose="02020603050405020304" pitchFamily="18" charset="0"/>
                <a:sym typeface="Times New Roman"/>
              </a:rPr>
              <a:t>	   The project will cover the following aspects:-</a:t>
            </a:r>
          </a:p>
          <a:p>
            <a:pPr marL="571500" indent="-342900" algn="just">
              <a:buFont typeface="Arial" panose="020B0604020202020204" pitchFamily="34" charset="0"/>
              <a:buChar char="•"/>
            </a:pPr>
            <a:endParaRPr lang="en-US" sz="2400" b="0" i="0" u="none" strike="noStrike" cap="none" dirty="0">
              <a:solidFill>
                <a:srgbClr val="1F1F1F"/>
              </a:solidFill>
              <a:latin typeface="Times New Roman"/>
              <a:ea typeface="Times New Roman"/>
              <a:cs typeface="Times New Roman"/>
              <a:sym typeface="Times New Roman"/>
            </a:endParaRPr>
          </a:p>
          <a:p>
            <a:pPr marL="571680" indent="-343080" algn="just">
              <a:buClr>
                <a:srgbClr val="000000"/>
              </a:buClr>
              <a:buFont typeface="Arial"/>
              <a:buChar char="•"/>
            </a:pPr>
            <a:r>
              <a:rPr lang="en-US" sz="2400" spc="-1" dirty="0">
                <a:solidFill>
                  <a:srgbClr val="1F1F1F"/>
                </a:solidFill>
                <a:latin typeface="Times New Roman"/>
              </a:rPr>
              <a:t>Design and development of an Arduino-based 3D printer filament-making system.</a:t>
            </a:r>
          </a:p>
          <a:p>
            <a:pPr marL="571680" indent="-343080" algn="just">
              <a:buClr>
                <a:srgbClr val="000000"/>
              </a:buClr>
              <a:buFont typeface="Arial"/>
              <a:buChar char="•"/>
            </a:pPr>
            <a:r>
              <a:rPr lang="en-US" sz="2400" spc="-1" dirty="0">
                <a:solidFill>
                  <a:srgbClr val="1F1F1F"/>
                </a:solidFill>
                <a:latin typeface="Times New Roman"/>
              </a:rPr>
              <a:t>Evaluation of the system's ability to produce filaments of varying diameters and materials.</a:t>
            </a:r>
          </a:p>
          <a:p>
            <a:pPr marL="571680" indent="-343080" algn="just">
              <a:buClr>
                <a:srgbClr val="000000"/>
              </a:buClr>
              <a:buFont typeface="Arial"/>
              <a:buChar char="•"/>
            </a:pPr>
            <a:r>
              <a:rPr lang="en-US" sz="2400" spc="-1" dirty="0">
                <a:solidFill>
                  <a:srgbClr val="1F1F1F"/>
                </a:solidFill>
                <a:latin typeface="Times New Roman"/>
              </a:rPr>
              <a:t>Exploration of the process of converting waste plastic into 3D printer filament.</a:t>
            </a:r>
          </a:p>
          <a:p>
            <a:pPr marL="571680" indent="-343080" algn="just">
              <a:buClr>
                <a:srgbClr val="000000"/>
              </a:buClr>
              <a:buFont typeface="Arial"/>
              <a:buChar char="•"/>
            </a:pPr>
            <a:r>
              <a:rPr lang="en-US" sz="2400" spc="-1" dirty="0">
                <a:solidFill>
                  <a:srgbClr val="1F1F1F"/>
                </a:solidFill>
                <a:latin typeface="Times New Roman"/>
              </a:rPr>
              <a:t>Assessment of the system's potential to contribute to sustainable 3D printing practices.</a:t>
            </a:r>
          </a:p>
        </p:txBody>
      </p:sp>
      <p:sp>
        <p:nvSpPr>
          <p:cNvPr id="1048615" name="Google Shape;132;p13"/>
          <p:cNvSpPr txBox="1">
            <a:spLocks noGrp="1"/>
          </p:cNvSpPr>
          <p:nvPr>
            <p:ph type="sldNum" sz="quarter" idx="12"/>
          </p:nvPr>
        </p:nvSpPr>
        <p:spPr>
          <a:xfrm>
            <a:off x="195072" y="6210300"/>
            <a:ext cx="609600" cy="457200"/>
          </a:xfrm>
          <a:prstGeom prst="rect">
            <a:avLst/>
          </a:prstGeom>
        </p:spPr>
        <p:txBody>
          <a:bodyPr spcFirstLastPara="1" wrap="square" lIns="121900" tIns="121900" rIns="121900" bIns="121900" anchor="ctr" anchorCtr="0">
            <a:noAutofit/>
          </a:bodyPr>
          <a:lstStyle/>
          <a:p>
            <a:pPr algn="r" defTabSz="1219170"/>
            <a:fld id="{00000000-1234-1234-1234-123412341234}" type="slidenum">
              <a:rPr lang="en-GB">
                <a:latin typeface="Nunito"/>
                <a:ea typeface="Nunito"/>
                <a:cs typeface="Nunito"/>
                <a:sym typeface="Nunito"/>
              </a:rPr>
              <a:pPr algn="r" defTabSz="1219170"/>
              <a:t>7</a:t>
            </a:fld>
            <a:endParaRPr dirty="0">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a:xfrm>
            <a:off x="797631" y="112545"/>
            <a:ext cx="10007600" cy="736265"/>
          </a:xfrm>
        </p:spPr>
        <p:txBody>
          <a:bodyPr/>
          <a:lstStyle/>
          <a:p>
            <a:pPr algn="ctr"/>
            <a:r>
              <a:rPr lang="en-IN" sz="4400" b="1" i="0" u="none" strike="noStrike" cap="none" dirty="0">
                <a:solidFill>
                  <a:srgbClr val="000000"/>
                </a:solidFill>
                <a:latin typeface="Times New Roman"/>
                <a:ea typeface="Times New Roman"/>
                <a:cs typeface="Times New Roman"/>
                <a:sym typeface="Times New Roman"/>
              </a:rPr>
              <a:t>REQUIRED COMPONENT</a:t>
            </a:r>
            <a:endParaRPr lang="en-US" sz="4267" dirty="0"/>
          </a:p>
        </p:txBody>
      </p:sp>
      <p:sp>
        <p:nvSpPr>
          <p:cNvPr id="1048617" name="TextBox 4"/>
          <p:cNvSpPr txBox="1"/>
          <p:nvPr/>
        </p:nvSpPr>
        <p:spPr>
          <a:xfrm>
            <a:off x="721360" y="848811"/>
            <a:ext cx="10657840" cy="5064253"/>
          </a:xfrm>
          <a:prstGeom prst="rect">
            <a:avLst/>
          </a:prstGeom>
          <a:noFill/>
        </p:spPr>
        <p:txBody>
          <a:bodyPr wrap="square" rtlCol="0">
            <a:spAutoFit/>
          </a:bodyPr>
          <a:lstStyle/>
          <a:p>
            <a:pPr marL="457200" marR="0" lvl="0" indent="-457200" algn="just" rtl="0">
              <a:spcBef>
                <a:spcPts val="0"/>
              </a:spcBef>
              <a:spcAft>
                <a:spcPts val="0"/>
              </a:spcAft>
              <a:buClr>
                <a:srgbClr val="000000"/>
              </a:buClr>
              <a:buSzPts val="1600"/>
              <a:buFont typeface="Calibri"/>
              <a:buAutoNum type="arabicPeriod"/>
            </a:pPr>
            <a:r>
              <a:rPr lang="en-IN" sz="2400" b="0" i="0" u="none" strike="noStrike" cap="none" dirty="0">
                <a:solidFill>
                  <a:srgbClr val="1F1F1F"/>
                </a:solidFill>
                <a:latin typeface="Times New Roman" panose="02020603050405020304" pitchFamily="18" charset="0"/>
                <a:ea typeface="Times New Roman"/>
                <a:cs typeface="Times New Roman" panose="02020603050405020304" pitchFamily="18" charset="0"/>
                <a:sym typeface="Times New Roman"/>
              </a:rPr>
              <a:t>Arduino microcontroller (any Arduino board will work)</a:t>
            </a:r>
            <a:endParaRPr lang="en-IN" sz="24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457200" marR="0" lvl="0" indent="-457200" algn="just" rtl="0">
              <a:spcBef>
                <a:spcPts val="1057"/>
              </a:spcBef>
              <a:spcAft>
                <a:spcPts val="0"/>
              </a:spcAft>
              <a:buClr>
                <a:srgbClr val="000000"/>
              </a:buClr>
              <a:buSzPts val="1600"/>
              <a:buFont typeface="Calibri"/>
              <a:buAutoNum type="arabicPeriod"/>
            </a:pPr>
            <a:r>
              <a:rPr lang="en-IN" sz="2400" b="0" i="0" u="none" strike="noStrike" cap="none" dirty="0">
                <a:solidFill>
                  <a:srgbClr val="1F1F1F"/>
                </a:solidFill>
                <a:latin typeface="Times New Roman" panose="02020603050405020304" pitchFamily="18" charset="0"/>
                <a:ea typeface="Times New Roman"/>
                <a:cs typeface="Times New Roman" panose="02020603050405020304" pitchFamily="18" charset="0"/>
                <a:sym typeface="Times New Roman"/>
              </a:rPr>
              <a:t>Stepper motor (to drive the extruder) </a:t>
            </a:r>
            <a:endParaRPr lang="en-IN" sz="24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457200" marR="0" lvl="0" indent="-457200" algn="just" rtl="0">
              <a:spcBef>
                <a:spcPts val="1057"/>
              </a:spcBef>
              <a:spcAft>
                <a:spcPts val="0"/>
              </a:spcAft>
              <a:buClr>
                <a:srgbClr val="000000"/>
              </a:buClr>
              <a:buSzPts val="1600"/>
              <a:buFont typeface="Calibri"/>
              <a:buAutoNum type="arabicPeriod"/>
            </a:pPr>
            <a:r>
              <a:rPr lang="en-IN" sz="2400" b="0" i="0" u="none" strike="noStrike" cap="none" dirty="0">
                <a:solidFill>
                  <a:srgbClr val="1F1F1F"/>
                </a:solidFill>
                <a:latin typeface="Times New Roman" panose="02020603050405020304" pitchFamily="18" charset="0"/>
                <a:ea typeface="Times New Roman"/>
                <a:cs typeface="Times New Roman" panose="02020603050405020304" pitchFamily="18" charset="0"/>
                <a:sym typeface="Times New Roman"/>
              </a:rPr>
              <a:t>Stepper motor controller (e.g., DRV8825) </a:t>
            </a:r>
            <a:endParaRPr lang="en-IN" sz="24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457200" marR="0" lvl="0" indent="-457200" algn="just" rtl="0">
              <a:spcBef>
                <a:spcPts val="1057"/>
              </a:spcBef>
              <a:spcAft>
                <a:spcPts val="0"/>
              </a:spcAft>
              <a:buClr>
                <a:srgbClr val="000000"/>
              </a:buClr>
              <a:buSzPts val="1600"/>
              <a:buFont typeface="Calibri"/>
              <a:buAutoNum type="arabicPeriod"/>
            </a:pPr>
            <a:r>
              <a:rPr lang="en-IN" sz="2400" b="0" i="0" u="none" strike="noStrike" cap="none" dirty="0">
                <a:solidFill>
                  <a:srgbClr val="1F1F1F"/>
                </a:solidFill>
                <a:latin typeface="Times New Roman" panose="02020603050405020304" pitchFamily="18" charset="0"/>
                <a:ea typeface="Times New Roman"/>
                <a:cs typeface="Times New Roman" panose="02020603050405020304" pitchFamily="18" charset="0"/>
                <a:sym typeface="Times New Roman"/>
              </a:rPr>
              <a:t>Temperature sensor (e.g., PT100 or K-type thermocouple)</a:t>
            </a:r>
            <a:endParaRPr lang="en-IN" sz="24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457200" marR="0" lvl="0" indent="-457200" algn="just" rtl="0">
              <a:spcBef>
                <a:spcPts val="1057"/>
              </a:spcBef>
              <a:spcAft>
                <a:spcPts val="0"/>
              </a:spcAft>
              <a:buClr>
                <a:srgbClr val="000000"/>
              </a:buClr>
              <a:buSzPts val="1600"/>
              <a:buFont typeface="Calibri"/>
              <a:buAutoNum type="arabicPeriod"/>
            </a:pPr>
            <a:r>
              <a:rPr lang="en-IN" sz="2400" b="0" i="0" u="none" strike="noStrike" cap="none" dirty="0">
                <a:solidFill>
                  <a:srgbClr val="1F1F1F"/>
                </a:solidFill>
                <a:latin typeface="Times New Roman" panose="02020603050405020304" pitchFamily="18" charset="0"/>
                <a:ea typeface="Times New Roman"/>
                <a:cs typeface="Times New Roman" panose="02020603050405020304" pitchFamily="18" charset="0"/>
                <a:sym typeface="Times New Roman"/>
              </a:rPr>
              <a:t>Heater (e.g., cartridge heater or band heater)</a:t>
            </a:r>
            <a:endParaRPr lang="en-IN" sz="24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457200" marR="0" lvl="0" indent="-457200" algn="just" rtl="0">
              <a:spcBef>
                <a:spcPts val="1057"/>
              </a:spcBef>
              <a:spcAft>
                <a:spcPts val="0"/>
              </a:spcAft>
              <a:buClr>
                <a:srgbClr val="000000"/>
              </a:buClr>
              <a:buSzPts val="1600"/>
              <a:buFont typeface="Calibri"/>
              <a:buAutoNum type="arabicPeriod"/>
            </a:pPr>
            <a:r>
              <a:rPr lang="en-IN" sz="2400" b="0" i="0" u="none" strike="noStrike" cap="none" dirty="0">
                <a:solidFill>
                  <a:srgbClr val="1F1F1F"/>
                </a:solidFill>
                <a:latin typeface="Times New Roman" panose="02020603050405020304" pitchFamily="18" charset="0"/>
                <a:ea typeface="Times New Roman"/>
                <a:cs typeface="Times New Roman" panose="02020603050405020304" pitchFamily="18" charset="0"/>
                <a:sym typeface="Times New Roman"/>
              </a:rPr>
              <a:t>Power supply (to power the heater and stepper motor) </a:t>
            </a:r>
            <a:endParaRPr lang="en-IN" sz="24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457200" marR="0" lvl="0" indent="-457200" algn="just" rtl="0">
              <a:spcBef>
                <a:spcPts val="1057"/>
              </a:spcBef>
              <a:spcAft>
                <a:spcPts val="0"/>
              </a:spcAft>
              <a:buClr>
                <a:srgbClr val="000000"/>
              </a:buClr>
              <a:buSzPts val="1600"/>
              <a:buFont typeface="Calibri"/>
              <a:buAutoNum type="arabicPeriod"/>
            </a:pPr>
            <a:r>
              <a:rPr lang="en-IN" sz="2400" b="0" i="0" u="none" strike="noStrike" cap="none" dirty="0">
                <a:solidFill>
                  <a:srgbClr val="1F1F1F"/>
                </a:solidFill>
                <a:latin typeface="Times New Roman" panose="02020603050405020304" pitchFamily="18" charset="0"/>
                <a:ea typeface="Times New Roman"/>
                <a:cs typeface="Times New Roman" panose="02020603050405020304" pitchFamily="18" charset="0"/>
                <a:sym typeface="Times New Roman"/>
              </a:rPr>
              <a:t>Extruder nozzle (the size of the nozzle will depend on the filament diameter you want to produce) </a:t>
            </a:r>
            <a:endParaRPr lang="en-IN" sz="24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457200" marR="0" lvl="0" indent="-457200" algn="just" rtl="0">
              <a:spcBef>
                <a:spcPts val="1057"/>
              </a:spcBef>
              <a:spcAft>
                <a:spcPts val="0"/>
              </a:spcAft>
              <a:buClr>
                <a:srgbClr val="000000"/>
              </a:buClr>
              <a:buSzPts val="1600"/>
              <a:buFont typeface="Calibri"/>
              <a:buAutoNum type="arabicPeriod"/>
            </a:pPr>
            <a:r>
              <a:rPr lang="en-IN" sz="2400" b="0" i="0" u="none" strike="noStrike" cap="none" dirty="0">
                <a:solidFill>
                  <a:srgbClr val="1F1F1F"/>
                </a:solidFill>
                <a:latin typeface="Times New Roman" panose="02020603050405020304" pitchFamily="18" charset="0"/>
                <a:ea typeface="Times New Roman"/>
                <a:cs typeface="Times New Roman" panose="02020603050405020304" pitchFamily="18" charset="0"/>
                <a:sym typeface="Times New Roman"/>
              </a:rPr>
              <a:t>Filament spool holder</a:t>
            </a:r>
            <a:endParaRPr lang="en-IN" sz="2400" dirty="0">
              <a:latin typeface="Times New Roman" panose="02020603050405020304" pitchFamily="18" charset="0"/>
              <a:ea typeface="Calibri"/>
              <a:cs typeface="Times New Roman" panose="02020603050405020304" pitchFamily="18" charset="0"/>
              <a:sym typeface="Calibri"/>
            </a:endParaRPr>
          </a:p>
          <a:p>
            <a:pPr marL="457200" marR="0" lvl="0" indent="-457200" algn="just" rtl="0">
              <a:spcBef>
                <a:spcPts val="1057"/>
              </a:spcBef>
              <a:spcAft>
                <a:spcPts val="0"/>
              </a:spcAft>
              <a:buClr>
                <a:srgbClr val="000000"/>
              </a:buClr>
              <a:buSzPts val="1600"/>
              <a:buFont typeface="Calibri"/>
              <a:buAutoNum type="arabicPeriod"/>
            </a:pPr>
            <a:r>
              <a:rPr lang="en-IN" sz="2400" b="0" i="0" u="none" strike="noStrike" cap="none" dirty="0">
                <a:solidFill>
                  <a:srgbClr val="1F1F1F"/>
                </a:solidFill>
                <a:latin typeface="Times New Roman" panose="02020603050405020304" pitchFamily="18" charset="0"/>
                <a:ea typeface="Times New Roman"/>
                <a:cs typeface="Times New Roman" panose="02020603050405020304" pitchFamily="18" charset="0"/>
                <a:sym typeface="Times New Roman"/>
              </a:rPr>
              <a:t>Filament guide.</a:t>
            </a:r>
            <a:endParaRPr lang="en-IN" sz="24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endParaRPr lang="en-US" dirty="0"/>
          </a:p>
        </p:txBody>
      </p:sp>
      <p:sp>
        <p:nvSpPr>
          <p:cNvPr id="1048618" name="Google Shape;132;p13"/>
          <p:cNvSpPr txBox="1">
            <a:spLocks noGrp="1"/>
          </p:cNvSpPr>
          <p:nvPr>
            <p:ph type="sldNum" sz="quarter" idx="12"/>
          </p:nvPr>
        </p:nvSpPr>
        <p:spPr>
          <a:xfrm>
            <a:off x="195072" y="6210300"/>
            <a:ext cx="609600" cy="457200"/>
          </a:xfrm>
          <a:prstGeom prst="rect">
            <a:avLst/>
          </a:prstGeom>
        </p:spPr>
        <p:txBody>
          <a:bodyPr spcFirstLastPara="1" wrap="square" lIns="121900" tIns="121900" rIns="121900" bIns="121900" anchor="ctr" anchorCtr="0">
            <a:noAutofit/>
          </a:bodyPr>
          <a:lstStyle/>
          <a:p>
            <a:pPr algn="r" defTabSz="1219170"/>
            <a:fld id="{00000000-1234-1234-1234-123412341234}" type="slidenum">
              <a:rPr lang="en-GB">
                <a:latin typeface="Nunito"/>
                <a:ea typeface="Nunito"/>
                <a:cs typeface="Nunito"/>
                <a:sym typeface="Nunito"/>
              </a:rPr>
              <a:pPr algn="r" defTabSz="1219170"/>
              <a:t>8</a:t>
            </a:fld>
            <a:endParaRPr dirty="0">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a:xfrm>
            <a:off x="1092200" y="609923"/>
            <a:ext cx="10007600" cy="1272800"/>
          </a:xfrm>
        </p:spPr>
        <p:txBody>
          <a:bodyPr/>
          <a:lstStyle/>
          <a:p>
            <a:pPr algn="ctr"/>
            <a:r>
              <a:rPr lang="en-IN" sz="4400" b="1" i="0" u="none" strike="noStrike" cap="none" dirty="0">
                <a:solidFill>
                  <a:srgbClr val="0D0D0D"/>
                </a:solidFill>
                <a:latin typeface="Times New Roman"/>
                <a:ea typeface="Times New Roman"/>
                <a:cs typeface="Times New Roman"/>
                <a:sym typeface="Times New Roman"/>
              </a:rPr>
              <a:t>METHODOLOGY</a:t>
            </a:r>
            <a:endParaRPr lang="en-IN" sz="4267" dirty="0">
              <a:latin typeface="Times New Roman" panose="02020603050405020304" pitchFamily="18" charset="0"/>
              <a:cs typeface="Times New Roman" panose="02020603050405020304" pitchFamily="18" charset="0"/>
            </a:endParaRPr>
          </a:p>
        </p:txBody>
      </p:sp>
      <p:sp>
        <p:nvSpPr>
          <p:cNvPr id="1048622" name="Text Placeholder 2"/>
          <p:cNvSpPr>
            <a:spLocks noGrp="1"/>
          </p:cNvSpPr>
          <p:nvPr>
            <p:ph type="body" idx="1"/>
          </p:nvPr>
        </p:nvSpPr>
        <p:spPr>
          <a:xfrm>
            <a:off x="499872" y="1246324"/>
            <a:ext cx="11376193" cy="3690897"/>
          </a:xfrm>
        </p:spPr>
        <p:txBody>
          <a:bodyPr anchor="t"/>
          <a:lstStyle/>
          <a:p>
            <a:pPr marL="571500" lvl="0" indent="-342900" algn="l">
              <a:buClr>
                <a:schemeClr val="tx1"/>
              </a:buClr>
              <a:buFont typeface="Arial" panose="020B0604020202020204" pitchFamily="34" charset="0"/>
              <a:buChar char="•"/>
            </a:pPr>
            <a:r>
              <a:rPr lang="en-US" sz="2400" b="0" i="0" u="none" strike="noStrike" cap="none" dirty="0">
                <a:solidFill>
                  <a:srgbClr val="1F1F1F"/>
                </a:solidFill>
                <a:latin typeface="Times New Roman" panose="02020603050405020304" pitchFamily="18" charset="0"/>
                <a:ea typeface="Calibri"/>
                <a:cs typeface="Times New Roman" panose="02020603050405020304" pitchFamily="18" charset="0"/>
                <a:sym typeface="Times New Roman"/>
              </a:rPr>
              <a:t>To address these problems, the following improvements can be made to an existing 3D printer filament making system using an Arduino microcontroller:</a:t>
            </a:r>
            <a:endParaRPr lang="en-US" sz="24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571500" lvl="0" indent="-342900" algn="l">
              <a:buClr>
                <a:schemeClr val="tx1"/>
              </a:buClr>
              <a:buFont typeface="Arial" panose="020B0604020202020204" pitchFamily="34" charset="0"/>
              <a:buChar char="•"/>
            </a:pPr>
            <a:r>
              <a:rPr lang="en-US" sz="2400" b="0" i="0" u="none" strike="noStrike" cap="none" dirty="0">
                <a:solidFill>
                  <a:srgbClr val="1F1F1F"/>
                </a:solidFill>
                <a:latin typeface="Times New Roman" panose="02020603050405020304" pitchFamily="18" charset="0"/>
                <a:ea typeface="Calibri"/>
                <a:cs typeface="Times New Roman" panose="02020603050405020304" pitchFamily="18" charset="0"/>
                <a:sym typeface="Times New Roman"/>
              </a:rPr>
              <a:t>Use two stepper motors to drive the extruder: One stepper motor can be used to control the speed of the filament extrusion, while the other stepper motor can be used to control the tension in the filament. This will help to produce a more consistent filament diameter.</a:t>
            </a:r>
            <a:endParaRPr lang="en-US" sz="24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571500" lvl="0" indent="-342900" algn="l">
              <a:buClr>
                <a:schemeClr val="tx1"/>
              </a:buClr>
              <a:buFont typeface="Arial" panose="020B0604020202020204" pitchFamily="34" charset="0"/>
              <a:buChar char="•"/>
            </a:pPr>
            <a:r>
              <a:rPr lang="en-US" sz="2400" b="0" i="0" u="none" strike="noStrike" cap="none" dirty="0">
                <a:solidFill>
                  <a:srgbClr val="1F1F1F"/>
                </a:solidFill>
                <a:latin typeface="Times New Roman" panose="02020603050405020304" pitchFamily="18" charset="0"/>
                <a:ea typeface="Calibri"/>
                <a:cs typeface="Times New Roman" panose="02020603050405020304" pitchFamily="18" charset="0"/>
                <a:sym typeface="Times New Roman"/>
              </a:rPr>
              <a:t>Use multiple temperature sensors to monitor the melt temperature: One temperature sensor can be placed at the nozzle, while another temperature sensor can be placed in the melt chamber. This will help to ensure that the melt temperature is controlled accurately throughout the extrusion process.</a:t>
            </a:r>
            <a:endParaRPr lang="en-US" sz="24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571500" lvl="0" indent="-342900" algn="l">
              <a:buClr>
                <a:schemeClr val="tx1"/>
              </a:buClr>
              <a:buFont typeface="Arial" panose="020B0604020202020204" pitchFamily="34" charset="0"/>
              <a:buChar char="•"/>
            </a:pPr>
            <a:r>
              <a:rPr lang="en-US" sz="2400" b="0" i="0" u="none" strike="noStrike" cap="none" dirty="0">
                <a:solidFill>
                  <a:srgbClr val="1F1F1F"/>
                </a:solidFill>
                <a:latin typeface="Times New Roman" panose="02020603050405020304" pitchFamily="18" charset="0"/>
                <a:ea typeface="Calibri"/>
                <a:cs typeface="Times New Roman" panose="02020603050405020304" pitchFamily="18" charset="0"/>
                <a:sym typeface="Times New Roman"/>
              </a:rPr>
              <a:t>Use a feedback loop to control the heater power: The Arduino microcontroller can be used to read the temperature sensors and adjust the power to the heater accordingly. This will help to maintain a consistent melt temperature and produce a higher quality filament.</a:t>
            </a:r>
            <a:endParaRPr lang="en-US" sz="24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1048623" name="Google Shape;132;p13"/>
          <p:cNvSpPr txBox="1">
            <a:spLocks noGrp="1"/>
          </p:cNvSpPr>
          <p:nvPr>
            <p:ph type="sldNum" sz="quarter" idx="12"/>
          </p:nvPr>
        </p:nvSpPr>
        <p:spPr>
          <a:xfrm>
            <a:off x="195072" y="6210300"/>
            <a:ext cx="609600" cy="457200"/>
          </a:xfrm>
          <a:prstGeom prst="rect">
            <a:avLst/>
          </a:prstGeom>
        </p:spPr>
        <p:txBody>
          <a:bodyPr spcFirstLastPara="1" wrap="square" lIns="121900" tIns="121900" rIns="121900" bIns="121900" anchor="ctr" anchorCtr="0">
            <a:noAutofit/>
          </a:bodyPr>
          <a:lstStyle/>
          <a:p>
            <a:pPr algn="r" defTabSz="1219170"/>
            <a:fld id="{00000000-1234-1234-1234-123412341234}" type="slidenum">
              <a:rPr lang="en-GB">
                <a:latin typeface="Nunito"/>
                <a:ea typeface="Nunito"/>
                <a:cs typeface="Nunito"/>
                <a:sym typeface="Nunito"/>
              </a:rPr>
              <a:pPr algn="r" defTabSz="1219170"/>
              <a:t>9</a:t>
            </a:fld>
            <a:endParaRPr dirty="0">
              <a:latin typeface="Nunito"/>
              <a:ea typeface="Nunito"/>
              <a:cs typeface="Nunito"/>
              <a:sym typeface="Nunito"/>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TotalTime>
  <Words>1291</Words>
  <Application>Microsoft Office PowerPoint</Application>
  <PresentationFormat>Widescreen</PresentationFormat>
  <Paragraphs>118</Paragraphs>
  <Slides>14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Franklin Gothic Book</vt:lpstr>
      <vt:lpstr>Nunito</vt:lpstr>
      <vt:lpstr>Perpetua</vt:lpstr>
      <vt:lpstr>Times New Roman</vt:lpstr>
      <vt:lpstr>Wingdings 2</vt:lpstr>
      <vt:lpstr>Equity</vt:lpstr>
      <vt:lpstr>3D Printer Filament Making System  By Plastic Waste</vt:lpstr>
      <vt:lpstr>INTRODUCTION</vt:lpstr>
      <vt:lpstr>PROBLEM STATEMENT</vt:lpstr>
      <vt:lpstr>COMPONENTS</vt:lpstr>
      <vt:lpstr>PowerPoint Presentation</vt:lpstr>
      <vt:lpstr>OBJECTIVE &amp; SCOPE</vt:lpstr>
      <vt:lpstr>PowerPoint Presentation</vt:lpstr>
      <vt:lpstr>REQUIRED COMPONENT</vt:lpstr>
      <vt:lpstr>METHODOLOGY</vt:lpstr>
      <vt:lpstr>BLOCK DIAGRAM/ ARCHITECTURE</vt:lpstr>
      <vt:lpstr>Advantages</vt:lpstr>
      <vt:lpstr>Disadvantages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NBN SINHGAD SCHOOL OF ELECTRICAL ENGINEERING</dc:title>
  <dc:creator>Omkar Bedake</dc:creator>
  <cp:lastModifiedBy>Omkar Bedake</cp:lastModifiedBy>
  <cp:revision>6</cp:revision>
  <dcterms:created xsi:type="dcterms:W3CDTF">2023-10-31T05:49:54Z</dcterms:created>
  <dcterms:modified xsi:type="dcterms:W3CDTF">2023-12-28T05:51:56Z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f82f9e1f4c0f463abccb0b7fcf9a5f29</vt:lpwstr>
  </property>
</Properties>
</file>