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6" r:id="rId10"/>
  </p:sldIdLst>
  <p:sldSz cx="18288000" cy="10287000"/>
  <p:notesSz cx="6858000" cy="9144000"/>
  <p:embeddedFontLst>
    <p:embeddedFont>
      <p:font typeface="Clear Sans Regular Bold" panose="020B0603030202020304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79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IN" alt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24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763000" y="2400300"/>
            <a:ext cx="690499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Social Buzz Background: Overview of Social Buzz, their rapid growth, and their need for external expertise due to an upcoming IPO and data challenges.</a:t>
            </a:r>
            <a:endParaRPr lang="en-I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Client Objectives: Summary of the project's objectives, including an audit of their big data practice, IPO guidance, and the analysis of the top 5 content categories with the largest popularity.</a:t>
            </a:r>
            <a:endParaRPr lang="en-I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Data Sets: Overview of the data sets provided, including User, Profile, Location, Session, Content, Reaction, and ReactionTypes.</a:t>
            </a:r>
            <a:endParaRPr lang="en-I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312035" y="5080635"/>
            <a:ext cx="71367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Identifying Top Performing Content Categories: The main problem we aim to address in this presentation is to determine the top 5 content categories that have the highest popularity among users. 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This analysis will be crucial for Social Buzz to understand user preferences and make data-driven decisions.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4173200" y="1714500"/>
            <a:ext cx="3667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Andrew Fleming </a:t>
            </a:r>
            <a:endParaRPr lang="en-US" sz="3200"/>
          </a:p>
          <a:p>
            <a:r>
              <a:rPr lang="en-US" sz="2400"/>
              <a:t>Chief Technical Architect</a:t>
            </a:r>
            <a:endParaRPr lang="en-IN" altLang="en-US" sz="2400"/>
          </a:p>
        </p:txBody>
      </p:sp>
      <p:sp>
        <p:nvSpPr>
          <p:cNvPr id="33" name="Text Box 32"/>
          <p:cNvSpPr txBox="1"/>
          <p:nvPr/>
        </p:nvSpPr>
        <p:spPr>
          <a:xfrm>
            <a:off x="14173200" y="4666615"/>
            <a:ext cx="3667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Marcus Rompton </a:t>
            </a:r>
            <a:r>
              <a:rPr lang="en-US" sz="2400"/>
              <a:t>Senior Principle</a:t>
            </a:r>
            <a:endParaRPr lang="en-US" sz="2400"/>
          </a:p>
        </p:txBody>
      </p:sp>
      <p:sp>
        <p:nvSpPr>
          <p:cNvPr id="34" name="Text Box 33"/>
          <p:cNvSpPr txBox="1"/>
          <p:nvPr/>
        </p:nvSpPr>
        <p:spPr>
          <a:xfrm>
            <a:off x="14173200" y="7476490"/>
            <a:ext cx="3667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Omkar Bulland</a:t>
            </a:r>
            <a:r>
              <a:rPr lang="en-US" sz="3200"/>
              <a:t> </a:t>
            </a:r>
            <a:endParaRPr lang="en-US" sz="3200"/>
          </a:p>
          <a:p>
            <a:r>
              <a:rPr lang="en-IN" altLang="en-US" sz="2400"/>
              <a:t>Data</a:t>
            </a:r>
            <a:r>
              <a:rPr lang="en-US" sz="2400"/>
              <a:t> </a:t>
            </a:r>
            <a:r>
              <a:rPr lang="en-IN" altLang="en-US" sz="2400"/>
              <a:t>Analyst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046220" y="1490980"/>
            <a:ext cx="441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UNDERSTANDING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943600" y="3162300"/>
            <a:ext cx="441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CLEANING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9531350" y="6422390"/>
            <a:ext cx="441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ANALYSIS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696200" y="4792345"/>
            <a:ext cx="441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MODELLING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1430000" y="8115300"/>
            <a:ext cx="441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UNCOVER INSIGHTS</a:t>
            </a:r>
            <a:endParaRPr lang="en-I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Presentation</Application>
  <PresentationFormat>Custom</PresentationFormat>
  <Paragraphs>58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Graphik Regular</vt:lpstr>
      <vt:lpstr>SAPGUI-Icons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9</cp:revision>
  <dcterms:created xsi:type="dcterms:W3CDTF">2006-08-16T00:00:00Z</dcterms:created>
  <dcterms:modified xsi:type="dcterms:W3CDTF">2023-07-22T18:47:38Z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BCB29E3410C84E2888027FEAB612B25B</vt:lpwstr>
  </property>
  <property fmtid="{D5CDD505-2E9C-101B-9397-08002B2CF9AE}" pid="3" name="KSOProductBuildVer">
    <vt:lpwstr>1033-11.2.0.11219</vt:lpwstr>
  </property>
</Properties>
</file>