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0" y="1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78AE-F26F-FC88-27D2-D39F8ED76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747E4-3B4C-21AC-7EAA-723F0FF01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809FC-6E4C-0BF8-32CE-18D9729B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DB13-E712-3AF3-DFF0-A00E5A06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798F6-669A-9862-FAAA-8FFC83D7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F52A-85F8-E5FB-6810-9181E762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0A4E1-0A72-B77B-3912-E583518D1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A0BF7-EB4B-ACF6-6ED6-17548D6C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A02D-56A6-2F82-D8F2-FE5111C7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CB89-322E-A850-CF1F-181A8C3B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1D6E8-5870-288A-0627-1A8874CBB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1F58A-BD25-4DF7-80F5-BB9E8C61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DBC9-478D-4772-30FC-D23FC93C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066F-5A3B-7A20-1A3E-26BD9224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95E7D-D78F-922D-DA4F-1FE0FAE8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8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8139-874F-D67A-8833-E3B41D88D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13DC-5FB3-BEDC-9D69-E32B9E38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DBC3D-1598-3062-18DA-8B41575E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D3CB-9DFA-31CC-D688-5D333521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F5E0D-0AB7-B693-4E7B-972B868D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8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38F4-36F2-8DD7-AE83-0D9B7E5C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269CA-C02F-79AC-65ED-5CE94E88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CB12-A43B-FABA-D56C-FA6C1ACA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71558-ADFE-E0AD-B510-CADE9F9F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1754-E079-74E3-532D-632E8AE0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D297-A212-90B2-EA22-C50EFEE5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27C3-6C18-9F53-ADCD-842501CBA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B745-DB72-4659-5DC1-B1F1B65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592A-AE0B-25C2-5F8B-FE1C6CE1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1C583-ED03-A9EE-C39D-D225FF0F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88FB1-2ABA-BC75-2881-E7EF2AFE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BF6C-9A76-F4EE-E506-753CFAB0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C3332-C366-36B7-B4CE-456845FC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01489-1588-2708-85FD-6AA4E4C37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DA61D-29EE-8D2F-B30B-EFB0D7439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77A56-C136-11E8-338E-38BA5AB53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990A2-3376-1FF6-7C48-A194310F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DA0B00-CF78-925B-6595-C310BACD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AE3EF-5FFE-478F-A466-F0886D3C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2FCD-4126-FF14-3316-938A327A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D5896-2E5C-6DB6-98D7-ED1393E0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EDCBC-B5BC-DF47-EFBD-DFDA8825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23C95-44AC-4488-F2D7-1D1E38B1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AB7F1-57AA-401B-C556-91E50EDB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66FDB-C715-2650-918C-C412D901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E2552-9CE6-7C5C-75DA-E83669E4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1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9A37-F35C-A611-D80B-DE453A16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B35F-3BEE-B52A-51CC-8F6F714D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014E3-3E33-5B2B-F7B5-BC26EBE9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A6E6-69D3-16E2-E27E-31797D67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5AB25-33E0-1BEE-B8C1-1D983332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B2C3C-B88D-A9AA-5263-A0C3239C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0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6470-D8F9-D40D-5572-B46662FE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90A78-41DC-99A7-F086-38B9F6197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C2D17-2678-890A-6E09-FA6805488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A5FD6-21DB-914C-371B-E80EDABB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CF2EB-6048-B0C5-C50B-705467CE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0B62B-4997-E976-B8FF-2B1A339F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2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34C80-0800-8227-5961-77604E34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D41F7-F2FC-9F47-25F2-F1447AECC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0FA4-F5A7-BEA9-BB11-66C902611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4245-F2A2-4CF7-B51E-DD8BB7E38032}" type="datetimeFigureOut">
              <a:rPr lang="en-US" smtClean="0"/>
              <a:t>8/6/2022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0113B-15D8-5B7B-A65B-3CE7C1BD9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E6E5-7DB6-072B-3211-5F085B0D7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A5E12-648D-4FAA-B86C-B1DA85C3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2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EECF-77F1-5D94-DA98-FD20502C5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986" y="165538"/>
            <a:ext cx="9144000" cy="7616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Packages and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22B54-20AD-539F-59A0-504CCCD04773}"/>
              </a:ext>
            </a:extLst>
          </p:cNvPr>
          <p:cNvSpPr txBox="1"/>
          <p:nvPr/>
        </p:nvSpPr>
        <p:spPr>
          <a:xfrm>
            <a:off x="945932" y="1232137"/>
            <a:ext cx="86079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 used the pytrends, streamlit, google-images-download, bs4 packages using the following commands for core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pytrends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pip install </a:t>
            </a:r>
            <a:r>
              <a:rPr lang="en-US" dirty="0" err="1"/>
              <a:t>git+https</a:t>
            </a:r>
            <a:r>
              <a:rPr lang="en-US" dirty="0"/>
              <a:t>://github.com/Joeclinton1/google-images-</a:t>
            </a:r>
            <a:r>
              <a:rPr lang="en-US" dirty="0" err="1"/>
              <a:t>download.git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pip install streamlit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pip install bs4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The functionality of the above packages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 err="1"/>
              <a:t>pytrends</a:t>
            </a:r>
            <a:r>
              <a:rPr lang="en-US" dirty="0"/>
              <a:t>- </a:t>
            </a:r>
            <a:r>
              <a:rPr lang="en-US" dirty="0" err="1"/>
              <a:t>pytrends</a:t>
            </a:r>
            <a:r>
              <a:rPr lang="en-US" dirty="0"/>
              <a:t> is used to get the most searched skin conditions in USA in the last one year.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streamlit</a:t>
            </a:r>
            <a:r>
              <a:rPr lang="en-US" dirty="0"/>
              <a:t>  - We used streamlit package for building the app to download the images and display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 err="1"/>
              <a:t>google_images_download</a:t>
            </a:r>
            <a:r>
              <a:rPr lang="en-US" b="1" u="sng" dirty="0"/>
              <a:t> </a:t>
            </a:r>
            <a:r>
              <a:rPr lang="en-US" dirty="0"/>
              <a:t>– we used the </a:t>
            </a:r>
            <a:r>
              <a:rPr lang="en-US" dirty="0" err="1"/>
              <a:t>google_images_download</a:t>
            </a:r>
            <a:r>
              <a:rPr lang="en-US" dirty="0"/>
              <a:t> package to download images from google.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u="sng" dirty="0"/>
              <a:t>bs4</a:t>
            </a:r>
            <a:r>
              <a:rPr lang="en-US" dirty="0"/>
              <a:t>- we used the bs4 package to get information about the skin condition from the WebMD website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8DFB-92B5-5488-BBA9-F3A5532D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5835"/>
          </a:xfrm>
        </p:spPr>
        <p:txBody>
          <a:bodyPr/>
          <a:lstStyle/>
          <a:p>
            <a:r>
              <a:rPr lang="en-US" b="1" dirty="0"/>
              <a:t>Google trends data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E0343-E451-BECC-2D1B-5236C800D01A}"/>
              </a:ext>
            </a:extLst>
          </p:cNvPr>
          <p:cNvSpPr txBox="1"/>
          <p:nvPr/>
        </p:nvSpPr>
        <p:spPr>
          <a:xfrm>
            <a:off x="838200" y="1330960"/>
            <a:ext cx="110095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the pytrends package to get the most searched skin conditions in the US in last one year.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define the following parameters for our search query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 obtain search results in English		: 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hl='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-US’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 search for trends in last one year	: 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timeframe=“today 12-m”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 search for trends in USA 			:</a:t>
            </a: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geo=“US”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 search for skin conditions category 	: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cat = 420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words_list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pytrends.build_payload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words_list</a:t>
            </a:r>
            <a:r>
              <a:rPr lang="en-US" b="0" dirty="0">
                <a:effectLst/>
                <a:latin typeface="Consolas" panose="020B0609020204030204" pitchFamily="49" charset="0"/>
              </a:rPr>
              <a:t>, cat=420, timeframe="today 12-m", geo="US")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pytrends.related_topics</a:t>
            </a:r>
            <a:r>
              <a:rPr lang="en-US" b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trend_analysis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pytrends.related_topics</a:t>
            </a:r>
            <a:r>
              <a:rPr lang="en-US" b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keywords=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trend_analysis.get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words_list</a:t>
            </a:r>
            <a:r>
              <a:rPr lang="en-US" b="0" dirty="0">
                <a:effectLst/>
                <a:latin typeface="Consolas" panose="020B0609020204030204" pitchFamily="49" charset="0"/>
              </a:rPr>
              <a:t>[0]).get("top")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effectLst/>
                <a:latin typeface="Consolas" panose="020B0609020204030204" pitchFamily="49" charset="0"/>
              </a:rPr>
              <a:t>(keywords)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 err="1">
                <a:effectLst/>
                <a:latin typeface="Consolas" panose="020B0609020204030204" pitchFamily="49" charset="0"/>
              </a:rPr>
              <a:t>st.write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23F07C-4EE5-468A-EE60-F3D37A392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11" y="3870116"/>
            <a:ext cx="9972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60396-F0DF-8E88-1016-DCBB0B0E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from pytrends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A5B6C-C34F-1B1C-6EFC-E5E1F9AA7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277" y="1825625"/>
            <a:ext cx="9619446" cy="4351338"/>
          </a:xfrm>
        </p:spPr>
      </p:pic>
    </p:spTree>
    <p:extLst>
      <p:ext uri="{BB962C8B-B14F-4D97-AF65-F5344CB8AC3E}">
        <p14:creationId xmlns:p14="http://schemas.microsoft.com/office/powerpoint/2010/main" val="308122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CFED-03B1-37BD-C3E9-302F9F80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81" y="365125"/>
            <a:ext cx="11376837" cy="1325563"/>
          </a:xfrm>
        </p:spPr>
        <p:txBody>
          <a:bodyPr/>
          <a:lstStyle/>
          <a:p>
            <a:r>
              <a:rPr lang="en-US" b="1" dirty="0"/>
              <a:t>Application to search for images and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8EF2-022D-1430-B24C-9A7B81A6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created a simple application using the following steps.</a:t>
            </a:r>
          </a:p>
          <a:p>
            <a:pPr lvl="1"/>
            <a:r>
              <a:rPr lang="en-US" dirty="0"/>
              <a:t>We created a form that takes the text input for the skin condition</a:t>
            </a:r>
          </a:p>
          <a:p>
            <a:pPr lvl="1"/>
            <a:r>
              <a:rPr lang="en-US" dirty="0"/>
              <a:t>We created a slider that helps us specify the number of images to download</a:t>
            </a:r>
          </a:p>
          <a:p>
            <a:pPr lvl="1"/>
            <a:r>
              <a:rPr lang="en-US" dirty="0"/>
              <a:t>We created a submit button that searches for the images and information about the skin condition after we click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FF62C-1A45-A4BE-B837-14067D445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111633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CFED-03B1-37BD-C3E9-302F9F80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44" y="124120"/>
            <a:ext cx="11162414" cy="1325563"/>
          </a:xfrm>
        </p:spPr>
        <p:txBody>
          <a:bodyPr/>
          <a:lstStyle/>
          <a:p>
            <a:r>
              <a:rPr lang="en-US" b="1" dirty="0"/>
              <a:t>Application to search for images and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8EF2-022D-1430-B24C-9A7B81A6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D0DF9-2015-9EA5-1C85-E9E9B64D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66" y="1556267"/>
            <a:ext cx="6343876" cy="43905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31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B7D1-08C0-1E24-965C-8838B5C9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869706" cy="764428"/>
          </a:xfrm>
        </p:spPr>
        <p:txBody>
          <a:bodyPr/>
          <a:lstStyle/>
          <a:p>
            <a:r>
              <a:rPr lang="en-US" b="1" dirty="0"/>
              <a:t>Downloading Google images for skin conditions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B53BAA-FD5D-61A2-21B7-3C2335E22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383" y="3753580"/>
            <a:ext cx="9383233" cy="27392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2F0B6E-15FB-3A95-FFA4-4526490B501F}"/>
              </a:ext>
            </a:extLst>
          </p:cNvPr>
          <p:cNvSpPr txBox="1"/>
          <p:nvPr/>
        </p:nvSpPr>
        <p:spPr>
          <a:xfrm>
            <a:off x="1075765" y="1335740"/>
            <a:ext cx="1020183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download images from the internet corresponding to skin conditions from different races, we did the following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instantiated the “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googleimagesdownload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” class as “response”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created a list of the races,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["Native American", 'Asian’, 'African American', 'Hispanic', "Caucasian"]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combined our skin condition with each of the race in the races list to create a string.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specified a limit variable to specify the number of images to download.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downloaded the images using the instance of “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response” </a:t>
            </a:r>
            <a:r>
              <a:rPr lang="en-US" sz="1600" dirty="0"/>
              <a:t>and stored the paths of these images in a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“paths” </a:t>
            </a:r>
            <a:r>
              <a:rPr lang="en-US" sz="160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388801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BA86-FD38-ACA2-26AD-C3F1F034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3357"/>
            <a:ext cx="11277600" cy="1325563"/>
          </a:xfrm>
        </p:spPr>
        <p:txBody>
          <a:bodyPr/>
          <a:lstStyle/>
          <a:p>
            <a:r>
              <a:rPr lang="en-US" b="1" dirty="0"/>
              <a:t>Download general information for skin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E3B9-13FC-6CA0-4730-A9DE8AAE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 downloaded the general information related to the skin condition from the WebMD website by following steps:</a:t>
            </a:r>
          </a:p>
          <a:p>
            <a:r>
              <a:rPr lang="en-US" sz="2000" dirty="0"/>
              <a:t> Generate a search </a:t>
            </a:r>
            <a:r>
              <a:rPr lang="en-US" sz="2000" dirty="0" err="1"/>
              <a:t>url</a:t>
            </a:r>
            <a:r>
              <a:rPr lang="en-US" sz="2000" dirty="0"/>
              <a:t> using the skin condition and web address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Instantiate the </a:t>
            </a:r>
            <a:r>
              <a:rPr lang="en-US" sz="2000" dirty="0" err="1"/>
              <a:t>BeautifulSoup</a:t>
            </a:r>
            <a:r>
              <a:rPr lang="en-US" sz="2000" dirty="0"/>
              <a:t> class from bs4 package that will get the html response of the web page from searching the “</a:t>
            </a:r>
            <a:r>
              <a:rPr lang="en-US" sz="2000" dirty="0" err="1"/>
              <a:t>url</a:t>
            </a:r>
            <a:r>
              <a:rPr lang="en-US" sz="2000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4DEC4-B8D8-2473-4F76-2FE8EBD9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2606"/>
            <a:ext cx="10304929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3A605F-D4E7-D14D-AAF8-0D713EBE2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33" y="4845050"/>
            <a:ext cx="7353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9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BA86-FD38-ACA2-26AD-C3F1F034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6" y="278624"/>
            <a:ext cx="10994066" cy="1325563"/>
          </a:xfrm>
        </p:spPr>
        <p:txBody>
          <a:bodyPr/>
          <a:lstStyle/>
          <a:p>
            <a:r>
              <a:rPr lang="en-US" b="1" dirty="0"/>
              <a:t>Download general information for skin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E3B9-13FC-6CA0-4730-A9DE8AAE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Search the html response from the “</a:t>
            </a:r>
            <a:r>
              <a:rPr lang="en-US" sz="2000" dirty="0" err="1"/>
              <a:t>url</a:t>
            </a:r>
            <a:r>
              <a:rPr lang="en-US" sz="2000" dirty="0"/>
              <a:t>” to get the required information about the skin condition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Show the required information in the application we developed using streamlit.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112B6-606B-6DAD-E59F-1AEE9CFE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268501"/>
            <a:ext cx="9401175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94C9BB-7A36-B9D1-DD69-7BC6D4523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2" y="4805363"/>
            <a:ext cx="73437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580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Packages and Use</vt:lpstr>
      <vt:lpstr>Google trends data Collection</vt:lpstr>
      <vt:lpstr>Output from pytrends query</vt:lpstr>
      <vt:lpstr>Application to search for images and information</vt:lpstr>
      <vt:lpstr>Application to search for images and information</vt:lpstr>
      <vt:lpstr>Downloading Google images for skin conditions</vt:lpstr>
      <vt:lpstr>Download general information for skin condition</vt:lpstr>
      <vt:lpstr>Download general information for skin condition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and Use</dc:title>
  <dc:creator>Omkar Saiswaroop Varma Chekuri</dc:creator>
  <cp:lastModifiedBy>Omkar Saiswaroop Varma Chekuri</cp:lastModifiedBy>
  <cp:revision>1</cp:revision>
  <dcterms:created xsi:type="dcterms:W3CDTF">2022-08-06T07:17:55Z</dcterms:created>
  <dcterms:modified xsi:type="dcterms:W3CDTF">2022-08-06T08:24:08Z</dcterms:modified>
</cp:coreProperties>
</file>