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40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8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1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2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0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4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4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4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0752" y="1265314"/>
            <a:ext cx="3224750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/>
              <a:t>Bidirectional Language Translation with a Transformer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0752" y="4514446"/>
            <a:ext cx="3224749" cy="87104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t>A Toy dataset model approach to understand the intricacies</a:t>
            </a:r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1270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820B3D41-B773-792E-839C-43BC4E69C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53" y="2020850"/>
            <a:ext cx="2824269" cy="28242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8714"/>
          </a:xfrm>
        </p:spPr>
        <p:txBody>
          <a:bodyPr>
            <a:normAutofit/>
          </a:bodyPr>
          <a:lstStyle/>
          <a:p>
            <a:r>
              <a:rPr dirty="0"/>
              <a:t>Objective: Build and train a single Transformer model for bidirectional translation between English and Sanskrit.</a:t>
            </a:r>
          </a:p>
          <a:p>
            <a:endParaRPr dirty="0"/>
          </a:p>
          <a:p>
            <a:r>
              <a:rPr dirty="0"/>
              <a:t>Achievement: Trained 200 epochs, final loss = 0.8774. BLEU score reached ~0.20, indicating initial learning of correct sequences.</a:t>
            </a:r>
          </a:p>
          <a:p>
            <a:endParaRPr dirty="0"/>
          </a:p>
          <a:p>
            <a:r>
              <a:rPr dirty="0"/>
              <a:t>Impact: Demonstrates reproducible methodology for character-level NLP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50094"/>
          </a:xfrm>
        </p:spPr>
        <p:txBody>
          <a:bodyPr>
            <a:normAutofit/>
          </a:bodyPr>
          <a:lstStyle/>
          <a:p>
            <a:r>
              <a:rPr dirty="0"/>
              <a:t>Problem: Efficient translation with a single model across multiple directions.</a:t>
            </a:r>
          </a:p>
          <a:p>
            <a:endParaRPr dirty="0"/>
          </a:p>
          <a:p>
            <a:r>
              <a:rPr dirty="0"/>
              <a:t>Approach:</a:t>
            </a:r>
          </a:p>
          <a:p>
            <a:r>
              <a:rPr dirty="0"/>
              <a:t>- Custom Transformer with unified vocabulary</a:t>
            </a:r>
          </a:p>
          <a:p>
            <a:r>
              <a:rPr dirty="0"/>
              <a:t>- Direction tokens: &lt;</a:t>
            </a:r>
            <a:r>
              <a:rPr dirty="0" err="1"/>
              <a:t>eng_to_sanskrit</a:t>
            </a:r>
            <a:r>
              <a:rPr dirty="0"/>
              <a:t>&gt;, &lt;</a:t>
            </a:r>
            <a:r>
              <a:rPr dirty="0" err="1"/>
              <a:t>sanskrit_to_eng</a:t>
            </a:r>
            <a:r>
              <a:rPr dirty="0"/>
              <a:t>&gt;</a:t>
            </a:r>
          </a:p>
          <a:p>
            <a:r>
              <a:rPr dirty="0"/>
              <a:t>- Dataset: Aligned English–Sanskrit sentence pairs</a:t>
            </a:r>
          </a:p>
          <a:p>
            <a:r>
              <a:rPr dirty="0"/>
              <a:t>- Training: 200 epochs, Adam optimizer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3AD06-FCF8-06F5-C1BE-D8ED7B8F9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B0B3-A7AE-8C2A-DDCC-32A42E30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1729-7E90-864F-0A42-99ADEAED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Observations:</a:t>
            </a:r>
          </a:p>
          <a:p>
            <a:r>
              <a:rPr dirty="0"/>
              <a:t>- Loss decreased from 3.71 → 0.88 over 200 epochs.</a:t>
            </a:r>
          </a:p>
          <a:p>
            <a:r>
              <a:rPr dirty="0"/>
              <a:t>- BLEU score fluctuated, peaking at ~0.20, showing gradual translation learning.</a:t>
            </a:r>
          </a:p>
          <a:p>
            <a:r>
              <a:rPr dirty="0"/>
              <a:t>- Both curves indicate stable convergence and learning patterns.</a:t>
            </a:r>
          </a:p>
        </p:txBody>
      </p:sp>
    </p:spTree>
    <p:extLst>
      <p:ext uri="{BB962C8B-B14F-4D97-AF65-F5344CB8AC3E}">
        <p14:creationId xmlns:p14="http://schemas.microsoft.com/office/powerpoint/2010/main" val="187603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Results</a:t>
            </a:r>
          </a:p>
        </p:txBody>
      </p:sp>
      <p:pic>
        <p:nvPicPr>
          <p:cNvPr id="4" name="Picture 3" descr="training_loss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0" y="1548881"/>
            <a:ext cx="7007290" cy="43795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Bidirectional Translation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12359" cy="3960845"/>
          </a:xfrm>
        </p:spPr>
        <p:txBody>
          <a:bodyPr>
            <a:normAutofit/>
          </a:bodyPr>
          <a:lstStyle/>
          <a:p>
            <a:r>
              <a:rPr dirty="0"/>
              <a:t>English → Sanskrit:</a:t>
            </a:r>
          </a:p>
          <a:p>
            <a:r>
              <a:rPr dirty="0"/>
              <a:t>- 'hello' → '</a:t>
            </a:r>
            <a:r>
              <a:rPr dirty="0" err="1"/>
              <a:t>नमस्ते</a:t>
            </a:r>
            <a:r>
              <a:rPr dirty="0"/>
              <a:t>' ✅</a:t>
            </a:r>
          </a:p>
          <a:p>
            <a:r>
              <a:rPr dirty="0"/>
              <a:t>- 'cat' → 'बिल्ली' ✅</a:t>
            </a:r>
          </a:p>
          <a:p>
            <a:r>
              <a:rPr dirty="0"/>
              <a:t>- 'I am a student.' → 'अहं </a:t>
            </a:r>
            <a:r>
              <a:rPr dirty="0" err="1"/>
              <a:t>छात्रोऽस्मि</a:t>
            </a:r>
            <a:r>
              <a:rPr dirty="0"/>
              <a:t>।' (minor errors)</a:t>
            </a:r>
          </a:p>
          <a:p>
            <a:endParaRPr dirty="0"/>
          </a:p>
          <a:p>
            <a:r>
              <a:rPr dirty="0"/>
              <a:t>Sanskrit → English:</a:t>
            </a:r>
          </a:p>
          <a:p>
            <a:r>
              <a:rPr dirty="0"/>
              <a:t>- '</a:t>
            </a:r>
            <a:r>
              <a:rPr dirty="0" err="1"/>
              <a:t>नमस्ते</a:t>
            </a:r>
            <a:r>
              <a:rPr dirty="0"/>
              <a:t>' → 'hello' ✅</a:t>
            </a:r>
          </a:p>
          <a:p>
            <a:r>
              <a:rPr dirty="0"/>
              <a:t>- 'बिल्ली' → 'cat' ✅</a:t>
            </a:r>
          </a:p>
          <a:p>
            <a:r>
              <a:rPr dirty="0"/>
              <a:t>- 'अहं </a:t>
            </a:r>
            <a:r>
              <a:rPr dirty="0" err="1"/>
              <a:t>छात्रोऽस्मि</a:t>
            </a:r>
            <a:r>
              <a:rPr dirty="0"/>
              <a:t>।' → 'I am a student.' (partial match)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Challenges &amp;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Unicode issues when printing Sanskrit text.</a:t>
            </a:r>
          </a:p>
          <a:p>
            <a:r>
              <a:rPr dirty="0"/>
              <a:t>2. Small dataset (15 pairs) led to memorization.</a:t>
            </a:r>
          </a:p>
          <a:p>
            <a:r>
              <a:rPr dirty="0"/>
              <a:t>Lesson: Larger and more diverse datasets improve generalization.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26963" cy="4166118"/>
          </a:xfrm>
        </p:spPr>
        <p:txBody>
          <a:bodyPr/>
          <a:lstStyle/>
          <a:p>
            <a:r>
              <a:rPr dirty="0"/>
              <a:t>- Train on larger datasets to improve BLEU scores.</a:t>
            </a:r>
          </a:p>
          <a:p>
            <a:r>
              <a:rPr dirty="0"/>
              <a:t>- Introduce evaluation metrics (BLEU, ROUGE, METEOR).</a:t>
            </a:r>
          </a:p>
          <a:p>
            <a:r>
              <a:rPr dirty="0"/>
              <a:t>- Explore </a:t>
            </a:r>
            <a:r>
              <a:rPr dirty="0" err="1"/>
              <a:t>subword</a:t>
            </a:r>
            <a:r>
              <a:rPr dirty="0"/>
              <a:t> tokenization (BPE) for better generalization.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307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Bidirectional Language Translation with a Transformer</vt:lpstr>
      <vt:lpstr>Executive Summary</vt:lpstr>
      <vt:lpstr>Problem &amp; Methodology</vt:lpstr>
      <vt:lpstr>Performance Results</vt:lpstr>
      <vt:lpstr>Performance Results</vt:lpstr>
      <vt:lpstr>Bidirectional Translation Examples</vt:lpstr>
      <vt:lpstr>Key Challenges &amp; Lessons Learned</vt:lpstr>
      <vt:lpstr>Future Work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Omkar Saiswaroop Varma Chekuri</cp:lastModifiedBy>
  <cp:revision>3</cp:revision>
  <dcterms:created xsi:type="dcterms:W3CDTF">2013-01-27T09:14:16Z</dcterms:created>
  <dcterms:modified xsi:type="dcterms:W3CDTF">2025-08-16T09:35:30Z</dcterms:modified>
  <cp:category/>
</cp:coreProperties>
</file>