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77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518" y="852131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Multi-View Classification: A Memory-Efficient Approach with Adapters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06486"/>
            <a:ext cx="6400800" cy="1752600"/>
          </a:xfrm>
        </p:spPr>
        <p:txBody>
          <a:bodyPr>
            <a:normAutofit/>
          </a:bodyPr>
          <a:lstStyle/>
          <a:p>
            <a:r>
              <a:rPr dirty="0"/>
              <a:t>A Project Report on Parameter-Efficient Fine-Tuning (PEFT)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70176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Objective: To develop a memory-efficient solution for multi-view image classification using Parameter-Efficient Fine-Tuning (PEFT) with a Vision Transformer.</a:t>
            </a:r>
          </a:p>
          <a:p>
            <a:endParaRPr dirty="0"/>
          </a:p>
          <a:p>
            <a:r>
              <a:rPr dirty="0"/>
              <a:t>Achievement: Successfully trained a model with only 5.95% of its total parameters being trainable. Achieved a mean validation accuracy of 61.7% across three simulated folds.</a:t>
            </a:r>
          </a:p>
          <a:p>
            <a:endParaRPr dirty="0"/>
          </a:p>
          <a:p>
            <a:r>
              <a:rPr dirty="0"/>
              <a:t>Impact: Validated a highly efficient method for fine-tuning large models on limited hardware, demonstrating a viable approach for medical imaging and other complex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194110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Problem: Training multi-view classifiers on large pre-trained models can be memory-intensive and computationally expensive.</a:t>
            </a:r>
          </a:p>
          <a:p>
            <a:endParaRPr dirty="0"/>
          </a:p>
          <a:p>
            <a:r>
              <a:rPr dirty="0"/>
              <a:t>Approach:</a:t>
            </a:r>
          </a:p>
          <a:p>
            <a:r>
              <a:rPr dirty="0"/>
              <a:t>- Model: Pre-trained vit_tiny_patch16_224 backbone.</a:t>
            </a:r>
          </a:p>
          <a:p>
            <a:r>
              <a:rPr dirty="0"/>
              <a:t>- PEFT Strategy: Froze the majority of the model and injected small, trainable Adapter modules into its layers.</a:t>
            </a:r>
          </a:p>
          <a:p>
            <a:r>
              <a:rPr dirty="0"/>
              <a:t>- Data: Used a synthetic </a:t>
            </a:r>
            <a:r>
              <a:rPr dirty="0" err="1"/>
              <a:t>DummyMultiViewDataset</a:t>
            </a:r>
            <a:r>
              <a:rPr dirty="0"/>
              <a:t> with four image views for a binary classification task.</a:t>
            </a:r>
          </a:p>
          <a:p>
            <a:endParaRPr dirty="0"/>
          </a:p>
          <a:p>
            <a:r>
              <a:rPr dirty="0"/>
              <a:t>Training Details:</a:t>
            </a:r>
          </a:p>
          <a:p>
            <a:r>
              <a:rPr dirty="0"/>
              <a:t>- A 3-fold cross-validation was simulated to assess model stability.</a:t>
            </a:r>
          </a:p>
          <a:p>
            <a:r>
              <a:rPr dirty="0"/>
              <a:t>- Only 0.362 million of the 6.1 million parameters were fine-tuned.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Results: Loss &amp;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Training and Validation Performance Across Three Folds</a:t>
            </a:r>
          </a:p>
          <a:p>
            <a:endParaRPr dirty="0"/>
          </a:p>
          <a:p>
            <a:r>
              <a:rPr dirty="0"/>
              <a:t>Key Points:</a:t>
            </a:r>
          </a:p>
          <a:p>
            <a:r>
              <a:rPr dirty="0"/>
              <a:t>- The learning curves show a stable, if modest, learning trend across all folds.</a:t>
            </a:r>
          </a:p>
          <a:p>
            <a:r>
              <a:rPr dirty="0"/>
              <a:t>- The model's performance on a random dataset is limited but consistent, validating the architectural approach.</a:t>
            </a:r>
          </a:p>
          <a:p>
            <a:endParaRPr dirty="0"/>
          </a:p>
          <a:p>
            <a:r>
              <a:rPr dirty="0"/>
              <a:t>[Insert the plots of Training and Validation Loss and Accuracy per Fold]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27273-0017-B4CA-6529-B7943A47D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7C21-C81C-065E-4E9D-809C53A8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Performance Results: Loss &amp; Accuracy</a:t>
            </a:r>
          </a:p>
        </p:txBody>
      </p:sp>
      <p:pic>
        <p:nvPicPr>
          <p:cNvPr id="4" name="Picture 3" descr="multi_view_performance.png">
            <a:extLst>
              <a:ext uri="{FF2B5EF4-FFF2-40B4-BE49-F238E27FC236}">
                <a16:creationId xmlns:a16="http://schemas.microsoft.com/office/drawing/2014/main" id="{08BC96EC-D59A-49B7-1F63-D3EB6E37D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54" y="2057400"/>
            <a:ext cx="739269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Challenges &amp;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08714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1. Memory Constraints: The project successfully demonstrated that adapter-based PEFT is a powerful way to reduce the number of trainable parameters and manage memory.</a:t>
            </a:r>
          </a:p>
          <a:p>
            <a:endParaRPr dirty="0"/>
          </a:p>
          <a:p>
            <a:r>
              <a:rPr dirty="0"/>
              <a:t>2. Dummy Data: The use of synthetic data, while great for architectural testing, showed that a real-world dataset is required to achieve meaningful accuracy gains.</a:t>
            </a:r>
          </a:p>
          <a:p>
            <a:endParaRPr dirty="0"/>
          </a:p>
          <a:p>
            <a:r>
              <a:rPr dirty="0"/>
              <a:t>3. Training Stability: A small batch size (1) was necessary due to the multi-view input, which can lead to noisy gradients and less stable training.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MLOps &amp; 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46037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Containerization: The Dockerfile provides a consistent environment. We used the docker run --</a:t>
            </a:r>
            <a:r>
              <a:rPr dirty="0" err="1"/>
              <a:t>shm</a:t>
            </a:r>
            <a:r>
              <a:rPr dirty="0"/>
              <a:t>-size flag to handle multi-worker data loading, which is a key learning for parallel processing in containers.</a:t>
            </a:r>
          </a:p>
          <a:p>
            <a:endParaRPr dirty="0"/>
          </a:p>
          <a:p>
            <a:r>
              <a:rPr dirty="0"/>
              <a:t>Version Control: All architectural changes and MLOps scripts are versioned with Git.</a:t>
            </a:r>
          </a:p>
          <a:p>
            <a:endParaRPr dirty="0"/>
          </a:p>
          <a:p>
            <a:r>
              <a:rPr dirty="0"/>
              <a:t>Logging: Detailed per-epoch metrics for each fold were logged, providing a comprehensive record for future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34069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- Real-World Data: The next logical step is to train this model on a real multi-view dataset, such as medical scans, to evaluate its true performance.</a:t>
            </a:r>
          </a:p>
          <a:p>
            <a:endParaRPr dirty="0"/>
          </a:p>
          <a:p>
            <a:r>
              <a:rPr dirty="0"/>
              <a:t>- Hyperparameter Tuning: Systematically tune the adapter </a:t>
            </a:r>
            <a:r>
              <a:rPr dirty="0" err="1"/>
              <a:t>bottleneck_ratio</a:t>
            </a:r>
            <a:r>
              <a:rPr dirty="0"/>
              <a:t> and learning rate to optimize the model for real data.</a:t>
            </a:r>
          </a:p>
          <a:p>
            <a:endParaRPr dirty="0"/>
          </a:p>
          <a:p>
            <a:r>
              <a:rPr dirty="0"/>
              <a:t>- Model Comparison: Compare the adapter-based approach to a full fine-tuning pipeline to quantify the trade-off between performance and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506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Multi-View Classification: A Memory-Efficient Approach with Adapters</vt:lpstr>
      <vt:lpstr>Executive Summary</vt:lpstr>
      <vt:lpstr>Problem &amp; Methodology</vt:lpstr>
      <vt:lpstr>Performance Results: Loss &amp; Accuracy</vt:lpstr>
      <vt:lpstr>Performance Results: Loss &amp; Accuracy</vt:lpstr>
      <vt:lpstr>Key Challenges &amp; Lessons Learned</vt:lpstr>
      <vt:lpstr>MLOps &amp; Reproducibility</vt:lpstr>
      <vt:lpstr>Future Work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Omkar Saiswaroop Varma Chekuri</cp:lastModifiedBy>
  <cp:revision>3</cp:revision>
  <dcterms:created xsi:type="dcterms:W3CDTF">2013-01-27T09:14:16Z</dcterms:created>
  <dcterms:modified xsi:type="dcterms:W3CDTF">2025-08-16T05:59:28Z</dcterms:modified>
  <cp:category/>
</cp:coreProperties>
</file>