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69" r:id="rId2"/>
    <p:sldId id="270" r:id="rId3"/>
    <p:sldId id="258" r:id="rId4"/>
    <p:sldId id="259" r:id="rId5"/>
    <p:sldId id="260" r:id="rId6"/>
    <p:sldId id="266" r:id="rId7"/>
    <p:sldId id="267" r:id="rId8"/>
    <p:sldId id="268" r:id="rId9"/>
    <p:sldId id="262" r:id="rId10"/>
    <p:sldId id="261" r:id="rId11"/>
    <p:sldId id="263" r:id="rId12"/>
    <p:sldId id="264" r:id="rId13"/>
    <p:sldId id="265"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1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9B5FD-0F31-460C-8E1D-87F913D95DCA}" v="38" dt="2025-02-04T14:29:43.736"/>
    <p1510:client id="{07B37863-B569-46B4-8E46-8682F1060E6E}" v="48" dt="2025-02-05T06:43:20.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520BA2-BF2F-4CB5-A194-B30960FBEE92}" type="doc">
      <dgm:prSet loTypeId="urn:microsoft.com/office/officeart/2005/8/layout/bProcess3" loCatId="process" qsTypeId="urn:microsoft.com/office/officeart/2005/8/quickstyle/simple1" qsCatId="simple" csTypeId="urn:microsoft.com/office/officeart/2005/8/colors/accent2_2" csCatId="accent2" phldr="1"/>
      <dgm:spPr/>
      <dgm:t>
        <a:bodyPr/>
        <a:lstStyle/>
        <a:p>
          <a:endParaRPr lang="en-US"/>
        </a:p>
      </dgm:t>
    </dgm:pt>
    <dgm:pt modelId="{69B3ACC6-38B9-48A9-82DE-321FAF86D6E6}">
      <dgm:prSet phldrT="[Text]" phldr="0"/>
      <dgm:spPr/>
      <dgm:t>
        <a:bodyPr/>
        <a:lstStyle/>
        <a:p>
          <a:pPr rtl="0"/>
          <a:r>
            <a:rPr lang="en-US" dirty="0">
              <a:latin typeface="Bierstadt"/>
            </a:rPr>
            <a:t>Problem Statement, Objective &amp; Code</a:t>
          </a:r>
          <a:endParaRPr lang="en-US" dirty="0"/>
        </a:p>
      </dgm:t>
    </dgm:pt>
    <dgm:pt modelId="{3C0CAEE7-39E7-409A-8115-D298C1CE356A}" type="parTrans" cxnId="{D22BBC69-3953-43EE-8863-B22E56285CCA}">
      <dgm:prSet/>
      <dgm:spPr/>
      <dgm:t>
        <a:bodyPr/>
        <a:lstStyle/>
        <a:p>
          <a:endParaRPr lang="en-US"/>
        </a:p>
      </dgm:t>
    </dgm:pt>
    <dgm:pt modelId="{7DFC0D4B-FE2A-4C2E-93FA-30C2EE3A5114}" type="sibTrans" cxnId="{D22BBC69-3953-43EE-8863-B22E56285CCA}">
      <dgm:prSet/>
      <dgm:spPr/>
      <dgm:t>
        <a:bodyPr/>
        <a:lstStyle/>
        <a:p>
          <a:endParaRPr lang="en-US"/>
        </a:p>
      </dgm:t>
    </dgm:pt>
    <dgm:pt modelId="{DF4E223D-50C3-4449-8979-A2C7A24475A6}">
      <dgm:prSet phldrT="[Text]" phldr="0"/>
      <dgm:spPr/>
      <dgm:t>
        <a:bodyPr/>
        <a:lstStyle/>
        <a:p>
          <a:pPr rtl="0"/>
          <a:r>
            <a:rPr lang="en-US" dirty="0">
              <a:latin typeface="Bierstadt"/>
            </a:rPr>
            <a:t>Existing System</a:t>
          </a:r>
          <a:endParaRPr lang="en-US" dirty="0"/>
        </a:p>
      </dgm:t>
    </dgm:pt>
    <dgm:pt modelId="{DAA2475C-7FC1-40AC-8C4D-4E7756A9A46B}" type="parTrans" cxnId="{F1398696-7FF3-4CDF-A18A-5089617647A0}">
      <dgm:prSet/>
      <dgm:spPr/>
      <dgm:t>
        <a:bodyPr/>
        <a:lstStyle/>
        <a:p>
          <a:endParaRPr lang="en-US"/>
        </a:p>
      </dgm:t>
    </dgm:pt>
    <dgm:pt modelId="{5F6E59DE-51D4-4BF3-9AA6-623ED0429664}" type="sibTrans" cxnId="{F1398696-7FF3-4CDF-A18A-5089617647A0}">
      <dgm:prSet/>
      <dgm:spPr/>
      <dgm:t>
        <a:bodyPr/>
        <a:lstStyle/>
        <a:p>
          <a:endParaRPr lang="en-US"/>
        </a:p>
      </dgm:t>
    </dgm:pt>
    <dgm:pt modelId="{19E459D5-FA06-404E-BECB-EBAD7F34D45A}">
      <dgm:prSet phldrT="[Text]" phldr="0"/>
      <dgm:spPr/>
      <dgm:t>
        <a:bodyPr/>
        <a:lstStyle/>
        <a:p>
          <a:pPr rtl="0"/>
          <a:r>
            <a:rPr lang="en-US" dirty="0">
              <a:latin typeface="Bierstadt"/>
            </a:rPr>
            <a:t>Proposed System</a:t>
          </a:r>
          <a:endParaRPr lang="en-US" dirty="0"/>
        </a:p>
      </dgm:t>
    </dgm:pt>
    <dgm:pt modelId="{72B19EC7-E411-46AE-9417-9C3B3646582E}" type="parTrans" cxnId="{72A2580C-96F6-47F4-AF7C-69BD48B3D8A3}">
      <dgm:prSet/>
      <dgm:spPr/>
      <dgm:t>
        <a:bodyPr/>
        <a:lstStyle/>
        <a:p>
          <a:endParaRPr lang="en-US"/>
        </a:p>
      </dgm:t>
    </dgm:pt>
    <dgm:pt modelId="{86D725B6-7CE1-4828-8AD5-203C9B6317B1}" type="sibTrans" cxnId="{72A2580C-96F6-47F4-AF7C-69BD48B3D8A3}">
      <dgm:prSet/>
      <dgm:spPr/>
      <dgm:t>
        <a:bodyPr/>
        <a:lstStyle/>
        <a:p>
          <a:endParaRPr lang="en-US"/>
        </a:p>
      </dgm:t>
    </dgm:pt>
    <dgm:pt modelId="{D95312DA-2059-4401-A739-5901F31AB524}">
      <dgm:prSet phldrT="[Text]" phldr="0"/>
      <dgm:spPr/>
      <dgm:t>
        <a:bodyPr/>
        <a:lstStyle/>
        <a:p>
          <a:pPr rtl="0"/>
          <a:r>
            <a:rPr lang="en-US" dirty="0">
              <a:latin typeface="Bierstadt"/>
            </a:rPr>
            <a:t>Literature Review</a:t>
          </a:r>
          <a:endParaRPr lang="en-US" dirty="0"/>
        </a:p>
      </dgm:t>
    </dgm:pt>
    <dgm:pt modelId="{29503F44-339E-40A3-B049-278E9BF3CE19}" type="parTrans" cxnId="{476CA402-A139-4E41-96E0-09F9471ED23E}">
      <dgm:prSet/>
      <dgm:spPr/>
      <dgm:t>
        <a:bodyPr/>
        <a:lstStyle/>
        <a:p>
          <a:endParaRPr lang="en-US"/>
        </a:p>
      </dgm:t>
    </dgm:pt>
    <dgm:pt modelId="{263F5DC0-C054-4715-85F7-46C0A62FE40A}" type="sibTrans" cxnId="{476CA402-A139-4E41-96E0-09F9471ED23E}">
      <dgm:prSet/>
      <dgm:spPr/>
      <dgm:t>
        <a:bodyPr/>
        <a:lstStyle/>
        <a:p>
          <a:endParaRPr lang="en-US"/>
        </a:p>
      </dgm:t>
    </dgm:pt>
    <dgm:pt modelId="{5A6F2B55-C901-4780-98B7-F5B372DB0115}">
      <dgm:prSet phldr="0"/>
      <dgm:spPr/>
      <dgm:t>
        <a:bodyPr/>
        <a:lstStyle/>
        <a:p>
          <a:pPr rtl="0"/>
          <a:r>
            <a:rPr lang="en-US" dirty="0">
              <a:latin typeface="Bierstadt"/>
            </a:rPr>
            <a:t>Technologies used and Input Details</a:t>
          </a:r>
        </a:p>
      </dgm:t>
    </dgm:pt>
    <dgm:pt modelId="{350FF7AE-2E64-4FB0-ABA7-F74EB4F88EC4}" type="parTrans" cxnId="{225CD852-0FEE-4E1F-8A27-CE6228376A44}">
      <dgm:prSet/>
      <dgm:spPr/>
    </dgm:pt>
    <dgm:pt modelId="{92AED67D-7476-4162-907E-4A9ED818AD4F}" type="sibTrans" cxnId="{225CD852-0FEE-4E1F-8A27-CE6228376A44}">
      <dgm:prSet/>
      <dgm:spPr/>
      <dgm:t>
        <a:bodyPr/>
        <a:lstStyle/>
        <a:p>
          <a:endParaRPr lang="en-US"/>
        </a:p>
      </dgm:t>
    </dgm:pt>
    <dgm:pt modelId="{A958090F-E3C2-4D45-938C-AA2E0A2CCFBE}">
      <dgm:prSet phldr="0"/>
      <dgm:spPr/>
      <dgm:t>
        <a:bodyPr/>
        <a:lstStyle/>
        <a:p>
          <a:pPr rtl="0"/>
          <a:r>
            <a:rPr lang="en-US" dirty="0">
              <a:latin typeface="Bierstadt"/>
            </a:rPr>
            <a:t>Implementation Plan</a:t>
          </a:r>
        </a:p>
      </dgm:t>
    </dgm:pt>
    <dgm:pt modelId="{D35398F2-07C5-4670-915C-46D06EE37CC5}" type="parTrans" cxnId="{21157992-B7B3-4BCE-9C3D-82941244B346}">
      <dgm:prSet/>
      <dgm:spPr/>
    </dgm:pt>
    <dgm:pt modelId="{9DC2517C-8FF5-422B-97F6-857A61AC3E6C}" type="sibTrans" cxnId="{21157992-B7B3-4BCE-9C3D-82941244B346}">
      <dgm:prSet/>
      <dgm:spPr/>
      <dgm:t>
        <a:bodyPr/>
        <a:lstStyle/>
        <a:p>
          <a:endParaRPr lang="en-US"/>
        </a:p>
      </dgm:t>
    </dgm:pt>
    <dgm:pt modelId="{246CF6F0-C8DC-454C-8E7B-B3047D3D39F7}">
      <dgm:prSet phldr="0"/>
      <dgm:spPr/>
      <dgm:t>
        <a:bodyPr/>
        <a:lstStyle/>
        <a:p>
          <a:pPr rtl="0"/>
          <a:r>
            <a:rPr lang="en-US" dirty="0">
              <a:latin typeface="Bierstadt"/>
            </a:rPr>
            <a:t>Application</a:t>
          </a:r>
        </a:p>
      </dgm:t>
    </dgm:pt>
    <dgm:pt modelId="{F3B6E242-CB02-4DC9-9DC5-4E3B3AE6A80E}" type="parTrans" cxnId="{3DE3A60F-91D8-4F13-B010-11447006DCF2}">
      <dgm:prSet/>
      <dgm:spPr/>
    </dgm:pt>
    <dgm:pt modelId="{68C5CA4A-D520-4865-B0F2-C2ADBF1D21AB}" type="sibTrans" cxnId="{3DE3A60F-91D8-4F13-B010-11447006DCF2}">
      <dgm:prSet/>
      <dgm:spPr/>
      <dgm:t>
        <a:bodyPr/>
        <a:lstStyle/>
        <a:p>
          <a:endParaRPr lang="en-US"/>
        </a:p>
      </dgm:t>
    </dgm:pt>
    <dgm:pt modelId="{2E310D9D-2829-4283-8B67-8C6E06A09365}">
      <dgm:prSet phldr="0"/>
      <dgm:spPr/>
      <dgm:t>
        <a:bodyPr/>
        <a:lstStyle/>
        <a:p>
          <a:pPr rtl="0"/>
          <a:r>
            <a:rPr lang="en-US" dirty="0">
              <a:latin typeface="Bierstadt"/>
            </a:rPr>
            <a:t>Conclusion</a:t>
          </a:r>
        </a:p>
      </dgm:t>
    </dgm:pt>
    <dgm:pt modelId="{9A476888-F443-4F24-935D-C461F3B05BC3}" type="parTrans" cxnId="{9216AFA8-71F5-43E5-BF93-8F3EBDA4E22A}">
      <dgm:prSet/>
      <dgm:spPr/>
    </dgm:pt>
    <dgm:pt modelId="{65D518D2-5D77-4022-9CD9-622EBC68B0F9}" type="sibTrans" cxnId="{9216AFA8-71F5-43E5-BF93-8F3EBDA4E22A}">
      <dgm:prSet/>
      <dgm:spPr/>
      <dgm:t>
        <a:bodyPr/>
        <a:lstStyle/>
        <a:p>
          <a:endParaRPr lang="en-US"/>
        </a:p>
      </dgm:t>
    </dgm:pt>
    <dgm:pt modelId="{660CECE4-5FF7-4583-AAC6-F37C3AE5D8C2}" type="pres">
      <dgm:prSet presAssocID="{C4520BA2-BF2F-4CB5-A194-B30960FBEE92}" presName="Name0" presStyleCnt="0">
        <dgm:presLayoutVars>
          <dgm:dir/>
          <dgm:resizeHandles val="exact"/>
        </dgm:presLayoutVars>
      </dgm:prSet>
      <dgm:spPr/>
    </dgm:pt>
    <dgm:pt modelId="{2C812A20-7989-4736-AE3F-327803D49155}" type="pres">
      <dgm:prSet presAssocID="{69B3ACC6-38B9-48A9-82DE-321FAF86D6E6}" presName="node" presStyleLbl="node1" presStyleIdx="0" presStyleCnt="8">
        <dgm:presLayoutVars>
          <dgm:bulletEnabled val="1"/>
        </dgm:presLayoutVars>
      </dgm:prSet>
      <dgm:spPr/>
    </dgm:pt>
    <dgm:pt modelId="{09BE84C2-3FB0-4C78-80AB-519E49586579}" type="pres">
      <dgm:prSet presAssocID="{7DFC0D4B-FE2A-4C2E-93FA-30C2EE3A5114}" presName="sibTrans" presStyleLbl="sibTrans1D1" presStyleIdx="0" presStyleCnt="7"/>
      <dgm:spPr/>
    </dgm:pt>
    <dgm:pt modelId="{B7E98968-35CD-41B4-ABB7-96BB5CF7C8DA}" type="pres">
      <dgm:prSet presAssocID="{7DFC0D4B-FE2A-4C2E-93FA-30C2EE3A5114}" presName="connectorText" presStyleLbl="sibTrans1D1" presStyleIdx="0" presStyleCnt="7"/>
      <dgm:spPr/>
    </dgm:pt>
    <dgm:pt modelId="{21E9EC00-7CD6-4883-AA0A-CD355622E64D}" type="pres">
      <dgm:prSet presAssocID="{DF4E223D-50C3-4449-8979-A2C7A24475A6}" presName="node" presStyleLbl="node1" presStyleIdx="1" presStyleCnt="8">
        <dgm:presLayoutVars>
          <dgm:bulletEnabled val="1"/>
        </dgm:presLayoutVars>
      </dgm:prSet>
      <dgm:spPr/>
    </dgm:pt>
    <dgm:pt modelId="{D74A8E2C-0E39-486C-979F-2185F707ACEC}" type="pres">
      <dgm:prSet presAssocID="{5F6E59DE-51D4-4BF3-9AA6-623ED0429664}" presName="sibTrans" presStyleLbl="sibTrans1D1" presStyleIdx="1" presStyleCnt="7"/>
      <dgm:spPr/>
    </dgm:pt>
    <dgm:pt modelId="{8D5B8B54-4D5E-439E-BFAD-760931C8D393}" type="pres">
      <dgm:prSet presAssocID="{5F6E59DE-51D4-4BF3-9AA6-623ED0429664}" presName="connectorText" presStyleLbl="sibTrans1D1" presStyleIdx="1" presStyleCnt="7"/>
      <dgm:spPr/>
    </dgm:pt>
    <dgm:pt modelId="{B0831F3D-0FFF-4A05-A9CC-C4BFB9F17FF8}" type="pres">
      <dgm:prSet presAssocID="{19E459D5-FA06-404E-BECB-EBAD7F34D45A}" presName="node" presStyleLbl="node1" presStyleIdx="2" presStyleCnt="8">
        <dgm:presLayoutVars>
          <dgm:bulletEnabled val="1"/>
        </dgm:presLayoutVars>
      </dgm:prSet>
      <dgm:spPr/>
    </dgm:pt>
    <dgm:pt modelId="{FDB44A18-6E6C-469B-A34A-5DDCF62A2319}" type="pres">
      <dgm:prSet presAssocID="{86D725B6-7CE1-4828-8AD5-203C9B6317B1}" presName="sibTrans" presStyleLbl="sibTrans1D1" presStyleIdx="2" presStyleCnt="7"/>
      <dgm:spPr/>
    </dgm:pt>
    <dgm:pt modelId="{C3331644-9769-41AC-ABCA-7EDE545EF635}" type="pres">
      <dgm:prSet presAssocID="{86D725B6-7CE1-4828-8AD5-203C9B6317B1}" presName="connectorText" presStyleLbl="sibTrans1D1" presStyleIdx="2" presStyleCnt="7"/>
      <dgm:spPr/>
    </dgm:pt>
    <dgm:pt modelId="{148E9F3B-A6E7-49A2-ADF1-A02B66C33575}" type="pres">
      <dgm:prSet presAssocID="{D95312DA-2059-4401-A739-5901F31AB524}" presName="node" presStyleLbl="node1" presStyleIdx="3" presStyleCnt="8">
        <dgm:presLayoutVars>
          <dgm:bulletEnabled val="1"/>
        </dgm:presLayoutVars>
      </dgm:prSet>
      <dgm:spPr/>
    </dgm:pt>
    <dgm:pt modelId="{243CED98-95D3-4101-AF76-273174185F56}" type="pres">
      <dgm:prSet presAssocID="{263F5DC0-C054-4715-85F7-46C0A62FE40A}" presName="sibTrans" presStyleLbl="sibTrans1D1" presStyleIdx="3" presStyleCnt="7"/>
      <dgm:spPr/>
    </dgm:pt>
    <dgm:pt modelId="{620EA884-BF42-47FB-88AC-2EBE029C2BC4}" type="pres">
      <dgm:prSet presAssocID="{263F5DC0-C054-4715-85F7-46C0A62FE40A}" presName="connectorText" presStyleLbl="sibTrans1D1" presStyleIdx="3" presStyleCnt="7"/>
      <dgm:spPr/>
    </dgm:pt>
    <dgm:pt modelId="{2612090A-AAA8-40F7-85DE-69815B3094F2}" type="pres">
      <dgm:prSet presAssocID="{5A6F2B55-C901-4780-98B7-F5B372DB0115}" presName="node" presStyleLbl="node1" presStyleIdx="4" presStyleCnt="8">
        <dgm:presLayoutVars>
          <dgm:bulletEnabled val="1"/>
        </dgm:presLayoutVars>
      </dgm:prSet>
      <dgm:spPr/>
    </dgm:pt>
    <dgm:pt modelId="{34347EE7-6DBC-4040-8249-5402AB239BD1}" type="pres">
      <dgm:prSet presAssocID="{92AED67D-7476-4162-907E-4A9ED818AD4F}" presName="sibTrans" presStyleLbl="sibTrans1D1" presStyleIdx="4" presStyleCnt="7"/>
      <dgm:spPr/>
    </dgm:pt>
    <dgm:pt modelId="{DA361DA6-9C13-4FC5-A696-A9B2BEB6E6F6}" type="pres">
      <dgm:prSet presAssocID="{92AED67D-7476-4162-907E-4A9ED818AD4F}" presName="connectorText" presStyleLbl="sibTrans1D1" presStyleIdx="4" presStyleCnt="7"/>
      <dgm:spPr/>
    </dgm:pt>
    <dgm:pt modelId="{1ACD30FE-5F8B-4D98-919D-6DFBC2F4D9C3}" type="pres">
      <dgm:prSet presAssocID="{A958090F-E3C2-4D45-938C-AA2E0A2CCFBE}" presName="node" presStyleLbl="node1" presStyleIdx="5" presStyleCnt="8">
        <dgm:presLayoutVars>
          <dgm:bulletEnabled val="1"/>
        </dgm:presLayoutVars>
      </dgm:prSet>
      <dgm:spPr/>
    </dgm:pt>
    <dgm:pt modelId="{C24A20A4-1E72-4A7A-9622-3E9736C7B3DB}" type="pres">
      <dgm:prSet presAssocID="{9DC2517C-8FF5-422B-97F6-857A61AC3E6C}" presName="sibTrans" presStyleLbl="sibTrans1D1" presStyleIdx="5" presStyleCnt="7"/>
      <dgm:spPr/>
    </dgm:pt>
    <dgm:pt modelId="{9CA3D7BA-034B-4EA0-B441-8C64926A0DE4}" type="pres">
      <dgm:prSet presAssocID="{9DC2517C-8FF5-422B-97F6-857A61AC3E6C}" presName="connectorText" presStyleLbl="sibTrans1D1" presStyleIdx="5" presStyleCnt="7"/>
      <dgm:spPr/>
    </dgm:pt>
    <dgm:pt modelId="{93DA560C-233D-475A-B20B-B71BD7697296}" type="pres">
      <dgm:prSet presAssocID="{246CF6F0-C8DC-454C-8E7B-B3047D3D39F7}" presName="node" presStyleLbl="node1" presStyleIdx="6" presStyleCnt="8">
        <dgm:presLayoutVars>
          <dgm:bulletEnabled val="1"/>
        </dgm:presLayoutVars>
      </dgm:prSet>
      <dgm:spPr/>
    </dgm:pt>
    <dgm:pt modelId="{2D56429C-8C57-437D-8498-47DAC89E22BD}" type="pres">
      <dgm:prSet presAssocID="{68C5CA4A-D520-4865-B0F2-C2ADBF1D21AB}" presName="sibTrans" presStyleLbl="sibTrans1D1" presStyleIdx="6" presStyleCnt="7"/>
      <dgm:spPr/>
    </dgm:pt>
    <dgm:pt modelId="{23EE5EF6-789E-4E30-8D0D-FCE8958D4552}" type="pres">
      <dgm:prSet presAssocID="{68C5CA4A-D520-4865-B0F2-C2ADBF1D21AB}" presName="connectorText" presStyleLbl="sibTrans1D1" presStyleIdx="6" presStyleCnt="7"/>
      <dgm:spPr/>
    </dgm:pt>
    <dgm:pt modelId="{85917515-B386-459E-AF1E-B6F9ADCA1BDB}" type="pres">
      <dgm:prSet presAssocID="{2E310D9D-2829-4283-8B67-8C6E06A09365}" presName="node" presStyleLbl="node1" presStyleIdx="7" presStyleCnt="8">
        <dgm:presLayoutVars>
          <dgm:bulletEnabled val="1"/>
        </dgm:presLayoutVars>
      </dgm:prSet>
      <dgm:spPr/>
    </dgm:pt>
  </dgm:ptLst>
  <dgm:cxnLst>
    <dgm:cxn modelId="{476CA402-A139-4E41-96E0-09F9471ED23E}" srcId="{C4520BA2-BF2F-4CB5-A194-B30960FBEE92}" destId="{D95312DA-2059-4401-A739-5901F31AB524}" srcOrd="3" destOrd="0" parTransId="{29503F44-339E-40A3-B049-278E9BF3CE19}" sibTransId="{263F5DC0-C054-4715-85F7-46C0A62FE40A}"/>
    <dgm:cxn modelId="{72A2580C-96F6-47F4-AF7C-69BD48B3D8A3}" srcId="{C4520BA2-BF2F-4CB5-A194-B30960FBEE92}" destId="{19E459D5-FA06-404E-BECB-EBAD7F34D45A}" srcOrd="2" destOrd="0" parTransId="{72B19EC7-E411-46AE-9417-9C3B3646582E}" sibTransId="{86D725B6-7CE1-4828-8AD5-203C9B6317B1}"/>
    <dgm:cxn modelId="{3DE3A60F-91D8-4F13-B010-11447006DCF2}" srcId="{C4520BA2-BF2F-4CB5-A194-B30960FBEE92}" destId="{246CF6F0-C8DC-454C-8E7B-B3047D3D39F7}" srcOrd="6" destOrd="0" parTransId="{F3B6E242-CB02-4DC9-9DC5-4E3B3AE6A80E}" sibTransId="{68C5CA4A-D520-4865-B0F2-C2ADBF1D21AB}"/>
    <dgm:cxn modelId="{95569415-B323-4834-95CD-55F68D543B9D}" type="presOf" srcId="{2E310D9D-2829-4283-8B67-8C6E06A09365}" destId="{85917515-B386-459E-AF1E-B6F9ADCA1BDB}" srcOrd="0" destOrd="0" presId="urn:microsoft.com/office/officeart/2005/8/layout/bProcess3"/>
    <dgm:cxn modelId="{0455392B-01F9-4899-A00C-72D27DEC3EBB}" type="presOf" srcId="{86D725B6-7CE1-4828-8AD5-203C9B6317B1}" destId="{FDB44A18-6E6C-469B-A34A-5DDCF62A2319}" srcOrd="0" destOrd="0" presId="urn:microsoft.com/office/officeart/2005/8/layout/bProcess3"/>
    <dgm:cxn modelId="{A051F236-C493-4C04-AE1A-01E1B55FCF18}" type="presOf" srcId="{5A6F2B55-C901-4780-98B7-F5B372DB0115}" destId="{2612090A-AAA8-40F7-85DE-69815B3094F2}" srcOrd="0" destOrd="0" presId="urn:microsoft.com/office/officeart/2005/8/layout/bProcess3"/>
    <dgm:cxn modelId="{2989FC3E-6BFB-4DC6-9BB3-54D5F781BDC4}" type="presOf" srcId="{92AED67D-7476-4162-907E-4A9ED818AD4F}" destId="{DA361DA6-9C13-4FC5-A696-A9B2BEB6E6F6}" srcOrd="1" destOrd="0" presId="urn:microsoft.com/office/officeart/2005/8/layout/bProcess3"/>
    <dgm:cxn modelId="{D22BBC69-3953-43EE-8863-B22E56285CCA}" srcId="{C4520BA2-BF2F-4CB5-A194-B30960FBEE92}" destId="{69B3ACC6-38B9-48A9-82DE-321FAF86D6E6}" srcOrd="0" destOrd="0" parTransId="{3C0CAEE7-39E7-409A-8115-D298C1CE356A}" sibTransId="{7DFC0D4B-FE2A-4C2E-93FA-30C2EE3A5114}"/>
    <dgm:cxn modelId="{04C8A84D-7B20-4D5E-97BE-3D4F3D62138D}" type="presOf" srcId="{9DC2517C-8FF5-422B-97F6-857A61AC3E6C}" destId="{C24A20A4-1E72-4A7A-9622-3E9736C7B3DB}" srcOrd="0" destOrd="0" presId="urn:microsoft.com/office/officeart/2005/8/layout/bProcess3"/>
    <dgm:cxn modelId="{1228104F-C660-4954-AC93-BC6D27BE510B}" type="presOf" srcId="{19E459D5-FA06-404E-BECB-EBAD7F34D45A}" destId="{B0831F3D-0FFF-4A05-A9CC-C4BFB9F17FF8}" srcOrd="0" destOrd="0" presId="urn:microsoft.com/office/officeart/2005/8/layout/bProcess3"/>
    <dgm:cxn modelId="{B680B06F-8A88-48A4-8F3C-7C5E0F424767}" type="presOf" srcId="{68C5CA4A-D520-4865-B0F2-C2ADBF1D21AB}" destId="{23EE5EF6-789E-4E30-8D0D-FCE8958D4552}" srcOrd="1" destOrd="0" presId="urn:microsoft.com/office/officeart/2005/8/layout/bProcess3"/>
    <dgm:cxn modelId="{68BAD74F-9F49-457B-8774-4A81598646D0}" type="presOf" srcId="{C4520BA2-BF2F-4CB5-A194-B30960FBEE92}" destId="{660CECE4-5FF7-4583-AAC6-F37C3AE5D8C2}" srcOrd="0" destOrd="0" presId="urn:microsoft.com/office/officeart/2005/8/layout/bProcess3"/>
    <dgm:cxn modelId="{225CD852-0FEE-4E1F-8A27-CE6228376A44}" srcId="{C4520BA2-BF2F-4CB5-A194-B30960FBEE92}" destId="{5A6F2B55-C901-4780-98B7-F5B372DB0115}" srcOrd="4" destOrd="0" parTransId="{350FF7AE-2E64-4FB0-ABA7-F74EB4F88EC4}" sibTransId="{92AED67D-7476-4162-907E-4A9ED818AD4F}"/>
    <dgm:cxn modelId="{B5EF9B57-CE8A-42AA-96D9-DC4B4DDD4947}" type="presOf" srcId="{DF4E223D-50C3-4449-8979-A2C7A24475A6}" destId="{21E9EC00-7CD6-4883-AA0A-CD355622E64D}" srcOrd="0" destOrd="0" presId="urn:microsoft.com/office/officeart/2005/8/layout/bProcess3"/>
    <dgm:cxn modelId="{C5161F5A-8D2D-4D65-A623-5F98C553E867}" type="presOf" srcId="{D95312DA-2059-4401-A739-5901F31AB524}" destId="{148E9F3B-A6E7-49A2-ADF1-A02B66C33575}" srcOrd="0" destOrd="0" presId="urn:microsoft.com/office/officeart/2005/8/layout/bProcess3"/>
    <dgm:cxn modelId="{21157992-B7B3-4BCE-9C3D-82941244B346}" srcId="{C4520BA2-BF2F-4CB5-A194-B30960FBEE92}" destId="{A958090F-E3C2-4D45-938C-AA2E0A2CCFBE}" srcOrd="5" destOrd="0" parTransId="{D35398F2-07C5-4670-915C-46D06EE37CC5}" sibTransId="{9DC2517C-8FF5-422B-97F6-857A61AC3E6C}"/>
    <dgm:cxn modelId="{F1398696-7FF3-4CDF-A18A-5089617647A0}" srcId="{C4520BA2-BF2F-4CB5-A194-B30960FBEE92}" destId="{DF4E223D-50C3-4449-8979-A2C7A24475A6}" srcOrd="1" destOrd="0" parTransId="{DAA2475C-7FC1-40AC-8C4D-4E7756A9A46B}" sibTransId="{5F6E59DE-51D4-4BF3-9AA6-623ED0429664}"/>
    <dgm:cxn modelId="{B02C9F9C-3CE1-4A02-9EE8-324EE0D3B552}" type="presOf" srcId="{5F6E59DE-51D4-4BF3-9AA6-623ED0429664}" destId="{D74A8E2C-0E39-486C-979F-2185F707ACEC}" srcOrd="0" destOrd="0" presId="urn:microsoft.com/office/officeart/2005/8/layout/bProcess3"/>
    <dgm:cxn modelId="{414BBA9D-E6F2-48A1-A67A-D3A40C6F2F8D}" type="presOf" srcId="{263F5DC0-C054-4715-85F7-46C0A62FE40A}" destId="{620EA884-BF42-47FB-88AC-2EBE029C2BC4}" srcOrd="1" destOrd="0" presId="urn:microsoft.com/office/officeart/2005/8/layout/bProcess3"/>
    <dgm:cxn modelId="{E6941EA8-B4B5-4798-8E58-11378BBE351B}" type="presOf" srcId="{263F5DC0-C054-4715-85F7-46C0A62FE40A}" destId="{243CED98-95D3-4101-AF76-273174185F56}" srcOrd="0" destOrd="0" presId="urn:microsoft.com/office/officeart/2005/8/layout/bProcess3"/>
    <dgm:cxn modelId="{9216AFA8-71F5-43E5-BF93-8F3EBDA4E22A}" srcId="{C4520BA2-BF2F-4CB5-A194-B30960FBEE92}" destId="{2E310D9D-2829-4283-8B67-8C6E06A09365}" srcOrd="7" destOrd="0" parTransId="{9A476888-F443-4F24-935D-C461F3B05BC3}" sibTransId="{65D518D2-5D77-4022-9CD9-622EBC68B0F9}"/>
    <dgm:cxn modelId="{ED6CC4A8-A8F6-4A60-867C-D911F83CF1FE}" type="presOf" srcId="{246CF6F0-C8DC-454C-8E7B-B3047D3D39F7}" destId="{93DA560C-233D-475A-B20B-B71BD7697296}" srcOrd="0" destOrd="0" presId="urn:microsoft.com/office/officeart/2005/8/layout/bProcess3"/>
    <dgm:cxn modelId="{39FFE7B7-7DCA-4C85-842A-D3681487B8DB}" type="presOf" srcId="{69B3ACC6-38B9-48A9-82DE-321FAF86D6E6}" destId="{2C812A20-7989-4736-AE3F-327803D49155}" srcOrd="0" destOrd="0" presId="urn:microsoft.com/office/officeart/2005/8/layout/bProcess3"/>
    <dgm:cxn modelId="{F3CBE7C0-E004-4283-A0AC-518C7961B8AA}" type="presOf" srcId="{92AED67D-7476-4162-907E-4A9ED818AD4F}" destId="{34347EE7-6DBC-4040-8249-5402AB239BD1}" srcOrd="0" destOrd="0" presId="urn:microsoft.com/office/officeart/2005/8/layout/bProcess3"/>
    <dgm:cxn modelId="{A89FBBC9-9F8F-4DC7-B926-D0A868999CB5}" type="presOf" srcId="{86D725B6-7CE1-4828-8AD5-203C9B6317B1}" destId="{C3331644-9769-41AC-ABCA-7EDE545EF635}" srcOrd="1" destOrd="0" presId="urn:microsoft.com/office/officeart/2005/8/layout/bProcess3"/>
    <dgm:cxn modelId="{24E1CED4-8C92-4629-A8C0-C35B520A3496}" type="presOf" srcId="{A958090F-E3C2-4D45-938C-AA2E0A2CCFBE}" destId="{1ACD30FE-5F8B-4D98-919D-6DFBC2F4D9C3}" srcOrd="0" destOrd="0" presId="urn:microsoft.com/office/officeart/2005/8/layout/bProcess3"/>
    <dgm:cxn modelId="{708A9FDD-70CB-42F3-BE3B-919BCB77546F}" type="presOf" srcId="{9DC2517C-8FF5-422B-97F6-857A61AC3E6C}" destId="{9CA3D7BA-034B-4EA0-B441-8C64926A0DE4}" srcOrd="1" destOrd="0" presId="urn:microsoft.com/office/officeart/2005/8/layout/bProcess3"/>
    <dgm:cxn modelId="{A831CCE7-5F8B-4AAD-AD25-1B00661C9171}" type="presOf" srcId="{7DFC0D4B-FE2A-4C2E-93FA-30C2EE3A5114}" destId="{B7E98968-35CD-41B4-ABB7-96BB5CF7C8DA}" srcOrd="1" destOrd="0" presId="urn:microsoft.com/office/officeart/2005/8/layout/bProcess3"/>
    <dgm:cxn modelId="{42BF78EB-0AA5-4A48-9EF9-A723D71A9039}" type="presOf" srcId="{7DFC0D4B-FE2A-4C2E-93FA-30C2EE3A5114}" destId="{09BE84C2-3FB0-4C78-80AB-519E49586579}" srcOrd="0" destOrd="0" presId="urn:microsoft.com/office/officeart/2005/8/layout/bProcess3"/>
    <dgm:cxn modelId="{698262F4-CEDF-4CAE-B096-6B4A495DA649}" type="presOf" srcId="{68C5CA4A-D520-4865-B0F2-C2ADBF1D21AB}" destId="{2D56429C-8C57-437D-8498-47DAC89E22BD}" srcOrd="0" destOrd="0" presId="urn:microsoft.com/office/officeart/2005/8/layout/bProcess3"/>
    <dgm:cxn modelId="{4DA181FF-6DD5-4C92-9058-161D178F07BB}" type="presOf" srcId="{5F6E59DE-51D4-4BF3-9AA6-623ED0429664}" destId="{8D5B8B54-4D5E-439E-BFAD-760931C8D393}" srcOrd="1" destOrd="0" presId="urn:microsoft.com/office/officeart/2005/8/layout/bProcess3"/>
    <dgm:cxn modelId="{BB71D9D9-3E46-4824-89BF-7BA945CA3063}" type="presParOf" srcId="{660CECE4-5FF7-4583-AAC6-F37C3AE5D8C2}" destId="{2C812A20-7989-4736-AE3F-327803D49155}" srcOrd="0" destOrd="0" presId="urn:microsoft.com/office/officeart/2005/8/layout/bProcess3"/>
    <dgm:cxn modelId="{CD31E4BE-A6EC-4791-8D37-97164843FFC5}" type="presParOf" srcId="{660CECE4-5FF7-4583-AAC6-F37C3AE5D8C2}" destId="{09BE84C2-3FB0-4C78-80AB-519E49586579}" srcOrd="1" destOrd="0" presId="urn:microsoft.com/office/officeart/2005/8/layout/bProcess3"/>
    <dgm:cxn modelId="{B19A3A84-01F2-41EF-8873-11D00AE60757}" type="presParOf" srcId="{09BE84C2-3FB0-4C78-80AB-519E49586579}" destId="{B7E98968-35CD-41B4-ABB7-96BB5CF7C8DA}" srcOrd="0" destOrd="0" presId="urn:microsoft.com/office/officeart/2005/8/layout/bProcess3"/>
    <dgm:cxn modelId="{ED1DC69A-C9C2-497D-9962-62DAE2680251}" type="presParOf" srcId="{660CECE4-5FF7-4583-AAC6-F37C3AE5D8C2}" destId="{21E9EC00-7CD6-4883-AA0A-CD355622E64D}" srcOrd="2" destOrd="0" presId="urn:microsoft.com/office/officeart/2005/8/layout/bProcess3"/>
    <dgm:cxn modelId="{B282B878-DF2C-49D1-9CAC-5AA95FCA2AEA}" type="presParOf" srcId="{660CECE4-5FF7-4583-AAC6-F37C3AE5D8C2}" destId="{D74A8E2C-0E39-486C-979F-2185F707ACEC}" srcOrd="3" destOrd="0" presId="urn:microsoft.com/office/officeart/2005/8/layout/bProcess3"/>
    <dgm:cxn modelId="{5712520E-18AE-4D1B-A61E-B644E93FCE74}" type="presParOf" srcId="{D74A8E2C-0E39-486C-979F-2185F707ACEC}" destId="{8D5B8B54-4D5E-439E-BFAD-760931C8D393}" srcOrd="0" destOrd="0" presId="urn:microsoft.com/office/officeart/2005/8/layout/bProcess3"/>
    <dgm:cxn modelId="{673AD0C0-B46A-40A4-8040-B9554E6C7B12}" type="presParOf" srcId="{660CECE4-5FF7-4583-AAC6-F37C3AE5D8C2}" destId="{B0831F3D-0FFF-4A05-A9CC-C4BFB9F17FF8}" srcOrd="4" destOrd="0" presId="urn:microsoft.com/office/officeart/2005/8/layout/bProcess3"/>
    <dgm:cxn modelId="{B16C8827-41E7-43B0-9D0A-9D60A0CD88A0}" type="presParOf" srcId="{660CECE4-5FF7-4583-AAC6-F37C3AE5D8C2}" destId="{FDB44A18-6E6C-469B-A34A-5DDCF62A2319}" srcOrd="5" destOrd="0" presId="urn:microsoft.com/office/officeart/2005/8/layout/bProcess3"/>
    <dgm:cxn modelId="{46E1B991-AD1F-4E4B-80D6-7D865D664225}" type="presParOf" srcId="{FDB44A18-6E6C-469B-A34A-5DDCF62A2319}" destId="{C3331644-9769-41AC-ABCA-7EDE545EF635}" srcOrd="0" destOrd="0" presId="urn:microsoft.com/office/officeart/2005/8/layout/bProcess3"/>
    <dgm:cxn modelId="{B94213BF-F489-48E1-8D5A-9530ABD8B38E}" type="presParOf" srcId="{660CECE4-5FF7-4583-AAC6-F37C3AE5D8C2}" destId="{148E9F3B-A6E7-49A2-ADF1-A02B66C33575}" srcOrd="6" destOrd="0" presId="urn:microsoft.com/office/officeart/2005/8/layout/bProcess3"/>
    <dgm:cxn modelId="{B80140ED-63D5-48B5-9D96-3A1FA1D03264}" type="presParOf" srcId="{660CECE4-5FF7-4583-AAC6-F37C3AE5D8C2}" destId="{243CED98-95D3-4101-AF76-273174185F56}" srcOrd="7" destOrd="0" presId="urn:microsoft.com/office/officeart/2005/8/layout/bProcess3"/>
    <dgm:cxn modelId="{9DBC5B52-1627-456D-A656-993D98B14AA5}" type="presParOf" srcId="{243CED98-95D3-4101-AF76-273174185F56}" destId="{620EA884-BF42-47FB-88AC-2EBE029C2BC4}" srcOrd="0" destOrd="0" presId="urn:microsoft.com/office/officeart/2005/8/layout/bProcess3"/>
    <dgm:cxn modelId="{CF1B812C-598B-4CFB-8C5F-D1C12E5D364D}" type="presParOf" srcId="{660CECE4-5FF7-4583-AAC6-F37C3AE5D8C2}" destId="{2612090A-AAA8-40F7-85DE-69815B3094F2}" srcOrd="8" destOrd="0" presId="urn:microsoft.com/office/officeart/2005/8/layout/bProcess3"/>
    <dgm:cxn modelId="{A76154AB-F3B5-4C07-8C0B-C74BD2EFE708}" type="presParOf" srcId="{660CECE4-5FF7-4583-AAC6-F37C3AE5D8C2}" destId="{34347EE7-6DBC-4040-8249-5402AB239BD1}" srcOrd="9" destOrd="0" presId="urn:microsoft.com/office/officeart/2005/8/layout/bProcess3"/>
    <dgm:cxn modelId="{CB33AE86-1CA3-43A0-8B4E-63F9CA189D29}" type="presParOf" srcId="{34347EE7-6DBC-4040-8249-5402AB239BD1}" destId="{DA361DA6-9C13-4FC5-A696-A9B2BEB6E6F6}" srcOrd="0" destOrd="0" presId="urn:microsoft.com/office/officeart/2005/8/layout/bProcess3"/>
    <dgm:cxn modelId="{8AC1BE2A-07F2-44E3-8263-FD46E0A9551B}" type="presParOf" srcId="{660CECE4-5FF7-4583-AAC6-F37C3AE5D8C2}" destId="{1ACD30FE-5F8B-4D98-919D-6DFBC2F4D9C3}" srcOrd="10" destOrd="0" presId="urn:microsoft.com/office/officeart/2005/8/layout/bProcess3"/>
    <dgm:cxn modelId="{50A01135-536A-48D3-944F-2FB85704B1C5}" type="presParOf" srcId="{660CECE4-5FF7-4583-AAC6-F37C3AE5D8C2}" destId="{C24A20A4-1E72-4A7A-9622-3E9736C7B3DB}" srcOrd="11" destOrd="0" presId="urn:microsoft.com/office/officeart/2005/8/layout/bProcess3"/>
    <dgm:cxn modelId="{A1217CDA-0E99-4739-BE39-C717FD42326F}" type="presParOf" srcId="{C24A20A4-1E72-4A7A-9622-3E9736C7B3DB}" destId="{9CA3D7BA-034B-4EA0-B441-8C64926A0DE4}" srcOrd="0" destOrd="0" presId="urn:microsoft.com/office/officeart/2005/8/layout/bProcess3"/>
    <dgm:cxn modelId="{87F16108-1B22-4F08-AAB7-881664D86C57}" type="presParOf" srcId="{660CECE4-5FF7-4583-AAC6-F37C3AE5D8C2}" destId="{93DA560C-233D-475A-B20B-B71BD7697296}" srcOrd="12" destOrd="0" presId="urn:microsoft.com/office/officeart/2005/8/layout/bProcess3"/>
    <dgm:cxn modelId="{7FA4B242-92B1-4DD6-A9C4-E81147D9B834}" type="presParOf" srcId="{660CECE4-5FF7-4583-AAC6-F37C3AE5D8C2}" destId="{2D56429C-8C57-437D-8498-47DAC89E22BD}" srcOrd="13" destOrd="0" presId="urn:microsoft.com/office/officeart/2005/8/layout/bProcess3"/>
    <dgm:cxn modelId="{D2854713-F273-4762-9375-A925BA134ADB}" type="presParOf" srcId="{2D56429C-8C57-437D-8498-47DAC89E22BD}" destId="{23EE5EF6-789E-4E30-8D0D-FCE8958D4552}" srcOrd="0" destOrd="0" presId="urn:microsoft.com/office/officeart/2005/8/layout/bProcess3"/>
    <dgm:cxn modelId="{08EEDDD1-C42D-4630-81A5-49ECA7A917C9}" type="presParOf" srcId="{660CECE4-5FF7-4583-AAC6-F37C3AE5D8C2}" destId="{85917515-B386-459E-AF1E-B6F9ADCA1BDB}"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E84C2-3FB0-4C78-80AB-519E49586579}">
      <dsp:nvSpPr>
        <dsp:cNvPr id="0" name=""/>
        <dsp:cNvSpPr/>
      </dsp:nvSpPr>
      <dsp:spPr>
        <a:xfrm>
          <a:off x="2460687" y="1375933"/>
          <a:ext cx="535243" cy="91440"/>
        </a:xfrm>
        <a:custGeom>
          <a:avLst/>
          <a:gdLst/>
          <a:ahLst/>
          <a:cxnLst/>
          <a:rect l="0" t="0" r="0" b="0"/>
          <a:pathLst>
            <a:path>
              <a:moveTo>
                <a:pt x="0" y="45720"/>
              </a:moveTo>
              <a:lnTo>
                <a:pt x="53524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4163" y="1418824"/>
        <a:ext cx="28292" cy="5658"/>
      </dsp:txXfrm>
    </dsp:sp>
    <dsp:sp modelId="{2C812A20-7989-4736-AE3F-327803D49155}">
      <dsp:nvSpPr>
        <dsp:cNvPr id="0" name=""/>
        <dsp:cNvSpPr/>
      </dsp:nvSpPr>
      <dsp:spPr>
        <a:xfrm>
          <a:off x="2296" y="683596"/>
          <a:ext cx="2460190" cy="14761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Bierstadt"/>
            </a:rPr>
            <a:t>Problem Statement, Objective &amp; Code</a:t>
          </a:r>
          <a:endParaRPr lang="en-US" sz="2200" kern="1200" dirty="0"/>
        </a:p>
      </dsp:txBody>
      <dsp:txXfrm>
        <a:off x="2296" y="683596"/>
        <a:ext cx="2460190" cy="1476114"/>
      </dsp:txXfrm>
    </dsp:sp>
    <dsp:sp modelId="{D74A8E2C-0E39-486C-979F-2185F707ACEC}">
      <dsp:nvSpPr>
        <dsp:cNvPr id="0" name=""/>
        <dsp:cNvSpPr/>
      </dsp:nvSpPr>
      <dsp:spPr>
        <a:xfrm>
          <a:off x="5486722" y="1375933"/>
          <a:ext cx="535243" cy="91440"/>
        </a:xfrm>
        <a:custGeom>
          <a:avLst/>
          <a:gdLst/>
          <a:ahLst/>
          <a:cxnLst/>
          <a:rect l="0" t="0" r="0" b="0"/>
          <a:pathLst>
            <a:path>
              <a:moveTo>
                <a:pt x="0" y="45720"/>
              </a:moveTo>
              <a:lnTo>
                <a:pt x="53524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40197" y="1418824"/>
        <a:ext cx="28292" cy="5658"/>
      </dsp:txXfrm>
    </dsp:sp>
    <dsp:sp modelId="{21E9EC00-7CD6-4883-AA0A-CD355622E64D}">
      <dsp:nvSpPr>
        <dsp:cNvPr id="0" name=""/>
        <dsp:cNvSpPr/>
      </dsp:nvSpPr>
      <dsp:spPr>
        <a:xfrm>
          <a:off x="3028331" y="683596"/>
          <a:ext cx="2460190" cy="14761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Bierstadt"/>
            </a:rPr>
            <a:t>Existing System</a:t>
          </a:r>
          <a:endParaRPr lang="en-US" sz="2200" kern="1200" dirty="0"/>
        </a:p>
      </dsp:txBody>
      <dsp:txXfrm>
        <a:off x="3028331" y="683596"/>
        <a:ext cx="2460190" cy="1476114"/>
      </dsp:txXfrm>
    </dsp:sp>
    <dsp:sp modelId="{FDB44A18-6E6C-469B-A34A-5DDCF62A2319}">
      <dsp:nvSpPr>
        <dsp:cNvPr id="0" name=""/>
        <dsp:cNvSpPr/>
      </dsp:nvSpPr>
      <dsp:spPr>
        <a:xfrm>
          <a:off x="8512756" y="1375933"/>
          <a:ext cx="535243" cy="91440"/>
        </a:xfrm>
        <a:custGeom>
          <a:avLst/>
          <a:gdLst/>
          <a:ahLst/>
          <a:cxnLst/>
          <a:rect l="0" t="0" r="0" b="0"/>
          <a:pathLst>
            <a:path>
              <a:moveTo>
                <a:pt x="0" y="45720"/>
              </a:moveTo>
              <a:lnTo>
                <a:pt x="53524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66232" y="1418824"/>
        <a:ext cx="28292" cy="5658"/>
      </dsp:txXfrm>
    </dsp:sp>
    <dsp:sp modelId="{B0831F3D-0FFF-4A05-A9CC-C4BFB9F17FF8}">
      <dsp:nvSpPr>
        <dsp:cNvPr id="0" name=""/>
        <dsp:cNvSpPr/>
      </dsp:nvSpPr>
      <dsp:spPr>
        <a:xfrm>
          <a:off x="6054365" y="683596"/>
          <a:ext cx="2460190" cy="14761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Bierstadt"/>
            </a:rPr>
            <a:t>Proposed System</a:t>
          </a:r>
          <a:endParaRPr lang="en-US" sz="2200" kern="1200" dirty="0"/>
        </a:p>
      </dsp:txBody>
      <dsp:txXfrm>
        <a:off x="6054365" y="683596"/>
        <a:ext cx="2460190" cy="1476114"/>
      </dsp:txXfrm>
    </dsp:sp>
    <dsp:sp modelId="{243CED98-95D3-4101-AF76-273174185F56}">
      <dsp:nvSpPr>
        <dsp:cNvPr id="0" name=""/>
        <dsp:cNvSpPr/>
      </dsp:nvSpPr>
      <dsp:spPr>
        <a:xfrm>
          <a:off x="1232392" y="2157910"/>
          <a:ext cx="9078103" cy="535243"/>
        </a:xfrm>
        <a:custGeom>
          <a:avLst/>
          <a:gdLst/>
          <a:ahLst/>
          <a:cxnLst/>
          <a:rect l="0" t="0" r="0" b="0"/>
          <a:pathLst>
            <a:path>
              <a:moveTo>
                <a:pt x="9078103" y="0"/>
              </a:moveTo>
              <a:lnTo>
                <a:pt x="9078103" y="284721"/>
              </a:lnTo>
              <a:lnTo>
                <a:pt x="0" y="284721"/>
              </a:lnTo>
              <a:lnTo>
                <a:pt x="0" y="535243"/>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4050" y="2422703"/>
        <a:ext cx="454786" cy="5658"/>
      </dsp:txXfrm>
    </dsp:sp>
    <dsp:sp modelId="{148E9F3B-A6E7-49A2-ADF1-A02B66C33575}">
      <dsp:nvSpPr>
        <dsp:cNvPr id="0" name=""/>
        <dsp:cNvSpPr/>
      </dsp:nvSpPr>
      <dsp:spPr>
        <a:xfrm>
          <a:off x="9080400" y="683596"/>
          <a:ext cx="2460190" cy="14761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Bierstadt"/>
            </a:rPr>
            <a:t>Literature Review</a:t>
          </a:r>
          <a:endParaRPr lang="en-US" sz="2200" kern="1200" dirty="0"/>
        </a:p>
      </dsp:txBody>
      <dsp:txXfrm>
        <a:off x="9080400" y="683596"/>
        <a:ext cx="2460190" cy="1476114"/>
      </dsp:txXfrm>
    </dsp:sp>
    <dsp:sp modelId="{34347EE7-6DBC-4040-8249-5402AB239BD1}">
      <dsp:nvSpPr>
        <dsp:cNvPr id="0" name=""/>
        <dsp:cNvSpPr/>
      </dsp:nvSpPr>
      <dsp:spPr>
        <a:xfrm>
          <a:off x="2460687" y="3417891"/>
          <a:ext cx="535243" cy="91440"/>
        </a:xfrm>
        <a:custGeom>
          <a:avLst/>
          <a:gdLst/>
          <a:ahLst/>
          <a:cxnLst/>
          <a:rect l="0" t="0" r="0" b="0"/>
          <a:pathLst>
            <a:path>
              <a:moveTo>
                <a:pt x="0" y="45720"/>
              </a:moveTo>
              <a:lnTo>
                <a:pt x="53524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4163" y="3460782"/>
        <a:ext cx="28292" cy="5658"/>
      </dsp:txXfrm>
    </dsp:sp>
    <dsp:sp modelId="{2612090A-AAA8-40F7-85DE-69815B3094F2}">
      <dsp:nvSpPr>
        <dsp:cNvPr id="0" name=""/>
        <dsp:cNvSpPr/>
      </dsp:nvSpPr>
      <dsp:spPr>
        <a:xfrm>
          <a:off x="2296" y="2725554"/>
          <a:ext cx="2460190" cy="14761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Bierstadt"/>
            </a:rPr>
            <a:t>Technologies used and Input Details</a:t>
          </a:r>
        </a:p>
      </dsp:txBody>
      <dsp:txXfrm>
        <a:off x="2296" y="2725554"/>
        <a:ext cx="2460190" cy="1476114"/>
      </dsp:txXfrm>
    </dsp:sp>
    <dsp:sp modelId="{C24A20A4-1E72-4A7A-9622-3E9736C7B3DB}">
      <dsp:nvSpPr>
        <dsp:cNvPr id="0" name=""/>
        <dsp:cNvSpPr/>
      </dsp:nvSpPr>
      <dsp:spPr>
        <a:xfrm>
          <a:off x="5486722" y="3417891"/>
          <a:ext cx="535243" cy="91440"/>
        </a:xfrm>
        <a:custGeom>
          <a:avLst/>
          <a:gdLst/>
          <a:ahLst/>
          <a:cxnLst/>
          <a:rect l="0" t="0" r="0" b="0"/>
          <a:pathLst>
            <a:path>
              <a:moveTo>
                <a:pt x="0" y="45720"/>
              </a:moveTo>
              <a:lnTo>
                <a:pt x="53524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40197" y="3460782"/>
        <a:ext cx="28292" cy="5658"/>
      </dsp:txXfrm>
    </dsp:sp>
    <dsp:sp modelId="{1ACD30FE-5F8B-4D98-919D-6DFBC2F4D9C3}">
      <dsp:nvSpPr>
        <dsp:cNvPr id="0" name=""/>
        <dsp:cNvSpPr/>
      </dsp:nvSpPr>
      <dsp:spPr>
        <a:xfrm>
          <a:off x="3028331" y="2725554"/>
          <a:ext cx="2460190" cy="14761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Bierstadt"/>
            </a:rPr>
            <a:t>Implementation Plan</a:t>
          </a:r>
        </a:p>
      </dsp:txBody>
      <dsp:txXfrm>
        <a:off x="3028331" y="2725554"/>
        <a:ext cx="2460190" cy="1476114"/>
      </dsp:txXfrm>
    </dsp:sp>
    <dsp:sp modelId="{2D56429C-8C57-437D-8498-47DAC89E22BD}">
      <dsp:nvSpPr>
        <dsp:cNvPr id="0" name=""/>
        <dsp:cNvSpPr/>
      </dsp:nvSpPr>
      <dsp:spPr>
        <a:xfrm>
          <a:off x="8512756" y="3417891"/>
          <a:ext cx="535243" cy="91440"/>
        </a:xfrm>
        <a:custGeom>
          <a:avLst/>
          <a:gdLst/>
          <a:ahLst/>
          <a:cxnLst/>
          <a:rect l="0" t="0" r="0" b="0"/>
          <a:pathLst>
            <a:path>
              <a:moveTo>
                <a:pt x="0" y="45720"/>
              </a:moveTo>
              <a:lnTo>
                <a:pt x="53524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66232" y="3460782"/>
        <a:ext cx="28292" cy="5658"/>
      </dsp:txXfrm>
    </dsp:sp>
    <dsp:sp modelId="{93DA560C-233D-475A-B20B-B71BD7697296}">
      <dsp:nvSpPr>
        <dsp:cNvPr id="0" name=""/>
        <dsp:cNvSpPr/>
      </dsp:nvSpPr>
      <dsp:spPr>
        <a:xfrm>
          <a:off x="6054365" y="2725554"/>
          <a:ext cx="2460190" cy="14761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Bierstadt"/>
            </a:rPr>
            <a:t>Application</a:t>
          </a:r>
        </a:p>
      </dsp:txBody>
      <dsp:txXfrm>
        <a:off x="6054365" y="2725554"/>
        <a:ext cx="2460190" cy="1476114"/>
      </dsp:txXfrm>
    </dsp:sp>
    <dsp:sp modelId="{85917515-B386-459E-AF1E-B6F9ADCA1BDB}">
      <dsp:nvSpPr>
        <dsp:cNvPr id="0" name=""/>
        <dsp:cNvSpPr/>
      </dsp:nvSpPr>
      <dsp:spPr>
        <a:xfrm>
          <a:off x="9080400" y="2725554"/>
          <a:ext cx="2460190" cy="14761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Bierstadt"/>
            </a:rPr>
            <a:t>Conclusion</a:t>
          </a:r>
        </a:p>
      </dsp:txBody>
      <dsp:txXfrm>
        <a:off x="9080400" y="2725554"/>
        <a:ext cx="2460190" cy="147611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19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6474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5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2495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4368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8609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4875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7761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3996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7990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7007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24875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67" r:id="rId6"/>
    <p:sldLayoutId id="2147483863" r:id="rId7"/>
    <p:sldLayoutId id="2147483864" r:id="rId8"/>
    <p:sldLayoutId id="2147483865" r:id="rId9"/>
    <p:sldLayoutId id="2147483866" r:id="rId10"/>
    <p:sldLayoutId id="214748386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E005B-310E-BD3E-06DB-22AAFD321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838C4-6259-C11F-70C5-7AC49547B9B7}"/>
              </a:ext>
            </a:extLst>
          </p:cNvPr>
          <p:cNvSpPr>
            <a:spLocks noGrp="1"/>
          </p:cNvSpPr>
          <p:nvPr>
            <p:ph type="ctrTitle"/>
          </p:nvPr>
        </p:nvSpPr>
        <p:spPr>
          <a:xfrm>
            <a:off x="1016633" y="853717"/>
            <a:ext cx="10147365" cy="1735281"/>
          </a:xfrm>
        </p:spPr>
        <p:txBody>
          <a:bodyPr>
            <a:normAutofit/>
          </a:bodyPr>
          <a:lstStyle/>
          <a:p>
            <a:pPr algn="ctr"/>
            <a:r>
              <a:rPr lang="en-US" sz="2400" dirty="0">
                <a:latin typeface="Book Antiqua"/>
              </a:rPr>
              <a:t>Smt. Indira Gandhi College of Engineering, Ghansoli – 400701</a:t>
            </a:r>
            <a:br>
              <a:rPr lang="en-US" sz="2400">
                <a:latin typeface="Book Antiqua"/>
              </a:rPr>
            </a:br>
            <a:r>
              <a:rPr lang="en-US" sz="1800" dirty="0">
                <a:latin typeface="Book Antiqua"/>
              </a:rPr>
              <a:t>Department of CSE Artificial Intelligence &amp; Data Science</a:t>
            </a:r>
            <a:br>
              <a:rPr lang="en-US" sz="1800">
                <a:latin typeface="Book Antiqua"/>
              </a:rPr>
            </a:br>
            <a:r>
              <a:rPr lang="en-US" sz="2000" b="0" dirty="0">
                <a:latin typeface="Times New Roman"/>
                <a:cs typeface="Times New Roman"/>
              </a:rPr>
              <a:t>Academic Year 2024-25</a:t>
            </a:r>
          </a:p>
        </p:txBody>
      </p:sp>
      <p:sp>
        <p:nvSpPr>
          <p:cNvPr id="4" name="TextBox 3">
            <a:extLst>
              <a:ext uri="{FF2B5EF4-FFF2-40B4-BE49-F238E27FC236}">
                <a16:creationId xmlns:a16="http://schemas.microsoft.com/office/drawing/2014/main" id="{864C4AA2-45B8-46AC-F4C2-AA7682F84A45}"/>
              </a:ext>
            </a:extLst>
          </p:cNvPr>
          <p:cNvSpPr txBox="1"/>
          <p:nvPr/>
        </p:nvSpPr>
        <p:spPr>
          <a:xfrm>
            <a:off x="2547091" y="2382981"/>
            <a:ext cx="15517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Book Antiqua"/>
              </a:rPr>
              <a:t>Year: S.E.</a:t>
            </a:r>
          </a:p>
        </p:txBody>
      </p:sp>
      <p:sp>
        <p:nvSpPr>
          <p:cNvPr id="5" name="TextBox 4">
            <a:extLst>
              <a:ext uri="{FF2B5EF4-FFF2-40B4-BE49-F238E27FC236}">
                <a16:creationId xmlns:a16="http://schemas.microsoft.com/office/drawing/2014/main" id="{8C6515CB-EE9E-63DE-0AAA-4FBDD3129709}"/>
              </a:ext>
            </a:extLst>
          </p:cNvPr>
          <p:cNvSpPr txBox="1"/>
          <p:nvPr/>
        </p:nvSpPr>
        <p:spPr>
          <a:xfrm>
            <a:off x="7800109" y="2382981"/>
            <a:ext cx="38792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Book Antiqua"/>
              </a:rPr>
              <a:t>Semester:</a:t>
            </a:r>
            <a:r>
              <a:rPr lang="en-US" sz="2000" dirty="0">
                <a:latin typeface="Times New Roman"/>
                <a:cs typeface="Times New Roman"/>
              </a:rPr>
              <a:t> III</a:t>
            </a:r>
          </a:p>
        </p:txBody>
      </p:sp>
      <p:pic>
        <p:nvPicPr>
          <p:cNvPr id="6" name="Picture 5">
            <a:extLst>
              <a:ext uri="{FF2B5EF4-FFF2-40B4-BE49-F238E27FC236}">
                <a16:creationId xmlns:a16="http://schemas.microsoft.com/office/drawing/2014/main" id="{5210EA94-B751-9DE0-368C-5B8380C84DE7}"/>
              </a:ext>
            </a:extLst>
          </p:cNvPr>
          <p:cNvPicPr>
            <a:picLocks noChangeAspect="1"/>
          </p:cNvPicPr>
          <p:nvPr/>
        </p:nvPicPr>
        <p:blipFill>
          <a:blip r:embed="rId2"/>
          <a:stretch>
            <a:fillRect/>
          </a:stretch>
        </p:blipFill>
        <p:spPr>
          <a:xfrm>
            <a:off x="10740736" y="255010"/>
            <a:ext cx="1198420" cy="1194090"/>
          </a:xfrm>
          <a:prstGeom prst="rect">
            <a:avLst/>
          </a:prstGeom>
        </p:spPr>
      </p:pic>
      <p:sp>
        <p:nvSpPr>
          <p:cNvPr id="7" name="TextBox 6">
            <a:extLst>
              <a:ext uri="{FF2B5EF4-FFF2-40B4-BE49-F238E27FC236}">
                <a16:creationId xmlns:a16="http://schemas.microsoft.com/office/drawing/2014/main" id="{A3744586-ACEE-B086-4429-CA3B40FFD46F}"/>
              </a:ext>
            </a:extLst>
          </p:cNvPr>
          <p:cNvSpPr txBox="1"/>
          <p:nvPr/>
        </p:nvSpPr>
        <p:spPr>
          <a:xfrm>
            <a:off x="2656115" y="2974768"/>
            <a:ext cx="6897584"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dirty="0">
                <a:solidFill>
                  <a:schemeClr val="tx1">
                    <a:lumMod val="95000"/>
                    <a:lumOff val="5000"/>
                  </a:schemeClr>
                </a:solidFill>
                <a:latin typeface="Times New Roman"/>
                <a:cs typeface="Times New Roman"/>
              </a:rPr>
              <a:t>WORD GUESSR</a:t>
            </a:r>
          </a:p>
          <a:p>
            <a:pPr algn="ctr"/>
            <a:endParaRPr lang="en-US" sz="5400">
              <a:solidFill>
                <a:schemeClr val="tx1">
                  <a:lumMod val="95000"/>
                  <a:lumOff val="5000"/>
                </a:schemeClr>
              </a:solidFill>
              <a:latin typeface="The Serif Hand Black"/>
            </a:endParaRPr>
          </a:p>
          <a:p>
            <a:pPr algn="ctr"/>
            <a:endParaRPr lang="en-US" sz="1000">
              <a:solidFill>
                <a:schemeClr val="tx1">
                  <a:lumMod val="95000"/>
                  <a:lumOff val="5000"/>
                </a:schemeClr>
              </a:solidFill>
              <a:latin typeface="The Serif Hand Black"/>
            </a:endParaRPr>
          </a:p>
        </p:txBody>
      </p:sp>
      <p:sp>
        <p:nvSpPr>
          <p:cNvPr id="8" name="TextBox 7">
            <a:extLst>
              <a:ext uri="{FF2B5EF4-FFF2-40B4-BE49-F238E27FC236}">
                <a16:creationId xmlns:a16="http://schemas.microsoft.com/office/drawing/2014/main" id="{374EE862-86FA-EF98-DAE8-C0E629DE6420}"/>
              </a:ext>
            </a:extLst>
          </p:cNvPr>
          <p:cNvSpPr txBox="1"/>
          <p:nvPr/>
        </p:nvSpPr>
        <p:spPr>
          <a:xfrm>
            <a:off x="4410715" y="3929118"/>
            <a:ext cx="33844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Book Antiqua"/>
              </a:rPr>
              <a:t>Guide: </a:t>
            </a:r>
            <a:r>
              <a:rPr lang="en-US" dirty="0">
                <a:latin typeface="Book Antiqua"/>
              </a:rPr>
              <a:t>Dr. Vaishali M. Shinde</a:t>
            </a:r>
            <a:r>
              <a:rPr lang="en-US" sz="2000" dirty="0">
                <a:latin typeface="Book Antiqua"/>
              </a:rPr>
              <a:t> </a:t>
            </a:r>
            <a:endParaRPr lang="en-US">
              <a:latin typeface="Book Antiqua"/>
            </a:endParaRPr>
          </a:p>
        </p:txBody>
      </p:sp>
      <p:sp>
        <p:nvSpPr>
          <p:cNvPr id="9" name="TextBox 8">
            <a:extLst>
              <a:ext uri="{FF2B5EF4-FFF2-40B4-BE49-F238E27FC236}">
                <a16:creationId xmlns:a16="http://schemas.microsoft.com/office/drawing/2014/main" id="{FE08232B-C2D4-C5D7-8FCF-F1CA40DFF5D9}"/>
              </a:ext>
            </a:extLst>
          </p:cNvPr>
          <p:cNvSpPr txBox="1"/>
          <p:nvPr/>
        </p:nvSpPr>
        <p:spPr>
          <a:xfrm>
            <a:off x="1015177" y="4447308"/>
            <a:ext cx="1032295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Book Antiqua"/>
              </a:rPr>
              <a:t>Team Members:</a:t>
            </a:r>
          </a:p>
          <a:p>
            <a:r>
              <a:rPr lang="en-US" sz="2000" dirty="0">
                <a:latin typeface="Book Antiqua"/>
              </a:rPr>
              <a:t>1.Omkar A. Dalvi</a:t>
            </a:r>
          </a:p>
          <a:p>
            <a:r>
              <a:rPr lang="en-US" sz="2000" dirty="0">
                <a:latin typeface="Book Antiqua"/>
              </a:rPr>
              <a:t>2.Pratmesh M. Dalvi</a:t>
            </a:r>
          </a:p>
          <a:p>
            <a:r>
              <a:rPr lang="en-US" sz="2000" dirty="0">
                <a:latin typeface="Book Antiqua"/>
              </a:rPr>
              <a:t>3.Piyush K. Kaloni</a:t>
            </a:r>
          </a:p>
        </p:txBody>
      </p:sp>
    </p:spTree>
    <p:extLst>
      <p:ext uri="{BB962C8B-B14F-4D97-AF65-F5344CB8AC3E}">
        <p14:creationId xmlns:p14="http://schemas.microsoft.com/office/powerpoint/2010/main" val="47675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886296-AAE8-A402-4CD5-BF85605DB715}"/>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Implementation Plan :</a:t>
            </a:r>
            <a:endParaRPr lang="en-US"/>
          </a:p>
        </p:txBody>
      </p:sp>
      <p:sp>
        <p:nvSpPr>
          <p:cNvPr id="7" name="TextBox 6">
            <a:extLst>
              <a:ext uri="{FF2B5EF4-FFF2-40B4-BE49-F238E27FC236}">
                <a16:creationId xmlns:a16="http://schemas.microsoft.com/office/drawing/2014/main" id="{27E1EEBD-7D13-89F2-2B72-D6B1FA7B122D}"/>
              </a:ext>
            </a:extLst>
          </p:cNvPr>
          <p:cNvSpPr txBox="1"/>
          <p:nvPr/>
        </p:nvSpPr>
        <p:spPr>
          <a:xfrm>
            <a:off x="521983" y="1580449"/>
            <a:ext cx="111825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Here we will see how we are going to implement these languages for our project:</a:t>
            </a:r>
          </a:p>
          <a:p>
            <a:endParaRPr lang="en-US" dirty="0">
              <a:latin typeface="Times New Roman"/>
              <a:cs typeface="Times New Roman"/>
            </a:endParaRPr>
          </a:p>
          <a:p>
            <a:endParaRPr lang="en-US" dirty="0">
              <a:latin typeface="Times New Roman"/>
              <a:cs typeface="Times New Roman"/>
            </a:endParaRPr>
          </a:p>
          <a:p>
            <a:pPr marL="285750" indent="-285750">
              <a:buFont typeface="Arial"/>
              <a:buChar char="•"/>
            </a:pPr>
            <a:r>
              <a:rPr lang="en-US" dirty="0">
                <a:latin typeface="Times New Roman"/>
                <a:cs typeface="Times New Roman"/>
              </a:rPr>
              <a:t>We are using python to create the logic of the game on how it will work, such as getting the random word, comparing it with the user given word, which words are correct and which are not, if the random word is same as the user given word then the user gets the points based on attempts, etc.</a:t>
            </a:r>
          </a:p>
          <a:p>
            <a:pPr marL="285750" indent="-285750">
              <a:buFont typeface="Arial"/>
              <a:buChar char="•"/>
            </a:pPr>
            <a:endParaRPr lang="en-US" dirty="0">
              <a:latin typeface="Times New Roman"/>
              <a:cs typeface="Times New Roman"/>
            </a:endParaRP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MySQL is used to store the data of the player such as username and points to show it in leaderboard.</a:t>
            </a:r>
            <a:br>
              <a:rPr lang="en-US" dirty="0">
                <a:latin typeface="Times New Roman"/>
                <a:cs typeface="Times New Roman"/>
              </a:rPr>
            </a:br>
            <a:br>
              <a:rPr lang="en-US" dirty="0">
                <a:latin typeface="Times New Roman"/>
                <a:cs typeface="Times New Roman"/>
              </a:rPr>
            </a:br>
            <a:endParaRPr lang="en-US">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r>
              <a:rPr lang="en-US" dirty="0">
                <a:latin typeface="Times New Roman"/>
                <a:cs typeface="Times New Roman"/>
              </a:rPr>
              <a:t>   </a:t>
            </a:r>
            <a:endParaRPr lang="en-US" dirty="0"/>
          </a:p>
        </p:txBody>
      </p:sp>
    </p:spTree>
    <p:extLst>
      <p:ext uri="{BB962C8B-B14F-4D97-AF65-F5344CB8AC3E}">
        <p14:creationId xmlns:p14="http://schemas.microsoft.com/office/powerpoint/2010/main" val="115679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23D2C-74A2-ECDA-D6EB-DFADEC1FB355}"/>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Applications :</a:t>
            </a:r>
            <a:endParaRPr lang="en-US"/>
          </a:p>
        </p:txBody>
      </p:sp>
      <p:sp>
        <p:nvSpPr>
          <p:cNvPr id="5" name="TextBox 4">
            <a:extLst>
              <a:ext uri="{FF2B5EF4-FFF2-40B4-BE49-F238E27FC236}">
                <a16:creationId xmlns:a16="http://schemas.microsoft.com/office/drawing/2014/main" id="{7F0B149C-B9A0-CF79-E5E7-B436536077F2}"/>
              </a:ext>
            </a:extLst>
          </p:cNvPr>
          <p:cNvSpPr txBox="1"/>
          <p:nvPr/>
        </p:nvSpPr>
        <p:spPr>
          <a:xfrm>
            <a:off x="528980" y="1316212"/>
            <a:ext cx="1166869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Social Interaction</a:t>
            </a:r>
            <a:endParaRPr lang="en-US" dirty="0">
              <a:latin typeface="Times New Roman"/>
              <a:cs typeface="Times New Roman"/>
            </a:endParaRPr>
          </a:p>
          <a:p>
            <a:pPr marL="285750" indent="-285750">
              <a:buFont typeface="Arial"/>
              <a:buChar char="•"/>
            </a:pPr>
            <a:endParaRPr lang="en-US" dirty="0">
              <a:latin typeface="Times New Roman"/>
              <a:cs typeface="Times New Roman"/>
            </a:endParaRPr>
          </a:p>
          <a:p>
            <a:r>
              <a:rPr lang="en-US">
                <a:latin typeface="Times New Roman"/>
                <a:cs typeface="Times New Roman"/>
              </a:rPr>
              <a:t> </a:t>
            </a:r>
            <a:r>
              <a:rPr lang="en-US">
                <a:latin typeface="Times New Roman"/>
                <a:ea typeface="+mn-lt"/>
                <a:cs typeface="Times New Roman"/>
              </a:rPr>
              <a:t>1. </a:t>
            </a:r>
            <a:r>
              <a:rPr lang="en-US">
                <a:latin typeface="Times New Roman"/>
                <a:ea typeface="+mn-lt"/>
                <a:cs typeface="+mn-lt"/>
              </a:rPr>
              <a:t>Casual Gaming: Offers a fun, engaging way to pass time and enjoy challenges in a non-competitive environment.</a:t>
            </a:r>
          </a:p>
          <a:p>
            <a:r>
              <a:rPr lang="en-US" dirty="0">
                <a:latin typeface="Times New Roman"/>
                <a:cs typeface="Times New Roman"/>
              </a:rPr>
              <a:t>  </a:t>
            </a:r>
            <a:endParaRPr lang="en-US" dirty="0"/>
          </a:p>
          <a:p>
            <a:r>
              <a:rPr lang="en-US">
                <a:latin typeface="Times New Roman"/>
                <a:cs typeface="Times New Roman"/>
              </a:rPr>
              <a:t> 2. </a:t>
            </a:r>
            <a:r>
              <a:rPr lang="en-US">
                <a:latin typeface="Times New Roman"/>
                <a:ea typeface="+mn-lt"/>
                <a:cs typeface="+mn-lt"/>
              </a:rPr>
              <a:t>Social Interaction: Enables players to share and compare results, creating a social experience around the game.</a:t>
            </a:r>
          </a:p>
          <a:p>
            <a:endParaRPr lang="en-US">
              <a:latin typeface="Times New Roman"/>
              <a:cs typeface="Times New Roman"/>
            </a:endParaRPr>
          </a:p>
          <a:p>
            <a:pPr marL="285750" indent="-285750">
              <a:buFont typeface="Arial"/>
              <a:buChar char="•"/>
            </a:pPr>
            <a:r>
              <a:rPr lang="en-US" dirty="0">
                <a:latin typeface="Times New Roman"/>
                <a:cs typeface="Times New Roman"/>
              </a:rPr>
              <a:t>Educational Benefits</a:t>
            </a:r>
            <a:endParaRPr lang="en-US" dirty="0">
              <a:latin typeface="Bierstadt"/>
              <a:cs typeface="Times New Roman"/>
            </a:endParaRPr>
          </a:p>
          <a:p>
            <a:pPr marL="285750" indent="-285750">
              <a:buFont typeface="Arial"/>
              <a:buChar char="•"/>
            </a:pPr>
            <a:endParaRPr lang="en-US" dirty="0">
              <a:latin typeface="Times New Roman"/>
              <a:cs typeface="Times New Roman"/>
            </a:endParaRPr>
          </a:p>
          <a:p>
            <a:r>
              <a:rPr lang="en-US" dirty="0">
                <a:latin typeface="Times New Roman"/>
                <a:cs typeface="Times New Roman"/>
              </a:rPr>
              <a:t> 1. Vocabulary building is one of the benefit the game provide as player expand their vocabulary and improve their </a:t>
            </a:r>
            <a:endParaRPr lang="en-US" dirty="0">
              <a:latin typeface="Bierstadt"/>
              <a:cs typeface="Times New Roman"/>
            </a:endParaRPr>
          </a:p>
          <a:p>
            <a:r>
              <a:rPr lang="en-US" dirty="0">
                <a:latin typeface="Times New Roman"/>
                <a:cs typeface="Times New Roman"/>
              </a:rPr>
              <a:t>  spelling skills as they encounter new words.</a:t>
            </a:r>
            <a:endParaRPr lang="en-US" dirty="0">
              <a:latin typeface="Bierstadt"/>
              <a:cs typeface="Times New Roman"/>
            </a:endParaRPr>
          </a:p>
          <a:p>
            <a:endParaRPr lang="en-US" dirty="0">
              <a:latin typeface="Times New Roman"/>
              <a:cs typeface="Times New Roman"/>
            </a:endParaRPr>
          </a:p>
          <a:p>
            <a:r>
              <a:rPr lang="en-US" dirty="0">
                <a:latin typeface="Times New Roman"/>
                <a:cs typeface="Times New Roman"/>
              </a:rPr>
              <a:t> 2. Cognitive skills such as pattern recognition, reasoning, and problem-solving are developed while playing the game            which are valuable.</a:t>
            </a:r>
            <a:endParaRPr lang="en-US" dirty="0">
              <a:latin typeface="Bierstadt"/>
              <a:cs typeface="Times New Roman"/>
            </a:endParaRPr>
          </a:p>
          <a:p>
            <a:endParaRPr lang="en-US">
              <a:latin typeface="Times New Roman"/>
              <a:cs typeface="Times New Roman"/>
            </a:endParaRPr>
          </a:p>
          <a:p>
            <a:pPr marL="285750" indent="-285750">
              <a:buFont typeface="Arial"/>
              <a:buChar char="•"/>
            </a:pPr>
            <a:endParaRPr lang="en-US">
              <a:latin typeface="Times New Roman"/>
              <a:cs typeface="Times New Roman"/>
            </a:endParaRPr>
          </a:p>
        </p:txBody>
      </p:sp>
    </p:spTree>
    <p:extLst>
      <p:ext uri="{BB962C8B-B14F-4D97-AF65-F5344CB8AC3E}">
        <p14:creationId xmlns:p14="http://schemas.microsoft.com/office/powerpoint/2010/main" val="350994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03A16-8A69-0C79-DB77-851D7673087E}"/>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Conclusion :</a:t>
            </a:r>
            <a:endParaRPr lang="en-US"/>
          </a:p>
        </p:txBody>
      </p:sp>
      <p:sp>
        <p:nvSpPr>
          <p:cNvPr id="5" name="TextBox 4">
            <a:extLst>
              <a:ext uri="{FF2B5EF4-FFF2-40B4-BE49-F238E27FC236}">
                <a16:creationId xmlns:a16="http://schemas.microsoft.com/office/drawing/2014/main" id="{A654DDA4-8A51-CA52-7345-0EB30490AD62}"/>
              </a:ext>
            </a:extLst>
          </p:cNvPr>
          <p:cNvSpPr txBox="1"/>
          <p:nvPr/>
        </p:nvSpPr>
        <p:spPr>
          <a:xfrm>
            <a:off x="620945" y="1676112"/>
            <a:ext cx="1118259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Concluding everything of our game project -</a:t>
            </a:r>
          </a:p>
          <a:p>
            <a:r>
              <a:rPr lang="en-US" dirty="0">
                <a:latin typeface="Times New Roman"/>
                <a:cs typeface="Times New Roman"/>
              </a:rPr>
              <a:t> </a:t>
            </a:r>
          </a:p>
          <a:p>
            <a:r>
              <a:rPr lang="en-US" dirty="0">
                <a:latin typeface="Times New Roman"/>
                <a:cs typeface="Times New Roman"/>
              </a:rPr>
              <a:t> The game is a puzzle-casual word guessing game. The player has to deduce the word within six attempts to win. The      </a:t>
            </a:r>
            <a:r>
              <a:rPr lang="en-US">
                <a:latin typeface="Times New Roman"/>
                <a:cs typeface="Times New Roman"/>
              </a:rPr>
              <a:t>player has to deduce the word within six attempts to win. The player has to deduce the word within six attempts to    win. The game will have a leaderboard for points.</a:t>
            </a:r>
            <a:endParaRPr lang="en-US"/>
          </a:p>
          <a:p>
            <a:endParaRPr lang="en-US" dirty="0">
              <a:latin typeface="Times New Roman"/>
              <a:cs typeface="Times New Roman"/>
            </a:endParaRPr>
          </a:p>
          <a:p>
            <a:endParaRPr lang="en-US" dirty="0">
              <a:latin typeface="Times New Roman"/>
              <a:cs typeface="Times New Roman"/>
            </a:endParaRPr>
          </a:p>
          <a:p>
            <a:r>
              <a:rPr lang="en-US">
                <a:latin typeface="Times New Roman"/>
                <a:cs typeface="Times New Roman"/>
              </a:rPr>
              <a:t> </a:t>
            </a:r>
          </a:p>
          <a:p>
            <a:r>
              <a:rPr lang="en-US" dirty="0">
                <a:latin typeface="Times New Roman"/>
                <a:cs typeface="Times New Roman"/>
              </a:rPr>
              <a:t>   </a:t>
            </a:r>
          </a:p>
          <a:p>
            <a:r>
              <a:rPr lang="en-US">
                <a:latin typeface="Times New Roman"/>
                <a:cs typeface="Times New Roman"/>
              </a:rPr>
              <a:t> </a:t>
            </a:r>
          </a:p>
          <a:p>
            <a:endParaRPr lang="en-US">
              <a:latin typeface="Times New Roman"/>
              <a:cs typeface="Times New Roman"/>
            </a:endParaRPr>
          </a:p>
        </p:txBody>
      </p:sp>
    </p:spTree>
    <p:extLst>
      <p:ext uri="{BB962C8B-B14F-4D97-AF65-F5344CB8AC3E}">
        <p14:creationId xmlns:p14="http://schemas.microsoft.com/office/powerpoint/2010/main" val="325385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F052BF-02C8-0CC9-F7A5-FC90E5966F59}"/>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References :</a:t>
            </a:r>
            <a:endParaRPr lang="en-US"/>
          </a:p>
        </p:txBody>
      </p:sp>
      <p:sp>
        <p:nvSpPr>
          <p:cNvPr id="5" name="TextBox 4">
            <a:extLst>
              <a:ext uri="{FF2B5EF4-FFF2-40B4-BE49-F238E27FC236}">
                <a16:creationId xmlns:a16="http://schemas.microsoft.com/office/drawing/2014/main" id="{EF1B84B6-AA50-DAB0-36CA-D9BC2294E064}"/>
              </a:ext>
            </a:extLst>
          </p:cNvPr>
          <p:cNvSpPr txBox="1"/>
          <p:nvPr/>
        </p:nvSpPr>
        <p:spPr>
          <a:xfrm>
            <a:off x="620945" y="1676112"/>
            <a:ext cx="1118259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err="1">
                <a:latin typeface="Times New Roman"/>
                <a:cs typeface="Times New Roman"/>
              </a:rPr>
              <a:t>Geeksforgeeks</a:t>
            </a:r>
            <a:r>
              <a:rPr lang="en-US" dirty="0">
                <a:latin typeface="Times New Roman"/>
                <a:cs typeface="Times New Roman"/>
              </a:rPr>
              <a:t> Website.</a:t>
            </a:r>
            <a:endParaRPr lang="en-US" dirty="0">
              <a:latin typeface="Times New Roman"/>
              <a:ea typeface="+mn-lt"/>
              <a:cs typeface="Times New Roman"/>
            </a:endParaRPr>
          </a:p>
          <a:p>
            <a:pPr marL="342900" indent="-342900">
              <a:buAutoNum type="arabicPeriod"/>
            </a:pPr>
            <a:endParaRPr lang="en-US">
              <a:latin typeface="Times New Roman"/>
              <a:cs typeface="Times New Roman"/>
            </a:endParaRPr>
          </a:p>
          <a:p>
            <a:pPr marL="342900" indent="-342900">
              <a:buAutoNum type="arabicPeriod"/>
            </a:pPr>
            <a:r>
              <a:rPr lang="en-US" dirty="0">
                <a:latin typeface="Times New Roman"/>
                <a:cs typeface="Times New Roman"/>
              </a:rPr>
              <a:t>The New York Times ( WORDLE )</a:t>
            </a:r>
          </a:p>
          <a:p>
            <a:pPr marL="342900" indent="-342900">
              <a:buAutoNum type="arabicPeriod"/>
            </a:pPr>
            <a:endParaRPr lang="en-US" dirty="0">
              <a:latin typeface="Times New Roman"/>
              <a:cs typeface="Times New Roman"/>
            </a:endParaRPr>
          </a:p>
          <a:p>
            <a:pPr marL="342900" indent="-342900">
              <a:buAutoNum type="arabicPeriod"/>
            </a:pPr>
            <a:r>
              <a:rPr lang="en-US" dirty="0">
                <a:latin typeface="Times New Roman"/>
                <a:cs typeface="Times New Roman"/>
              </a:rPr>
              <a:t>Scrabble (Physical Board Game)</a:t>
            </a:r>
          </a:p>
        </p:txBody>
      </p:sp>
    </p:spTree>
    <p:extLst>
      <p:ext uri="{BB962C8B-B14F-4D97-AF65-F5344CB8AC3E}">
        <p14:creationId xmlns:p14="http://schemas.microsoft.com/office/powerpoint/2010/main" val="40818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9F8B68-2841-7D46-0B95-1C0AE25ADD38}"/>
              </a:ext>
            </a:extLst>
          </p:cNvPr>
          <p:cNvSpPr txBox="1"/>
          <p:nvPr/>
        </p:nvSpPr>
        <p:spPr>
          <a:xfrm>
            <a:off x="751610" y="993898"/>
            <a:ext cx="36516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Acknowledgements :</a:t>
            </a:r>
            <a:endParaRPr lang="en-US">
              <a:latin typeface="Times New Roman"/>
              <a:cs typeface="Times New Roman"/>
            </a:endParaRPr>
          </a:p>
        </p:txBody>
      </p:sp>
      <p:sp>
        <p:nvSpPr>
          <p:cNvPr id="6" name="TextBox 5">
            <a:extLst>
              <a:ext uri="{FF2B5EF4-FFF2-40B4-BE49-F238E27FC236}">
                <a16:creationId xmlns:a16="http://schemas.microsoft.com/office/drawing/2014/main" id="{5A36944D-AFD3-A3A4-CB53-41CCA2DB2CD9}"/>
              </a:ext>
            </a:extLst>
          </p:cNvPr>
          <p:cNvSpPr txBox="1"/>
          <p:nvPr/>
        </p:nvSpPr>
        <p:spPr>
          <a:xfrm>
            <a:off x="754083" y="1997034"/>
            <a:ext cx="986047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Project Members:</a:t>
            </a:r>
          </a:p>
          <a:p>
            <a:endParaRPr lang="en-US">
              <a:latin typeface="Times New Roman"/>
              <a:cs typeface="Times New Roman"/>
            </a:endParaRPr>
          </a:p>
          <a:p>
            <a:pPr marL="342900" indent="-342900">
              <a:buAutoNum type="arabicPeriod"/>
            </a:pPr>
            <a:r>
              <a:rPr lang="en-US" dirty="0">
                <a:latin typeface="Times New Roman"/>
                <a:cs typeface="Times New Roman"/>
              </a:rPr>
              <a:t>Omkar A. Dalvi</a:t>
            </a:r>
          </a:p>
          <a:p>
            <a:pPr marL="342900" indent="-342900">
              <a:buAutoNum type="arabicPeriod"/>
            </a:pPr>
            <a:endParaRPr lang="en-US" dirty="0">
              <a:latin typeface="Times New Roman"/>
              <a:cs typeface="Times New Roman"/>
            </a:endParaRPr>
          </a:p>
          <a:p>
            <a:r>
              <a:rPr lang="en-US" dirty="0">
                <a:latin typeface="Times New Roman"/>
                <a:cs typeface="Times New Roman"/>
              </a:rPr>
              <a:t>2.   Pratmesh M. Dalvi</a:t>
            </a:r>
          </a:p>
          <a:p>
            <a:endParaRPr lang="en-US" dirty="0">
              <a:latin typeface="Times New Roman"/>
              <a:cs typeface="Times New Roman"/>
            </a:endParaRPr>
          </a:p>
          <a:p>
            <a:r>
              <a:rPr lang="en-US" dirty="0">
                <a:latin typeface="Times New Roman"/>
                <a:cs typeface="Times New Roman"/>
              </a:rPr>
              <a:t>3.   Piyush K. Kaloni</a:t>
            </a:r>
            <a:endParaRPr lang="en-US" dirty="0"/>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192015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AB18721E-5066-623A-8F06-0B18F1BB1FD7}"/>
              </a:ext>
            </a:extLst>
          </p:cNvPr>
          <p:cNvGraphicFramePr/>
          <p:nvPr>
            <p:extLst>
              <p:ext uri="{D42A27DB-BD31-4B8C-83A1-F6EECF244321}">
                <p14:modId xmlns:p14="http://schemas.microsoft.com/office/powerpoint/2010/main" val="1890865257"/>
              </p:ext>
            </p:extLst>
          </p:nvPr>
        </p:nvGraphicFramePr>
        <p:xfrm>
          <a:off x="324555" y="1162757"/>
          <a:ext cx="11542888" cy="4885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330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E15A3-A43D-2C1D-D7D1-2253F9B1E16C}"/>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Introduction :</a:t>
            </a:r>
          </a:p>
        </p:txBody>
      </p:sp>
      <p:sp>
        <p:nvSpPr>
          <p:cNvPr id="4" name="TextBox 3">
            <a:extLst>
              <a:ext uri="{FF2B5EF4-FFF2-40B4-BE49-F238E27FC236}">
                <a16:creationId xmlns:a16="http://schemas.microsoft.com/office/drawing/2014/main" id="{3A2395F9-0B6C-F27F-3F68-3D99EC2E0BE4}"/>
              </a:ext>
            </a:extLst>
          </p:cNvPr>
          <p:cNvSpPr txBox="1"/>
          <p:nvPr/>
        </p:nvSpPr>
        <p:spPr>
          <a:xfrm>
            <a:off x="620945" y="1718995"/>
            <a:ext cx="1118259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Word Guessr will be a Puzzle and Casual game</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It will have puzzle-solving in which the player has to guess the random word</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This game will improves the Vocabulary, Spelling and Memory of the players</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Anyone of any age can access and enjoy this game </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It will also include some hints to help out the players</a:t>
            </a: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Word </a:t>
            </a:r>
            <a:r>
              <a:rPr lang="en-US" err="1">
                <a:latin typeface="Times New Roman"/>
                <a:cs typeface="Times New Roman"/>
              </a:rPr>
              <a:t>Guessr</a:t>
            </a:r>
            <a:r>
              <a:rPr lang="en-US">
                <a:latin typeface="Times New Roman"/>
                <a:cs typeface="Times New Roman"/>
              </a:rPr>
              <a:t> is entirely web-based game so it will be available for all the platforms</a:t>
            </a:r>
          </a:p>
          <a:p>
            <a:pPr marL="285750" indent="-285750">
              <a:buFont typeface="Arial"/>
              <a:buChar char="•"/>
            </a:pPr>
            <a:endParaRPr lang="en-US">
              <a:latin typeface="Times New Roman"/>
              <a:cs typeface="Times New Roman"/>
            </a:endParaRPr>
          </a:p>
        </p:txBody>
      </p:sp>
    </p:spTree>
    <p:extLst>
      <p:ext uri="{BB962C8B-B14F-4D97-AF65-F5344CB8AC3E}">
        <p14:creationId xmlns:p14="http://schemas.microsoft.com/office/powerpoint/2010/main" val="297383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C9102-B533-FAFA-C417-7A291A6E7E30}"/>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Problem Statement, Objective &amp; Scope :</a:t>
            </a:r>
          </a:p>
        </p:txBody>
      </p:sp>
      <p:sp>
        <p:nvSpPr>
          <p:cNvPr id="4" name="TextBox 3">
            <a:extLst>
              <a:ext uri="{FF2B5EF4-FFF2-40B4-BE49-F238E27FC236}">
                <a16:creationId xmlns:a16="http://schemas.microsoft.com/office/drawing/2014/main" id="{3295D81C-0AD0-D1C4-6C90-D198C8A62991}"/>
              </a:ext>
            </a:extLst>
          </p:cNvPr>
          <p:cNvSpPr txBox="1"/>
          <p:nvPr/>
        </p:nvSpPr>
        <p:spPr>
          <a:xfrm>
            <a:off x="530095" y="1801650"/>
            <a:ext cx="1079664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Many casual games fail to provide any learning value.</a:t>
            </a:r>
            <a:endParaRPr lang="en-US">
              <a:latin typeface="Bierstadt"/>
              <a:cs typeface="Times New Roman"/>
            </a:endParaRPr>
          </a:p>
          <a:p>
            <a:pPr marL="285750" indent="-285750">
              <a:buFont typeface="Arial"/>
              <a:buChar char="•"/>
            </a:pPr>
            <a:r>
              <a:rPr lang="en-US">
                <a:latin typeface="Times New Roman"/>
                <a:cs typeface="Times New Roman"/>
              </a:rPr>
              <a:t>Our game can help players to increase vocabulary skills, critical thinking and improve their spelling.</a:t>
            </a:r>
          </a:p>
          <a:p>
            <a:pPr marL="285750" indent="-285750">
              <a:buFont typeface="Arial"/>
              <a:buChar char="•"/>
            </a:pPr>
            <a:r>
              <a:rPr lang="en-US">
                <a:latin typeface="Times New Roman"/>
                <a:cs typeface="Times New Roman"/>
              </a:rPr>
              <a:t>This game helps develop pattern recognition skills which are very useful in various fields, including data analysis and problem – solving.</a:t>
            </a:r>
            <a:endParaRPr lang="en-US"/>
          </a:p>
          <a:p>
            <a:pPr marL="285750" indent="-285750">
              <a:buFont typeface="Arial"/>
              <a:buChar char="•"/>
            </a:pPr>
            <a:endParaRPr lang="en-US">
              <a:latin typeface="Times New Roman"/>
              <a:cs typeface="Times New Roman"/>
            </a:endParaRPr>
          </a:p>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The primary objective of the game is to deduce a five letter word from a set of words.</a:t>
            </a:r>
            <a:endParaRPr lang="en-US" dirty="0">
              <a:latin typeface="Times New Roman"/>
              <a:cs typeface="Times New Roman"/>
            </a:endParaRPr>
          </a:p>
          <a:p>
            <a:pPr marL="285750" indent="-285750">
              <a:buFont typeface="Arial"/>
              <a:buChar char="•"/>
            </a:pPr>
            <a:r>
              <a:rPr lang="en-US" dirty="0">
                <a:latin typeface="Times New Roman"/>
                <a:cs typeface="Times New Roman"/>
              </a:rPr>
              <a:t>Players are given a maximum of six attempts to guess the hidden </a:t>
            </a:r>
            <a:r>
              <a:rPr lang="en-US">
                <a:latin typeface="Times New Roman"/>
                <a:cs typeface="Times New Roman"/>
              </a:rPr>
              <a:t>word.</a:t>
            </a:r>
            <a:endParaRPr lang="en-US" dirty="0">
              <a:latin typeface="Times New Roman"/>
              <a:cs typeface="Times New Roman"/>
            </a:endParaRPr>
          </a:p>
          <a:p>
            <a:pPr marL="285750" indent="-285750">
              <a:buFont typeface="Arial"/>
              <a:buChar char="•"/>
            </a:pPr>
            <a:r>
              <a:rPr lang="en-US" dirty="0">
                <a:latin typeface="Times New Roman"/>
                <a:cs typeface="Times New Roman"/>
              </a:rPr>
              <a:t>Each attempt will give a feedback to player which will help to narrow down the </a:t>
            </a:r>
            <a:r>
              <a:rPr lang="en-US">
                <a:latin typeface="Times New Roman"/>
                <a:cs typeface="Times New Roman"/>
              </a:rPr>
              <a:t>word.</a:t>
            </a:r>
            <a:endParaRPr lang="en-US" dirty="0">
              <a:latin typeface="Times New Roman"/>
              <a:cs typeface="Times New Roman"/>
            </a:endParaRPr>
          </a:p>
          <a:p>
            <a:pPr marL="285750" indent="-285750">
              <a:buFont typeface="Arial"/>
              <a:buChar char="•"/>
            </a:pPr>
            <a:r>
              <a:rPr lang="en-US">
                <a:latin typeface="Times New Roman"/>
                <a:cs typeface="Times New Roman"/>
              </a:rPr>
              <a:t>While the player has up to six attempts, the aim is to guess the word as quickly as possible. </a:t>
            </a:r>
          </a:p>
          <a:p>
            <a:pPr marL="285750" indent="-285750">
              <a:buFont typeface="Arial"/>
              <a:buChar char="•"/>
            </a:pPr>
            <a:endParaRPr lang="en-US">
              <a:latin typeface="Times New Roman"/>
              <a:cs typeface="Times New Roman"/>
            </a:endParaRPr>
          </a:p>
        </p:txBody>
      </p:sp>
    </p:spTree>
    <p:extLst>
      <p:ext uri="{BB962C8B-B14F-4D97-AF65-F5344CB8AC3E}">
        <p14:creationId xmlns:p14="http://schemas.microsoft.com/office/powerpoint/2010/main" val="317299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E6994-E41B-0368-CCED-C5F76F944136}"/>
              </a:ext>
            </a:extLst>
          </p:cNvPr>
          <p:cNvSpPr txBox="1"/>
          <p:nvPr/>
        </p:nvSpPr>
        <p:spPr>
          <a:xfrm>
            <a:off x="524493" y="651493"/>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Existing System :</a:t>
            </a:r>
          </a:p>
        </p:txBody>
      </p:sp>
      <p:sp>
        <p:nvSpPr>
          <p:cNvPr id="5" name="TextBox 4">
            <a:extLst>
              <a:ext uri="{FF2B5EF4-FFF2-40B4-BE49-F238E27FC236}">
                <a16:creationId xmlns:a16="http://schemas.microsoft.com/office/drawing/2014/main" id="{658FFD22-5FAA-02CE-6937-B6FAB442BA97}"/>
              </a:ext>
            </a:extLst>
          </p:cNvPr>
          <p:cNvSpPr txBox="1"/>
          <p:nvPr/>
        </p:nvSpPr>
        <p:spPr>
          <a:xfrm>
            <a:off x="620945" y="1250523"/>
            <a:ext cx="1118259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The existing system can be seen from The New York Times official website there they have the game 'WORDLE'.</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Scrabble is another word guessing board game played by 2 – 4 players at a time.</a:t>
            </a:r>
          </a:p>
          <a:p>
            <a:pPr marL="285750" indent="-285750">
              <a:buFont typeface="Arial"/>
              <a:buChar char="•"/>
            </a:pPr>
            <a:endParaRPr lang="en-US" dirty="0">
              <a:latin typeface="Times New Roman"/>
              <a:cs typeface="Times New Roman"/>
            </a:endParaRPr>
          </a:p>
          <a:p>
            <a:pPr marL="285750" indent="-285750">
              <a:buFont typeface="Arial"/>
              <a:buChar char="•"/>
            </a:pPr>
            <a:endParaRPr lang="en-US" dirty="0">
              <a:latin typeface="Times New Roman"/>
              <a:cs typeface="Times New Roman"/>
            </a:endParaRPr>
          </a:p>
        </p:txBody>
      </p:sp>
      <p:sp>
        <p:nvSpPr>
          <p:cNvPr id="6" name="TextBox 5">
            <a:extLst>
              <a:ext uri="{FF2B5EF4-FFF2-40B4-BE49-F238E27FC236}">
                <a16:creationId xmlns:a16="http://schemas.microsoft.com/office/drawing/2014/main" id="{859942FE-7DDD-A6E6-BE8F-95F6412544BA}"/>
              </a:ext>
            </a:extLst>
          </p:cNvPr>
          <p:cNvSpPr txBox="1"/>
          <p:nvPr/>
        </p:nvSpPr>
        <p:spPr>
          <a:xfrm>
            <a:off x="524493" y="2741290"/>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Proposed System :</a:t>
            </a:r>
          </a:p>
        </p:txBody>
      </p:sp>
      <p:sp>
        <p:nvSpPr>
          <p:cNvPr id="8" name="TextBox 7">
            <a:extLst>
              <a:ext uri="{FF2B5EF4-FFF2-40B4-BE49-F238E27FC236}">
                <a16:creationId xmlns:a16="http://schemas.microsoft.com/office/drawing/2014/main" id="{3D222CE6-29FC-AE8D-11A3-85FDBC7240EC}"/>
              </a:ext>
            </a:extLst>
          </p:cNvPr>
          <p:cNvSpPr txBox="1"/>
          <p:nvPr/>
        </p:nvSpPr>
        <p:spPr>
          <a:xfrm>
            <a:off x="620944" y="3728719"/>
            <a:ext cx="1118259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The proposed system is similar to the original game but there some additions/changes such as:</a:t>
            </a:r>
            <a:endParaRPr lang="en-US" dirty="0"/>
          </a:p>
          <a:p>
            <a:endParaRPr lang="en-US">
              <a:latin typeface="Times New Roman"/>
              <a:cs typeface="Times New Roman"/>
            </a:endParaRPr>
          </a:p>
          <a:p>
            <a:r>
              <a:rPr lang="en-US" dirty="0">
                <a:latin typeface="Times New Roman"/>
                <a:cs typeface="Times New Roman"/>
              </a:rPr>
              <a:t>1.  Leaderboard – Here we will be recording the points of the user and display it in a leaderboard so that it can encourage players to do well in guessing the word. The highest score will be recorded of an user.</a:t>
            </a:r>
          </a:p>
          <a:p>
            <a:endParaRPr lang="en-US" dirty="0">
              <a:latin typeface="Times New Roman"/>
              <a:cs typeface="Times New Roman"/>
            </a:endParaRPr>
          </a:p>
          <a:p>
            <a:r>
              <a:rPr lang="en-US" dirty="0">
                <a:latin typeface="Times New Roman"/>
                <a:cs typeface="Times New Roman"/>
              </a:rPr>
              <a:t>   </a:t>
            </a:r>
            <a:endParaRPr lang="en-US" dirty="0"/>
          </a:p>
        </p:txBody>
      </p:sp>
    </p:spTree>
    <p:extLst>
      <p:ext uri="{BB962C8B-B14F-4D97-AF65-F5344CB8AC3E}">
        <p14:creationId xmlns:p14="http://schemas.microsoft.com/office/powerpoint/2010/main" val="27371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222CE6-29FC-AE8D-11A3-85FDBC7240EC}"/>
              </a:ext>
            </a:extLst>
          </p:cNvPr>
          <p:cNvSpPr txBox="1"/>
          <p:nvPr/>
        </p:nvSpPr>
        <p:spPr>
          <a:xfrm>
            <a:off x="620944" y="2197306"/>
            <a:ext cx="111825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   </a:t>
            </a:r>
            <a:endParaRPr lang="en-US" dirty="0"/>
          </a:p>
        </p:txBody>
      </p:sp>
      <p:sp>
        <p:nvSpPr>
          <p:cNvPr id="2" name="TextBox 1">
            <a:extLst>
              <a:ext uri="{FF2B5EF4-FFF2-40B4-BE49-F238E27FC236}">
                <a16:creationId xmlns:a16="http://schemas.microsoft.com/office/drawing/2014/main" id="{A67E8400-76C8-0ACA-1C57-2D8F0AFA60DD}"/>
              </a:ext>
            </a:extLst>
          </p:cNvPr>
          <p:cNvSpPr txBox="1"/>
          <p:nvPr/>
        </p:nvSpPr>
        <p:spPr>
          <a:xfrm>
            <a:off x="623416" y="668338"/>
            <a:ext cx="1117402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2. Feedback Mechanism – This mechanism will help player in order to guess the word in less guesses. It will work as followed :</a:t>
            </a:r>
          </a:p>
          <a:p>
            <a:endParaRPr lang="en-US" dirty="0">
              <a:latin typeface="Times New Roman"/>
              <a:cs typeface="Times New Roman"/>
            </a:endParaRPr>
          </a:p>
          <a:p>
            <a:r>
              <a:rPr lang="en-US" dirty="0">
                <a:latin typeface="Times New Roman"/>
                <a:cs typeface="Times New Roman"/>
              </a:rPr>
              <a:t> A) If the player guesses a word, which contain the letter, at the correct position, it will stay where it is. </a:t>
            </a:r>
          </a:p>
          <a:p>
            <a:endParaRPr lang="en-US" dirty="0">
              <a:latin typeface="Times New Roman"/>
              <a:cs typeface="Times New Roman"/>
            </a:endParaRPr>
          </a:p>
          <a:p>
            <a:r>
              <a:rPr lang="en-US" dirty="0">
                <a:latin typeface="Times New Roman"/>
                <a:cs typeface="Times New Roman"/>
              </a:rPr>
              <a:t> B) If the player guesses a word, which contain the letter but not at the correct position, they will be informed that the   letter is in the word but not at correct position.</a:t>
            </a:r>
          </a:p>
          <a:p>
            <a:endParaRPr lang="en-US" dirty="0">
              <a:latin typeface="Times New Roman"/>
              <a:cs typeface="Times New Roman"/>
            </a:endParaRPr>
          </a:p>
          <a:p>
            <a:r>
              <a:rPr lang="en-US">
                <a:latin typeface="Times New Roman"/>
                <a:cs typeface="Times New Roman"/>
              </a:rPr>
              <a:t> C) If the player guesses a word, which does not contain the letter they will be informed that the word is incorrect </a:t>
            </a:r>
            <a:r>
              <a:rPr lang="en-US" dirty="0">
                <a:latin typeface="Times New Roman"/>
                <a:cs typeface="Times New Roman"/>
              </a:rPr>
              <a:t>and    none of the letters are in there.</a:t>
            </a:r>
          </a:p>
          <a:p>
            <a:endParaRPr lang="en-US" dirty="0">
              <a:latin typeface="Times New Roman"/>
              <a:cs typeface="Times New Roman"/>
            </a:endParaRPr>
          </a:p>
          <a:p>
            <a:r>
              <a:rPr lang="en-US" dirty="0">
                <a:latin typeface="Times New Roman"/>
                <a:cs typeface="Times New Roman"/>
              </a:rPr>
              <a:t> D) If the player guesses the word (which is the original word) then the player wins.</a:t>
            </a:r>
          </a:p>
          <a:p>
            <a:endParaRPr lang="en-US" dirty="0">
              <a:latin typeface="Times New Roman"/>
              <a:cs typeface="Times New Roman"/>
            </a:endParaRPr>
          </a:p>
          <a:p>
            <a:r>
              <a:rPr lang="en-US" dirty="0">
                <a:latin typeface="Times New Roman"/>
                <a:cs typeface="Times New Roman"/>
              </a:rPr>
              <a:t>Example:</a:t>
            </a:r>
          </a:p>
          <a:p>
            <a:r>
              <a:rPr lang="en-US" dirty="0">
                <a:latin typeface="Times New Roman"/>
                <a:cs typeface="Times New Roman"/>
              </a:rPr>
              <a:t> If the word is "HORSE" and the first try of the user is "HAIRY"</a:t>
            </a:r>
            <a:br>
              <a:rPr lang="en-US" dirty="0">
                <a:latin typeface="Times New Roman"/>
                <a:cs typeface="Times New Roman"/>
              </a:rPr>
            </a:br>
            <a:r>
              <a:rPr lang="en-US" dirty="0">
                <a:latin typeface="Times New Roman"/>
                <a:cs typeface="Times New Roman"/>
              </a:rPr>
              <a:t> Here the player will be informed that letter "H" is in correct position and the letter "R" is in the word but at incorrect  position.</a:t>
            </a:r>
            <a:br>
              <a:rPr lang="en-US" dirty="0">
                <a:latin typeface="Times New Roman"/>
                <a:cs typeface="Times New Roman"/>
              </a:rPr>
            </a:br>
            <a:br>
              <a:rPr lang="en-US" dirty="0">
                <a:latin typeface="Times New Roman"/>
                <a:cs typeface="Times New Roman"/>
              </a:rPr>
            </a:br>
            <a:r>
              <a:rPr lang="en-US" dirty="0">
                <a:latin typeface="Times New Roman"/>
                <a:cs typeface="Times New Roman"/>
              </a:rPr>
              <a:t> Output:</a:t>
            </a:r>
            <a:endParaRPr lang="en-US" dirty="0">
              <a:latin typeface="Bierstadt"/>
              <a:cs typeface="Times New Roman"/>
            </a:endParaRPr>
          </a:p>
          <a:p>
            <a:r>
              <a:rPr lang="en-US" dirty="0">
                <a:latin typeface="Times New Roman"/>
                <a:cs typeface="Times New Roman"/>
              </a:rPr>
              <a:t> Guess: </a:t>
            </a:r>
            <a:r>
              <a:rPr lang="en-US" u="sng" dirty="0">
                <a:latin typeface="Times New Roman"/>
                <a:cs typeface="Times New Roman"/>
              </a:rPr>
              <a:t>H</a:t>
            </a:r>
            <a:r>
              <a:rPr lang="en-US" dirty="0">
                <a:latin typeface="Times New Roman"/>
                <a:cs typeface="Times New Roman"/>
              </a:rPr>
              <a:t> </a:t>
            </a:r>
            <a:r>
              <a:rPr lang="en-US" u="sng" dirty="0">
                <a:latin typeface="Times New Roman"/>
                <a:cs typeface="Times New Roman"/>
              </a:rPr>
              <a:t>A</a:t>
            </a:r>
            <a:r>
              <a:rPr lang="en-US" dirty="0">
                <a:latin typeface="Times New Roman"/>
                <a:cs typeface="Times New Roman"/>
              </a:rPr>
              <a:t> </a:t>
            </a:r>
            <a:r>
              <a:rPr lang="en-US" u="sng" dirty="0">
                <a:latin typeface="Times New Roman"/>
                <a:cs typeface="Times New Roman"/>
              </a:rPr>
              <a:t>I</a:t>
            </a:r>
            <a:r>
              <a:rPr lang="en-US" dirty="0">
                <a:latin typeface="Times New Roman"/>
                <a:cs typeface="Times New Roman"/>
              </a:rPr>
              <a:t> </a:t>
            </a:r>
            <a:r>
              <a:rPr lang="en-US" u="sng" dirty="0">
                <a:latin typeface="Times New Roman"/>
                <a:cs typeface="Times New Roman"/>
              </a:rPr>
              <a:t>R</a:t>
            </a:r>
            <a:r>
              <a:rPr lang="en-US" dirty="0">
                <a:latin typeface="Times New Roman"/>
                <a:cs typeface="Times New Roman"/>
              </a:rPr>
              <a:t> </a:t>
            </a:r>
            <a:r>
              <a:rPr lang="en-US" u="sng" dirty="0">
                <a:latin typeface="Times New Roman"/>
                <a:cs typeface="Times New Roman"/>
              </a:rPr>
              <a:t>Y</a:t>
            </a:r>
            <a:br>
              <a:rPr lang="en-US" dirty="0">
                <a:latin typeface="Times New Roman"/>
                <a:cs typeface="Times New Roman"/>
              </a:rPr>
            </a:br>
            <a:r>
              <a:rPr lang="en-US" dirty="0">
                <a:latin typeface="Times New Roman"/>
                <a:cs typeface="Times New Roman"/>
              </a:rPr>
              <a:t> </a:t>
            </a:r>
            <a:r>
              <a:rPr lang="en-US" u="sng" dirty="0">
                <a:latin typeface="Times New Roman"/>
                <a:cs typeface="Times New Roman"/>
              </a:rPr>
              <a:t>H</a:t>
            </a:r>
            <a:r>
              <a:rPr lang="en-US" dirty="0">
                <a:latin typeface="Times New Roman"/>
                <a:cs typeface="Times New Roman"/>
              </a:rPr>
              <a:t> _ _ _ _ (The 4th letter of the guessed word is at incorrect position)</a:t>
            </a:r>
            <a:endParaRPr lang="en-US"/>
          </a:p>
        </p:txBody>
      </p:sp>
    </p:spTree>
    <p:extLst>
      <p:ext uri="{BB962C8B-B14F-4D97-AF65-F5344CB8AC3E}">
        <p14:creationId xmlns:p14="http://schemas.microsoft.com/office/powerpoint/2010/main" val="188862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C9102-B533-FAFA-C417-7A291A6E7E30}"/>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Literature Review :</a:t>
            </a:r>
            <a:endParaRPr lang="en-US" sz="3200" dirty="0">
              <a:latin typeface="Times New Roman"/>
              <a:cs typeface="Times New Roman"/>
            </a:endParaRPr>
          </a:p>
        </p:txBody>
      </p:sp>
      <p:sp>
        <p:nvSpPr>
          <p:cNvPr id="6" name="TextBox 5">
            <a:extLst>
              <a:ext uri="{FF2B5EF4-FFF2-40B4-BE49-F238E27FC236}">
                <a16:creationId xmlns:a16="http://schemas.microsoft.com/office/drawing/2014/main" id="{91A83607-7BEB-B226-E632-2CE38D2CABE4}"/>
              </a:ext>
            </a:extLst>
          </p:cNvPr>
          <p:cNvSpPr txBox="1"/>
          <p:nvPr/>
        </p:nvSpPr>
        <p:spPr>
          <a:xfrm>
            <a:off x="530095" y="2208926"/>
            <a:ext cx="1079664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Previously a similar game WORDLE was released which is a word guessing game.</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Wordle was first developed by Josh Wardle.</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It was launched in October 2021.</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The New York Times acquired wordle in January 2022</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Players had a leaderboard across the world which motivated them to do better at guessing.</a:t>
            </a:r>
          </a:p>
        </p:txBody>
      </p:sp>
    </p:spTree>
    <p:extLst>
      <p:ext uri="{BB962C8B-B14F-4D97-AF65-F5344CB8AC3E}">
        <p14:creationId xmlns:p14="http://schemas.microsoft.com/office/powerpoint/2010/main" val="69180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C9102-B533-FAFA-C417-7A291A6E7E30}"/>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Literature Review :</a:t>
            </a:r>
            <a:endParaRPr lang="en-US" sz="3200" dirty="0">
              <a:latin typeface="Times New Roman"/>
              <a:cs typeface="Times New Roman"/>
            </a:endParaRPr>
          </a:p>
        </p:txBody>
      </p:sp>
      <p:sp>
        <p:nvSpPr>
          <p:cNvPr id="6" name="TextBox 5">
            <a:extLst>
              <a:ext uri="{FF2B5EF4-FFF2-40B4-BE49-F238E27FC236}">
                <a16:creationId xmlns:a16="http://schemas.microsoft.com/office/drawing/2014/main" id="{91A83607-7BEB-B226-E632-2CE38D2CABE4}"/>
              </a:ext>
            </a:extLst>
          </p:cNvPr>
          <p:cNvSpPr txBox="1"/>
          <p:nvPr/>
        </p:nvSpPr>
        <p:spPr>
          <a:xfrm>
            <a:off x="530095" y="2208926"/>
            <a:ext cx="1079664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Scrabble is a word guessing board game in which 2 – 4 players score points by placing tiles of letters.</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It is a 15 X 15 grid of  squares, in crossword fashion.</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An American architect Alfred Mosher Butts invented the game in 1938.</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As of 2008, the game is sold in 121 countries and available in 30 languages.</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Approximately 150 million sets have been sold worldwide.</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All the words from the dictionary are acceptable in the game.</a:t>
            </a:r>
          </a:p>
        </p:txBody>
      </p:sp>
    </p:spTree>
    <p:extLst>
      <p:ext uri="{BB962C8B-B14F-4D97-AF65-F5344CB8AC3E}">
        <p14:creationId xmlns:p14="http://schemas.microsoft.com/office/powerpoint/2010/main" val="239830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FFCD3-4729-B974-186B-86AEEAAFE138}"/>
              </a:ext>
            </a:extLst>
          </p:cNvPr>
          <p:cNvSpPr txBox="1"/>
          <p:nvPr/>
        </p:nvSpPr>
        <p:spPr>
          <a:xfrm>
            <a:off x="524493" y="732311"/>
            <a:ext cx="77486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ea typeface="+mn-lt"/>
                <a:cs typeface="+mn-lt"/>
              </a:rPr>
              <a:t>Technologies Used and Input Details :</a:t>
            </a:r>
            <a:endParaRPr lang="en-US" sz="3200">
              <a:latin typeface="Times New Roman"/>
              <a:cs typeface="Times New Roman"/>
            </a:endParaRPr>
          </a:p>
        </p:txBody>
      </p:sp>
      <p:sp>
        <p:nvSpPr>
          <p:cNvPr id="6" name="TextBox 5">
            <a:extLst>
              <a:ext uri="{FF2B5EF4-FFF2-40B4-BE49-F238E27FC236}">
                <a16:creationId xmlns:a16="http://schemas.microsoft.com/office/drawing/2014/main" id="{2E118F3F-5EF4-A6D7-754D-1D132E7E315C}"/>
              </a:ext>
            </a:extLst>
          </p:cNvPr>
          <p:cNvSpPr txBox="1"/>
          <p:nvPr/>
        </p:nvSpPr>
        <p:spPr>
          <a:xfrm>
            <a:off x="620945" y="2068657"/>
            <a:ext cx="111825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Programming Languages -  Python ( Backend )           </a:t>
            </a:r>
          </a:p>
          <a:p>
            <a:endParaRPr lang="en-US" dirty="0">
              <a:latin typeface="Times New Roman"/>
              <a:cs typeface="Times New Roman"/>
            </a:endParaRPr>
          </a:p>
          <a:p>
            <a:r>
              <a:rPr lang="en-US" dirty="0">
                <a:latin typeface="Times New Roman"/>
                <a:cs typeface="Times New Roman"/>
              </a:rPr>
              <a:t>              MySQL ( Database Management )</a:t>
            </a:r>
          </a:p>
          <a:p>
            <a:endParaRPr lang="en-US" dirty="0">
              <a:latin typeface="Times New Roman"/>
              <a:cs typeface="Times New Roman"/>
            </a:endParaRPr>
          </a:p>
        </p:txBody>
      </p:sp>
      <p:sp>
        <p:nvSpPr>
          <p:cNvPr id="8" name="TextBox 7">
            <a:extLst>
              <a:ext uri="{FF2B5EF4-FFF2-40B4-BE49-F238E27FC236}">
                <a16:creationId xmlns:a16="http://schemas.microsoft.com/office/drawing/2014/main" id="{EDAB106E-EF7E-B68F-827A-BC8993BE257B}"/>
              </a:ext>
            </a:extLst>
          </p:cNvPr>
          <p:cNvSpPr txBox="1"/>
          <p:nvPr/>
        </p:nvSpPr>
        <p:spPr>
          <a:xfrm>
            <a:off x="620945" y="3829141"/>
            <a:ext cx="111825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Times New Roman"/>
              </a:rPr>
              <a:t>Player Input -  Player can interact with the game via Keyboard ( on PC ).</a:t>
            </a:r>
          </a:p>
        </p:txBody>
      </p:sp>
    </p:spTree>
    <p:extLst>
      <p:ext uri="{BB962C8B-B14F-4D97-AF65-F5344CB8AC3E}">
        <p14:creationId xmlns:p14="http://schemas.microsoft.com/office/powerpoint/2010/main" val="1504458766"/>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GestaltVTI</vt:lpstr>
      <vt:lpstr>Smt. Indira Gandhi College of Engineering, Ghansoli – 400701 Department of CSE Artificial Intelligence &amp; Data Science Academic Year 2024-25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365</cp:revision>
  <dcterms:created xsi:type="dcterms:W3CDTF">2024-08-23T09:20:28Z</dcterms:created>
  <dcterms:modified xsi:type="dcterms:W3CDTF">2025-02-05T06:54:50Z</dcterms:modified>
</cp:coreProperties>
</file>