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A0A86F-EDEF-4FA0-89F6-8B7D098B04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3845A4-4BCA-463A-848D-27832C08FA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18-06-2024 20:29:12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0ECC2BC-625B-4E0D-B358-C83F6E552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2024-06-18T14:59:13Z</dcterms:created>
  <dcterms:modified xsi:type="dcterms:W3CDTF">2024-06-18T14:59:13Z</dcterms:modified>
</cp:coreProperties>
</file>