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7" r:id="rId7"/>
    <p:sldId id="272" r:id="rId8"/>
    <p:sldId id="277" r:id="rId9"/>
    <p:sldId id="259" r:id="rId10"/>
    <p:sldId id="260" r:id="rId11"/>
    <p:sldId id="261" r:id="rId12"/>
    <p:sldId id="266" r:id="rId13"/>
    <p:sldId id="273" r:id="rId14"/>
    <p:sldId id="274" r:id="rId15"/>
    <p:sldId id="276" r:id="rId16"/>
    <p:sldId id="275" r:id="rId17"/>
    <p:sldId id="262" r:id="rId18"/>
    <p:sldId id="26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kar Deshpande" initials="OD" lastIdx="1" clrIdx="0">
    <p:extLst>
      <p:ext uri="{19B8F6BF-5375-455C-9EA6-DF929625EA0E}">
        <p15:presenceInfo xmlns:p15="http://schemas.microsoft.com/office/powerpoint/2012/main" userId="ed6f44ae2a629d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Deshpande" userId="ed6f44ae2a629dd9" providerId="LiveId" clId="{BD776C84-BD42-4040-A23C-770BD3E77FBB}"/>
    <pc:docChg chg="undo custSel addSld delSld modSld">
      <pc:chgData name="Omkar Deshpande" userId="ed6f44ae2a629dd9" providerId="LiveId" clId="{BD776C84-BD42-4040-A23C-770BD3E77FBB}" dt="2024-02-27T12:15:25.849" v="2252" actId="20577"/>
      <pc:docMkLst>
        <pc:docMk/>
      </pc:docMkLst>
      <pc:sldChg chg="modSp mod">
        <pc:chgData name="Omkar Deshpande" userId="ed6f44ae2a629dd9" providerId="LiveId" clId="{BD776C84-BD42-4040-A23C-770BD3E77FBB}" dt="2024-02-26T16:33:16.243" v="189" actId="20577"/>
        <pc:sldMkLst>
          <pc:docMk/>
          <pc:sldMk cId="451394390" sldId="257"/>
        </pc:sldMkLst>
        <pc:spChg chg="mod">
          <ac:chgData name="Omkar Deshpande" userId="ed6f44ae2a629dd9" providerId="LiveId" clId="{BD776C84-BD42-4040-A23C-770BD3E77FBB}" dt="2024-02-26T16:33:16.243" v="189" actId="20577"/>
          <ac:spMkLst>
            <pc:docMk/>
            <pc:sldMk cId="451394390" sldId="257"/>
            <ac:spMk id="3" creationId="{DFF476E0-2772-DC19-A8CF-E69B2603E684}"/>
          </ac:spMkLst>
        </pc:spChg>
      </pc:sldChg>
      <pc:sldChg chg="modSp mod">
        <pc:chgData name="Omkar Deshpande" userId="ed6f44ae2a629dd9" providerId="LiveId" clId="{BD776C84-BD42-4040-A23C-770BD3E77FBB}" dt="2024-02-26T18:14:15.159" v="522" actId="14100"/>
        <pc:sldMkLst>
          <pc:docMk/>
          <pc:sldMk cId="1554572917" sldId="258"/>
        </pc:sldMkLst>
        <pc:spChg chg="mod">
          <ac:chgData name="Omkar Deshpande" userId="ed6f44ae2a629dd9" providerId="LiveId" clId="{BD776C84-BD42-4040-A23C-770BD3E77FBB}" dt="2024-02-26T16:37:05.850" v="227" actId="14100"/>
          <ac:spMkLst>
            <pc:docMk/>
            <pc:sldMk cId="1554572917" sldId="258"/>
            <ac:spMk id="2" creationId="{04A8A191-18DD-8D3E-5E3C-F4E5055F7EB2}"/>
          </ac:spMkLst>
        </pc:spChg>
        <pc:spChg chg="mod">
          <ac:chgData name="Omkar Deshpande" userId="ed6f44ae2a629dd9" providerId="LiveId" clId="{BD776C84-BD42-4040-A23C-770BD3E77FBB}" dt="2024-02-26T18:14:15.159" v="522" actId="14100"/>
          <ac:spMkLst>
            <pc:docMk/>
            <pc:sldMk cId="1554572917" sldId="258"/>
            <ac:spMk id="3" creationId="{FC77A01B-77BD-83A9-BB59-C9384E388BD2}"/>
          </ac:spMkLst>
        </pc:spChg>
      </pc:sldChg>
      <pc:sldChg chg="modSp mod">
        <pc:chgData name="Omkar Deshpande" userId="ed6f44ae2a629dd9" providerId="LiveId" clId="{BD776C84-BD42-4040-A23C-770BD3E77FBB}" dt="2024-02-26T18:24:14.200" v="909" actId="20577"/>
        <pc:sldMkLst>
          <pc:docMk/>
          <pc:sldMk cId="1595569177" sldId="259"/>
        </pc:sldMkLst>
        <pc:spChg chg="mod">
          <ac:chgData name="Omkar Deshpande" userId="ed6f44ae2a629dd9" providerId="LiveId" clId="{BD776C84-BD42-4040-A23C-770BD3E77FBB}" dt="2024-02-26T18:24:14.200" v="909" actId="20577"/>
          <ac:spMkLst>
            <pc:docMk/>
            <pc:sldMk cId="1595569177" sldId="259"/>
            <ac:spMk id="3" creationId="{293CAAF4-9449-C000-D618-CBE3A71C6F09}"/>
          </ac:spMkLst>
        </pc:spChg>
      </pc:sldChg>
      <pc:sldChg chg="modSp mod">
        <pc:chgData name="Omkar Deshpande" userId="ed6f44ae2a629dd9" providerId="LiveId" clId="{BD776C84-BD42-4040-A23C-770BD3E77FBB}" dt="2024-02-26T17:08:35.514" v="302" actId="20577"/>
        <pc:sldMkLst>
          <pc:docMk/>
          <pc:sldMk cId="1674183763" sldId="260"/>
        </pc:sldMkLst>
        <pc:spChg chg="mod">
          <ac:chgData name="Omkar Deshpande" userId="ed6f44ae2a629dd9" providerId="LiveId" clId="{BD776C84-BD42-4040-A23C-770BD3E77FBB}" dt="2024-02-26T17:08:35.514" v="302" actId="20577"/>
          <ac:spMkLst>
            <pc:docMk/>
            <pc:sldMk cId="1674183763" sldId="260"/>
            <ac:spMk id="3" creationId="{2023087E-2F34-2CD5-1BA9-4727143DC4C9}"/>
          </ac:spMkLst>
        </pc:spChg>
      </pc:sldChg>
      <pc:sldChg chg="modSp mod">
        <pc:chgData name="Omkar Deshpande" userId="ed6f44ae2a629dd9" providerId="LiveId" clId="{BD776C84-BD42-4040-A23C-770BD3E77FBB}" dt="2024-02-26T18:00:44.262" v="321" actId="1076"/>
        <pc:sldMkLst>
          <pc:docMk/>
          <pc:sldMk cId="2108728302" sldId="261"/>
        </pc:sldMkLst>
        <pc:spChg chg="mod">
          <ac:chgData name="Omkar Deshpande" userId="ed6f44ae2a629dd9" providerId="LiveId" clId="{BD776C84-BD42-4040-A23C-770BD3E77FBB}" dt="2024-02-26T18:00:44.262" v="321" actId="1076"/>
          <ac:spMkLst>
            <pc:docMk/>
            <pc:sldMk cId="2108728302" sldId="261"/>
            <ac:spMk id="2" creationId="{C59800CB-8F62-F651-FA4A-26F87F6734F0}"/>
          </ac:spMkLst>
        </pc:spChg>
        <pc:spChg chg="mod">
          <ac:chgData name="Omkar Deshpande" userId="ed6f44ae2a629dd9" providerId="LiveId" clId="{BD776C84-BD42-4040-A23C-770BD3E77FBB}" dt="2023-11-28T04:44:05.157" v="12" actId="27636"/>
          <ac:spMkLst>
            <pc:docMk/>
            <pc:sldMk cId="2108728302" sldId="261"/>
            <ac:spMk id="3" creationId="{A58495DE-0920-5BB0-B26C-DE7AF082671E}"/>
          </ac:spMkLst>
        </pc:spChg>
      </pc:sldChg>
      <pc:sldChg chg="modSp mod">
        <pc:chgData name="Omkar Deshpande" userId="ed6f44ae2a629dd9" providerId="LiveId" clId="{BD776C84-BD42-4040-A23C-770BD3E77FBB}" dt="2024-02-27T12:15:25.849" v="2252" actId="20577"/>
        <pc:sldMkLst>
          <pc:docMk/>
          <pc:sldMk cId="3396665646" sldId="263"/>
        </pc:sldMkLst>
        <pc:spChg chg="mod">
          <ac:chgData name="Omkar Deshpande" userId="ed6f44ae2a629dd9" providerId="LiveId" clId="{BD776C84-BD42-4040-A23C-770BD3E77FBB}" dt="2024-02-26T16:36:29.949" v="225" actId="14100"/>
          <ac:spMkLst>
            <pc:docMk/>
            <pc:sldMk cId="3396665646" sldId="263"/>
            <ac:spMk id="2" creationId="{09B11D9E-4C37-656E-259C-B0A31AF6035B}"/>
          </ac:spMkLst>
        </pc:spChg>
        <pc:spChg chg="mod">
          <ac:chgData name="Omkar Deshpande" userId="ed6f44ae2a629dd9" providerId="LiveId" clId="{BD776C84-BD42-4040-A23C-770BD3E77FBB}" dt="2024-02-27T12:15:25.849" v="2252" actId="20577"/>
          <ac:spMkLst>
            <pc:docMk/>
            <pc:sldMk cId="3396665646" sldId="263"/>
            <ac:spMk id="3" creationId="{2A4E9126-614D-F2CE-12C2-2219400FA8D7}"/>
          </ac:spMkLst>
        </pc:spChg>
      </pc:sldChg>
      <pc:sldChg chg="modSp mod">
        <pc:chgData name="Omkar Deshpande" userId="ed6f44ae2a629dd9" providerId="LiveId" clId="{BD776C84-BD42-4040-A23C-770BD3E77FBB}" dt="2024-02-27T10:41:18.403" v="1401" actId="20577"/>
        <pc:sldMkLst>
          <pc:docMk/>
          <pc:sldMk cId="3545078998" sldId="264"/>
        </pc:sldMkLst>
        <pc:spChg chg="mod">
          <ac:chgData name="Omkar Deshpande" userId="ed6f44ae2a629dd9" providerId="LiveId" clId="{BD776C84-BD42-4040-A23C-770BD3E77FBB}" dt="2024-02-27T10:41:18.403" v="1401" actId="20577"/>
          <ac:spMkLst>
            <pc:docMk/>
            <pc:sldMk cId="3545078998" sldId="264"/>
            <ac:spMk id="3" creationId="{4754712F-7959-42A7-B7D1-47C8FE955F84}"/>
          </ac:spMkLst>
        </pc:spChg>
      </pc:sldChg>
      <pc:sldChg chg="modSp mod">
        <pc:chgData name="Omkar Deshpande" userId="ed6f44ae2a629dd9" providerId="LiveId" clId="{BD776C84-BD42-4040-A23C-770BD3E77FBB}" dt="2023-11-28T04:44:17.781" v="111" actId="20577"/>
        <pc:sldMkLst>
          <pc:docMk/>
          <pc:sldMk cId="768515008" sldId="266"/>
        </pc:sldMkLst>
        <pc:spChg chg="mod">
          <ac:chgData name="Omkar Deshpande" userId="ed6f44ae2a629dd9" providerId="LiveId" clId="{BD776C84-BD42-4040-A23C-770BD3E77FBB}" dt="2023-11-28T04:44:17.781" v="111" actId="20577"/>
          <ac:spMkLst>
            <pc:docMk/>
            <pc:sldMk cId="768515008" sldId="266"/>
            <ac:spMk id="3" creationId="{4E22D598-E357-7708-605F-CBB45FFC6E68}"/>
          </ac:spMkLst>
        </pc:spChg>
      </pc:sldChg>
      <pc:sldChg chg="modSp mod">
        <pc:chgData name="Omkar Deshpande" userId="ed6f44ae2a629dd9" providerId="LiveId" clId="{BD776C84-BD42-4040-A23C-770BD3E77FBB}" dt="2024-02-26T16:37:31.187" v="231" actId="14100"/>
        <pc:sldMkLst>
          <pc:docMk/>
          <pc:sldMk cId="60728883" sldId="267"/>
        </pc:sldMkLst>
        <pc:spChg chg="mod">
          <ac:chgData name="Omkar Deshpande" userId="ed6f44ae2a629dd9" providerId="LiveId" clId="{BD776C84-BD42-4040-A23C-770BD3E77FBB}" dt="2024-02-26T16:37:31.187" v="231" actId="14100"/>
          <ac:spMkLst>
            <pc:docMk/>
            <pc:sldMk cId="60728883" sldId="267"/>
            <ac:spMk id="2" creationId="{D3E15C1B-E868-6036-475C-C1E4D5BD4302}"/>
          </ac:spMkLst>
        </pc:spChg>
      </pc:sldChg>
      <pc:sldChg chg="del">
        <pc:chgData name="Omkar Deshpande" userId="ed6f44ae2a629dd9" providerId="LiveId" clId="{BD776C84-BD42-4040-A23C-770BD3E77FBB}" dt="2024-02-26T16:33:27.732" v="190" actId="47"/>
        <pc:sldMkLst>
          <pc:docMk/>
          <pc:sldMk cId="650024555" sldId="269"/>
        </pc:sldMkLst>
      </pc:sldChg>
      <pc:sldChg chg="del">
        <pc:chgData name="Omkar Deshpande" userId="ed6f44ae2a629dd9" providerId="LiveId" clId="{BD776C84-BD42-4040-A23C-770BD3E77FBB}" dt="2024-02-26T16:49:04.582" v="235" actId="47"/>
        <pc:sldMkLst>
          <pc:docMk/>
          <pc:sldMk cId="3985754970" sldId="271"/>
        </pc:sldMkLst>
      </pc:sldChg>
      <pc:sldChg chg="modSp new mod">
        <pc:chgData name="Omkar Deshpande" userId="ed6f44ae2a629dd9" providerId="LiveId" clId="{BD776C84-BD42-4040-A23C-770BD3E77FBB}" dt="2024-02-27T10:49:46.154" v="2188" actId="20577"/>
        <pc:sldMkLst>
          <pc:docMk/>
          <pc:sldMk cId="3187763000" sldId="272"/>
        </pc:sldMkLst>
        <pc:spChg chg="mod">
          <ac:chgData name="Omkar Deshpande" userId="ed6f44ae2a629dd9" providerId="LiveId" clId="{BD776C84-BD42-4040-A23C-770BD3E77FBB}" dt="2024-02-26T16:49:44.663" v="237" actId="14100"/>
          <ac:spMkLst>
            <pc:docMk/>
            <pc:sldMk cId="3187763000" sldId="272"/>
            <ac:spMk id="2" creationId="{8BAE279A-C819-88C5-739A-0D6278838FF0}"/>
          </ac:spMkLst>
        </pc:spChg>
        <pc:spChg chg="mod">
          <ac:chgData name="Omkar Deshpande" userId="ed6f44ae2a629dd9" providerId="LiveId" clId="{BD776C84-BD42-4040-A23C-770BD3E77FBB}" dt="2024-02-27T10:49:46.154" v="2188" actId="20577"/>
          <ac:spMkLst>
            <pc:docMk/>
            <pc:sldMk cId="3187763000" sldId="272"/>
            <ac:spMk id="3" creationId="{DD0F5992-204D-6995-F0E8-85346155FE88}"/>
          </ac:spMkLst>
        </pc:spChg>
      </pc:sldChg>
      <pc:sldChg chg="addSp delSp modSp new mod">
        <pc:chgData name="Omkar Deshpande" userId="ed6f44ae2a629dd9" providerId="LiveId" clId="{BD776C84-BD42-4040-A23C-770BD3E77FBB}" dt="2024-02-26T18:05:57.513" v="378" actId="1076"/>
        <pc:sldMkLst>
          <pc:docMk/>
          <pc:sldMk cId="2219058912" sldId="273"/>
        </pc:sldMkLst>
        <pc:spChg chg="mod">
          <ac:chgData name="Omkar Deshpande" userId="ed6f44ae2a629dd9" providerId="LiveId" clId="{BD776C84-BD42-4040-A23C-770BD3E77FBB}" dt="2024-02-26T18:01:15.513" v="343" actId="14100"/>
          <ac:spMkLst>
            <pc:docMk/>
            <pc:sldMk cId="2219058912" sldId="273"/>
            <ac:spMk id="2" creationId="{1B93E7E0-74E2-BFED-C70E-FBC933EE6ECF}"/>
          </ac:spMkLst>
        </pc:spChg>
        <pc:spChg chg="del mod">
          <ac:chgData name="Omkar Deshpande" userId="ed6f44ae2a629dd9" providerId="LiveId" clId="{BD776C84-BD42-4040-A23C-770BD3E77FBB}" dt="2024-02-26T18:02:37.168" v="346"/>
          <ac:spMkLst>
            <pc:docMk/>
            <pc:sldMk cId="2219058912" sldId="273"/>
            <ac:spMk id="3" creationId="{DF819A37-2DCE-B16D-16A8-AD06BE696ABF}"/>
          </ac:spMkLst>
        </pc:spChg>
        <pc:picChg chg="add mod">
          <ac:chgData name="Omkar Deshpande" userId="ed6f44ae2a629dd9" providerId="LiveId" clId="{BD776C84-BD42-4040-A23C-770BD3E77FBB}" dt="2024-02-26T18:05:57.513" v="378" actId="1076"/>
          <ac:picMkLst>
            <pc:docMk/>
            <pc:sldMk cId="2219058912" sldId="273"/>
            <ac:picMk id="4" creationId="{54CDC4FC-9E89-9FC1-7281-A035A3E24FB9}"/>
          </ac:picMkLst>
        </pc:picChg>
        <pc:picChg chg="add mod">
          <ac:chgData name="Omkar Deshpande" userId="ed6f44ae2a629dd9" providerId="LiveId" clId="{BD776C84-BD42-4040-A23C-770BD3E77FBB}" dt="2024-02-26T18:03:30.226" v="354" actId="1076"/>
          <ac:picMkLst>
            <pc:docMk/>
            <pc:sldMk cId="2219058912" sldId="273"/>
            <ac:picMk id="5" creationId="{F9DECF23-FF45-5F4D-3DFF-D4CBDD6FCB76}"/>
          </ac:picMkLst>
        </pc:picChg>
      </pc:sldChg>
      <pc:sldChg chg="addSp delSp modSp new mod">
        <pc:chgData name="Omkar Deshpande" userId="ed6f44ae2a629dd9" providerId="LiveId" clId="{BD776C84-BD42-4040-A23C-770BD3E77FBB}" dt="2024-02-26T18:06:47.174" v="388" actId="1076"/>
        <pc:sldMkLst>
          <pc:docMk/>
          <pc:sldMk cId="1834779212" sldId="274"/>
        </pc:sldMkLst>
        <pc:spChg chg="del">
          <ac:chgData name="Omkar Deshpande" userId="ed6f44ae2a629dd9" providerId="LiveId" clId="{BD776C84-BD42-4040-A23C-770BD3E77FBB}" dt="2024-02-26T18:03:00.828" v="348" actId="478"/>
          <ac:spMkLst>
            <pc:docMk/>
            <pc:sldMk cId="1834779212" sldId="274"/>
            <ac:spMk id="2" creationId="{FA555384-B74E-908F-96FC-172DCD72A782}"/>
          </ac:spMkLst>
        </pc:spChg>
        <pc:spChg chg="del mod">
          <ac:chgData name="Omkar Deshpande" userId="ed6f44ae2a629dd9" providerId="LiveId" clId="{BD776C84-BD42-4040-A23C-770BD3E77FBB}" dt="2024-02-26T18:03:56.624" v="356"/>
          <ac:spMkLst>
            <pc:docMk/>
            <pc:sldMk cId="1834779212" sldId="274"/>
            <ac:spMk id="3" creationId="{9C5566AA-90C3-0AB0-8B8C-72FFF824476B}"/>
          </ac:spMkLst>
        </pc:spChg>
        <pc:picChg chg="add mod">
          <ac:chgData name="Omkar Deshpande" userId="ed6f44ae2a629dd9" providerId="LiveId" clId="{BD776C84-BD42-4040-A23C-770BD3E77FBB}" dt="2024-02-26T18:06:47.174" v="388" actId="1076"/>
          <ac:picMkLst>
            <pc:docMk/>
            <pc:sldMk cId="1834779212" sldId="274"/>
            <ac:picMk id="4" creationId="{5B88AD04-8D18-DD77-0565-43133DB8C58F}"/>
          </ac:picMkLst>
        </pc:picChg>
        <pc:picChg chg="add del mod">
          <ac:chgData name="Omkar Deshpande" userId="ed6f44ae2a629dd9" providerId="LiveId" clId="{BD776C84-BD42-4040-A23C-770BD3E77FBB}" dt="2024-02-26T18:05:38.887" v="375" actId="21"/>
          <ac:picMkLst>
            <pc:docMk/>
            <pc:sldMk cId="1834779212" sldId="274"/>
            <ac:picMk id="5" creationId="{2BDC556D-7CC5-6D67-94B1-EF9278A740F8}"/>
          </ac:picMkLst>
        </pc:picChg>
      </pc:sldChg>
      <pc:sldChg chg="addSp delSp modSp new mod">
        <pc:chgData name="Omkar Deshpande" userId="ed6f44ae2a629dd9" providerId="LiveId" clId="{BD776C84-BD42-4040-A23C-770BD3E77FBB}" dt="2024-02-26T18:06:58.922" v="391" actId="1076"/>
        <pc:sldMkLst>
          <pc:docMk/>
          <pc:sldMk cId="1667011316" sldId="275"/>
        </pc:sldMkLst>
        <pc:spChg chg="del">
          <ac:chgData name="Omkar Deshpande" userId="ed6f44ae2a629dd9" providerId="LiveId" clId="{BD776C84-BD42-4040-A23C-770BD3E77FBB}" dt="2024-02-26T18:04:52.241" v="368" actId="478"/>
          <ac:spMkLst>
            <pc:docMk/>
            <pc:sldMk cId="1667011316" sldId="275"/>
            <ac:spMk id="2" creationId="{6080E933-84A6-EC60-1A21-99B57A867F70}"/>
          </ac:spMkLst>
        </pc:spChg>
        <pc:spChg chg="del">
          <ac:chgData name="Omkar Deshpande" userId="ed6f44ae2a629dd9" providerId="LiveId" clId="{BD776C84-BD42-4040-A23C-770BD3E77FBB}" dt="2024-02-26T18:04:43.977" v="366"/>
          <ac:spMkLst>
            <pc:docMk/>
            <pc:sldMk cId="1667011316" sldId="275"/>
            <ac:spMk id="3" creationId="{860491CD-39F4-C6C9-3C45-7C57CF9FB729}"/>
          </ac:spMkLst>
        </pc:spChg>
        <pc:picChg chg="add mod">
          <ac:chgData name="Omkar Deshpande" userId="ed6f44ae2a629dd9" providerId="LiveId" clId="{BD776C84-BD42-4040-A23C-770BD3E77FBB}" dt="2024-02-26T18:06:57.476" v="390" actId="1076"/>
          <ac:picMkLst>
            <pc:docMk/>
            <pc:sldMk cId="1667011316" sldId="275"/>
            <ac:picMk id="4" creationId="{B8592FFC-A8F8-D41D-FCFC-36FFF21C19F7}"/>
          </ac:picMkLst>
        </pc:picChg>
        <pc:picChg chg="add mod">
          <ac:chgData name="Omkar Deshpande" userId="ed6f44ae2a629dd9" providerId="LiveId" clId="{BD776C84-BD42-4040-A23C-770BD3E77FBB}" dt="2024-02-26T18:06:58.922" v="391" actId="1076"/>
          <ac:picMkLst>
            <pc:docMk/>
            <pc:sldMk cId="1667011316" sldId="275"/>
            <ac:picMk id="5" creationId="{556431AA-DF53-0E30-D8C9-8576E3FB6D21}"/>
          </ac:picMkLst>
        </pc:picChg>
      </pc:sldChg>
      <pc:sldChg chg="addSp delSp modSp new mod">
        <pc:chgData name="Omkar Deshpande" userId="ed6f44ae2a629dd9" providerId="LiveId" clId="{BD776C84-BD42-4040-A23C-770BD3E77FBB}" dt="2024-02-26T18:06:54.195" v="389" actId="1076"/>
        <pc:sldMkLst>
          <pc:docMk/>
          <pc:sldMk cId="1707130650" sldId="276"/>
        </pc:sldMkLst>
        <pc:spChg chg="del">
          <ac:chgData name="Omkar Deshpande" userId="ed6f44ae2a629dd9" providerId="LiveId" clId="{BD776C84-BD42-4040-A23C-770BD3E77FBB}" dt="2024-02-26T18:05:31.601" v="373" actId="478"/>
          <ac:spMkLst>
            <pc:docMk/>
            <pc:sldMk cId="1707130650" sldId="276"/>
            <ac:spMk id="2" creationId="{3ACE04F8-3F0D-2C7E-DC5B-BEDEA818A8D2}"/>
          </ac:spMkLst>
        </pc:spChg>
        <pc:spChg chg="del">
          <ac:chgData name="Omkar Deshpande" userId="ed6f44ae2a629dd9" providerId="LiveId" clId="{BD776C84-BD42-4040-A23C-770BD3E77FBB}" dt="2024-02-26T18:05:41.439" v="376"/>
          <ac:spMkLst>
            <pc:docMk/>
            <pc:sldMk cId="1707130650" sldId="276"/>
            <ac:spMk id="3" creationId="{D587247F-C6C3-351B-4A6A-E95C77A24CE3}"/>
          </ac:spMkLst>
        </pc:spChg>
        <pc:picChg chg="add mod">
          <ac:chgData name="Omkar Deshpande" userId="ed6f44ae2a629dd9" providerId="LiveId" clId="{BD776C84-BD42-4040-A23C-770BD3E77FBB}" dt="2024-02-26T18:06:54.195" v="389" actId="1076"/>
          <ac:picMkLst>
            <pc:docMk/>
            <pc:sldMk cId="1707130650" sldId="276"/>
            <ac:picMk id="5" creationId="{2BDC556D-7CC5-6D67-94B1-EF9278A740F8}"/>
          </ac:picMkLst>
        </pc:picChg>
      </pc:sldChg>
      <pc:sldChg chg="delSp modSp new mod">
        <pc:chgData name="Omkar Deshpande" userId="ed6f44ae2a629dd9" providerId="LiveId" clId="{BD776C84-BD42-4040-A23C-770BD3E77FBB}" dt="2024-02-26T18:30:47.739" v="1371" actId="20577"/>
        <pc:sldMkLst>
          <pc:docMk/>
          <pc:sldMk cId="3670540463" sldId="277"/>
        </pc:sldMkLst>
        <pc:spChg chg="del">
          <ac:chgData name="Omkar Deshpande" userId="ed6f44ae2a629dd9" providerId="LiveId" clId="{BD776C84-BD42-4040-A23C-770BD3E77FBB}" dt="2024-02-26T18:13:25.064" v="515" actId="478"/>
          <ac:spMkLst>
            <pc:docMk/>
            <pc:sldMk cId="3670540463" sldId="277"/>
            <ac:spMk id="2" creationId="{3443F67E-46A7-9899-A95B-C8FB8B7BBC75}"/>
          </ac:spMkLst>
        </pc:spChg>
        <pc:spChg chg="mod">
          <ac:chgData name="Omkar Deshpande" userId="ed6f44ae2a629dd9" providerId="LiveId" clId="{BD776C84-BD42-4040-A23C-770BD3E77FBB}" dt="2024-02-26T18:30:47.739" v="1371" actId="20577"/>
          <ac:spMkLst>
            <pc:docMk/>
            <pc:sldMk cId="3670540463" sldId="277"/>
            <ac:spMk id="3" creationId="{424E484A-85EF-13F8-801E-55B9D8104DEC}"/>
          </ac:spMkLst>
        </pc:spChg>
      </pc:sldChg>
    </pc:docChg>
  </pc:docChgLst>
  <pc:docChgLst>
    <pc:chgData name="Omkar Deshpande" userId="ed6f44ae2a629dd9" providerId="LiveId" clId="{F7F072B7-1E1A-44DE-9B37-6EC11CDBDAFE}"/>
    <pc:docChg chg="undo redo custSel modSld">
      <pc:chgData name="Omkar Deshpande" userId="ed6f44ae2a629dd9" providerId="LiveId" clId="{F7F072B7-1E1A-44DE-9B37-6EC11CDBDAFE}" dt="2024-05-11T07:04:28.226" v="685" actId="20577"/>
      <pc:docMkLst>
        <pc:docMk/>
      </pc:docMkLst>
      <pc:sldChg chg="addSp modSp mod">
        <pc:chgData name="Omkar Deshpande" userId="ed6f44ae2a629dd9" providerId="LiveId" clId="{F7F072B7-1E1A-44DE-9B37-6EC11CDBDAFE}" dt="2024-05-11T05:03:46.583" v="458" actId="1076"/>
        <pc:sldMkLst>
          <pc:docMk/>
          <pc:sldMk cId="290535820" sldId="256"/>
        </pc:sldMkLst>
        <pc:spChg chg="mod">
          <ac:chgData name="Omkar Deshpande" userId="ed6f44ae2a629dd9" providerId="LiveId" clId="{F7F072B7-1E1A-44DE-9B37-6EC11CDBDAFE}" dt="2024-05-11T05:03:32.340" v="457" actId="1076"/>
          <ac:spMkLst>
            <pc:docMk/>
            <pc:sldMk cId="290535820" sldId="256"/>
            <ac:spMk id="2" creationId="{3FB1D5AE-03F2-D1AF-145E-BB6F2628B2B3}"/>
          </ac:spMkLst>
        </pc:spChg>
        <pc:spChg chg="mod">
          <ac:chgData name="Omkar Deshpande" userId="ed6f44ae2a629dd9" providerId="LiveId" clId="{F7F072B7-1E1A-44DE-9B37-6EC11CDBDAFE}" dt="2024-05-11T05:03:46.583" v="458" actId="1076"/>
          <ac:spMkLst>
            <pc:docMk/>
            <pc:sldMk cId="290535820" sldId="256"/>
            <ac:spMk id="3" creationId="{BD10CD77-27FE-209C-8B16-09BB85180B07}"/>
          </ac:spMkLst>
        </pc:spChg>
        <pc:picChg chg="add mod">
          <ac:chgData name="Omkar Deshpande" userId="ed6f44ae2a629dd9" providerId="LiveId" clId="{F7F072B7-1E1A-44DE-9B37-6EC11CDBDAFE}" dt="2024-05-11T05:03:04.291" v="451" actId="14100"/>
          <ac:picMkLst>
            <pc:docMk/>
            <pc:sldMk cId="290535820" sldId="256"/>
            <ac:picMk id="4" creationId="{2AB86353-9B17-83D0-FEC2-44FB8386DF37}"/>
          </ac:picMkLst>
        </pc:picChg>
        <pc:picChg chg="add mod">
          <ac:chgData name="Omkar Deshpande" userId="ed6f44ae2a629dd9" providerId="LiveId" clId="{F7F072B7-1E1A-44DE-9B37-6EC11CDBDAFE}" dt="2024-05-11T05:03:23.870" v="455" actId="1076"/>
          <ac:picMkLst>
            <pc:docMk/>
            <pc:sldMk cId="290535820" sldId="256"/>
            <ac:picMk id="5" creationId="{64A69081-0AFB-CBD0-5C57-D74490F20AD7}"/>
          </ac:picMkLst>
        </pc:picChg>
      </pc:sldChg>
      <pc:sldChg chg="modSp mod">
        <pc:chgData name="Omkar Deshpande" userId="ed6f44ae2a629dd9" providerId="LiveId" clId="{F7F072B7-1E1A-44DE-9B37-6EC11CDBDAFE}" dt="2024-05-11T04:31:29.448" v="262" actId="20577"/>
        <pc:sldMkLst>
          <pc:docMk/>
          <pc:sldMk cId="451394390" sldId="257"/>
        </pc:sldMkLst>
        <pc:spChg chg="mod">
          <ac:chgData name="Omkar Deshpande" userId="ed6f44ae2a629dd9" providerId="LiveId" clId="{F7F072B7-1E1A-44DE-9B37-6EC11CDBDAFE}" dt="2024-05-11T04:31:29.448" v="262" actId="20577"/>
          <ac:spMkLst>
            <pc:docMk/>
            <pc:sldMk cId="451394390" sldId="257"/>
            <ac:spMk id="3" creationId="{DFF476E0-2772-DC19-A8CF-E69B2603E684}"/>
          </ac:spMkLst>
        </pc:spChg>
      </pc:sldChg>
      <pc:sldChg chg="modSp mod">
        <pc:chgData name="Omkar Deshpande" userId="ed6f44ae2a629dd9" providerId="LiveId" clId="{F7F072B7-1E1A-44DE-9B37-6EC11CDBDAFE}" dt="2024-05-11T04:30:38.369" v="180" actId="20577"/>
        <pc:sldMkLst>
          <pc:docMk/>
          <pc:sldMk cId="1554572917" sldId="258"/>
        </pc:sldMkLst>
        <pc:spChg chg="mod">
          <ac:chgData name="Omkar Deshpande" userId="ed6f44ae2a629dd9" providerId="LiveId" clId="{F7F072B7-1E1A-44DE-9B37-6EC11CDBDAFE}" dt="2024-05-11T04:30:38.369" v="180" actId="20577"/>
          <ac:spMkLst>
            <pc:docMk/>
            <pc:sldMk cId="1554572917" sldId="258"/>
            <ac:spMk id="2" creationId="{04A8A191-18DD-8D3E-5E3C-F4E5055F7EB2}"/>
          </ac:spMkLst>
        </pc:spChg>
      </pc:sldChg>
      <pc:sldChg chg="addSp delSp modSp mod">
        <pc:chgData name="Omkar Deshpande" userId="ed6f44ae2a629dd9" providerId="LiveId" clId="{F7F072B7-1E1A-44DE-9B37-6EC11CDBDAFE}" dt="2024-05-11T04:29:52.992" v="144" actId="1037"/>
        <pc:sldMkLst>
          <pc:docMk/>
          <pc:sldMk cId="3686159638" sldId="262"/>
        </pc:sldMkLst>
        <pc:spChg chg="mod">
          <ac:chgData name="Omkar Deshpande" userId="ed6f44ae2a629dd9" providerId="LiveId" clId="{F7F072B7-1E1A-44DE-9B37-6EC11CDBDAFE}" dt="2024-05-11T04:27:07.697" v="126" actId="20577"/>
          <ac:spMkLst>
            <pc:docMk/>
            <pc:sldMk cId="3686159638" sldId="262"/>
            <ac:spMk id="2" creationId="{9DB45EA0-0F92-DB79-4E79-7B3DCDB63A5F}"/>
          </ac:spMkLst>
        </pc:spChg>
        <pc:spChg chg="add del mod">
          <ac:chgData name="Omkar Deshpande" userId="ed6f44ae2a629dd9" providerId="LiveId" clId="{F7F072B7-1E1A-44DE-9B37-6EC11CDBDAFE}" dt="2024-05-11T04:29:52.992" v="144" actId="1037"/>
          <ac:spMkLst>
            <pc:docMk/>
            <pc:sldMk cId="3686159638" sldId="262"/>
            <ac:spMk id="3" creationId="{9DFE8951-9C5B-61A0-8E47-25CF1523F783}"/>
          </ac:spMkLst>
        </pc:spChg>
        <pc:spChg chg="add del">
          <ac:chgData name="Omkar Deshpande" userId="ed6f44ae2a629dd9" providerId="LiveId" clId="{F7F072B7-1E1A-44DE-9B37-6EC11CDBDAFE}" dt="2024-05-11T04:28:32.016" v="128" actId="478"/>
          <ac:spMkLst>
            <pc:docMk/>
            <pc:sldMk cId="3686159638" sldId="262"/>
            <ac:spMk id="4" creationId="{776B077C-A25E-4887-6710-D4B94488BDDA}"/>
          </ac:spMkLst>
        </pc:spChg>
        <pc:spChg chg="add">
          <ac:chgData name="Omkar Deshpande" userId="ed6f44ae2a629dd9" providerId="LiveId" clId="{F7F072B7-1E1A-44DE-9B37-6EC11CDBDAFE}" dt="2024-05-11T04:28:49.459" v="129"/>
          <ac:spMkLst>
            <pc:docMk/>
            <pc:sldMk cId="3686159638" sldId="262"/>
            <ac:spMk id="5" creationId="{742E7853-1D84-8A9F-1F98-E63EF8895CA1}"/>
          </ac:spMkLst>
        </pc:spChg>
        <pc:spChg chg="add mod">
          <ac:chgData name="Omkar Deshpande" userId="ed6f44ae2a629dd9" providerId="LiveId" clId="{F7F072B7-1E1A-44DE-9B37-6EC11CDBDAFE}" dt="2024-05-11T04:28:57.135" v="132"/>
          <ac:spMkLst>
            <pc:docMk/>
            <pc:sldMk cId="3686159638" sldId="262"/>
            <ac:spMk id="6" creationId="{4B935FFC-46E7-8157-5346-B7BFD95A2030}"/>
          </ac:spMkLst>
        </pc:spChg>
        <pc:spChg chg="add mod">
          <ac:chgData name="Omkar Deshpande" userId="ed6f44ae2a629dd9" providerId="LiveId" clId="{F7F072B7-1E1A-44DE-9B37-6EC11CDBDAFE}" dt="2024-05-11T04:29:03.968" v="136"/>
          <ac:spMkLst>
            <pc:docMk/>
            <pc:sldMk cId="3686159638" sldId="262"/>
            <ac:spMk id="7" creationId="{5B529A49-DD3B-D43A-902B-7A11ACE30260}"/>
          </ac:spMkLst>
        </pc:spChg>
      </pc:sldChg>
      <pc:sldChg chg="modSp mod">
        <pc:chgData name="Omkar Deshpande" userId="ed6f44ae2a629dd9" providerId="LiveId" clId="{F7F072B7-1E1A-44DE-9B37-6EC11CDBDAFE}" dt="2024-05-11T05:48:46.878" v="480" actId="20577"/>
        <pc:sldMkLst>
          <pc:docMk/>
          <pc:sldMk cId="3396665646" sldId="263"/>
        </pc:sldMkLst>
        <pc:spChg chg="mod">
          <ac:chgData name="Omkar Deshpande" userId="ed6f44ae2a629dd9" providerId="LiveId" clId="{F7F072B7-1E1A-44DE-9B37-6EC11CDBDAFE}" dt="2024-05-11T04:30:32.796" v="179" actId="20577"/>
          <ac:spMkLst>
            <pc:docMk/>
            <pc:sldMk cId="3396665646" sldId="263"/>
            <ac:spMk id="2" creationId="{09B11D9E-4C37-656E-259C-B0A31AF6035B}"/>
          </ac:spMkLst>
        </pc:spChg>
        <pc:spChg chg="mod">
          <ac:chgData name="Omkar Deshpande" userId="ed6f44ae2a629dd9" providerId="LiveId" clId="{F7F072B7-1E1A-44DE-9B37-6EC11CDBDAFE}" dt="2024-05-11T05:48:46.878" v="480" actId="20577"/>
          <ac:spMkLst>
            <pc:docMk/>
            <pc:sldMk cId="3396665646" sldId="263"/>
            <ac:spMk id="3" creationId="{2A4E9126-614D-F2CE-12C2-2219400FA8D7}"/>
          </ac:spMkLst>
        </pc:spChg>
      </pc:sldChg>
      <pc:sldChg chg="modSp mod">
        <pc:chgData name="Omkar Deshpande" userId="ed6f44ae2a629dd9" providerId="LiveId" clId="{F7F072B7-1E1A-44DE-9B37-6EC11CDBDAFE}" dt="2024-05-11T04:30:53.058" v="181" actId="20577"/>
        <pc:sldMkLst>
          <pc:docMk/>
          <pc:sldMk cId="3545078998" sldId="264"/>
        </pc:sldMkLst>
        <pc:spChg chg="mod">
          <ac:chgData name="Omkar Deshpande" userId="ed6f44ae2a629dd9" providerId="LiveId" clId="{F7F072B7-1E1A-44DE-9B37-6EC11CDBDAFE}" dt="2024-05-11T04:30:53.058" v="181" actId="20577"/>
          <ac:spMkLst>
            <pc:docMk/>
            <pc:sldMk cId="3545078998" sldId="264"/>
            <ac:spMk id="2" creationId="{CE97E49C-96BA-1935-7AA9-1FF1D94FCA7E}"/>
          </ac:spMkLst>
        </pc:spChg>
      </pc:sldChg>
      <pc:sldChg chg="modSp mod">
        <pc:chgData name="Omkar Deshpande" userId="ed6f44ae2a629dd9" providerId="LiveId" clId="{F7F072B7-1E1A-44DE-9B37-6EC11CDBDAFE}" dt="2024-05-11T04:21:06.371" v="31" actId="27636"/>
        <pc:sldMkLst>
          <pc:docMk/>
          <pc:sldMk cId="2799039689" sldId="265"/>
        </pc:sldMkLst>
        <pc:spChg chg="mod">
          <ac:chgData name="Omkar Deshpande" userId="ed6f44ae2a629dd9" providerId="LiveId" clId="{F7F072B7-1E1A-44DE-9B37-6EC11CDBDAFE}" dt="2024-05-11T04:21:06.371" v="31" actId="27636"/>
          <ac:spMkLst>
            <pc:docMk/>
            <pc:sldMk cId="2799039689" sldId="265"/>
            <ac:spMk id="4" creationId="{0F14233A-E656-833C-3913-C4221D5C1972}"/>
          </ac:spMkLst>
        </pc:spChg>
      </pc:sldChg>
      <pc:sldChg chg="modSp mod">
        <pc:chgData name="Omkar Deshpande" userId="ed6f44ae2a629dd9" providerId="LiveId" clId="{F7F072B7-1E1A-44DE-9B37-6EC11CDBDAFE}" dt="2024-05-11T04:30:27.675" v="178" actId="20577"/>
        <pc:sldMkLst>
          <pc:docMk/>
          <pc:sldMk cId="60728883" sldId="267"/>
        </pc:sldMkLst>
        <pc:spChg chg="mod">
          <ac:chgData name="Omkar Deshpande" userId="ed6f44ae2a629dd9" providerId="LiveId" clId="{F7F072B7-1E1A-44DE-9B37-6EC11CDBDAFE}" dt="2024-05-11T04:30:27.675" v="178" actId="20577"/>
          <ac:spMkLst>
            <pc:docMk/>
            <pc:sldMk cId="60728883" sldId="267"/>
            <ac:spMk id="2" creationId="{D3E15C1B-E868-6036-475C-C1E4D5BD4302}"/>
          </ac:spMkLst>
        </pc:spChg>
      </pc:sldChg>
      <pc:sldChg chg="modSp mod">
        <pc:chgData name="Omkar Deshpande" userId="ed6f44ae2a629dd9" providerId="LiveId" clId="{F7F072B7-1E1A-44DE-9B37-6EC11CDBDAFE}" dt="2024-05-11T07:04:28.226" v="685" actId="20577"/>
        <pc:sldMkLst>
          <pc:docMk/>
          <pc:sldMk cId="3187763000" sldId="272"/>
        </pc:sldMkLst>
        <pc:spChg chg="mod">
          <ac:chgData name="Omkar Deshpande" userId="ed6f44ae2a629dd9" providerId="LiveId" clId="{F7F072B7-1E1A-44DE-9B37-6EC11CDBDAFE}" dt="2024-05-11T04:30:17.316" v="177" actId="20577"/>
          <ac:spMkLst>
            <pc:docMk/>
            <pc:sldMk cId="3187763000" sldId="272"/>
            <ac:spMk id="2" creationId="{8BAE279A-C819-88C5-739A-0D6278838FF0}"/>
          </ac:spMkLst>
        </pc:spChg>
        <pc:spChg chg="mod">
          <ac:chgData name="Omkar Deshpande" userId="ed6f44ae2a629dd9" providerId="LiveId" clId="{F7F072B7-1E1A-44DE-9B37-6EC11CDBDAFE}" dt="2024-05-11T07:04:28.226" v="685" actId="20577"/>
          <ac:spMkLst>
            <pc:docMk/>
            <pc:sldMk cId="3187763000" sldId="272"/>
            <ac:spMk id="3" creationId="{DD0F5992-204D-6995-F0E8-85346155FE88}"/>
          </ac:spMkLst>
        </pc:spChg>
      </pc:sldChg>
      <pc:sldChg chg="addSp delSp modSp mod addCm">
        <pc:chgData name="Omkar Deshpande" userId="ed6f44ae2a629dd9" providerId="LiveId" clId="{F7F072B7-1E1A-44DE-9B37-6EC11CDBDAFE}" dt="2024-05-11T04:26:16.060" v="103" actId="20577"/>
        <pc:sldMkLst>
          <pc:docMk/>
          <pc:sldMk cId="2219058912" sldId="273"/>
        </pc:sldMkLst>
        <pc:spChg chg="mod">
          <ac:chgData name="Omkar Deshpande" userId="ed6f44ae2a629dd9" providerId="LiveId" clId="{F7F072B7-1E1A-44DE-9B37-6EC11CDBDAFE}" dt="2024-05-11T04:26:16.060" v="103" actId="20577"/>
          <ac:spMkLst>
            <pc:docMk/>
            <pc:sldMk cId="2219058912" sldId="273"/>
            <ac:spMk id="2" creationId="{1B93E7E0-74E2-BFED-C70E-FBC933EE6ECF}"/>
          </ac:spMkLst>
        </pc:spChg>
        <pc:spChg chg="add del mod">
          <ac:chgData name="Omkar Deshpande" userId="ed6f44ae2a629dd9" providerId="LiveId" clId="{F7F072B7-1E1A-44DE-9B37-6EC11CDBDAFE}" dt="2024-05-11T04:22:19.601" v="37" actId="478"/>
          <ac:spMkLst>
            <pc:docMk/>
            <pc:sldMk cId="2219058912" sldId="273"/>
            <ac:spMk id="7" creationId="{CDF69A5E-9C0F-D3BD-2382-47E0072F926B}"/>
          </ac:spMkLst>
        </pc:spChg>
        <pc:spChg chg="add del">
          <ac:chgData name="Omkar Deshpande" userId="ed6f44ae2a629dd9" providerId="LiveId" clId="{F7F072B7-1E1A-44DE-9B37-6EC11CDBDAFE}" dt="2024-05-11T04:25:59.878" v="76" actId="478"/>
          <ac:spMkLst>
            <pc:docMk/>
            <pc:sldMk cId="2219058912" sldId="273"/>
            <ac:spMk id="9" creationId="{84176A48-42A2-FDD0-AEBD-DC5F96A6A221}"/>
          </ac:spMkLst>
        </pc:spChg>
        <pc:picChg chg="add mod">
          <ac:chgData name="Omkar Deshpande" userId="ed6f44ae2a629dd9" providerId="LiveId" clId="{F7F072B7-1E1A-44DE-9B37-6EC11CDBDAFE}" dt="2024-05-11T04:24:40.254" v="68" actId="14100"/>
          <ac:picMkLst>
            <pc:docMk/>
            <pc:sldMk cId="2219058912" sldId="273"/>
            <ac:picMk id="3" creationId="{67AD87DC-AA8E-8776-346F-CD7E0BAFB39E}"/>
          </ac:picMkLst>
        </pc:picChg>
        <pc:picChg chg="del">
          <ac:chgData name="Omkar Deshpande" userId="ed6f44ae2a629dd9" providerId="LiveId" clId="{F7F072B7-1E1A-44DE-9B37-6EC11CDBDAFE}" dt="2024-05-11T04:21:40.328" v="33" actId="478"/>
          <ac:picMkLst>
            <pc:docMk/>
            <pc:sldMk cId="2219058912" sldId="273"/>
            <ac:picMk id="4" creationId="{54CDC4FC-9E89-9FC1-7281-A035A3E24FB9}"/>
          </ac:picMkLst>
        </pc:picChg>
        <pc:picChg chg="del">
          <ac:chgData name="Omkar Deshpande" userId="ed6f44ae2a629dd9" providerId="LiveId" clId="{F7F072B7-1E1A-44DE-9B37-6EC11CDBDAFE}" dt="2024-05-11T04:22:21.554" v="38" actId="478"/>
          <ac:picMkLst>
            <pc:docMk/>
            <pc:sldMk cId="2219058912" sldId="273"/>
            <ac:picMk id="5" creationId="{F9DECF23-FF45-5F4D-3DFF-D4CBDD6FCB76}"/>
          </ac:picMkLst>
        </pc:picChg>
      </pc:sldChg>
      <pc:sldChg chg="addSp delSp modSp mod">
        <pc:chgData name="Omkar Deshpande" userId="ed6f44ae2a629dd9" providerId="LiveId" clId="{F7F072B7-1E1A-44DE-9B37-6EC11CDBDAFE}" dt="2024-05-11T04:25:21.103" v="74" actId="14100"/>
        <pc:sldMkLst>
          <pc:docMk/>
          <pc:sldMk cId="1834779212" sldId="274"/>
        </pc:sldMkLst>
        <pc:spChg chg="add del mod">
          <ac:chgData name="Omkar Deshpande" userId="ed6f44ae2a629dd9" providerId="LiveId" clId="{F7F072B7-1E1A-44DE-9B37-6EC11CDBDAFE}" dt="2024-05-11T04:22:49.332" v="43" actId="478"/>
          <ac:spMkLst>
            <pc:docMk/>
            <pc:sldMk cId="1834779212" sldId="274"/>
            <ac:spMk id="3" creationId="{58729BC6-EB46-5BD8-EEFA-5B71E1622745}"/>
          </ac:spMkLst>
        </pc:spChg>
        <pc:picChg chg="del">
          <ac:chgData name="Omkar Deshpande" userId="ed6f44ae2a629dd9" providerId="LiveId" clId="{F7F072B7-1E1A-44DE-9B37-6EC11CDBDAFE}" dt="2024-05-11T04:22:39.016" v="41" actId="478"/>
          <ac:picMkLst>
            <pc:docMk/>
            <pc:sldMk cId="1834779212" sldId="274"/>
            <ac:picMk id="4" creationId="{5B88AD04-8D18-DD77-0565-43133DB8C58F}"/>
          </ac:picMkLst>
        </pc:picChg>
        <pc:picChg chg="add mod">
          <ac:chgData name="Omkar Deshpande" userId="ed6f44ae2a629dd9" providerId="LiveId" clId="{F7F072B7-1E1A-44DE-9B37-6EC11CDBDAFE}" dt="2024-05-11T04:25:21.103" v="74" actId="14100"/>
          <ac:picMkLst>
            <pc:docMk/>
            <pc:sldMk cId="1834779212" sldId="274"/>
            <ac:picMk id="5" creationId="{146161B4-FE66-A723-9DDB-D87F2AB1A20E}"/>
          </ac:picMkLst>
        </pc:picChg>
        <pc:picChg chg="add del mod">
          <ac:chgData name="Omkar Deshpande" userId="ed6f44ae2a629dd9" providerId="LiveId" clId="{F7F072B7-1E1A-44DE-9B37-6EC11CDBDAFE}" dt="2024-05-11T04:24:17.190" v="61" actId="21"/>
          <ac:picMkLst>
            <pc:docMk/>
            <pc:sldMk cId="1834779212" sldId="274"/>
            <ac:picMk id="6" creationId="{312CB4A1-D313-457A-C0C1-01FB8CF3BFFD}"/>
          </ac:picMkLst>
        </pc:picChg>
      </pc:sldChg>
      <pc:sldChg chg="addSp delSp modSp mod">
        <pc:chgData name="Omkar Deshpande" userId="ed6f44ae2a629dd9" providerId="LiveId" clId="{F7F072B7-1E1A-44DE-9B37-6EC11CDBDAFE}" dt="2024-05-11T04:25:14.208" v="72" actId="14100"/>
        <pc:sldMkLst>
          <pc:docMk/>
          <pc:sldMk cId="1667011316" sldId="275"/>
        </pc:sldMkLst>
        <pc:spChg chg="add del mod">
          <ac:chgData name="Omkar Deshpande" userId="ed6f44ae2a629dd9" providerId="LiveId" clId="{F7F072B7-1E1A-44DE-9B37-6EC11CDBDAFE}" dt="2024-05-11T04:24:10.091" v="59" actId="478"/>
          <ac:spMkLst>
            <pc:docMk/>
            <pc:sldMk cId="1667011316" sldId="275"/>
            <ac:spMk id="3" creationId="{2A3FEC2C-666E-05E9-217D-A462759D7960}"/>
          </ac:spMkLst>
        </pc:spChg>
        <pc:picChg chg="del">
          <ac:chgData name="Omkar Deshpande" userId="ed6f44ae2a629dd9" providerId="LiveId" clId="{F7F072B7-1E1A-44DE-9B37-6EC11CDBDAFE}" dt="2024-05-11T04:24:05.804" v="58" actId="478"/>
          <ac:picMkLst>
            <pc:docMk/>
            <pc:sldMk cId="1667011316" sldId="275"/>
            <ac:picMk id="4" creationId="{B8592FFC-A8F8-D41D-FCFC-36FFF21C19F7}"/>
          </ac:picMkLst>
        </pc:picChg>
        <pc:picChg chg="del">
          <ac:chgData name="Omkar Deshpande" userId="ed6f44ae2a629dd9" providerId="LiveId" clId="{F7F072B7-1E1A-44DE-9B37-6EC11CDBDAFE}" dt="2024-05-11T04:24:11.832" v="60" actId="478"/>
          <ac:picMkLst>
            <pc:docMk/>
            <pc:sldMk cId="1667011316" sldId="275"/>
            <ac:picMk id="5" creationId="{556431AA-DF53-0E30-D8C9-8576E3FB6D21}"/>
          </ac:picMkLst>
        </pc:picChg>
        <pc:picChg chg="add mod">
          <ac:chgData name="Omkar Deshpande" userId="ed6f44ae2a629dd9" providerId="LiveId" clId="{F7F072B7-1E1A-44DE-9B37-6EC11CDBDAFE}" dt="2024-05-11T04:25:14.208" v="72" actId="14100"/>
          <ac:picMkLst>
            <pc:docMk/>
            <pc:sldMk cId="1667011316" sldId="275"/>
            <ac:picMk id="7" creationId="{8D720DCD-BE09-7BCC-E937-7D6582708784}"/>
          </ac:picMkLst>
        </pc:picChg>
      </pc:sldChg>
      <pc:sldChg chg="addSp delSp modSp mod">
        <pc:chgData name="Omkar Deshpande" userId="ed6f44ae2a629dd9" providerId="LiveId" clId="{F7F072B7-1E1A-44DE-9B37-6EC11CDBDAFE}" dt="2024-05-11T04:25:02.540" v="70" actId="1076"/>
        <pc:sldMkLst>
          <pc:docMk/>
          <pc:sldMk cId="1707130650" sldId="276"/>
        </pc:sldMkLst>
        <pc:spChg chg="add del mod">
          <ac:chgData name="Omkar Deshpande" userId="ed6f44ae2a629dd9" providerId="LiveId" clId="{F7F072B7-1E1A-44DE-9B37-6EC11CDBDAFE}" dt="2024-05-11T04:23:39.121" v="53" actId="478"/>
          <ac:spMkLst>
            <pc:docMk/>
            <pc:sldMk cId="1707130650" sldId="276"/>
            <ac:spMk id="4" creationId="{35AE772A-81FB-2324-CF51-4EB4D6DD7C33}"/>
          </ac:spMkLst>
        </pc:spChg>
        <pc:picChg chg="add del mod">
          <ac:chgData name="Omkar Deshpande" userId="ed6f44ae2a629dd9" providerId="LiveId" clId="{F7F072B7-1E1A-44DE-9B37-6EC11CDBDAFE}" dt="2024-05-11T04:24:21.935" v="62" actId="21"/>
          <ac:picMkLst>
            <pc:docMk/>
            <pc:sldMk cId="1707130650" sldId="276"/>
            <ac:picMk id="2" creationId="{8D720DCD-BE09-7BCC-E937-7D6582708784}"/>
          </ac:picMkLst>
        </pc:picChg>
        <pc:picChg chg="del">
          <ac:chgData name="Omkar Deshpande" userId="ed6f44ae2a629dd9" providerId="LiveId" clId="{F7F072B7-1E1A-44DE-9B37-6EC11CDBDAFE}" dt="2024-05-11T04:23:30.548" v="51" actId="478"/>
          <ac:picMkLst>
            <pc:docMk/>
            <pc:sldMk cId="1707130650" sldId="276"/>
            <ac:picMk id="5" creationId="{2BDC556D-7CC5-6D67-94B1-EF9278A740F8}"/>
          </ac:picMkLst>
        </pc:picChg>
        <pc:picChg chg="add mod">
          <ac:chgData name="Omkar Deshpande" userId="ed6f44ae2a629dd9" providerId="LiveId" clId="{F7F072B7-1E1A-44DE-9B37-6EC11CDBDAFE}" dt="2024-05-11T04:24:02.082" v="57" actId="14100"/>
          <ac:picMkLst>
            <pc:docMk/>
            <pc:sldMk cId="1707130650" sldId="276"/>
            <ac:picMk id="6" creationId="{92105737-AFB4-95A2-6231-0B2B37FAAE3C}"/>
          </ac:picMkLst>
        </pc:picChg>
        <pc:picChg chg="add del mod">
          <ac:chgData name="Omkar Deshpande" userId="ed6f44ae2a629dd9" providerId="LiveId" clId="{F7F072B7-1E1A-44DE-9B37-6EC11CDBDAFE}" dt="2024-05-11T04:24:26.263" v="64" actId="21"/>
          <ac:picMkLst>
            <pc:docMk/>
            <pc:sldMk cId="1707130650" sldId="276"/>
            <ac:picMk id="7" creationId="{8D720DCD-BE09-7BCC-E937-7D6582708784}"/>
          </ac:picMkLst>
        </pc:picChg>
        <pc:picChg chg="add mod">
          <ac:chgData name="Omkar Deshpande" userId="ed6f44ae2a629dd9" providerId="LiveId" clId="{F7F072B7-1E1A-44DE-9B37-6EC11CDBDAFE}" dt="2024-05-11T04:25:02.540" v="70" actId="1076"/>
          <ac:picMkLst>
            <pc:docMk/>
            <pc:sldMk cId="1707130650" sldId="276"/>
            <ac:picMk id="8" creationId="{18230D21-CA36-3F32-E58D-F9FFEF1FDE86}"/>
          </ac:picMkLst>
        </pc:picChg>
      </pc:sldChg>
      <pc:sldChg chg="modSp mod">
        <pc:chgData name="Omkar Deshpande" userId="ed6f44ae2a629dd9" providerId="LiveId" clId="{F7F072B7-1E1A-44DE-9B37-6EC11CDBDAFE}" dt="2024-05-11T06:06:15.206" v="667" actId="27636"/>
        <pc:sldMkLst>
          <pc:docMk/>
          <pc:sldMk cId="3670540463" sldId="277"/>
        </pc:sldMkLst>
        <pc:spChg chg="mod">
          <ac:chgData name="Omkar Deshpande" userId="ed6f44ae2a629dd9" providerId="LiveId" clId="{F7F072B7-1E1A-44DE-9B37-6EC11CDBDAFE}" dt="2024-05-11T06:06:15.206" v="667" actId="27636"/>
          <ac:spMkLst>
            <pc:docMk/>
            <pc:sldMk cId="3670540463" sldId="277"/>
            <ac:spMk id="3" creationId="{424E484A-85EF-13F8-801E-55B9D8104DE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1T09:56:06.57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9371-A648-E0E4-E123-C85A2F04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20E07-DA92-CAAE-0E7B-DC1FC6515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D914-4CD1-2E15-4059-62BEFAD1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45BE-5CBE-A2E6-1C10-C96C14EB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6D99-ADAA-F6B1-7CA2-C3258047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0B3A-2855-5AFD-7960-576DD535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38FF-49C4-9EA3-23C6-80B41032F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D21F-2EFF-FF7E-2C73-564B2F73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EB0B4-547F-3997-D059-41689E7C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DD573-40C8-6E16-A1EF-DD456B40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6D441-522A-48C7-EE1E-527705F07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FB998-4200-6CDD-B32A-71007314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3A6A-CA1C-3EAF-FFF1-780A71CA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1789-281F-DED4-CF0A-F75B0673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E544-88C1-07CC-E2E3-7225BBBD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EBB4-169F-3EA9-03B1-7FFD955B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7F75-50BA-527D-84BE-C8F8E386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8B8E-201B-195E-BFF6-FB89FED2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62F3-9D98-0305-BF5C-594E4FE1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79DC-B38E-642B-14E0-D1F42196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3236-76C9-11B8-4B02-25BD2A02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E5BE-29BB-756D-DF7C-3C6658BB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C641-E6E6-512A-B9F3-870F39AF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801A-758E-01AD-843C-F9253E24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056E-1A95-B48A-9C96-B32CE032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9E10-BEEC-CBF5-E5BA-F66BF800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9C71-BE23-61A2-12D0-AD088D70B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58B8-1838-3ACF-9C88-7B56E48B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529E-18AD-4EFF-8540-A298E3F1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735E0-BDBA-AA63-430B-15DECB3B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E2F0-52E4-1FEE-59F4-0904CC53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3E3C-3F57-F1C1-0493-EAE83BAC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6AC3-6368-FB31-59C6-4B86A6A1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943B-0F1D-7840-ED2A-9252BE9AE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7020D-FE19-FBBF-2A8A-DD68236EC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7AEF3-70D2-7AFF-5867-32B44559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8F082-8A43-8848-A561-03D96A12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3479B-D5C4-9901-61FC-99A89C51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78725-823C-AF98-F114-0E8B66CA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2D1F-A2AC-D116-B817-F7CCC4DA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312E3-C318-81D4-9382-D706DC4B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1D4D5-2C3A-B086-668E-CD2AF81D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926EB-7806-6300-7B55-49CDC377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A75DD-C75E-A2A0-C4BF-37262A75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C0032-EE45-BC28-12AD-689B5334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FFB9E-9BF6-D38C-3043-D43FA130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FA34-03B5-DD9F-C8FD-DBA4D335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BBFD-FDB8-B473-7CE7-E9121E6C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DF73B-EB4C-D96A-FED5-A471076D1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9519-24CA-40DE-298A-D5920CD1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FF31-5836-4F96-0165-10CEE86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C57FC-A847-EFFB-E1CF-2197EC1F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313E-6AD7-C70C-62D1-A7BC27BF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1A2F8-E801-34BB-9528-BB578CD1C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4A820-D4D6-A9CF-D2CA-3A44DE4B5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ACA6-7476-31B6-7B1C-CECCEE73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11797-2884-7D0C-54C8-7B83C687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6D94-168A-D8C8-602F-D5E0774A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4EDDF-125D-23B0-12B3-40D7331E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366AF-236B-CB16-E38A-A774C854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BBEE-AFA6-EB16-B3F5-80C74D973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CD9B-470B-4491-B494-ABEF80A760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A14B-CA77-0C38-78C3-109331CFD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17E1-1876-DED6-1145-8A99BE2A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29C1-3ACD-4432-A74B-38A0D9BC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ow.org/tutorials/audio/simple_audio" TargetMode="External"/><Relationship Id="rId2" Type="http://schemas.openxmlformats.org/officeDocument/2006/relationships/hyperlink" Target="https://www.microsoft.com/en-us/research/publication/automatic-speech-recognition-a-%20deep-learning-approac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D5AE-03F2-D1AF-145E-BB6F2628B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77"/>
            <a:ext cx="9144000" cy="946057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 VOICE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0CD77-27FE-209C-8B16-09BB8518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424" y="2891215"/>
            <a:ext cx="9765152" cy="35680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Under the Guidance: Prof. S.D.PERUR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BATCH MEMBERS:</a:t>
            </a: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OMKAR DESHPANDE-2GI20IS019</a:t>
            </a: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RAHUL KULKARNI -2GI20IS053</a:t>
            </a: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PRANAV PATIL-2GI20IS061</a:t>
            </a: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SUDARSHAN KAJMANI-2GI21IS413</a:t>
            </a:r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86353-9B17-83D0-FEC2-44FB8386DF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9" t="13026" r="12049" b="2949"/>
          <a:stretch/>
        </p:blipFill>
        <p:spPr>
          <a:xfrm>
            <a:off x="196172" y="88083"/>
            <a:ext cx="1431523" cy="1373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69081-0AFB-CBD0-5C57-D74490F20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695" y="236373"/>
            <a:ext cx="1281748" cy="12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087E-2F34-2CD5-1BA9-4727143D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0" y="570566"/>
            <a:ext cx="11389659" cy="5686800"/>
          </a:xfrm>
        </p:spPr>
        <p:txBody>
          <a:bodyPr>
            <a:normAutofit fontScale="92500" lnSpcReduction="10000"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Context Awareness: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system that understands context and maintains a conversational context over multiple interactions.</a:t>
            </a:r>
            <a:endParaRPr lang="en-US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Feedback and Confirmation: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feedback to users through voice responses or visual cues to confirm successful execution of commands.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Compatibility: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compatibility with a variety of devices, operating systems, and applications.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Continuous Improvement: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mechanisms for updating the assistant with new features, improvements, and bug fixes.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8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00CB-8F62-F651-FA4A-26F87F67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95DE-0920-5BB0-B26C-DE7AF082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8" y="1398493"/>
            <a:ext cx="11264153" cy="50202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Performance:</a:t>
            </a:r>
          </a:p>
          <a:p>
            <a:pPr algn="just">
              <a:lnSpc>
                <a:spcPct val="150000"/>
              </a:lnSpc>
            </a:pP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Response Time: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assistant should respond to user commands within a reasonable time frame, ensuring a smooth and responsive user experience.</a:t>
            </a:r>
          </a:p>
          <a:p>
            <a:pPr algn="just">
              <a:lnSpc>
                <a:spcPct val="150000"/>
              </a:lnSpc>
            </a:pP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Scalability: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system should handle an increasing number of users or commands without a significant degradation in performance.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Reliability:</a:t>
            </a:r>
          </a:p>
          <a:p>
            <a:pPr algn="just">
              <a:lnSpc>
                <a:spcPct val="150000"/>
              </a:lnSpc>
            </a:pP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Availability: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assistant should be available for use whenever the user wants to interact with it, minimizing downtime.</a:t>
            </a:r>
          </a:p>
        </p:txBody>
      </p:sp>
    </p:spTree>
    <p:extLst>
      <p:ext uri="{BB962C8B-B14F-4D97-AF65-F5344CB8AC3E}">
        <p14:creationId xmlns:p14="http://schemas.microsoft.com/office/powerpoint/2010/main" val="210872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D598-E357-7708-605F-CBB45FFC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4" y="256800"/>
            <a:ext cx="11353802" cy="636811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Usability:</a:t>
            </a:r>
          </a:p>
          <a:p>
            <a:pPr algn="just">
              <a:lnSpc>
                <a:spcPct val="150000"/>
              </a:lnSpc>
            </a:pP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Speech Recognition Accuracy: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Strive for a high level of accuracy in speech recognition to enhance the user experience.</a:t>
            </a:r>
          </a:p>
          <a:p>
            <a:pPr algn="just">
              <a:lnSpc>
                <a:spcPct val="150000"/>
              </a:lnSpc>
            </a:pP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Natural Language Processing (NLP):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 NLP techniques to improve the system's understanding of natural language and user intent.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Scalability:</a:t>
            </a:r>
          </a:p>
          <a:p>
            <a:pPr algn="just">
              <a:lnSpc>
                <a:spcPct val="150000"/>
              </a:lnSpc>
            </a:pP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Concurrency: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Ensure that the assistant can handle multiple user requests concurrently without performance degradation.</a:t>
            </a:r>
          </a:p>
          <a:p>
            <a:pPr algn="just">
              <a:lnSpc>
                <a:spcPct val="150000"/>
              </a:lnSpc>
            </a:pP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Resource Management: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Optimize resource usage to accommodate a growing user base.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User Interface:</a:t>
            </a:r>
          </a:p>
          <a:p>
            <a:pPr algn="just">
              <a:lnSpc>
                <a:spcPct val="150000"/>
              </a:lnSpc>
            </a:pP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Voice Synthesis Quality: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Strive for clear and natural-sounding voice synthesis to enhance the user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experience.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1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E7E0-74E2-BFED-C70E-FBC933EE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377"/>
            <a:ext cx="10515600" cy="989815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sz="3600" dirty="0"/>
          </a:p>
        </p:txBody>
      </p:sp>
      <p:pic>
        <p:nvPicPr>
          <p:cNvPr id="3" name="image3.jpeg">
            <a:extLst>
              <a:ext uri="{FF2B5EF4-FFF2-40B4-BE49-F238E27FC236}">
                <a16:creationId xmlns:a16="http://schemas.microsoft.com/office/drawing/2014/main" id="{67AD87DC-AA8E-8776-346F-CD7E0BAFB3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6327" y="1263191"/>
            <a:ext cx="7909842" cy="51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5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jpeg">
            <a:extLst>
              <a:ext uri="{FF2B5EF4-FFF2-40B4-BE49-F238E27FC236}">
                <a16:creationId xmlns:a16="http://schemas.microsoft.com/office/drawing/2014/main" id="{146161B4-FE66-A723-9DDB-D87F2AB1A2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579" y="641023"/>
            <a:ext cx="9421628" cy="50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7.jpeg">
            <a:extLst>
              <a:ext uri="{FF2B5EF4-FFF2-40B4-BE49-F238E27FC236}">
                <a16:creationId xmlns:a16="http://schemas.microsoft.com/office/drawing/2014/main" id="{92105737-AFB4-95A2-6231-0B2B37FAAE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0474" y="3876827"/>
            <a:ext cx="6311167" cy="2645281"/>
          </a:xfrm>
          <a:prstGeom prst="rect">
            <a:avLst/>
          </a:prstGeom>
        </p:spPr>
      </p:pic>
      <p:pic>
        <p:nvPicPr>
          <p:cNvPr id="8" name="image5.jpeg">
            <a:extLst>
              <a:ext uri="{FF2B5EF4-FFF2-40B4-BE49-F238E27FC236}">
                <a16:creationId xmlns:a16="http://schemas.microsoft.com/office/drawing/2014/main" id="{18230D21-CA36-3F32-E58D-F9FFEF1FDE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041" y="40010"/>
            <a:ext cx="5953125" cy="37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3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jpeg">
            <a:extLst>
              <a:ext uri="{FF2B5EF4-FFF2-40B4-BE49-F238E27FC236}">
                <a16:creationId xmlns:a16="http://schemas.microsoft.com/office/drawing/2014/main" id="{8D720DCD-BE09-7BCC-E937-7D65827087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2336" y="556182"/>
            <a:ext cx="8870332" cy="57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5EA0-0F92-DB79-4E79-7B3DCDB6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8951-9C5B-61A0-8E47-25CF1523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73" y="1593130"/>
            <a:ext cx="10841610" cy="4899745"/>
          </a:xfrm>
        </p:spPr>
        <p:txBody>
          <a:bodyPr>
            <a:normAutofit/>
          </a:bodyPr>
          <a:lstStyle/>
          <a:p>
            <a:pPr marL="221615" marR="45847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Jarvis Voice-Activated Assistant Project is a Python-based venture modeled after popular virtual assistants such as Siri and Google Assistant. The project makes use of modules such as 'pyttsx3' for voice synthesis,'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speech_recognition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 for speech recognition, and others for activities ranging from web browsing and information retrieval to system monitoring and multimedia control. Jarvis provides a personalized experience, greeting users based on time of day and responding to a variety of voice commands. Jarvis allows users to open webpages, search Wikipedia, control media playback, and access system information, among other things. The project's goal is to provide a hands-free and engaging user experience, which will let researchers investigate voice-activated technologies and their possible incorporation into regular computing habits.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5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2563-AC3C-E32E-6EA5-02BE9426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4233A-E656-833C-3913-C4221D5C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239"/>
            <a:ext cx="10515600" cy="4553147"/>
          </a:xfrm>
        </p:spPr>
        <p:txBody>
          <a:bodyPr>
            <a:normAutofit fontScale="92500" lnSpcReduction="20000"/>
          </a:bodyPr>
          <a:lstStyle/>
          <a:p>
            <a:pPr marL="180340" marR="54864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Umapathi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Karthick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Desktop’s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Meng, “Research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thecost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agricultural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 circulation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its control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new normal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 development,” Commercial Times, no. 23, pp. 145147, 2016.]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54864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829945" algn="l"/>
                <a:tab pos="1369695" algn="l"/>
                <a:tab pos="1878330" algn="l"/>
                <a:tab pos="2512695" algn="l"/>
                <a:tab pos="3263265" algn="l"/>
                <a:tab pos="3775075" algn="l"/>
                <a:tab pos="4311650" algn="l"/>
                <a:tab pos="5031740" algn="l"/>
                <a:tab pos="568071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[2.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Dhiraj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Pratap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Singh,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Sherawat,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Sonia.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“Voice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Activated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Desktop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Python”2020.]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548640" indent="0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[3. Automatic Speech Recognition (ASR) for Everyday Users (2021, June). Microsoft Research.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</a:t>
            </a:r>
            <a:r>
              <a:rPr lang="en-US" sz="1800" u="none" strike="noStrike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www.microsoft.com/en-us/research/publication/automatic-speech-recognition-a-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deep-learning-approach/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</a:p>
          <a:p>
            <a:pPr marL="180340" marR="548640" indent="0" algn="just">
              <a:lnSpc>
                <a:spcPct val="15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 with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Practical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 (2023,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February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10).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Python.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://realpython.com/courses/speech-recognition-python/]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548640" indent="0" algn="just">
              <a:lnSpc>
                <a:spcPct val="150000"/>
              </a:lnSpc>
              <a:spcBef>
                <a:spcPts val="835"/>
              </a:spcBef>
              <a:spcAft>
                <a:spcPts val="0"/>
              </a:spcAft>
              <a:buNone/>
              <a:tabLst>
                <a:tab pos="1177290" algn="l"/>
                <a:tab pos="2312035" algn="l"/>
                <a:tab pos="3061970" algn="l"/>
                <a:tab pos="3790315" algn="l"/>
                <a:tab pos="4726940" algn="l"/>
                <a:tab pos="54978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[5.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(n.d.).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TensorFlow.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</a:t>
            </a:r>
            <a:r>
              <a:rPr lang="en-US" sz="1800" u="none" strike="noStrike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www.tensorflow.org/tutorials/audio/simple_audio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548640" indent="0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3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2D99-0C9E-ED2A-493C-912CF7BFD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294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4BDA-E51D-DC57-E644-20829A7A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377"/>
            <a:ext cx="10515600" cy="1184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76E0-2772-DC19-A8CF-E69B2603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7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Introduction.</a:t>
            </a:r>
          </a:p>
          <a:p>
            <a:r>
              <a:rPr lang="en-US" sz="2400" dirty="0"/>
              <a:t>Problem Definition.</a:t>
            </a:r>
          </a:p>
          <a:p>
            <a:r>
              <a:rPr lang="en-US" sz="2400" dirty="0"/>
              <a:t>Objectives.</a:t>
            </a:r>
          </a:p>
          <a:p>
            <a:r>
              <a:rPr lang="en-US" sz="2400" dirty="0"/>
              <a:t>System Architecture.</a:t>
            </a:r>
          </a:p>
          <a:p>
            <a:r>
              <a:rPr lang="en-US" sz="2400" dirty="0"/>
              <a:t>Module Description.</a:t>
            </a:r>
          </a:p>
          <a:p>
            <a:r>
              <a:rPr lang="en-US" sz="2400" dirty="0"/>
              <a:t>Functional Requirements.</a:t>
            </a:r>
          </a:p>
          <a:p>
            <a:r>
              <a:rPr lang="en-US" sz="2400" dirty="0"/>
              <a:t>Non-Functional Requirements.</a:t>
            </a:r>
          </a:p>
          <a:p>
            <a:r>
              <a:rPr lang="en-US" sz="2400" dirty="0"/>
              <a:t>Results.</a:t>
            </a:r>
          </a:p>
          <a:p>
            <a:r>
              <a:rPr lang="en-US" sz="2400" dirty="0"/>
              <a:t>Conclusion.</a:t>
            </a:r>
          </a:p>
          <a:p>
            <a:r>
              <a:rPr lang="en-US" sz="2400" dirty="0"/>
              <a:t>References.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E49C-96BA-1935-7AA9-1FF1D94F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712F-7959-42A7-B7D1-47C8FE95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The PC voice-activated assistant project draws inspiration from popular virtual assistants like Siri and Google Assistant, aiming to bring the convenience and efficiency of voice-activated interactions to a Python-based implementation. By emulating features found in these widely used virtual assistants, PC assistant provides users with a familiar and intuitive way to engage with technology using natural language.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Inspired by the convenience of voice-activated control over various applications and services, Jarvis enables users to open and close specific programs seamlessly, resembling the functionality found in virtual assistants integrated into modern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354507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191-18DD-8D3E-5E3C-F4E5055F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675"/>
          </a:xfrm>
        </p:spPr>
        <p:txBody>
          <a:bodyPr/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DEFINITION: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A01B-77BD-83A9-BB59-C9384E38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0" y="1253331"/>
            <a:ext cx="10685929" cy="4351338"/>
          </a:xfrm>
        </p:spPr>
        <p:txBody>
          <a:bodyPr/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development of Voice-Controlled Personal Assistant, arises from the need for an advanced, user-friendly virtual assistant that leverages Python, various libraries to address the growing demand for efficient and hands-free digital interactions. Traditional interfaces, while functional, often require manual input and lack the immersive experience provided by voice-controlled systems.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1D9E-4C37-656E-259C-B0A31AF6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123078"/>
            <a:ext cx="10515600" cy="1130687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9126-614D-F2CE-12C2-2219400F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8" y="1074657"/>
            <a:ext cx="10892811" cy="5660266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voice assistant to accurately interpret and understand user commands in natural language.</a:t>
            </a:r>
          </a:p>
          <a:p>
            <a:pPr marL="342900" marR="0" lvl="0" indent="-34290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functionalities for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PC assistant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perform various tasks, including opening web browsers, navigating the file system, and executing system commands through voice commands.</a:t>
            </a:r>
          </a:p>
          <a:p>
            <a:pPr marL="342900" marR="0" lvl="0" indent="-34290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Enable PC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assistant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interact with the file system, facilitating tasks such as open audio, video and other files through voice-controlled commands.</a:t>
            </a:r>
          </a:p>
          <a:p>
            <a:pPr marL="342900" marR="0" lvl="0" indent="-34290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modules to provide users with real-time information about other relevant metrics through voice-activated queries.</a:t>
            </a:r>
          </a:p>
          <a:p>
            <a:pPr marL="342900" marR="0" lvl="0" indent="-342900" algn="just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Prioritize user experience by designing intuitive and user-friendly interactions, ensuring that Jarvis is accessible and easy to use for individuals with varying technical expertise.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666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5C1B-E868-6036-475C-C1E4D5B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6285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64DD2F-300A-1F3F-FC37-FD79F06FF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9" y="1465024"/>
            <a:ext cx="7943202" cy="4772877"/>
          </a:xfrm>
        </p:spPr>
      </p:pic>
    </p:spTree>
    <p:extLst>
      <p:ext uri="{BB962C8B-B14F-4D97-AF65-F5344CB8AC3E}">
        <p14:creationId xmlns:p14="http://schemas.microsoft.com/office/powerpoint/2010/main" val="6072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279A-C819-88C5-739A-0D627883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91"/>
            <a:ext cx="10515600" cy="1102935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5992-204D-6995-F0E8-85346155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54" y="1432875"/>
            <a:ext cx="10515600" cy="5069428"/>
          </a:xfrm>
        </p:spPr>
        <p:txBody>
          <a:bodyPr>
            <a:normAutofit fontScale="85000" lnSpcReduction="20000"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1.pyttsx3: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is used for text-to-speech conversion. It allows Jarvis to respond to user commands with synthesized speech.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2.speech_recognition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speech_recognition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library enables Jarvis to capture and interpret user speech, converting it into text for command processing.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3.datetime: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`datetime` module is used to obtain the current time and date, allowing </a:t>
            </a:r>
            <a:r>
              <a:rPr lang="en-US" sz="2200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 assistant</a:t>
            </a:r>
            <a:r>
              <a:rPr lang="en-US" sz="2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personalized greetings.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4.wikipedia: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module is utilized for searching and retrieving information from Wikipedia based on user queries.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5.webbrowser: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webbrowser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module enables Jarvis to open specific websites in a web browser.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6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484A-85EF-13F8-801E-55B9D810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386499"/>
            <a:ext cx="10873033" cy="5790464"/>
          </a:xfrm>
        </p:spPr>
        <p:txBody>
          <a:bodyPr>
            <a:normAutofit fontScale="92500" lnSpcReduction="10000"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6.os: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os`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module is used for interacting with the operating system, allowing Jarvis to open folders, applications, and perform file-related tasks.</a:t>
            </a:r>
            <a:endParaRPr lang="en-US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7.pyautogui: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pyautogui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module is employed for simulating keyboard and mouse actions. In this project, it's used for volume control and taking screenshots.</a:t>
            </a: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8.speedtest: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speedtest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module allows Jarvis to perform internet speed tests.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9.platform: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`platform` module is used to retrieve information about the operating system.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10.psutil: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psutil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module provides access to system-related information, such as CPU usage and disk space.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11.subprocess: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`subprocess` module is utilized for running external programs from within the Python script</a:t>
            </a: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4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3290-7FF4-04BE-5AA7-24F18408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0" y="697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AAF4-9449-C000-D618-CBE3A71C6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488141"/>
            <a:ext cx="11147611" cy="4338917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Speech Recognition: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be able to accurately recognize and understand natural language commands spoken by the user.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Command Processing: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assistant should interpret and process voice commands to perform various tasks.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System Integration: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seamless integration with popular platforms and services to enhance functionality.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6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1222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DESKTOP VOICE ASSISTANT</vt:lpstr>
      <vt:lpstr>CONTENTS</vt:lpstr>
      <vt:lpstr>INTRODUCTION:</vt:lpstr>
      <vt:lpstr>PROBLEM DEFINITION: </vt:lpstr>
      <vt:lpstr>OBJECTIVES:</vt:lpstr>
      <vt:lpstr>SYSTEM ARCHITECTURE:</vt:lpstr>
      <vt:lpstr>MODULE DESCRIPTION:</vt:lpstr>
      <vt:lpstr>PowerPoint Presentation</vt:lpstr>
      <vt:lpstr>FUNCTIONAL REQUIREMENTS</vt:lpstr>
      <vt:lpstr>PowerPoint Presentation</vt:lpstr>
      <vt:lpstr>NON FUNCTIONAL REQUIREMENTS</vt:lpstr>
      <vt:lpstr>PowerPoint Presentation</vt:lpstr>
      <vt:lpstr>RESULTS:</vt:lpstr>
      <vt:lpstr>PowerPoint Presentation</vt:lpstr>
      <vt:lpstr>PowerPoint Presentation</vt:lpstr>
      <vt:lpstr>PowerPoint Presentation</vt:lpstr>
      <vt:lpstr>CONCLUSION: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VOICE ASSISTANCE</dc:title>
  <dc:creator>Rahul Kulkarni</dc:creator>
  <cp:lastModifiedBy>Omkar Deshpande</cp:lastModifiedBy>
  <cp:revision>10</cp:revision>
  <dcterms:created xsi:type="dcterms:W3CDTF">2023-11-20T03:56:33Z</dcterms:created>
  <dcterms:modified xsi:type="dcterms:W3CDTF">2024-05-11T07:04:29Z</dcterms:modified>
</cp:coreProperties>
</file>