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510754"/>
            <a:ext cx="3428390" cy="286617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Graded Excel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OMKAR </a:t>
            </a:r>
            <a:r>
              <a:rPr lang="en-US" sz="1600" dirty="0" err="1"/>
              <a:t>Dicholkar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Business Understanding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00055-065E-77A5-495D-C698A098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Nile is an e-commerce company which wants to improve their customer service based on their historical customer service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identify patterns, trends &amp; opportunities for improvement leading to customer loyalty &amp; throughput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ADC3-1FFE-8FA4-0AB6-1A825367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5D1A-8B31-2CDC-3705-441C483D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segmented &amp; clean data which needs to be trimmed &amp; structured according to our analysis output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text to columns function for Date sorting and formatting.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find &amp; replace function for </a:t>
            </a:r>
            <a:r>
              <a:rPr lang="en-US" dirty="0" err="1"/>
              <a:t>Csat</a:t>
            </a:r>
            <a:r>
              <a:rPr lang="en-US" dirty="0"/>
              <a:t> score ‘blanks’ with zeros.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81B-C07D-4108-549E-E4E323A3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Sentiment Analysis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3EBE5-6BAC-5104-DEFF-A1CDB868E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550" y="2024350"/>
            <a:ext cx="4828450" cy="3212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D67D3-544C-9E34-5BE8-A50A20BAFAD5}"/>
              </a:ext>
            </a:extLst>
          </p:cNvPr>
          <p:cNvSpPr txBox="1"/>
          <p:nvPr/>
        </p:nvSpPr>
        <p:spPr>
          <a:xfrm>
            <a:off x="6281530" y="2024350"/>
            <a:ext cx="502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higher number of negative sentiments than neutral or positive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dive deep into that, then as per the comparison of </a:t>
            </a:r>
            <a:r>
              <a:rPr lang="en-US" dirty="0" err="1"/>
              <a:t>Csat</a:t>
            </a:r>
            <a:r>
              <a:rPr lang="en-US" dirty="0"/>
              <a:t> score &amp; Response time, the negative sentiment is highest among people with Billing questions.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7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C690-5504-C60B-8396-8D9A03ED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DD010-DDD5-9607-AC46-77C557CED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195" y="1932157"/>
            <a:ext cx="4944285" cy="3188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6BFAC-8E3E-042D-F667-7D3C9F4E10D5}"/>
              </a:ext>
            </a:extLst>
          </p:cNvPr>
          <p:cNvSpPr txBox="1"/>
          <p:nvPr/>
        </p:nvSpPr>
        <p:spPr>
          <a:xfrm>
            <a:off x="6334539" y="1999748"/>
            <a:ext cx="4821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customer complaints is Billing related queries.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channel through which the most payment queries are handled are Call </a:t>
            </a:r>
            <a:r>
              <a:rPr lang="en-US" dirty="0" err="1"/>
              <a:t>centre</a:t>
            </a:r>
            <a:r>
              <a:rPr lang="en-US" dirty="0"/>
              <a:t> so more workload is shared for Billing &amp; Payment </a:t>
            </a:r>
            <a:r>
              <a:rPr lang="en-US" dirty="0" err="1"/>
              <a:t>followups</a:t>
            </a:r>
            <a:r>
              <a:rPr lang="en-US" dirty="0"/>
              <a:t> hence the increased response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distribution of customer query through proper channel is something they can work upon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9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9ECC-1AC3-A30B-69C4-A381F422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Response Time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E68FF-6DE9-7873-3216-BB2C05F9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38" y="1951321"/>
            <a:ext cx="5742754" cy="3438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7B8BE-E28A-FF04-9E57-D9A10F4FDBA1}"/>
              </a:ext>
            </a:extLst>
          </p:cNvPr>
          <p:cNvSpPr txBox="1"/>
          <p:nvPr/>
        </p:nvSpPr>
        <p:spPr>
          <a:xfrm>
            <a:off x="7116417" y="2107096"/>
            <a:ext cx="4147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team has response time within SLA which is highest amongst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has lowest score for resp. time below SLA.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this builds up a picture that respective call </a:t>
            </a:r>
            <a:r>
              <a:rPr lang="en-US" dirty="0" err="1"/>
              <a:t>centres</a:t>
            </a:r>
            <a:r>
              <a:rPr lang="en-US" dirty="0"/>
              <a:t> will need to develop special case study wherein the efficiency of their service team can be improved &amp; maintained in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33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422C-27C2-2E11-B2B1-D969A87E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7FD4B-1D16-97DA-5662-E8F1CC993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3066"/>
            <a:ext cx="5486876" cy="3407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E8E7-1955-147B-2349-FF001C6EA5DE}"/>
              </a:ext>
            </a:extLst>
          </p:cNvPr>
          <p:cNvSpPr txBox="1"/>
          <p:nvPr/>
        </p:nvSpPr>
        <p:spPr>
          <a:xfrm>
            <a:off x="6758609" y="2019570"/>
            <a:ext cx="4174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 the dataset presented, the customers have been pragmatic about their approach in identifying the fastest means of resolution for their query which is call-</a:t>
            </a:r>
            <a:r>
              <a:rPr lang="en-US" dirty="0" err="1"/>
              <a:t>centre</a:t>
            </a:r>
            <a:r>
              <a:rPr lang="en-US" dirty="0"/>
              <a:t>, wherein most positive &amp; very positive inputs have been resolved through.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4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105-950C-3EF4-55EE-BD41E2D9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&amp;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E93F-5430-D32A-E080-0AD14DE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summarise</a:t>
            </a:r>
            <a:r>
              <a:rPr lang="en-US" dirty="0"/>
              <a:t>, the trends &amp; patterns within this dataset is something which I found to be of a research topic and honestly Nile needs to work upon their customer support services in a tech-savvy means such that their throughput can be improved &amp; maintained.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5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B5B-1506-79C5-840E-14D619E8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45" y="2208168"/>
            <a:ext cx="10058400" cy="145075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3572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{EE9EFF9D-117C-436E-BF3E-302EA067F5F8}tf22712842_win32</Template>
  <TotalTime>29</TotalTime>
  <Words>346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Custom</vt:lpstr>
      <vt:lpstr>Graded Excel Assignment</vt:lpstr>
      <vt:lpstr>Business Understanding </vt:lpstr>
      <vt:lpstr>Data Understanding </vt:lpstr>
      <vt:lpstr>Customer Sentiment Analysis</vt:lpstr>
      <vt:lpstr>Root Cause Analysis</vt:lpstr>
      <vt:lpstr>Service Response Time Analysis</vt:lpstr>
      <vt:lpstr>Customer Segmentation</vt:lpstr>
      <vt:lpstr>Trends &amp; Patterns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Graded Excel Assignment</dc:title>
  <dc:creator>Omkar</dc:creator>
  <cp:lastModifiedBy>Omkar</cp:lastModifiedBy>
  <cp:revision>1</cp:revision>
  <dcterms:created xsi:type="dcterms:W3CDTF">2023-08-26T17:55:48Z</dcterms:created>
  <dcterms:modified xsi:type="dcterms:W3CDTF">2023-08-26T18:25:23Z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