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90" d="100"/>
          <a:sy n="90" d="100"/>
        </p:scale>
        <p:origin x="-355" y="221"/>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06/07/2022</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OmkarDumbhare/On-Demand-Car-Wash-App.git" TargetMode="External"/><Relationship Id="rId7" Type="http://schemas.openxmlformats.org/officeDocument/2006/relationships/hyperlink" Target="https://www.linkedin.com/in/omkar-dumbhare-3182111a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drive.google.com/file/d/1z3z-uwTkUiUlP7Xr9iJe88fBY7zbukb5/view?usp=sharing" TargetMode="External"/><Relationship Id="rId4" Type="http://schemas.openxmlformats.org/officeDocument/2006/relationships/image" Target="../media/image13.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xmlns="" id="{B8B0DC3D-A319-4B78-A461-3FAC5C106C85}"/>
              </a:ext>
            </a:extLst>
          </p:cNvPr>
          <p:cNvGraphicFramePr>
            <a:graphicFrameLocks noGrp="1"/>
          </p:cNvGraphicFramePr>
          <p:nvPr>
            <p:extLst>
              <p:ext uri="{D42A27DB-BD31-4B8C-83A1-F6EECF244321}">
                <p14:modId xmlns:p14="http://schemas.microsoft.com/office/powerpoint/2010/main" val="343415020"/>
              </p:ext>
            </p:extLst>
          </p:nvPr>
        </p:nvGraphicFramePr>
        <p:xfrm>
          <a:off x="9192130" y="1694911"/>
          <a:ext cx="3038686" cy="472811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xmlns="" val="3331298770"/>
                    </a:ext>
                  </a:extLst>
                </a:gridCol>
                <a:gridCol w="2286000">
                  <a:extLst>
                    <a:ext uri="{9D8B030D-6E8A-4147-A177-3AD203B41FA5}">
                      <a16:colId xmlns:a16="http://schemas.microsoft.com/office/drawing/2014/main" xmlns=""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xmlns=""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xmlns=""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Basics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xmlns=""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xmlns="" val="2840432058"/>
                  </a:ext>
                </a:extLst>
              </a:tr>
            </a:tbl>
          </a:graphicData>
        </a:graphic>
      </p:graphicFrame>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IN" altLang="en-US" dirty="0" smtClean="0"/>
              <a:t>On Demand Car Wash Application</a:t>
            </a:r>
          </a:p>
          <a:p>
            <a:pPr eaLnBrk="1" hangingPunct="1">
              <a:lnSpc>
                <a:spcPct val="114000"/>
              </a:lnSpc>
            </a:pPr>
            <a:r>
              <a:rPr lang="en-IN" altLang="en-US" dirty="0" smtClean="0"/>
              <a:t>Completed </a:t>
            </a:r>
            <a:r>
              <a:rPr lang="en-IN" altLang="en-US" dirty="0"/>
              <a:t>end to end case study of </a:t>
            </a:r>
            <a:r>
              <a:rPr lang="en-IN" altLang="en-US" dirty="0" smtClean="0"/>
              <a:t>On Demand Car Wash </a:t>
            </a:r>
            <a:r>
              <a:rPr lang="en-IN" altLang="en-US" dirty="0"/>
              <a:t>along with JWT authentication, Swagger and payment testing using </a:t>
            </a:r>
            <a:r>
              <a:rPr lang="en-IN" altLang="en-US" dirty="0" err="1" smtClean="0"/>
              <a:t>Razorpay</a:t>
            </a:r>
            <a:r>
              <a:rPr lang="en-IN" altLang="en-US" dirty="0" smtClean="0"/>
              <a:t>, </a:t>
            </a:r>
            <a:r>
              <a:rPr lang="en-IN" altLang="en-US" dirty="0"/>
              <a:t>responsive UI </a:t>
            </a:r>
            <a:r>
              <a:rPr lang="en-IN" altLang="en-US" dirty="0" smtClean="0"/>
              <a:t>with </a:t>
            </a:r>
            <a:r>
              <a:rPr lang="en-US" altLang="en-US" dirty="0" smtClean="0"/>
              <a:t>Angular used </a:t>
            </a:r>
            <a:r>
              <a:rPr lang="en-US" altLang="en-US" dirty="0"/>
              <a:t>for user interface</a:t>
            </a:r>
            <a:r>
              <a:rPr lang="en-US" altLang="en-US" dirty="0" smtClean="0"/>
              <a:t>.</a:t>
            </a:r>
          </a:p>
          <a:p>
            <a:pPr eaLnBrk="1" hangingPunct="1">
              <a:lnSpc>
                <a:spcPct val="114000"/>
              </a:lnSpc>
            </a:pPr>
            <a:r>
              <a:rPr lang="en-US" altLang="nl-NL" b="1" dirty="0" smtClean="0"/>
              <a:t>Backend(</a:t>
            </a:r>
            <a:r>
              <a:rPr lang="en-US" altLang="nl-NL" b="1" dirty="0" err="1" smtClean="0"/>
              <a:t>MongoDB</a:t>
            </a:r>
            <a:r>
              <a:rPr lang="en-US" altLang="nl-NL" b="1" dirty="0" smtClean="0"/>
              <a:t>),Middleware(Spring Boot) and Frontend(Angular) at Adapt</a:t>
            </a:r>
            <a:endParaRPr lang="en-US" altLang="nl-NL" b="1" dirty="0"/>
          </a:p>
          <a:p>
            <a:pPr eaLnBrk="1" hangingPunct="1">
              <a:lnSpc>
                <a:spcPct val="114000"/>
              </a:lnSpc>
            </a:pPr>
            <a:r>
              <a:rPr lang="en-IN" altLang="nl-NL" b="1" dirty="0" smtClean="0"/>
              <a:t>Completed ”Programming for Everybody“ </a:t>
            </a:r>
            <a:r>
              <a:rPr lang="en-IN" altLang="nl-NL" b="1" dirty="0"/>
              <a:t>course at Coursera</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49663" y="1353344"/>
            <a:ext cx="2374900" cy="295275"/>
          </a:xfrm>
        </p:spPr>
        <p:txBody>
          <a:bodyPr/>
          <a:lstStyle/>
          <a:p>
            <a:pPr eaLnBrk="1" hangingPunct="1"/>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xmlns="" id="{0DF2099D-8FC2-44CE-AB60-E2C2257CB05D}"/>
              </a:ext>
            </a:extLst>
          </p:cNvPr>
          <p:cNvSpPr>
            <a:spLocks noGrp="1"/>
          </p:cNvSpPr>
          <p:nvPr>
            <p:ph type="body" sz="quarter" idx="47"/>
          </p:nvPr>
        </p:nvSpPr>
        <p:spPr>
          <a:xfrm>
            <a:off x="3273425" y="1600200"/>
            <a:ext cx="2974975" cy="236538"/>
          </a:xfrm>
        </p:spPr>
        <p:txBody>
          <a:bodyPr/>
          <a:lstStyle/>
          <a:p>
            <a:pPr eaLnBrk="1" hangingPunct="1"/>
            <a:r>
              <a:rPr lang="nl-NL" altLang="nl-NL" dirty="0"/>
              <a:t>o</a:t>
            </a:r>
            <a:r>
              <a:rPr lang="nl-NL" altLang="nl-NL" dirty="0" smtClean="0"/>
              <a:t>mkar.d.dumbhare@capgemini.com</a:t>
            </a:r>
            <a:endParaRPr lang="nl-NL" altLang="nl-NL" dirty="0"/>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48038" y="1828799"/>
            <a:ext cx="2382837" cy="271463"/>
          </a:xfrm>
        </p:spPr>
        <p:txBody>
          <a:bodyPr/>
          <a:lstStyle/>
          <a:p>
            <a:pPr eaLnBrk="1" hangingPunct="1"/>
            <a:r>
              <a:rPr lang="nl-NL" altLang="nl-NL" dirty="0"/>
              <a:t>+</a:t>
            </a:r>
            <a:r>
              <a:rPr lang="nl-NL" altLang="nl-NL"/>
              <a:t>91 </a:t>
            </a:r>
            <a:r>
              <a:rPr lang="nl-NL" altLang="nl-NL" smtClean="0"/>
              <a:t>9604495347</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181067" y="3124200"/>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a:t>
            </a:r>
            <a:r>
              <a:rPr lang="en-US" dirty="0" smtClean="0"/>
              <a:t>balancing</a:t>
            </a:r>
            <a:r>
              <a:rPr lang="en-US" dirty="0"/>
              <a:t> </a:t>
            </a:r>
            <a:r>
              <a:rPr lang="en-US" dirty="0" smtClean="0"/>
              <a:t>and Swagger.</a:t>
            </a: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a:t>
            </a:r>
            <a:r>
              <a:rPr lang="en-US" dirty="0" smtClean="0"/>
              <a:t>forms</a:t>
            </a:r>
            <a:r>
              <a:rPr lang="en-US" dirty="0"/>
              <a:t>, angular </a:t>
            </a:r>
            <a:r>
              <a:rPr lang="en-US" dirty="0" smtClean="0"/>
              <a:t>routing </a:t>
            </a:r>
            <a:endParaRPr lang="en-US" dirty="0"/>
          </a:p>
          <a:p>
            <a:pPr marL="171450" indent="-171450">
              <a:buFont typeface="Arial" panose="020B0604020202020204" pitchFamily="34" charset="0"/>
              <a:buChar char="•"/>
            </a:pPr>
            <a:r>
              <a:rPr lang="en-US" dirty="0"/>
              <a:t>Experience in creating documentation with Java docs and swagger and in </a:t>
            </a:r>
            <a:r>
              <a:rPr lang="en-US" b="1" dirty="0"/>
              <a:t>unit testing using </a:t>
            </a:r>
            <a:r>
              <a:rPr lang="en-US" b="1" dirty="0" err="1" smtClean="0"/>
              <a:t>Junit</a:t>
            </a:r>
            <a:r>
              <a:rPr lang="en-US" b="1" dirty="0" smtClean="0"/>
              <a:t> and </a:t>
            </a:r>
            <a:r>
              <a:rPr lang="en-US" b="1" dirty="0" err="1"/>
              <a:t>Mockito</a:t>
            </a:r>
            <a:r>
              <a:rPr lang="en-US" dirty="0"/>
              <a:t> </a:t>
            </a:r>
            <a:r>
              <a:rPr lang="en-US" altLang="nl-NL" dirty="0"/>
              <a:t/>
            </a:r>
            <a:br>
              <a:rPr lang="en-US" altLang="nl-NL" dirty="0"/>
            </a:br>
            <a:endParaRPr lang="en-US" altLang="nl-NL"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US" altLang="en-US" dirty="0" smtClean="0"/>
              <a:t>Omkar D Dumbhare</a:t>
            </a:r>
            <a:endParaRPr lang="en-IN" altLang="en-US" dirty="0"/>
          </a:p>
        </p:txBody>
      </p:sp>
      <p:pic>
        <p:nvPicPr>
          <p:cNvPr id="7179" name="Picture 7">
            <a:hlinkClick r:id="rId3"/>
            <a:extLst>
              <a:ext uri="{FF2B5EF4-FFF2-40B4-BE49-F238E27FC236}">
                <a16:creationId xmlns:a16="http://schemas.microsoft.com/office/drawing/2014/main" xmlns=""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xmlns=""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xmlns=""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xmlns="" id="{4E726CED-1BAF-414A-893B-4626E9B6F2B4}"/>
              </a:ext>
            </a:extLst>
          </p:cNvPr>
          <p:cNvSpPr/>
          <p:nvPr/>
        </p:nvSpPr>
        <p:spPr>
          <a:xfrm>
            <a:off x="9499417" y="547041"/>
            <a:ext cx="2424112"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Engineering </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smtClean="0">
                <a:solidFill>
                  <a:prstClr val="black"/>
                </a:solidFill>
                <a:latin typeface="Verdana" panose="020B0604030504040204" pitchFamily="34" charset="0"/>
              </a:rPr>
              <a:t>Electronics and Telecommunications</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t>2018- 2022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xmlns="" id="{1616387D-79C4-4D2C-8F4C-617036B1459A}"/>
              </a:ext>
            </a:extLst>
          </p:cNvPr>
          <p:cNvSpPr/>
          <p:nvPr/>
        </p:nvSpPr>
        <p:spPr>
          <a:xfrm>
            <a:off x="9242029" y="133752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5" name="Picture Placeholder 14"/>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documentManagement/types"/>
    <ds:schemaRef ds:uri="http://purl.org/dc/elements/1.1/"/>
    <ds:schemaRef ds:uri="c43bfbf7-b5f8-4451-8464-ef79a2e28ca1"/>
    <ds:schemaRef ds:uri="http://schemas.microsoft.com/office/infopath/2007/PartnerControls"/>
    <ds:schemaRef ds:uri="http://purl.org/dc/terms/"/>
    <ds:schemaRef ds:uri="http://schemas.openxmlformats.org/package/2006/metadata/core-properties"/>
    <ds:schemaRef ds:uri="25289c4b-8fd1-4155-b56f-82d6fa13afd3"/>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2097</TotalTime>
  <Words>318</Words>
  <Application>Microsoft Office PowerPoint</Application>
  <PresentationFormat>Custom</PresentationFormat>
  <Paragraphs>54</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Omkar Dumbhare</cp:lastModifiedBy>
  <cp:revision>104</cp:revision>
  <dcterms:created xsi:type="dcterms:W3CDTF">2020-09-22T06:24:34Z</dcterms:created>
  <dcterms:modified xsi:type="dcterms:W3CDTF">2022-07-06T09:56:11Z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