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5" r:id="rId33"/>
    <p:sldId id="287" r:id="rId34"/>
    <p:sldId id="289" r:id="rId35"/>
    <p:sldId id="288" r:id="rId36"/>
    <p:sldId id="290" r:id="rId37"/>
    <p:sldId id="291" r:id="rId38"/>
    <p:sldId id="292" r:id="rId39"/>
    <p:sldId id="293" r:id="rId40"/>
    <p:sldId id="286" r:id="rId41"/>
    <p:sldId id="294" r:id="rId42"/>
    <p:sldId id="296" r:id="rId43"/>
    <p:sldId id="295" r:id="rId44"/>
    <p:sldId id="297" r:id="rId45"/>
    <p:sldId id="298" r:id="rId46"/>
    <p:sldId id="300" r:id="rId47"/>
    <p:sldId id="299" r:id="rId48"/>
    <p:sldId id="301" r:id="rId49"/>
    <p:sldId id="302" r:id="rId50"/>
    <p:sldId id="303" r:id="rId51"/>
    <p:sldId id="304" r:id="rId52"/>
    <p:sldId id="305" r:id="rId53"/>
    <p:sldId id="306" r:id="rId54"/>
    <p:sldId id="284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9F1DE0-0BBE-456F-B924-AF4793A786AB}" v="2" dt="2021-06-05T09:31:36.129"/>
    <p1510:client id="{72A3F6C3-AA54-41D3-A208-0CE79564660A}" v="3" dt="2021-07-06T15:25:31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sha Aslam Iddalagi" userId="S::alisha.iddalagi-iotnm_bvp.edu.in#ext#@bvpit.onmicrosoft.com::cf4ead32-d199-46bd-86c7-70736ad5491d" providerId="AD" clId="Web-{72A3F6C3-AA54-41D3-A208-0CE79564660A}"/>
    <pc:docChg chg="modSld">
      <pc:chgData name="Alisha Aslam Iddalagi" userId="S::alisha.iddalagi-iotnm_bvp.edu.in#ext#@bvpit.onmicrosoft.com::cf4ead32-d199-46bd-86c7-70736ad5491d" providerId="AD" clId="Web-{72A3F6C3-AA54-41D3-A208-0CE79564660A}" dt="2021-07-06T15:25:31.403" v="2" actId="1076"/>
      <pc:docMkLst>
        <pc:docMk/>
      </pc:docMkLst>
      <pc:sldChg chg="addSp">
        <pc:chgData name="Alisha Aslam Iddalagi" userId="S::alisha.iddalagi-iotnm_bvp.edu.in#ext#@bvpit.onmicrosoft.com::cf4ead32-d199-46bd-86c7-70736ad5491d" providerId="AD" clId="Web-{72A3F6C3-AA54-41D3-A208-0CE79564660A}" dt="2021-07-06T15:24:06.851" v="0"/>
        <pc:sldMkLst>
          <pc:docMk/>
          <pc:sldMk cId="3978480904" sldId="259"/>
        </pc:sldMkLst>
        <pc:spChg chg="add">
          <ac:chgData name="Alisha Aslam Iddalagi" userId="S::alisha.iddalagi-iotnm_bvp.edu.in#ext#@bvpit.onmicrosoft.com::cf4ead32-d199-46bd-86c7-70736ad5491d" providerId="AD" clId="Web-{72A3F6C3-AA54-41D3-A208-0CE79564660A}" dt="2021-07-06T15:24:06.851" v="0"/>
          <ac:spMkLst>
            <pc:docMk/>
            <pc:sldMk cId="3978480904" sldId="259"/>
            <ac:spMk id="5" creationId="{13CFD0C8-5F6D-4E1C-9034-3F52256826EC}"/>
          </ac:spMkLst>
        </pc:spChg>
      </pc:sldChg>
      <pc:sldChg chg="addSp modSp">
        <pc:chgData name="Alisha Aslam Iddalagi" userId="S::alisha.iddalagi-iotnm_bvp.edu.in#ext#@bvpit.onmicrosoft.com::cf4ead32-d199-46bd-86c7-70736ad5491d" providerId="AD" clId="Web-{72A3F6C3-AA54-41D3-A208-0CE79564660A}" dt="2021-07-06T15:25:31.403" v="2" actId="1076"/>
        <pc:sldMkLst>
          <pc:docMk/>
          <pc:sldMk cId="17942321" sldId="264"/>
        </pc:sldMkLst>
        <pc:spChg chg="add mod">
          <ac:chgData name="Alisha Aslam Iddalagi" userId="S::alisha.iddalagi-iotnm_bvp.edu.in#ext#@bvpit.onmicrosoft.com::cf4ead32-d199-46bd-86c7-70736ad5491d" providerId="AD" clId="Web-{72A3F6C3-AA54-41D3-A208-0CE79564660A}" dt="2021-07-06T15:25:31.403" v="2" actId="1076"/>
          <ac:spMkLst>
            <pc:docMk/>
            <pc:sldMk cId="17942321" sldId="264"/>
            <ac:spMk id="4" creationId="{83C52EAF-DA5B-4B1E-A44F-E4975A822422}"/>
          </ac:spMkLst>
        </pc:spChg>
      </pc:sldChg>
    </pc:docChg>
  </pc:docChgLst>
  <pc:docChgLst>
    <pc:chgData name="Mitali Dinesh Mahajan" userId="S::mitali.mahajan-iotnm_bvp.edu.in#ext#@bvpit.onmicrosoft.com::0a635ec8-49af-4b68-9d5f-16f0486a9f11" providerId="AD" clId="Web-{4C9F1DE0-0BBE-456F-B924-AF4793A786AB}"/>
    <pc:docChg chg="sldOrd">
      <pc:chgData name="Mitali Dinesh Mahajan" userId="S::mitali.mahajan-iotnm_bvp.edu.in#ext#@bvpit.onmicrosoft.com::0a635ec8-49af-4b68-9d5f-16f0486a9f11" providerId="AD" clId="Web-{4C9F1DE0-0BBE-456F-B924-AF4793A786AB}" dt="2021-06-05T09:31:36.129" v="1"/>
      <pc:docMkLst>
        <pc:docMk/>
      </pc:docMkLst>
      <pc:sldChg chg="ord">
        <pc:chgData name="Mitali Dinesh Mahajan" userId="S::mitali.mahajan-iotnm_bvp.edu.in#ext#@bvpit.onmicrosoft.com::0a635ec8-49af-4b68-9d5f-16f0486a9f11" providerId="AD" clId="Web-{4C9F1DE0-0BBE-456F-B924-AF4793A786AB}" dt="2021-06-05T09:31:36.129" v="1"/>
        <pc:sldMkLst>
          <pc:docMk/>
          <pc:sldMk cId="2512653181" sldId="30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FFBF3C0A-C73D-4475-B30F-BFEFB548BD6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A66E48E-BB94-4B83-BC62-DE6B5C0357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3C0A-C73D-4475-B30F-BFEFB548BD6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E48E-BB94-4B83-BC62-DE6B5C0357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3C0A-C73D-4475-B30F-BFEFB548BD6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E48E-BB94-4B83-BC62-DE6B5C0357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FBF3C0A-C73D-4475-B30F-BFEFB548BD6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A66E48E-BB94-4B83-BC62-DE6B5C03577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FFBF3C0A-C73D-4475-B30F-BFEFB548BD6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A66E48E-BB94-4B83-BC62-DE6B5C03577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3C0A-C73D-4475-B30F-BFEFB548BD6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E48E-BB94-4B83-BC62-DE6B5C03577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3C0A-C73D-4475-B30F-BFEFB548BD6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E48E-BB94-4B83-BC62-DE6B5C03577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BF3C0A-C73D-4475-B30F-BFEFB548BD6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66E48E-BB94-4B83-BC62-DE6B5C03577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F3C0A-C73D-4475-B30F-BFEFB548BD6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6E48E-BB94-4B83-BC62-DE6B5C03577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FFBF3C0A-C73D-4475-B30F-BFEFB548BD6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A66E48E-BB94-4B83-BC62-DE6B5C03577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FBF3C0A-C73D-4475-B30F-BFEFB548BD6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A66E48E-BB94-4B83-BC62-DE6B5C03577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FFBF3C0A-C73D-4475-B30F-BFEFB548BD6B}" type="datetimeFigureOut">
              <a:rPr lang="en-US" smtClean="0"/>
              <a:t>7/6/2021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A66E48E-BB94-4B83-BC62-DE6B5C03577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Unit-VI </a:t>
            </a:r>
            <a:br>
              <a:rPr lang="en-US" dirty="0"/>
            </a:br>
            <a:r>
              <a:rPr lang="en-US" dirty="0"/>
              <a:t>Managing Input/Output/File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Marks-08</a:t>
            </a:r>
          </a:p>
        </p:txBody>
      </p:sp>
    </p:spTree>
    <p:extLst>
      <p:ext uri="{BB962C8B-B14F-4D97-AF65-F5344CB8AC3E}">
        <p14:creationId xmlns:p14="http://schemas.microsoft.com/office/powerpoint/2010/main" val="3609036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b="1" dirty="0"/>
              <a:t>1] </a:t>
            </a:r>
            <a:r>
              <a:rPr lang="en-US" b="1" dirty="0" err="1"/>
              <a:t>InputStream</a:t>
            </a:r>
            <a:r>
              <a:rPr lang="en-US" b="1" dirty="0"/>
              <a:t> Classes:-</a:t>
            </a:r>
            <a:endParaRPr lang="en-US" dirty="0"/>
          </a:p>
          <a:p>
            <a:pPr lvl="1"/>
            <a:r>
              <a:rPr lang="en-US" sz="2400" b="1" dirty="0" err="1"/>
              <a:t>FileInputStream</a:t>
            </a:r>
            <a:r>
              <a:rPr lang="en-US" sz="2400" b="1" dirty="0"/>
              <a:t>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 Data is read as bytes from file.</a:t>
            </a:r>
          </a:p>
          <a:p>
            <a:pPr lvl="1"/>
            <a:r>
              <a:rPr lang="en-US" sz="2400" b="1" dirty="0" err="1"/>
              <a:t>ByteArrayInputStream</a:t>
            </a:r>
            <a:r>
              <a:rPr lang="en-US" sz="2400" b="1" dirty="0"/>
              <a:t>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Data is read from a byte array.</a:t>
            </a:r>
          </a:p>
          <a:p>
            <a:pPr lvl="1"/>
            <a:r>
              <a:rPr lang="en-US" sz="2400" b="1" dirty="0" err="1"/>
              <a:t>FilterInputStream</a:t>
            </a:r>
            <a:r>
              <a:rPr lang="en-US" sz="2400" b="1" dirty="0"/>
              <a:t>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It is super class of all input stream filter.</a:t>
            </a:r>
          </a:p>
        </p:txBody>
      </p:sp>
    </p:spTree>
    <p:extLst>
      <p:ext uri="{BB962C8B-B14F-4D97-AF65-F5344CB8AC3E}">
        <p14:creationId xmlns:p14="http://schemas.microsoft.com/office/powerpoint/2010/main" val="3179009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400" b="1" dirty="0" err="1"/>
              <a:t>BufferedInputStream</a:t>
            </a:r>
            <a:r>
              <a:rPr lang="en-US" sz="2400" b="1" dirty="0"/>
              <a:t>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A filter which buffered is byte , read from input stream.</a:t>
            </a:r>
          </a:p>
          <a:p>
            <a:pPr lvl="1"/>
            <a:r>
              <a:rPr lang="en-US" sz="2400" b="1" dirty="0" err="1"/>
              <a:t>DataInputStream</a:t>
            </a:r>
            <a:r>
              <a:rPr lang="en-US" sz="2400" b="1" dirty="0"/>
              <a:t>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It is binary representation of java variable. </a:t>
            </a:r>
          </a:p>
          <a:p>
            <a:pPr lvl="1"/>
            <a:r>
              <a:rPr lang="en-US" sz="2400" b="1" dirty="0" err="1"/>
              <a:t>PipedInputStream</a:t>
            </a:r>
            <a:r>
              <a:rPr lang="en-US" sz="2400" b="1" dirty="0"/>
              <a:t>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Read bytes from </a:t>
            </a:r>
            <a:r>
              <a:rPr lang="en-US" dirty="0" err="1"/>
              <a:t>PipedInputStream</a:t>
            </a:r>
            <a:r>
              <a:rPr lang="en-US" dirty="0"/>
              <a:t> to each it is connected.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852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2] </a:t>
            </a:r>
            <a:r>
              <a:rPr lang="en-US" b="1" dirty="0" err="1"/>
              <a:t>OutputStream</a:t>
            </a:r>
            <a:r>
              <a:rPr lang="en-US" b="1" dirty="0"/>
              <a:t> Classes :-</a:t>
            </a:r>
            <a:endParaRPr lang="en-US" dirty="0"/>
          </a:p>
          <a:p>
            <a:pPr lvl="0"/>
            <a:r>
              <a:rPr lang="en-US" dirty="0"/>
              <a:t>  It is used to write 8–bit (bytes) from Input device.</a:t>
            </a:r>
          </a:p>
          <a:p>
            <a:pPr lvl="0"/>
            <a:r>
              <a:rPr lang="en-US" dirty="0"/>
              <a:t>It defines methods for performing the output functions like writing bytes, closing streams, flushing stream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95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b="1" dirty="0" err="1"/>
              <a:t>OutputStream</a:t>
            </a:r>
            <a:r>
              <a:rPr lang="en-US" b="1" dirty="0"/>
              <a:t> Methods :-</a:t>
            </a:r>
            <a:endParaRPr lang="en-US" dirty="0"/>
          </a:p>
          <a:p>
            <a:pPr lvl="1"/>
            <a:r>
              <a:rPr lang="en-US" dirty="0"/>
              <a:t>  </a:t>
            </a:r>
            <a:r>
              <a:rPr lang="en-US" sz="2400" b="1" dirty="0" err="1"/>
              <a:t>int</a:t>
            </a:r>
            <a:r>
              <a:rPr lang="en-US" sz="2400" b="1" dirty="0"/>
              <a:t> write()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  Writing byte of data from Output stream.</a:t>
            </a:r>
          </a:p>
          <a:p>
            <a:pPr lvl="1"/>
            <a:r>
              <a:rPr lang="en-US" sz="2400" b="1" dirty="0" err="1"/>
              <a:t>int</a:t>
            </a:r>
            <a:r>
              <a:rPr lang="en-US" sz="2400" b="1" dirty="0"/>
              <a:t> write(byte b[])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  Writing an array of bytes into b.</a:t>
            </a:r>
          </a:p>
          <a:p>
            <a:pPr lvl="1"/>
            <a:r>
              <a:rPr lang="en-US" sz="2400" b="1" dirty="0" err="1"/>
              <a:t>int</a:t>
            </a:r>
            <a:r>
              <a:rPr lang="en-US" sz="2400" b="1" dirty="0"/>
              <a:t> write(byte b[],</a:t>
            </a:r>
            <a:r>
              <a:rPr lang="en-US" sz="2400" b="1" dirty="0" err="1"/>
              <a:t>int</a:t>
            </a:r>
            <a:r>
              <a:rPr lang="en-US" sz="2400" b="1" dirty="0"/>
              <a:t> n, </a:t>
            </a:r>
            <a:r>
              <a:rPr lang="en-US" sz="2400" b="1" dirty="0" err="1"/>
              <a:t>int</a:t>
            </a:r>
            <a:r>
              <a:rPr lang="en-US" sz="2400" b="1" dirty="0"/>
              <a:t> m)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  Writing n bytes into array b starting from </a:t>
            </a:r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byte</a:t>
            </a:r>
          </a:p>
          <a:p>
            <a:pPr lvl="1"/>
            <a:r>
              <a:rPr lang="en-US" sz="2400" b="1" dirty="0"/>
              <a:t>void flush()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 Clear the Buffer.</a:t>
            </a:r>
          </a:p>
          <a:p>
            <a:pPr lvl="1"/>
            <a:r>
              <a:rPr lang="en-US" sz="2400" b="1" dirty="0"/>
              <a:t>void close()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 Close the Output stream.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851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OutputStream</a:t>
            </a:r>
            <a:r>
              <a:rPr lang="en-US" b="1" dirty="0"/>
              <a:t> Classes:-</a:t>
            </a:r>
            <a:endParaRPr lang="en-US" dirty="0"/>
          </a:p>
          <a:p>
            <a:pPr lvl="1"/>
            <a:r>
              <a:rPr lang="en-US" dirty="0"/>
              <a:t>  </a:t>
            </a:r>
            <a:r>
              <a:rPr lang="en-US" sz="2400" b="1" dirty="0" err="1"/>
              <a:t>FileOutputStream</a:t>
            </a:r>
            <a:r>
              <a:rPr lang="en-US" sz="2400" b="1" dirty="0"/>
              <a:t>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   Data is written as bytes from a file.</a:t>
            </a:r>
          </a:p>
          <a:p>
            <a:pPr lvl="1"/>
            <a:r>
              <a:rPr lang="en-US" sz="2400" b="1" dirty="0" err="1"/>
              <a:t>ByteArrayOutputStream</a:t>
            </a:r>
            <a:r>
              <a:rPr lang="en-US" sz="2400" b="1" dirty="0"/>
              <a:t>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   Data is written from a byte array.</a:t>
            </a:r>
          </a:p>
          <a:p>
            <a:pPr lvl="1"/>
            <a:r>
              <a:rPr lang="en-US" sz="2400" b="1" dirty="0" err="1"/>
              <a:t>FilterOutputStream</a:t>
            </a:r>
            <a:r>
              <a:rPr lang="en-US" sz="2400" b="1" dirty="0"/>
              <a:t>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  It is super class of all Output stream filter.</a:t>
            </a:r>
          </a:p>
        </p:txBody>
      </p:sp>
    </p:spTree>
    <p:extLst>
      <p:ext uri="{BB962C8B-B14F-4D97-AF65-F5344CB8AC3E}">
        <p14:creationId xmlns:p14="http://schemas.microsoft.com/office/powerpoint/2010/main" val="2200553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400" b="1" dirty="0" err="1"/>
              <a:t>BufferedOutputStream</a:t>
            </a:r>
            <a:r>
              <a:rPr lang="en-US" sz="2400" b="1" dirty="0"/>
              <a:t>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 A filter which buffered is byte, written from Output stream.</a:t>
            </a:r>
          </a:p>
          <a:p>
            <a:pPr lvl="1"/>
            <a:r>
              <a:rPr lang="en-US" sz="2400" b="1" dirty="0" err="1"/>
              <a:t>DataOutputStream</a:t>
            </a:r>
            <a:r>
              <a:rPr lang="en-US" sz="2400" b="1" dirty="0"/>
              <a:t>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 It is binary representation of java variable. </a:t>
            </a:r>
          </a:p>
          <a:p>
            <a:pPr lvl="1"/>
            <a:r>
              <a:rPr lang="en-US" sz="2400" b="1" dirty="0" err="1"/>
              <a:t>PipedOutputStream</a:t>
            </a:r>
            <a:r>
              <a:rPr lang="en-US" sz="2400" b="1" dirty="0"/>
              <a:t>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 Writes bytes from </a:t>
            </a:r>
            <a:r>
              <a:rPr lang="en-US" dirty="0" err="1"/>
              <a:t>PipedOutputStream</a:t>
            </a:r>
            <a:r>
              <a:rPr lang="en-US" dirty="0"/>
              <a:t> to each it is connected.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156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II]Character Stream Classes :-</a:t>
            </a:r>
            <a:endParaRPr lang="en-US" dirty="0"/>
          </a:p>
          <a:p>
            <a:pPr lvl="0"/>
            <a:r>
              <a:rPr lang="en-US" dirty="0"/>
              <a:t> It provides support for handling </a:t>
            </a:r>
            <a:r>
              <a:rPr lang="en-US" dirty="0" err="1"/>
              <a:t>Input/Output</a:t>
            </a:r>
            <a:r>
              <a:rPr lang="en-US" dirty="0"/>
              <a:t> operations on characters.</a:t>
            </a:r>
          </a:p>
          <a:p>
            <a:pPr lvl="0"/>
            <a:r>
              <a:rPr lang="en-US" dirty="0"/>
              <a:t>Character Stream Classes are classified into two types as follows :</a:t>
            </a:r>
          </a:p>
          <a:p>
            <a:pPr lvl="1"/>
            <a:r>
              <a:rPr lang="en-US" sz="2400" b="1" dirty="0"/>
              <a:t>Reader Classes</a:t>
            </a:r>
            <a:endParaRPr lang="en-US" sz="2400" dirty="0"/>
          </a:p>
          <a:p>
            <a:pPr lvl="1"/>
            <a:r>
              <a:rPr lang="en-US" sz="2400" b="1" dirty="0"/>
              <a:t>Writer Classes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4155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US" sz="2400" b="1" dirty="0"/>
              <a:t>1] Reader Classes :-</a:t>
            </a:r>
            <a:endParaRPr lang="en-US" sz="2400" dirty="0"/>
          </a:p>
          <a:p>
            <a:pPr marL="0" lvl="0" indent="0">
              <a:buNone/>
            </a:pPr>
            <a:r>
              <a:rPr lang="en-US" dirty="0"/>
              <a:t>   It is used to read 16-bit Unicode character stream.</a:t>
            </a:r>
          </a:p>
          <a:p>
            <a:pPr marL="0" lvl="0" indent="0">
              <a:buNone/>
            </a:pPr>
            <a:r>
              <a:rPr lang="en-US" dirty="0"/>
              <a:t>   It contains methods similar to that of </a:t>
            </a:r>
            <a:r>
              <a:rPr lang="en-US" dirty="0" err="1"/>
              <a:t>InputStream</a:t>
            </a:r>
            <a:r>
              <a:rPr lang="en-US" dirty="0"/>
              <a:t> Class except that it is use to handle character.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627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Reader Classes </a:t>
            </a:r>
          </a:p>
          <a:p>
            <a:pPr lvl="1"/>
            <a:r>
              <a:rPr lang="en-US" sz="2400" b="1" dirty="0" err="1"/>
              <a:t>BufferedReader</a:t>
            </a:r>
            <a:r>
              <a:rPr lang="en-US" sz="2400" b="1" dirty="0"/>
              <a:t>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 It buffers the character read from reader. It is filter stream.</a:t>
            </a:r>
          </a:p>
          <a:p>
            <a:pPr lvl="1"/>
            <a:r>
              <a:rPr lang="en-US" sz="2400" b="1" dirty="0" err="1"/>
              <a:t>CharArrayReader</a:t>
            </a:r>
            <a:r>
              <a:rPr lang="en-US" sz="2400" b="1" dirty="0"/>
              <a:t>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The character are read from character array.</a:t>
            </a:r>
          </a:p>
          <a:p>
            <a:pPr lvl="1"/>
            <a:r>
              <a:rPr lang="en-US" sz="2400" b="1" dirty="0" err="1"/>
              <a:t>InputStreamReader</a:t>
            </a:r>
            <a:r>
              <a:rPr lang="en-US" sz="2400" b="1" dirty="0"/>
              <a:t>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The character is read from byte input stream.</a:t>
            </a:r>
          </a:p>
          <a:p>
            <a:pPr lvl="1"/>
            <a:r>
              <a:rPr lang="en-US" sz="2400" b="1" dirty="0" err="1"/>
              <a:t>FileReader</a:t>
            </a:r>
            <a:r>
              <a:rPr lang="en-US" sz="2400" b="1" dirty="0"/>
              <a:t>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It reads character from a file.</a:t>
            </a:r>
          </a:p>
          <a:p>
            <a:pPr lvl="1"/>
            <a:r>
              <a:rPr lang="en-US" sz="2400" b="1" dirty="0" err="1"/>
              <a:t>PipeReader</a:t>
            </a:r>
            <a:r>
              <a:rPr lang="en-US" sz="2400" b="1" dirty="0"/>
              <a:t>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Reading from pipe. It supports the inter-thread communication. In pipe streams, the output from one method could be piped into the next one.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52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2] Writer Classes </a:t>
            </a:r>
          </a:p>
          <a:p>
            <a:pPr lvl="0"/>
            <a:r>
              <a:rPr lang="en-US" dirty="0"/>
              <a:t>It is used to Write 16-bit Unicode character stream.</a:t>
            </a:r>
          </a:p>
          <a:p>
            <a:r>
              <a:rPr lang="en-US" dirty="0"/>
              <a:t>It contains methods similar to that of </a:t>
            </a:r>
            <a:r>
              <a:rPr lang="en-US" dirty="0" err="1"/>
              <a:t>InputStream</a:t>
            </a:r>
            <a:r>
              <a:rPr lang="en-US" dirty="0"/>
              <a:t> Class except that it is use to handle character</a:t>
            </a:r>
          </a:p>
        </p:txBody>
      </p:sp>
    </p:spTree>
    <p:extLst>
      <p:ext uri="{BB962C8B-B14F-4D97-AF65-F5344CB8AC3E}">
        <p14:creationId xmlns:p14="http://schemas.microsoft.com/office/powerpoint/2010/main" val="56514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streams?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It is path along which data flows between source &amp; destination, which may be physical device or programs or other stream in the same program.</a:t>
            </a:r>
          </a:p>
          <a:p>
            <a:pPr lvl="0"/>
            <a:r>
              <a:rPr lang="en-US" dirty="0"/>
              <a:t>It is an ordered sequence of data which represent interface between the program &amp; I/O devices.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045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Writer Classes </a:t>
            </a:r>
          </a:p>
          <a:p>
            <a:pPr lvl="1"/>
            <a:r>
              <a:rPr lang="en-US" b="1" dirty="0" err="1"/>
              <a:t>BufferedWriter</a:t>
            </a:r>
            <a:r>
              <a:rPr lang="en-US" b="1" dirty="0"/>
              <a:t> :-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It buffers the character to be written on Writer.</a:t>
            </a:r>
          </a:p>
          <a:p>
            <a:pPr lvl="1"/>
            <a:r>
              <a:rPr lang="en-US" b="1" dirty="0" err="1"/>
              <a:t>CharArrayWriter</a:t>
            </a:r>
            <a:r>
              <a:rPr lang="en-US" b="1" dirty="0"/>
              <a:t> :-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The character are written from character array.</a:t>
            </a:r>
          </a:p>
          <a:p>
            <a:pPr lvl="1"/>
            <a:r>
              <a:rPr lang="en-US" b="1" dirty="0" err="1"/>
              <a:t>InputStreamWriter</a:t>
            </a:r>
            <a:r>
              <a:rPr lang="en-US" b="1" dirty="0"/>
              <a:t> :-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The character is written to byte input stream.</a:t>
            </a:r>
          </a:p>
          <a:p>
            <a:pPr lvl="1"/>
            <a:r>
              <a:rPr lang="en-US" b="1" dirty="0" err="1"/>
              <a:t>FileWriter</a:t>
            </a:r>
            <a:r>
              <a:rPr lang="en-US" b="1" dirty="0"/>
              <a:t> :-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It writes character on a file.</a:t>
            </a:r>
          </a:p>
          <a:p>
            <a:pPr lvl="1"/>
            <a:r>
              <a:rPr lang="en-US" b="1" dirty="0" err="1"/>
              <a:t>PipeWriter</a:t>
            </a:r>
            <a:r>
              <a:rPr lang="en-US" b="1" dirty="0"/>
              <a:t> :-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Writing from pipe.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96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 of File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File class is defined in the package java.io which provides support for creating files &amp; directories.</a:t>
            </a:r>
          </a:p>
          <a:p>
            <a:pPr lvl="0"/>
            <a:r>
              <a:rPr lang="en-US" dirty="0"/>
              <a:t>File can be created using File class i.e.</a:t>
            </a:r>
          </a:p>
          <a:p>
            <a:pPr marL="0" indent="0">
              <a:buNone/>
            </a:pPr>
            <a:r>
              <a:rPr lang="en-US" dirty="0"/>
              <a:t>   File f;</a:t>
            </a:r>
          </a:p>
          <a:p>
            <a:pPr marL="0" indent="0">
              <a:buNone/>
            </a:pPr>
            <a:r>
              <a:rPr lang="en-US" dirty="0"/>
              <a:t>   F= new File(“filename”);</a:t>
            </a:r>
          </a:p>
          <a:p>
            <a:pPr lvl="0"/>
            <a:r>
              <a:rPr lang="en-US" dirty="0"/>
              <a:t>File class contains methods to perform various File Operations like creating file, Opening file, Closing File, Deleting File, Renaming File, Checking whether file is readable or writeable.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96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dirty="0"/>
              <a:t>File class has three constructors or methods of file.</a:t>
            </a:r>
          </a:p>
          <a:p>
            <a:pPr lvl="1"/>
            <a:r>
              <a:rPr lang="en-US" sz="2400" dirty="0"/>
              <a:t>File(String pathname);</a:t>
            </a:r>
          </a:p>
          <a:p>
            <a:pPr lvl="1"/>
            <a:r>
              <a:rPr lang="en-US" sz="2400" dirty="0"/>
              <a:t>File (String </a:t>
            </a:r>
            <a:r>
              <a:rPr lang="en-US" sz="2400" dirty="0" err="1"/>
              <a:t>dirpathname</a:t>
            </a:r>
            <a:r>
              <a:rPr lang="en-US" sz="2400" dirty="0"/>
              <a:t>, String filename);</a:t>
            </a:r>
          </a:p>
          <a:p>
            <a:pPr lvl="1"/>
            <a:r>
              <a:rPr lang="en-US" sz="2400" dirty="0"/>
              <a:t>File (File directory, String filename);</a:t>
            </a:r>
          </a:p>
          <a:p>
            <a:pPr lvl="0"/>
            <a:r>
              <a:rPr lang="en-US" dirty="0"/>
              <a:t>File class has two type :-</a:t>
            </a:r>
          </a:p>
          <a:p>
            <a:pPr lvl="1"/>
            <a:r>
              <a:rPr lang="en-US" sz="2400" b="1" dirty="0" err="1"/>
              <a:t>FileInputStream</a:t>
            </a:r>
            <a:r>
              <a:rPr lang="en-US" sz="2400" b="1" dirty="0"/>
              <a:t> :-</a:t>
            </a:r>
            <a:endParaRPr lang="en-US" sz="2400" dirty="0"/>
          </a:p>
          <a:p>
            <a:pPr lvl="2"/>
            <a:r>
              <a:rPr lang="en-US" dirty="0"/>
              <a:t>It is used to read data in the file.</a:t>
            </a:r>
          </a:p>
          <a:p>
            <a:pPr lvl="2"/>
            <a:r>
              <a:rPr lang="en-US" dirty="0"/>
              <a:t>Methods of </a:t>
            </a:r>
            <a:r>
              <a:rPr lang="en-US" dirty="0" err="1"/>
              <a:t>FileInputStream</a:t>
            </a:r>
            <a:r>
              <a:rPr lang="en-US" dirty="0"/>
              <a:t> are as follows :</a:t>
            </a:r>
          </a:p>
          <a:p>
            <a:pPr lvl="3"/>
            <a:r>
              <a:rPr lang="en-US" dirty="0" err="1"/>
              <a:t>FileInputStream</a:t>
            </a:r>
            <a:r>
              <a:rPr lang="en-US" dirty="0"/>
              <a:t> (String filename);</a:t>
            </a:r>
          </a:p>
          <a:p>
            <a:pPr lvl="3"/>
            <a:r>
              <a:rPr lang="en-US" dirty="0" err="1"/>
              <a:t>FileInputStream</a:t>
            </a:r>
            <a:r>
              <a:rPr lang="en-US" dirty="0"/>
              <a:t> (File </a:t>
            </a:r>
            <a:r>
              <a:rPr lang="en-US" dirty="0" err="1"/>
              <a:t>fileobj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926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400" b="1" dirty="0" err="1"/>
              <a:t>FileOutputStream</a:t>
            </a:r>
            <a:r>
              <a:rPr lang="en-US" sz="2400" b="1" dirty="0"/>
              <a:t> :-</a:t>
            </a:r>
            <a:endParaRPr lang="en-US" sz="2400" dirty="0"/>
          </a:p>
          <a:p>
            <a:pPr lvl="2"/>
            <a:r>
              <a:rPr lang="en-US" dirty="0"/>
              <a:t>It is used to write data to the file.</a:t>
            </a:r>
          </a:p>
          <a:p>
            <a:pPr lvl="2"/>
            <a:r>
              <a:rPr lang="en-US" dirty="0"/>
              <a:t>Methods of </a:t>
            </a:r>
            <a:r>
              <a:rPr lang="en-US" dirty="0" err="1"/>
              <a:t>FileOutputStream</a:t>
            </a:r>
            <a:r>
              <a:rPr lang="en-US" dirty="0"/>
              <a:t> are as follows:-</a:t>
            </a:r>
          </a:p>
          <a:p>
            <a:pPr lvl="3"/>
            <a:r>
              <a:rPr lang="en-US" dirty="0" err="1"/>
              <a:t>FileOutputStream</a:t>
            </a:r>
            <a:r>
              <a:rPr lang="en-US" dirty="0"/>
              <a:t> (String filename);</a:t>
            </a:r>
          </a:p>
          <a:p>
            <a:pPr lvl="3"/>
            <a:r>
              <a:rPr lang="en-US" dirty="0" err="1"/>
              <a:t>FileOutputStream</a:t>
            </a:r>
            <a:r>
              <a:rPr lang="en-US" dirty="0"/>
              <a:t> (File </a:t>
            </a:r>
            <a:r>
              <a:rPr lang="en-US" dirty="0" err="1"/>
              <a:t>fileobj</a:t>
            </a:r>
            <a:r>
              <a:rPr lang="en-US" dirty="0"/>
              <a:t>);</a:t>
            </a:r>
          </a:p>
          <a:p>
            <a:pPr lvl="0"/>
            <a:r>
              <a:rPr lang="en-US" dirty="0"/>
              <a:t>Methods of Creating File:-</a:t>
            </a:r>
          </a:p>
          <a:p>
            <a:pPr lvl="1"/>
            <a:r>
              <a:rPr lang="en-US" sz="2400" dirty="0"/>
              <a:t>There are two ways of initializing the file Stream object.</a:t>
            </a: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SzPct val="70000"/>
              <a:buNone/>
            </a:pPr>
            <a:r>
              <a:rPr lang="en-US" dirty="0"/>
              <a:t>               </a:t>
            </a:r>
            <a:r>
              <a:rPr lang="en-US" sz="2400" dirty="0"/>
              <a:t>Direct Approach</a:t>
            </a:r>
          </a:p>
          <a:p>
            <a:pPr marL="0" indent="0">
              <a:buNone/>
            </a:pPr>
            <a:r>
              <a:rPr lang="en-US" dirty="0"/>
              <a:t>           Indirect Approach</a:t>
            </a:r>
          </a:p>
        </p:txBody>
      </p:sp>
    </p:spTree>
    <p:extLst>
      <p:ext uri="{BB962C8B-B14F-4D97-AF65-F5344CB8AC3E}">
        <p14:creationId xmlns:p14="http://schemas.microsoft.com/office/powerpoint/2010/main" val="829955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4320" lvl="1">
              <a:spcBef>
                <a:spcPts val="600"/>
              </a:spcBef>
              <a:buSzPct val="70000"/>
              <a:buFont typeface="Wingdings"/>
              <a:buChar char=""/>
            </a:pPr>
            <a:r>
              <a:rPr lang="en-US" sz="2400" b="1" dirty="0"/>
              <a:t>Direct Approach:-</a:t>
            </a:r>
            <a:endParaRPr lang="en-US" sz="2400" dirty="0"/>
          </a:p>
          <a:p>
            <a:pPr marL="0" lvl="0" indent="0">
              <a:buNone/>
            </a:pPr>
            <a:r>
              <a:rPr lang="en-US" dirty="0"/>
              <a:t>     In this method, we first declare </a:t>
            </a:r>
            <a:r>
              <a:rPr lang="en-US" dirty="0" err="1"/>
              <a:t>FileStream</a:t>
            </a:r>
            <a:r>
              <a:rPr lang="en-US" dirty="0"/>
              <a:t> object &amp; then link it directly to the file name.</a:t>
            </a:r>
          </a:p>
          <a:p>
            <a:pPr marL="0" lvl="0" indent="0">
              <a:buNone/>
            </a:pPr>
            <a:r>
              <a:rPr lang="en-US" b="1" dirty="0"/>
              <a:t>Syntax :-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FileInputStream</a:t>
            </a:r>
            <a:r>
              <a:rPr lang="en-US" b="1" dirty="0"/>
              <a:t> </a:t>
            </a:r>
            <a:r>
              <a:rPr lang="en-US" b="1" dirty="0" err="1"/>
              <a:t>fis</a:t>
            </a:r>
            <a:r>
              <a:rPr lang="en-US" b="1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try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{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fis</a:t>
            </a:r>
            <a:r>
              <a:rPr lang="en-US" b="1" dirty="0"/>
              <a:t> = new </a:t>
            </a:r>
            <a:r>
              <a:rPr lang="en-US" b="1" dirty="0" err="1"/>
              <a:t>FileInputStream</a:t>
            </a:r>
            <a:r>
              <a:rPr lang="en-US" b="1" dirty="0"/>
              <a:t>(“text.dat”);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catch (Exception e)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{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18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2400" b="1" dirty="0"/>
              <a:t>Indirect Approach :-</a:t>
            </a:r>
            <a:endParaRPr lang="en-US" sz="2400" dirty="0"/>
          </a:p>
          <a:p>
            <a:pPr marL="0" lvl="0" indent="0">
              <a:buNone/>
            </a:pPr>
            <a:r>
              <a:rPr lang="en-US" dirty="0"/>
              <a:t>     In this method, we uses File object with file name.</a:t>
            </a:r>
          </a:p>
          <a:p>
            <a:pPr marL="0" lvl="0" indent="0">
              <a:buNone/>
            </a:pPr>
            <a:r>
              <a:rPr lang="en-US" b="1" dirty="0"/>
              <a:t>Syntax :-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File </a:t>
            </a:r>
            <a:r>
              <a:rPr lang="en-US" b="1" dirty="0" err="1"/>
              <a:t>infile</a:t>
            </a:r>
            <a:r>
              <a:rPr lang="en-US" b="1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infile</a:t>
            </a:r>
            <a:r>
              <a:rPr lang="en-US" b="1" dirty="0"/>
              <a:t> = new File(“test.dat”);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FileInputStream</a:t>
            </a:r>
            <a:r>
              <a:rPr lang="en-US" b="1" dirty="0"/>
              <a:t> </a:t>
            </a:r>
            <a:r>
              <a:rPr lang="en-US" b="1" dirty="0" err="1"/>
              <a:t>fis</a:t>
            </a:r>
            <a:r>
              <a:rPr lang="en-US" b="1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try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{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err="1"/>
              <a:t>fis</a:t>
            </a:r>
            <a:r>
              <a:rPr lang="en-US" b="1" dirty="0"/>
              <a:t> = new </a:t>
            </a:r>
            <a:r>
              <a:rPr lang="en-US" b="1" dirty="0" err="1"/>
              <a:t>FileInputStream</a:t>
            </a:r>
            <a:r>
              <a:rPr lang="en-US" b="1" dirty="0"/>
              <a:t>(</a:t>
            </a:r>
            <a:r>
              <a:rPr lang="en-US" b="1" dirty="0" err="1"/>
              <a:t>infile</a:t>
            </a:r>
            <a:r>
              <a:rPr lang="en-US" b="1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}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catch (Exception e)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{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}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603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Serialization is the process of writing the state of an object to a byte stream. This is useful when you want to save the state of your program to a persistent storage area, such as a file.</a:t>
            </a:r>
          </a:p>
          <a:p>
            <a:r>
              <a:rPr lang="en-US" dirty="0"/>
              <a:t>Serialization is also needed to implement Remote Method Invocation (RMI). RMI allows a Java object on one machine to invoke a method of a Java object on a different machine</a:t>
            </a:r>
          </a:p>
          <a:p>
            <a:r>
              <a:rPr lang="en-US" dirty="0"/>
              <a:t>An object may be supplied as an argument to that remote method. The sending machine serializes the object and transmits it. The receiving machine </a:t>
            </a:r>
            <a:r>
              <a:rPr lang="en-US" dirty="0" err="1"/>
              <a:t>deserializes</a:t>
            </a:r>
            <a:r>
              <a:rPr lang="en-US" dirty="0"/>
              <a:t>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8584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of Reading and writing characters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WAP to create a text file &amp; store data in it </a:t>
            </a:r>
            <a:r>
              <a:rPr lang="en-US" dirty="0" err="1"/>
              <a:t>i.e</a:t>
            </a:r>
            <a:r>
              <a:rPr lang="en-US" dirty="0"/>
              <a:t> writing characters to file.</a:t>
            </a:r>
          </a:p>
          <a:p>
            <a:r>
              <a:rPr lang="en-US" dirty="0"/>
              <a:t>WAP to read characters from file</a:t>
            </a:r>
          </a:p>
          <a:p>
            <a:r>
              <a:rPr lang="en-US" dirty="0"/>
              <a:t>WAP to copy contents of one file to other file.</a:t>
            </a:r>
          </a:p>
        </p:txBody>
      </p:sp>
    </p:spTree>
    <p:extLst>
      <p:ext uri="{BB962C8B-B14F-4D97-AF65-F5344CB8AC3E}">
        <p14:creationId xmlns:p14="http://schemas.microsoft.com/office/powerpoint/2010/main" val="994241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of Reading and writing byte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WAP to create a text file &amp; store data in it </a:t>
            </a:r>
            <a:r>
              <a:rPr lang="en-US" dirty="0" err="1"/>
              <a:t>i.e</a:t>
            </a:r>
            <a:r>
              <a:rPr lang="en-US" dirty="0"/>
              <a:t> writing bytes to file.</a:t>
            </a:r>
          </a:p>
          <a:p>
            <a:r>
              <a:rPr lang="en-US" dirty="0"/>
              <a:t>WAP to read bytes from file</a:t>
            </a:r>
          </a:p>
          <a:p>
            <a:r>
              <a:rPr lang="en-US" dirty="0"/>
              <a:t>WAP to copy contents of one file to other file.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5772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4246-4F10-4E85-9AA0-99551091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97825-3EB5-467E-911B-C117CDC6595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//WAP TO CREATE A TEXT FILE &amp; STORE DATA IN IT </a:t>
            </a:r>
            <a:r>
              <a:rPr lang="en-IN" dirty="0" err="1"/>
              <a:t>ie</a:t>
            </a:r>
            <a:r>
              <a:rPr lang="en-IN" dirty="0"/>
              <a:t> writing characters to a file</a:t>
            </a:r>
          </a:p>
          <a:p>
            <a:pPr marL="0" indent="0">
              <a:buNone/>
            </a:pPr>
            <a:r>
              <a:rPr lang="en-IN" dirty="0"/>
              <a:t>//Direct approach</a:t>
            </a:r>
          </a:p>
          <a:p>
            <a:pPr marL="0" indent="0">
              <a:buNone/>
            </a:pPr>
            <a:r>
              <a:rPr lang="en-IN" dirty="0"/>
              <a:t>import java.io.*;</a:t>
            </a:r>
          </a:p>
          <a:p>
            <a:pPr marL="0" indent="0">
              <a:buNone/>
            </a:pPr>
            <a:r>
              <a:rPr lang="en-IN" dirty="0"/>
              <a:t>class file1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 String str="AMIT";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FileWriter</a:t>
            </a:r>
            <a:r>
              <a:rPr lang="en-IN" dirty="0"/>
              <a:t> </a:t>
            </a:r>
            <a:r>
              <a:rPr lang="en-IN" dirty="0" err="1"/>
              <a:t>outfile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try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outfile</a:t>
            </a:r>
            <a:r>
              <a:rPr lang="en-IN" dirty="0"/>
              <a:t>=new </a:t>
            </a:r>
            <a:r>
              <a:rPr lang="en-IN" dirty="0" err="1"/>
              <a:t>FileWriter</a:t>
            </a:r>
            <a:r>
              <a:rPr lang="en-IN" dirty="0"/>
              <a:t>("D:\\d.txt");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outfile.write</a:t>
            </a:r>
            <a:r>
              <a:rPr lang="en-IN" dirty="0"/>
              <a:t>(str);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outfile.close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 catch(Exception e)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471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stream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400" b="1" dirty="0"/>
              <a:t>Input Stream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It extracts or read data from source file and sends it to the program.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124200"/>
            <a:ext cx="55626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22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2648-2D19-4460-B946-B87D74F86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2AD21B-ADDB-49B0-B243-B2744459333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14450" y="3276601"/>
            <a:ext cx="1943100" cy="862012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8D2F07-899D-45B6-A2F8-CE8B9128F727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984750" y="3152775"/>
            <a:ext cx="2228850" cy="1466850"/>
          </a:xfrm>
        </p:spPr>
      </p:pic>
    </p:spTree>
    <p:extLst>
      <p:ext uri="{BB962C8B-B14F-4D97-AF65-F5344CB8AC3E}">
        <p14:creationId xmlns:p14="http://schemas.microsoft.com/office/powerpoint/2010/main" val="203116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DA55F-27DB-4CD6-B87B-C223F315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65E1E-F8B4-4079-9D16-81BCA91A6D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IN" dirty="0"/>
              <a:t>//WAP TO READ A characters FROM file</a:t>
            </a:r>
          </a:p>
          <a:p>
            <a:pPr marL="0" indent="0">
              <a:buNone/>
            </a:pPr>
            <a:r>
              <a:rPr lang="en-IN" dirty="0"/>
              <a:t>//Direct approach</a:t>
            </a:r>
          </a:p>
          <a:p>
            <a:pPr marL="0" indent="0">
              <a:buNone/>
            </a:pPr>
            <a:r>
              <a:rPr lang="en-IN" dirty="0"/>
              <a:t>import java.io.*;</a:t>
            </a:r>
          </a:p>
          <a:p>
            <a:pPr marL="0" indent="0">
              <a:buNone/>
            </a:pPr>
            <a:r>
              <a:rPr lang="en-IN" dirty="0"/>
              <a:t>class file2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 int b;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FileReader</a:t>
            </a:r>
            <a:r>
              <a:rPr lang="en-IN" dirty="0"/>
              <a:t> </a:t>
            </a:r>
            <a:r>
              <a:rPr lang="en-IN" dirty="0" err="1"/>
              <a:t>infile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try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infile</a:t>
            </a:r>
            <a:r>
              <a:rPr lang="en-IN" dirty="0"/>
              <a:t>=new  </a:t>
            </a:r>
            <a:r>
              <a:rPr lang="en-IN" dirty="0" err="1"/>
              <a:t>FileReader</a:t>
            </a:r>
            <a:r>
              <a:rPr lang="en-IN" dirty="0"/>
              <a:t>("D:\\d.txt");</a:t>
            </a:r>
          </a:p>
          <a:p>
            <a:pPr marL="0" indent="0">
              <a:buNone/>
            </a:pPr>
            <a:r>
              <a:rPr lang="en-IN" dirty="0"/>
              <a:t>     while((b=</a:t>
            </a:r>
            <a:r>
              <a:rPr lang="en-IN" dirty="0" err="1"/>
              <a:t>infile.read</a:t>
            </a:r>
            <a:r>
              <a:rPr lang="en-IN" dirty="0"/>
              <a:t>())&gt;0)</a:t>
            </a:r>
          </a:p>
          <a:p>
            <a:pPr marL="0" indent="0">
              <a:buNone/>
            </a:pPr>
            <a:r>
              <a:rPr lang="en-IN" dirty="0"/>
              <a:t>  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System.out.print</a:t>
            </a:r>
            <a:r>
              <a:rPr lang="en-IN" dirty="0"/>
              <a:t>((char)b);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infile.close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}</a:t>
            </a:r>
          </a:p>
          <a:p>
            <a:pPr marL="0" indent="0">
              <a:buNone/>
            </a:pPr>
            <a:r>
              <a:rPr lang="en-IN" dirty="0"/>
              <a:t>   catch(Exception e)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5447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8CA9-88E4-4C9C-B931-A7094D84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1FD12A-F734-42E2-8905-EC6692365F5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6800" y="3009900"/>
            <a:ext cx="2247900" cy="1143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C26AC4-2C45-4771-94C4-D75059AA8AD2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403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7E86-6760-499A-AF18-161E0D958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94462-1011-4C19-82D7-6F7A3604DEE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066800"/>
            <a:ext cx="7467600" cy="54071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//WAP TO COPY CONTENT OF ONE FILE TO ANOTHER FILE(</a:t>
            </a:r>
            <a:r>
              <a:rPr lang="en-IN" dirty="0" err="1"/>
              <a:t>charaters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//Direct approach</a:t>
            </a:r>
          </a:p>
          <a:p>
            <a:pPr marL="0" indent="0">
              <a:buNone/>
            </a:pPr>
            <a:r>
              <a:rPr lang="en-IN" dirty="0"/>
              <a:t>import java.io.*;</a:t>
            </a:r>
          </a:p>
          <a:p>
            <a:pPr marL="0" indent="0">
              <a:buNone/>
            </a:pPr>
            <a:r>
              <a:rPr lang="en-IN" dirty="0"/>
              <a:t>class file3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 int b;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FileReader</a:t>
            </a:r>
            <a:r>
              <a:rPr lang="en-IN" dirty="0"/>
              <a:t> </a:t>
            </a:r>
            <a:r>
              <a:rPr lang="en-IN" dirty="0" err="1"/>
              <a:t>infile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FileWriter</a:t>
            </a:r>
            <a:r>
              <a:rPr lang="en-IN" dirty="0"/>
              <a:t> </a:t>
            </a:r>
            <a:r>
              <a:rPr lang="en-IN" dirty="0" err="1"/>
              <a:t>outfile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try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infile</a:t>
            </a:r>
            <a:r>
              <a:rPr lang="en-IN" dirty="0"/>
              <a:t>=new  </a:t>
            </a:r>
            <a:r>
              <a:rPr lang="en-IN" dirty="0" err="1"/>
              <a:t>FileReader</a:t>
            </a:r>
            <a:r>
              <a:rPr lang="en-IN" dirty="0"/>
              <a:t>("amish.txt");</a:t>
            </a:r>
          </a:p>
          <a:p>
            <a:pPr marL="0" indent="0">
              <a:buNone/>
            </a:pPr>
            <a:r>
              <a:rPr lang="en-IN" dirty="0"/>
              <a:t>     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outfile</a:t>
            </a:r>
            <a:r>
              <a:rPr lang="en-IN" dirty="0"/>
              <a:t>=new  </a:t>
            </a:r>
            <a:r>
              <a:rPr lang="en-IN" dirty="0" err="1"/>
              <a:t>FileWriter</a:t>
            </a:r>
            <a:r>
              <a:rPr lang="en-IN" dirty="0"/>
              <a:t>("suwarna.txt");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2639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135A-99CE-417C-A969-A20C0A03A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69199-4071-40B4-B0F7-FBB22800BA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 while((b=</a:t>
            </a:r>
            <a:r>
              <a:rPr lang="en-IN" dirty="0" err="1"/>
              <a:t>infile.read</a:t>
            </a:r>
            <a:r>
              <a:rPr lang="en-IN" dirty="0"/>
              <a:t>())&gt;0)</a:t>
            </a:r>
          </a:p>
          <a:p>
            <a:pPr marL="0" indent="0">
              <a:buNone/>
            </a:pPr>
            <a:r>
              <a:rPr lang="en-IN" dirty="0"/>
              <a:t>  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outfile.write</a:t>
            </a:r>
            <a:r>
              <a:rPr lang="en-IN" dirty="0"/>
              <a:t>(b);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infile.close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outfile.close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}</a:t>
            </a:r>
          </a:p>
          <a:p>
            <a:pPr marL="0" indent="0">
              <a:buNone/>
            </a:pPr>
            <a:r>
              <a:rPr lang="en-IN" dirty="0"/>
              <a:t>   catch(Exception e)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9237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7288-F349-4470-9626-40B2654F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DE2E8B-345B-488A-94B9-150E34B912D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6800" y="3505200"/>
            <a:ext cx="2219325" cy="114299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42E955-8511-44DD-A108-37E2B8829E39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999037" y="3295650"/>
            <a:ext cx="2200275" cy="1143000"/>
          </a:xfrm>
        </p:spPr>
      </p:pic>
    </p:spTree>
    <p:extLst>
      <p:ext uri="{BB962C8B-B14F-4D97-AF65-F5344CB8AC3E}">
        <p14:creationId xmlns:p14="http://schemas.microsoft.com/office/powerpoint/2010/main" val="1512616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C14E5-C05B-4D9D-A693-9676ADB2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C811112-5C93-4334-A1ED-AF677A8D6BB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14450" y="3219450"/>
            <a:ext cx="1943100" cy="13335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A60A5-DAF2-42F8-AE4D-872EB48B138F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3321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63C2-CB94-4899-ABB4-B25E3DBB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E7DC4-277C-4C9E-BAF2-D536B093535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//31.3 WAP TO DISPLAY THE CONTENT OF FILE SUPPLIED AS COMMENT LINE ARGUMENTS.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import java.io.*;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filebyte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public static void main(String </a:t>
            </a:r>
            <a:r>
              <a:rPr lang="en-IN" dirty="0" err="1"/>
              <a:t>args</a:t>
            </a:r>
            <a:r>
              <a:rPr lang="en-IN" dirty="0"/>
              <a:t>[]) throws Exception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int size;</a:t>
            </a:r>
          </a:p>
          <a:p>
            <a:pPr marL="0" indent="0">
              <a:buNone/>
            </a:pPr>
            <a:r>
              <a:rPr lang="en-IN" dirty="0" err="1"/>
              <a:t>FileInputStream</a:t>
            </a:r>
            <a:r>
              <a:rPr lang="en-IN" dirty="0"/>
              <a:t> f=new </a:t>
            </a:r>
            <a:r>
              <a:rPr lang="en-IN" dirty="0" err="1"/>
              <a:t>FileInputStream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[0]);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("Bytes ready to read:"+(size=</a:t>
            </a:r>
            <a:r>
              <a:rPr lang="en-IN" dirty="0" err="1"/>
              <a:t>f.available</a:t>
            </a:r>
            <a:r>
              <a:rPr lang="en-IN" dirty="0"/>
              <a:t>()));</a:t>
            </a:r>
          </a:p>
          <a:p>
            <a:pPr marL="0" indent="0">
              <a:buNone/>
            </a:pPr>
            <a:r>
              <a:rPr lang="en-IN" dirty="0"/>
              <a:t>char str[]=new char[200];</a:t>
            </a:r>
          </a:p>
          <a:p>
            <a:pPr marL="0" indent="0">
              <a:buNone/>
            </a:pPr>
            <a:r>
              <a:rPr lang="en-IN" dirty="0"/>
              <a:t>for(int 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size;i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str[</a:t>
            </a:r>
            <a:r>
              <a:rPr lang="en-IN" dirty="0" err="1"/>
              <a:t>i</a:t>
            </a:r>
            <a:r>
              <a:rPr lang="en-IN" dirty="0"/>
              <a:t>]=((char)</a:t>
            </a:r>
            <a:r>
              <a:rPr lang="en-IN" dirty="0" err="1"/>
              <a:t>f.read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 err="1"/>
              <a:t>System.out.print</a:t>
            </a:r>
            <a:r>
              <a:rPr lang="en-IN" dirty="0"/>
              <a:t>(str[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System.out.print</a:t>
            </a:r>
            <a:r>
              <a:rPr lang="en-IN" dirty="0"/>
              <a:t>("");</a:t>
            </a:r>
          </a:p>
          <a:p>
            <a:pPr marL="0" indent="0">
              <a:buNone/>
            </a:pPr>
            <a:r>
              <a:rPr lang="en-IN" dirty="0" err="1"/>
              <a:t>f.close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7008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5F94-ADFE-4A4E-96A6-D80A6925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BAC5C-CE20-4D68-8738-D3AFA4ACD95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57400" y="3098801"/>
            <a:ext cx="4114800" cy="1143000"/>
          </a:xfrm>
        </p:spPr>
      </p:pic>
    </p:spTree>
    <p:extLst>
      <p:ext uri="{BB962C8B-B14F-4D97-AF65-F5344CB8AC3E}">
        <p14:creationId xmlns:p14="http://schemas.microsoft.com/office/powerpoint/2010/main" val="26015264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2692A-C1BB-4D09-BF24-866C6E5F9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95D51-F88A-417D-80F2-77BE6B72A58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95400"/>
            <a:ext cx="7467600" cy="51785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//31.2 WAP TO write bytes to a file</a:t>
            </a:r>
          </a:p>
          <a:p>
            <a:pPr marL="0" indent="0">
              <a:buNone/>
            </a:pPr>
            <a:r>
              <a:rPr lang="en-IN" dirty="0"/>
              <a:t>import java.io.*;</a:t>
            </a:r>
          </a:p>
          <a:p>
            <a:pPr marL="0" indent="0">
              <a:buNone/>
            </a:pPr>
            <a:r>
              <a:rPr lang="en-IN" dirty="0"/>
              <a:t>class filebyte2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public static void main(String </a:t>
            </a:r>
            <a:r>
              <a:rPr lang="en-IN" dirty="0" err="1"/>
              <a:t>args</a:t>
            </a:r>
            <a:r>
              <a:rPr lang="en-IN" dirty="0"/>
              <a:t>[]) throws </a:t>
            </a:r>
            <a:r>
              <a:rPr lang="en-IN" dirty="0" err="1"/>
              <a:t>IOException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byte b[]=new byte[100];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("Entered text to be saved in file:");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int bytes=</a:t>
            </a:r>
            <a:r>
              <a:rPr lang="en-IN" dirty="0" err="1"/>
              <a:t>System.in.read</a:t>
            </a:r>
            <a:r>
              <a:rPr lang="en-IN" dirty="0"/>
              <a:t>(b);</a:t>
            </a:r>
          </a:p>
          <a:p>
            <a:pPr marL="0" indent="0">
              <a:buNone/>
            </a:pPr>
            <a:r>
              <a:rPr lang="en-IN" dirty="0" err="1"/>
              <a:t>FileOutputStream</a:t>
            </a:r>
            <a:r>
              <a:rPr lang="en-IN" dirty="0"/>
              <a:t> f=new </a:t>
            </a:r>
            <a:r>
              <a:rPr lang="en-IN" dirty="0" err="1"/>
              <a:t>FileOutputStream</a:t>
            </a:r>
            <a:r>
              <a:rPr lang="en-IN" dirty="0"/>
              <a:t>("demo1.txt");</a:t>
            </a:r>
          </a:p>
          <a:p>
            <a:pPr marL="0" indent="0">
              <a:buNone/>
            </a:pPr>
            <a:r>
              <a:rPr lang="en-IN" dirty="0" err="1"/>
              <a:t>f.write</a:t>
            </a:r>
            <a:r>
              <a:rPr lang="en-IN" dirty="0"/>
              <a:t>(b,0,bytes);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("Data </a:t>
            </a:r>
            <a:r>
              <a:rPr lang="en-IN" dirty="0" err="1"/>
              <a:t>tobe</a:t>
            </a:r>
            <a:r>
              <a:rPr lang="en-IN" dirty="0"/>
              <a:t> written to the file demo1.txt:");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f.close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4387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400" b="1" dirty="0"/>
              <a:t>Output Stream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It takes data from the program &amp; sends or write it to the destination file.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200400"/>
            <a:ext cx="6019800" cy="236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CFD0C8-5F6D-4E1C-9034-3F52256826EC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9784809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6862-ABF3-4026-8777-2675AC38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69F44E-CFEA-4078-ACB9-26B02A16BF7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57462" y="3298826"/>
            <a:ext cx="3267075" cy="1143000"/>
          </a:xfrm>
        </p:spPr>
      </p:pic>
    </p:spTree>
    <p:extLst>
      <p:ext uri="{BB962C8B-B14F-4D97-AF65-F5344CB8AC3E}">
        <p14:creationId xmlns:p14="http://schemas.microsoft.com/office/powerpoint/2010/main" val="41281696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0137-2487-4405-8D21-0E1C3E7E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3D9DC8-9426-4E39-88C2-EAA3568E42D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057400" y="2819401"/>
            <a:ext cx="3267075" cy="1803400"/>
          </a:xfrm>
        </p:spPr>
      </p:pic>
    </p:spTree>
    <p:extLst>
      <p:ext uri="{BB962C8B-B14F-4D97-AF65-F5344CB8AC3E}">
        <p14:creationId xmlns:p14="http://schemas.microsoft.com/office/powerpoint/2010/main" val="18676889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1C4AB-4CE9-4162-AD2F-C9AB600A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4DA8E-0F2B-43DD-899C-F8911393E8C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55955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//31.2 WAP TO write bytes to a file</a:t>
            </a:r>
          </a:p>
          <a:p>
            <a:pPr marL="0" indent="0">
              <a:buNone/>
            </a:pPr>
            <a:r>
              <a:rPr lang="en-IN" dirty="0"/>
              <a:t>import java.io.*;</a:t>
            </a:r>
          </a:p>
          <a:p>
            <a:pPr marL="0" indent="0">
              <a:buNone/>
            </a:pPr>
            <a:r>
              <a:rPr lang="en-IN" dirty="0"/>
              <a:t>class filebyte3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public static void main(String </a:t>
            </a:r>
            <a:r>
              <a:rPr lang="en-IN" dirty="0" err="1"/>
              <a:t>args</a:t>
            </a:r>
            <a:r>
              <a:rPr lang="en-IN" dirty="0"/>
              <a:t>[]) 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try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FileOutputStream</a:t>
            </a:r>
            <a:r>
              <a:rPr lang="en-IN" dirty="0"/>
              <a:t> f=new </a:t>
            </a:r>
            <a:r>
              <a:rPr lang="en-IN" dirty="0" err="1"/>
              <a:t>FileOutputStream</a:t>
            </a:r>
            <a:r>
              <a:rPr lang="en-IN" dirty="0"/>
              <a:t>("output.txt");</a:t>
            </a:r>
          </a:p>
          <a:p>
            <a:pPr marL="0" indent="0">
              <a:buNone/>
            </a:pPr>
            <a:r>
              <a:rPr lang="en-IN" dirty="0" err="1"/>
              <a:t>f.write</a:t>
            </a:r>
            <a:r>
              <a:rPr lang="en-IN" dirty="0"/>
              <a:t>(90);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("Data </a:t>
            </a:r>
            <a:r>
              <a:rPr lang="en-IN" dirty="0" err="1"/>
              <a:t>tobe</a:t>
            </a:r>
            <a:r>
              <a:rPr lang="en-IN" dirty="0"/>
              <a:t> written to the file output.txt:");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f.close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catch(Exception e)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(e);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3546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FF42-A624-4CCD-AD18-DFFD6B68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0BF85D-287E-45A1-B7D3-3CBB8675845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28650" y="3048000"/>
            <a:ext cx="3314700" cy="114300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CA9976-EB18-4E41-A43E-7C61B85E261E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5013325" y="2895600"/>
            <a:ext cx="2171700" cy="1695450"/>
          </a:xfrm>
        </p:spPr>
      </p:pic>
    </p:spTree>
    <p:extLst>
      <p:ext uri="{BB962C8B-B14F-4D97-AF65-F5344CB8AC3E}">
        <p14:creationId xmlns:p14="http://schemas.microsoft.com/office/powerpoint/2010/main" val="1113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944-ECFA-463A-8B3F-5E9E92846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DF6B-76B7-4B80-96A2-8206FBCF8ED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//31.2 WAP TO read bytes from a file</a:t>
            </a:r>
          </a:p>
          <a:p>
            <a:pPr marL="0" indent="0">
              <a:buNone/>
            </a:pPr>
            <a:r>
              <a:rPr lang="en-IN" dirty="0"/>
              <a:t>import java.io.*;</a:t>
            </a:r>
          </a:p>
          <a:p>
            <a:pPr marL="0" indent="0">
              <a:buNone/>
            </a:pPr>
            <a:r>
              <a:rPr lang="en-IN" dirty="0"/>
              <a:t>class filebyte4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public static void main(String </a:t>
            </a:r>
            <a:r>
              <a:rPr lang="en-IN" dirty="0" err="1"/>
              <a:t>args</a:t>
            </a:r>
            <a:r>
              <a:rPr lang="en-IN" dirty="0"/>
              <a:t>[]) 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try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FileInputStream</a:t>
            </a:r>
            <a:r>
              <a:rPr lang="en-IN" dirty="0"/>
              <a:t> f=new </a:t>
            </a:r>
            <a:r>
              <a:rPr lang="en-IN" dirty="0" err="1"/>
              <a:t>FileInputStream</a:t>
            </a:r>
            <a:r>
              <a:rPr lang="en-IN" dirty="0"/>
              <a:t>("output.txt");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i</a:t>
            </a:r>
            <a:r>
              <a:rPr lang="en-IN" dirty="0"/>
              <a:t>=</a:t>
            </a:r>
            <a:r>
              <a:rPr lang="en-IN" dirty="0" err="1"/>
              <a:t>f.read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("Data read from the file output.txt:");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((char)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f.close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catch(Exception e)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(e);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8644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C5A9D-8808-4D3B-9579-87D08F22B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A7734-4A89-4A7C-B9CB-A0198B9EF64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514600" y="2895600"/>
            <a:ext cx="3352800" cy="1508125"/>
          </a:xfrm>
        </p:spPr>
      </p:pic>
    </p:spTree>
    <p:extLst>
      <p:ext uri="{BB962C8B-B14F-4D97-AF65-F5344CB8AC3E}">
        <p14:creationId xmlns:p14="http://schemas.microsoft.com/office/powerpoint/2010/main" val="25126531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E1D2-8D0D-4BD3-93C7-EECF7A532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DDF8-C7A7-42BE-8062-7329E5957E5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//31.2 WAP TO write bytes to a file</a:t>
            </a:r>
          </a:p>
          <a:p>
            <a:pPr marL="0" indent="0">
              <a:buNone/>
            </a:pPr>
            <a:r>
              <a:rPr lang="en-IN" dirty="0"/>
              <a:t>import java.io.*;</a:t>
            </a:r>
          </a:p>
          <a:p>
            <a:pPr marL="0" indent="0">
              <a:buNone/>
            </a:pPr>
            <a:r>
              <a:rPr lang="en-IN" dirty="0"/>
              <a:t>class filebyte5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public static void main(String </a:t>
            </a:r>
            <a:r>
              <a:rPr lang="en-IN" dirty="0" err="1"/>
              <a:t>args</a:t>
            </a:r>
            <a:r>
              <a:rPr lang="en-IN" dirty="0"/>
              <a:t>[]) 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try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FileOutputStream</a:t>
            </a:r>
            <a:r>
              <a:rPr lang="en-IN" dirty="0"/>
              <a:t> f=new </a:t>
            </a:r>
            <a:r>
              <a:rPr lang="en-IN" dirty="0" err="1"/>
              <a:t>FileOutputStream</a:t>
            </a:r>
            <a:r>
              <a:rPr lang="en-IN" dirty="0"/>
              <a:t>("t1.txt");</a:t>
            </a:r>
          </a:p>
          <a:p>
            <a:pPr marL="0" indent="0">
              <a:buNone/>
            </a:pPr>
            <a:r>
              <a:rPr lang="en-IN" dirty="0"/>
              <a:t>String s="</a:t>
            </a:r>
            <a:r>
              <a:rPr lang="en-IN" dirty="0" err="1"/>
              <a:t>Iam</a:t>
            </a:r>
            <a:r>
              <a:rPr lang="en-IN" dirty="0"/>
              <a:t> </a:t>
            </a:r>
            <a:r>
              <a:rPr lang="en-IN" dirty="0" err="1"/>
              <a:t>writting</a:t>
            </a:r>
            <a:r>
              <a:rPr lang="en-IN" dirty="0"/>
              <a:t>:";</a:t>
            </a:r>
          </a:p>
          <a:p>
            <a:pPr marL="0" indent="0">
              <a:buNone/>
            </a:pPr>
            <a:r>
              <a:rPr lang="en-IN" dirty="0"/>
              <a:t>byte b[]=</a:t>
            </a:r>
            <a:r>
              <a:rPr lang="en-IN" dirty="0" err="1"/>
              <a:t>s.getBytes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f.write</a:t>
            </a:r>
            <a:r>
              <a:rPr lang="en-IN" dirty="0"/>
              <a:t>(b);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("Data </a:t>
            </a:r>
            <a:r>
              <a:rPr lang="en-IN" dirty="0" err="1"/>
              <a:t>tobe</a:t>
            </a:r>
            <a:r>
              <a:rPr lang="en-IN" dirty="0"/>
              <a:t> written to the file t1.txt:");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f.close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catch(Exception e)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(e);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5060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825BC-A333-4BD2-82B7-82BF2741C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81D6A3B-80A7-49EE-9410-4B50560F9DB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71512" y="3200401"/>
            <a:ext cx="3228975" cy="1014412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C61ADCE-A556-4026-81C2-8B345CB7DC1B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5003800" y="2286000"/>
            <a:ext cx="2540000" cy="2124075"/>
          </a:xfrm>
        </p:spPr>
      </p:pic>
    </p:spTree>
    <p:extLst>
      <p:ext uri="{BB962C8B-B14F-4D97-AF65-F5344CB8AC3E}">
        <p14:creationId xmlns:p14="http://schemas.microsoft.com/office/powerpoint/2010/main" val="28636976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2E17-A806-4671-9E5E-02D43502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AF943-1F9C-483A-B42C-53F5BDC16F6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4833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//WAP TO COUNT NO OF LINES AND WORDS IN A FILE.</a:t>
            </a:r>
          </a:p>
          <a:p>
            <a:pPr marL="0" indent="0">
              <a:buNone/>
            </a:pPr>
            <a:r>
              <a:rPr lang="en-IN" dirty="0"/>
              <a:t>//Direct approach</a:t>
            </a:r>
          </a:p>
          <a:p>
            <a:pPr marL="0" indent="0">
              <a:buNone/>
            </a:pPr>
            <a:r>
              <a:rPr lang="en-IN" dirty="0"/>
              <a:t>import java.io.*;</a:t>
            </a:r>
          </a:p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filecount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  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   {</a:t>
            </a:r>
          </a:p>
          <a:p>
            <a:pPr marL="0" indent="0">
              <a:buNone/>
            </a:pPr>
            <a:r>
              <a:rPr lang="en-IN" dirty="0"/>
              <a:t>     int b;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FileInputStream</a:t>
            </a:r>
            <a:r>
              <a:rPr lang="en-IN" dirty="0"/>
              <a:t> </a:t>
            </a:r>
            <a:r>
              <a:rPr lang="en-IN" dirty="0" err="1"/>
              <a:t>infile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int word=0;</a:t>
            </a:r>
          </a:p>
          <a:p>
            <a:pPr marL="0" indent="0">
              <a:buNone/>
            </a:pPr>
            <a:r>
              <a:rPr lang="en-IN" dirty="0"/>
              <a:t>     try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infile</a:t>
            </a:r>
            <a:r>
              <a:rPr lang="en-IN" dirty="0"/>
              <a:t>=new  </a:t>
            </a:r>
            <a:r>
              <a:rPr lang="en-IN" dirty="0" err="1"/>
              <a:t>FileInputStream</a:t>
            </a:r>
            <a:r>
              <a:rPr lang="en-IN" dirty="0"/>
              <a:t>("D:\\b.txt");</a:t>
            </a:r>
          </a:p>
          <a:p>
            <a:pPr marL="0" indent="0">
              <a:buNone/>
            </a:pPr>
            <a:r>
              <a:rPr lang="en-IN" dirty="0"/>
              <a:t>      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4655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7435-9D50-4B8C-BDF8-303CC9454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52641-7BF9-425D-A58D-0890F9BF077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 while((b=</a:t>
            </a:r>
            <a:r>
              <a:rPr lang="en-IN" dirty="0" err="1"/>
              <a:t>infile.read</a:t>
            </a:r>
            <a:r>
              <a:rPr lang="en-IN" dirty="0"/>
              <a:t>())&gt;0)</a:t>
            </a:r>
          </a:p>
          <a:p>
            <a:pPr marL="0" indent="0">
              <a:buNone/>
            </a:pPr>
            <a:r>
              <a:rPr lang="en-IN" dirty="0"/>
              <a:t>      {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System.out.println</a:t>
            </a:r>
            <a:r>
              <a:rPr lang="en-IN" dirty="0"/>
              <a:t>((char)b);</a:t>
            </a:r>
          </a:p>
          <a:p>
            <a:pPr marL="0" indent="0">
              <a:buNone/>
            </a:pPr>
            <a:r>
              <a:rPr lang="en-IN" dirty="0"/>
              <a:t>        word++;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     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infile.close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System.out.println</a:t>
            </a:r>
            <a:r>
              <a:rPr lang="en-IN" dirty="0"/>
              <a:t>("No of word:"+word);		</a:t>
            </a:r>
          </a:p>
          <a:p>
            <a:pPr marL="0" indent="0">
              <a:buNone/>
            </a:pPr>
            <a:r>
              <a:rPr lang="en-IN" dirty="0"/>
              <a:t>           }</a:t>
            </a:r>
          </a:p>
          <a:p>
            <a:pPr marL="0" indent="0">
              <a:buNone/>
            </a:pPr>
            <a:r>
              <a:rPr lang="en-IN" dirty="0"/>
              <a:t>   catch(Exception e)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798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classes.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7772400" cy="5105400"/>
          </a:xfrm>
        </p:spPr>
      </p:pic>
    </p:spTree>
    <p:extLst>
      <p:ext uri="{BB962C8B-B14F-4D97-AF65-F5344CB8AC3E}">
        <p14:creationId xmlns:p14="http://schemas.microsoft.com/office/powerpoint/2010/main" val="1969327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7A5F-A760-4FED-8F19-9B8B49ED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5B5024-6915-4AAB-9C61-0D506C80C6B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438400" y="2743200"/>
            <a:ext cx="2990850" cy="1817687"/>
          </a:xfrm>
        </p:spPr>
      </p:pic>
    </p:spTree>
    <p:extLst>
      <p:ext uri="{BB962C8B-B14F-4D97-AF65-F5344CB8AC3E}">
        <p14:creationId xmlns:p14="http://schemas.microsoft.com/office/powerpoint/2010/main" val="33880477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7465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 dirty="0"/>
              <a:t>I] Byte Stream Classes :-</a:t>
            </a:r>
            <a:endParaRPr lang="en-US" dirty="0"/>
          </a:p>
          <a:p>
            <a:pPr marL="0" lvl="0" indent="0">
              <a:buNone/>
            </a:pPr>
            <a:r>
              <a:rPr lang="en-US" dirty="0"/>
              <a:t>It provides support for handling </a:t>
            </a:r>
            <a:r>
              <a:rPr lang="en-US" dirty="0" err="1"/>
              <a:t>Input/Output</a:t>
            </a:r>
            <a:r>
              <a:rPr lang="en-US" dirty="0"/>
              <a:t> operation on byte.</a:t>
            </a:r>
          </a:p>
          <a:p>
            <a:pPr marL="0" lvl="0" indent="0">
              <a:buNone/>
            </a:pPr>
            <a:r>
              <a:rPr lang="en-US" dirty="0"/>
              <a:t>Byte stream classes are classified into two types as follows:-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b="1" dirty="0" err="1"/>
              <a:t>InputStream</a:t>
            </a:r>
            <a:r>
              <a:rPr lang="en-US" sz="2400" b="1" dirty="0"/>
              <a:t> Classes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r>
              <a:rPr lang="en-US" sz="2400" b="1" dirty="0" err="1"/>
              <a:t>OutputStream</a:t>
            </a:r>
            <a:r>
              <a:rPr lang="en-US" sz="2400" b="1" dirty="0"/>
              <a:t> Classes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50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b="1" dirty="0" err="1"/>
              <a:t>InputStream</a:t>
            </a:r>
            <a:r>
              <a:rPr lang="en-US" b="1" dirty="0"/>
              <a:t> Classes :-</a:t>
            </a:r>
            <a:endParaRPr lang="en-US" dirty="0"/>
          </a:p>
          <a:p>
            <a:pPr lvl="0">
              <a:buFont typeface="Wingdings" pitchFamily="2" charset="2"/>
              <a:buChar char="ü"/>
            </a:pPr>
            <a:r>
              <a:rPr lang="en-US" dirty="0"/>
              <a:t> It is used to read 8–bit (bytes) from Input device.</a:t>
            </a:r>
          </a:p>
          <a:p>
            <a:pPr lvl="0">
              <a:buFont typeface="Wingdings" pitchFamily="2" charset="2"/>
              <a:buChar char="ü"/>
            </a:pPr>
            <a:r>
              <a:rPr lang="en-US" dirty="0"/>
              <a:t>It defines methods for performing the input functions like reading bytes, closing streams, marking position in streams, skipping ahead in a stream &amp; finding number of bytes.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70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InputStream</a:t>
            </a:r>
            <a:r>
              <a:rPr lang="en-US" b="1" dirty="0"/>
              <a:t> Methods :-</a:t>
            </a:r>
            <a:endParaRPr lang="en-US" dirty="0"/>
          </a:p>
          <a:p>
            <a:pPr lvl="1"/>
            <a:r>
              <a:rPr lang="en-US" dirty="0"/>
              <a:t>  </a:t>
            </a:r>
            <a:r>
              <a:rPr lang="en-US" sz="2400" b="1" dirty="0" err="1"/>
              <a:t>int</a:t>
            </a:r>
            <a:r>
              <a:rPr lang="en-US" sz="2400" b="1" dirty="0"/>
              <a:t> read()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  Reading byte of data from input stream.</a:t>
            </a:r>
          </a:p>
          <a:p>
            <a:pPr lvl="1"/>
            <a:r>
              <a:rPr lang="en-US" sz="2400" b="1" dirty="0" err="1"/>
              <a:t>int</a:t>
            </a:r>
            <a:r>
              <a:rPr lang="en-US" sz="2400" b="1" dirty="0"/>
              <a:t> read(byte b[])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  Reading an array of bytes into b.</a:t>
            </a:r>
          </a:p>
          <a:p>
            <a:pPr lvl="1"/>
            <a:r>
              <a:rPr lang="en-US" sz="2400" b="1" dirty="0" err="1"/>
              <a:t>int</a:t>
            </a:r>
            <a:r>
              <a:rPr lang="en-US" sz="2400" b="1" dirty="0"/>
              <a:t> read(byte b[],</a:t>
            </a:r>
            <a:r>
              <a:rPr lang="en-US" sz="2400" b="1" dirty="0" err="1"/>
              <a:t>int</a:t>
            </a:r>
            <a:r>
              <a:rPr lang="en-US" sz="2400" b="1" dirty="0"/>
              <a:t> n, </a:t>
            </a:r>
            <a:r>
              <a:rPr lang="en-US" sz="2400" b="1" dirty="0" err="1"/>
              <a:t>int</a:t>
            </a:r>
            <a:r>
              <a:rPr lang="en-US" sz="2400" b="1" dirty="0"/>
              <a:t> m)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  Reading m bytes into array b starting from n</a:t>
            </a:r>
            <a:r>
              <a:rPr lang="en-US" baseline="30000" dirty="0"/>
              <a:t>th</a:t>
            </a:r>
            <a:r>
              <a:rPr lang="en-US" dirty="0"/>
              <a:t> byte</a:t>
            </a:r>
            <a:r>
              <a:rPr lang="en-US" baseline="-25000" dirty="0"/>
              <a:t>.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817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 lang="en-US" sz="2400" b="1" dirty="0" err="1"/>
              <a:t>int</a:t>
            </a:r>
            <a:r>
              <a:rPr lang="en-US" sz="2400" b="1" dirty="0"/>
              <a:t> available()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 Return number of available bytes currently available for reading.</a:t>
            </a:r>
          </a:p>
          <a:p>
            <a:pPr lvl="1"/>
            <a:r>
              <a:rPr lang="en-US" sz="2400" b="1" dirty="0"/>
              <a:t>long skip(n)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 Skips over n bytes from the input stream.</a:t>
            </a:r>
          </a:p>
          <a:p>
            <a:pPr lvl="1"/>
            <a:r>
              <a:rPr lang="en-US" sz="2400" b="1" dirty="0"/>
              <a:t>void reset()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Goes back to the beginning of the stream.</a:t>
            </a:r>
          </a:p>
          <a:p>
            <a:pPr lvl="1"/>
            <a:r>
              <a:rPr lang="en-US" sz="2400" b="1" dirty="0"/>
              <a:t>void close() :-</a:t>
            </a:r>
            <a:endParaRPr lang="en-US" sz="2400" dirty="0"/>
          </a:p>
          <a:p>
            <a:pPr marL="0" indent="0">
              <a:buNone/>
            </a:pPr>
            <a:r>
              <a:rPr lang="en-US" dirty="0"/>
              <a:t>         Close the input stream.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C52EAF-DA5B-4B1E-A44F-E4975A822422}"/>
              </a:ext>
            </a:extLst>
          </p:cNvPr>
          <p:cNvSpPr txBox="1"/>
          <p:nvPr/>
        </p:nvSpPr>
        <p:spPr>
          <a:xfrm>
            <a:off x="3126259" y="3286897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942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28f30a4-1791-4732-9d20-1f6df78d9357">
      <Terms xmlns="http://schemas.microsoft.com/office/infopath/2007/PartnerControls"/>
    </lcf76f155ced4ddcb4097134ff3c332f>
    <TaxCatchAll xmlns="7ac8b589-9f25-49c2-9ee1-8eed24e6cfb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3E4E453D9D64CA5C10E65853AD80D" ma:contentTypeVersion="14" ma:contentTypeDescription="Create a new document." ma:contentTypeScope="" ma:versionID="5f3b8daab03140f48be08eb113257520">
  <xsd:schema xmlns:xsd="http://www.w3.org/2001/XMLSchema" xmlns:xs="http://www.w3.org/2001/XMLSchema" xmlns:p="http://schemas.microsoft.com/office/2006/metadata/properties" xmlns:ns2="728f30a4-1791-4732-9d20-1f6df78d9357" xmlns:ns3="7ac8b589-9f25-49c2-9ee1-8eed24e6cfb1" targetNamespace="http://schemas.microsoft.com/office/2006/metadata/properties" ma:root="true" ma:fieldsID="79d78c8811a2d0cc06cc806d02fb0e01" ns2:_="" ns3:_="">
    <xsd:import namespace="728f30a4-1791-4732-9d20-1f6df78d9357"/>
    <xsd:import namespace="7ac8b589-9f25-49c2-9ee1-8eed24e6c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8f30a4-1791-4732-9d20-1f6df78d93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ee7539e7-0300-4e83-8809-a413c65199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8b589-9f25-49c2-9ee1-8eed24e6cfb1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f57ec795-1adc-4c14-8e83-5834f851c766}" ma:internalName="TaxCatchAll" ma:showField="CatchAllData" ma:web="7ac8b589-9f25-49c2-9ee1-8eed24e6c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E12C6D-5C04-4EBA-90D5-44D7B157AA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A675730-4CEE-4005-8C6F-95869A89A740}"/>
</file>

<file path=customXml/itemProps3.xml><?xml version="1.0" encoding="utf-8"?>
<ds:datastoreItem xmlns:ds="http://schemas.openxmlformats.org/officeDocument/2006/customXml" ds:itemID="{BE8D19AB-9D9C-4FF6-BA7A-4D1FDDD728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120</TotalTime>
  <Words>2246</Words>
  <Application>Microsoft Office PowerPoint</Application>
  <PresentationFormat>On-screen Show (4:3)</PresentationFormat>
  <Paragraphs>383</Paragraphs>
  <Slides>51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Oriel</vt:lpstr>
      <vt:lpstr>Unit-VI  Managing Input/Output/File in Java</vt:lpstr>
      <vt:lpstr>What are the streams? </vt:lpstr>
      <vt:lpstr>types of stream</vt:lpstr>
      <vt:lpstr>PowerPoint Presentation</vt:lpstr>
      <vt:lpstr>stream classes.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Functionality of File Class</vt:lpstr>
      <vt:lpstr>PowerPoint Presentation</vt:lpstr>
      <vt:lpstr>PowerPoint Presentation</vt:lpstr>
      <vt:lpstr>PowerPoint Presentation</vt:lpstr>
      <vt:lpstr>PowerPoint Presentation</vt:lpstr>
      <vt:lpstr>serialization</vt:lpstr>
      <vt:lpstr>Program of Reading and writing characters </vt:lpstr>
      <vt:lpstr>Program of Reading and writing byte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FILE I/O &amp; COLLECTION FRAMEWORK(12 MARKS)</dc:title>
  <dc:creator>amin</dc:creator>
  <cp:lastModifiedBy>Nimkarde Suvarna Laxman</cp:lastModifiedBy>
  <cp:revision>42</cp:revision>
  <dcterms:created xsi:type="dcterms:W3CDTF">2018-09-25T09:14:58Z</dcterms:created>
  <dcterms:modified xsi:type="dcterms:W3CDTF">2021-07-06T15:25:31Z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0x010100B7D3E4E453D9D64CA5C10E65853AD80D</vt:lpwstr>
  </property>
</Properties>
</file>