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88.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98" roundtripDataSignature="AMtx7mgSVxeAsQnMoIgaE6XeqYIzGCA+w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A246FFA-2F52-41CC-A7EE-9C28B91C0EBE}">
  <a:tblStyle styleId="{AA246FFA-2F52-41CC-A7EE-9C28B91C0EBE}"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10" Type="http://schemas.openxmlformats.org/officeDocument/2006/relationships/slide" Target="slides/slide4.xml"/><Relationship Id="rId98" Type="http://customschemas.google.com/relationships/presentationmetadata" Target="metadata"/><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78623b34ec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78623b34ec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ec613b50c5_0_2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ec613b50c5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78623b34ec_0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78623b34ec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ec613b50c5_0_3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ec613b50c5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ec613b50c5_0_3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ec613b50c5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ec613b50c5_0_3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ec613b50c5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ec613b50c5_0_39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ec613b50c5_0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ec613b50c5_0_4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ec613b50c5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ec613b50c5_0_4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ec613b50c5_0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ec613b50c5_0_4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ec613b50c5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ec613b50c5_0_4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ec613b50c5_0_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ec613b50c5_0_4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ec613b50c5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ec613b50c5_0_3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ec613b50c5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ec613b50c5_0_3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ec613b50c5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2ec613b50c5_0_3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2ec613b50c5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ec613b50c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g2ec613b50c5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2ec613b50c5_0_3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2ec613b50c5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2ec613b50c5_0_3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2ec613b50c5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2edcaf2b100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2edcaf2b10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2edcaf2b100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2edcaf2b10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2ec613b50c5_0_2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2ec613b50c5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2ec613b50c5_0_2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2ec613b50c5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2ec613b50c5_0_29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2ec613b50c5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2ec613b50c5_0_3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2ec613b50c5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2ec613b50c5_0_3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2ec613b50c5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2ec613b50c5_0_30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2ec613b50c5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2edcaf2b100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2edcaf2b10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2ec613b50c5_0_3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2ec613b50c5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2ec613b50c5_0_3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2ec613b50c5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2ec613b50c5_0_2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2ec613b50c5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2ec613b50c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g2ec613b50c5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2ec613b50c5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2ec613b50c5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2ec613b50c5_0_2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2ec613b50c5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2ec613b50c5_0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2ec613b50c5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2ec613b50c5_0_2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2ec613b50c5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2ec613b50c5_0_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2ec613b50c5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2ec613b50c5_0_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2ec613b50c5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2ec613b50c5_0_2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2ec613b50c5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278623b34ec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278623b34e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278623b34ec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278623b34e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278623b34ec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278623b34e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2ec613b50c5_0_2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83" name="Google Shape;583;g2ec613b50c5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2ec613b50c5_0_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89" name="Google Shape;589;g2ec613b50c5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2ec613b50c5_0_2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2ec613b50c5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2edcaf2b100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2edcaf2b10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78623b34ec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78623b34e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g2edcaf2b100_0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09" name="Google Shape;609;g2edcaf2b10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2edcaf2b100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2edcaf2b10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g2edcaf2b100_0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23" name="Google Shape;623;g2edcaf2b100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g2ec613b50c5_0_2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30" name="Google Shape;630;g2ec613b50c5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g2ec613b50c5_0_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43" name="Google Shape;643;g2ec613b50c5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278623b34ec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278623b34e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g2ec613b50c5_0_2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63" name="Google Shape;663;g2ec613b50c5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g2edcaf2b100_0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70" name="Google Shape;670;g2edcaf2b100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78623b34ec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78623b34e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g2edcaf2b100_0_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77" name="Google Shape;677;g2edcaf2b100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g2ec613b50c5_0_2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84" name="Google Shape;684;g2ec613b50c5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3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3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4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4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4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3" name="Shape 23"/>
        <p:cNvGrpSpPr/>
        <p:nvPr/>
      </p:nvGrpSpPr>
      <p:grpSpPr>
        <a:xfrm>
          <a:off x="0" y="0"/>
          <a:ext cx="0" cy="0"/>
          <a:chOff x="0" y="0"/>
          <a:chExt cx="0" cy="0"/>
        </a:xfrm>
      </p:grpSpPr>
      <p:sp>
        <p:nvSpPr>
          <p:cNvPr id="24" name="Google Shape;24;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3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3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 name="Shape 30"/>
        <p:cNvGrpSpPr/>
        <p:nvPr/>
      </p:nvGrpSpPr>
      <p:grpSpPr>
        <a:xfrm>
          <a:off x="0" y="0"/>
          <a:ext cx="0" cy="0"/>
          <a:chOff x="0" y="0"/>
          <a:chExt cx="0" cy="0"/>
        </a:xfrm>
      </p:grpSpPr>
      <p:sp>
        <p:nvSpPr>
          <p:cNvPr id="31" name="Google Shape;31;p4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4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3" name="Google Shape;33;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4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4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4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4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4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4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4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4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4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45"/>
          <p:cNvSpPr/>
          <p:nvPr>
            <p:ph idx="2" type="pic"/>
          </p:nvPr>
        </p:nvSpPr>
        <p:spPr>
          <a:xfrm>
            <a:off x="5183188" y="987425"/>
            <a:ext cx="6172200" cy="4873625"/>
          </a:xfrm>
          <a:prstGeom prst="rect">
            <a:avLst/>
          </a:prstGeom>
          <a:noFill/>
          <a:ln>
            <a:noFill/>
          </a:ln>
        </p:spPr>
      </p:sp>
      <p:sp>
        <p:nvSpPr>
          <p:cNvPr id="64" name="Google Shape;64;p4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3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88101"/>
            <a:ext cx="9144000" cy="33219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93311"/>
              <a:buFont typeface="Calibri"/>
              <a:buNone/>
            </a:pPr>
            <a:r>
              <a:t/>
            </a:r>
            <a:endParaRPr b="1" sz="3322"/>
          </a:p>
          <a:p>
            <a:pPr indent="0" lvl="0" marL="0" rtl="0" algn="ctr">
              <a:lnSpc>
                <a:spcPct val="90000"/>
              </a:lnSpc>
              <a:spcBef>
                <a:spcPts val="0"/>
              </a:spcBef>
              <a:spcAft>
                <a:spcPts val="0"/>
              </a:spcAft>
              <a:buClr>
                <a:schemeClr val="dk1"/>
              </a:buClr>
              <a:buSzPct val="93311"/>
              <a:buFont typeface="Calibri"/>
              <a:buNone/>
            </a:pPr>
            <a:r>
              <a:t/>
            </a:r>
            <a:endParaRPr b="1" sz="3322"/>
          </a:p>
          <a:p>
            <a:pPr indent="0" lvl="0" marL="0" rtl="0" algn="ctr">
              <a:lnSpc>
                <a:spcPct val="90000"/>
              </a:lnSpc>
              <a:spcBef>
                <a:spcPts val="0"/>
              </a:spcBef>
              <a:spcAft>
                <a:spcPts val="0"/>
              </a:spcAft>
              <a:buClr>
                <a:schemeClr val="dk1"/>
              </a:buClr>
              <a:buSzPct val="93311"/>
              <a:buFont typeface="Calibri"/>
              <a:buNone/>
            </a:pPr>
            <a:r>
              <a:t/>
            </a:r>
            <a:endParaRPr b="1" sz="3322"/>
          </a:p>
          <a:p>
            <a:pPr indent="0" lvl="0" marL="0" rtl="0" algn="ctr">
              <a:lnSpc>
                <a:spcPct val="90000"/>
              </a:lnSpc>
              <a:spcBef>
                <a:spcPts val="0"/>
              </a:spcBef>
              <a:spcAft>
                <a:spcPts val="0"/>
              </a:spcAft>
              <a:buClr>
                <a:schemeClr val="dk1"/>
              </a:buClr>
              <a:buSzPct val="93311"/>
              <a:buFont typeface="Calibri"/>
              <a:buNone/>
            </a:pPr>
            <a:r>
              <a:t/>
            </a:r>
            <a:endParaRPr b="1" sz="3322"/>
          </a:p>
          <a:p>
            <a:pPr indent="0" lvl="0" marL="0" rtl="0" algn="ctr">
              <a:lnSpc>
                <a:spcPct val="90000"/>
              </a:lnSpc>
              <a:spcBef>
                <a:spcPts val="0"/>
              </a:spcBef>
              <a:spcAft>
                <a:spcPts val="0"/>
              </a:spcAft>
              <a:buClr>
                <a:schemeClr val="dk1"/>
              </a:buClr>
              <a:buSzPct val="93311"/>
              <a:buFont typeface="Calibri"/>
              <a:buNone/>
            </a:pPr>
            <a:r>
              <a:t/>
            </a:r>
            <a:endParaRPr b="1" sz="3322"/>
          </a:p>
          <a:p>
            <a:pPr indent="0" lvl="0" marL="0" rtl="0" algn="ctr">
              <a:lnSpc>
                <a:spcPct val="90000"/>
              </a:lnSpc>
              <a:spcBef>
                <a:spcPts val="0"/>
              </a:spcBef>
              <a:spcAft>
                <a:spcPts val="0"/>
              </a:spcAft>
              <a:buClr>
                <a:schemeClr val="dk1"/>
              </a:buClr>
              <a:buSzPct val="93311"/>
              <a:buFont typeface="Calibri"/>
              <a:buNone/>
            </a:pPr>
            <a:r>
              <a:t/>
            </a:r>
            <a:endParaRPr b="1" sz="3322"/>
          </a:p>
          <a:p>
            <a:pPr indent="0" lvl="0" marL="0" rtl="0" algn="ctr">
              <a:lnSpc>
                <a:spcPct val="90000"/>
              </a:lnSpc>
              <a:spcBef>
                <a:spcPts val="0"/>
              </a:spcBef>
              <a:spcAft>
                <a:spcPts val="0"/>
              </a:spcAft>
              <a:buClr>
                <a:schemeClr val="dk1"/>
              </a:buClr>
              <a:buSzPct val="93311"/>
              <a:buFont typeface="Calibri"/>
              <a:buNone/>
            </a:pPr>
            <a:r>
              <a:t/>
            </a:r>
            <a:endParaRPr b="1" sz="3322"/>
          </a:p>
          <a:p>
            <a:pPr indent="0" lvl="0" marL="0" rtl="0" algn="ctr">
              <a:lnSpc>
                <a:spcPct val="90000"/>
              </a:lnSpc>
              <a:spcBef>
                <a:spcPts val="0"/>
              </a:spcBef>
              <a:spcAft>
                <a:spcPts val="0"/>
              </a:spcAft>
              <a:buClr>
                <a:schemeClr val="dk1"/>
              </a:buClr>
              <a:buSzPct val="73614"/>
              <a:buFont typeface="Calibri"/>
              <a:buNone/>
            </a:pPr>
            <a:r>
              <a:t/>
            </a:r>
            <a:endParaRPr b="1" sz="4211"/>
          </a:p>
          <a:p>
            <a:pPr indent="0" lvl="0" marL="0" rtl="0" algn="ctr">
              <a:lnSpc>
                <a:spcPct val="90000"/>
              </a:lnSpc>
              <a:spcBef>
                <a:spcPts val="0"/>
              </a:spcBef>
              <a:spcAft>
                <a:spcPts val="0"/>
              </a:spcAft>
              <a:buClr>
                <a:schemeClr val="dk1"/>
              </a:buClr>
              <a:buSzPct val="73614"/>
              <a:buFont typeface="Calibri"/>
              <a:buNone/>
            </a:pPr>
            <a:r>
              <a:rPr b="1" lang="en-IN" sz="4211"/>
              <a:t>Course Title : OBJECT ORIENTED PROGRAMMING USING C++</a:t>
            </a:r>
            <a:br>
              <a:rPr b="1" lang="en-IN" sz="4211"/>
            </a:br>
            <a:r>
              <a:rPr b="1" lang="en-IN" sz="4211"/>
              <a:t>Course Code:</a:t>
            </a:r>
            <a:r>
              <a:rPr b="1" lang="en-IN" sz="4211"/>
              <a:t> </a:t>
            </a:r>
            <a:r>
              <a:rPr b="1" lang="en-IN" sz="4211"/>
              <a:t>313304</a:t>
            </a:r>
            <a:br>
              <a:rPr b="1" lang="en-IN" sz="6222"/>
            </a:br>
            <a:br>
              <a:rPr lang="en-IN"/>
            </a:br>
            <a:endParaRPr/>
          </a:p>
        </p:txBody>
      </p:sp>
      <p:sp>
        <p:nvSpPr>
          <p:cNvPr id="85" name="Google Shape;85;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b="1" lang="en-IN" sz="3600"/>
              <a:t>By: Suwarna Nimkarde</a:t>
            </a:r>
            <a:endParaRPr b="1" sz="3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278623b34ec_0_40"/>
          <p:cNvSpPr txBox="1"/>
          <p:nvPr>
            <p:ph type="title"/>
          </p:nvPr>
        </p:nvSpPr>
        <p:spPr>
          <a:xfrm>
            <a:off x="838200" y="365125"/>
            <a:ext cx="10515600" cy="4584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t/>
            </a:r>
            <a:endParaRPr/>
          </a:p>
        </p:txBody>
      </p:sp>
      <p:sp>
        <p:nvSpPr>
          <p:cNvPr id="142" name="Google Shape;142;g278623b34ec_0_40"/>
          <p:cNvSpPr txBox="1"/>
          <p:nvPr>
            <p:ph idx="1" type="body"/>
          </p:nvPr>
        </p:nvSpPr>
        <p:spPr>
          <a:xfrm>
            <a:off x="838200" y="1323000"/>
            <a:ext cx="10515600" cy="4853700"/>
          </a:xfrm>
          <a:prstGeom prst="rect">
            <a:avLst/>
          </a:prstGeom>
        </p:spPr>
        <p:txBody>
          <a:bodyPr anchorCtr="0" anchor="t" bIns="45700" lIns="91425" spcFirstLastPara="1" rIns="91425" wrap="square" tIns="45700">
            <a:normAutofit/>
          </a:bodyPr>
          <a:lstStyle/>
          <a:p>
            <a:pPr indent="0" lvl="0" marL="139700" rtl="0" algn="l">
              <a:lnSpc>
                <a:spcPct val="100000"/>
              </a:lnSpc>
              <a:spcBef>
                <a:spcPts val="400"/>
              </a:spcBef>
              <a:spcAft>
                <a:spcPts val="0"/>
              </a:spcAft>
              <a:buClr>
                <a:schemeClr val="dk1"/>
              </a:buClr>
              <a:buSzPts val="1400"/>
              <a:buFont typeface="Arial"/>
              <a:buNone/>
            </a:pPr>
            <a:r>
              <a:rPr lang="en-IN" sz="2000">
                <a:solidFill>
                  <a:srgbClr val="2E2E38"/>
                </a:solidFill>
              </a:rPr>
              <a:t>class student</a:t>
            </a:r>
            <a:endParaRPr sz="2000">
              <a:solidFill>
                <a:srgbClr val="2E2E38"/>
              </a:solidFill>
            </a:endParaRPr>
          </a:p>
          <a:p>
            <a:pPr indent="0" lvl="0" marL="139700" rtl="0" algn="l">
              <a:lnSpc>
                <a:spcPct val="100000"/>
              </a:lnSpc>
              <a:spcBef>
                <a:spcPts val="400"/>
              </a:spcBef>
              <a:spcAft>
                <a:spcPts val="0"/>
              </a:spcAft>
              <a:buClr>
                <a:schemeClr val="dk1"/>
              </a:buClr>
              <a:buSzPts val="1400"/>
              <a:buFont typeface="Arial"/>
              <a:buNone/>
            </a:pPr>
            <a:r>
              <a:rPr lang="en-IN" sz="2000">
                <a:solidFill>
                  <a:srgbClr val="2E2E38"/>
                </a:solidFill>
              </a:rPr>
              <a:t>{</a:t>
            </a:r>
            <a:endParaRPr sz="2000">
              <a:solidFill>
                <a:srgbClr val="2E2E38"/>
              </a:solidFill>
            </a:endParaRPr>
          </a:p>
          <a:p>
            <a:pPr indent="0" lvl="0" marL="139700" rtl="0" algn="l">
              <a:lnSpc>
                <a:spcPct val="100000"/>
              </a:lnSpc>
              <a:spcBef>
                <a:spcPts val="400"/>
              </a:spcBef>
              <a:spcAft>
                <a:spcPts val="0"/>
              </a:spcAft>
              <a:buClr>
                <a:schemeClr val="dk1"/>
              </a:buClr>
              <a:buSzPts val="1400"/>
              <a:buFont typeface="Arial"/>
              <a:buNone/>
            </a:pPr>
            <a:r>
              <a:rPr lang="en-IN" sz="2000">
                <a:solidFill>
                  <a:srgbClr val="2E2E38"/>
                </a:solidFill>
              </a:rPr>
              <a:t>     int rollno ;</a:t>
            </a:r>
            <a:endParaRPr sz="2000">
              <a:solidFill>
                <a:srgbClr val="2E2E38"/>
              </a:solidFill>
            </a:endParaRPr>
          </a:p>
          <a:p>
            <a:pPr indent="0" lvl="0" marL="139700" rtl="0" algn="l">
              <a:lnSpc>
                <a:spcPct val="100000"/>
              </a:lnSpc>
              <a:spcBef>
                <a:spcPts val="400"/>
              </a:spcBef>
              <a:spcAft>
                <a:spcPts val="0"/>
              </a:spcAft>
              <a:buNone/>
            </a:pPr>
            <a:r>
              <a:rPr lang="en-IN" sz="2000">
                <a:solidFill>
                  <a:srgbClr val="2E2E38"/>
                </a:solidFill>
              </a:rPr>
              <a:t>public :   </a:t>
            </a:r>
            <a:endParaRPr sz="2000">
              <a:solidFill>
                <a:srgbClr val="2E2E38"/>
              </a:solidFill>
            </a:endParaRPr>
          </a:p>
          <a:p>
            <a:pPr indent="0" lvl="0" marL="139700" rtl="0" algn="l">
              <a:lnSpc>
                <a:spcPct val="100000"/>
              </a:lnSpc>
              <a:spcBef>
                <a:spcPts val="400"/>
              </a:spcBef>
              <a:spcAft>
                <a:spcPts val="0"/>
              </a:spcAft>
              <a:buClr>
                <a:schemeClr val="dk1"/>
              </a:buClr>
              <a:buSzPts val="1400"/>
              <a:buFont typeface="Arial"/>
              <a:buNone/>
            </a:pPr>
            <a:r>
              <a:rPr lang="en-IN" sz="2000">
                <a:solidFill>
                  <a:srgbClr val="2E2E38"/>
                </a:solidFill>
              </a:rPr>
              <a:t>void getdata (void );</a:t>
            </a:r>
            <a:endParaRPr sz="2000">
              <a:solidFill>
                <a:srgbClr val="2E2E38"/>
              </a:solidFill>
            </a:endParaRPr>
          </a:p>
          <a:p>
            <a:pPr indent="0" lvl="0" marL="139700" rtl="0" algn="l">
              <a:lnSpc>
                <a:spcPct val="100000"/>
              </a:lnSpc>
              <a:spcBef>
                <a:spcPts val="400"/>
              </a:spcBef>
              <a:spcAft>
                <a:spcPts val="0"/>
              </a:spcAft>
              <a:buClr>
                <a:schemeClr val="dk1"/>
              </a:buClr>
              <a:buSzPts val="1400"/>
              <a:buFont typeface="Arial"/>
              <a:buNone/>
            </a:pPr>
            <a:r>
              <a:rPr lang="en-IN" sz="2000">
                <a:solidFill>
                  <a:srgbClr val="2E2E38"/>
                </a:solidFill>
              </a:rPr>
              <a:t>};</a:t>
            </a:r>
            <a:endParaRPr sz="2000">
              <a:solidFill>
                <a:srgbClr val="2E2E38"/>
              </a:solidFill>
            </a:endParaRPr>
          </a:p>
          <a:p>
            <a:pPr indent="0" lvl="0" marL="139700" rtl="0" algn="l">
              <a:lnSpc>
                <a:spcPct val="100000"/>
              </a:lnSpc>
              <a:spcBef>
                <a:spcPts val="400"/>
              </a:spcBef>
              <a:spcAft>
                <a:spcPts val="0"/>
              </a:spcAft>
              <a:buClr>
                <a:schemeClr val="dk1"/>
              </a:buClr>
              <a:buSzPts val="1400"/>
              <a:buFont typeface="Arial"/>
              <a:buNone/>
            </a:pPr>
            <a:r>
              <a:rPr lang="en-IN" sz="2000">
                <a:solidFill>
                  <a:srgbClr val="2E2E38"/>
                </a:solidFill>
              </a:rPr>
              <a:t>inline void student </a:t>
            </a:r>
            <a:r>
              <a:rPr b="1" lang="en-IN" sz="2000">
                <a:solidFill>
                  <a:srgbClr val="2E2E38"/>
                </a:solidFill>
              </a:rPr>
              <a:t>::</a:t>
            </a:r>
            <a:r>
              <a:rPr lang="en-IN" sz="2000">
                <a:solidFill>
                  <a:srgbClr val="2E2E38"/>
                </a:solidFill>
              </a:rPr>
              <a:t> getdata (void )	// defined outside the class but still inline</a:t>
            </a:r>
            <a:endParaRPr sz="2000">
              <a:solidFill>
                <a:srgbClr val="2E2E38"/>
              </a:solidFill>
            </a:endParaRPr>
          </a:p>
          <a:p>
            <a:pPr indent="0" lvl="0" marL="139700" rtl="0" algn="l">
              <a:lnSpc>
                <a:spcPct val="100000"/>
              </a:lnSpc>
              <a:spcBef>
                <a:spcPts val="400"/>
              </a:spcBef>
              <a:spcAft>
                <a:spcPts val="0"/>
              </a:spcAft>
              <a:buClr>
                <a:schemeClr val="dk1"/>
              </a:buClr>
              <a:buSzPts val="1400"/>
              <a:buFont typeface="Arial"/>
              <a:buNone/>
            </a:pPr>
            <a:r>
              <a:rPr lang="en-IN" sz="2000">
                <a:solidFill>
                  <a:srgbClr val="2E2E38"/>
                </a:solidFill>
              </a:rPr>
              <a:t>{</a:t>
            </a:r>
            <a:endParaRPr sz="2000">
              <a:solidFill>
                <a:srgbClr val="2E2E38"/>
              </a:solidFill>
            </a:endParaRPr>
          </a:p>
          <a:p>
            <a:pPr indent="0" lvl="0" marL="139700" rtl="0" algn="l">
              <a:lnSpc>
                <a:spcPct val="100000"/>
              </a:lnSpc>
              <a:spcBef>
                <a:spcPts val="400"/>
              </a:spcBef>
              <a:spcAft>
                <a:spcPts val="0"/>
              </a:spcAft>
              <a:buClr>
                <a:schemeClr val="dk1"/>
              </a:buClr>
              <a:buSzPts val="1400"/>
              <a:buFont typeface="Arial"/>
              <a:buNone/>
            </a:pPr>
            <a:r>
              <a:rPr lang="en-IN" sz="2000">
                <a:solidFill>
                  <a:srgbClr val="2E2E38"/>
                </a:solidFill>
              </a:rPr>
              <a:t>            cout &lt;&lt; “ENTER ROLL NO : “;</a:t>
            </a:r>
            <a:endParaRPr sz="2000">
              <a:solidFill>
                <a:srgbClr val="2E2E38"/>
              </a:solidFill>
            </a:endParaRPr>
          </a:p>
          <a:p>
            <a:pPr indent="0" lvl="0" marL="139700" rtl="0" algn="l">
              <a:lnSpc>
                <a:spcPct val="100000"/>
              </a:lnSpc>
              <a:spcBef>
                <a:spcPts val="400"/>
              </a:spcBef>
              <a:spcAft>
                <a:spcPts val="0"/>
              </a:spcAft>
              <a:buClr>
                <a:schemeClr val="dk1"/>
              </a:buClr>
              <a:buSzPts val="1400"/>
              <a:buFont typeface="Arial"/>
              <a:buNone/>
            </a:pPr>
            <a:r>
              <a:rPr lang="en-IN" sz="2000">
                <a:solidFill>
                  <a:srgbClr val="2E2E38"/>
                </a:solidFill>
              </a:rPr>
              <a:t>	cin &gt;&gt; rollno;</a:t>
            </a:r>
            <a:endParaRPr sz="2000">
              <a:solidFill>
                <a:srgbClr val="2E2E38"/>
              </a:solidFill>
            </a:endParaRPr>
          </a:p>
          <a:p>
            <a:pPr indent="0" lvl="0" marL="139700" rtl="0" algn="l">
              <a:lnSpc>
                <a:spcPct val="100000"/>
              </a:lnSpc>
              <a:spcBef>
                <a:spcPts val="400"/>
              </a:spcBef>
              <a:spcAft>
                <a:spcPts val="0"/>
              </a:spcAft>
              <a:buClr>
                <a:schemeClr val="dk1"/>
              </a:buClr>
              <a:buSzPts val="1400"/>
              <a:buFont typeface="Arial"/>
              <a:buNone/>
            </a:pPr>
            <a:r>
              <a:rPr lang="en-IN" sz="2000">
                <a:solidFill>
                  <a:srgbClr val="2E2E38"/>
                </a:solidFill>
              </a:rPr>
              <a:t>}</a:t>
            </a:r>
            <a:endParaRPr sz="2000">
              <a:solidFill>
                <a:srgbClr val="2E2E38"/>
              </a:solidFill>
            </a:endParaRPr>
          </a:p>
          <a:p>
            <a:pPr indent="0" lvl="0" marL="0" rtl="0" algn="l">
              <a:spcBef>
                <a:spcPts val="100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2ec613b50c5_0_231"/>
          <p:cNvSpPr txBox="1"/>
          <p:nvPr>
            <p:ph type="title"/>
          </p:nvPr>
        </p:nvSpPr>
        <p:spPr>
          <a:xfrm>
            <a:off x="838200" y="365125"/>
            <a:ext cx="10515600" cy="5664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t/>
            </a:r>
            <a:endParaRPr/>
          </a:p>
        </p:txBody>
      </p:sp>
      <p:sp>
        <p:nvSpPr>
          <p:cNvPr id="148" name="Google Shape;148;g2ec613b50c5_0_231"/>
          <p:cNvSpPr txBox="1"/>
          <p:nvPr>
            <p:ph idx="1" type="body"/>
          </p:nvPr>
        </p:nvSpPr>
        <p:spPr>
          <a:xfrm>
            <a:off x="838200" y="1188000"/>
            <a:ext cx="5181600" cy="4988700"/>
          </a:xfrm>
          <a:prstGeom prst="rect">
            <a:avLst/>
          </a:prstGeom>
        </p:spPr>
        <p:txBody>
          <a:bodyPr anchorCtr="0" anchor="t" bIns="45700" lIns="91425" spcFirstLastPara="1" rIns="91425" wrap="square" tIns="45700">
            <a:normAutofit fontScale="70000" lnSpcReduction="20000"/>
          </a:bodyPr>
          <a:lstStyle/>
          <a:p>
            <a:pPr indent="0" lvl="0" marL="0" rtl="0" algn="l">
              <a:lnSpc>
                <a:spcPct val="100000"/>
              </a:lnSpc>
              <a:spcBef>
                <a:spcPts val="0"/>
              </a:spcBef>
              <a:spcAft>
                <a:spcPts val="0"/>
              </a:spcAft>
              <a:buClr>
                <a:schemeClr val="dk1"/>
              </a:buClr>
              <a:buSzPct val="100000"/>
              <a:buFont typeface="Arial"/>
              <a:buNone/>
            </a:pPr>
            <a:r>
              <a:rPr lang="en-IN"/>
              <a:t>#include&lt;iostream.h&gt;</a:t>
            </a:r>
            <a:endParaRPr/>
          </a:p>
          <a:p>
            <a:pPr indent="0" lvl="0" marL="0" rtl="0" algn="l">
              <a:lnSpc>
                <a:spcPct val="100000"/>
              </a:lnSpc>
              <a:spcBef>
                <a:spcPts val="350"/>
              </a:spcBef>
              <a:spcAft>
                <a:spcPts val="0"/>
              </a:spcAft>
              <a:buClr>
                <a:schemeClr val="dk1"/>
              </a:buClr>
              <a:buSzPct val="100000"/>
              <a:buFont typeface="Arial"/>
              <a:buNone/>
            </a:pPr>
            <a:r>
              <a:rPr lang="en-IN"/>
              <a:t>#include&lt;conio.h&gt;</a:t>
            </a:r>
            <a:endParaRPr/>
          </a:p>
          <a:p>
            <a:pPr indent="0" lvl="0" marL="0" rtl="0" algn="l">
              <a:lnSpc>
                <a:spcPct val="100000"/>
              </a:lnSpc>
              <a:spcBef>
                <a:spcPts val="350"/>
              </a:spcBef>
              <a:spcAft>
                <a:spcPts val="0"/>
              </a:spcAft>
              <a:buClr>
                <a:schemeClr val="dk1"/>
              </a:buClr>
              <a:buSzPct val="100000"/>
              <a:buFont typeface="Arial"/>
              <a:buNone/>
            </a:pPr>
            <a:r>
              <a:rPr lang="en-IN"/>
              <a:t>class add</a:t>
            </a:r>
            <a:endParaRPr/>
          </a:p>
          <a:p>
            <a:pPr indent="0" lvl="0" marL="0" rtl="0" algn="l">
              <a:lnSpc>
                <a:spcPct val="100000"/>
              </a:lnSpc>
              <a:spcBef>
                <a:spcPts val="350"/>
              </a:spcBef>
              <a:spcAft>
                <a:spcPts val="0"/>
              </a:spcAft>
              <a:buClr>
                <a:schemeClr val="dk1"/>
              </a:buClr>
              <a:buSzPct val="100000"/>
              <a:buFont typeface="Arial"/>
              <a:buNone/>
            </a:pPr>
            <a:r>
              <a:rPr lang="en-IN"/>
              <a:t>{</a:t>
            </a:r>
            <a:endParaRPr/>
          </a:p>
          <a:p>
            <a:pPr indent="0" lvl="0" marL="0" rtl="0" algn="l">
              <a:lnSpc>
                <a:spcPct val="100000"/>
              </a:lnSpc>
              <a:spcBef>
                <a:spcPts val="350"/>
              </a:spcBef>
              <a:spcAft>
                <a:spcPts val="0"/>
              </a:spcAft>
              <a:buClr>
                <a:schemeClr val="dk1"/>
              </a:buClr>
              <a:buSzPct val="100000"/>
              <a:buFont typeface="Arial"/>
              <a:buNone/>
            </a:pPr>
            <a:r>
              <a:rPr lang="en-IN"/>
              <a:t>private:</a:t>
            </a:r>
            <a:endParaRPr/>
          </a:p>
          <a:p>
            <a:pPr indent="0" lvl="0" marL="0" rtl="0" algn="l">
              <a:lnSpc>
                <a:spcPct val="100000"/>
              </a:lnSpc>
              <a:spcBef>
                <a:spcPts val="350"/>
              </a:spcBef>
              <a:spcAft>
                <a:spcPts val="0"/>
              </a:spcAft>
              <a:buClr>
                <a:schemeClr val="dk1"/>
              </a:buClr>
              <a:buSzPct val="100000"/>
              <a:buFont typeface="Arial"/>
              <a:buNone/>
            </a:pPr>
            <a:r>
              <a:rPr lang="en-IN"/>
              <a:t>int a,b,c;</a:t>
            </a:r>
            <a:endParaRPr/>
          </a:p>
          <a:p>
            <a:pPr indent="0" lvl="0" marL="0" rtl="0" algn="l">
              <a:lnSpc>
                <a:spcPct val="100000"/>
              </a:lnSpc>
              <a:spcBef>
                <a:spcPts val="350"/>
              </a:spcBef>
              <a:spcAft>
                <a:spcPts val="0"/>
              </a:spcAft>
              <a:buClr>
                <a:schemeClr val="dk1"/>
              </a:buClr>
              <a:buSzPct val="100000"/>
              <a:buFont typeface="Arial"/>
              <a:buNone/>
            </a:pPr>
            <a:r>
              <a:rPr lang="en-IN"/>
              <a:t>public:</a:t>
            </a:r>
            <a:endParaRPr/>
          </a:p>
          <a:p>
            <a:pPr indent="0" lvl="0" marL="0" rtl="0" algn="l">
              <a:lnSpc>
                <a:spcPct val="100000"/>
              </a:lnSpc>
              <a:spcBef>
                <a:spcPts val="350"/>
              </a:spcBef>
              <a:spcAft>
                <a:spcPts val="0"/>
              </a:spcAft>
              <a:buClr>
                <a:schemeClr val="dk1"/>
              </a:buClr>
              <a:buSzPct val="100000"/>
              <a:buFont typeface="Arial"/>
              <a:buNone/>
            </a:pPr>
            <a:r>
              <a:rPr lang="en-IN"/>
              <a:t> void acc();</a:t>
            </a:r>
            <a:endParaRPr/>
          </a:p>
          <a:p>
            <a:pPr indent="0" lvl="0" marL="0" rtl="0" algn="l">
              <a:lnSpc>
                <a:spcPct val="100000"/>
              </a:lnSpc>
              <a:spcBef>
                <a:spcPts val="350"/>
              </a:spcBef>
              <a:spcAft>
                <a:spcPts val="0"/>
              </a:spcAft>
              <a:buClr>
                <a:schemeClr val="dk1"/>
              </a:buClr>
              <a:buSzPct val="100000"/>
              <a:buFont typeface="Arial"/>
              <a:buNone/>
            </a:pPr>
            <a:r>
              <a:rPr lang="en-IN"/>
              <a:t> void dis();</a:t>
            </a:r>
            <a:endParaRPr/>
          </a:p>
          <a:p>
            <a:pPr indent="0" lvl="0" marL="0" rtl="0" algn="l">
              <a:lnSpc>
                <a:spcPct val="100000"/>
              </a:lnSpc>
              <a:spcBef>
                <a:spcPts val="350"/>
              </a:spcBef>
              <a:spcAft>
                <a:spcPts val="0"/>
              </a:spcAft>
              <a:buClr>
                <a:schemeClr val="dk1"/>
              </a:buClr>
              <a:buSzPct val="100000"/>
              <a:buFont typeface="Arial"/>
              <a:buNone/>
            </a:pPr>
            <a:r>
              <a:rPr lang="en-IN"/>
              <a:t>};</a:t>
            </a:r>
            <a:endParaRPr/>
          </a:p>
          <a:p>
            <a:pPr indent="0" lvl="0" marL="0" rtl="0" algn="l">
              <a:lnSpc>
                <a:spcPct val="100000"/>
              </a:lnSpc>
              <a:spcBef>
                <a:spcPts val="350"/>
              </a:spcBef>
              <a:spcAft>
                <a:spcPts val="0"/>
              </a:spcAft>
              <a:buClr>
                <a:schemeClr val="dk1"/>
              </a:buClr>
              <a:buSzPct val="100000"/>
              <a:buFont typeface="Arial"/>
              <a:buNone/>
            </a:pPr>
            <a:r>
              <a:rPr lang="en-IN"/>
              <a:t>inline void add::acc()</a:t>
            </a:r>
            <a:endParaRPr/>
          </a:p>
          <a:p>
            <a:pPr indent="0" lvl="0" marL="0" rtl="0" algn="l">
              <a:lnSpc>
                <a:spcPct val="100000"/>
              </a:lnSpc>
              <a:spcBef>
                <a:spcPts val="350"/>
              </a:spcBef>
              <a:spcAft>
                <a:spcPts val="0"/>
              </a:spcAft>
              <a:buClr>
                <a:schemeClr val="dk1"/>
              </a:buClr>
              <a:buSzPct val="100000"/>
              <a:buFont typeface="Arial"/>
              <a:buNone/>
            </a:pPr>
            <a:r>
              <a:rPr lang="en-IN"/>
              <a:t>{</a:t>
            </a:r>
            <a:endParaRPr/>
          </a:p>
          <a:p>
            <a:pPr indent="0" lvl="0" marL="0" rtl="0" algn="l">
              <a:lnSpc>
                <a:spcPct val="100000"/>
              </a:lnSpc>
              <a:spcBef>
                <a:spcPts val="350"/>
              </a:spcBef>
              <a:spcAft>
                <a:spcPts val="0"/>
              </a:spcAft>
              <a:buClr>
                <a:schemeClr val="dk1"/>
              </a:buClr>
              <a:buSzPct val="100000"/>
              <a:buFont typeface="Arial"/>
              <a:buNone/>
            </a:pPr>
            <a:r>
              <a:rPr lang="en-IN"/>
              <a:t>cout&lt;&lt;"Enter a &amp; b:";</a:t>
            </a:r>
            <a:endParaRPr/>
          </a:p>
          <a:p>
            <a:pPr indent="0" lvl="0" marL="0" rtl="0" algn="l">
              <a:lnSpc>
                <a:spcPct val="100000"/>
              </a:lnSpc>
              <a:spcBef>
                <a:spcPts val="350"/>
              </a:spcBef>
              <a:spcAft>
                <a:spcPts val="0"/>
              </a:spcAft>
              <a:buClr>
                <a:schemeClr val="dk1"/>
              </a:buClr>
              <a:buSzPct val="100000"/>
              <a:buFont typeface="Arial"/>
              <a:buNone/>
            </a:pPr>
            <a:r>
              <a:rPr lang="en-IN"/>
              <a:t>cin&gt;&gt;a&gt;&gt;b;</a:t>
            </a:r>
            <a:endParaRPr/>
          </a:p>
          <a:p>
            <a:pPr indent="0" lvl="0" marL="0" rtl="0" algn="l">
              <a:lnSpc>
                <a:spcPct val="100000"/>
              </a:lnSpc>
              <a:spcBef>
                <a:spcPts val="350"/>
              </a:spcBef>
              <a:spcAft>
                <a:spcPts val="0"/>
              </a:spcAft>
              <a:buClr>
                <a:schemeClr val="dk1"/>
              </a:buClr>
              <a:buSzPct val="100000"/>
              <a:buFont typeface="Arial"/>
              <a:buNone/>
            </a:pPr>
            <a:r>
              <a:rPr lang="en-IN"/>
              <a:t>}</a:t>
            </a:r>
            <a:endParaRPr/>
          </a:p>
          <a:p>
            <a:pPr indent="0" lvl="0" marL="0" rtl="0" algn="l">
              <a:lnSpc>
                <a:spcPct val="100000"/>
              </a:lnSpc>
              <a:spcBef>
                <a:spcPts val="350"/>
              </a:spcBef>
              <a:spcAft>
                <a:spcPts val="0"/>
              </a:spcAft>
              <a:buClr>
                <a:schemeClr val="dk1"/>
              </a:buClr>
              <a:buSzPct val="100000"/>
              <a:buFont typeface="Arial"/>
              <a:buNone/>
            </a:pPr>
            <a:r>
              <a:t/>
            </a:r>
            <a:endParaRPr/>
          </a:p>
          <a:p>
            <a:pPr indent="0" lvl="0" marL="0" rtl="0" algn="l">
              <a:spcBef>
                <a:spcPts val="1000"/>
              </a:spcBef>
              <a:spcAft>
                <a:spcPts val="0"/>
              </a:spcAft>
              <a:buNone/>
            </a:pPr>
            <a:r>
              <a:t/>
            </a:r>
            <a:endParaRPr/>
          </a:p>
        </p:txBody>
      </p:sp>
      <p:sp>
        <p:nvSpPr>
          <p:cNvPr id="149" name="Google Shape;149;g2ec613b50c5_0_231"/>
          <p:cNvSpPr txBox="1"/>
          <p:nvPr>
            <p:ph idx="2" type="body"/>
          </p:nvPr>
        </p:nvSpPr>
        <p:spPr>
          <a:xfrm>
            <a:off x="6172200" y="1188125"/>
            <a:ext cx="5181600" cy="4988700"/>
          </a:xfrm>
          <a:prstGeom prst="rect">
            <a:avLst/>
          </a:prstGeom>
        </p:spPr>
        <p:txBody>
          <a:bodyPr anchorCtr="0" anchor="t" bIns="45700" lIns="91425" spcFirstLastPara="1" rIns="91425" wrap="square" tIns="45700">
            <a:normAutofit fontScale="70000" lnSpcReduction="20000"/>
          </a:bodyPr>
          <a:lstStyle/>
          <a:p>
            <a:pPr indent="0" lvl="0" marL="0" rtl="0" algn="l">
              <a:lnSpc>
                <a:spcPct val="100000"/>
              </a:lnSpc>
              <a:spcBef>
                <a:spcPts val="0"/>
              </a:spcBef>
              <a:spcAft>
                <a:spcPts val="0"/>
              </a:spcAft>
              <a:buClr>
                <a:schemeClr val="dk1"/>
              </a:buClr>
              <a:buSzPct val="100000"/>
              <a:buFont typeface="Arial"/>
              <a:buNone/>
            </a:pPr>
            <a:r>
              <a:rPr lang="en-IN"/>
              <a:t>inline void add::dis()</a:t>
            </a:r>
            <a:endParaRPr/>
          </a:p>
          <a:p>
            <a:pPr indent="0" lvl="0" marL="0" rtl="0" algn="l">
              <a:lnSpc>
                <a:spcPct val="100000"/>
              </a:lnSpc>
              <a:spcBef>
                <a:spcPts val="350"/>
              </a:spcBef>
              <a:spcAft>
                <a:spcPts val="0"/>
              </a:spcAft>
              <a:buClr>
                <a:schemeClr val="dk1"/>
              </a:buClr>
              <a:buSzPct val="100000"/>
              <a:buFont typeface="Arial"/>
              <a:buNone/>
            </a:pPr>
            <a:r>
              <a:rPr lang="en-IN"/>
              <a:t>{</a:t>
            </a:r>
            <a:endParaRPr/>
          </a:p>
          <a:p>
            <a:pPr indent="0" lvl="0" marL="0" rtl="0" algn="l">
              <a:lnSpc>
                <a:spcPct val="100000"/>
              </a:lnSpc>
              <a:spcBef>
                <a:spcPts val="350"/>
              </a:spcBef>
              <a:spcAft>
                <a:spcPts val="0"/>
              </a:spcAft>
              <a:buClr>
                <a:schemeClr val="dk1"/>
              </a:buClr>
              <a:buSzPct val="100000"/>
              <a:buFont typeface="Arial"/>
              <a:buNone/>
            </a:pPr>
            <a:r>
              <a:rPr lang="en-IN"/>
              <a:t>c=a+b;</a:t>
            </a:r>
            <a:endParaRPr/>
          </a:p>
          <a:p>
            <a:pPr indent="0" lvl="0" marL="0" rtl="0" algn="l">
              <a:lnSpc>
                <a:spcPct val="100000"/>
              </a:lnSpc>
              <a:spcBef>
                <a:spcPts val="350"/>
              </a:spcBef>
              <a:spcAft>
                <a:spcPts val="0"/>
              </a:spcAft>
              <a:buClr>
                <a:schemeClr val="dk1"/>
              </a:buClr>
              <a:buSzPct val="100000"/>
              <a:buFont typeface="Arial"/>
              <a:buNone/>
            </a:pPr>
            <a:r>
              <a:rPr lang="en-IN"/>
              <a:t>cout&lt;&lt;"c="&lt;&lt;c;</a:t>
            </a:r>
            <a:endParaRPr/>
          </a:p>
          <a:p>
            <a:pPr indent="0" lvl="0" marL="0" rtl="0" algn="l">
              <a:lnSpc>
                <a:spcPct val="100000"/>
              </a:lnSpc>
              <a:spcBef>
                <a:spcPts val="350"/>
              </a:spcBef>
              <a:spcAft>
                <a:spcPts val="0"/>
              </a:spcAft>
              <a:buClr>
                <a:schemeClr val="dk1"/>
              </a:buClr>
              <a:buSzPct val="100000"/>
              <a:buFont typeface="Arial"/>
              <a:buNone/>
            </a:pPr>
            <a:r>
              <a:rPr lang="en-IN"/>
              <a:t>}</a:t>
            </a:r>
            <a:endParaRPr/>
          </a:p>
          <a:p>
            <a:pPr indent="0" lvl="0" marL="0" rtl="0" algn="l">
              <a:lnSpc>
                <a:spcPct val="100000"/>
              </a:lnSpc>
              <a:spcBef>
                <a:spcPts val="350"/>
              </a:spcBef>
              <a:spcAft>
                <a:spcPts val="0"/>
              </a:spcAft>
              <a:buClr>
                <a:schemeClr val="dk1"/>
              </a:buClr>
              <a:buSzPct val="100000"/>
              <a:buFont typeface="Arial"/>
              <a:buNone/>
            </a:pPr>
            <a:r>
              <a:rPr lang="en-IN"/>
              <a:t>void main()</a:t>
            </a:r>
            <a:endParaRPr/>
          </a:p>
          <a:p>
            <a:pPr indent="0" lvl="0" marL="0" rtl="0" algn="l">
              <a:lnSpc>
                <a:spcPct val="100000"/>
              </a:lnSpc>
              <a:spcBef>
                <a:spcPts val="350"/>
              </a:spcBef>
              <a:spcAft>
                <a:spcPts val="0"/>
              </a:spcAft>
              <a:buClr>
                <a:schemeClr val="dk1"/>
              </a:buClr>
              <a:buSzPct val="100000"/>
              <a:buFont typeface="Arial"/>
              <a:buNone/>
            </a:pPr>
            <a:r>
              <a:rPr lang="en-IN"/>
              <a:t>{</a:t>
            </a:r>
            <a:endParaRPr/>
          </a:p>
          <a:p>
            <a:pPr indent="0" lvl="0" marL="0" rtl="0" algn="l">
              <a:lnSpc>
                <a:spcPct val="100000"/>
              </a:lnSpc>
              <a:spcBef>
                <a:spcPts val="350"/>
              </a:spcBef>
              <a:spcAft>
                <a:spcPts val="0"/>
              </a:spcAft>
              <a:buClr>
                <a:schemeClr val="dk1"/>
              </a:buClr>
              <a:buSzPct val="100000"/>
              <a:buFont typeface="Arial"/>
              <a:buNone/>
            </a:pPr>
            <a:r>
              <a:rPr lang="en-IN"/>
              <a:t>clrscr();</a:t>
            </a:r>
            <a:endParaRPr/>
          </a:p>
          <a:p>
            <a:pPr indent="0" lvl="0" marL="0" rtl="0" algn="l">
              <a:lnSpc>
                <a:spcPct val="100000"/>
              </a:lnSpc>
              <a:spcBef>
                <a:spcPts val="350"/>
              </a:spcBef>
              <a:spcAft>
                <a:spcPts val="0"/>
              </a:spcAft>
              <a:buClr>
                <a:schemeClr val="dk1"/>
              </a:buClr>
              <a:buSzPct val="100000"/>
              <a:buFont typeface="Arial"/>
              <a:buNone/>
            </a:pPr>
            <a:r>
              <a:rPr lang="en-IN"/>
              <a:t>add d;</a:t>
            </a:r>
            <a:endParaRPr/>
          </a:p>
          <a:p>
            <a:pPr indent="0" lvl="0" marL="0" rtl="0" algn="l">
              <a:lnSpc>
                <a:spcPct val="100000"/>
              </a:lnSpc>
              <a:spcBef>
                <a:spcPts val="350"/>
              </a:spcBef>
              <a:spcAft>
                <a:spcPts val="0"/>
              </a:spcAft>
              <a:buClr>
                <a:schemeClr val="dk1"/>
              </a:buClr>
              <a:buSzPct val="100000"/>
              <a:buFont typeface="Arial"/>
              <a:buNone/>
            </a:pPr>
            <a:r>
              <a:rPr lang="en-IN"/>
              <a:t>d.acc();</a:t>
            </a:r>
            <a:endParaRPr/>
          </a:p>
          <a:p>
            <a:pPr indent="0" lvl="0" marL="0" rtl="0" algn="l">
              <a:lnSpc>
                <a:spcPct val="100000"/>
              </a:lnSpc>
              <a:spcBef>
                <a:spcPts val="350"/>
              </a:spcBef>
              <a:spcAft>
                <a:spcPts val="0"/>
              </a:spcAft>
              <a:buClr>
                <a:schemeClr val="dk1"/>
              </a:buClr>
              <a:buSzPct val="100000"/>
              <a:buFont typeface="Arial"/>
              <a:buNone/>
            </a:pPr>
            <a:r>
              <a:rPr lang="en-IN"/>
              <a:t>d.dis();</a:t>
            </a:r>
            <a:endParaRPr/>
          </a:p>
          <a:p>
            <a:pPr indent="0" lvl="0" marL="0" rtl="0" algn="l">
              <a:lnSpc>
                <a:spcPct val="100000"/>
              </a:lnSpc>
              <a:spcBef>
                <a:spcPts val="350"/>
              </a:spcBef>
              <a:spcAft>
                <a:spcPts val="0"/>
              </a:spcAft>
              <a:buClr>
                <a:schemeClr val="dk1"/>
              </a:buClr>
              <a:buSzPct val="100000"/>
              <a:buFont typeface="Arial"/>
              <a:buNone/>
            </a:pPr>
            <a:r>
              <a:rPr lang="en-IN"/>
              <a:t>getch();</a:t>
            </a:r>
            <a:endParaRPr/>
          </a:p>
          <a:p>
            <a:pPr indent="0" lvl="0" marL="0" rtl="0" algn="l">
              <a:lnSpc>
                <a:spcPct val="100000"/>
              </a:lnSpc>
              <a:spcBef>
                <a:spcPts val="350"/>
              </a:spcBef>
              <a:spcAft>
                <a:spcPts val="0"/>
              </a:spcAft>
              <a:buClr>
                <a:schemeClr val="dk1"/>
              </a:buClr>
              <a:buSzPct val="100000"/>
              <a:buFont typeface="Arial"/>
              <a:buNone/>
            </a:pPr>
            <a:r>
              <a:rPr lang="en-IN"/>
              <a:t>}</a:t>
            </a:r>
            <a:endParaRPr/>
          </a:p>
          <a:p>
            <a:pPr indent="0" lvl="0" marL="0" rtl="0" algn="l">
              <a:lnSpc>
                <a:spcPct val="100000"/>
              </a:lnSpc>
              <a:spcBef>
                <a:spcPts val="350"/>
              </a:spcBef>
              <a:spcAft>
                <a:spcPts val="0"/>
              </a:spcAft>
              <a:buClr>
                <a:schemeClr val="dk1"/>
              </a:buClr>
              <a:buSzPct val="100000"/>
              <a:buFont typeface="Arial"/>
              <a:buNone/>
            </a:pPr>
            <a:r>
              <a:rPr lang="en-IN"/>
              <a:t>/* Output:</a:t>
            </a:r>
            <a:endParaRPr/>
          </a:p>
          <a:p>
            <a:pPr indent="0" lvl="0" marL="0" rtl="0" algn="l">
              <a:lnSpc>
                <a:spcPct val="100000"/>
              </a:lnSpc>
              <a:spcBef>
                <a:spcPts val="350"/>
              </a:spcBef>
              <a:spcAft>
                <a:spcPts val="0"/>
              </a:spcAft>
              <a:buClr>
                <a:schemeClr val="dk1"/>
              </a:buClr>
              <a:buSzPct val="100000"/>
              <a:buFont typeface="Arial"/>
              <a:buNone/>
            </a:pPr>
            <a:r>
              <a:rPr lang="en-IN"/>
              <a:t>Enter a &amp; b:2 4</a:t>
            </a:r>
            <a:endParaRPr/>
          </a:p>
          <a:p>
            <a:pPr indent="0" lvl="0" marL="0" rtl="0" algn="l">
              <a:lnSpc>
                <a:spcPct val="100000"/>
              </a:lnSpc>
              <a:spcBef>
                <a:spcPts val="350"/>
              </a:spcBef>
              <a:spcAft>
                <a:spcPts val="0"/>
              </a:spcAft>
              <a:buClr>
                <a:schemeClr val="dk1"/>
              </a:buClr>
              <a:buSzPct val="100000"/>
              <a:buFont typeface="Arial"/>
              <a:buNone/>
            </a:pPr>
            <a:r>
              <a:rPr lang="en-IN"/>
              <a:t>c=6 */</a:t>
            </a:r>
            <a:endParaRPr/>
          </a:p>
          <a:p>
            <a:pPr indent="0" lvl="0" marL="0" rtl="0" algn="l">
              <a:spcBef>
                <a:spcPts val="100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278623b34ec_0_45"/>
          <p:cNvSpPr txBox="1"/>
          <p:nvPr>
            <p:ph type="title"/>
          </p:nvPr>
        </p:nvSpPr>
        <p:spPr>
          <a:xfrm>
            <a:off x="838200" y="365125"/>
            <a:ext cx="10515600" cy="606900"/>
          </a:xfrm>
          <a:prstGeom prst="rect">
            <a:avLst/>
          </a:prstGeom>
        </p:spPr>
        <p:txBody>
          <a:bodyPr anchorCtr="0" anchor="ctr" bIns="45700" lIns="91425" spcFirstLastPara="1" rIns="91425" wrap="square" tIns="45700">
            <a:normAutofit fontScale="90000"/>
          </a:bodyPr>
          <a:lstStyle/>
          <a:p>
            <a:pPr indent="0" lvl="0" marL="0" rtl="0" algn="l">
              <a:lnSpc>
                <a:spcPct val="85000"/>
              </a:lnSpc>
              <a:spcBef>
                <a:spcPts val="0"/>
              </a:spcBef>
              <a:spcAft>
                <a:spcPts val="0"/>
              </a:spcAft>
              <a:buClr>
                <a:schemeClr val="dk1"/>
              </a:buClr>
              <a:buSzPct val="58333"/>
              <a:buFont typeface="Arial"/>
              <a:buNone/>
            </a:pPr>
            <a:r>
              <a:rPr b="1" lang="en-IN" sz="2400">
                <a:solidFill>
                  <a:srgbClr val="2E2E38"/>
                </a:solidFill>
              </a:rPr>
              <a:t>Program :Write a program to declare a class circle having data members as radius .</a:t>
            </a:r>
            <a:br>
              <a:rPr b="1" lang="en-IN" sz="2400">
                <a:solidFill>
                  <a:srgbClr val="2E2E38"/>
                </a:solidFill>
              </a:rPr>
            </a:br>
            <a:r>
              <a:rPr b="1" lang="en-IN" sz="2400">
                <a:solidFill>
                  <a:srgbClr val="2E2E38"/>
                </a:solidFill>
              </a:rPr>
              <a:t>Accept radius value from user and display area of circle.(Inline function)</a:t>
            </a:r>
            <a:endParaRPr b="1"/>
          </a:p>
        </p:txBody>
      </p:sp>
      <p:sp>
        <p:nvSpPr>
          <p:cNvPr id="155" name="Google Shape;155;g278623b34ec_0_45"/>
          <p:cNvSpPr txBox="1"/>
          <p:nvPr>
            <p:ph idx="1" type="body"/>
          </p:nvPr>
        </p:nvSpPr>
        <p:spPr>
          <a:xfrm>
            <a:off x="838200" y="1282500"/>
            <a:ext cx="5181600" cy="4894200"/>
          </a:xfrm>
          <a:prstGeom prst="rect">
            <a:avLst/>
          </a:prstGeom>
        </p:spPr>
        <p:txBody>
          <a:bodyPr anchorCtr="0" anchor="t" bIns="45700" lIns="91425" spcFirstLastPara="1" rIns="91425" wrap="square" tIns="45700">
            <a:normAutofit fontScale="85000" lnSpcReduction="20000"/>
          </a:bodyPr>
          <a:lstStyle/>
          <a:p>
            <a:pPr indent="0" lvl="0" marL="0" rtl="0" algn="l">
              <a:lnSpc>
                <a:spcPct val="100000"/>
              </a:lnSpc>
              <a:spcBef>
                <a:spcPts val="0"/>
              </a:spcBef>
              <a:spcAft>
                <a:spcPts val="0"/>
              </a:spcAft>
              <a:buNone/>
            </a:pPr>
            <a:r>
              <a:rPr lang="en-IN" sz="2000"/>
              <a:t>#include&lt;iostream.h&gt;</a:t>
            </a:r>
            <a:endParaRPr sz="2000"/>
          </a:p>
          <a:p>
            <a:pPr indent="0" lvl="0" marL="0" rtl="0" algn="l">
              <a:lnSpc>
                <a:spcPct val="100000"/>
              </a:lnSpc>
              <a:spcBef>
                <a:spcPts val="0"/>
              </a:spcBef>
              <a:spcAft>
                <a:spcPts val="0"/>
              </a:spcAft>
              <a:buClr>
                <a:schemeClr val="dk1"/>
              </a:buClr>
              <a:buSzPct val="100000"/>
              <a:buFont typeface="Arial"/>
              <a:buNone/>
            </a:pPr>
            <a:r>
              <a:rPr lang="en-IN" sz="2000"/>
              <a:t>#include&lt;conio.h&gt;</a:t>
            </a:r>
            <a:br>
              <a:rPr lang="en-IN" sz="2000"/>
            </a:br>
            <a:br>
              <a:rPr lang="en-IN" sz="2000"/>
            </a:br>
            <a:r>
              <a:rPr lang="en-IN" sz="2000"/>
              <a:t>class circle</a:t>
            </a:r>
            <a:br>
              <a:rPr lang="en-IN" sz="2000"/>
            </a:br>
            <a:r>
              <a:rPr lang="en-IN" sz="2000"/>
              <a:t>{</a:t>
            </a:r>
            <a:br>
              <a:rPr lang="en-IN" sz="2000"/>
            </a:br>
            <a:r>
              <a:rPr lang="en-IN" sz="2000"/>
              <a:t>        float radius, area;   //data members</a:t>
            </a:r>
            <a:br>
              <a:rPr lang="en-IN" sz="2000"/>
            </a:br>
            <a:r>
              <a:rPr lang="en-IN" sz="2000"/>
              <a:t>    public:</a:t>
            </a:r>
            <a:br>
              <a:rPr lang="en-IN" sz="2000"/>
            </a:br>
            <a:r>
              <a:rPr lang="en-IN" sz="2000"/>
              <a:t>        circle()</a:t>
            </a:r>
            <a:br>
              <a:rPr lang="en-IN" sz="2000"/>
            </a:br>
            <a:r>
              <a:rPr lang="en-IN" sz="2000"/>
              <a:t>        {</a:t>
            </a:r>
            <a:br>
              <a:rPr lang="en-IN" sz="2000"/>
            </a:br>
            <a:r>
              <a:rPr lang="en-IN" sz="2000"/>
              <a:t>                cout&lt;&lt;"\n Enter the value of Radius : ";</a:t>
            </a:r>
            <a:br>
              <a:rPr lang="en-IN" sz="2000"/>
            </a:br>
            <a:r>
              <a:rPr lang="en-IN" sz="2000"/>
              <a:t>                cin&gt;&gt;radius;</a:t>
            </a:r>
            <a:br>
              <a:rPr lang="en-IN" sz="2000"/>
            </a:br>
            <a:r>
              <a:rPr lang="en-IN" sz="2000"/>
              <a:t>        }</a:t>
            </a:r>
            <a:br>
              <a:rPr lang="en-IN" sz="2000"/>
            </a:br>
            <a:r>
              <a:rPr lang="en-IN" sz="2000"/>
              <a:t>        void calculate();   //member function</a:t>
            </a:r>
            <a:br>
              <a:rPr lang="en-IN" sz="2000"/>
            </a:br>
            <a:r>
              <a:rPr lang="en-IN" sz="2000"/>
              <a:t>        void display();     //member function</a:t>
            </a:r>
            <a:br>
              <a:rPr lang="en-IN" sz="2000"/>
            </a:br>
            <a:r>
              <a:rPr lang="en-IN" sz="2000"/>
              <a:t>};</a:t>
            </a:r>
            <a:br>
              <a:rPr lang="en-IN" sz="2000"/>
            </a:br>
            <a:r>
              <a:rPr lang="en-IN" sz="2000"/>
              <a:t>inline void circle :: calculate()  </a:t>
            </a:r>
            <a:endParaRPr sz="1400">
              <a:latin typeface="Arial"/>
              <a:ea typeface="Arial"/>
              <a:cs typeface="Arial"/>
              <a:sym typeface="Arial"/>
            </a:endParaRPr>
          </a:p>
          <a:p>
            <a:pPr indent="0" lvl="0" marL="0" rtl="0" algn="l">
              <a:lnSpc>
                <a:spcPct val="100000"/>
              </a:lnSpc>
              <a:spcBef>
                <a:spcPts val="0"/>
              </a:spcBef>
              <a:spcAft>
                <a:spcPts val="0"/>
              </a:spcAft>
              <a:buClr>
                <a:schemeClr val="dk1"/>
              </a:buClr>
              <a:buSzPct val="100000"/>
              <a:buFont typeface="Arial"/>
              <a:buNone/>
            </a:pPr>
            <a:r>
              <a:rPr lang="en-IN" sz="2000"/>
              <a:t>//accessing data members of a class circle</a:t>
            </a:r>
            <a:br>
              <a:rPr lang="en-IN" sz="2000"/>
            </a:br>
            <a:r>
              <a:rPr lang="en-IN" sz="2000"/>
              <a:t>{</a:t>
            </a:r>
            <a:br>
              <a:rPr lang="en-IN" sz="2000"/>
            </a:br>
            <a:r>
              <a:rPr lang="en-IN" sz="2000"/>
              <a:t>        area = 3.14 * radius * radius;</a:t>
            </a:r>
            <a:br>
              <a:rPr lang="en-IN" sz="2000"/>
            </a:br>
            <a:r>
              <a:rPr lang="en-IN" sz="2000"/>
              <a:t>}</a:t>
            </a:r>
            <a:endParaRPr sz="2000"/>
          </a:p>
          <a:p>
            <a:pPr indent="0" lvl="0" marL="0" rtl="0" algn="l">
              <a:spcBef>
                <a:spcPts val="1000"/>
              </a:spcBef>
              <a:spcAft>
                <a:spcPts val="0"/>
              </a:spcAft>
              <a:buNone/>
            </a:pPr>
            <a:r>
              <a:t/>
            </a:r>
            <a:endParaRPr/>
          </a:p>
        </p:txBody>
      </p:sp>
      <p:sp>
        <p:nvSpPr>
          <p:cNvPr id="156" name="Google Shape;156;g278623b34ec_0_45"/>
          <p:cNvSpPr txBox="1"/>
          <p:nvPr>
            <p:ph idx="2" type="body"/>
          </p:nvPr>
        </p:nvSpPr>
        <p:spPr>
          <a:xfrm>
            <a:off x="6172200" y="1120500"/>
            <a:ext cx="5181600" cy="5056200"/>
          </a:xfrm>
          <a:prstGeom prst="rect">
            <a:avLst/>
          </a:prstGeom>
        </p:spPr>
        <p:txBody>
          <a:bodyPr anchorCtr="0" anchor="t" bIns="45700" lIns="91425" spcFirstLastPara="1" rIns="91425" wrap="square" tIns="45700">
            <a:normAutofit/>
          </a:bodyPr>
          <a:lstStyle/>
          <a:p>
            <a:pPr indent="0" lvl="0" marL="0" rtl="0" algn="l">
              <a:lnSpc>
                <a:spcPct val="100000"/>
              </a:lnSpc>
              <a:spcBef>
                <a:spcPts val="0"/>
              </a:spcBef>
              <a:spcAft>
                <a:spcPts val="0"/>
              </a:spcAft>
              <a:buNone/>
            </a:pPr>
            <a:r>
              <a:rPr lang="en-IN" sz="2000"/>
              <a:t>inline void circle :: display()</a:t>
            </a:r>
            <a:br>
              <a:rPr lang="en-IN" sz="2000"/>
            </a:br>
            <a:r>
              <a:rPr lang="en-IN" sz="2000"/>
              <a:t>{</a:t>
            </a:r>
            <a:br>
              <a:rPr lang="en-IN" sz="2000"/>
            </a:br>
            <a:r>
              <a:rPr lang="en-IN" sz="2000"/>
              <a:t>        cout&lt;&lt;"\n Area of Circle : "&lt;&lt;area;</a:t>
            </a:r>
            <a:br>
              <a:rPr lang="en-IN" sz="2000"/>
            </a:br>
            <a:r>
              <a:rPr lang="en-IN" sz="2000"/>
              <a:t>}</a:t>
            </a:r>
            <a:br>
              <a:rPr lang="en-IN" sz="2000"/>
            </a:br>
            <a:r>
              <a:rPr lang="en-IN" sz="2000"/>
              <a:t>void main()</a:t>
            </a:r>
            <a:br>
              <a:rPr lang="en-IN" sz="2000"/>
            </a:br>
            <a:r>
              <a:rPr lang="en-IN" sz="2000"/>
              <a:t>{</a:t>
            </a:r>
            <a:br>
              <a:rPr lang="en-IN" sz="2000"/>
            </a:br>
            <a:r>
              <a:rPr lang="en-IN" sz="2000"/>
              <a:t>        circle cr;   //object created</a:t>
            </a:r>
            <a:br>
              <a:rPr lang="en-IN" sz="2000"/>
            </a:br>
            <a:r>
              <a:rPr lang="en-IN" sz="2000"/>
              <a:t>        cr.calculate();   //calling function</a:t>
            </a:r>
            <a:br>
              <a:rPr lang="en-IN" sz="2000"/>
            </a:br>
            <a:r>
              <a:rPr lang="en-IN" sz="2000"/>
              <a:t>        cr.display();  //calling function</a:t>
            </a:r>
            <a:br>
              <a:rPr lang="en-IN" sz="2000"/>
            </a:br>
            <a:r>
              <a:rPr lang="en-IN" sz="2000"/>
              <a:t>        getch();</a:t>
            </a:r>
            <a:br>
              <a:rPr lang="en-IN" sz="2000"/>
            </a:br>
            <a:r>
              <a:rPr lang="en-IN" sz="2000"/>
              <a: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2ec613b50c5_0_383"/>
          <p:cNvSpPr txBox="1"/>
          <p:nvPr>
            <p:ph type="title"/>
          </p:nvPr>
        </p:nvSpPr>
        <p:spPr>
          <a:xfrm>
            <a:off x="838200" y="365125"/>
            <a:ext cx="10515600" cy="755400"/>
          </a:xfrm>
          <a:prstGeom prst="rect">
            <a:avLst/>
          </a:prstGeom>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chemeClr val="dk1"/>
              </a:buClr>
              <a:buSzPts val="1400"/>
              <a:buFont typeface="Arial"/>
              <a:buNone/>
            </a:pPr>
            <a:r>
              <a:rPr b="1" lang="en-IN" sz="3300">
                <a:solidFill>
                  <a:srgbClr val="2E2E38"/>
                </a:solidFill>
              </a:rPr>
              <a:t>Concept Explanation</a:t>
            </a:r>
            <a:r>
              <a:rPr b="1" lang="en-IN" sz="3300">
                <a:solidFill>
                  <a:srgbClr val="FF0000"/>
                </a:solidFill>
              </a:rPr>
              <a:t>: Pass parameters to member function</a:t>
            </a:r>
            <a:endParaRPr b="1" sz="5300"/>
          </a:p>
        </p:txBody>
      </p:sp>
      <p:sp>
        <p:nvSpPr>
          <p:cNvPr id="162" name="Google Shape;162;g2ec613b50c5_0_383"/>
          <p:cNvSpPr txBox="1"/>
          <p:nvPr>
            <p:ph idx="1" type="body"/>
          </p:nvPr>
        </p:nvSpPr>
        <p:spPr>
          <a:xfrm>
            <a:off x="838200" y="1228500"/>
            <a:ext cx="10515600" cy="5265000"/>
          </a:xfrm>
          <a:prstGeom prst="rect">
            <a:avLst/>
          </a:prstGeom>
        </p:spPr>
        <p:txBody>
          <a:bodyPr anchorCtr="0" anchor="t" bIns="45700" lIns="91425" spcFirstLastPara="1" rIns="91425" wrap="square" tIns="45700">
            <a:normAutofit/>
          </a:bodyPr>
          <a:lstStyle/>
          <a:p>
            <a:pPr indent="-317500" lvl="0" marL="457200" rtl="0" algn="just">
              <a:lnSpc>
                <a:spcPct val="100000"/>
              </a:lnSpc>
              <a:spcBef>
                <a:spcPts val="400"/>
              </a:spcBef>
              <a:spcAft>
                <a:spcPts val="0"/>
              </a:spcAft>
              <a:buSzPts val="1400"/>
              <a:buChar char="►"/>
            </a:pPr>
            <a:r>
              <a:rPr lang="en-IN" sz="2000">
                <a:solidFill>
                  <a:srgbClr val="FF0000"/>
                </a:solidFill>
              </a:rPr>
              <a:t>Pass parameter to member function means pass values to  member function in a class . </a:t>
            </a:r>
            <a:endParaRPr sz="2000">
              <a:solidFill>
                <a:srgbClr val="2E2E38"/>
              </a:solidFill>
            </a:endParaRPr>
          </a:p>
          <a:p>
            <a:pPr indent="-317500" lvl="0" marL="457200" rtl="0" algn="just">
              <a:lnSpc>
                <a:spcPct val="100000"/>
              </a:lnSpc>
              <a:spcBef>
                <a:spcPts val="400"/>
              </a:spcBef>
              <a:spcAft>
                <a:spcPts val="0"/>
              </a:spcAft>
              <a:buSzPts val="1400"/>
              <a:buChar char="►"/>
            </a:pPr>
            <a:r>
              <a:rPr lang="en-IN" sz="2000">
                <a:solidFill>
                  <a:srgbClr val="FF0000"/>
                </a:solidFill>
              </a:rPr>
              <a:t>It saves time .</a:t>
            </a:r>
            <a:endParaRPr sz="2000">
              <a:solidFill>
                <a:srgbClr val="2E2E38"/>
              </a:solidFill>
            </a:endParaRPr>
          </a:p>
          <a:p>
            <a:pPr indent="-317500" lvl="0" marL="457200" rtl="0" algn="just">
              <a:lnSpc>
                <a:spcPct val="100000"/>
              </a:lnSpc>
              <a:spcBef>
                <a:spcPts val="400"/>
              </a:spcBef>
              <a:spcAft>
                <a:spcPts val="0"/>
              </a:spcAft>
              <a:buSzPts val="1400"/>
              <a:buChar char="►"/>
            </a:pPr>
            <a:r>
              <a:rPr lang="en-IN" sz="2000">
                <a:solidFill>
                  <a:srgbClr val="FF0000"/>
                </a:solidFill>
              </a:rPr>
              <a:t>It reduce line of code</a:t>
            </a:r>
            <a:endParaRPr sz="2000">
              <a:solidFill>
                <a:srgbClr val="2E2E38"/>
              </a:solidFill>
            </a:endParaRPr>
          </a:p>
          <a:p>
            <a:pPr indent="-317500" lvl="0" marL="457200" rtl="0" algn="just">
              <a:lnSpc>
                <a:spcPct val="100000"/>
              </a:lnSpc>
              <a:spcBef>
                <a:spcPts val="400"/>
              </a:spcBef>
              <a:spcAft>
                <a:spcPts val="0"/>
              </a:spcAft>
              <a:buSzPts val="1400"/>
              <a:buChar char="►"/>
            </a:pPr>
            <a:r>
              <a:rPr lang="en-IN" sz="2000">
                <a:solidFill>
                  <a:srgbClr val="2E2E38"/>
                </a:solidFill>
              </a:rPr>
              <a:t>we can call member function at two places </a:t>
            </a:r>
            <a:endParaRPr sz="2000">
              <a:solidFill>
                <a:srgbClr val="2E2E38"/>
              </a:solidFill>
            </a:endParaRPr>
          </a:p>
          <a:p>
            <a:pPr indent="-308610" lvl="1" marL="914400" rtl="0" algn="just">
              <a:lnSpc>
                <a:spcPct val="100000"/>
              </a:lnSpc>
              <a:spcBef>
                <a:spcPts val="360"/>
              </a:spcBef>
              <a:spcAft>
                <a:spcPts val="0"/>
              </a:spcAft>
              <a:buSzPts val="1260"/>
              <a:buChar char="►"/>
            </a:pPr>
            <a:r>
              <a:rPr lang="en-IN" sz="1800">
                <a:solidFill>
                  <a:srgbClr val="2E2E38"/>
                </a:solidFill>
              </a:rPr>
              <a:t>Inside member function declaration</a:t>
            </a:r>
            <a:endParaRPr sz="1800">
              <a:solidFill>
                <a:srgbClr val="2E2E38"/>
              </a:solidFill>
            </a:endParaRPr>
          </a:p>
          <a:p>
            <a:pPr indent="-308610" lvl="1" marL="914400" rtl="0" algn="just">
              <a:lnSpc>
                <a:spcPct val="100000"/>
              </a:lnSpc>
              <a:spcBef>
                <a:spcPts val="360"/>
              </a:spcBef>
              <a:spcAft>
                <a:spcPts val="0"/>
              </a:spcAft>
              <a:buSzPts val="1260"/>
              <a:buChar char="►"/>
            </a:pPr>
            <a:r>
              <a:rPr lang="en-IN" sz="1800">
                <a:solidFill>
                  <a:srgbClr val="2E2E38"/>
                </a:solidFill>
              </a:rPr>
              <a:t>Outside member function declaration</a:t>
            </a:r>
            <a:endParaRPr sz="1800">
              <a:solidFill>
                <a:srgbClr val="2E2E38"/>
              </a:solidFill>
            </a:endParaRPr>
          </a:p>
          <a:p>
            <a:pPr indent="0" lvl="0" marL="0" rtl="0" algn="l">
              <a:spcBef>
                <a:spcPts val="100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2ec613b50c5_0_388"/>
          <p:cNvSpPr txBox="1"/>
          <p:nvPr>
            <p:ph type="title"/>
          </p:nvPr>
        </p:nvSpPr>
        <p:spPr>
          <a:xfrm>
            <a:off x="838200" y="365125"/>
            <a:ext cx="10515600" cy="660900"/>
          </a:xfrm>
          <a:prstGeom prst="rect">
            <a:avLst/>
          </a:prstGeom>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chemeClr val="dk1"/>
              </a:buClr>
              <a:buSzPts val="1400"/>
              <a:buFont typeface="Arial"/>
              <a:buNone/>
            </a:pPr>
            <a:r>
              <a:rPr b="1" lang="en-IN" sz="3300">
                <a:solidFill>
                  <a:srgbClr val="2E2E38"/>
                </a:solidFill>
              </a:rPr>
              <a:t>Concept Explanation</a:t>
            </a:r>
            <a:r>
              <a:rPr b="1" lang="en-IN" sz="3300">
                <a:solidFill>
                  <a:srgbClr val="FF0000"/>
                </a:solidFill>
              </a:rPr>
              <a:t>: Inside member function declaration </a:t>
            </a:r>
            <a:endParaRPr b="1" sz="5300"/>
          </a:p>
        </p:txBody>
      </p:sp>
      <p:sp>
        <p:nvSpPr>
          <p:cNvPr id="168" name="Google Shape;168;g2ec613b50c5_0_388"/>
          <p:cNvSpPr txBox="1"/>
          <p:nvPr>
            <p:ph idx="1" type="body"/>
          </p:nvPr>
        </p:nvSpPr>
        <p:spPr>
          <a:xfrm>
            <a:off x="838200" y="1147500"/>
            <a:ext cx="10515600" cy="5029200"/>
          </a:xfrm>
          <a:prstGeom prst="rect">
            <a:avLst/>
          </a:prstGeom>
        </p:spPr>
        <p:txBody>
          <a:bodyPr anchorCtr="0" anchor="t" bIns="45700" lIns="91425" spcFirstLastPara="1" rIns="91425" wrap="square" tIns="45700">
            <a:normAutofit/>
          </a:bodyPr>
          <a:lstStyle/>
          <a:p>
            <a:pPr indent="-317500" lvl="0" marL="457200" rtl="0" algn="just">
              <a:lnSpc>
                <a:spcPct val="100000"/>
              </a:lnSpc>
              <a:spcBef>
                <a:spcPts val="400"/>
              </a:spcBef>
              <a:spcAft>
                <a:spcPts val="0"/>
              </a:spcAft>
              <a:buSzPts val="1400"/>
              <a:buChar char="►"/>
            </a:pPr>
            <a:r>
              <a:rPr lang="en-IN" sz="2000">
                <a:solidFill>
                  <a:srgbClr val="FF0000"/>
                </a:solidFill>
              </a:rPr>
              <a:t>Syntax:Inside member declartion</a:t>
            </a:r>
            <a:endParaRPr sz="2000">
              <a:solidFill>
                <a:srgbClr val="FF0000"/>
              </a:solidFill>
            </a:endParaRPr>
          </a:p>
          <a:p>
            <a:pPr indent="0" lvl="0" marL="139700" rtl="0" algn="just">
              <a:lnSpc>
                <a:spcPct val="100000"/>
              </a:lnSpc>
              <a:spcBef>
                <a:spcPts val="400"/>
              </a:spcBef>
              <a:spcAft>
                <a:spcPts val="0"/>
              </a:spcAft>
              <a:buClr>
                <a:schemeClr val="dk1"/>
              </a:buClr>
              <a:buSzPts val="1400"/>
              <a:buFont typeface="Arial"/>
              <a:buNone/>
            </a:pPr>
            <a:r>
              <a:rPr lang="en-IN" sz="2000">
                <a:solidFill>
                  <a:srgbClr val="FF0000"/>
                </a:solidFill>
              </a:rPr>
              <a:t> </a:t>
            </a:r>
            <a:r>
              <a:rPr lang="en-IN" sz="2000">
                <a:solidFill>
                  <a:srgbClr val="2E2E38"/>
                </a:solidFill>
              </a:rPr>
              <a:t>Return_type member function_name(Data Type variable1,Data type Variable2,……,Data type Variablen)</a:t>
            </a:r>
            <a:endParaRPr sz="2000">
              <a:solidFill>
                <a:srgbClr val="2E2E38"/>
              </a:solidFill>
            </a:endParaRPr>
          </a:p>
          <a:p>
            <a:pPr indent="0" lvl="0" marL="139700" rtl="0" algn="just">
              <a:lnSpc>
                <a:spcPct val="100000"/>
              </a:lnSpc>
              <a:spcBef>
                <a:spcPts val="400"/>
              </a:spcBef>
              <a:spcAft>
                <a:spcPts val="0"/>
              </a:spcAft>
              <a:buClr>
                <a:schemeClr val="dk1"/>
              </a:buClr>
              <a:buSzPts val="1400"/>
              <a:buFont typeface="Arial"/>
              <a:buNone/>
            </a:pPr>
            <a:r>
              <a:rPr lang="en-IN" sz="2000">
                <a:solidFill>
                  <a:srgbClr val="2E2E38"/>
                </a:solidFill>
              </a:rPr>
              <a:t>{</a:t>
            </a:r>
            <a:endParaRPr sz="2000">
              <a:solidFill>
                <a:srgbClr val="2E2E38"/>
              </a:solidFill>
            </a:endParaRPr>
          </a:p>
          <a:p>
            <a:pPr indent="0" lvl="0" marL="139700" rtl="0" algn="just">
              <a:lnSpc>
                <a:spcPct val="100000"/>
              </a:lnSpc>
              <a:spcBef>
                <a:spcPts val="400"/>
              </a:spcBef>
              <a:spcAft>
                <a:spcPts val="0"/>
              </a:spcAft>
              <a:buClr>
                <a:schemeClr val="dk1"/>
              </a:buClr>
              <a:buSzPts val="1400"/>
              <a:buFont typeface="Arial"/>
              <a:buNone/>
            </a:pPr>
            <a:r>
              <a:rPr lang="en-IN" sz="2000">
                <a:solidFill>
                  <a:srgbClr val="2E2E38"/>
                </a:solidFill>
              </a:rPr>
              <a:t>Statements</a:t>
            </a:r>
            <a:endParaRPr sz="2000">
              <a:solidFill>
                <a:srgbClr val="2E2E38"/>
              </a:solidFill>
            </a:endParaRPr>
          </a:p>
          <a:p>
            <a:pPr indent="0" lvl="0" marL="139700" rtl="0" algn="just">
              <a:lnSpc>
                <a:spcPct val="100000"/>
              </a:lnSpc>
              <a:spcBef>
                <a:spcPts val="400"/>
              </a:spcBef>
              <a:spcAft>
                <a:spcPts val="0"/>
              </a:spcAft>
              <a:buClr>
                <a:schemeClr val="dk1"/>
              </a:buClr>
              <a:buSzPts val="1400"/>
              <a:buFont typeface="Arial"/>
              <a:buNone/>
            </a:pPr>
            <a:r>
              <a:rPr lang="en-IN" sz="2000">
                <a:solidFill>
                  <a:srgbClr val="2E2E38"/>
                </a:solidFill>
              </a:rPr>
              <a:t>}</a:t>
            </a:r>
            <a:endParaRPr sz="2000">
              <a:solidFill>
                <a:srgbClr val="2E2E38"/>
              </a:solidFill>
            </a:endParaRPr>
          </a:p>
          <a:p>
            <a:pPr indent="0" lvl="0" marL="139700" rtl="0" algn="just">
              <a:lnSpc>
                <a:spcPct val="100000"/>
              </a:lnSpc>
              <a:spcBef>
                <a:spcPts val="400"/>
              </a:spcBef>
              <a:spcAft>
                <a:spcPts val="0"/>
              </a:spcAft>
              <a:buClr>
                <a:schemeClr val="dk1"/>
              </a:buClr>
              <a:buSzPts val="1400"/>
              <a:buFont typeface="Arial"/>
              <a:buNone/>
            </a:pPr>
            <a:r>
              <a:rPr lang="en-IN" sz="2000">
                <a:solidFill>
                  <a:srgbClr val="FF0000"/>
                </a:solidFill>
              </a:rPr>
              <a:t>Example :</a:t>
            </a:r>
            <a:endParaRPr sz="2000">
              <a:solidFill>
                <a:srgbClr val="2E2E38"/>
              </a:solidFill>
            </a:endParaRPr>
          </a:p>
          <a:p>
            <a:pPr indent="0" lvl="0" marL="139700" rtl="0" algn="just">
              <a:lnSpc>
                <a:spcPct val="100000"/>
              </a:lnSpc>
              <a:spcBef>
                <a:spcPts val="400"/>
              </a:spcBef>
              <a:spcAft>
                <a:spcPts val="0"/>
              </a:spcAft>
              <a:buClr>
                <a:schemeClr val="dk1"/>
              </a:buClr>
              <a:buSzPts val="1400"/>
              <a:buFont typeface="Arial"/>
              <a:buNone/>
            </a:pPr>
            <a:r>
              <a:rPr lang="en-IN" sz="2000">
                <a:solidFill>
                  <a:srgbClr val="FF0000"/>
                </a:solidFill>
              </a:rPr>
              <a:t>void getdata (int n, float b,char c)</a:t>
            </a:r>
            <a:endParaRPr sz="2000">
              <a:solidFill>
                <a:srgbClr val="2E2E38"/>
              </a:solidFill>
            </a:endParaRPr>
          </a:p>
          <a:p>
            <a:pPr indent="0" lvl="0" marL="139700" rtl="0" algn="just">
              <a:lnSpc>
                <a:spcPct val="100000"/>
              </a:lnSpc>
              <a:spcBef>
                <a:spcPts val="400"/>
              </a:spcBef>
              <a:spcAft>
                <a:spcPts val="0"/>
              </a:spcAft>
              <a:buClr>
                <a:schemeClr val="dk1"/>
              </a:buClr>
              <a:buSzPts val="1400"/>
              <a:buFont typeface="Arial"/>
              <a:buNone/>
            </a:pPr>
            <a:r>
              <a:rPr lang="en-IN" sz="2000">
                <a:solidFill>
                  <a:srgbClr val="FF0000"/>
                </a:solidFill>
              </a:rPr>
              <a:t>{</a:t>
            </a:r>
            <a:endParaRPr sz="2000">
              <a:solidFill>
                <a:srgbClr val="2E2E38"/>
              </a:solidFill>
            </a:endParaRPr>
          </a:p>
          <a:p>
            <a:pPr indent="0" lvl="0" marL="139700" rtl="0" algn="just">
              <a:lnSpc>
                <a:spcPct val="100000"/>
              </a:lnSpc>
              <a:spcBef>
                <a:spcPts val="400"/>
              </a:spcBef>
              <a:spcAft>
                <a:spcPts val="0"/>
              </a:spcAft>
              <a:buClr>
                <a:schemeClr val="dk1"/>
              </a:buClr>
              <a:buSzPts val="1400"/>
              <a:buFont typeface="Arial"/>
              <a:buNone/>
            </a:pPr>
            <a:r>
              <a:rPr lang="en-IN" sz="2000">
                <a:solidFill>
                  <a:srgbClr val="2E2E38"/>
                </a:solidFill>
              </a:rPr>
              <a:t>Assign values to all parameters.</a:t>
            </a:r>
            <a:endParaRPr sz="2000">
              <a:solidFill>
                <a:srgbClr val="2E2E38"/>
              </a:solidFill>
            </a:endParaRPr>
          </a:p>
          <a:p>
            <a:pPr indent="0" lvl="0" marL="139700" rtl="0" algn="just">
              <a:lnSpc>
                <a:spcPct val="100000"/>
              </a:lnSpc>
              <a:spcBef>
                <a:spcPts val="400"/>
              </a:spcBef>
              <a:spcAft>
                <a:spcPts val="0"/>
              </a:spcAft>
              <a:buClr>
                <a:schemeClr val="dk1"/>
              </a:buClr>
              <a:buSzPts val="1400"/>
              <a:buFont typeface="Arial"/>
              <a:buNone/>
            </a:pPr>
            <a:r>
              <a:rPr lang="en-IN" sz="2000">
                <a:solidFill>
                  <a:srgbClr val="2E2E38"/>
                </a:solidFill>
              </a:rPr>
              <a:t> with the help of assignment operator</a:t>
            </a:r>
            <a:endParaRPr sz="2000">
              <a:solidFill>
                <a:srgbClr val="2E2E38"/>
              </a:solidFill>
            </a:endParaRPr>
          </a:p>
          <a:p>
            <a:pPr indent="0" lvl="0" marL="139700" rtl="0" algn="just">
              <a:lnSpc>
                <a:spcPct val="100000"/>
              </a:lnSpc>
              <a:spcBef>
                <a:spcPts val="400"/>
              </a:spcBef>
              <a:spcAft>
                <a:spcPts val="0"/>
              </a:spcAft>
              <a:buClr>
                <a:schemeClr val="dk1"/>
              </a:buClr>
              <a:buSzPts val="1400"/>
              <a:buFont typeface="Arial"/>
              <a:buNone/>
            </a:pPr>
            <a:r>
              <a:rPr lang="en-IN" sz="2000">
                <a:solidFill>
                  <a:srgbClr val="FF0000"/>
                </a:solidFill>
              </a:rPr>
              <a:t>}</a:t>
            </a:r>
            <a:endParaRPr sz="2000">
              <a:solidFill>
                <a:srgbClr val="2E2E38"/>
              </a:solidFill>
            </a:endParaRPr>
          </a:p>
          <a:p>
            <a:pPr indent="0" lvl="0" marL="0" rtl="0" algn="l">
              <a:spcBef>
                <a:spcPts val="100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2ec613b50c5_0_393"/>
          <p:cNvSpPr txBox="1"/>
          <p:nvPr>
            <p:ph type="title"/>
          </p:nvPr>
        </p:nvSpPr>
        <p:spPr>
          <a:xfrm>
            <a:off x="838200" y="365125"/>
            <a:ext cx="10515600" cy="768900"/>
          </a:xfrm>
          <a:prstGeom prst="rect">
            <a:avLst/>
          </a:prstGeom>
        </p:spPr>
        <p:txBody>
          <a:bodyPr anchorCtr="0" anchor="ctr" bIns="45700" lIns="91425" spcFirstLastPara="1" rIns="91425" wrap="square" tIns="45700">
            <a:normAutofit fontScale="90000"/>
          </a:bodyPr>
          <a:lstStyle/>
          <a:p>
            <a:pPr indent="0" lvl="0" marL="0" rtl="0" algn="l">
              <a:lnSpc>
                <a:spcPct val="85000"/>
              </a:lnSpc>
              <a:spcBef>
                <a:spcPts val="0"/>
              </a:spcBef>
              <a:spcAft>
                <a:spcPts val="0"/>
              </a:spcAft>
              <a:buNone/>
            </a:pPr>
            <a:r>
              <a:t/>
            </a:r>
            <a:endParaRPr sz="2400">
              <a:solidFill>
                <a:srgbClr val="2E2E38"/>
              </a:solidFill>
            </a:endParaRPr>
          </a:p>
          <a:p>
            <a:pPr indent="0" lvl="0" marL="0" rtl="0" algn="l">
              <a:lnSpc>
                <a:spcPct val="85000"/>
              </a:lnSpc>
              <a:spcBef>
                <a:spcPts val="0"/>
              </a:spcBef>
              <a:spcAft>
                <a:spcPts val="0"/>
              </a:spcAft>
              <a:buClr>
                <a:schemeClr val="dk1"/>
              </a:buClr>
              <a:buSzPct val="44055"/>
              <a:buFont typeface="Arial"/>
              <a:buNone/>
            </a:pPr>
            <a:r>
              <a:rPr b="1" lang="en-IN" sz="3177">
                <a:solidFill>
                  <a:srgbClr val="2E2E38"/>
                </a:solidFill>
              </a:rPr>
              <a:t>Example  (Inside) passing </a:t>
            </a:r>
            <a:r>
              <a:rPr b="1" lang="en-IN" sz="3177">
                <a:solidFill>
                  <a:srgbClr val="2E2E38"/>
                </a:solidFill>
              </a:rPr>
              <a:t>parameters</a:t>
            </a:r>
            <a:r>
              <a:rPr b="1" lang="en-IN" sz="3177">
                <a:solidFill>
                  <a:srgbClr val="2E2E38"/>
                </a:solidFill>
              </a:rPr>
              <a:t> to member function in a class .</a:t>
            </a:r>
            <a:endParaRPr b="1" sz="3177">
              <a:solidFill>
                <a:srgbClr val="2E2E38"/>
              </a:solidFill>
            </a:endParaRPr>
          </a:p>
          <a:p>
            <a:pPr indent="0" lvl="0" marL="0" rtl="0" algn="l">
              <a:spcBef>
                <a:spcPts val="0"/>
              </a:spcBef>
              <a:spcAft>
                <a:spcPts val="0"/>
              </a:spcAft>
              <a:buNone/>
            </a:pPr>
            <a:r>
              <a:t/>
            </a:r>
            <a:endParaRPr/>
          </a:p>
        </p:txBody>
      </p:sp>
      <p:sp>
        <p:nvSpPr>
          <p:cNvPr id="174" name="Google Shape;174;g2ec613b50c5_0_393"/>
          <p:cNvSpPr txBox="1"/>
          <p:nvPr>
            <p:ph idx="1" type="body"/>
          </p:nvPr>
        </p:nvSpPr>
        <p:spPr>
          <a:xfrm>
            <a:off x="838200" y="1519800"/>
            <a:ext cx="10515600" cy="4961700"/>
          </a:xfrm>
          <a:prstGeom prst="rect">
            <a:avLst/>
          </a:prstGeom>
        </p:spPr>
        <p:txBody>
          <a:bodyPr anchorCtr="0" anchor="t" bIns="45700" lIns="91425" spcFirstLastPara="1" rIns="91425" wrap="square" tIns="45700">
            <a:normAutofit/>
          </a:bodyPr>
          <a:lstStyle/>
          <a:p>
            <a:pPr indent="-317500" lvl="0" marL="457200" rtl="0" algn="l">
              <a:lnSpc>
                <a:spcPct val="100000"/>
              </a:lnSpc>
              <a:spcBef>
                <a:spcPts val="400"/>
              </a:spcBef>
              <a:spcAft>
                <a:spcPts val="0"/>
              </a:spcAft>
              <a:buSzPts val="1400"/>
              <a:buChar char="►"/>
            </a:pPr>
            <a:r>
              <a:rPr b="1" lang="en-IN" sz="2000">
                <a:solidFill>
                  <a:srgbClr val="2E2E38"/>
                </a:solidFill>
              </a:rPr>
              <a:t>Write a program to declare a class ‘emp’ containing data </a:t>
            </a:r>
            <a:r>
              <a:rPr b="1" lang="en-IN" sz="2000">
                <a:solidFill>
                  <a:srgbClr val="2E2E38"/>
                </a:solidFill>
              </a:rPr>
              <a:t>members</a:t>
            </a:r>
            <a:r>
              <a:rPr b="1" lang="en-IN" sz="2000">
                <a:solidFill>
                  <a:srgbClr val="2E2E38"/>
                </a:solidFill>
              </a:rPr>
              <a:t> emp_id and salary. Accept and display this data for 2 object of the class with parameter passing.</a:t>
            </a:r>
            <a:endParaRPr sz="2000">
              <a:solidFill>
                <a:srgbClr val="2E2E38"/>
              </a:solidFill>
            </a:endParaRPr>
          </a:p>
          <a:p>
            <a:pPr indent="0" lvl="0" marL="0" rtl="0" algn="l">
              <a:spcBef>
                <a:spcPts val="100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2ec613b50c5_0_398"/>
          <p:cNvSpPr txBox="1"/>
          <p:nvPr>
            <p:ph type="title"/>
          </p:nvPr>
        </p:nvSpPr>
        <p:spPr>
          <a:xfrm>
            <a:off x="838200" y="365125"/>
            <a:ext cx="10515600" cy="5664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t/>
            </a:r>
            <a:endParaRPr/>
          </a:p>
        </p:txBody>
      </p:sp>
      <p:sp>
        <p:nvSpPr>
          <p:cNvPr id="180" name="Google Shape;180;g2ec613b50c5_0_398"/>
          <p:cNvSpPr txBox="1"/>
          <p:nvPr>
            <p:ph idx="1" type="body"/>
          </p:nvPr>
        </p:nvSpPr>
        <p:spPr>
          <a:xfrm>
            <a:off x="838200" y="1242000"/>
            <a:ext cx="5181600" cy="5373000"/>
          </a:xfrm>
          <a:prstGeom prst="rect">
            <a:avLst/>
          </a:prstGeom>
        </p:spPr>
        <p:txBody>
          <a:bodyPr anchorCtr="0" anchor="t" bIns="45700" lIns="91425" spcFirstLastPara="1" rIns="91425" wrap="square" tIns="45700">
            <a:normAutofit fontScale="62500" lnSpcReduction="20000"/>
          </a:bodyPr>
          <a:lstStyle/>
          <a:p>
            <a:pPr indent="0" lvl="0" marL="0" rtl="0" algn="l">
              <a:spcBef>
                <a:spcPts val="1000"/>
              </a:spcBef>
              <a:spcAft>
                <a:spcPts val="0"/>
              </a:spcAft>
              <a:buClr>
                <a:schemeClr val="dk1"/>
              </a:buClr>
              <a:buSzPct val="39285"/>
              <a:buFont typeface="Arial"/>
              <a:buNone/>
            </a:pPr>
            <a:r>
              <a:rPr lang="en-IN"/>
              <a:t>#include&lt;iostream.h&gt;</a:t>
            </a:r>
            <a:endParaRPr/>
          </a:p>
          <a:p>
            <a:pPr indent="0" lvl="0" marL="0" rtl="0" algn="l">
              <a:spcBef>
                <a:spcPts val="1000"/>
              </a:spcBef>
              <a:spcAft>
                <a:spcPts val="0"/>
              </a:spcAft>
              <a:buClr>
                <a:schemeClr val="dk1"/>
              </a:buClr>
              <a:buSzPct val="39285"/>
              <a:buFont typeface="Arial"/>
              <a:buNone/>
            </a:pPr>
            <a:r>
              <a:rPr lang="en-IN"/>
              <a:t>#include&lt;conio.h&gt;</a:t>
            </a:r>
            <a:endParaRPr/>
          </a:p>
          <a:p>
            <a:pPr indent="0" lvl="0" marL="0" rtl="0" algn="l">
              <a:spcBef>
                <a:spcPts val="1000"/>
              </a:spcBef>
              <a:spcAft>
                <a:spcPts val="0"/>
              </a:spcAft>
              <a:buClr>
                <a:schemeClr val="dk1"/>
              </a:buClr>
              <a:buSzPct val="39285"/>
              <a:buFont typeface="Arial"/>
              <a:buNone/>
            </a:pPr>
            <a:r>
              <a:t/>
            </a:r>
            <a:endParaRPr/>
          </a:p>
          <a:p>
            <a:pPr indent="0" lvl="0" marL="0" rtl="0" algn="l">
              <a:spcBef>
                <a:spcPts val="1000"/>
              </a:spcBef>
              <a:spcAft>
                <a:spcPts val="0"/>
              </a:spcAft>
              <a:buClr>
                <a:schemeClr val="dk1"/>
              </a:buClr>
              <a:buSzPct val="39285"/>
              <a:buFont typeface="Arial"/>
              <a:buNone/>
            </a:pPr>
            <a:r>
              <a:rPr lang="en-IN"/>
              <a:t>class Emp</a:t>
            </a:r>
            <a:endParaRPr/>
          </a:p>
          <a:p>
            <a:pPr indent="0" lvl="0" marL="0" rtl="0" algn="l">
              <a:spcBef>
                <a:spcPts val="1000"/>
              </a:spcBef>
              <a:spcAft>
                <a:spcPts val="0"/>
              </a:spcAft>
              <a:buClr>
                <a:schemeClr val="dk1"/>
              </a:buClr>
              <a:buSzPct val="39285"/>
              <a:buFont typeface="Arial"/>
              <a:buNone/>
            </a:pPr>
            <a:r>
              <a:rPr lang="en-IN"/>
              <a:t>{</a:t>
            </a:r>
            <a:endParaRPr/>
          </a:p>
          <a:p>
            <a:pPr indent="0" lvl="0" marL="0" rtl="0" algn="l">
              <a:spcBef>
                <a:spcPts val="1000"/>
              </a:spcBef>
              <a:spcAft>
                <a:spcPts val="0"/>
              </a:spcAft>
              <a:buClr>
                <a:schemeClr val="dk1"/>
              </a:buClr>
              <a:buSzPct val="39285"/>
              <a:buFont typeface="Arial"/>
              <a:buNone/>
            </a:pPr>
            <a:r>
              <a:rPr lang="en-IN"/>
              <a:t>private:</a:t>
            </a:r>
            <a:endParaRPr/>
          </a:p>
          <a:p>
            <a:pPr indent="0" lvl="0" marL="0" rtl="0" algn="l">
              <a:spcBef>
                <a:spcPts val="1000"/>
              </a:spcBef>
              <a:spcAft>
                <a:spcPts val="0"/>
              </a:spcAft>
              <a:buClr>
                <a:schemeClr val="dk1"/>
              </a:buClr>
              <a:buSzPct val="39285"/>
              <a:buFont typeface="Arial"/>
              <a:buNone/>
            </a:pPr>
            <a:r>
              <a:rPr lang="en-IN"/>
              <a:t>        int emp_id;</a:t>
            </a:r>
            <a:endParaRPr/>
          </a:p>
          <a:p>
            <a:pPr indent="0" lvl="0" marL="0" rtl="0" algn="l">
              <a:spcBef>
                <a:spcPts val="1000"/>
              </a:spcBef>
              <a:spcAft>
                <a:spcPts val="0"/>
              </a:spcAft>
              <a:buClr>
                <a:schemeClr val="dk1"/>
              </a:buClr>
              <a:buSzPct val="39285"/>
              <a:buFont typeface="Arial"/>
              <a:buNone/>
            </a:pPr>
            <a:r>
              <a:rPr lang="en-IN"/>
              <a:t>        float salary;</a:t>
            </a:r>
            <a:endParaRPr/>
          </a:p>
          <a:p>
            <a:pPr indent="0" lvl="0" marL="0" rtl="0" algn="l">
              <a:spcBef>
                <a:spcPts val="1000"/>
              </a:spcBef>
              <a:spcAft>
                <a:spcPts val="0"/>
              </a:spcAft>
              <a:buClr>
                <a:schemeClr val="dk1"/>
              </a:buClr>
              <a:buSzPct val="39285"/>
              <a:buFont typeface="Arial"/>
              <a:buNone/>
            </a:pPr>
            <a:r>
              <a:t/>
            </a:r>
            <a:endParaRPr/>
          </a:p>
          <a:p>
            <a:pPr indent="0" lvl="0" marL="0" rtl="0" algn="l">
              <a:spcBef>
                <a:spcPts val="1000"/>
              </a:spcBef>
              <a:spcAft>
                <a:spcPts val="0"/>
              </a:spcAft>
              <a:buClr>
                <a:schemeClr val="dk1"/>
              </a:buClr>
              <a:buSzPct val="39285"/>
              <a:buFont typeface="Arial"/>
              <a:buNone/>
            </a:pPr>
            <a:r>
              <a:rPr lang="en-IN"/>
              <a:t>public:</a:t>
            </a:r>
            <a:endParaRPr/>
          </a:p>
          <a:p>
            <a:pPr indent="0" lvl="0" marL="0" rtl="0" algn="l">
              <a:spcBef>
                <a:spcPts val="1000"/>
              </a:spcBef>
              <a:spcAft>
                <a:spcPts val="0"/>
              </a:spcAft>
              <a:buClr>
                <a:schemeClr val="dk1"/>
              </a:buClr>
              <a:buSzPct val="39285"/>
              <a:buFont typeface="Arial"/>
              <a:buNone/>
            </a:pPr>
            <a:r>
              <a:rPr lang="en-IN"/>
              <a:t>	void accept(int e,float s)</a:t>
            </a:r>
            <a:endParaRPr/>
          </a:p>
          <a:p>
            <a:pPr indent="0" lvl="0" marL="0" rtl="0" algn="l">
              <a:spcBef>
                <a:spcPts val="1000"/>
              </a:spcBef>
              <a:spcAft>
                <a:spcPts val="0"/>
              </a:spcAft>
              <a:buClr>
                <a:schemeClr val="dk1"/>
              </a:buClr>
              <a:buSzPct val="39285"/>
              <a:buFont typeface="Arial"/>
              <a:buNone/>
            </a:pPr>
            <a:r>
              <a:rPr lang="en-IN"/>
              <a:t>{</a:t>
            </a:r>
            <a:endParaRPr/>
          </a:p>
          <a:p>
            <a:pPr indent="0" lvl="0" marL="0" rtl="0" algn="l">
              <a:spcBef>
                <a:spcPts val="1000"/>
              </a:spcBef>
              <a:spcAft>
                <a:spcPts val="0"/>
              </a:spcAft>
              <a:buClr>
                <a:schemeClr val="dk1"/>
              </a:buClr>
              <a:buSzPct val="39285"/>
              <a:buFont typeface="Arial"/>
              <a:buNone/>
            </a:pPr>
            <a:r>
              <a:rPr lang="en-IN"/>
              <a:t>emp_id=e;</a:t>
            </a:r>
            <a:endParaRPr/>
          </a:p>
          <a:p>
            <a:pPr indent="0" lvl="0" marL="0" rtl="0" algn="l">
              <a:spcBef>
                <a:spcPts val="1000"/>
              </a:spcBef>
              <a:spcAft>
                <a:spcPts val="0"/>
              </a:spcAft>
              <a:buClr>
                <a:schemeClr val="dk1"/>
              </a:buClr>
              <a:buSzPct val="39285"/>
              <a:buFont typeface="Arial"/>
              <a:buNone/>
            </a:pPr>
            <a:r>
              <a:rPr lang="en-IN"/>
              <a:t>salary=s;</a:t>
            </a:r>
            <a:endParaRPr/>
          </a:p>
          <a:p>
            <a:pPr indent="0" lvl="0" marL="0" rtl="0" algn="l">
              <a:spcBef>
                <a:spcPts val="1000"/>
              </a:spcBef>
              <a:spcAft>
                <a:spcPts val="0"/>
              </a:spcAft>
              <a:buClr>
                <a:schemeClr val="dk1"/>
              </a:buClr>
              <a:buSzPct val="39285"/>
              <a:buFont typeface="Arial"/>
              <a:buNone/>
            </a:pPr>
            <a:r>
              <a:rPr lang="en-IN"/>
              <a:t>}</a:t>
            </a:r>
            <a:endParaRPr/>
          </a:p>
          <a:p>
            <a:pPr indent="0" lvl="0" marL="0" rtl="0" algn="l">
              <a:spcBef>
                <a:spcPts val="1000"/>
              </a:spcBef>
              <a:spcAft>
                <a:spcPts val="0"/>
              </a:spcAft>
              <a:buClr>
                <a:schemeClr val="dk1"/>
              </a:buClr>
              <a:buSzPct val="39285"/>
              <a:buFont typeface="Arial"/>
              <a:buNone/>
            </a:pPr>
            <a:r>
              <a:t/>
            </a:r>
            <a:endParaRPr/>
          </a:p>
          <a:p>
            <a:pPr indent="0" lvl="0" marL="0" rtl="0" algn="l">
              <a:spcBef>
                <a:spcPts val="1000"/>
              </a:spcBef>
              <a:spcAft>
                <a:spcPts val="0"/>
              </a:spcAft>
              <a:buNone/>
            </a:pPr>
            <a:r>
              <a:t/>
            </a:r>
            <a:endParaRPr/>
          </a:p>
        </p:txBody>
      </p:sp>
      <p:sp>
        <p:nvSpPr>
          <p:cNvPr id="181" name="Google Shape;181;g2ec613b50c5_0_398"/>
          <p:cNvSpPr txBox="1"/>
          <p:nvPr>
            <p:ph idx="2" type="body"/>
          </p:nvPr>
        </p:nvSpPr>
        <p:spPr>
          <a:xfrm>
            <a:off x="6172200" y="1242125"/>
            <a:ext cx="5181600" cy="5305500"/>
          </a:xfrm>
          <a:prstGeom prst="rect">
            <a:avLst/>
          </a:prstGeom>
        </p:spPr>
        <p:txBody>
          <a:bodyPr anchorCtr="0" anchor="t" bIns="45700" lIns="91425" spcFirstLastPara="1" rIns="91425" wrap="square" tIns="45700">
            <a:normAutofit fontScale="62500" lnSpcReduction="20000"/>
          </a:bodyPr>
          <a:lstStyle/>
          <a:p>
            <a:pPr indent="0" lvl="0" marL="0" rtl="0" algn="l">
              <a:spcBef>
                <a:spcPts val="1000"/>
              </a:spcBef>
              <a:spcAft>
                <a:spcPts val="0"/>
              </a:spcAft>
              <a:buClr>
                <a:schemeClr val="dk1"/>
              </a:buClr>
              <a:buSzPct val="39285"/>
              <a:buFont typeface="Arial"/>
              <a:buNone/>
            </a:pPr>
            <a:r>
              <a:rPr lang="en-IN"/>
              <a:t>void showdata()</a:t>
            </a:r>
            <a:endParaRPr/>
          </a:p>
          <a:p>
            <a:pPr indent="0" lvl="0" marL="0" rtl="0" algn="l">
              <a:spcBef>
                <a:spcPts val="1000"/>
              </a:spcBef>
              <a:spcAft>
                <a:spcPts val="0"/>
              </a:spcAft>
              <a:buClr>
                <a:schemeClr val="dk1"/>
              </a:buClr>
              <a:buSzPct val="39285"/>
              <a:buFont typeface="Arial"/>
              <a:buNone/>
            </a:pPr>
            <a:r>
              <a:t/>
            </a:r>
            <a:endParaRPr/>
          </a:p>
          <a:p>
            <a:pPr indent="0" lvl="0" marL="0" rtl="0" algn="l">
              <a:spcBef>
                <a:spcPts val="1000"/>
              </a:spcBef>
              <a:spcAft>
                <a:spcPts val="0"/>
              </a:spcAft>
              <a:buClr>
                <a:schemeClr val="dk1"/>
              </a:buClr>
              <a:buSzPct val="39285"/>
              <a:buFont typeface="Arial"/>
              <a:buNone/>
            </a:pPr>
            <a:r>
              <a:rPr lang="en-IN"/>
              <a:t>{</a:t>
            </a:r>
            <a:endParaRPr/>
          </a:p>
          <a:p>
            <a:pPr indent="0" lvl="0" marL="0" rtl="0" algn="l">
              <a:spcBef>
                <a:spcPts val="1000"/>
              </a:spcBef>
              <a:spcAft>
                <a:spcPts val="0"/>
              </a:spcAft>
              <a:buClr>
                <a:schemeClr val="dk1"/>
              </a:buClr>
              <a:buSzPct val="39285"/>
              <a:buFont typeface="Arial"/>
              <a:buNone/>
            </a:pPr>
            <a:r>
              <a:rPr lang="en-IN"/>
              <a:t> cout&lt;&lt;"\n Employee  id is "&lt;&lt;emp_id;</a:t>
            </a:r>
            <a:endParaRPr/>
          </a:p>
          <a:p>
            <a:pPr indent="0" lvl="0" marL="0" rtl="0" algn="l">
              <a:spcBef>
                <a:spcPts val="1000"/>
              </a:spcBef>
              <a:spcAft>
                <a:spcPts val="0"/>
              </a:spcAft>
              <a:buClr>
                <a:schemeClr val="dk1"/>
              </a:buClr>
              <a:buSzPct val="39285"/>
              <a:buFont typeface="Arial"/>
              <a:buNone/>
            </a:pPr>
            <a:r>
              <a:rPr lang="en-IN"/>
              <a:t> cout&lt;&lt;"\n Employee salary is  : "&lt;&lt;salary;</a:t>
            </a:r>
            <a:endParaRPr/>
          </a:p>
          <a:p>
            <a:pPr indent="0" lvl="0" marL="0" rtl="0" algn="l">
              <a:spcBef>
                <a:spcPts val="1000"/>
              </a:spcBef>
              <a:spcAft>
                <a:spcPts val="0"/>
              </a:spcAft>
              <a:buClr>
                <a:schemeClr val="dk1"/>
              </a:buClr>
              <a:buSzPct val="39285"/>
              <a:buFont typeface="Arial"/>
              <a:buNone/>
            </a:pPr>
            <a:r>
              <a:rPr lang="en-IN"/>
              <a:t>}      </a:t>
            </a:r>
            <a:endParaRPr/>
          </a:p>
          <a:p>
            <a:pPr indent="0" lvl="0" marL="0" rtl="0" algn="l">
              <a:spcBef>
                <a:spcPts val="1000"/>
              </a:spcBef>
              <a:spcAft>
                <a:spcPts val="0"/>
              </a:spcAft>
              <a:buClr>
                <a:schemeClr val="dk1"/>
              </a:buClr>
              <a:buSzPct val="39285"/>
              <a:buFont typeface="Arial"/>
              <a:buNone/>
            </a:pPr>
            <a:r>
              <a:rPr lang="en-IN"/>
              <a:t>};</a:t>
            </a:r>
            <a:endParaRPr/>
          </a:p>
          <a:p>
            <a:pPr indent="0" lvl="0" marL="0" rtl="0" algn="l">
              <a:spcBef>
                <a:spcPts val="1000"/>
              </a:spcBef>
              <a:spcAft>
                <a:spcPts val="0"/>
              </a:spcAft>
              <a:buClr>
                <a:schemeClr val="dk1"/>
              </a:buClr>
              <a:buSzPct val="39285"/>
              <a:buFont typeface="Arial"/>
              <a:buNone/>
            </a:pPr>
            <a:r>
              <a:rPr lang="en-IN"/>
              <a:t>void  main()</a:t>
            </a:r>
            <a:endParaRPr/>
          </a:p>
          <a:p>
            <a:pPr indent="0" lvl="0" marL="0" rtl="0" algn="l">
              <a:spcBef>
                <a:spcPts val="1000"/>
              </a:spcBef>
              <a:spcAft>
                <a:spcPts val="0"/>
              </a:spcAft>
              <a:buClr>
                <a:schemeClr val="dk1"/>
              </a:buClr>
              <a:buSzPct val="39285"/>
              <a:buFont typeface="Arial"/>
              <a:buNone/>
            </a:pPr>
            <a:r>
              <a:rPr lang="en-IN"/>
              <a:t>{</a:t>
            </a:r>
            <a:endParaRPr/>
          </a:p>
          <a:p>
            <a:pPr indent="0" lvl="0" marL="0" rtl="0" algn="l">
              <a:spcBef>
                <a:spcPts val="1000"/>
              </a:spcBef>
              <a:spcAft>
                <a:spcPts val="0"/>
              </a:spcAft>
              <a:buClr>
                <a:schemeClr val="dk1"/>
              </a:buClr>
              <a:buSzPct val="39285"/>
              <a:buFont typeface="Arial"/>
              <a:buNone/>
            </a:pPr>
            <a:r>
              <a:rPr lang="en-IN"/>
              <a:t>        Emp e1,e2;</a:t>
            </a:r>
            <a:endParaRPr/>
          </a:p>
          <a:p>
            <a:pPr indent="0" lvl="0" marL="0" rtl="0" algn="l">
              <a:spcBef>
                <a:spcPts val="1000"/>
              </a:spcBef>
              <a:spcAft>
                <a:spcPts val="0"/>
              </a:spcAft>
              <a:buClr>
                <a:schemeClr val="dk1"/>
              </a:buClr>
              <a:buSzPct val="39285"/>
              <a:buFont typeface="Arial"/>
              <a:buNone/>
            </a:pPr>
            <a:r>
              <a:rPr lang="en-IN"/>
              <a:t>        e1.accept(1,45000);</a:t>
            </a:r>
            <a:endParaRPr/>
          </a:p>
          <a:p>
            <a:pPr indent="0" lvl="0" marL="0" rtl="0" algn="l">
              <a:spcBef>
                <a:spcPts val="1000"/>
              </a:spcBef>
              <a:spcAft>
                <a:spcPts val="0"/>
              </a:spcAft>
              <a:buClr>
                <a:schemeClr val="dk1"/>
              </a:buClr>
              <a:buSzPct val="39285"/>
              <a:buFont typeface="Arial"/>
              <a:buNone/>
            </a:pPr>
            <a:r>
              <a:rPr lang="en-IN"/>
              <a:t>        e1.showdata();</a:t>
            </a:r>
            <a:endParaRPr/>
          </a:p>
          <a:p>
            <a:pPr indent="0" lvl="0" marL="0" rtl="0" algn="l">
              <a:spcBef>
                <a:spcPts val="1000"/>
              </a:spcBef>
              <a:spcAft>
                <a:spcPts val="0"/>
              </a:spcAft>
              <a:buClr>
                <a:schemeClr val="dk1"/>
              </a:buClr>
              <a:buSzPct val="39285"/>
              <a:buFont typeface="Arial"/>
              <a:buNone/>
            </a:pPr>
            <a:r>
              <a:rPr lang="en-IN"/>
              <a:t>        e2.accept(2,60000);</a:t>
            </a:r>
            <a:endParaRPr/>
          </a:p>
          <a:p>
            <a:pPr indent="0" lvl="0" marL="0" rtl="0" algn="l">
              <a:spcBef>
                <a:spcPts val="1000"/>
              </a:spcBef>
              <a:spcAft>
                <a:spcPts val="0"/>
              </a:spcAft>
              <a:buClr>
                <a:schemeClr val="dk1"/>
              </a:buClr>
              <a:buSzPct val="39285"/>
              <a:buFont typeface="Arial"/>
              <a:buNone/>
            </a:pPr>
            <a:r>
              <a:rPr lang="en-IN"/>
              <a:t>        e2.showdata(); </a:t>
            </a:r>
            <a:endParaRPr/>
          </a:p>
          <a:p>
            <a:pPr indent="0" lvl="0" marL="0" rtl="0" algn="l">
              <a:spcBef>
                <a:spcPts val="1000"/>
              </a:spcBef>
              <a:spcAft>
                <a:spcPts val="0"/>
              </a:spcAft>
              <a:buClr>
                <a:schemeClr val="dk1"/>
              </a:buClr>
              <a:buSzPct val="39285"/>
              <a:buFont typeface="Arial"/>
              <a:buNone/>
            </a:pPr>
            <a:r>
              <a:rPr lang="en-IN"/>
              <a:t>getch();</a:t>
            </a:r>
            <a:endParaRPr/>
          </a:p>
          <a:p>
            <a:pPr indent="0" lvl="0" marL="0" rtl="0" algn="l">
              <a:spcBef>
                <a:spcPts val="1000"/>
              </a:spcBef>
              <a:spcAft>
                <a:spcPts val="0"/>
              </a:spcAft>
              <a:buClr>
                <a:schemeClr val="dk1"/>
              </a:buClr>
              <a:buSzPct val="39285"/>
              <a:buFont typeface="Arial"/>
              <a:buNone/>
            </a:pPr>
            <a:r>
              <a:t/>
            </a:r>
            <a:endParaRPr/>
          </a:p>
          <a:p>
            <a:pPr indent="0" lvl="0" marL="0" rtl="0" algn="l">
              <a:spcBef>
                <a:spcPts val="100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2ec613b50c5_0_40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87" name="Google Shape;187;g2ec613b50c5_0_406"/>
          <p:cNvSpPr txBox="1"/>
          <p:nvPr>
            <p:ph idx="1" type="body"/>
          </p:nvPr>
        </p:nvSpPr>
        <p:spPr>
          <a:xfrm>
            <a:off x="838200" y="1825625"/>
            <a:ext cx="5181600" cy="4351200"/>
          </a:xfrm>
          <a:prstGeom prst="rect">
            <a:avLst/>
          </a:prstGeom>
        </p:spPr>
        <p:txBody>
          <a:bodyPr anchorCtr="0" anchor="t" bIns="45700" lIns="91425" spcFirstLastPara="1" rIns="91425" wrap="square" tIns="45700">
            <a:normAutofit lnSpcReduction="20000"/>
          </a:bodyPr>
          <a:lstStyle/>
          <a:p>
            <a:pPr indent="0" lvl="0" marL="0" rtl="0" algn="l">
              <a:spcBef>
                <a:spcPts val="1000"/>
              </a:spcBef>
              <a:spcAft>
                <a:spcPts val="0"/>
              </a:spcAft>
              <a:buClr>
                <a:schemeClr val="dk1"/>
              </a:buClr>
              <a:buSzPts val="1100"/>
              <a:buFont typeface="Arial"/>
              <a:buNone/>
            </a:pPr>
            <a:r>
              <a:rPr lang="en-IN"/>
              <a:t>/*Output:</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Clr>
                <a:schemeClr val="dk1"/>
              </a:buClr>
              <a:buSzPts val="1100"/>
              <a:buFont typeface="Arial"/>
              <a:buNone/>
            </a:pPr>
            <a:r>
              <a:rPr lang="en-IN"/>
              <a:t> Employee  id is 1</a:t>
            </a:r>
            <a:endParaRPr/>
          </a:p>
          <a:p>
            <a:pPr indent="0" lvl="0" marL="0" rtl="0" algn="l">
              <a:spcBef>
                <a:spcPts val="1000"/>
              </a:spcBef>
              <a:spcAft>
                <a:spcPts val="0"/>
              </a:spcAft>
              <a:buClr>
                <a:schemeClr val="dk1"/>
              </a:buClr>
              <a:buSzPts val="1100"/>
              <a:buFont typeface="Arial"/>
              <a:buNone/>
            </a:pPr>
            <a:r>
              <a:rPr lang="en-IN"/>
              <a:t> Employee salary is  : 45000</a:t>
            </a:r>
            <a:endParaRPr/>
          </a:p>
          <a:p>
            <a:pPr indent="0" lvl="0" marL="0" rtl="0" algn="l">
              <a:spcBef>
                <a:spcPts val="1000"/>
              </a:spcBef>
              <a:spcAft>
                <a:spcPts val="0"/>
              </a:spcAft>
              <a:buClr>
                <a:schemeClr val="dk1"/>
              </a:buClr>
              <a:buSzPts val="1100"/>
              <a:buFont typeface="Arial"/>
              <a:buNone/>
            </a:pPr>
            <a:r>
              <a:rPr lang="en-IN"/>
              <a:t> Employee  id is 2                                                              </a:t>
            </a:r>
            <a:endParaRPr/>
          </a:p>
          <a:p>
            <a:pPr indent="0" lvl="0" marL="0" rtl="0" algn="l">
              <a:spcBef>
                <a:spcPts val="1000"/>
              </a:spcBef>
              <a:spcAft>
                <a:spcPts val="0"/>
              </a:spcAft>
              <a:buClr>
                <a:schemeClr val="dk1"/>
              </a:buClr>
              <a:buSzPts val="1100"/>
              <a:buFont typeface="Arial"/>
              <a:buNone/>
            </a:pPr>
            <a:r>
              <a:rPr lang="en-IN"/>
              <a:t> Employee salary is  : 60000                                                    </a:t>
            </a:r>
            <a:endParaRPr/>
          </a:p>
          <a:p>
            <a:pPr indent="0" lvl="0" marL="0" rtl="0" algn="l">
              <a:spcBef>
                <a:spcPts val="1000"/>
              </a:spcBef>
              <a:spcAft>
                <a:spcPts val="0"/>
              </a:spcAft>
              <a:buClr>
                <a:schemeClr val="dk1"/>
              </a:buClr>
              <a:buSzPts val="1100"/>
              <a:buFont typeface="Arial"/>
              <a:buNone/>
            </a:pPr>
            <a:r>
              <a:rPr lang="en-IN"/>
              <a:t>                                                                                </a:t>
            </a:r>
            <a:endParaRPr/>
          </a:p>
          <a:p>
            <a:pPr indent="0" lvl="0" marL="0" rtl="0" algn="l">
              <a:spcBef>
                <a:spcPts val="1000"/>
              </a:spcBef>
              <a:spcAft>
                <a:spcPts val="0"/>
              </a:spcAft>
              <a:buClr>
                <a:schemeClr val="dk1"/>
              </a:buClr>
              <a:buSzPts val="1100"/>
              <a:buFont typeface="Arial"/>
              <a:buNone/>
            </a:pPr>
            <a:r>
              <a:rPr lang="en-IN"/>
              <a:t>*/</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None/>
            </a:pPr>
            <a:r>
              <a:t/>
            </a:r>
            <a:endParaRPr/>
          </a:p>
        </p:txBody>
      </p:sp>
      <p:sp>
        <p:nvSpPr>
          <p:cNvPr id="188" name="Google Shape;188;g2ec613b50c5_0_406"/>
          <p:cNvSpPr txBox="1"/>
          <p:nvPr>
            <p:ph idx="2" type="body"/>
          </p:nvPr>
        </p:nvSpPr>
        <p:spPr>
          <a:xfrm>
            <a:off x="6172200" y="1825625"/>
            <a:ext cx="5181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2ec613b50c5_0_413"/>
          <p:cNvSpPr txBox="1"/>
          <p:nvPr>
            <p:ph type="title"/>
          </p:nvPr>
        </p:nvSpPr>
        <p:spPr>
          <a:xfrm>
            <a:off x="838200" y="365125"/>
            <a:ext cx="10515600" cy="809400"/>
          </a:xfrm>
          <a:prstGeom prst="rect">
            <a:avLst/>
          </a:prstGeom>
        </p:spPr>
        <p:txBody>
          <a:bodyPr anchorCtr="0" anchor="ctr" bIns="45700" lIns="91425" spcFirstLastPara="1" rIns="91425" wrap="square" tIns="45700">
            <a:normAutofit fontScale="90000"/>
          </a:bodyPr>
          <a:lstStyle/>
          <a:p>
            <a:pPr indent="0" lvl="0" marL="0" rtl="0" algn="l">
              <a:lnSpc>
                <a:spcPct val="85000"/>
              </a:lnSpc>
              <a:spcBef>
                <a:spcPts val="0"/>
              </a:spcBef>
              <a:spcAft>
                <a:spcPts val="0"/>
              </a:spcAft>
              <a:buNone/>
            </a:pPr>
            <a:r>
              <a:t/>
            </a:r>
            <a:endParaRPr sz="2400">
              <a:solidFill>
                <a:srgbClr val="2E2E38"/>
              </a:solidFill>
            </a:endParaRPr>
          </a:p>
          <a:p>
            <a:pPr indent="0" lvl="0" marL="0" rtl="0" algn="l">
              <a:lnSpc>
                <a:spcPct val="85000"/>
              </a:lnSpc>
              <a:spcBef>
                <a:spcPts val="0"/>
              </a:spcBef>
              <a:spcAft>
                <a:spcPts val="0"/>
              </a:spcAft>
              <a:buClr>
                <a:schemeClr val="dk1"/>
              </a:buClr>
              <a:buSzPct val="39873"/>
              <a:buFont typeface="Arial"/>
              <a:buNone/>
            </a:pPr>
            <a:r>
              <a:rPr b="1" lang="en-IN" sz="3511">
                <a:solidFill>
                  <a:srgbClr val="2E2E38"/>
                </a:solidFill>
              </a:rPr>
              <a:t>Concept Explanation</a:t>
            </a:r>
            <a:r>
              <a:rPr b="1" lang="en-IN" sz="3511">
                <a:solidFill>
                  <a:srgbClr val="FF0000"/>
                </a:solidFill>
              </a:rPr>
              <a:t>: Outside member function declaration </a:t>
            </a:r>
            <a:br>
              <a:rPr b="1" lang="en-IN" sz="3511">
                <a:solidFill>
                  <a:srgbClr val="2E2E38"/>
                </a:solidFill>
              </a:rPr>
            </a:br>
            <a:endParaRPr b="1" sz="5511"/>
          </a:p>
        </p:txBody>
      </p:sp>
      <p:sp>
        <p:nvSpPr>
          <p:cNvPr id="194" name="Google Shape;194;g2ec613b50c5_0_413"/>
          <p:cNvSpPr txBox="1"/>
          <p:nvPr>
            <p:ph idx="1" type="body"/>
          </p:nvPr>
        </p:nvSpPr>
        <p:spPr>
          <a:xfrm>
            <a:off x="838200" y="1390500"/>
            <a:ext cx="10015800" cy="4786200"/>
          </a:xfrm>
          <a:prstGeom prst="rect">
            <a:avLst/>
          </a:prstGeom>
        </p:spPr>
        <p:txBody>
          <a:bodyPr anchorCtr="0" anchor="t" bIns="45700" lIns="91425" spcFirstLastPara="1" rIns="91425" wrap="square" tIns="45700">
            <a:normAutofit/>
          </a:bodyPr>
          <a:lstStyle/>
          <a:p>
            <a:pPr indent="-317500" lvl="0" marL="457200" rtl="0" algn="just">
              <a:lnSpc>
                <a:spcPct val="100000"/>
              </a:lnSpc>
              <a:spcBef>
                <a:spcPts val="400"/>
              </a:spcBef>
              <a:spcAft>
                <a:spcPts val="0"/>
              </a:spcAft>
              <a:buSzPts val="1400"/>
              <a:buChar char="►"/>
            </a:pPr>
            <a:r>
              <a:rPr lang="en-IN" sz="2000">
                <a:solidFill>
                  <a:srgbClr val="FF0000"/>
                </a:solidFill>
              </a:rPr>
              <a:t>Syntax: Outside member function declaration</a:t>
            </a:r>
            <a:endParaRPr sz="2000">
              <a:solidFill>
                <a:srgbClr val="2E2E38"/>
              </a:solidFill>
            </a:endParaRPr>
          </a:p>
          <a:p>
            <a:pPr indent="0" lvl="0" marL="139700" rtl="0" algn="just">
              <a:lnSpc>
                <a:spcPct val="100000"/>
              </a:lnSpc>
              <a:spcBef>
                <a:spcPts val="400"/>
              </a:spcBef>
              <a:spcAft>
                <a:spcPts val="0"/>
              </a:spcAft>
              <a:buClr>
                <a:schemeClr val="dk1"/>
              </a:buClr>
              <a:buSzPts val="1400"/>
              <a:buFont typeface="Arial"/>
              <a:buNone/>
            </a:pPr>
            <a:r>
              <a:rPr lang="en-IN" sz="2000">
                <a:solidFill>
                  <a:srgbClr val="FF0000"/>
                </a:solidFill>
              </a:rPr>
              <a:t>Class </a:t>
            </a:r>
            <a:r>
              <a:rPr lang="en-IN" sz="2000">
                <a:solidFill>
                  <a:srgbClr val="2E2E38"/>
                </a:solidFill>
              </a:rPr>
              <a:t>classname</a:t>
            </a:r>
            <a:endParaRPr sz="2000">
              <a:solidFill>
                <a:srgbClr val="2E2E38"/>
              </a:solidFill>
            </a:endParaRPr>
          </a:p>
          <a:p>
            <a:pPr indent="0" lvl="0" marL="139700" rtl="0" algn="just">
              <a:lnSpc>
                <a:spcPct val="100000"/>
              </a:lnSpc>
              <a:spcBef>
                <a:spcPts val="400"/>
              </a:spcBef>
              <a:spcAft>
                <a:spcPts val="0"/>
              </a:spcAft>
              <a:buClr>
                <a:schemeClr val="dk1"/>
              </a:buClr>
              <a:buSzPts val="1400"/>
              <a:buFont typeface="Arial"/>
              <a:buNone/>
            </a:pPr>
            <a:r>
              <a:rPr lang="en-IN" sz="2000">
                <a:solidFill>
                  <a:srgbClr val="2E2E38"/>
                </a:solidFill>
              </a:rPr>
              <a:t>{</a:t>
            </a:r>
            <a:endParaRPr sz="2000">
              <a:solidFill>
                <a:srgbClr val="2E2E38"/>
              </a:solidFill>
            </a:endParaRPr>
          </a:p>
          <a:p>
            <a:pPr indent="0" lvl="0" marL="139700" rtl="0" algn="just">
              <a:lnSpc>
                <a:spcPct val="100000"/>
              </a:lnSpc>
              <a:spcBef>
                <a:spcPts val="400"/>
              </a:spcBef>
              <a:spcAft>
                <a:spcPts val="0"/>
              </a:spcAft>
              <a:buClr>
                <a:schemeClr val="dk1"/>
              </a:buClr>
              <a:buSzPts val="1400"/>
              <a:buFont typeface="Arial"/>
              <a:buNone/>
            </a:pPr>
            <a:r>
              <a:rPr lang="en-IN" sz="2000">
                <a:solidFill>
                  <a:srgbClr val="FF0000"/>
                </a:solidFill>
              </a:rPr>
              <a:t>public:</a:t>
            </a:r>
            <a:endParaRPr sz="2000">
              <a:solidFill>
                <a:srgbClr val="2E2E38"/>
              </a:solidFill>
            </a:endParaRPr>
          </a:p>
          <a:p>
            <a:pPr indent="0" lvl="0" marL="139700" rtl="0" algn="just">
              <a:lnSpc>
                <a:spcPct val="100000"/>
              </a:lnSpc>
              <a:spcBef>
                <a:spcPts val="400"/>
              </a:spcBef>
              <a:spcAft>
                <a:spcPts val="0"/>
              </a:spcAft>
              <a:buClr>
                <a:schemeClr val="dk1"/>
              </a:buClr>
              <a:buSzPts val="1400"/>
              <a:buFont typeface="Arial"/>
              <a:buNone/>
            </a:pPr>
            <a:r>
              <a:rPr lang="en-IN" sz="2000">
                <a:solidFill>
                  <a:srgbClr val="FF0000"/>
                </a:solidFill>
              </a:rPr>
              <a:t> </a:t>
            </a:r>
            <a:r>
              <a:rPr lang="en-IN" sz="2000">
                <a:solidFill>
                  <a:srgbClr val="2E2E38"/>
                </a:solidFill>
              </a:rPr>
              <a:t>Return_type   member function_name(data type1,data type2,….,data typen);</a:t>
            </a:r>
            <a:endParaRPr sz="2000">
              <a:solidFill>
                <a:srgbClr val="2E2E38"/>
              </a:solidFill>
            </a:endParaRPr>
          </a:p>
          <a:p>
            <a:pPr indent="0" lvl="0" marL="139700" rtl="0" algn="just">
              <a:lnSpc>
                <a:spcPct val="100000"/>
              </a:lnSpc>
              <a:spcBef>
                <a:spcPts val="400"/>
              </a:spcBef>
              <a:spcAft>
                <a:spcPts val="0"/>
              </a:spcAft>
              <a:buClr>
                <a:schemeClr val="dk1"/>
              </a:buClr>
              <a:buSzPts val="1400"/>
              <a:buFont typeface="Arial"/>
              <a:buNone/>
            </a:pPr>
            <a:r>
              <a:rPr lang="en-IN" sz="2000">
                <a:solidFill>
                  <a:srgbClr val="2E2E38"/>
                </a:solidFill>
              </a:rPr>
              <a:t>}; </a:t>
            </a:r>
            <a:endParaRPr sz="2000">
              <a:solidFill>
                <a:srgbClr val="2E2E38"/>
              </a:solidFill>
            </a:endParaRPr>
          </a:p>
          <a:p>
            <a:pPr indent="0" lvl="0" marL="139700" rtl="0" algn="just">
              <a:lnSpc>
                <a:spcPct val="100000"/>
              </a:lnSpc>
              <a:spcBef>
                <a:spcPts val="400"/>
              </a:spcBef>
              <a:spcAft>
                <a:spcPts val="0"/>
              </a:spcAft>
              <a:buClr>
                <a:schemeClr val="dk1"/>
              </a:buClr>
              <a:buSzPts val="1400"/>
              <a:buFont typeface="Arial"/>
              <a:buNone/>
            </a:pPr>
            <a:r>
              <a:rPr lang="en-IN" sz="2000">
                <a:solidFill>
                  <a:srgbClr val="2E2E38"/>
                </a:solidFill>
              </a:rPr>
              <a:t>Return_type classname :: member function_name(data type1,data type2,….,data typen)</a:t>
            </a:r>
            <a:endParaRPr sz="2000">
              <a:solidFill>
                <a:srgbClr val="2E2E38"/>
              </a:solidFill>
            </a:endParaRPr>
          </a:p>
          <a:p>
            <a:pPr indent="0" lvl="0" marL="139700" rtl="0" algn="just">
              <a:lnSpc>
                <a:spcPct val="100000"/>
              </a:lnSpc>
              <a:spcBef>
                <a:spcPts val="400"/>
              </a:spcBef>
              <a:spcAft>
                <a:spcPts val="0"/>
              </a:spcAft>
              <a:buClr>
                <a:schemeClr val="dk1"/>
              </a:buClr>
              <a:buSzPts val="1400"/>
              <a:buFont typeface="Arial"/>
              <a:buNone/>
            </a:pPr>
            <a:r>
              <a:rPr lang="en-IN" sz="2000">
                <a:solidFill>
                  <a:srgbClr val="2E2E38"/>
                </a:solidFill>
              </a:rPr>
              <a:t>{</a:t>
            </a:r>
            <a:endParaRPr sz="2000">
              <a:solidFill>
                <a:srgbClr val="2E2E38"/>
              </a:solidFill>
            </a:endParaRPr>
          </a:p>
          <a:p>
            <a:pPr indent="0" lvl="0" marL="139700" rtl="0" algn="just">
              <a:lnSpc>
                <a:spcPct val="100000"/>
              </a:lnSpc>
              <a:spcBef>
                <a:spcPts val="400"/>
              </a:spcBef>
              <a:spcAft>
                <a:spcPts val="0"/>
              </a:spcAft>
              <a:buClr>
                <a:schemeClr val="dk1"/>
              </a:buClr>
              <a:buSzPts val="1400"/>
              <a:buFont typeface="Arial"/>
              <a:buNone/>
            </a:pPr>
            <a:r>
              <a:rPr lang="en-IN" sz="2000">
                <a:solidFill>
                  <a:srgbClr val="2E2E38"/>
                </a:solidFill>
              </a:rPr>
              <a:t>Assign values to all parameters.</a:t>
            </a:r>
            <a:endParaRPr sz="2000">
              <a:solidFill>
                <a:srgbClr val="2E2E38"/>
              </a:solidFill>
            </a:endParaRPr>
          </a:p>
          <a:p>
            <a:pPr indent="0" lvl="0" marL="139700" rtl="0" algn="just">
              <a:lnSpc>
                <a:spcPct val="100000"/>
              </a:lnSpc>
              <a:spcBef>
                <a:spcPts val="400"/>
              </a:spcBef>
              <a:spcAft>
                <a:spcPts val="0"/>
              </a:spcAft>
              <a:buClr>
                <a:schemeClr val="dk1"/>
              </a:buClr>
              <a:buSzPts val="1400"/>
              <a:buFont typeface="Arial"/>
              <a:buNone/>
            </a:pPr>
            <a:r>
              <a:rPr lang="en-IN" sz="2000">
                <a:solidFill>
                  <a:srgbClr val="2E2E38"/>
                </a:solidFill>
              </a:rPr>
              <a:t>with the help of assignment operator</a:t>
            </a:r>
            <a:endParaRPr sz="2000">
              <a:solidFill>
                <a:srgbClr val="2E2E38"/>
              </a:solidFill>
            </a:endParaRPr>
          </a:p>
          <a:p>
            <a:pPr indent="0" lvl="0" marL="139700" rtl="0" algn="just">
              <a:lnSpc>
                <a:spcPct val="100000"/>
              </a:lnSpc>
              <a:spcBef>
                <a:spcPts val="400"/>
              </a:spcBef>
              <a:spcAft>
                <a:spcPts val="0"/>
              </a:spcAft>
              <a:buClr>
                <a:schemeClr val="dk1"/>
              </a:buClr>
              <a:buSzPts val="1400"/>
              <a:buFont typeface="Arial"/>
              <a:buNone/>
            </a:pPr>
            <a:r>
              <a:rPr lang="en-IN" sz="2000">
                <a:solidFill>
                  <a:srgbClr val="2E2E38"/>
                </a:solidFill>
              </a:rPr>
              <a:t>}</a:t>
            </a:r>
            <a:endParaRPr sz="2000">
              <a:solidFill>
                <a:srgbClr val="2E2E38"/>
              </a:solidFill>
            </a:endParaRPr>
          </a:p>
          <a:p>
            <a:pPr indent="0" lvl="0" marL="0" rtl="0" algn="l">
              <a:spcBef>
                <a:spcPts val="1000"/>
              </a:spcBef>
              <a:spcAft>
                <a:spcPts val="0"/>
              </a:spcAft>
              <a:buNone/>
            </a:pPr>
            <a:r>
              <a:t/>
            </a:r>
            <a:endParaRPr/>
          </a:p>
        </p:txBody>
      </p:sp>
      <p:sp>
        <p:nvSpPr>
          <p:cNvPr id="195" name="Google Shape;195;g2ec613b50c5_0_413"/>
          <p:cNvSpPr txBox="1"/>
          <p:nvPr>
            <p:ph idx="2" type="body"/>
          </p:nvPr>
        </p:nvSpPr>
        <p:spPr>
          <a:xfrm>
            <a:off x="6172200" y="1390625"/>
            <a:ext cx="5181600" cy="4786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2ec613b50c5_0_419"/>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201" name="Google Shape;201;g2ec613b50c5_0_419"/>
          <p:cNvSpPr txBox="1"/>
          <p:nvPr>
            <p:ph idx="1" type="body"/>
          </p:nvPr>
        </p:nvSpPr>
        <p:spPr>
          <a:xfrm>
            <a:off x="838200" y="1825625"/>
            <a:ext cx="5181600" cy="4351200"/>
          </a:xfrm>
          <a:prstGeom prst="rect">
            <a:avLst/>
          </a:prstGeom>
        </p:spPr>
        <p:txBody>
          <a:bodyPr anchorCtr="0" anchor="t" bIns="45700" lIns="91425" spcFirstLastPara="1" rIns="91425" wrap="square" tIns="45700">
            <a:normAutofit fontScale="92500" lnSpcReduction="20000"/>
          </a:bodyPr>
          <a:lstStyle/>
          <a:p>
            <a:pPr indent="0" lvl="0" marL="139700" rtl="0" algn="just">
              <a:lnSpc>
                <a:spcPct val="100000"/>
              </a:lnSpc>
              <a:spcBef>
                <a:spcPts val="400"/>
              </a:spcBef>
              <a:spcAft>
                <a:spcPts val="0"/>
              </a:spcAft>
              <a:buClr>
                <a:schemeClr val="dk1"/>
              </a:buClr>
              <a:buSzPct val="70000"/>
              <a:buFont typeface="Arial"/>
              <a:buNone/>
            </a:pPr>
            <a:r>
              <a:rPr lang="en-IN" sz="2000">
                <a:solidFill>
                  <a:srgbClr val="FF0000"/>
                </a:solidFill>
              </a:rPr>
              <a:t>class </a:t>
            </a:r>
            <a:r>
              <a:rPr lang="en-IN" sz="2000">
                <a:solidFill>
                  <a:srgbClr val="2E2E38"/>
                </a:solidFill>
              </a:rPr>
              <a:t>Emp</a:t>
            </a:r>
            <a:endParaRPr sz="2000">
              <a:solidFill>
                <a:srgbClr val="2E2E38"/>
              </a:solidFill>
            </a:endParaRPr>
          </a:p>
          <a:p>
            <a:pPr indent="0" lvl="0" marL="139700" rtl="0" algn="just">
              <a:lnSpc>
                <a:spcPct val="100000"/>
              </a:lnSpc>
              <a:spcBef>
                <a:spcPts val="400"/>
              </a:spcBef>
              <a:spcAft>
                <a:spcPts val="0"/>
              </a:spcAft>
              <a:buClr>
                <a:schemeClr val="dk1"/>
              </a:buClr>
              <a:buSzPct val="70000"/>
              <a:buFont typeface="Arial"/>
              <a:buNone/>
            </a:pPr>
            <a:r>
              <a:rPr lang="en-IN" sz="2000">
                <a:solidFill>
                  <a:srgbClr val="2E2E38"/>
                </a:solidFill>
              </a:rPr>
              <a:t>{</a:t>
            </a:r>
            <a:endParaRPr sz="2000">
              <a:solidFill>
                <a:srgbClr val="2E2E38"/>
              </a:solidFill>
            </a:endParaRPr>
          </a:p>
          <a:p>
            <a:pPr indent="0" lvl="0" marL="139700" rtl="0" algn="just">
              <a:lnSpc>
                <a:spcPct val="100000"/>
              </a:lnSpc>
              <a:spcBef>
                <a:spcPts val="400"/>
              </a:spcBef>
              <a:spcAft>
                <a:spcPts val="0"/>
              </a:spcAft>
              <a:buClr>
                <a:schemeClr val="dk1"/>
              </a:buClr>
              <a:buSzPct val="70000"/>
              <a:buFont typeface="Arial"/>
              <a:buNone/>
            </a:pPr>
            <a:r>
              <a:rPr lang="en-IN" sz="2000">
                <a:solidFill>
                  <a:srgbClr val="2E2E38"/>
                </a:solidFill>
              </a:rPr>
              <a:t>int id;</a:t>
            </a:r>
            <a:endParaRPr sz="2000">
              <a:solidFill>
                <a:srgbClr val="2E2E38"/>
              </a:solidFill>
            </a:endParaRPr>
          </a:p>
          <a:p>
            <a:pPr indent="0" lvl="0" marL="139700" rtl="0" algn="just">
              <a:lnSpc>
                <a:spcPct val="100000"/>
              </a:lnSpc>
              <a:spcBef>
                <a:spcPts val="400"/>
              </a:spcBef>
              <a:spcAft>
                <a:spcPts val="0"/>
              </a:spcAft>
              <a:buClr>
                <a:schemeClr val="dk1"/>
              </a:buClr>
              <a:buSzPct val="70000"/>
              <a:buFont typeface="Arial"/>
              <a:buNone/>
            </a:pPr>
            <a:r>
              <a:rPr lang="en-IN" sz="2000">
                <a:solidFill>
                  <a:srgbClr val="2E2E38"/>
                </a:solidFill>
              </a:rPr>
              <a:t>char name[25];</a:t>
            </a:r>
            <a:endParaRPr sz="2000">
              <a:solidFill>
                <a:srgbClr val="2E2E38"/>
              </a:solidFill>
            </a:endParaRPr>
          </a:p>
          <a:p>
            <a:pPr indent="0" lvl="0" marL="139700" rtl="0" algn="just">
              <a:lnSpc>
                <a:spcPct val="100000"/>
              </a:lnSpc>
              <a:spcBef>
                <a:spcPts val="400"/>
              </a:spcBef>
              <a:spcAft>
                <a:spcPts val="0"/>
              </a:spcAft>
              <a:buClr>
                <a:schemeClr val="dk1"/>
              </a:buClr>
              <a:buSzPct val="70000"/>
              <a:buFont typeface="Arial"/>
              <a:buNone/>
            </a:pPr>
            <a:r>
              <a:rPr lang="en-IN" sz="2000">
                <a:solidFill>
                  <a:srgbClr val="2E2E38"/>
                </a:solidFill>
              </a:rPr>
              <a:t>float salary;</a:t>
            </a:r>
            <a:endParaRPr sz="2000">
              <a:solidFill>
                <a:srgbClr val="2E2E38"/>
              </a:solidFill>
            </a:endParaRPr>
          </a:p>
          <a:p>
            <a:pPr indent="0" lvl="0" marL="139700" rtl="0" algn="just">
              <a:lnSpc>
                <a:spcPct val="100000"/>
              </a:lnSpc>
              <a:spcBef>
                <a:spcPts val="400"/>
              </a:spcBef>
              <a:spcAft>
                <a:spcPts val="0"/>
              </a:spcAft>
              <a:buClr>
                <a:schemeClr val="dk1"/>
              </a:buClr>
              <a:buSzPct val="70000"/>
              <a:buFont typeface="Arial"/>
              <a:buNone/>
            </a:pPr>
            <a:r>
              <a:rPr lang="en-IN" sz="2000">
                <a:solidFill>
                  <a:srgbClr val="FF0000"/>
                </a:solidFill>
              </a:rPr>
              <a:t>public:</a:t>
            </a:r>
            <a:endParaRPr sz="2000">
              <a:solidFill>
                <a:srgbClr val="2E2E38"/>
              </a:solidFill>
            </a:endParaRPr>
          </a:p>
          <a:p>
            <a:pPr indent="0" lvl="0" marL="139700" rtl="0" algn="just">
              <a:lnSpc>
                <a:spcPct val="100000"/>
              </a:lnSpc>
              <a:spcBef>
                <a:spcPts val="400"/>
              </a:spcBef>
              <a:spcAft>
                <a:spcPts val="0"/>
              </a:spcAft>
              <a:buClr>
                <a:schemeClr val="dk1"/>
              </a:buClr>
              <a:buSzPct val="70000"/>
              <a:buFont typeface="Arial"/>
              <a:buNone/>
            </a:pPr>
            <a:r>
              <a:rPr lang="en-IN" sz="2000">
                <a:solidFill>
                  <a:srgbClr val="2E2E38"/>
                </a:solidFill>
              </a:rPr>
              <a:t>void  getdata( int,float);</a:t>
            </a:r>
            <a:endParaRPr sz="2000">
              <a:solidFill>
                <a:srgbClr val="2E2E38"/>
              </a:solidFill>
            </a:endParaRPr>
          </a:p>
          <a:p>
            <a:pPr indent="0" lvl="0" marL="139700" rtl="0" algn="just">
              <a:lnSpc>
                <a:spcPct val="100000"/>
              </a:lnSpc>
              <a:spcBef>
                <a:spcPts val="400"/>
              </a:spcBef>
              <a:spcAft>
                <a:spcPts val="0"/>
              </a:spcAft>
              <a:buClr>
                <a:schemeClr val="dk1"/>
              </a:buClr>
              <a:buSzPct val="70000"/>
              <a:buFont typeface="Arial"/>
              <a:buNone/>
            </a:pPr>
            <a:r>
              <a:rPr lang="en-IN" sz="2000">
                <a:solidFill>
                  <a:srgbClr val="2E2E38"/>
                </a:solidFill>
              </a:rPr>
              <a:t>}; </a:t>
            </a:r>
            <a:endParaRPr sz="2000">
              <a:solidFill>
                <a:srgbClr val="2E2E38"/>
              </a:solidFill>
            </a:endParaRPr>
          </a:p>
          <a:p>
            <a:pPr indent="0" lvl="0" marL="139700" rtl="0" algn="just">
              <a:lnSpc>
                <a:spcPct val="100000"/>
              </a:lnSpc>
              <a:spcBef>
                <a:spcPts val="400"/>
              </a:spcBef>
              <a:spcAft>
                <a:spcPts val="0"/>
              </a:spcAft>
              <a:buClr>
                <a:schemeClr val="dk1"/>
              </a:buClr>
              <a:buSzPct val="70000"/>
              <a:buFont typeface="Arial"/>
              <a:buNone/>
            </a:pPr>
            <a:r>
              <a:rPr lang="en-IN" sz="2000">
                <a:solidFill>
                  <a:srgbClr val="2E2E38"/>
                </a:solidFill>
              </a:rPr>
              <a:t>Void  Emp :: getdata(int i, float s )</a:t>
            </a:r>
            <a:endParaRPr sz="2000">
              <a:solidFill>
                <a:srgbClr val="2E2E38"/>
              </a:solidFill>
            </a:endParaRPr>
          </a:p>
          <a:p>
            <a:pPr indent="0" lvl="0" marL="139700" rtl="0" algn="just">
              <a:lnSpc>
                <a:spcPct val="100000"/>
              </a:lnSpc>
              <a:spcBef>
                <a:spcPts val="400"/>
              </a:spcBef>
              <a:spcAft>
                <a:spcPts val="0"/>
              </a:spcAft>
              <a:buClr>
                <a:schemeClr val="dk1"/>
              </a:buClr>
              <a:buSzPct val="70000"/>
              <a:buFont typeface="Arial"/>
              <a:buNone/>
            </a:pPr>
            <a:r>
              <a:rPr lang="en-IN" sz="2000">
                <a:solidFill>
                  <a:srgbClr val="2E2E38"/>
                </a:solidFill>
              </a:rPr>
              <a:t>{</a:t>
            </a:r>
            <a:endParaRPr sz="2000">
              <a:solidFill>
                <a:srgbClr val="2E2E38"/>
              </a:solidFill>
            </a:endParaRPr>
          </a:p>
          <a:p>
            <a:pPr indent="0" lvl="0" marL="139700" rtl="0" algn="just">
              <a:lnSpc>
                <a:spcPct val="100000"/>
              </a:lnSpc>
              <a:spcBef>
                <a:spcPts val="400"/>
              </a:spcBef>
              <a:spcAft>
                <a:spcPts val="0"/>
              </a:spcAft>
              <a:buClr>
                <a:schemeClr val="dk1"/>
              </a:buClr>
              <a:buSzPct val="70000"/>
              <a:buFont typeface="Arial"/>
              <a:buNone/>
            </a:pPr>
            <a:r>
              <a:rPr lang="en-IN" sz="2000">
                <a:solidFill>
                  <a:srgbClr val="2E2E38"/>
                </a:solidFill>
              </a:rPr>
              <a:t>id=i;</a:t>
            </a:r>
            <a:endParaRPr sz="2000">
              <a:solidFill>
                <a:srgbClr val="2E2E38"/>
              </a:solidFill>
            </a:endParaRPr>
          </a:p>
          <a:p>
            <a:pPr indent="0" lvl="0" marL="139700" rtl="0" algn="just">
              <a:lnSpc>
                <a:spcPct val="100000"/>
              </a:lnSpc>
              <a:spcBef>
                <a:spcPts val="400"/>
              </a:spcBef>
              <a:spcAft>
                <a:spcPts val="0"/>
              </a:spcAft>
              <a:buClr>
                <a:schemeClr val="dk1"/>
              </a:buClr>
              <a:buSzPct val="70000"/>
              <a:buFont typeface="Arial"/>
              <a:buNone/>
            </a:pPr>
            <a:r>
              <a:rPr lang="en-IN" sz="2000">
                <a:solidFill>
                  <a:srgbClr val="2E2E38"/>
                </a:solidFill>
              </a:rPr>
              <a:t>salary=s;</a:t>
            </a:r>
            <a:endParaRPr sz="2000">
              <a:solidFill>
                <a:srgbClr val="2E2E38"/>
              </a:solidFill>
            </a:endParaRPr>
          </a:p>
          <a:p>
            <a:pPr indent="0" lvl="0" marL="139700" rtl="0" algn="just">
              <a:lnSpc>
                <a:spcPct val="100000"/>
              </a:lnSpc>
              <a:spcBef>
                <a:spcPts val="400"/>
              </a:spcBef>
              <a:spcAft>
                <a:spcPts val="0"/>
              </a:spcAft>
              <a:buClr>
                <a:schemeClr val="dk1"/>
              </a:buClr>
              <a:buSzPct val="70000"/>
              <a:buFont typeface="Arial"/>
              <a:buNone/>
            </a:pPr>
            <a:r>
              <a:rPr lang="en-IN" sz="2000">
                <a:solidFill>
                  <a:srgbClr val="2E2E38"/>
                </a:solidFill>
              </a:rPr>
              <a:t>}</a:t>
            </a:r>
            <a:endParaRPr sz="2000">
              <a:solidFill>
                <a:srgbClr val="2E2E38"/>
              </a:solidFill>
            </a:endParaRPr>
          </a:p>
          <a:p>
            <a:pPr indent="0" lvl="0" marL="139700" rtl="0" algn="l">
              <a:lnSpc>
                <a:spcPct val="100000"/>
              </a:lnSpc>
              <a:spcBef>
                <a:spcPts val="400"/>
              </a:spcBef>
              <a:spcAft>
                <a:spcPts val="0"/>
              </a:spcAft>
              <a:buClr>
                <a:schemeClr val="dk1"/>
              </a:buClr>
              <a:buSzPct val="70000"/>
              <a:buFont typeface="Arial"/>
              <a:buNone/>
            </a:pPr>
            <a:r>
              <a:t/>
            </a:r>
            <a:endParaRPr sz="2000">
              <a:solidFill>
                <a:srgbClr val="2E2E38"/>
              </a:solidFill>
            </a:endParaRPr>
          </a:p>
          <a:p>
            <a:pPr indent="0" lvl="0" marL="0" rtl="0" algn="l">
              <a:spcBef>
                <a:spcPts val="1000"/>
              </a:spcBef>
              <a:spcAft>
                <a:spcPts val="0"/>
              </a:spcAft>
              <a:buNone/>
            </a:pPr>
            <a:r>
              <a:t/>
            </a:r>
            <a:endParaRPr/>
          </a:p>
        </p:txBody>
      </p:sp>
      <p:sp>
        <p:nvSpPr>
          <p:cNvPr id="202" name="Google Shape;202;g2ec613b50c5_0_419"/>
          <p:cNvSpPr txBox="1"/>
          <p:nvPr>
            <p:ph idx="2" type="body"/>
          </p:nvPr>
        </p:nvSpPr>
        <p:spPr>
          <a:xfrm>
            <a:off x="6172200" y="1825625"/>
            <a:ext cx="5181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br>
              <a:rPr b="1" lang="en-IN" sz="2700"/>
            </a:br>
            <a:br>
              <a:rPr b="1" lang="en-IN" sz="2700"/>
            </a:br>
            <a:r>
              <a:rPr b="1" lang="en-IN" sz="2700"/>
              <a:t>INDUSTRY / EMPLOYER EXPECTED OUTCOME</a:t>
            </a:r>
            <a:br>
              <a:rPr b="1" lang="en-IN" sz="2700"/>
            </a:br>
            <a:r>
              <a:rPr lang="en-IN" sz="2700"/>
              <a:t>Develop applications using concepts of OOP in C++.</a:t>
            </a:r>
            <a:br>
              <a:rPr lang="en-IN" sz="2700"/>
            </a:br>
            <a:br>
              <a:rPr lang="en-IN"/>
            </a:br>
            <a:endParaRPr/>
          </a:p>
        </p:txBody>
      </p:sp>
      <p:sp>
        <p:nvSpPr>
          <p:cNvPr id="91" name="Google Shape;91;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b="1" lang="en-IN"/>
              <a:t>COURSE LEVEL LEARNING OUTCOMES (COS)</a:t>
            </a:r>
            <a:endParaRPr/>
          </a:p>
          <a:p>
            <a:pPr indent="-228600" lvl="0" marL="228600" rtl="0" algn="l">
              <a:lnSpc>
                <a:spcPct val="90000"/>
              </a:lnSpc>
              <a:spcBef>
                <a:spcPts val="1000"/>
              </a:spcBef>
              <a:spcAft>
                <a:spcPts val="0"/>
              </a:spcAft>
              <a:buClr>
                <a:schemeClr val="dk1"/>
              </a:buClr>
              <a:buSzPct val="100000"/>
              <a:buChar char="•"/>
            </a:pPr>
            <a:r>
              <a:rPr lang="en-IN"/>
              <a:t>Students will be able to achieve &amp; demonstrate the following COs on completion of course based learning</a:t>
            </a:r>
            <a:endParaRPr/>
          </a:p>
          <a:p>
            <a:pPr indent="0" lvl="0" marL="0" rtl="0" algn="l">
              <a:lnSpc>
                <a:spcPct val="90000"/>
              </a:lnSpc>
              <a:spcBef>
                <a:spcPts val="1000"/>
              </a:spcBef>
              <a:spcAft>
                <a:spcPts val="0"/>
              </a:spcAft>
              <a:buClr>
                <a:schemeClr val="dk1"/>
              </a:buClr>
              <a:buSzPct val="100000"/>
              <a:buNone/>
            </a:pPr>
            <a:r>
              <a:rPr lang="en-IN"/>
              <a:t>CO1 - Write C++ programs using classes and objects. </a:t>
            </a:r>
            <a:endParaRPr/>
          </a:p>
          <a:p>
            <a:pPr indent="0" lvl="0" marL="0" rtl="0" algn="l">
              <a:lnSpc>
                <a:spcPct val="90000"/>
              </a:lnSpc>
              <a:spcBef>
                <a:spcPts val="1000"/>
              </a:spcBef>
              <a:spcAft>
                <a:spcPts val="0"/>
              </a:spcAft>
              <a:buClr>
                <a:schemeClr val="dk1"/>
              </a:buClr>
              <a:buSzPct val="100000"/>
              <a:buNone/>
            </a:pPr>
            <a:r>
              <a:rPr lang="en-IN"/>
              <a:t>CO2 - Develop C++ programs using constructors.</a:t>
            </a:r>
            <a:endParaRPr/>
          </a:p>
          <a:p>
            <a:pPr indent="0" lvl="0" marL="0" rtl="0" algn="l">
              <a:lnSpc>
                <a:spcPct val="90000"/>
              </a:lnSpc>
              <a:spcBef>
                <a:spcPts val="1000"/>
              </a:spcBef>
              <a:spcAft>
                <a:spcPts val="0"/>
              </a:spcAft>
              <a:buClr>
                <a:schemeClr val="dk1"/>
              </a:buClr>
              <a:buSzPct val="100000"/>
              <a:buNone/>
            </a:pPr>
            <a:r>
              <a:rPr lang="en-IN"/>
              <a:t>CO3 - Implement Inheritance in C++. </a:t>
            </a:r>
            <a:endParaRPr/>
          </a:p>
          <a:p>
            <a:pPr indent="0" lvl="0" marL="0" rtl="0" algn="l">
              <a:lnSpc>
                <a:spcPct val="90000"/>
              </a:lnSpc>
              <a:spcBef>
                <a:spcPts val="1000"/>
              </a:spcBef>
              <a:spcAft>
                <a:spcPts val="0"/>
              </a:spcAft>
              <a:buClr>
                <a:schemeClr val="dk1"/>
              </a:buClr>
              <a:buSzPct val="100000"/>
              <a:buNone/>
            </a:pPr>
            <a:r>
              <a:rPr lang="en-IN"/>
              <a:t>CO4 - Implement Polymorphism in C++.</a:t>
            </a:r>
            <a:endParaRPr/>
          </a:p>
          <a:p>
            <a:pPr indent="0" lvl="0" marL="0" rtl="0" algn="l">
              <a:lnSpc>
                <a:spcPct val="90000"/>
              </a:lnSpc>
              <a:spcBef>
                <a:spcPts val="1000"/>
              </a:spcBef>
              <a:spcAft>
                <a:spcPts val="0"/>
              </a:spcAft>
              <a:buClr>
                <a:schemeClr val="dk1"/>
              </a:buClr>
              <a:buSzPct val="100000"/>
              <a:buNone/>
            </a:pPr>
            <a:r>
              <a:rPr lang="en-IN"/>
              <a:t>CO5 - Develop C++ programs to perform file operations.</a:t>
            </a:r>
            <a:endParaRPr/>
          </a:p>
          <a:p>
            <a:pPr indent="0" lvl="0" marL="0" rtl="0" algn="l">
              <a:lnSpc>
                <a:spcPct val="90000"/>
              </a:lnSpc>
              <a:spcBef>
                <a:spcPts val="1000"/>
              </a:spcBef>
              <a:spcAft>
                <a:spcPts val="0"/>
              </a:spcAft>
              <a:buClr>
                <a:schemeClr val="dk1"/>
              </a:buClr>
              <a:buSzPct val="100000"/>
              <a:buNone/>
            </a:pPr>
            <a:br>
              <a:rPr lang="en-IN"/>
            </a:b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2ec613b50c5_0_425"/>
          <p:cNvSpPr txBox="1"/>
          <p:nvPr>
            <p:ph type="title"/>
          </p:nvPr>
        </p:nvSpPr>
        <p:spPr>
          <a:xfrm>
            <a:off x="838200" y="365125"/>
            <a:ext cx="10515600" cy="795900"/>
          </a:xfrm>
          <a:prstGeom prst="rect">
            <a:avLst/>
          </a:prstGeom>
        </p:spPr>
        <p:txBody>
          <a:bodyPr anchorCtr="0" anchor="ctr" bIns="45700" lIns="91425" spcFirstLastPara="1" rIns="91425" wrap="square" tIns="45700">
            <a:normAutofit fontScale="90000"/>
          </a:bodyPr>
          <a:lstStyle/>
          <a:p>
            <a:pPr indent="0" lvl="0" marL="0" rtl="0" algn="l">
              <a:lnSpc>
                <a:spcPct val="100000"/>
              </a:lnSpc>
              <a:spcBef>
                <a:spcPts val="400"/>
              </a:spcBef>
              <a:spcAft>
                <a:spcPts val="0"/>
              </a:spcAft>
              <a:buNone/>
            </a:pPr>
            <a:r>
              <a:t/>
            </a:r>
            <a:endParaRPr b="1" sz="2000">
              <a:solidFill>
                <a:srgbClr val="2E2E38"/>
              </a:solidFill>
            </a:endParaRPr>
          </a:p>
          <a:p>
            <a:pPr indent="0" lvl="0" marL="0" rtl="0" algn="l">
              <a:lnSpc>
                <a:spcPct val="100000"/>
              </a:lnSpc>
              <a:spcBef>
                <a:spcPts val="400"/>
              </a:spcBef>
              <a:spcAft>
                <a:spcPts val="0"/>
              </a:spcAft>
              <a:buNone/>
            </a:pPr>
            <a:r>
              <a:t/>
            </a:r>
            <a:endParaRPr b="1" sz="2000">
              <a:solidFill>
                <a:srgbClr val="2E2E38"/>
              </a:solidFill>
            </a:endParaRPr>
          </a:p>
          <a:p>
            <a:pPr indent="0" lvl="0" marL="0" rtl="0" algn="l">
              <a:lnSpc>
                <a:spcPct val="100000"/>
              </a:lnSpc>
              <a:spcBef>
                <a:spcPts val="400"/>
              </a:spcBef>
              <a:spcAft>
                <a:spcPts val="0"/>
              </a:spcAft>
              <a:buClr>
                <a:schemeClr val="dk1"/>
              </a:buClr>
              <a:buSzPct val="63000"/>
              <a:buFont typeface="Arial"/>
              <a:buNone/>
            </a:pPr>
            <a:r>
              <a:rPr b="1" lang="en-IN" sz="2222">
                <a:solidFill>
                  <a:srgbClr val="2E2E38"/>
                </a:solidFill>
              </a:rPr>
              <a:t>Write a program to declare a class ‘emp’ containing data member’s emp_id and salary. Accept and display this data for 1 object of the class.</a:t>
            </a:r>
            <a:endParaRPr b="1" sz="2222">
              <a:solidFill>
                <a:srgbClr val="2E2E38"/>
              </a:solidFill>
            </a:endParaRPr>
          </a:p>
          <a:p>
            <a:pPr indent="0" lvl="0" marL="0" rtl="0" algn="l">
              <a:spcBef>
                <a:spcPts val="0"/>
              </a:spcBef>
              <a:spcAft>
                <a:spcPts val="0"/>
              </a:spcAft>
              <a:buNone/>
            </a:pPr>
            <a:r>
              <a:t/>
            </a:r>
            <a:endParaRPr/>
          </a:p>
        </p:txBody>
      </p:sp>
      <p:sp>
        <p:nvSpPr>
          <p:cNvPr id="208" name="Google Shape;208;g2ec613b50c5_0_425"/>
          <p:cNvSpPr txBox="1"/>
          <p:nvPr>
            <p:ph idx="1" type="body"/>
          </p:nvPr>
        </p:nvSpPr>
        <p:spPr>
          <a:xfrm>
            <a:off x="838200" y="1269000"/>
            <a:ext cx="5181600" cy="4907700"/>
          </a:xfrm>
          <a:prstGeom prst="rect">
            <a:avLst/>
          </a:prstGeom>
        </p:spPr>
        <p:txBody>
          <a:bodyPr anchorCtr="0" anchor="t" bIns="45700" lIns="91425" spcFirstLastPara="1" rIns="91425" wrap="square" tIns="45700">
            <a:normAutofit fontScale="32500" lnSpcReduction="20000"/>
          </a:bodyPr>
          <a:lstStyle/>
          <a:p>
            <a:pPr indent="0" lvl="0" marL="0" rtl="0" algn="l">
              <a:spcBef>
                <a:spcPts val="1000"/>
              </a:spcBef>
              <a:spcAft>
                <a:spcPts val="0"/>
              </a:spcAft>
              <a:buClr>
                <a:schemeClr val="dk1"/>
              </a:buClr>
              <a:buSzPts val="358"/>
              <a:buFont typeface="Arial"/>
              <a:buNone/>
            </a:pPr>
            <a:r>
              <a:rPr lang="en-IN" sz="4489"/>
              <a:t>#include&lt;iostream.h&gt;</a:t>
            </a:r>
            <a:endParaRPr sz="4489"/>
          </a:p>
          <a:p>
            <a:pPr indent="0" lvl="0" marL="0" rtl="0" algn="l">
              <a:spcBef>
                <a:spcPts val="1000"/>
              </a:spcBef>
              <a:spcAft>
                <a:spcPts val="0"/>
              </a:spcAft>
              <a:buClr>
                <a:schemeClr val="dk1"/>
              </a:buClr>
              <a:buSzPts val="358"/>
              <a:buFont typeface="Arial"/>
              <a:buNone/>
            </a:pPr>
            <a:r>
              <a:rPr lang="en-IN" sz="4489"/>
              <a:t>#include&lt;conio.h&gt;</a:t>
            </a:r>
            <a:endParaRPr sz="4489"/>
          </a:p>
          <a:p>
            <a:pPr indent="0" lvl="0" marL="0" rtl="0" algn="l">
              <a:spcBef>
                <a:spcPts val="1000"/>
              </a:spcBef>
              <a:spcAft>
                <a:spcPts val="0"/>
              </a:spcAft>
              <a:buClr>
                <a:schemeClr val="dk1"/>
              </a:buClr>
              <a:buSzPts val="358"/>
              <a:buFont typeface="Arial"/>
              <a:buNone/>
            </a:pPr>
            <a:r>
              <a:t/>
            </a:r>
            <a:endParaRPr sz="4489"/>
          </a:p>
          <a:p>
            <a:pPr indent="0" lvl="0" marL="0" rtl="0" algn="l">
              <a:spcBef>
                <a:spcPts val="1000"/>
              </a:spcBef>
              <a:spcAft>
                <a:spcPts val="0"/>
              </a:spcAft>
              <a:buClr>
                <a:schemeClr val="dk1"/>
              </a:buClr>
              <a:buSzPts val="358"/>
              <a:buFont typeface="Arial"/>
              <a:buNone/>
            </a:pPr>
            <a:r>
              <a:rPr lang="en-IN" sz="4489"/>
              <a:t>class Emp</a:t>
            </a:r>
            <a:endParaRPr sz="4489"/>
          </a:p>
          <a:p>
            <a:pPr indent="0" lvl="0" marL="0" rtl="0" algn="l">
              <a:spcBef>
                <a:spcPts val="1000"/>
              </a:spcBef>
              <a:spcAft>
                <a:spcPts val="0"/>
              </a:spcAft>
              <a:buClr>
                <a:schemeClr val="dk1"/>
              </a:buClr>
              <a:buSzPts val="358"/>
              <a:buFont typeface="Arial"/>
              <a:buNone/>
            </a:pPr>
            <a:r>
              <a:rPr lang="en-IN" sz="4489"/>
              <a:t>{</a:t>
            </a:r>
            <a:endParaRPr sz="4489"/>
          </a:p>
          <a:p>
            <a:pPr indent="0" lvl="0" marL="0" rtl="0" algn="l">
              <a:spcBef>
                <a:spcPts val="1000"/>
              </a:spcBef>
              <a:spcAft>
                <a:spcPts val="0"/>
              </a:spcAft>
              <a:buClr>
                <a:schemeClr val="dk1"/>
              </a:buClr>
              <a:buSzPts val="358"/>
              <a:buFont typeface="Arial"/>
              <a:buNone/>
            </a:pPr>
            <a:r>
              <a:rPr lang="en-IN" sz="4489"/>
              <a:t>private:</a:t>
            </a:r>
            <a:endParaRPr sz="4489"/>
          </a:p>
          <a:p>
            <a:pPr indent="0" lvl="0" marL="0" rtl="0" algn="l">
              <a:spcBef>
                <a:spcPts val="1000"/>
              </a:spcBef>
              <a:spcAft>
                <a:spcPts val="0"/>
              </a:spcAft>
              <a:buClr>
                <a:schemeClr val="dk1"/>
              </a:buClr>
              <a:buSzPts val="358"/>
              <a:buFont typeface="Arial"/>
              <a:buNone/>
            </a:pPr>
            <a:r>
              <a:rPr lang="en-IN" sz="4489"/>
              <a:t>        int emp_id;</a:t>
            </a:r>
            <a:endParaRPr sz="4489"/>
          </a:p>
          <a:p>
            <a:pPr indent="0" lvl="0" marL="0" rtl="0" algn="l">
              <a:spcBef>
                <a:spcPts val="1000"/>
              </a:spcBef>
              <a:spcAft>
                <a:spcPts val="0"/>
              </a:spcAft>
              <a:buClr>
                <a:schemeClr val="dk1"/>
              </a:buClr>
              <a:buSzPts val="358"/>
              <a:buFont typeface="Arial"/>
              <a:buNone/>
            </a:pPr>
            <a:r>
              <a:rPr lang="en-IN" sz="4489"/>
              <a:t>        float salary;</a:t>
            </a:r>
            <a:endParaRPr sz="4489"/>
          </a:p>
          <a:p>
            <a:pPr indent="0" lvl="0" marL="0" rtl="0" algn="l">
              <a:spcBef>
                <a:spcPts val="1000"/>
              </a:spcBef>
              <a:spcAft>
                <a:spcPts val="0"/>
              </a:spcAft>
              <a:buClr>
                <a:schemeClr val="dk1"/>
              </a:buClr>
              <a:buSzPts val="358"/>
              <a:buFont typeface="Arial"/>
              <a:buNone/>
            </a:pPr>
            <a:r>
              <a:rPr lang="en-IN" sz="4489"/>
              <a:t>        char name[20];</a:t>
            </a:r>
            <a:endParaRPr sz="4489"/>
          </a:p>
          <a:p>
            <a:pPr indent="0" lvl="0" marL="0" rtl="0" algn="l">
              <a:spcBef>
                <a:spcPts val="1000"/>
              </a:spcBef>
              <a:spcAft>
                <a:spcPts val="0"/>
              </a:spcAft>
              <a:buClr>
                <a:schemeClr val="dk1"/>
              </a:buClr>
              <a:buSzPts val="358"/>
              <a:buFont typeface="Arial"/>
              <a:buNone/>
            </a:pPr>
            <a:r>
              <a:t/>
            </a:r>
            <a:endParaRPr sz="4489"/>
          </a:p>
          <a:p>
            <a:pPr indent="0" lvl="0" marL="0" rtl="0" algn="l">
              <a:spcBef>
                <a:spcPts val="1000"/>
              </a:spcBef>
              <a:spcAft>
                <a:spcPts val="0"/>
              </a:spcAft>
              <a:buClr>
                <a:schemeClr val="dk1"/>
              </a:buClr>
              <a:buSzPts val="358"/>
              <a:buFont typeface="Arial"/>
              <a:buNone/>
            </a:pPr>
            <a:r>
              <a:rPr lang="en-IN" sz="4489"/>
              <a:t>public:</a:t>
            </a:r>
            <a:endParaRPr sz="4489"/>
          </a:p>
          <a:p>
            <a:pPr indent="0" lvl="0" marL="0" rtl="0" algn="l">
              <a:spcBef>
                <a:spcPts val="1000"/>
              </a:spcBef>
              <a:spcAft>
                <a:spcPts val="0"/>
              </a:spcAft>
              <a:buClr>
                <a:schemeClr val="dk1"/>
              </a:buClr>
              <a:buSzPts val="358"/>
              <a:buFont typeface="Arial"/>
              <a:buNone/>
            </a:pPr>
            <a:r>
              <a:rPr lang="en-IN" sz="4489"/>
              <a:t>        void accept(int ,float);</a:t>
            </a:r>
            <a:endParaRPr sz="4489"/>
          </a:p>
          <a:p>
            <a:pPr indent="0" lvl="0" marL="0" rtl="0" algn="l">
              <a:spcBef>
                <a:spcPts val="1000"/>
              </a:spcBef>
              <a:spcAft>
                <a:spcPts val="0"/>
              </a:spcAft>
              <a:buClr>
                <a:schemeClr val="dk1"/>
              </a:buClr>
              <a:buSzPts val="358"/>
              <a:buFont typeface="Arial"/>
              <a:buNone/>
            </a:pPr>
            <a:r>
              <a:rPr lang="en-IN" sz="4489"/>
              <a:t>       void showdata();</a:t>
            </a:r>
            <a:endParaRPr sz="4489"/>
          </a:p>
          <a:p>
            <a:pPr indent="0" lvl="0" marL="0" rtl="0" algn="l">
              <a:spcBef>
                <a:spcPts val="1000"/>
              </a:spcBef>
              <a:spcAft>
                <a:spcPts val="0"/>
              </a:spcAft>
              <a:buClr>
                <a:schemeClr val="dk1"/>
              </a:buClr>
              <a:buSzPts val="358"/>
              <a:buFont typeface="Arial"/>
              <a:buNone/>
            </a:pPr>
            <a:r>
              <a:rPr lang="en-IN" sz="4489"/>
              <a:t>       </a:t>
            </a:r>
            <a:endParaRPr sz="4489"/>
          </a:p>
          <a:p>
            <a:pPr indent="0" lvl="0" marL="0" rtl="0" algn="l">
              <a:spcBef>
                <a:spcPts val="1000"/>
              </a:spcBef>
              <a:spcAft>
                <a:spcPts val="0"/>
              </a:spcAft>
              <a:buClr>
                <a:schemeClr val="dk1"/>
              </a:buClr>
              <a:buSzPts val="358"/>
              <a:buFont typeface="Arial"/>
              <a:buNone/>
            </a:pPr>
            <a:r>
              <a:rPr lang="en-IN" sz="4489"/>
              <a:t>};</a:t>
            </a:r>
            <a:endParaRPr sz="4489"/>
          </a:p>
          <a:p>
            <a:pPr indent="0" lvl="0" marL="0" rtl="0" algn="l">
              <a:spcBef>
                <a:spcPts val="1000"/>
              </a:spcBef>
              <a:spcAft>
                <a:spcPts val="0"/>
              </a:spcAft>
              <a:buClr>
                <a:schemeClr val="dk1"/>
              </a:buClr>
              <a:buSzPct val="39285"/>
              <a:buFont typeface="Arial"/>
              <a:buNone/>
            </a:pPr>
            <a:r>
              <a:t/>
            </a:r>
            <a:endParaRPr/>
          </a:p>
          <a:p>
            <a:pPr indent="0" lvl="0" marL="0" rtl="0" algn="l">
              <a:spcBef>
                <a:spcPts val="1000"/>
              </a:spcBef>
              <a:spcAft>
                <a:spcPts val="0"/>
              </a:spcAft>
              <a:buNone/>
            </a:pPr>
            <a:r>
              <a:t/>
            </a:r>
            <a:endParaRPr/>
          </a:p>
        </p:txBody>
      </p:sp>
      <p:sp>
        <p:nvSpPr>
          <p:cNvPr id="209" name="Google Shape;209;g2ec613b50c5_0_425"/>
          <p:cNvSpPr txBox="1"/>
          <p:nvPr>
            <p:ph idx="2" type="body"/>
          </p:nvPr>
        </p:nvSpPr>
        <p:spPr>
          <a:xfrm>
            <a:off x="6172200" y="1080000"/>
            <a:ext cx="5181600" cy="5096700"/>
          </a:xfrm>
          <a:prstGeom prst="rect">
            <a:avLst/>
          </a:prstGeom>
        </p:spPr>
        <p:txBody>
          <a:bodyPr anchorCtr="0" anchor="t" bIns="45700" lIns="91425" spcFirstLastPara="1" rIns="91425" wrap="square" tIns="45700">
            <a:normAutofit fontScale="70000" lnSpcReduction="20000"/>
          </a:bodyPr>
          <a:lstStyle/>
          <a:p>
            <a:pPr indent="0" lvl="0" marL="0" rtl="0" algn="l">
              <a:spcBef>
                <a:spcPts val="1000"/>
              </a:spcBef>
              <a:spcAft>
                <a:spcPts val="0"/>
              </a:spcAft>
              <a:buClr>
                <a:schemeClr val="dk1"/>
              </a:buClr>
              <a:buSzPct val="39285"/>
              <a:buFont typeface="Arial"/>
              <a:buNone/>
            </a:pPr>
            <a:r>
              <a:rPr lang="en-IN"/>
              <a:t>void Emp::accept(int e,float s)</a:t>
            </a:r>
            <a:endParaRPr/>
          </a:p>
          <a:p>
            <a:pPr indent="0" lvl="0" marL="0" rtl="0" algn="l">
              <a:spcBef>
                <a:spcPts val="1000"/>
              </a:spcBef>
              <a:spcAft>
                <a:spcPts val="0"/>
              </a:spcAft>
              <a:buClr>
                <a:schemeClr val="dk1"/>
              </a:buClr>
              <a:buSzPct val="39285"/>
              <a:buFont typeface="Arial"/>
              <a:buNone/>
            </a:pPr>
            <a:r>
              <a:rPr lang="en-IN"/>
              <a:t>        {</a:t>
            </a:r>
            <a:endParaRPr/>
          </a:p>
          <a:p>
            <a:pPr indent="0" lvl="0" marL="0" rtl="0" algn="l">
              <a:spcBef>
                <a:spcPts val="1000"/>
              </a:spcBef>
              <a:spcAft>
                <a:spcPts val="0"/>
              </a:spcAft>
              <a:buClr>
                <a:schemeClr val="dk1"/>
              </a:buClr>
              <a:buSzPct val="39285"/>
              <a:buFont typeface="Arial"/>
              <a:buNone/>
            </a:pPr>
            <a:r>
              <a:rPr lang="en-IN"/>
              <a:t>                emp_id=e;</a:t>
            </a:r>
            <a:endParaRPr/>
          </a:p>
          <a:p>
            <a:pPr indent="0" lvl="0" marL="0" rtl="0" algn="l">
              <a:spcBef>
                <a:spcPts val="1000"/>
              </a:spcBef>
              <a:spcAft>
                <a:spcPts val="0"/>
              </a:spcAft>
              <a:buClr>
                <a:schemeClr val="dk1"/>
              </a:buClr>
              <a:buSzPct val="39285"/>
              <a:buFont typeface="Arial"/>
              <a:buNone/>
            </a:pPr>
            <a:r>
              <a:rPr lang="en-IN"/>
              <a:t>                salary=s;</a:t>
            </a:r>
            <a:endParaRPr/>
          </a:p>
          <a:p>
            <a:pPr indent="0" lvl="0" marL="0" rtl="0" algn="l">
              <a:spcBef>
                <a:spcPts val="1000"/>
              </a:spcBef>
              <a:spcAft>
                <a:spcPts val="0"/>
              </a:spcAft>
              <a:buClr>
                <a:schemeClr val="dk1"/>
              </a:buClr>
              <a:buSzPct val="39285"/>
              <a:buFont typeface="Arial"/>
              <a:buNone/>
            </a:pPr>
            <a:r>
              <a:rPr lang="en-IN"/>
              <a:t>           </a:t>
            </a:r>
            <a:endParaRPr/>
          </a:p>
          <a:p>
            <a:pPr indent="0" lvl="0" marL="0" rtl="0" algn="l">
              <a:spcBef>
                <a:spcPts val="1000"/>
              </a:spcBef>
              <a:spcAft>
                <a:spcPts val="0"/>
              </a:spcAft>
              <a:buClr>
                <a:schemeClr val="dk1"/>
              </a:buClr>
              <a:buSzPct val="39285"/>
              <a:buFont typeface="Arial"/>
              <a:buNone/>
            </a:pPr>
            <a:r>
              <a:t/>
            </a:r>
            <a:endParaRPr/>
          </a:p>
          <a:p>
            <a:pPr indent="0" lvl="0" marL="0" rtl="0" algn="l">
              <a:spcBef>
                <a:spcPts val="1000"/>
              </a:spcBef>
              <a:spcAft>
                <a:spcPts val="0"/>
              </a:spcAft>
              <a:buClr>
                <a:schemeClr val="dk1"/>
              </a:buClr>
              <a:buSzPct val="39285"/>
              <a:buFont typeface="Arial"/>
              <a:buNone/>
            </a:pPr>
            <a:r>
              <a:rPr lang="en-IN"/>
              <a:t>        }</a:t>
            </a:r>
            <a:endParaRPr/>
          </a:p>
          <a:p>
            <a:pPr indent="0" lvl="0" marL="0" rtl="0" algn="l">
              <a:spcBef>
                <a:spcPts val="1000"/>
              </a:spcBef>
              <a:spcAft>
                <a:spcPts val="0"/>
              </a:spcAft>
              <a:buClr>
                <a:schemeClr val="dk1"/>
              </a:buClr>
              <a:buSzPct val="39285"/>
              <a:buFont typeface="Arial"/>
              <a:buNone/>
            </a:pPr>
            <a:r>
              <a:rPr lang="en-IN"/>
              <a:t>void Emp:: showdata()</a:t>
            </a:r>
            <a:endParaRPr/>
          </a:p>
          <a:p>
            <a:pPr indent="0" lvl="0" marL="0" rtl="0" algn="l">
              <a:spcBef>
                <a:spcPts val="1000"/>
              </a:spcBef>
              <a:spcAft>
                <a:spcPts val="0"/>
              </a:spcAft>
              <a:buClr>
                <a:schemeClr val="dk1"/>
              </a:buClr>
              <a:buSzPct val="39285"/>
              <a:buFont typeface="Arial"/>
              <a:buNone/>
            </a:pPr>
            <a:r>
              <a:rPr lang="en-IN"/>
              <a:t>        {</a:t>
            </a:r>
            <a:endParaRPr/>
          </a:p>
          <a:p>
            <a:pPr indent="0" lvl="0" marL="0" rtl="0" algn="l">
              <a:spcBef>
                <a:spcPts val="1000"/>
              </a:spcBef>
              <a:spcAft>
                <a:spcPts val="0"/>
              </a:spcAft>
              <a:buClr>
                <a:schemeClr val="dk1"/>
              </a:buClr>
              <a:buSzPct val="39285"/>
              <a:buFont typeface="Arial"/>
              <a:buNone/>
            </a:pPr>
            <a:r>
              <a:rPr lang="en-IN"/>
              <a:t>                cout&lt;&lt;"\n Employee  id is "&lt;&lt;emp_id;</a:t>
            </a:r>
            <a:endParaRPr/>
          </a:p>
          <a:p>
            <a:pPr indent="0" lvl="0" marL="0" rtl="0" algn="l">
              <a:spcBef>
                <a:spcPts val="1000"/>
              </a:spcBef>
              <a:spcAft>
                <a:spcPts val="0"/>
              </a:spcAft>
              <a:buClr>
                <a:schemeClr val="dk1"/>
              </a:buClr>
              <a:buSzPct val="39285"/>
              <a:buFont typeface="Arial"/>
              <a:buNone/>
            </a:pPr>
            <a:r>
              <a:rPr lang="en-IN"/>
              <a:t>                cout&lt;&lt;"\n Employee salary is  : "&lt;&lt;salary; </a:t>
            </a:r>
            <a:endParaRPr/>
          </a:p>
          <a:p>
            <a:pPr indent="0" lvl="0" marL="0" rtl="0" algn="l">
              <a:spcBef>
                <a:spcPts val="1000"/>
              </a:spcBef>
              <a:spcAft>
                <a:spcPts val="0"/>
              </a:spcAft>
              <a:buClr>
                <a:schemeClr val="dk1"/>
              </a:buClr>
              <a:buSzPct val="39285"/>
              <a:buFont typeface="Arial"/>
              <a:buNone/>
            </a:pPr>
            <a:r>
              <a:rPr lang="en-IN"/>
              <a:t>          }</a:t>
            </a:r>
            <a:endParaRPr/>
          </a:p>
          <a:p>
            <a:pPr indent="0" lvl="0" marL="0" rtl="0" algn="l">
              <a:spcBef>
                <a:spcPts val="1000"/>
              </a:spcBef>
              <a:spcAft>
                <a:spcPts val="0"/>
              </a:spcAft>
              <a:buClr>
                <a:schemeClr val="dk1"/>
              </a:buClr>
              <a:buSzPct val="39285"/>
              <a:buFont typeface="Arial"/>
              <a:buNone/>
            </a:pPr>
            <a:r>
              <a:t/>
            </a:r>
            <a:endParaRPr/>
          </a:p>
          <a:p>
            <a:pPr indent="0" lvl="0" marL="0" rtl="0" algn="l">
              <a:spcBef>
                <a:spcPts val="100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2ec613b50c5_0_433"/>
          <p:cNvSpPr txBox="1"/>
          <p:nvPr>
            <p:ph type="title"/>
          </p:nvPr>
        </p:nvSpPr>
        <p:spPr>
          <a:xfrm>
            <a:off x="838200" y="365125"/>
            <a:ext cx="10515600" cy="5394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t/>
            </a:r>
            <a:endParaRPr/>
          </a:p>
        </p:txBody>
      </p:sp>
      <p:sp>
        <p:nvSpPr>
          <p:cNvPr id="215" name="Google Shape;215;g2ec613b50c5_0_433"/>
          <p:cNvSpPr txBox="1"/>
          <p:nvPr>
            <p:ph idx="1" type="body"/>
          </p:nvPr>
        </p:nvSpPr>
        <p:spPr>
          <a:xfrm>
            <a:off x="838200" y="1242000"/>
            <a:ext cx="5181600" cy="49347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lang="en-IN"/>
              <a:t>void  main()</a:t>
            </a:r>
            <a:endParaRPr/>
          </a:p>
          <a:p>
            <a:pPr indent="0" lvl="0" marL="0" rtl="0" algn="l">
              <a:spcBef>
                <a:spcPts val="1000"/>
              </a:spcBef>
              <a:spcAft>
                <a:spcPts val="0"/>
              </a:spcAft>
              <a:buClr>
                <a:schemeClr val="dk1"/>
              </a:buClr>
              <a:buSzPts val="1100"/>
              <a:buFont typeface="Arial"/>
              <a:buNone/>
            </a:pPr>
            <a:r>
              <a:rPr lang="en-IN"/>
              <a:t>{</a:t>
            </a:r>
            <a:endParaRPr/>
          </a:p>
          <a:p>
            <a:pPr indent="0" lvl="0" marL="0" rtl="0" algn="l">
              <a:spcBef>
                <a:spcPts val="1000"/>
              </a:spcBef>
              <a:spcAft>
                <a:spcPts val="0"/>
              </a:spcAft>
              <a:buClr>
                <a:schemeClr val="dk1"/>
              </a:buClr>
              <a:buSzPts val="1100"/>
              <a:buFont typeface="Arial"/>
              <a:buNone/>
            </a:pPr>
            <a:r>
              <a:rPr lang="en-IN"/>
              <a:t>        Emp e;</a:t>
            </a:r>
            <a:endParaRPr/>
          </a:p>
          <a:p>
            <a:pPr indent="0" lvl="0" marL="0" rtl="0" algn="l">
              <a:spcBef>
                <a:spcPts val="1000"/>
              </a:spcBef>
              <a:spcAft>
                <a:spcPts val="0"/>
              </a:spcAft>
              <a:buClr>
                <a:schemeClr val="dk1"/>
              </a:buClr>
              <a:buSzPts val="1100"/>
              <a:buFont typeface="Arial"/>
              <a:buNone/>
            </a:pPr>
            <a:r>
              <a:rPr lang="en-IN"/>
              <a:t>        e.accept(1,65000);</a:t>
            </a:r>
            <a:endParaRPr/>
          </a:p>
          <a:p>
            <a:pPr indent="0" lvl="0" marL="0" rtl="0" algn="l">
              <a:spcBef>
                <a:spcPts val="1000"/>
              </a:spcBef>
              <a:spcAft>
                <a:spcPts val="0"/>
              </a:spcAft>
              <a:buClr>
                <a:schemeClr val="dk1"/>
              </a:buClr>
              <a:buSzPts val="1100"/>
              <a:buFont typeface="Arial"/>
              <a:buNone/>
            </a:pPr>
            <a:r>
              <a:rPr lang="en-IN"/>
              <a:t>        e.showdata();</a:t>
            </a:r>
            <a:endParaRPr/>
          </a:p>
          <a:p>
            <a:pPr indent="0" lvl="0" marL="0" rtl="0" algn="l">
              <a:spcBef>
                <a:spcPts val="1000"/>
              </a:spcBef>
              <a:spcAft>
                <a:spcPts val="0"/>
              </a:spcAft>
              <a:buClr>
                <a:schemeClr val="dk1"/>
              </a:buClr>
              <a:buSzPts val="1100"/>
              <a:buFont typeface="Arial"/>
              <a:buNone/>
            </a:pPr>
            <a:r>
              <a:rPr lang="en-IN"/>
              <a:t>getch();</a:t>
            </a:r>
            <a:endParaRPr/>
          </a:p>
          <a:p>
            <a:pPr indent="0" lvl="0" marL="0" rtl="0" algn="l">
              <a:spcBef>
                <a:spcPts val="1000"/>
              </a:spcBef>
              <a:spcAft>
                <a:spcPts val="0"/>
              </a:spcAft>
              <a:buClr>
                <a:schemeClr val="dk1"/>
              </a:buClr>
              <a:buSzPts val="1100"/>
              <a:buFont typeface="Arial"/>
              <a:buNone/>
            </a:pPr>
            <a:r>
              <a:rPr lang="en-IN"/>
              <a:t>  }</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None/>
            </a:pPr>
            <a:r>
              <a:t/>
            </a:r>
            <a:endParaRPr/>
          </a:p>
        </p:txBody>
      </p:sp>
      <p:sp>
        <p:nvSpPr>
          <p:cNvPr id="216" name="Google Shape;216;g2ec613b50c5_0_433"/>
          <p:cNvSpPr txBox="1"/>
          <p:nvPr>
            <p:ph idx="2" type="body"/>
          </p:nvPr>
        </p:nvSpPr>
        <p:spPr>
          <a:xfrm>
            <a:off x="6172200" y="1242125"/>
            <a:ext cx="5181600" cy="49347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lang="en-IN"/>
              <a:t>/*Output:</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Clr>
                <a:schemeClr val="dk1"/>
              </a:buClr>
              <a:buSzPts val="1100"/>
              <a:buFont typeface="Arial"/>
              <a:buNone/>
            </a:pPr>
            <a:r>
              <a:rPr lang="en-IN"/>
              <a:t> Employee  id is 1                                                              </a:t>
            </a:r>
            <a:endParaRPr/>
          </a:p>
          <a:p>
            <a:pPr indent="0" lvl="0" marL="0" rtl="0" algn="l">
              <a:spcBef>
                <a:spcPts val="1000"/>
              </a:spcBef>
              <a:spcAft>
                <a:spcPts val="0"/>
              </a:spcAft>
              <a:buClr>
                <a:schemeClr val="dk1"/>
              </a:buClr>
              <a:buSzPts val="1100"/>
              <a:buFont typeface="Arial"/>
              <a:buNone/>
            </a:pPr>
            <a:r>
              <a:rPr lang="en-IN"/>
              <a:t> Employee salary is  : 65000                                                    </a:t>
            </a:r>
            <a:endParaRPr/>
          </a:p>
          <a:p>
            <a:pPr indent="0" lvl="0" marL="0" rtl="0" algn="l">
              <a:spcBef>
                <a:spcPts val="1000"/>
              </a:spcBef>
              <a:spcAft>
                <a:spcPts val="0"/>
              </a:spcAft>
              <a:buClr>
                <a:schemeClr val="dk1"/>
              </a:buClr>
              <a:buSzPts val="1100"/>
              <a:buFont typeface="Arial"/>
              <a:buNone/>
            </a:pPr>
            <a:r>
              <a:rPr lang="en-IN"/>
              <a:t>*/</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8"/>
          <p:cNvSpPr txBox="1"/>
          <p:nvPr>
            <p:ph type="title"/>
          </p:nvPr>
        </p:nvSpPr>
        <p:spPr>
          <a:xfrm>
            <a:off x="838200" y="365125"/>
            <a:ext cx="10515600" cy="8540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IN"/>
              <a:t>Static data members:</a:t>
            </a:r>
            <a:endParaRPr b="1"/>
          </a:p>
        </p:txBody>
      </p:sp>
      <p:sp>
        <p:nvSpPr>
          <p:cNvPr id="222" name="Google Shape;222;p8"/>
          <p:cNvSpPr txBox="1"/>
          <p:nvPr>
            <p:ph idx="1" type="body"/>
          </p:nvPr>
        </p:nvSpPr>
        <p:spPr>
          <a:xfrm>
            <a:off x="838200" y="1447800"/>
            <a:ext cx="10515600" cy="4729163"/>
          </a:xfrm>
          <a:prstGeom prst="rect">
            <a:avLst/>
          </a:prstGeom>
          <a:noFill/>
          <a:ln>
            <a:noFill/>
          </a:ln>
        </p:spPr>
        <p:txBody>
          <a:bodyPr anchorCtr="0" anchor="t" bIns="45700" lIns="91425" spcFirstLastPara="1" rIns="91425" wrap="square" tIns="45700">
            <a:normAutofit fontScale="62500" lnSpcReduction="20000"/>
          </a:bodyPr>
          <a:lstStyle/>
          <a:p>
            <a:pPr indent="-228600" lvl="0" marL="228600" rtl="0" algn="l">
              <a:lnSpc>
                <a:spcPct val="90000"/>
              </a:lnSpc>
              <a:spcBef>
                <a:spcPts val="0"/>
              </a:spcBef>
              <a:spcAft>
                <a:spcPts val="0"/>
              </a:spcAft>
              <a:buClr>
                <a:schemeClr val="dk1"/>
              </a:buClr>
              <a:buSzPct val="100000"/>
              <a:buChar char="•"/>
            </a:pPr>
            <a:r>
              <a:rPr lang="en-IN"/>
              <a:t>Characteristics of static data members</a:t>
            </a:r>
            <a:endParaRPr/>
          </a:p>
          <a:p>
            <a:pPr indent="-228600" lvl="0" marL="228600" rtl="0" algn="l">
              <a:lnSpc>
                <a:spcPct val="90000"/>
              </a:lnSpc>
              <a:spcBef>
                <a:spcPts val="1000"/>
              </a:spcBef>
              <a:spcAft>
                <a:spcPts val="0"/>
              </a:spcAft>
              <a:buClr>
                <a:schemeClr val="dk1"/>
              </a:buClr>
              <a:buSzPct val="100000"/>
              <a:buChar char="•"/>
            </a:pPr>
            <a:r>
              <a:rPr lang="en-IN"/>
              <a:t>It is initialized to zero when the first object of the class is created. No other initialization is permitted.</a:t>
            </a:r>
            <a:endParaRPr/>
          </a:p>
          <a:p>
            <a:pPr indent="-228600" lvl="0" marL="228600" rtl="0" algn="l">
              <a:lnSpc>
                <a:spcPct val="90000"/>
              </a:lnSpc>
              <a:spcBef>
                <a:spcPts val="1000"/>
              </a:spcBef>
              <a:spcAft>
                <a:spcPts val="0"/>
              </a:spcAft>
              <a:buClr>
                <a:schemeClr val="dk1"/>
              </a:buClr>
              <a:buSzPct val="100000"/>
              <a:buChar char="•"/>
            </a:pPr>
            <a:r>
              <a:rPr lang="en-IN"/>
              <a:t>Only one copy of that member is created for entire class and is shared by all the objects of that class. It doesn’t matter with the number of objects created.</a:t>
            </a:r>
            <a:endParaRPr/>
          </a:p>
          <a:p>
            <a:pPr indent="-228600" lvl="0" marL="228600" rtl="0" algn="l">
              <a:lnSpc>
                <a:spcPct val="90000"/>
              </a:lnSpc>
              <a:spcBef>
                <a:spcPts val="1000"/>
              </a:spcBef>
              <a:spcAft>
                <a:spcPts val="0"/>
              </a:spcAft>
              <a:buClr>
                <a:schemeClr val="dk1"/>
              </a:buClr>
              <a:buSzPct val="100000"/>
              <a:buChar char="•"/>
            </a:pPr>
            <a:r>
              <a:rPr lang="en-IN"/>
              <a:t>It is visible only within the class, but its lifetime is the entire program.</a:t>
            </a:r>
            <a:endParaRPr/>
          </a:p>
          <a:p>
            <a:pPr indent="-228600" lvl="0" marL="228600" rtl="0" algn="l">
              <a:lnSpc>
                <a:spcPct val="90000"/>
              </a:lnSpc>
              <a:spcBef>
                <a:spcPts val="1000"/>
              </a:spcBef>
              <a:spcAft>
                <a:spcPts val="0"/>
              </a:spcAft>
              <a:buClr>
                <a:schemeClr val="dk1"/>
              </a:buClr>
              <a:buSzPct val="100000"/>
              <a:buChar char="•"/>
            </a:pPr>
            <a:r>
              <a:rPr lang="en-IN"/>
              <a:t>The static data members are associated with the class rather than with any object ,that is why they are sometimes called </a:t>
            </a:r>
            <a:r>
              <a:rPr b="1" lang="en-IN"/>
              <a:t>class variables</a:t>
            </a:r>
            <a:r>
              <a:rPr lang="en-IN"/>
              <a:t>.</a:t>
            </a:r>
            <a:endParaRPr/>
          </a:p>
          <a:p>
            <a:pPr indent="-228600" lvl="0" marL="228600" rtl="0" algn="l">
              <a:lnSpc>
                <a:spcPct val="90000"/>
              </a:lnSpc>
              <a:spcBef>
                <a:spcPts val="1000"/>
              </a:spcBef>
              <a:spcAft>
                <a:spcPts val="0"/>
              </a:spcAft>
              <a:buClr>
                <a:schemeClr val="dk1"/>
              </a:buClr>
              <a:buSzPct val="100000"/>
              <a:buChar char="•"/>
            </a:pPr>
            <a:r>
              <a:rPr lang="en-IN"/>
              <a:t>To access static data always use name of the class instead of object with scope resolution operator (</a:t>
            </a:r>
            <a:r>
              <a:rPr b="1" lang="en-IN"/>
              <a:t>::</a:t>
            </a:r>
            <a:r>
              <a:rPr lang="en-IN"/>
              <a:t>).</a:t>
            </a:r>
            <a:endParaRPr/>
          </a:p>
          <a:p>
            <a:pPr indent="-228600" lvl="0" marL="228600" rtl="0" algn="l">
              <a:lnSpc>
                <a:spcPct val="90000"/>
              </a:lnSpc>
              <a:spcBef>
                <a:spcPts val="1000"/>
              </a:spcBef>
              <a:spcAft>
                <a:spcPts val="0"/>
              </a:spcAft>
              <a:buClr>
                <a:schemeClr val="dk1"/>
              </a:buClr>
              <a:buSzPct val="100000"/>
              <a:buChar char="•"/>
            </a:pPr>
            <a:r>
              <a:rPr lang="en-IN"/>
              <a:t>      Eg:     item </a:t>
            </a:r>
            <a:r>
              <a:rPr b="1" lang="en-IN"/>
              <a:t>::</a:t>
            </a:r>
            <a:r>
              <a:rPr lang="en-IN"/>
              <a:t> count;</a:t>
            </a:r>
            <a:endParaRPr/>
          </a:p>
          <a:p>
            <a:pPr indent="-228600" lvl="0" marL="228600" rtl="0" algn="l">
              <a:lnSpc>
                <a:spcPct val="90000"/>
              </a:lnSpc>
              <a:spcBef>
                <a:spcPts val="1000"/>
              </a:spcBef>
              <a:spcAft>
                <a:spcPts val="0"/>
              </a:spcAft>
              <a:buClr>
                <a:schemeClr val="dk1"/>
              </a:buClr>
              <a:buSzPct val="100000"/>
              <a:buChar char="•"/>
            </a:pPr>
            <a:r>
              <a:rPr lang="en-IN"/>
              <a:t>   Where item name of the class and the count is is the static data member.</a:t>
            </a:r>
            <a:endParaRPr/>
          </a:p>
          <a:p>
            <a:pPr indent="-228600" lvl="0" marL="228600" rtl="0" algn="l">
              <a:lnSpc>
                <a:spcPct val="90000"/>
              </a:lnSpc>
              <a:spcBef>
                <a:spcPts val="1000"/>
              </a:spcBef>
              <a:spcAft>
                <a:spcPts val="0"/>
              </a:spcAft>
              <a:buClr>
                <a:schemeClr val="dk1"/>
              </a:buClr>
              <a:buSzPct val="100000"/>
              <a:buChar char="•"/>
            </a:pPr>
            <a:r>
              <a:rPr lang="en-IN"/>
              <a:t>The type and the scope of each static variable must be declared uhdiuhuh</a:t>
            </a:r>
            <a:endParaRPr/>
          </a:p>
          <a:p>
            <a:pPr indent="-228600" lvl="0" marL="228600" rtl="0" algn="l">
              <a:lnSpc>
                <a:spcPct val="90000"/>
              </a:lnSpc>
              <a:spcBef>
                <a:spcPts val="1000"/>
              </a:spcBef>
              <a:spcAft>
                <a:spcPts val="0"/>
              </a:spcAft>
              <a:buClr>
                <a:schemeClr val="dk1"/>
              </a:buClr>
              <a:buSzPct val="100000"/>
              <a:buChar char="•"/>
            </a:pPr>
            <a:r>
              <a:rPr b="1" lang="en-IN"/>
              <a:t>int  item :: count</a:t>
            </a:r>
            <a:endParaRPr/>
          </a:p>
          <a:p>
            <a:pPr indent="-228600" lvl="0" marL="228600" rtl="0" algn="l">
              <a:lnSpc>
                <a:spcPct val="90000"/>
              </a:lnSpc>
              <a:spcBef>
                <a:spcPts val="1000"/>
              </a:spcBef>
              <a:spcAft>
                <a:spcPts val="0"/>
              </a:spcAft>
              <a:buClr>
                <a:schemeClr val="dk1"/>
              </a:buClr>
              <a:buSzPct val="100000"/>
              <a:buChar char="•"/>
            </a:pPr>
            <a:r>
              <a:rPr lang="en-IN"/>
              <a:t>This type of variable is normally used to maintain values, which is common to entire class.</a:t>
            </a:r>
            <a:endParaRPr/>
          </a:p>
          <a:p>
            <a:pPr indent="-228600" lvl="0" marL="228600" rtl="0" algn="l">
              <a:lnSpc>
                <a:spcPct val="90000"/>
              </a:lnSpc>
              <a:spcBef>
                <a:spcPts val="1000"/>
              </a:spcBef>
              <a:spcAft>
                <a:spcPts val="0"/>
              </a:spcAft>
              <a:buClr>
                <a:schemeClr val="dk1"/>
              </a:buClr>
              <a:buSzPct val="100000"/>
              <a:buChar char="•"/>
            </a:pPr>
            <a:br>
              <a:rPr lang="en-IN"/>
            </a:b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9"/>
          <p:cNvSpPr txBox="1"/>
          <p:nvPr>
            <p:ph type="title"/>
          </p:nvPr>
        </p:nvSpPr>
        <p:spPr>
          <a:xfrm>
            <a:off x="838200" y="365125"/>
            <a:ext cx="10515600" cy="6254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t/>
            </a:r>
            <a:endParaRPr/>
          </a:p>
        </p:txBody>
      </p:sp>
      <p:sp>
        <p:nvSpPr>
          <p:cNvPr id="228" name="Google Shape;228;p9"/>
          <p:cNvSpPr txBox="1"/>
          <p:nvPr>
            <p:ph idx="1" type="body"/>
          </p:nvPr>
        </p:nvSpPr>
        <p:spPr>
          <a:xfrm>
            <a:off x="838200" y="1371600"/>
            <a:ext cx="5181600" cy="4805363"/>
          </a:xfrm>
          <a:prstGeom prst="rect">
            <a:avLst/>
          </a:prstGeom>
          <a:noFill/>
          <a:ln>
            <a:noFill/>
          </a:ln>
        </p:spPr>
        <p:txBody>
          <a:bodyPr anchorCtr="0" anchor="t" bIns="45700" lIns="91425" spcFirstLastPara="1" rIns="91425" wrap="square" tIns="45700">
            <a:normAutofit fontScale="55000" lnSpcReduction="20000"/>
          </a:bodyPr>
          <a:lstStyle/>
          <a:p>
            <a:pPr indent="0" lvl="0" marL="0" rtl="0" algn="l">
              <a:lnSpc>
                <a:spcPct val="90000"/>
              </a:lnSpc>
              <a:spcBef>
                <a:spcPts val="0"/>
              </a:spcBef>
              <a:spcAft>
                <a:spcPts val="0"/>
              </a:spcAft>
              <a:buClr>
                <a:schemeClr val="dk1"/>
              </a:buClr>
              <a:buSzPct val="100000"/>
              <a:buNone/>
            </a:pPr>
            <a:r>
              <a:rPr lang="en-IN"/>
              <a:t>#include&lt;iostream.h&gt;</a:t>
            </a:r>
            <a:endParaRPr/>
          </a:p>
          <a:p>
            <a:pPr indent="0" lvl="0" marL="0" rtl="0" algn="l">
              <a:lnSpc>
                <a:spcPct val="90000"/>
              </a:lnSpc>
              <a:spcBef>
                <a:spcPts val="1000"/>
              </a:spcBef>
              <a:spcAft>
                <a:spcPts val="0"/>
              </a:spcAft>
              <a:buClr>
                <a:schemeClr val="dk1"/>
              </a:buClr>
              <a:buSzPct val="100000"/>
              <a:buNone/>
            </a:pPr>
            <a:r>
              <a:rPr lang="en-IN"/>
              <a:t>#include&lt;conio.h&gt;</a:t>
            </a:r>
            <a:endParaRPr/>
          </a:p>
          <a:p>
            <a:pPr indent="0" lvl="0" marL="0" rtl="0" algn="l">
              <a:lnSpc>
                <a:spcPct val="90000"/>
              </a:lnSpc>
              <a:spcBef>
                <a:spcPts val="1000"/>
              </a:spcBef>
              <a:spcAft>
                <a:spcPts val="0"/>
              </a:spcAft>
              <a:buClr>
                <a:schemeClr val="dk1"/>
              </a:buClr>
              <a:buSzPct val="100000"/>
              <a:buNone/>
            </a:pPr>
            <a:r>
              <a:rPr lang="en-IN"/>
              <a:t>class item</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static int count;</a:t>
            </a:r>
            <a:endParaRPr/>
          </a:p>
          <a:p>
            <a:pPr indent="0" lvl="0" marL="0" rtl="0" algn="l">
              <a:lnSpc>
                <a:spcPct val="90000"/>
              </a:lnSpc>
              <a:spcBef>
                <a:spcPts val="1000"/>
              </a:spcBef>
              <a:spcAft>
                <a:spcPts val="0"/>
              </a:spcAft>
              <a:buClr>
                <a:schemeClr val="dk1"/>
              </a:buClr>
              <a:buSzPct val="100000"/>
              <a:buNone/>
            </a:pPr>
            <a:r>
              <a:rPr lang="en-IN"/>
              <a:t>public:</a:t>
            </a:r>
            <a:endParaRPr/>
          </a:p>
          <a:p>
            <a:pPr indent="0" lvl="0" marL="0" rtl="0" algn="l">
              <a:lnSpc>
                <a:spcPct val="90000"/>
              </a:lnSpc>
              <a:spcBef>
                <a:spcPts val="1000"/>
              </a:spcBef>
              <a:spcAft>
                <a:spcPts val="0"/>
              </a:spcAft>
              <a:buClr>
                <a:schemeClr val="dk1"/>
              </a:buClr>
              <a:buSzPct val="100000"/>
              <a:buNone/>
            </a:pPr>
            <a:r>
              <a:rPr lang="en-IN"/>
              <a:t>void Display()</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count++;</a:t>
            </a:r>
            <a:endParaRPr/>
          </a:p>
          <a:p>
            <a:pPr indent="0" lvl="0" marL="0" rtl="0" algn="l">
              <a:lnSpc>
                <a:spcPct val="90000"/>
              </a:lnSpc>
              <a:spcBef>
                <a:spcPts val="1000"/>
              </a:spcBef>
              <a:spcAft>
                <a:spcPts val="0"/>
              </a:spcAft>
              <a:buClr>
                <a:schemeClr val="dk1"/>
              </a:buClr>
              <a:buSzPct val="100000"/>
              <a:buNone/>
            </a:pPr>
            <a:r>
              <a:rPr lang="en-IN"/>
              <a:t>cout&lt;&lt;"count:"&lt;&lt;count&lt;&lt;endl;</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int item::count;</a:t>
            </a:r>
            <a:endParaRPr/>
          </a:p>
          <a:p>
            <a:pPr indent="0" lvl="0" marL="0" rtl="0" algn="l">
              <a:lnSpc>
                <a:spcPct val="90000"/>
              </a:lnSpc>
              <a:spcBef>
                <a:spcPts val="1000"/>
              </a:spcBef>
              <a:spcAft>
                <a:spcPts val="0"/>
              </a:spcAft>
              <a:buClr>
                <a:schemeClr val="dk1"/>
              </a:buClr>
              <a:buSzPct val="100000"/>
              <a:buNone/>
            </a:pPr>
            <a:br>
              <a:rPr lang="en-IN"/>
            </a:br>
            <a:endParaRPr/>
          </a:p>
        </p:txBody>
      </p:sp>
      <p:sp>
        <p:nvSpPr>
          <p:cNvPr id="229" name="Google Shape;229;p9"/>
          <p:cNvSpPr txBox="1"/>
          <p:nvPr>
            <p:ph idx="2" type="body"/>
          </p:nvPr>
        </p:nvSpPr>
        <p:spPr>
          <a:xfrm>
            <a:off x="6172200" y="1295400"/>
            <a:ext cx="5181600" cy="4881563"/>
          </a:xfrm>
          <a:prstGeom prst="rect">
            <a:avLst/>
          </a:prstGeom>
          <a:noFill/>
          <a:ln>
            <a:noFill/>
          </a:ln>
        </p:spPr>
        <p:txBody>
          <a:bodyPr anchorCtr="0" anchor="t" bIns="45700" lIns="91425" spcFirstLastPara="1" rIns="91425" wrap="square" tIns="45700">
            <a:normAutofit fontScale="55000" lnSpcReduction="20000"/>
          </a:bodyPr>
          <a:lstStyle/>
          <a:p>
            <a:pPr indent="0" lvl="0" marL="0" rtl="0" algn="l">
              <a:lnSpc>
                <a:spcPct val="90000"/>
              </a:lnSpc>
              <a:spcBef>
                <a:spcPts val="0"/>
              </a:spcBef>
              <a:spcAft>
                <a:spcPts val="0"/>
              </a:spcAft>
              <a:buClr>
                <a:schemeClr val="dk1"/>
              </a:buClr>
              <a:buSzPct val="100000"/>
              <a:buNone/>
            </a:pPr>
            <a:r>
              <a:rPr lang="en-IN"/>
              <a:t>int main()</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clrscr();</a:t>
            </a:r>
            <a:endParaRPr/>
          </a:p>
          <a:p>
            <a:pPr indent="0" lvl="0" marL="0" rtl="0" algn="l">
              <a:lnSpc>
                <a:spcPct val="90000"/>
              </a:lnSpc>
              <a:spcBef>
                <a:spcPts val="1000"/>
              </a:spcBef>
              <a:spcAft>
                <a:spcPts val="0"/>
              </a:spcAft>
              <a:buClr>
                <a:schemeClr val="dk1"/>
              </a:buClr>
              <a:buSzPct val="100000"/>
              <a:buNone/>
            </a:pPr>
            <a:r>
              <a:rPr lang="en-IN"/>
              <a:t>item a,b,c;</a:t>
            </a:r>
            <a:endParaRPr/>
          </a:p>
          <a:p>
            <a:pPr indent="0" lvl="0" marL="0" rtl="0" algn="l">
              <a:lnSpc>
                <a:spcPct val="90000"/>
              </a:lnSpc>
              <a:spcBef>
                <a:spcPts val="1000"/>
              </a:spcBef>
              <a:spcAft>
                <a:spcPts val="0"/>
              </a:spcAft>
              <a:buClr>
                <a:schemeClr val="dk1"/>
              </a:buClr>
              <a:buSzPct val="100000"/>
              <a:buNone/>
            </a:pPr>
            <a:r>
              <a:rPr lang="en-IN"/>
              <a:t>a.Display();</a:t>
            </a:r>
            <a:endParaRPr/>
          </a:p>
          <a:p>
            <a:pPr indent="0" lvl="0" marL="0" rtl="0" algn="l">
              <a:lnSpc>
                <a:spcPct val="90000"/>
              </a:lnSpc>
              <a:spcBef>
                <a:spcPts val="1000"/>
              </a:spcBef>
              <a:spcAft>
                <a:spcPts val="0"/>
              </a:spcAft>
              <a:buClr>
                <a:schemeClr val="dk1"/>
              </a:buClr>
              <a:buSzPct val="100000"/>
              <a:buNone/>
            </a:pPr>
            <a:r>
              <a:rPr lang="en-IN"/>
              <a:t>b.Display();</a:t>
            </a:r>
            <a:endParaRPr/>
          </a:p>
          <a:p>
            <a:pPr indent="0" lvl="0" marL="0" rtl="0" algn="l">
              <a:lnSpc>
                <a:spcPct val="90000"/>
              </a:lnSpc>
              <a:spcBef>
                <a:spcPts val="1000"/>
              </a:spcBef>
              <a:spcAft>
                <a:spcPts val="0"/>
              </a:spcAft>
              <a:buClr>
                <a:schemeClr val="dk1"/>
              </a:buClr>
              <a:buSzPct val="100000"/>
              <a:buNone/>
            </a:pPr>
            <a:r>
              <a:rPr lang="en-IN"/>
              <a:t>c.Display();</a:t>
            </a:r>
            <a:endParaRPr/>
          </a:p>
          <a:p>
            <a:pPr indent="0" lvl="0" marL="0" rtl="0" algn="l">
              <a:lnSpc>
                <a:spcPct val="90000"/>
              </a:lnSpc>
              <a:spcBef>
                <a:spcPts val="1000"/>
              </a:spcBef>
              <a:spcAft>
                <a:spcPts val="0"/>
              </a:spcAft>
              <a:buClr>
                <a:schemeClr val="dk1"/>
              </a:buClr>
              <a:buSzPct val="100000"/>
              <a:buNone/>
            </a:pPr>
            <a:r>
              <a:rPr lang="en-IN"/>
              <a:t>getch();</a:t>
            </a:r>
            <a:endParaRPr/>
          </a:p>
          <a:p>
            <a:pPr indent="0" lvl="0" marL="0" rtl="0" algn="l">
              <a:lnSpc>
                <a:spcPct val="90000"/>
              </a:lnSpc>
              <a:spcBef>
                <a:spcPts val="1000"/>
              </a:spcBef>
              <a:spcAft>
                <a:spcPts val="0"/>
              </a:spcAft>
              <a:buClr>
                <a:schemeClr val="dk1"/>
              </a:buClr>
              <a:buSzPct val="100000"/>
              <a:buNone/>
            </a:pPr>
            <a:r>
              <a:rPr lang="en-IN"/>
              <a:t>return 0;</a:t>
            </a:r>
            <a:endParaRPr/>
          </a:p>
          <a:p>
            <a:pPr indent="0" lvl="0" marL="0" rtl="0" algn="l">
              <a:lnSpc>
                <a:spcPct val="90000"/>
              </a:lnSpc>
              <a:spcBef>
                <a:spcPts val="1000"/>
              </a:spcBef>
              <a:spcAft>
                <a:spcPts val="0"/>
              </a:spcAft>
              <a:buClr>
                <a:schemeClr val="dk1"/>
              </a:buClr>
              <a:buSzPct val="100000"/>
              <a:buNone/>
            </a:pPr>
            <a:r>
              <a:rPr lang="en-IN"/>
              <a:t> }</a:t>
            </a:r>
            <a:endParaRPr/>
          </a:p>
          <a:p>
            <a:pPr indent="0" lvl="0" marL="0" rtl="0" algn="l">
              <a:lnSpc>
                <a:spcPct val="90000"/>
              </a:lnSpc>
              <a:spcBef>
                <a:spcPts val="1000"/>
              </a:spcBef>
              <a:spcAft>
                <a:spcPts val="0"/>
              </a:spcAft>
              <a:buClr>
                <a:schemeClr val="dk1"/>
              </a:buClr>
              <a:buSzPct val="100000"/>
              <a:buNone/>
            </a:pPr>
            <a:r>
              <a:rPr lang="en-IN"/>
              <a:t> /*output:</a:t>
            </a:r>
            <a:endParaRPr/>
          </a:p>
          <a:p>
            <a:pPr indent="0" lvl="0" marL="0" rtl="0" algn="l">
              <a:lnSpc>
                <a:spcPct val="90000"/>
              </a:lnSpc>
              <a:spcBef>
                <a:spcPts val="1000"/>
              </a:spcBef>
              <a:spcAft>
                <a:spcPts val="0"/>
              </a:spcAft>
              <a:buClr>
                <a:schemeClr val="dk1"/>
              </a:buClr>
              <a:buSzPct val="100000"/>
              <a:buNone/>
            </a:pPr>
            <a:r>
              <a:rPr lang="en-IN"/>
              <a:t> count:1</a:t>
            </a:r>
            <a:endParaRPr/>
          </a:p>
          <a:p>
            <a:pPr indent="0" lvl="0" marL="0" rtl="0" algn="l">
              <a:lnSpc>
                <a:spcPct val="90000"/>
              </a:lnSpc>
              <a:spcBef>
                <a:spcPts val="1000"/>
              </a:spcBef>
              <a:spcAft>
                <a:spcPts val="0"/>
              </a:spcAft>
              <a:buClr>
                <a:schemeClr val="dk1"/>
              </a:buClr>
              <a:buSzPct val="100000"/>
              <a:buNone/>
            </a:pPr>
            <a:r>
              <a:rPr lang="en-IN"/>
              <a:t>count:2                                                                         </a:t>
            </a:r>
            <a:endParaRPr/>
          </a:p>
          <a:p>
            <a:pPr indent="0" lvl="0" marL="0" rtl="0" algn="l">
              <a:lnSpc>
                <a:spcPct val="90000"/>
              </a:lnSpc>
              <a:spcBef>
                <a:spcPts val="1000"/>
              </a:spcBef>
              <a:spcAft>
                <a:spcPts val="0"/>
              </a:spcAft>
              <a:buClr>
                <a:schemeClr val="dk1"/>
              </a:buClr>
              <a:buSzPct val="100000"/>
              <a:buNone/>
            </a:pPr>
            <a:r>
              <a:rPr lang="en-IN"/>
              <a:t>count:3</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br>
              <a:rPr lang="en-IN"/>
            </a:b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0"/>
          <p:cNvSpPr txBox="1"/>
          <p:nvPr>
            <p:ph type="title"/>
          </p:nvPr>
        </p:nvSpPr>
        <p:spPr>
          <a:xfrm>
            <a:off x="838200" y="365125"/>
            <a:ext cx="10515600" cy="5492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t/>
            </a:r>
            <a:endParaRPr/>
          </a:p>
        </p:txBody>
      </p:sp>
      <p:sp>
        <p:nvSpPr>
          <p:cNvPr id="235" name="Google Shape;235;p10"/>
          <p:cNvSpPr txBox="1"/>
          <p:nvPr>
            <p:ph idx="1" type="body"/>
          </p:nvPr>
        </p:nvSpPr>
        <p:spPr>
          <a:xfrm>
            <a:off x="838200" y="1219200"/>
            <a:ext cx="5181600" cy="4957763"/>
          </a:xfrm>
          <a:prstGeom prst="rect">
            <a:avLst/>
          </a:prstGeom>
          <a:noFill/>
          <a:ln>
            <a:noFill/>
          </a:ln>
        </p:spPr>
        <p:txBody>
          <a:bodyPr anchorCtr="0" anchor="t" bIns="45700" lIns="91425" spcFirstLastPara="1" rIns="91425" wrap="square" tIns="45700">
            <a:normAutofit fontScale="40000" lnSpcReduction="20000"/>
          </a:bodyPr>
          <a:lstStyle/>
          <a:p>
            <a:pPr indent="0" lvl="0" marL="0" rtl="0" algn="l">
              <a:lnSpc>
                <a:spcPct val="90000"/>
              </a:lnSpc>
              <a:spcBef>
                <a:spcPts val="0"/>
              </a:spcBef>
              <a:spcAft>
                <a:spcPts val="0"/>
              </a:spcAft>
              <a:buClr>
                <a:schemeClr val="dk1"/>
              </a:buClr>
              <a:buSzPct val="100000"/>
              <a:buNone/>
            </a:pPr>
            <a:r>
              <a:rPr lang="en-IN"/>
              <a:t>#include&lt;iostream.h&gt;</a:t>
            </a:r>
            <a:endParaRPr/>
          </a:p>
          <a:p>
            <a:pPr indent="0" lvl="0" marL="0" rtl="0" algn="l">
              <a:lnSpc>
                <a:spcPct val="90000"/>
              </a:lnSpc>
              <a:spcBef>
                <a:spcPts val="1000"/>
              </a:spcBef>
              <a:spcAft>
                <a:spcPts val="0"/>
              </a:spcAft>
              <a:buClr>
                <a:schemeClr val="dk1"/>
              </a:buClr>
              <a:buSzPct val="100000"/>
              <a:buNone/>
            </a:pPr>
            <a:r>
              <a:rPr lang="en-IN"/>
              <a:t>#include&lt;conio.h&gt;</a:t>
            </a:r>
            <a:endParaRPr/>
          </a:p>
          <a:p>
            <a:pPr indent="0" lvl="0" marL="0" rtl="0" algn="l">
              <a:lnSpc>
                <a:spcPct val="90000"/>
              </a:lnSpc>
              <a:spcBef>
                <a:spcPts val="1000"/>
              </a:spcBef>
              <a:spcAft>
                <a:spcPts val="0"/>
              </a:spcAft>
              <a:buClr>
                <a:schemeClr val="dk1"/>
              </a:buClr>
              <a:buSzPct val="100000"/>
              <a:buNone/>
            </a:pPr>
            <a:r>
              <a:rPr lang="en-IN"/>
              <a:t>class student</a:t>
            </a:r>
            <a:endParaRPr/>
          </a:p>
          <a:p>
            <a:pPr indent="0" lvl="0" marL="0" rtl="0" algn="l">
              <a:lnSpc>
                <a:spcPct val="90000"/>
              </a:lnSpc>
              <a:spcBef>
                <a:spcPts val="1000"/>
              </a:spcBef>
              <a:spcAft>
                <a:spcPts val="0"/>
              </a:spcAft>
              <a:buClr>
                <a:schemeClr val="dk1"/>
              </a:buClr>
              <a:buSzPct val="100000"/>
              <a:buNone/>
            </a:pPr>
            <a:r>
              <a:rPr lang="en-IN"/>
              <a:t>{   </a:t>
            </a:r>
            <a:endParaRPr/>
          </a:p>
          <a:p>
            <a:pPr indent="0" lvl="0" marL="0" rtl="0" algn="l">
              <a:lnSpc>
                <a:spcPct val="90000"/>
              </a:lnSpc>
              <a:spcBef>
                <a:spcPts val="1000"/>
              </a:spcBef>
              <a:spcAft>
                <a:spcPts val="0"/>
              </a:spcAft>
              <a:buClr>
                <a:schemeClr val="dk1"/>
              </a:buClr>
              <a:buSzPct val="100000"/>
              <a:buNone/>
            </a:pPr>
            <a:r>
              <a:rPr lang="en-IN"/>
              <a:t>static int count;</a:t>
            </a:r>
            <a:endParaRPr/>
          </a:p>
          <a:p>
            <a:pPr indent="0" lvl="0" marL="0" rtl="0" algn="l">
              <a:lnSpc>
                <a:spcPct val="90000"/>
              </a:lnSpc>
              <a:spcBef>
                <a:spcPts val="1000"/>
              </a:spcBef>
              <a:spcAft>
                <a:spcPts val="0"/>
              </a:spcAft>
              <a:buClr>
                <a:schemeClr val="dk1"/>
              </a:buClr>
              <a:buSzPct val="100000"/>
              <a:buNone/>
            </a:pPr>
            <a:r>
              <a:rPr lang="en-IN"/>
              <a:t>     int rollno;</a:t>
            </a:r>
            <a:endParaRPr/>
          </a:p>
          <a:p>
            <a:pPr indent="0" lvl="0" marL="0" rtl="0" algn="l">
              <a:lnSpc>
                <a:spcPct val="90000"/>
              </a:lnSpc>
              <a:spcBef>
                <a:spcPts val="1000"/>
              </a:spcBef>
              <a:spcAft>
                <a:spcPts val="0"/>
              </a:spcAft>
              <a:buClr>
                <a:schemeClr val="dk1"/>
              </a:buClr>
              <a:buSzPct val="100000"/>
              <a:buNone/>
            </a:pPr>
            <a:r>
              <a:rPr lang="en-IN"/>
              <a:t>     float marks;</a:t>
            </a:r>
            <a:endParaRPr/>
          </a:p>
          <a:p>
            <a:pPr indent="0" lvl="0" marL="0" rtl="0" algn="l">
              <a:lnSpc>
                <a:spcPct val="90000"/>
              </a:lnSpc>
              <a:spcBef>
                <a:spcPts val="1000"/>
              </a:spcBef>
              <a:spcAft>
                <a:spcPts val="0"/>
              </a:spcAft>
              <a:buClr>
                <a:schemeClr val="dk1"/>
              </a:buClr>
              <a:buSzPct val="100000"/>
              <a:buNone/>
            </a:pPr>
            <a:r>
              <a:rPr lang="en-IN"/>
              <a:t>public:void setdata(int r , float m)</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  rollno = r;</a:t>
            </a:r>
            <a:endParaRPr/>
          </a:p>
          <a:p>
            <a:pPr indent="0" lvl="0" marL="0" rtl="0" algn="l">
              <a:lnSpc>
                <a:spcPct val="90000"/>
              </a:lnSpc>
              <a:spcBef>
                <a:spcPts val="1000"/>
              </a:spcBef>
              <a:spcAft>
                <a:spcPts val="0"/>
              </a:spcAft>
              <a:buClr>
                <a:schemeClr val="dk1"/>
              </a:buClr>
              <a:buSzPct val="100000"/>
              <a:buNone/>
            </a:pPr>
            <a:r>
              <a:rPr lang="en-IN"/>
              <a:t>  marks = m;</a:t>
            </a:r>
            <a:endParaRPr/>
          </a:p>
          <a:p>
            <a:pPr indent="0" lvl="0" marL="0" rtl="0" algn="l">
              <a:lnSpc>
                <a:spcPct val="90000"/>
              </a:lnSpc>
              <a:spcBef>
                <a:spcPts val="1000"/>
              </a:spcBef>
              <a:spcAft>
                <a:spcPts val="0"/>
              </a:spcAft>
              <a:buClr>
                <a:schemeClr val="dk1"/>
              </a:buClr>
              <a:buSzPct val="100000"/>
              <a:buNone/>
            </a:pPr>
            <a:r>
              <a:rPr lang="en-IN"/>
              <a:t>  count ++;</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void displaycount(void)</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cout &lt;&lt; "\n COUNT = "&lt;&lt;count ;</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int student :: count ;      // count IS REDIFINED OUT SIDE THE CLASS</a:t>
            </a:r>
            <a:endParaRPr/>
          </a:p>
        </p:txBody>
      </p:sp>
      <p:sp>
        <p:nvSpPr>
          <p:cNvPr id="236" name="Google Shape;236;p10"/>
          <p:cNvSpPr txBox="1"/>
          <p:nvPr>
            <p:ph idx="2" type="body"/>
          </p:nvPr>
        </p:nvSpPr>
        <p:spPr>
          <a:xfrm>
            <a:off x="6172200" y="1219200"/>
            <a:ext cx="5181600" cy="4957763"/>
          </a:xfrm>
          <a:prstGeom prst="rect">
            <a:avLst/>
          </a:prstGeom>
          <a:noFill/>
          <a:ln>
            <a:noFill/>
          </a:ln>
        </p:spPr>
        <p:txBody>
          <a:bodyPr anchorCtr="0" anchor="t" bIns="45700" lIns="91425" spcFirstLastPara="1" rIns="91425" wrap="square" tIns="45700">
            <a:normAutofit fontScale="40000" lnSpcReduction="20000"/>
          </a:bodyPr>
          <a:lstStyle/>
          <a:p>
            <a:pPr indent="0" lvl="0" marL="0" rtl="0" algn="l">
              <a:lnSpc>
                <a:spcPct val="90000"/>
              </a:lnSpc>
              <a:spcBef>
                <a:spcPts val="0"/>
              </a:spcBef>
              <a:spcAft>
                <a:spcPts val="0"/>
              </a:spcAft>
              <a:buClr>
                <a:schemeClr val="dk1"/>
              </a:buClr>
              <a:buSzPct val="100000"/>
              <a:buNone/>
            </a:pPr>
            <a:r>
              <a:rPr lang="en-IN"/>
              <a:t>void main()</a:t>
            </a:r>
            <a:endParaRPr/>
          </a:p>
          <a:p>
            <a:pPr indent="0" lvl="0" marL="0" rtl="0" algn="l">
              <a:lnSpc>
                <a:spcPct val="90000"/>
              </a:lnSpc>
              <a:spcBef>
                <a:spcPts val="1000"/>
              </a:spcBef>
              <a:spcAft>
                <a:spcPts val="0"/>
              </a:spcAft>
              <a:buClr>
                <a:schemeClr val="dk1"/>
              </a:buClr>
              <a:buSzPct val="100000"/>
              <a:buNone/>
            </a:pPr>
            <a:r>
              <a:rPr lang="en-IN"/>
              <a:t>{   </a:t>
            </a:r>
            <a:endParaRPr/>
          </a:p>
          <a:p>
            <a:pPr indent="0" lvl="0" marL="0" rtl="0" algn="l">
              <a:lnSpc>
                <a:spcPct val="90000"/>
              </a:lnSpc>
              <a:spcBef>
                <a:spcPts val="1000"/>
              </a:spcBef>
              <a:spcAft>
                <a:spcPts val="0"/>
              </a:spcAft>
              <a:buClr>
                <a:schemeClr val="dk1"/>
              </a:buClr>
              <a:buSzPct val="100000"/>
              <a:buNone/>
            </a:pPr>
            <a:r>
              <a:rPr lang="en-IN"/>
              <a:t>   student s1, s2;// count is initialized to zero</a:t>
            </a:r>
            <a:endParaRPr/>
          </a:p>
          <a:p>
            <a:pPr indent="0" lvl="0" marL="0" rtl="0" algn="l">
              <a:lnSpc>
                <a:spcPct val="90000"/>
              </a:lnSpc>
              <a:spcBef>
                <a:spcPts val="1000"/>
              </a:spcBef>
              <a:spcAft>
                <a:spcPts val="0"/>
              </a:spcAft>
              <a:buClr>
                <a:schemeClr val="dk1"/>
              </a:buClr>
              <a:buSzPct val="100000"/>
              <a:buNone/>
            </a:pPr>
            <a:r>
              <a:rPr lang="en-IN"/>
              <a:t>   s1.displaycount();</a:t>
            </a:r>
            <a:endParaRPr/>
          </a:p>
          <a:p>
            <a:pPr indent="0" lvl="0" marL="0" rtl="0" algn="l">
              <a:lnSpc>
                <a:spcPct val="90000"/>
              </a:lnSpc>
              <a:spcBef>
                <a:spcPts val="1000"/>
              </a:spcBef>
              <a:spcAft>
                <a:spcPts val="0"/>
              </a:spcAft>
              <a:buClr>
                <a:schemeClr val="dk1"/>
              </a:buClr>
              <a:buSzPct val="100000"/>
              <a:buNone/>
            </a:pPr>
            <a:r>
              <a:rPr lang="en-IN"/>
              <a:t>   s2.displaycount();</a:t>
            </a:r>
            <a:endParaRPr/>
          </a:p>
          <a:p>
            <a:pPr indent="0" lvl="0" marL="0" rtl="0" algn="l">
              <a:lnSpc>
                <a:spcPct val="90000"/>
              </a:lnSpc>
              <a:spcBef>
                <a:spcPts val="1000"/>
              </a:spcBef>
              <a:spcAft>
                <a:spcPts val="0"/>
              </a:spcAft>
              <a:buClr>
                <a:schemeClr val="dk1"/>
              </a:buClr>
              <a:buSzPct val="100000"/>
              <a:buNone/>
            </a:pPr>
            <a:r>
              <a:rPr lang="en-IN"/>
              <a:t>   s1.setdata (101,345);</a:t>
            </a:r>
            <a:endParaRPr/>
          </a:p>
          <a:p>
            <a:pPr indent="0" lvl="0" marL="0" rtl="0" algn="l">
              <a:lnSpc>
                <a:spcPct val="90000"/>
              </a:lnSpc>
              <a:spcBef>
                <a:spcPts val="1000"/>
              </a:spcBef>
              <a:spcAft>
                <a:spcPts val="0"/>
              </a:spcAft>
              <a:buClr>
                <a:schemeClr val="dk1"/>
              </a:buClr>
              <a:buSzPct val="100000"/>
              <a:buNone/>
            </a:pPr>
            <a:r>
              <a:rPr lang="en-IN"/>
              <a:t>   s1.displaycount();</a:t>
            </a:r>
            <a:endParaRPr/>
          </a:p>
          <a:p>
            <a:pPr indent="0" lvl="0" marL="0" rtl="0" algn="l">
              <a:lnSpc>
                <a:spcPct val="90000"/>
              </a:lnSpc>
              <a:spcBef>
                <a:spcPts val="1000"/>
              </a:spcBef>
              <a:spcAft>
                <a:spcPts val="0"/>
              </a:spcAft>
              <a:buClr>
                <a:schemeClr val="dk1"/>
              </a:buClr>
              <a:buSzPct val="100000"/>
              <a:buNone/>
            </a:pPr>
            <a:r>
              <a:rPr lang="en-IN"/>
              <a:t>   s2.setdata(102,450);</a:t>
            </a:r>
            <a:endParaRPr/>
          </a:p>
          <a:p>
            <a:pPr indent="0" lvl="0" marL="0" rtl="0" algn="l">
              <a:lnSpc>
                <a:spcPct val="90000"/>
              </a:lnSpc>
              <a:spcBef>
                <a:spcPts val="1000"/>
              </a:spcBef>
              <a:spcAft>
                <a:spcPts val="0"/>
              </a:spcAft>
              <a:buClr>
                <a:schemeClr val="dk1"/>
              </a:buClr>
              <a:buSzPct val="100000"/>
              <a:buNone/>
            </a:pPr>
            <a:r>
              <a:rPr lang="en-IN"/>
              <a:t>   s2.displaycount();</a:t>
            </a:r>
            <a:endParaRPr/>
          </a:p>
          <a:p>
            <a:pPr indent="0" lvl="0" marL="0" rtl="0" algn="l">
              <a:lnSpc>
                <a:spcPct val="90000"/>
              </a:lnSpc>
              <a:spcBef>
                <a:spcPts val="1000"/>
              </a:spcBef>
              <a:spcAft>
                <a:spcPts val="0"/>
              </a:spcAft>
              <a:buClr>
                <a:schemeClr val="dk1"/>
              </a:buClr>
              <a:buSzPct val="100000"/>
              <a:buNone/>
            </a:pPr>
            <a:r>
              <a:rPr lang="en-IN"/>
              <a:t>getch();</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/*Output</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IN"/>
              <a:t> COUNT = 0                                                                      </a:t>
            </a:r>
            <a:endParaRPr/>
          </a:p>
          <a:p>
            <a:pPr indent="0" lvl="0" marL="0" rtl="0" algn="l">
              <a:lnSpc>
                <a:spcPct val="90000"/>
              </a:lnSpc>
              <a:spcBef>
                <a:spcPts val="1000"/>
              </a:spcBef>
              <a:spcAft>
                <a:spcPts val="0"/>
              </a:spcAft>
              <a:buClr>
                <a:schemeClr val="dk1"/>
              </a:buClr>
              <a:buSzPct val="100000"/>
              <a:buNone/>
            </a:pPr>
            <a:r>
              <a:rPr lang="en-IN"/>
              <a:t> COUNT = 0                                                                      </a:t>
            </a:r>
            <a:endParaRPr/>
          </a:p>
          <a:p>
            <a:pPr indent="0" lvl="0" marL="0" rtl="0" algn="l">
              <a:lnSpc>
                <a:spcPct val="90000"/>
              </a:lnSpc>
              <a:spcBef>
                <a:spcPts val="1000"/>
              </a:spcBef>
              <a:spcAft>
                <a:spcPts val="0"/>
              </a:spcAft>
              <a:buClr>
                <a:schemeClr val="dk1"/>
              </a:buClr>
              <a:buSzPct val="100000"/>
              <a:buNone/>
            </a:pPr>
            <a:r>
              <a:rPr lang="en-IN"/>
              <a:t> COUNT = 1                                                                      </a:t>
            </a:r>
            <a:endParaRPr/>
          </a:p>
          <a:p>
            <a:pPr indent="0" lvl="0" marL="0" rtl="0" algn="l">
              <a:lnSpc>
                <a:spcPct val="90000"/>
              </a:lnSpc>
              <a:spcBef>
                <a:spcPts val="1000"/>
              </a:spcBef>
              <a:spcAft>
                <a:spcPts val="0"/>
              </a:spcAft>
              <a:buClr>
                <a:schemeClr val="dk1"/>
              </a:buClr>
              <a:buSzPct val="100000"/>
              <a:buNone/>
            </a:pPr>
            <a:r>
              <a:rPr lang="en-IN"/>
              <a:t> COUNT = 2</a:t>
            </a:r>
            <a:endParaRPr/>
          </a:p>
          <a:p>
            <a:pPr indent="0" lvl="0" marL="0" rtl="0" algn="l">
              <a:lnSpc>
                <a:spcPct val="90000"/>
              </a:lnSpc>
              <a:spcBef>
                <a:spcPts val="1000"/>
              </a:spcBef>
              <a:spcAft>
                <a:spcPts val="0"/>
              </a:spcAft>
              <a:buClr>
                <a:schemeClr val="dk1"/>
              </a:buClr>
              <a:buSzPct val="100000"/>
              <a:buNone/>
            </a:pPr>
            <a:r>
              <a:rPr lang="en-IN"/>
              <a:t>     */</a:t>
            </a:r>
            <a:endParaRPr/>
          </a:p>
          <a:p>
            <a:pPr indent="0" lvl="0" marL="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11"/>
          <p:cNvSpPr txBox="1"/>
          <p:nvPr>
            <p:ph type="title"/>
          </p:nvPr>
        </p:nvSpPr>
        <p:spPr>
          <a:xfrm>
            <a:off x="838200" y="144675"/>
            <a:ext cx="10515600" cy="693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Calibri"/>
              <a:buNone/>
            </a:pPr>
            <a:r>
              <a:rPr b="1" lang="en-IN" sz="2900"/>
              <a:t>/*Calculating Simple interest by declaring r as static member variable:-*/</a:t>
            </a:r>
            <a:endParaRPr b="1" sz="2900"/>
          </a:p>
        </p:txBody>
      </p:sp>
      <p:sp>
        <p:nvSpPr>
          <p:cNvPr id="242" name="Google Shape;242;p11"/>
          <p:cNvSpPr txBox="1"/>
          <p:nvPr>
            <p:ph idx="1" type="body"/>
          </p:nvPr>
        </p:nvSpPr>
        <p:spPr>
          <a:xfrm>
            <a:off x="838200" y="1219200"/>
            <a:ext cx="5181600" cy="5257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400"/>
              <a:buNone/>
            </a:pPr>
            <a:r>
              <a:rPr lang="en-IN" sz="1400"/>
              <a:t>#include&lt;iostream.h&gt;</a:t>
            </a:r>
            <a:endParaRPr sz="1400"/>
          </a:p>
          <a:p>
            <a:pPr indent="0" lvl="0" marL="0" rtl="0" algn="l">
              <a:lnSpc>
                <a:spcPct val="90000"/>
              </a:lnSpc>
              <a:spcBef>
                <a:spcPts val="1000"/>
              </a:spcBef>
              <a:spcAft>
                <a:spcPts val="0"/>
              </a:spcAft>
              <a:buClr>
                <a:schemeClr val="dk1"/>
              </a:buClr>
              <a:buSzPts val="1400"/>
              <a:buNone/>
            </a:pPr>
            <a:r>
              <a:rPr lang="en-IN" sz="1400"/>
              <a:t>#include&lt;conio.h&gt;</a:t>
            </a:r>
            <a:endParaRPr sz="1400"/>
          </a:p>
          <a:p>
            <a:pPr indent="0" lvl="0" marL="0" rtl="0" algn="l">
              <a:lnSpc>
                <a:spcPct val="90000"/>
              </a:lnSpc>
              <a:spcBef>
                <a:spcPts val="1000"/>
              </a:spcBef>
              <a:spcAft>
                <a:spcPts val="0"/>
              </a:spcAft>
              <a:buClr>
                <a:schemeClr val="dk1"/>
              </a:buClr>
              <a:buSzPts val="1400"/>
              <a:buNone/>
            </a:pPr>
            <a:r>
              <a:rPr lang="en-IN" sz="1400"/>
              <a:t>class account</a:t>
            </a:r>
            <a:endParaRPr sz="1400"/>
          </a:p>
          <a:p>
            <a:pPr indent="0" lvl="0" marL="0" rtl="0" algn="l">
              <a:lnSpc>
                <a:spcPct val="90000"/>
              </a:lnSpc>
              <a:spcBef>
                <a:spcPts val="1000"/>
              </a:spcBef>
              <a:spcAft>
                <a:spcPts val="0"/>
              </a:spcAft>
              <a:buClr>
                <a:schemeClr val="dk1"/>
              </a:buClr>
              <a:buSzPts val="1400"/>
              <a:buNone/>
            </a:pPr>
            <a:r>
              <a:rPr lang="en-IN" sz="1400"/>
              <a:t>{</a:t>
            </a:r>
            <a:endParaRPr sz="1400"/>
          </a:p>
          <a:p>
            <a:pPr indent="0" lvl="0" marL="0" rtl="0" algn="l">
              <a:lnSpc>
                <a:spcPct val="90000"/>
              </a:lnSpc>
              <a:spcBef>
                <a:spcPts val="1000"/>
              </a:spcBef>
              <a:spcAft>
                <a:spcPts val="0"/>
              </a:spcAft>
              <a:buClr>
                <a:schemeClr val="dk1"/>
              </a:buClr>
              <a:buSzPts val="1400"/>
              <a:buNone/>
            </a:pPr>
            <a:r>
              <a:rPr lang="en-IN" sz="1400"/>
              <a:t>int n;</a:t>
            </a:r>
            <a:endParaRPr sz="1400"/>
          </a:p>
          <a:p>
            <a:pPr indent="0" lvl="0" marL="0" rtl="0" algn="l">
              <a:lnSpc>
                <a:spcPct val="90000"/>
              </a:lnSpc>
              <a:spcBef>
                <a:spcPts val="1000"/>
              </a:spcBef>
              <a:spcAft>
                <a:spcPts val="0"/>
              </a:spcAft>
              <a:buClr>
                <a:schemeClr val="dk1"/>
              </a:buClr>
              <a:buSzPts val="1400"/>
              <a:buNone/>
            </a:pPr>
            <a:r>
              <a:rPr lang="en-IN" sz="1400"/>
              <a:t>float p,si;</a:t>
            </a:r>
            <a:endParaRPr sz="1400"/>
          </a:p>
          <a:p>
            <a:pPr indent="0" lvl="0" marL="0" rtl="0" algn="l">
              <a:lnSpc>
                <a:spcPct val="90000"/>
              </a:lnSpc>
              <a:spcBef>
                <a:spcPts val="1000"/>
              </a:spcBef>
              <a:spcAft>
                <a:spcPts val="0"/>
              </a:spcAft>
              <a:buClr>
                <a:schemeClr val="dk1"/>
              </a:buClr>
              <a:buSzPts val="1400"/>
              <a:buNone/>
            </a:pPr>
            <a:r>
              <a:rPr lang="en-IN" sz="1400"/>
              <a:t>static float r;</a:t>
            </a:r>
            <a:endParaRPr sz="1400"/>
          </a:p>
          <a:p>
            <a:pPr indent="0" lvl="0" marL="0" rtl="0" algn="l">
              <a:lnSpc>
                <a:spcPct val="90000"/>
              </a:lnSpc>
              <a:spcBef>
                <a:spcPts val="1000"/>
              </a:spcBef>
              <a:spcAft>
                <a:spcPts val="0"/>
              </a:spcAft>
              <a:buClr>
                <a:schemeClr val="dk1"/>
              </a:buClr>
              <a:buSzPts val="1400"/>
              <a:buNone/>
            </a:pPr>
            <a:r>
              <a:rPr lang="en-IN" sz="1400"/>
              <a:t>public:</a:t>
            </a:r>
            <a:endParaRPr sz="1400"/>
          </a:p>
          <a:p>
            <a:pPr indent="0" lvl="0" marL="0" rtl="0" algn="l">
              <a:lnSpc>
                <a:spcPct val="90000"/>
              </a:lnSpc>
              <a:spcBef>
                <a:spcPts val="1000"/>
              </a:spcBef>
              <a:spcAft>
                <a:spcPts val="0"/>
              </a:spcAft>
              <a:buClr>
                <a:schemeClr val="dk1"/>
              </a:buClr>
              <a:buSzPts val="1400"/>
              <a:buNone/>
            </a:pPr>
            <a:r>
              <a:rPr lang="en-IN" sz="1400"/>
              <a:t>void acc()</a:t>
            </a:r>
            <a:endParaRPr sz="1400"/>
          </a:p>
          <a:p>
            <a:pPr indent="0" lvl="0" marL="0" rtl="0" algn="l">
              <a:lnSpc>
                <a:spcPct val="90000"/>
              </a:lnSpc>
              <a:spcBef>
                <a:spcPts val="1000"/>
              </a:spcBef>
              <a:spcAft>
                <a:spcPts val="0"/>
              </a:spcAft>
              <a:buClr>
                <a:schemeClr val="dk1"/>
              </a:buClr>
              <a:buSzPts val="1400"/>
              <a:buNone/>
            </a:pPr>
            <a:r>
              <a:rPr lang="en-IN" sz="1400"/>
              <a:t>{</a:t>
            </a:r>
            <a:endParaRPr sz="1400"/>
          </a:p>
          <a:p>
            <a:pPr indent="0" lvl="0" marL="0" rtl="0" algn="l">
              <a:lnSpc>
                <a:spcPct val="90000"/>
              </a:lnSpc>
              <a:spcBef>
                <a:spcPts val="1000"/>
              </a:spcBef>
              <a:spcAft>
                <a:spcPts val="0"/>
              </a:spcAft>
              <a:buClr>
                <a:schemeClr val="dk1"/>
              </a:buClr>
              <a:buSzPts val="1400"/>
              <a:buNone/>
            </a:pPr>
            <a:r>
              <a:rPr lang="en-IN" sz="1400"/>
              <a:t>cout&lt;&lt;"Enter value for p &amp; n:";</a:t>
            </a:r>
            <a:endParaRPr sz="1400"/>
          </a:p>
          <a:p>
            <a:pPr indent="0" lvl="0" marL="0" rtl="0" algn="l">
              <a:lnSpc>
                <a:spcPct val="90000"/>
              </a:lnSpc>
              <a:spcBef>
                <a:spcPts val="1000"/>
              </a:spcBef>
              <a:spcAft>
                <a:spcPts val="0"/>
              </a:spcAft>
              <a:buClr>
                <a:schemeClr val="dk1"/>
              </a:buClr>
              <a:buSzPts val="1400"/>
              <a:buNone/>
            </a:pPr>
            <a:r>
              <a:rPr lang="en-IN" sz="1400"/>
              <a:t>cin&gt;&gt;p&gt;&gt;n;</a:t>
            </a:r>
            <a:endParaRPr sz="1400"/>
          </a:p>
          <a:p>
            <a:pPr indent="0" lvl="0" marL="0" rtl="0" algn="l">
              <a:lnSpc>
                <a:spcPct val="90000"/>
              </a:lnSpc>
              <a:spcBef>
                <a:spcPts val="1000"/>
              </a:spcBef>
              <a:spcAft>
                <a:spcPts val="0"/>
              </a:spcAft>
              <a:buClr>
                <a:schemeClr val="dk1"/>
              </a:buClr>
              <a:buSzPts val="1400"/>
              <a:buNone/>
            </a:pPr>
            <a:r>
              <a:rPr lang="en-IN" sz="1400"/>
              <a:t>}</a:t>
            </a:r>
            <a:endParaRPr sz="1400"/>
          </a:p>
          <a:p>
            <a:pPr indent="0" lvl="0" marL="0" rtl="0" algn="l">
              <a:lnSpc>
                <a:spcPct val="90000"/>
              </a:lnSpc>
              <a:spcBef>
                <a:spcPts val="1000"/>
              </a:spcBef>
              <a:spcAft>
                <a:spcPts val="0"/>
              </a:spcAft>
              <a:buClr>
                <a:schemeClr val="dk1"/>
              </a:buClr>
              <a:buSzPts val="1400"/>
              <a:buNone/>
            </a:pPr>
            <a:r>
              <a:rPr lang="en-IN" sz="1400"/>
              <a:t>void dis()</a:t>
            </a:r>
            <a:endParaRPr sz="1400"/>
          </a:p>
          <a:p>
            <a:pPr indent="0" lvl="0" marL="0" rtl="0" algn="l">
              <a:lnSpc>
                <a:spcPct val="90000"/>
              </a:lnSpc>
              <a:spcBef>
                <a:spcPts val="1000"/>
              </a:spcBef>
              <a:spcAft>
                <a:spcPts val="0"/>
              </a:spcAft>
              <a:buClr>
                <a:schemeClr val="dk1"/>
              </a:buClr>
              <a:buSzPts val="1400"/>
              <a:buNone/>
            </a:pPr>
            <a:r>
              <a:rPr lang="en-IN" sz="1400"/>
              <a:t>{</a:t>
            </a:r>
            <a:endParaRPr sz="1400"/>
          </a:p>
          <a:p>
            <a:pPr indent="0" lvl="0" marL="0" rtl="0" algn="l">
              <a:lnSpc>
                <a:spcPct val="90000"/>
              </a:lnSpc>
              <a:spcBef>
                <a:spcPts val="1000"/>
              </a:spcBef>
              <a:spcAft>
                <a:spcPts val="0"/>
              </a:spcAft>
              <a:buClr>
                <a:schemeClr val="dk1"/>
              </a:buClr>
              <a:buSzPts val="1400"/>
              <a:buNone/>
            </a:pPr>
            <a:r>
              <a:rPr lang="en-IN" sz="1400"/>
              <a:t>si=(p*n*r)/100;</a:t>
            </a:r>
            <a:endParaRPr sz="1400"/>
          </a:p>
          <a:p>
            <a:pPr indent="0" lvl="0" marL="0" rtl="0" algn="l">
              <a:lnSpc>
                <a:spcPct val="90000"/>
              </a:lnSpc>
              <a:spcBef>
                <a:spcPts val="1000"/>
              </a:spcBef>
              <a:spcAft>
                <a:spcPts val="0"/>
              </a:spcAft>
              <a:buClr>
                <a:schemeClr val="dk1"/>
              </a:buClr>
              <a:buSzPts val="1100"/>
              <a:buNone/>
            </a:pPr>
            <a:br>
              <a:rPr lang="en-IN" sz="1100"/>
            </a:br>
            <a:endParaRPr sz="1100"/>
          </a:p>
        </p:txBody>
      </p:sp>
      <p:sp>
        <p:nvSpPr>
          <p:cNvPr id="243" name="Google Shape;243;p11"/>
          <p:cNvSpPr txBox="1"/>
          <p:nvPr>
            <p:ph idx="2" type="body"/>
          </p:nvPr>
        </p:nvSpPr>
        <p:spPr>
          <a:xfrm>
            <a:off x="6172200" y="1066800"/>
            <a:ext cx="5181600" cy="5334000"/>
          </a:xfrm>
          <a:prstGeom prst="rect">
            <a:avLst/>
          </a:prstGeom>
          <a:noFill/>
          <a:ln>
            <a:noFill/>
          </a:ln>
        </p:spPr>
        <p:txBody>
          <a:bodyPr anchorCtr="0" anchor="t" bIns="45700" lIns="91425" spcFirstLastPara="1" rIns="91425" wrap="square" tIns="45700">
            <a:normAutofit fontScale="55000" lnSpcReduction="20000"/>
          </a:bodyPr>
          <a:lstStyle/>
          <a:p>
            <a:pPr indent="0" lvl="0" marL="0" rtl="0" algn="l">
              <a:lnSpc>
                <a:spcPct val="90000"/>
              </a:lnSpc>
              <a:spcBef>
                <a:spcPts val="0"/>
              </a:spcBef>
              <a:spcAft>
                <a:spcPts val="0"/>
              </a:spcAft>
              <a:buClr>
                <a:schemeClr val="dk1"/>
              </a:buClr>
              <a:buSzPct val="100000"/>
              <a:buNone/>
            </a:pPr>
            <a:r>
              <a:rPr lang="en-IN"/>
              <a:t>cout&lt;&lt;"Simple Interest:"&lt;&lt;si;</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IN"/>
              <a:t>float account::r=12.5;</a:t>
            </a:r>
            <a:endParaRPr/>
          </a:p>
          <a:p>
            <a:pPr indent="0" lvl="0" marL="0" rtl="0" algn="l">
              <a:lnSpc>
                <a:spcPct val="90000"/>
              </a:lnSpc>
              <a:spcBef>
                <a:spcPts val="1000"/>
              </a:spcBef>
              <a:spcAft>
                <a:spcPts val="0"/>
              </a:spcAft>
              <a:buClr>
                <a:schemeClr val="dk1"/>
              </a:buClr>
              <a:buSzPct val="100000"/>
              <a:buNone/>
            </a:pPr>
            <a:r>
              <a:rPr lang="en-IN"/>
              <a:t>void main()</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account a;</a:t>
            </a:r>
            <a:endParaRPr/>
          </a:p>
          <a:p>
            <a:pPr indent="0" lvl="0" marL="0" rtl="0" algn="l">
              <a:lnSpc>
                <a:spcPct val="90000"/>
              </a:lnSpc>
              <a:spcBef>
                <a:spcPts val="1000"/>
              </a:spcBef>
              <a:spcAft>
                <a:spcPts val="0"/>
              </a:spcAft>
              <a:buClr>
                <a:schemeClr val="dk1"/>
              </a:buClr>
              <a:buSzPct val="100000"/>
              <a:buNone/>
            </a:pPr>
            <a:r>
              <a:rPr lang="en-IN"/>
              <a:t>clrscr();</a:t>
            </a:r>
            <a:endParaRPr/>
          </a:p>
          <a:p>
            <a:pPr indent="0" lvl="0" marL="0" rtl="0" algn="l">
              <a:lnSpc>
                <a:spcPct val="90000"/>
              </a:lnSpc>
              <a:spcBef>
                <a:spcPts val="1000"/>
              </a:spcBef>
              <a:spcAft>
                <a:spcPts val="0"/>
              </a:spcAft>
              <a:buClr>
                <a:schemeClr val="dk1"/>
              </a:buClr>
              <a:buSzPct val="100000"/>
              <a:buNone/>
            </a:pPr>
            <a:r>
              <a:rPr lang="en-IN"/>
              <a:t>a.acc();</a:t>
            </a:r>
            <a:endParaRPr/>
          </a:p>
          <a:p>
            <a:pPr indent="0" lvl="0" marL="0" rtl="0" algn="l">
              <a:lnSpc>
                <a:spcPct val="90000"/>
              </a:lnSpc>
              <a:spcBef>
                <a:spcPts val="1000"/>
              </a:spcBef>
              <a:spcAft>
                <a:spcPts val="0"/>
              </a:spcAft>
              <a:buClr>
                <a:schemeClr val="dk1"/>
              </a:buClr>
              <a:buSzPct val="100000"/>
              <a:buNone/>
            </a:pPr>
            <a:r>
              <a:rPr lang="en-IN"/>
              <a:t>a.dis();</a:t>
            </a:r>
            <a:endParaRPr/>
          </a:p>
          <a:p>
            <a:pPr indent="0" lvl="0" marL="0" rtl="0" algn="l">
              <a:lnSpc>
                <a:spcPct val="90000"/>
              </a:lnSpc>
              <a:spcBef>
                <a:spcPts val="1000"/>
              </a:spcBef>
              <a:spcAft>
                <a:spcPts val="0"/>
              </a:spcAft>
              <a:buClr>
                <a:schemeClr val="dk1"/>
              </a:buClr>
              <a:buSzPct val="100000"/>
              <a:buNone/>
            </a:pPr>
            <a:r>
              <a:rPr lang="en-IN"/>
              <a:t>getch();</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/*OUTPUT:-</a:t>
            </a:r>
            <a:endParaRPr/>
          </a:p>
          <a:p>
            <a:pPr indent="0" lvl="0" marL="0" rtl="0" algn="l">
              <a:lnSpc>
                <a:spcPct val="90000"/>
              </a:lnSpc>
              <a:spcBef>
                <a:spcPts val="1000"/>
              </a:spcBef>
              <a:spcAft>
                <a:spcPts val="0"/>
              </a:spcAft>
              <a:buClr>
                <a:schemeClr val="dk1"/>
              </a:buClr>
              <a:buSzPct val="100000"/>
              <a:buNone/>
            </a:pPr>
            <a:r>
              <a:rPr lang="en-IN"/>
              <a:t>Enter value for p &amp; n:1505 5</a:t>
            </a:r>
            <a:endParaRPr/>
          </a:p>
          <a:p>
            <a:pPr indent="0" lvl="0" marL="0" rtl="0" algn="l">
              <a:lnSpc>
                <a:spcPct val="90000"/>
              </a:lnSpc>
              <a:spcBef>
                <a:spcPts val="1000"/>
              </a:spcBef>
              <a:spcAft>
                <a:spcPts val="0"/>
              </a:spcAft>
              <a:buClr>
                <a:schemeClr val="dk1"/>
              </a:buClr>
              <a:buSzPct val="100000"/>
              <a:buNone/>
            </a:pPr>
            <a:r>
              <a:rPr lang="en-IN"/>
              <a:t>Simple Interest:940.625</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br>
              <a:rPr lang="en-IN"/>
            </a:b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12"/>
          <p:cNvSpPr txBox="1"/>
          <p:nvPr>
            <p:ph type="title"/>
          </p:nvPr>
        </p:nvSpPr>
        <p:spPr>
          <a:xfrm>
            <a:off x="838200" y="-76199"/>
            <a:ext cx="10515600" cy="990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br>
              <a:rPr lang="en-IN" sz="3200"/>
            </a:br>
            <a:r>
              <a:rPr b="1" lang="en-IN" sz="3200"/>
              <a:t>Static member function</a:t>
            </a:r>
            <a:endParaRPr/>
          </a:p>
        </p:txBody>
      </p:sp>
      <p:sp>
        <p:nvSpPr>
          <p:cNvPr id="249" name="Google Shape;249;p12"/>
          <p:cNvSpPr txBox="1"/>
          <p:nvPr>
            <p:ph idx="1" type="body"/>
          </p:nvPr>
        </p:nvSpPr>
        <p:spPr>
          <a:xfrm>
            <a:off x="838200" y="1295400"/>
            <a:ext cx="10515600" cy="4881563"/>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chemeClr val="dk1"/>
              </a:buClr>
              <a:buSzPct val="155555"/>
              <a:buChar char="•"/>
            </a:pPr>
            <a:r>
              <a:rPr lang="en-IN"/>
              <a:t>Like member variables, Static member function can also be declared as static.</a:t>
            </a:r>
            <a:endParaRPr sz="1800"/>
          </a:p>
          <a:p>
            <a:pPr indent="-228600" lvl="0" marL="228600" rtl="0" algn="l">
              <a:lnSpc>
                <a:spcPct val="90000"/>
              </a:lnSpc>
              <a:spcBef>
                <a:spcPts val="1000"/>
              </a:spcBef>
              <a:spcAft>
                <a:spcPts val="0"/>
              </a:spcAft>
              <a:buClr>
                <a:schemeClr val="dk1"/>
              </a:buClr>
              <a:buSzPct val="155555"/>
              <a:buChar char="•"/>
            </a:pPr>
            <a:r>
              <a:rPr lang="en-IN"/>
              <a:t>static keyword is used to declare static member function.</a:t>
            </a:r>
            <a:endParaRPr sz="1800"/>
          </a:p>
          <a:p>
            <a:pPr indent="-228600" lvl="0" marL="228600" rtl="0" algn="l">
              <a:lnSpc>
                <a:spcPct val="90000"/>
              </a:lnSpc>
              <a:spcBef>
                <a:spcPts val="1000"/>
              </a:spcBef>
              <a:spcAft>
                <a:spcPts val="0"/>
              </a:spcAft>
              <a:buClr>
                <a:schemeClr val="dk1"/>
              </a:buClr>
              <a:buSzPct val="155555"/>
              <a:buChar char="•"/>
            </a:pPr>
            <a:r>
              <a:rPr lang="en-IN"/>
              <a:t>Static member function accepts static data member  only.</a:t>
            </a:r>
            <a:endParaRPr sz="1800"/>
          </a:p>
          <a:p>
            <a:pPr indent="-228600" lvl="0" marL="228600" rtl="0" algn="l">
              <a:lnSpc>
                <a:spcPct val="90000"/>
              </a:lnSpc>
              <a:spcBef>
                <a:spcPts val="1000"/>
              </a:spcBef>
              <a:spcAft>
                <a:spcPts val="0"/>
              </a:spcAft>
              <a:buClr>
                <a:schemeClr val="dk1"/>
              </a:buClr>
              <a:buSzPct val="155555"/>
              <a:buChar char="•"/>
            </a:pPr>
            <a:r>
              <a:rPr lang="en-IN"/>
              <a:t>Characteristics of static member functions:</a:t>
            </a:r>
            <a:endParaRPr sz="1800"/>
          </a:p>
          <a:p>
            <a:pPr indent="-228600" lvl="1" marL="685800" rtl="0" algn="l">
              <a:lnSpc>
                <a:spcPct val="90000"/>
              </a:lnSpc>
              <a:spcBef>
                <a:spcPts val="500"/>
              </a:spcBef>
              <a:spcAft>
                <a:spcPts val="0"/>
              </a:spcAft>
              <a:buClr>
                <a:schemeClr val="dk1"/>
              </a:buClr>
              <a:buSzPct val="150000"/>
              <a:buChar char="•"/>
            </a:pPr>
            <a:r>
              <a:rPr lang="en-IN"/>
              <a:t>A static function can have access to other static members declared in the same class.</a:t>
            </a:r>
            <a:endParaRPr sz="1600"/>
          </a:p>
          <a:p>
            <a:pPr indent="-228600" lvl="1" marL="685800" rtl="0" algn="l">
              <a:lnSpc>
                <a:spcPct val="90000"/>
              </a:lnSpc>
              <a:spcBef>
                <a:spcPts val="500"/>
              </a:spcBef>
              <a:spcAft>
                <a:spcPts val="0"/>
              </a:spcAft>
              <a:buClr>
                <a:schemeClr val="dk1"/>
              </a:buClr>
              <a:buSzPct val="150000"/>
              <a:buChar char="•"/>
            </a:pPr>
            <a:r>
              <a:rPr lang="en-IN"/>
              <a:t>A static member function can be called using the class name and </a:t>
            </a:r>
            <a:r>
              <a:rPr b="1" lang="en-IN"/>
              <a:t>::</a:t>
            </a:r>
            <a:endParaRPr sz="1600"/>
          </a:p>
          <a:p>
            <a:pPr indent="-228600" lvl="0" marL="228600" rtl="0" algn="l">
              <a:lnSpc>
                <a:spcPct val="90000"/>
              </a:lnSpc>
              <a:spcBef>
                <a:spcPts val="1000"/>
              </a:spcBef>
              <a:spcAft>
                <a:spcPts val="0"/>
              </a:spcAft>
              <a:buClr>
                <a:schemeClr val="dk1"/>
              </a:buClr>
              <a:buSzPct val="155555"/>
              <a:buChar char="•"/>
            </a:pPr>
            <a:br>
              <a:rPr lang="en-IN"/>
            </a:br>
            <a:r>
              <a:rPr lang="en-IN"/>
              <a:t>Syntax : to call static member function outside class</a:t>
            </a:r>
            <a:endParaRPr sz="1800"/>
          </a:p>
          <a:p>
            <a:pPr indent="-228600" lvl="0" marL="228600" rtl="0" algn="l">
              <a:lnSpc>
                <a:spcPct val="90000"/>
              </a:lnSpc>
              <a:spcBef>
                <a:spcPts val="1000"/>
              </a:spcBef>
              <a:spcAft>
                <a:spcPts val="0"/>
              </a:spcAft>
              <a:buClr>
                <a:schemeClr val="dk1"/>
              </a:buClr>
              <a:buSzPct val="100000"/>
              <a:buChar char="•"/>
            </a:pPr>
            <a:r>
              <a:rPr lang="en-IN"/>
              <a:t>class name ::member function_name();</a:t>
            </a:r>
            <a:endParaRPr/>
          </a:p>
          <a:p>
            <a:pPr indent="-228600" lvl="0" marL="228600" rtl="0" algn="l">
              <a:lnSpc>
                <a:spcPct val="90000"/>
              </a:lnSpc>
              <a:spcBef>
                <a:spcPts val="1000"/>
              </a:spcBef>
              <a:spcAft>
                <a:spcPts val="0"/>
              </a:spcAft>
              <a:buClr>
                <a:schemeClr val="dk1"/>
              </a:buClr>
              <a:buSzPct val="155555"/>
              <a:buChar char="•"/>
            </a:pPr>
            <a:r>
              <a:rPr lang="en-IN"/>
              <a:t>Example :   If display() is static function of class student then display() can be called as</a:t>
            </a:r>
            <a:endParaRPr sz="1800"/>
          </a:p>
          <a:p>
            <a:pPr indent="-228600" lvl="0" marL="228600" rtl="0" algn="l">
              <a:lnSpc>
                <a:spcPct val="90000"/>
              </a:lnSpc>
              <a:spcBef>
                <a:spcPts val="1000"/>
              </a:spcBef>
              <a:spcAft>
                <a:spcPts val="0"/>
              </a:spcAft>
              <a:buClr>
                <a:schemeClr val="dk1"/>
              </a:buClr>
              <a:buSzPct val="100000"/>
              <a:buChar char="•"/>
            </a:pPr>
            <a:r>
              <a:rPr b="1" lang="en-IN"/>
              <a:t>student :: display();</a:t>
            </a:r>
            <a:endParaRPr/>
          </a:p>
          <a:p>
            <a:pPr indent="0" lvl="0" marL="0" rtl="0" algn="l">
              <a:lnSpc>
                <a:spcPct val="90000"/>
              </a:lnSpc>
              <a:spcBef>
                <a:spcPts val="1000"/>
              </a:spcBef>
              <a:spcAft>
                <a:spcPts val="0"/>
              </a:spcAft>
              <a:buClr>
                <a:schemeClr val="dk1"/>
              </a:buClr>
              <a:buSzPct val="100000"/>
              <a:buNone/>
            </a:pPr>
            <a:br>
              <a:rPr lang="en-IN"/>
            </a:b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13"/>
          <p:cNvSpPr txBox="1"/>
          <p:nvPr>
            <p:ph type="title"/>
          </p:nvPr>
        </p:nvSpPr>
        <p:spPr>
          <a:xfrm>
            <a:off x="838200" y="365125"/>
            <a:ext cx="10515600" cy="4730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t/>
            </a:r>
            <a:endParaRPr/>
          </a:p>
        </p:txBody>
      </p:sp>
      <p:sp>
        <p:nvSpPr>
          <p:cNvPr id="255" name="Google Shape;255;p13"/>
          <p:cNvSpPr txBox="1"/>
          <p:nvPr>
            <p:ph idx="1" type="body"/>
          </p:nvPr>
        </p:nvSpPr>
        <p:spPr>
          <a:xfrm>
            <a:off x="838200" y="990600"/>
            <a:ext cx="5181600" cy="5486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000"/>
              <a:buNone/>
            </a:pPr>
            <a:r>
              <a:rPr lang="en-IN" sz="1000"/>
              <a:t>#include&lt;iostream.h&gt;</a:t>
            </a:r>
            <a:endParaRPr sz="1000"/>
          </a:p>
          <a:p>
            <a:pPr indent="0" lvl="0" marL="0" rtl="0" algn="l">
              <a:lnSpc>
                <a:spcPct val="90000"/>
              </a:lnSpc>
              <a:spcBef>
                <a:spcPts val="1000"/>
              </a:spcBef>
              <a:spcAft>
                <a:spcPts val="0"/>
              </a:spcAft>
              <a:buClr>
                <a:schemeClr val="dk1"/>
              </a:buClr>
              <a:buSzPts val="1000"/>
              <a:buNone/>
            </a:pPr>
            <a:r>
              <a:rPr lang="en-IN" sz="1000"/>
              <a:t>#include&lt;conio.h&gt;</a:t>
            </a:r>
            <a:endParaRPr sz="1000"/>
          </a:p>
          <a:p>
            <a:pPr indent="0" lvl="0" marL="0" rtl="0" algn="l">
              <a:lnSpc>
                <a:spcPct val="90000"/>
              </a:lnSpc>
              <a:spcBef>
                <a:spcPts val="1000"/>
              </a:spcBef>
              <a:spcAft>
                <a:spcPts val="0"/>
              </a:spcAft>
              <a:buClr>
                <a:schemeClr val="dk1"/>
              </a:buClr>
              <a:buSzPts val="1000"/>
              <a:buNone/>
            </a:pPr>
            <a:r>
              <a:rPr lang="en-IN" sz="1000"/>
              <a:t>class item</a:t>
            </a:r>
            <a:endParaRPr sz="1000"/>
          </a:p>
          <a:p>
            <a:pPr indent="0" lvl="0" marL="0" rtl="0" algn="l">
              <a:lnSpc>
                <a:spcPct val="90000"/>
              </a:lnSpc>
              <a:spcBef>
                <a:spcPts val="1000"/>
              </a:spcBef>
              <a:spcAft>
                <a:spcPts val="0"/>
              </a:spcAft>
              <a:buClr>
                <a:schemeClr val="dk1"/>
              </a:buClr>
              <a:buSzPts val="1000"/>
              <a:buNone/>
            </a:pPr>
            <a:r>
              <a:rPr lang="en-IN" sz="1000"/>
              <a:t>{</a:t>
            </a:r>
            <a:endParaRPr sz="1000"/>
          </a:p>
          <a:p>
            <a:pPr indent="0" lvl="0" marL="0" rtl="0" algn="l">
              <a:lnSpc>
                <a:spcPct val="90000"/>
              </a:lnSpc>
              <a:spcBef>
                <a:spcPts val="1000"/>
              </a:spcBef>
              <a:spcAft>
                <a:spcPts val="0"/>
              </a:spcAft>
              <a:buClr>
                <a:schemeClr val="dk1"/>
              </a:buClr>
              <a:buSzPts val="1000"/>
              <a:buNone/>
            </a:pPr>
            <a:r>
              <a:rPr lang="en-IN" sz="1000"/>
              <a:t>static int count;</a:t>
            </a:r>
            <a:endParaRPr sz="1000"/>
          </a:p>
          <a:p>
            <a:pPr indent="0" lvl="0" marL="0" rtl="0" algn="l">
              <a:lnSpc>
                <a:spcPct val="90000"/>
              </a:lnSpc>
              <a:spcBef>
                <a:spcPts val="1000"/>
              </a:spcBef>
              <a:spcAft>
                <a:spcPts val="0"/>
              </a:spcAft>
              <a:buClr>
                <a:schemeClr val="dk1"/>
              </a:buClr>
              <a:buSzPts val="1000"/>
              <a:buNone/>
            </a:pPr>
            <a:r>
              <a:rPr lang="en-IN" sz="1000"/>
              <a:t>int num;</a:t>
            </a:r>
            <a:endParaRPr sz="1000"/>
          </a:p>
          <a:p>
            <a:pPr indent="0" lvl="0" marL="0" rtl="0" algn="l">
              <a:lnSpc>
                <a:spcPct val="90000"/>
              </a:lnSpc>
              <a:spcBef>
                <a:spcPts val="1000"/>
              </a:spcBef>
              <a:spcAft>
                <a:spcPts val="0"/>
              </a:spcAft>
              <a:buClr>
                <a:schemeClr val="dk1"/>
              </a:buClr>
              <a:buSzPts val="1000"/>
              <a:buNone/>
            </a:pPr>
            <a:r>
              <a:rPr lang="en-IN" sz="1000"/>
              <a:t>public:</a:t>
            </a:r>
            <a:endParaRPr sz="1000"/>
          </a:p>
          <a:p>
            <a:pPr indent="0" lvl="0" marL="0" rtl="0" algn="l">
              <a:lnSpc>
                <a:spcPct val="90000"/>
              </a:lnSpc>
              <a:spcBef>
                <a:spcPts val="1000"/>
              </a:spcBef>
              <a:spcAft>
                <a:spcPts val="0"/>
              </a:spcAft>
              <a:buClr>
                <a:schemeClr val="dk1"/>
              </a:buClr>
              <a:buSzPts val="1000"/>
              <a:buNone/>
            </a:pPr>
            <a:r>
              <a:rPr lang="en-IN" sz="1000"/>
              <a:t>void set()</a:t>
            </a:r>
            <a:endParaRPr sz="1000"/>
          </a:p>
          <a:p>
            <a:pPr indent="0" lvl="0" marL="0" rtl="0" algn="l">
              <a:lnSpc>
                <a:spcPct val="90000"/>
              </a:lnSpc>
              <a:spcBef>
                <a:spcPts val="1000"/>
              </a:spcBef>
              <a:spcAft>
                <a:spcPts val="0"/>
              </a:spcAft>
              <a:buClr>
                <a:schemeClr val="dk1"/>
              </a:buClr>
              <a:buSzPts val="1000"/>
              <a:buNone/>
            </a:pPr>
            <a:r>
              <a:rPr lang="en-IN" sz="1000"/>
              <a:t>{</a:t>
            </a:r>
            <a:endParaRPr sz="1000"/>
          </a:p>
          <a:p>
            <a:pPr indent="0" lvl="0" marL="0" rtl="0" algn="l">
              <a:lnSpc>
                <a:spcPct val="90000"/>
              </a:lnSpc>
              <a:spcBef>
                <a:spcPts val="1000"/>
              </a:spcBef>
              <a:spcAft>
                <a:spcPts val="0"/>
              </a:spcAft>
              <a:buClr>
                <a:schemeClr val="dk1"/>
              </a:buClr>
              <a:buSzPts val="1000"/>
              <a:buNone/>
            </a:pPr>
            <a:r>
              <a:rPr lang="en-IN" sz="1000"/>
              <a:t>num=++count;</a:t>
            </a:r>
            <a:endParaRPr sz="1000"/>
          </a:p>
          <a:p>
            <a:pPr indent="0" lvl="0" marL="0" rtl="0" algn="l">
              <a:lnSpc>
                <a:spcPct val="90000"/>
              </a:lnSpc>
              <a:spcBef>
                <a:spcPts val="1000"/>
              </a:spcBef>
              <a:spcAft>
                <a:spcPts val="0"/>
              </a:spcAft>
              <a:buClr>
                <a:schemeClr val="dk1"/>
              </a:buClr>
              <a:buSzPts val="1000"/>
              <a:buNone/>
            </a:pPr>
            <a:r>
              <a:rPr lang="en-IN" sz="1000"/>
              <a:t>}</a:t>
            </a:r>
            <a:endParaRPr sz="1000"/>
          </a:p>
          <a:p>
            <a:pPr indent="0" lvl="0" marL="0" rtl="0" algn="l">
              <a:lnSpc>
                <a:spcPct val="90000"/>
              </a:lnSpc>
              <a:spcBef>
                <a:spcPts val="1000"/>
              </a:spcBef>
              <a:spcAft>
                <a:spcPts val="0"/>
              </a:spcAft>
              <a:buClr>
                <a:schemeClr val="dk1"/>
              </a:buClr>
              <a:buSzPts val="1000"/>
              <a:buNone/>
            </a:pPr>
            <a:r>
              <a:rPr lang="en-IN" sz="1000"/>
              <a:t>void show()</a:t>
            </a:r>
            <a:endParaRPr sz="1000"/>
          </a:p>
          <a:p>
            <a:pPr indent="0" lvl="0" marL="0" rtl="0" algn="l">
              <a:lnSpc>
                <a:spcPct val="90000"/>
              </a:lnSpc>
              <a:spcBef>
                <a:spcPts val="1000"/>
              </a:spcBef>
              <a:spcAft>
                <a:spcPts val="0"/>
              </a:spcAft>
              <a:buClr>
                <a:schemeClr val="dk1"/>
              </a:buClr>
              <a:buSzPts val="1000"/>
              <a:buNone/>
            </a:pPr>
            <a:r>
              <a:rPr lang="en-IN" sz="1000"/>
              <a:t>{</a:t>
            </a:r>
            <a:endParaRPr sz="1000"/>
          </a:p>
          <a:p>
            <a:pPr indent="0" lvl="0" marL="0" rtl="0" algn="l">
              <a:lnSpc>
                <a:spcPct val="90000"/>
              </a:lnSpc>
              <a:spcBef>
                <a:spcPts val="1000"/>
              </a:spcBef>
              <a:spcAft>
                <a:spcPts val="0"/>
              </a:spcAft>
              <a:buClr>
                <a:schemeClr val="dk1"/>
              </a:buClr>
              <a:buSzPts val="1000"/>
              <a:buNone/>
            </a:pPr>
            <a:r>
              <a:rPr lang="en-IN" sz="1000"/>
              <a:t>cout&lt;&lt;"object number:"&lt;&lt;num&lt;&lt;endl;</a:t>
            </a:r>
            <a:endParaRPr sz="1000"/>
          </a:p>
          <a:p>
            <a:pPr indent="0" lvl="0" marL="0" rtl="0" algn="l">
              <a:lnSpc>
                <a:spcPct val="90000"/>
              </a:lnSpc>
              <a:spcBef>
                <a:spcPts val="1000"/>
              </a:spcBef>
              <a:spcAft>
                <a:spcPts val="0"/>
              </a:spcAft>
              <a:buClr>
                <a:schemeClr val="dk1"/>
              </a:buClr>
              <a:buSzPts val="1000"/>
              <a:buNone/>
            </a:pPr>
            <a:r>
              <a:rPr lang="en-IN" sz="1000"/>
              <a:t>}</a:t>
            </a:r>
            <a:endParaRPr sz="1000"/>
          </a:p>
          <a:p>
            <a:pPr indent="0" lvl="0" marL="0" rtl="0" algn="l">
              <a:lnSpc>
                <a:spcPct val="90000"/>
              </a:lnSpc>
              <a:spcBef>
                <a:spcPts val="1000"/>
              </a:spcBef>
              <a:spcAft>
                <a:spcPts val="0"/>
              </a:spcAft>
              <a:buClr>
                <a:schemeClr val="dk1"/>
              </a:buClr>
              <a:buSzPts val="1000"/>
              <a:buNone/>
            </a:pPr>
            <a:br>
              <a:rPr lang="en-IN" sz="1000"/>
            </a:br>
            <a:r>
              <a:rPr lang="en-IN" sz="1000"/>
              <a:t>static void put()</a:t>
            </a:r>
            <a:endParaRPr sz="1000"/>
          </a:p>
          <a:p>
            <a:pPr indent="0" lvl="0" marL="0" rtl="0" algn="l">
              <a:lnSpc>
                <a:spcPct val="90000"/>
              </a:lnSpc>
              <a:spcBef>
                <a:spcPts val="1000"/>
              </a:spcBef>
              <a:spcAft>
                <a:spcPts val="0"/>
              </a:spcAft>
              <a:buClr>
                <a:schemeClr val="dk1"/>
              </a:buClr>
              <a:buSzPts val="1000"/>
              <a:buNone/>
            </a:pPr>
            <a:r>
              <a:rPr lang="en-IN" sz="1000"/>
              <a:t>{</a:t>
            </a:r>
            <a:endParaRPr sz="1000"/>
          </a:p>
          <a:p>
            <a:pPr indent="0" lvl="0" marL="0" rtl="0" algn="l">
              <a:lnSpc>
                <a:spcPct val="90000"/>
              </a:lnSpc>
              <a:spcBef>
                <a:spcPts val="1000"/>
              </a:spcBef>
              <a:spcAft>
                <a:spcPts val="0"/>
              </a:spcAft>
              <a:buClr>
                <a:schemeClr val="dk1"/>
              </a:buClr>
              <a:buSzPts val="1000"/>
              <a:buNone/>
            </a:pPr>
            <a:r>
              <a:rPr lang="en-IN" sz="1000"/>
              <a:t>cout&lt;&lt;"count="&lt;&lt;count&lt;&lt;endl;</a:t>
            </a:r>
            <a:endParaRPr sz="1000"/>
          </a:p>
          <a:p>
            <a:pPr indent="0" lvl="0" marL="0" rtl="0" algn="l">
              <a:lnSpc>
                <a:spcPct val="90000"/>
              </a:lnSpc>
              <a:spcBef>
                <a:spcPts val="1000"/>
              </a:spcBef>
              <a:spcAft>
                <a:spcPts val="0"/>
              </a:spcAft>
              <a:buClr>
                <a:schemeClr val="dk1"/>
              </a:buClr>
              <a:buSzPts val="1000"/>
              <a:buNone/>
            </a:pPr>
            <a:r>
              <a:rPr lang="en-IN" sz="1000"/>
              <a:t>}</a:t>
            </a:r>
            <a:endParaRPr sz="1000"/>
          </a:p>
          <a:p>
            <a:pPr indent="0" lvl="0" marL="0" rtl="0" algn="l">
              <a:lnSpc>
                <a:spcPct val="90000"/>
              </a:lnSpc>
              <a:spcBef>
                <a:spcPts val="1000"/>
              </a:spcBef>
              <a:spcAft>
                <a:spcPts val="0"/>
              </a:spcAft>
              <a:buClr>
                <a:schemeClr val="dk1"/>
              </a:buClr>
              <a:buSzPts val="1000"/>
              <a:buNone/>
            </a:pPr>
            <a:r>
              <a:rPr lang="en-IN" sz="1000"/>
              <a:t>};</a:t>
            </a:r>
            <a:endParaRPr sz="1000"/>
          </a:p>
          <a:p>
            <a:pPr indent="0" lvl="0" marL="0" rtl="0" algn="l">
              <a:lnSpc>
                <a:spcPct val="90000"/>
              </a:lnSpc>
              <a:spcBef>
                <a:spcPts val="1000"/>
              </a:spcBef>
              <a:spcAft>
                <a:spcPts val="0"/>
              </a:spcAft>
              <a:buClr>
                <a:schemeClr val="dk1"/>
              </a:buClr>
              <a:buSzPts val="1000"/>
              <a:buNone/>
            </a:pPr>
            <a:br>
              <a:rPr lang="en-IN" sz="1000"/>
            </a:br>
            <a:endParaRPr sz="1000"/>
          </a:p>
        </p:txBody>
      </p:sp>
      <p:sp>
        <p:nvSpPr>
          <p:cNvPr id="256" name="Google Shape;256;p13"/>
          <p:cNvSpPr txBox="1"/>
          <p:nvPr>
            <p:ph idx="2" type="body"/>
          </p:nvPr>
        </p:nvSpPr>
        <p:spPr>
          <a:xfrm>
            <a:off x="6172200" y="990600"/>
            <a:ext cx="5181600" cy="5410200"/>
          </a:xfrm>
          <a:prstGeom prst="rect">
            <a:avLst/>
          </a:prstGeom>
          <a:noFill/>
          <a:ln>
            <a:noFill/>
          </a:ln>
        </p:spPr>
        <p:txBody>
          <a:bodyPr anchorCtr="0" anchor="t" bIns="45700" lIns="91425" spcFirstLastPara="1" rIns="91425" wrap="square" tIns="45700">
            <a:normAutofit fontScale="55000" lnSpcReduction="20000"/>
          </a:bodyPr>
          <a:lstStyle/>
          <a:p>
            <a:pPr indent="0" lvl="0" marL="0" rtl="0" algn="l">
              <a:lnSpc>
                <a:spcPct val="90000"/>
              </a:lnSpc>
              <a:spcBef>
                <a:spcPts val="0"/>
              </a:spcBef>
              <a:spcAft>
                <a:spcPts val="0"/>
              </a:spcAft>
              <a:buClr>
                <a:schemeClr val="dk1"/>
              </a:buClr>
              <a:buSzPct val="100000"/>
              <a:buNone/>
            </a:pPr>
            <a:r>
              <a:rPr lang="en-IN"/>
              <a:t>int item::count;</a:t>
            </a:r>
            <a:endParaRPr/>
          </a:p>
          <a:p>
            <a:pPr indent="0" lvl="0" marL="0" rtl="0" algn="l">
              <a:lnSpc>
                <a:spcPct val="90000"/>
              </a:lnSpc>
              <a:spcBef>
                <a:spcPts val="1000"/>
              </a:spcBef>
              <a:spcAft>
                <a:spcPts val="0"/>
              </a:spcAft>
              <a:buClr>
                <a:schemeClr val="dk1"/>
              </a:buClr>
              <a:buSzPct val="100000"/>
              <a:buNone/>
            </a:pPr>
            <a:r>
              <a:rPr lang="en-IN"/>
              <a:t>void main()</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clrscr();</a:t>
            </a:r>
            <a:endParaRPr/>
          </a:p>
          <a:p>
            <a:pPr indent="0" lvl="0" marL="0" rtl="0" algn="l">
              <a:lnSpc>
                <a:spcPct val="90000"/>
              </a:lnSpc>
              <a:spcBef>
                <a:spcPts val="1000"/>
              </a:spcBef>
              <a:spcAft>
                <a:spcPts val="0"/>
              </a:spcAft>
              <a:buClr>
                <a:schemeClr val="dk1"/>
              </a:buClr>
              <a:buSzPct val="100000"/>
              <a:buNone/>
            </a:pPr>
            <a:r>
              <a:rPr lang="en-IN"/>
              <a:t>item a,b;</a:t>
            </a:r>
            <a:endParaRPr/>
          </a:p>
          <a:p>
            <a:pPr indent="0" lvl="0" marL="0" rtl="0" algn="l">
              <a:lnSpc>
                <a:spcPct val="90000"/>
              </a:lnSpc>
              <a:spcBef>
                <a:spcPts val="1000"/>
              </a:spcBef>
              <a:spcAft>
                <a:spcPts val="0"/>
              </a:spcAft>
              <a:buClr>
                <a:schemeClr val="dk1"/>
              </a:buClr>
              <a:buSzPct val="100000"/>
              <a:buNone/>
            </a:pPr>
            <a:r>
              <a:rPr lang="en-IN"/>
              <a:t>a.set();</a:t>
            </a:r>
            <a:endParaRPr/>
          </a:p>
          <a:p>
            <a:pPr indent="0" lvl="0" marL="0" rtl="0" algn="l">
              <a:lnSpc>
                <a:spcPct val="90000"/>
              </a:lnSpc>
              <a:spcBef>
                <a:spcPts val="1000"/>
              </a:spcBef>
              <a:spcAft>
                <a:spcPts val="0"/>
              </a:spcAft>
              <a:buClr>
                <a:schemeClr val="dk1"/>
              </a:buClr>
              <a:buSzPct val="100000"/>
              <a:buNone/>
            </a:pPr>
            <a:r>
              <a:rPr lang="en-IN"/>
              <a:t>b.set();</a:t>
            </a:r>
            <a:endParaRPr/>
          </a:p>
          <a:p>
            <a:pPr indent="0" lvl="0" marL="0" rtl="0" algn="l">
              <a:lnSpc>
                <a:spcPct val="90000"/>
              </a:lnSpc>
              <a:spcBef>
                <a:spcPts val="1000"/>
              </a:spcBef>
              <a:spcAft>
                <a:spcPts val="0"/>
              </a:spcAft>
              <a:buClr>
                <a:schemeClr val="dk1"/>
              </a:buClr>
              <a:buSzPct val="100000"/>
              <a:buNone/>
            </a:pPr>
            <a:r>
              <a:rPr lang="en-IN"/>
              <a:t>item::put();</a:t>
            </a:r>
            <a:endParaRPr/>
          </a:p>
          <a:p>
            <a:pPr indent="0" lvl="0" marL="0" rtl="0" algn="l">
              <a:lnSpc>
                <a:spcPct val="90000"/>
              </a:lnSpc>
              <a:spcBef>
                <a:spcPts val="1000"/>
              </a:spcBef>
              <a:spcAft>
                <a:spcPts val="0"/>
              </a:spcAft>
              <a:buClr>
                <a:schemeClr val="dk1"/>
              </a:buClr>
              <a:buSzPct val="100000"/>
              <a:buNone/>
            </a:pPr>
            <a:r>
              <a:rPr lang="en-IN"/>
              <a:t>a.show();</a:t>
            </a:r>
            <a:endParaRPr/>
          </a:p>
          <a:p>
            <a:pPr indent="0" lvl="0" marL="0" rtl="0" algn="l">
              <a:lnSpc>
                <a:spcPct val="90000"/>
              </a:lnSpc>
              <a:spcBef>
                <a:spcPts val="1000"/>
              </a:spcBef>
              <a:spcAft>
                <a:spcPts val="0"/>
              </a:spcAft>
              <a:buClr>
                <a:schemeClr val="dk1"/>
              </a:buClr>
              <a:buSzPct val="100000"/>
              <a:buNone/>
            </a:pPr>
            <a:r>
              <a:rPr lang="en-IN"/>
              <a:t>b.show();</a:t>
            </a:r>
            <a:endParaRPr/>
          </a:p>
          <a:p>
            <a:pPr indent="0" lvl="0" marL="0" rtl="0" algn="l">
              <a:lnSpc>
                <a:spcPct val="90000"/>
              </a:lnSpc>
              <a:spcBef>
                <a:spcPts val="1000"/>
              </a:spcBef>
              <a:spcAft>
                <a:spcPts val="0"/>
              </a:spcAft>
              <a:buClr>
                <a:schemeClr val="dk1"/>
              </a:buClr>
              <a:buSzPct val="100000"/>
              <a:buNone/>
            </a:pPr>
            <a:r>
              <a:rPr lang="en-IN"/>
              <a:t>getch();</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/*output:</a:t>
            </a:r>
            <a:endParaRPr/>
          </a:p>
          <a:p>
            <a:pPr indent="0" lvl="0" marL="0" rtl="0" algn="l">
              <a:lnSpc>
                <a:spcPct val="90000"/>
              </a:lnSpc>
              <a:spcBef>
                <a:spcPts val="1000"/>
              </a:spcBef>
              <a:spcAft>
                <a:spcPts val="0"/>
              </a:spcAft>
              <a:buClr>
                <a:schemeClr val="dk1"/>
              </a:buClr>
              <a:buSzPct val="100000"/>
              <a:buNone/>
            </a:pPr>
            <a:r>
              <a:rPr lang="en-IN"/>
              <a:t>count=2</a:t>
            </a:r>
            <a:endParaRPr/>
          </a:p>
          <a:p>
            <a:pPr indent="0" lvl="0" marL="0" rtl="0" algn="l">
              <a:lnSpc>
                <a:spcPct val="90000"/>
              </a:lnSpc>
              <a:spcBef>
                <a:spcPts val="1000"/>
              </a:spcBef>
              <a:spcAft>
                <a:spcPts val="0"/>
              </a:spcAft>
              <a:buClr>
                <a:schemeClr val="dk1"/>
              </a:buClr>
              <a:buSzPct val="100000"/>
              <a:buNone/>
            </a:pPr>
            <a:r>
              <a:rPr lang="en-IN"/>
              <a:t>object number:1                                                                 </a:t>
            </a:r>
            <a:endParaRPr/>
          </a:p>
          <a:p>
            <a:pPr indent="0" lvl="0" marL="0" rtl="0" algn="l">
              <a:lnSpc>
                <a:spcPct val="90000"/>
              </a:lnSpc>
              <a:spcBef>
                <a:spcPts val="1000"/>
              </a:spcBef>
              <a:spcAft>
                <a:spcPts val="0"/>
              </a:spcAft>
              <a:buClr>
                <a:schemeClr val="dk1"/>
              </a:buClr>
              <a:buSzPct val="100000"/>
              <a:buNone/>
            </a:pPr>
            <a:r>
              <a:rPr lang="en-IN"/>
              <a:t>object number:2</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br>
              <a:rPr lang="en-IN"/>
            </a:b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14"/>
          <p:cNvSpPr txBox="1"/>
          <p:nvPr>
            <p:ph type="title"/>
          </p:nvPr>
        </p:nvSpPr>
        <p:spPr>
          <a:xfrm>
            <a:off x="838200" y="365125"/>
            <a:ext cx="10515600" cy="7016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IN"/>
              <a:t>Friend function:</a:t>
            </a:r>
            <a:endParaRPr b="1"/>
          </a:p>
        </p:txBody>
      </p:sp>
      <p:sp>
        <p:nvSpPr>
          <p:cNvPr id="262" name="Google Shape;262;p14"/>
          <p:cNvSpPr txBox="1"/>
          <p:nvPr>
            <p:ph idx="1" type="body"/>
          </p:nvPr>
        </p:nvSpPr>
        <p:spPr>
          <a:xfrm>
            <a:off x="838200" y="1371600"/>
            <a:ext cx="10515600" cy="480536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Friend function must be declared with friend  keyword.</a:t>
            </a:r>
            <a:endParaRPr/>
          </a:p>
          <a:p>
            <a:pPr indent="-228600" lvl="0" marL="228600" rtl="0" algn="l">
              <a:lnSpc>
                <a:spcPct val="90000"/>
              </a:lnSpc>
              <a:spcBef>
                <a:spcPts val="1000"/>
              </a:spcBef>
              <a:spcAft>
                <a:spcPts val="0"/>
              </a:spcAft>
              <a:buClr>
                <a:schemeClr val="dk1"/>
              </a:buClr>
              <a:buSzPts val="2800"/>
              <a:buChar char="•"/>
            </a:pPr>
            <a:r>
              <a:rPr lang="en-IN"/>
              <a:t>Friend function must be declare in all the classes from which we need to access private or protected members.</a:t>
            </a:r>
            <a:endParaRPr/>
          </a:p>
          <a:p>
            <a:pPr indent="-228600" lvl="0" marL="228600" rtl="0" algn="l">
              <a:lnSpc>
                <a:spcPct val="90000"/>
              </a:lnSpc>
              <a:spcBef>
                <a:spcPts val="1000"/>
              </a:spcBef>
              <a:spcAft>
                <a:spcPts val="0"/>
              </a:spcAft>
              <a:buClr>
                <a:schemeClr val="dk1"/>
              </a:buClr>
              <a:buSzPts val="2800"/>
              <a:buChar char="•"/>
            </a:pPr>
            <a:r>
              <a:rPr lang="en-IN"/>
              <a:t>Friend function will be defined outside the class without specifying the class name.</a:t>
            </a:r>
            <a:endParaRPr/>
          </a:p>
          <a:p>
            <a:pPr indent="-228600" lvl="0" marL="228600" rtl="0" algn="l">
              <a:lnSpc>
                <a:spcPct val="90000"/>
              </a:lnSpc>
              <a:spcBef>
                <a:spcPts val="1000"/>
              </a:spcBef>
              <a:spcAft>
                <a:spcPts val="0"/>
              </a:spcAft>
              <a:buClr>
                <a:schemeClr val="dk1"/>
              </a:buClr>
              <a:buSzPts val="2800"/>
              <a:buChar char="•"/>
            </a:pPr>
            <a:r>
              <a:rPr lang="en-IN"/>
              <a:t>Friend function will be invoked like normal function, without any object.</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15"/>
          <p:cNvSpPr txBox="1"/>
          <p:nvPr>
            <p:ph type="title"/>
          </p:nvPr>
        </p:nvSpPr>
        <p:spPr>
          <a:xfrm>
            <a:off x="838200" y="365125"/>
            <a:ext cx="10515600" cy="7778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68" name="Google Shape;268;p15"/>
          <p:cNvSpPr txBox="1"/>
          <p:nvPr>
            <p:ph idx="1" type="body"/>
          </p:nvPr>
        </p:nvSpPr>
        <p:spPr>
          <a:xfrm>
            <a:off x="838200" y="1447800"/>
            <a:ext cx="10515600" cy="472916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A function can be made a friend function using keyword friend. Any friend function is preceded with </a:t>
            </a:r>
            <a:r>
              <a:rPr b="1" lang="en-IN"/>
              <a:t>friend</a:t>
            </a:r>
            <a:r>
              <a:rPr lang="en-IN"/>
              <a:t> keyword. The declaration of friend function should be made inside the body of class (can be anywhere inside class either in private or public section) starting with keyword friend.</a:t>
            </a:r>
            <a:endParaRPr/>
          </a:p>
          <a:p>
            <a:pPr indent="-228600" lvl="0" marL="228600" rtl="0" algn="l">
              <a:lnSpc>
                <a:spcPct val="90000"/>
              </a:lnSpc>
              <a:spcBef>
                <a:spcPts val="1000"/>
              </a:spcBef>
              <a:spcAft>
                <a:spcPts val="0"/>
              </a:spcAft>
              <a:buClr>
                <a:schemeClr val="dk1"/>
              </a:buClr>
              <a:buSzPts val="2800"/>
              <a:buChar char="•"/>
            </a:pPr>
            <a:r>
              <a:rPr b="1" lang="en-IN"/>
              <a:t>Why use friend function ?</a:t>
            </a:r>
            <a:endParaRPr/>
          </a:p>
          <a:p>
            <a:pPr indent="-228600" lvl="0" marL="228600" rtl="0" algn="l">
              <a:lnSpc>
                <a:spcPct val="90000"/>
              </a:lnSpc>
              <a:spcBef>
                <a:spcPts val="1000"/>
              </a:spcBef>
              <a:spcAft>
                <a:spcPts val="0"/>
              </a:spcAft>
              <a:buClr>
                <a:schemeClr val="dk1"/>
              </a:buClr>
              <a:buSzPts val="2800"/>
              <a:buChar char="•"/>
            </a:pPr>
            <a:r>
              <a:rPr lang="en-IN"/>
              <a:t>You do not access private or protected data member of any class, to access private and protected data member of any class you need a friend function.</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lang="en-IN" sz="4000"/>
              <a:t>TEACHING-LEARNING &amp; ASSESSMENT SCHEME</a:t>
            </a:r>
            <a:endParaRPr sz="4000"/>
          </a:p>
        </p:txBody>
      </p:sp>
      <p:graphicFrame>
        <p:nvGraphicFramePr>
          <p:cNvPr id="97" name="Google Shape;97;p3"/>
          <p:cNvGraphicFramePr/>
          <p:nvPr/>
        </p:nvGraphicFramePr>
        <p:xfrm>
          <a:off x="990599" y="2261670"/>
          <a:ext cx="3000000" cy="3000000"/>
        </p:xfrm>
        <a:graphic>
          <a:graphicData uri="http://schemas.openxmlformats.org/drawingml/2006/table">
            <a:tbl>
              <a:tblPr>
                <a:noFill/>
                <a:tableStyleId>{AA246FFA-2F52-41CC-A7EE-9C28B91C0EBE}</a:tableStyleId>
              </a:tblPr>
              <a:tblGrid>
                <a:gridCol w="713550"/>
                <a:gridCol w="1337975"/>
                <a:gridCol w="416550"/>
                <a:gridCol w="820450"/>
                <a:gridCol w="277700"/>
                <a:gridCol w="381975"/>
                <a:gridCol w="381975"/>
                <a:gridCol w="378675"/>
                <a:gridCol w="403925"/>
                <a:gridCol w="568000"/>
                <a:gridCol w="706850"/>
                <a:gridCol w="366050"/>
                <a:gridCol w="366050"/>
                <a:gridCol w="366050"/>
                <a:gridCol w="328175"/>
                <a:gridCol w="378675"/>
                <a:gridCol w="328175"/>
                <a:gridCol w="366050"/>
                <a:gridCol w="340800"/>
                <a:gridCol w="366050"/>
                <a:gridCol w="328175"/>
                <a:gridCol w="517525"/>
              </a:tblGrid>
              <a:tr h="266050">
                <a:tc rowSpan="5">
                  <a:txBody>
                    <a:bodyPr/>
                    <a:lstStyle/>
                    <a:p>
                      <a:pPr indent="-10782" lvl="0" marL="10782" marR="0" rtl="0" algn="l">
                        <a:spcBef>
                          <a:spcPts val="0"/>
                        </a:spcBef>
                        <a:spcAft>
                          <a:spcPts val="0"/>
                        </a:spcAft>
                        <a:buNone/>
                      </a:pPr>
                      <a:br>
                        <a:rPr lang="en-IN" sz="1800" u="none" cap="none" strike="noStrike"/>
                      </a:br>
                      <a:br>
                        <a:rPr lang="en-IN" sz="1800" u="none" cap="none" strike="noStrike"/>
                      </a:br>
                      <a:br>
                        <a:rPr lang="en-IN" sz="1800" u="none" cap="none" strike="noStrike"/>
                      </a:br>
                      <a:r>
                        <a:rPr b="1" i="0" lang="en-IN" sz="1000" u="none" cap="none" strike="noStrike">
                          <a:solidFill>
                            <a:srgbClr val="000000"/>
                          </a:solidFill>
                          <a:latin typeface="Times New Roman"/>
                          <a:ea typeface="Times New Roman"/>
                          <a:cs typeface="Times New Roman"/>
                          <a:sym typeface="Times New Roman"/>
                        </a:rPr>
                        <a:t>Course Code</a:t>
                      </a:r>
                      <a:endParaRPr sz="18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5">
                  <a:txBody>
                    <a:bodyPr/>
                    <a:lstStyle/>
                    <a:p>
                      <a:pPr indent="0" lvl="0" marL="161925" marR="0" rtl="0" algn="l">
                        <a:spcBef>
                          <a:spcPts val="0"/>
                        </a:spcBef>
                        <a:spcAft>
                          <a:spcPts val="0"/>
                        </a:spcAft>
                        <a:buNone/>
                      </a:pPr>
                      <a:br>
                        <a:rPr lang="en-IN" sz="1800" u="none" cap="none" strike="noStrike"/>
                      </a:br>
                      <a:br>
                        <a:rPr lang="en-IN" sz="1800" u="none" cap="none" strike="noStrike"/>
                      </a:br>
                      <a:br>
                        <a:rPr lang="en-IN" sz="1800" u="none" cap="none" strike="noStrike"/>
                      </a:br>
                      <a:r>
                        <a:rPr b="1" i="0" lang="en-IN" sz="1000" u="none" cap="none" strike="noStrike">
                          <a:solidFill>
                            <a:srgbClr val="000000"/>
                          </a:solidFill>
                          <a:latin typeface="Times New Roman"/>
                          <a:ea typeface="Times New Roman"/>
                          <a:cs typeface="Times New Roman"/>
                          <a:sym typeface="Times New Roman"/>
                        </a:rPr>
                        <a:t>Course Title</a:t>
                      </a:r>
                      <a:endParaRPr sz="18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5">
                  <a:txBody>
                    <a:bodyPr/>
                    <a:lstStyle/>
                    <a:p>
                      <a:pPr indent="0" lvl="0" marL="8255" marR="0" rtl="0" algn="l">
                        <a:spcBef>
                          <a:spcPts val="0"/>
                        </a:spcBef>
                        <a:spcAft>
                          <a:spcPts val="0"/>
                        </a:spcAft>
                        <a:buNone/>
                      </a:pPr>
                      <a:br>
                        <a:rPr lang="en-IN" sz="1800" u="none" cap="none" strike="noStrike"/>
                      </a:br>
                      <a:br>
                        <a:rPr lang="en-IN" sz="1800" u="none" cap="none" strike="noStrike"/>
                      </a:br>
                      <a:br>
                        <a:rPr lang="en-IN" sz="1800" u="none" cap="none" strike="noStrike"/>
                      </a:br>
                      <a:r>
                        <a:rPr b="1" i="0" lang="en-IN" sz="1000" u="none" cap="none" strike="noStrike">
                          <a:solidFill>
                            <a:srgbClr val="000000"/>
                          </a:solidFill>
                          <a:latin typeface="Times New Roman"/>
                          <a:ea typeface="Times New Roman"/>
                          <a:cs typeface="Times New Roman"/>
                          <a:sym typeface="Times New Roman"/>
                        </a:rPr>
                        <a:t>Abbr</a:t>
                      </a:r>
                      <a:endParaRPr sz="18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5">
                  <a:txBody>
                    <a:bodyPr/>
                    <a:lstStyle/>
                    <a:p>
                      <a:pPr indent="100317" lvl="0" marL="12065" marR="2540" rtl="0" algn="l">
                        <a:spcBef>
                          <a:spcPts val="0"/>
                        </a:spcBef>
                        <a:spcAft>
                          <a:spcPts val="0"/>
                        </a:spcAft>
                        <a:buNone/>
                      </a:pPr>
                      <a:br>
                        <a:rPr lang="en-IN" sz="1800" u="none" cap="none" strike="noStrike"/>
                      </a:br>
                      <a:br>
                        <a:rPr lang="en-IN" sz="1800" u="none" cap="none" strike="noStrike"/>
                      </a:br>
                      <a:br>
                        <a:rPr lang="en-IN" sz="1800" u="none" cap="none" strike="noStrike"/>
                      </a:br>
                      <a:r>
                        <a:rPr b="1" i="0" lang="en-IN" sz="1000" u="none" cap="none" strike="noStrike">
                          <a:solidFill>
                            <a:srgbClr val="000000"/>
                          </a:solidFill>
                          <a:latin typeface="Times New Roman"/>
                          <a:ea typeface="Times New Roman"/>
                          <a:cs typeface="Times New Roman"/>
                          <a:sym typeface="Times New Roman"/>
                        </a:rPr>
                        <a:t>Course Category/s</a:t>
                      </a:r>
                      <a:endParaRPr sz="18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gridSpan="5">
                  <a:txBody>
                    <a:bodyPr/>
                    <a:lstStyle/>
                    <a:p>
                      <a:pPr indent="0" lvl="0" marL="114300" marR="0" rtl="0" algn="l">
                        <a:spcBef>
                          <a:spcPts val="0"/>
                        </a:spcBef>
                        <a:spcAft>
                          <a:spcPts val="0"/>
                        </a:spcAft>
                        <a:buNone/>
                      </a:pPr>
                      <a:r>
                        <a:rPr b="1" i="0" lang="en-IN" sz="1000" u="none" cap="none" strike="noStrike">
                          <a:solidFill>
                            <a:srgbClr val="000000"/>
                          </a:solidFill>
                          <a:latin typeface="Times New Roman"/>
                          <a:ea typeface="Times New Roman"/>
                          <a:cs typeface="Times New Roman"/>
                          <a:sym typeface="Times New Roman"/>
                        </a:rPr>
                        <a:t>Learning Scheme</a:t>
                      </a:r>
                      <a:endParaRPr sz="18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c hMerge="1"/>
                <a:tc hMerge="1"/>
                <a:tc rowSpan="5">
                  <a:txBody>
                    <a:bodyPr/>
                    <a:lstStyle/>
                    <a:p>
                      <a:pPr indent="0" lvl="0" marL="12065" marR="0" rtl="0" algn="l">
                        <a:spcBef>
                          <a:spcPts val="0"/>
                        </a:spcBef>
                        <a:spcAft>
                          <a:spcPts val="0"/>
                        </a:spcAft>
                        <a:buNone/>
                      </a:pPr>
                      <a:br>
                        <a:rPr lang="en-IN" sz="1800" u="none" cap="none" strike="noStrike"/>
                      </a:br>
                      <a:br>
                        <a:rPr lang="en-IN" sz="1800" u="none" cap="none" strike="noStrike"/>
                      </a:br>
                      <a:br>
                        <a:rPr lang="en-IN" sz="1800" u="none" cap="none" strike="noStrike"/>
                      </a:br>
                      <a:r>
                        <a:rPr b="1" i="0" lang="en-IN" sz="1000" u="none" cap="none" strike="noStrike">
                          <a:solidFill>
                            <a:srgbClr val="000000"/>
                          </a:solidFill>
                          <a:latin typeface="Times New Roman"/>
                          <a:ea typeface="Times New Roman"/>
                          <a:cs typeface="Times New Roman"/>
                          <a:sym typeface="Times New Roman"/>
                        </a:rPr>
                        <a:t>Credits</a:t>
                      </a:r>
                      <a:endParaRPr sz="18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gridSpan="12">
                  <a:txBody>
                    <a:bodyPr/>
                    <a:lstStyle/>
                    <a:p>
                      <a:pPr indent="0" lvl="0" marL="17145" marR="0" rtl="0" algn="ctr">
                        <a:spcBef>
                          <a:spcPts val="0"/>
                        </a:spcBef>
                        <a:spcAft>
                          <a:spcPts val="0"/>
                        </a:spcAft>
                        <a:buNone/>
                      </a:pPr>
                      <a:r>
                        <a:rPr b="1" i="0" lang="en-IN" sz="1000" u="none" cap="none" strike="noStrike">
                          <a:solidFill>
                            <a:srgbClr val="000000"/>
                          </a:solidFill>
                          <a:latin typeface="Times New Roman"/>
                          <a:ea typeface="Times New Roman"/>
                          <a:cs typeface="Times New Roman"/>
                          <a:sym typeface="Times New Roman"/>
                        </a:rPr>
                        <a:t>Assessment Scheme</a:t>
                      </a:r>
                      <a:endParaRPr sz="18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c hMerge="1"/>
                <a:tc hMerge="1"/>
                <a:tc hMerge="1"/>
                <a:tc hMerge="1"/>
                <a:tc hMerge="1"/>
                <a:tc hMerge="1"/>
                <a:tc hMerge="1"/>
                <a:tc hMerge="1"/>
                <a:tc hMerge="1"/>
              </a:tr>
              <a:tr h="598650">
                <a:tc vMerge="1"/>
                <a:tc vMerge="1"/>
                <a:tc vMerge="1"/>
                <a:tc vMerge="1"/>
                <a:tc gridSpan="3">
                  <a:txBody>
                    <a:bodyPr/>
                    <a:lstStyle/>
                    <a:p>
                      <a:pPr indent="-622" lvl="0" marL="83820" marR="72390" rtl="0" algn="ctr">
                        <a:spcBef>
                          <a:spcPts val="0"/>
                        </a:spcBef>
                        <a:spcAft>
                          <a:spcPts val="0"/>
                        </a:spcAft>
                        <a:buNone/>
                      </a:pPr>
                      <a:r>
                        <a:rPr b="1" i="0" lang="en-IN" sz="1000" u="none" cap="none" strike="noStrike">
                          <a:solidFill>
                            <a:srgbClr val="000000"/>
                          </a:solidFill>
                          <a:latin typeface="Times New Roman"/>
                          <a:ea typeface="Times New Roman"/>
                          <a:cs typeface="Times New Roman"/>
                          <a:sym typeface="Times New Roman"/>
                        </a:rPr>
                        <a:t>Actual Contact</a:t>
                      </a:r>
                      <a:endParaRPr sz="1800" u="none" cap="none" strike="noStrike"/>
                    </a:p>
                    <a:p>
                      <a:pPr indent="0" lvl="0" marL="10160" marR="0" rtl="0" algn="ctr">
                        <a:spcBef>
                          <a:spcPts val="0"/>
                        </a:spcBef>
                        <a:spcAft>
                          <a:spcPts val="0"/>
                        </a:spcAft>
                        <a:buNone/>
                      </a:pPr>
                      <a:r>
                        <a:rPr b="1" i="0" lang="en-IN" sz="1000" u="none" cap="none" strike="noStrike">
                          <a:solidFill>
                            <a:srgbClr val="000000"/>
                          </a:solidFill>
                          <a:latin typeface="Times New Roman"/>
                          <a:ea typeface="Times New Roman"/>
                          <a:cs typeface="Times New Roman"/>
                          <a:sym typeface="Times New Roman"/>
                        </a:rPr>
                        <a:t>Hrs./Week</a:t>
                      </a:r>
                      <a:endParaRPr sz="18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c rowSpan="4">
                  <a:txBody>
                    <a:bodyPr/>
                    <a:lstStyle/>
                    <a:p>
                      <a:pPr indent="0" lvl="0" marL="13970" marR="0" rtl="0" algn="l">
                        <a:spcBef>
                          <a:spcPts val="0"/>
                        </a:spcBef>
                        <a:spcAft>
                          <a:spcPts val="0"/>
                        </a:spcAft>
                        <a:buNone/>
                      </a:pPr>
                      <a:br>
                        <a:rPr lang="en-IN" sz="1800" u="none" cap="none" strike="noStrike"/>
                      </a:br>
                      <a:br>
                        <a:rPr lang="en-IN" sz="1800" u="none" cap="none" strike="noStrike"/>
                      </a:br>
                      <a:br>
                        <a:rPr lang="en-IN" sz="1800" u="none" cap="none" strike="noStrike"/>
                      </a:br>
                      <a:r>
                        <a:rPr b="1" i="0" lang="en-IN" sz="1000" u="none" cap="none" strike="noStrike">
                          <a:solidFill>
                            <a:srgbClr val="000000"/>
                          </a:solidFill>
                          <a:latin typeface="Times New Roman"/>
                          <a:ea typeface="Times New Roman"/>
                          <a:cs typeface="Times New Roman"/>
                          <a:sym typeface="Times New Roman"/>
                        </a:rPr>
                        <a:t>SLH</a:t>
                      </a:r>
                      <a:endParaRPr sz="18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4">
                  <a:txBody>
                    <a:bodyPr/>
                    <a:lstStyle/>
                    <a:p>
                      <a:pPr indent="0" lvl="0" marL="13970" marR="0" rtl="0" algn="l">
                        <a:spcBef>
                          <a:spcPts val="0"/>
                        </a:spcBef>
                        <a:spcAft>
                          <a:spcPts val="0"/>
                        </a:spcAft>
                        <a:buNone/>
                      </a:pPr>
                      <a:br>
                        <a:rPr lang="en-IN" sz="1800" u="none" cap="none" strike="noStrike"/>
                      </a:br>
                      <a:br>
                        <a:rPr lang="en-IN" sz="1800" u="none" cap="none" strike="noStrike"/>
                      </a:br>
                      <a:br>
                        <a:rPr lang="en-IN" sz="1800" u="none" cap="none" strike="noStrike"/>
                      </a:br>
                      <a:r>
                        <a:rPr b="1" i="0" lang="en-IN" sz="1000" u="none" cap="none" strike="noStrike">
                          <a:solidFill>
                            <a:srgbClr val="000000"/>
                          </a:solidFill>
                          <a:latin typeface="Times New Roman"/>
                          <a:ea typeface="Times New Roman"/>
                          <a:cs typeface="Times New Roman"/>
                          <a:sym typeface="Times New Roman"/>
                        </a:rPr>
                        <a:t>NLH</a:t>
                      </a:r>
                      <a:endParaRPr sz="18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vMerge="1"/>
                <a:tc rowSpan="4">
                  <a:txBody>
                    <a:bodyPr/>
                    <a:lstStyle/>
                    <a:p>
                      <a:pPr indent="86360" lvl="0" marL="15240" marR="0" rtl="0" algn="l">
                        <a:spcBef>
                          <a:spcPts val="0"/>
                        </a:spcBef>
                        <a:spcAft>
                          <a:spcPts val="0"/>
                        </a:spcAft>
                        <a:buNone/>
                      </a:pPr>
                      <a:br>
                        <a:rPr lang="en-IN" sz="1800" u="none" cap="none" strike="noStrike"/>
                      </a:br>
                      <a:br>
                        <a:rPr lang="en-IN" sz="1800" u="none" cap="none" strike="noStrike"/>
                      </a:br>
                      <a:r>
                        <a:rPr b="1" i="0" lang="en-IN" sz="1000" u="none" cap="none" strike="noStrike">
                          <a:solidFill>
                            <a:srgbClr val="000000"/>
                          </a:solidFill>
                          <a:latin typeface="Times New Roman"/>
                          <a:ea typeface="Times New Roman"/>
                          <a:cs typeface="Times New Roman"/>
                          <a:sym typeface="Times New Roman"/>
                        </a:rPr>
                        <a:t>Paper Duration</a:t>
                      </a:r>
                      <a:endParaRPr sz="18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gridSpan="4" rowSpan="2">
                  <a:txBody>
                    <a:bodyPr/>
                    <a:lstStyle/>
                    <a:p>
                      <a:pPr indent="0" lvl="0" marL="337185" marR="0" rtl="0" algn="l">
                        <a:spcBef>
                          <a:spcPts val="0"/>
                        </a:spcBef>
                        <a:spcAft>
                          <a:spcPts val="0"/>
                        </a:spcAft>
                        <a:buNone/>
                      </a:pPr>
                      <a:br>
                        <a:rPr lang="en-IN" sz="1800" u="none" cap="none" strike="noStrike"/>
                      </a:br>
                      <a:r>
                        <a:rPr b="1" i="0" lang="en-IN" sz="1000" u="none" cap="none" strike="noStrike">
                          <a:solidFill>
                            <a:srgbClr val="000000"/>
                          </a:solidFill>
                          <a:latin typeface="Times New Roman"/>
                          <a:ea typeface="Times New Roman"/>
                          <a:cs typeface="Times New Roman"/>
                          <a:sym typeface="Times New Roman"/>
                        </a:rPr>
                        <a:t>Theory</a:t>
                      </a:r>
                      <a:endParaRPr sz="18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hMerge="1"/>
                <a:tc rowSpan="2" hMerge="1"/>
                <a:tc rowSpan="2" hMerge="1"/>
                <a:tc gridSpan="4">
                  <a:txBody>
                    <a:bodyPr/>
                    <a:lstStyle/>
                    <a:p>
                      <a:pPr indent="-114921" lvl="0" marL="114921" marR="0" rtl="0" algn="l">
                        <a:spcBef>
                          <a:spcPts val="0"/>
                        </a:spcBef>
                        <a:spcAft>
                          <a:spcPts val="0"/>
                        </a:spcAft>
                        <a:buNone/>
                      </a:pPr>
                      <a:r>
                        <a:rPr b="1" i="0" lang="en-IN" sz="1000" u="none" cap="none" strike="noStrike">
                          <a:solidFill>
                            <a:srgbClr val="000000"/>
                          </a:solidFill>
                          <a:latin typeface="Times New Roman"/>
                          <a:ea typeface="Times New Roman"/>
                          <a:cs typeface="Times New Roman"/>
                          <a:sym typeface="Times New Roman"/>
                        </a:rPr>
                        <a:t>Based on LL &amp; TL</a:t>
                      </a:r>
                      <a:endParaRPr sz="18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c hMerge="1"/>
                <a:tc gridSpan="2" rowSpan="2">
                  <a:txBody>
                    <a:bodyPr/>
                    <a:lstStyle/>
                    <a:p>
                      <a:pPr indent="-12052" lvl="0" marL="12052" marR="0" rtl="0" algn="l">
                        <a:spcBef>
                          <a:spcPts val="0"/>
                        </a:spcBef>
                        <a:spcAft>
                          <a:spcPts val="0"/>
                        </a:spcAft>
                        <a:buNone/>
                      </a:pPr>
                      <a:br>
                        <a:rPr lang="en-IN" sz="1800" u="none" cap="none" strike="noStrike"/>
                      </a:br>
                      <a:r>
                        <a:rPr b="1" i="0" lang="en-IN" sz="1000" u="none" cap="none" strike="noStrike">
                          <a:solidFill>
                            <a:srgbClr val="000000"/>
                          </a:solidFill>
                          <a:latin typeface="Times New Roman"/>
                          <a:ea typeface="Times New Roman"/>
                          <a:cs typeface="Times New Roman"/>
                          <a:sym typeface="Times New Roman"/>
                        </a:rPr>
                        <a:t>Based on SL</a:t>
                      </a:r>
                      <a:endParaRPr sz="18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hMerge="1"/>
                <a:tc rowSpan="4">
                  <a:txBody>
                    <a:bodyPr/>
                    <a:lstStyle/>
                    <a:p>
                      <a:pPr indent="41262" lvl="0" marL="13970" marR="0" rtl="0" algn="l">
                        <a:spcBef>
                          <a:spcPts val="0"/>
                        </a:spcBef>
                        <a:spcAft>
                          <a:spcPts val="0"/>
                        </a:spcAft>
                        <a:buNone/>
                      </a:pPr>
                      <a:br>
                        <a:rPr lang="en-IN" sz="1800" u="none" cap="none" strike="noStrike"/>
                      </a:br>
                      <a:br>
                        <a:rPr lang="en-IN" sz="1800" u="none" cap="none" strike="noStrike"/>
                      </a:br>
                      <a:r>
                        <a:rPr b="1" i="0" lang="en-IN" sz="1000" u="none" cap="none" strike="noStrike">
                          <a:solidFill>
                            <a:srgbClr val="000000"/>
                          </a:solidFill>
                          <a:latin typeface="Times New Roman"/>
                          <a:ea typeface="Times New Roman"/>
                          <a:cs typeface="Times New Roman"/>
                          <a:sym typeface="Times New Roman"/>
                        </a:rPr>
                        <a:t>Total Marks</a:t>
                      </a:r>
                      <a:endParaRPr sz="18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66050">
                <a:tc vMerge="1"/>
                <a:tc vMerge="1"/>
                <a:tc vMerge="1"/>
                <a:tc vMerge="1"/>
                <a:tc rowSpan="3">
                  <a:txBody>
                    <a:bodyPr/>
                    <a:lstStyle/>
                    <a:p>
                      <a:pPr indent="0" lvl="0" marL="12700" marR="0" rtl="0" algn="l">
                        <a:spcBef>
                          <a:spcPts val="0"/>
                        </a:spcBef>
                        <a:spcAft>
                          <a:spcPts val="0"/>
                        </a:spcAft>
                        <a:buNone/>
                      </a:pPr>
                      <a:br>
                        <a:rPr lang="en-IN" sz="1800" u="none" cap="none" strike="noStrike"/>
                      </a:br>
                      <a:r>
                        <a:rPr b="1" i="0" lang="en-IN" sz="1000" u="none" cap="none" strike="noStrike">
                          <a:solidFill>
                            <a:srgbClr val="000000"/>
                          </a:solidFill>
                          <a:latin typeface="Times New Roman"/>
                          <a:ea typeface="Times New Roman"/>
                          <a:cs typeface="Times New Roman"/>
                          <a:sym typeface="Times New Roman"/>
                        </a:rPr>
                        <a:t>CL</a:t>
                      </a:r>
                      <a:endParaRPr sz="18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3">
                  <a:txBody>
                    <a:bodyPr/>
                    <a:lstStyle/>
                    <a:p>
                      <a:pPr indent="0" lvl="0" marL="10795" marR="0" rtl="0" algn="l">
                        <a:spcBef>
                          <a:spcPts val="0"/>
                        </a:spcBef>
                        <a:spcAft>
                          <a:spcPts val="0"/>
                        </a:spcAft>
                        <a:buNone/>
                      </a:pPr>
                      <a:br>
                        <a:rPr lang="en-IN" sz="1800" u="none" cap="none" strike="noStrike"/>
                      </a:br>
                      <a:r>
                        <a:rPr b="1" i="0" lang="en-IN" sz="1000" u="none" cap="none" strike="noStrike">
                          <a:solidFill>
                            <a:srgbClr val="000000"/>
                          </a:solidFill>
                          <a:latin typeface="Times New Roman"/>
                          <a:ea typeface="Times New Roman"/>
                          <a:cs typeface="Times New Roman"/>
                          <a:sym typeface="Times New Roman"/>
                        </a:rPr>
                        <a:t>TL</a:t>
                      </a:r>
                      <a:endParaRPr sz="18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3">
                  <a:txBody>
                    <a:bodyPr/>
                    <a:lstStyle/>
                    <a:p>
                      <a:pPr indent="0" lvl="0" marL="17780" marR="0" rtl="0" algn="l">
                        <a:spcBef>
                          <a:spcPts val="0"/>
                        </a:spcBef>
                        <a:spcAft>
                          <a:spcPts val="0"/>
                        </a:spcAft>
                        <a:buNone/>
                      </a:pPr>
                      <a:br>
                        <a:rPr lang="en-IN" sz="1800" u="none" cap="none" strike="noStrike"/>
                      </a:br>
                      <a:r>
                        <a:rPr b="1" i="0" lang="en-IN" sz="1000" u="none" cap="none" strike="noStrike">
                          <a:solidFill>
                            <a:srgbClr val="000000"/>
                          </a:solidFill>
                          <a:latin typeface="Times New Roman"/>
                          <a:ea typeface="Times New Roman"/>
                          <a:cs typeface="Times New Roman"/>
                          <a:sym typeface="Times New Roman"/>
                        </a:rPr>
                        <a:t>LL</a:t>
                      </a:r>
                      <a:endParaRPr sz="18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vMerge="1"/>
                <a:tc vMerge="1"/>
                <a:tc vMerge="1"/>
                <a:tc vMerge="1"/>
                <a:tc gridSpan="4" vMerge="1"/>
                <a:tc hMerge="1" vMerge="1"/>
                <a:tc hMerge="1" vMerge="1"/>
                <a:tc hMerge="1" vMerge="1"/>
                <a:tc gridSpan="4">
                  <a:txBody>
                    <a:bodyPr/>
                    <a:lstStyle/>
                    <a:p>
                      <a:pPr indent="0" lvl="0" marL="286385" marR="0" rtl="0" algn="l">
                        <a:spcBef>
                          <a:spcPts val="0"/>
                        </a:spcBef>
                        <a:spcAft>
                          <a:spcPts val="0"/>
                        </a:spcAft>
                        <a:buNone/>
                      </a:pPr>
                      <a:r>
                        <a:rPr b="1" i="0" lang="en-IN" sz="1000" u="none" cap="none" strike="noStrike">
                          <a:solidFill>
                            <a:srgbClr val="000000"/>
                          </a:solidFill>
                          <a:latin typeface="Times New Roman"/>
                          <a:ea typeface="Times New Roman"/>
                          <a:cs typeface="Times New Roman"/>
                          <a:sym typeface="Times New Roman"/>
                        </a:rPr>
                        <a:t>Practical</a:t>
                      </a:r>
                      <a:endParaRPr sz="18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c hMerge="1"/>
                <a:tc gridSpan="2" vMerge="1"/>
                <a:tc hMerge="1" vMerge="1"/>
                <a:tc vMerge="1"/>
              </a:tr>
              <a:tr h="1097500">
                <a:tc vMerge="1"/>
                <a:tc vMerge="1"/>
                <a:tc vMerge="1"/>
                <a:tc vMerge="1"/>
                <a:tc vMerge="1"/>
                <a:tc vMerge="1"/>
                <a:tc vMerge="1"/>
                <a:tc vMerge="1"/>
                <a:tc vMerge="1"/>
                <a:tc vMerge="1"/>
                <a:tc vMerge="1"/>
                <a:tc>
                  <a:txBody>
                    <a:bodyPr/>
                    <a:lstStyle/>
                    <a:p>
                      <a:pPr indent="-9525" lvl="0" marL="31750" marR="20320" rtl="0" algn="l">
                        <a:spcBef>
                          <a:spcPts val="0"/>
                        </a:spcBef>
                        <a:spcAft>
                          <a:spcPts val="0"/>
                        </a:spcAft>
                        <a:buNone/>
                      </a:pPr>
                      <a:r>
                        <a:rPr b="1" i="0" lang="en-IN" sz="1000" u="none" cap="none" strike="noStrike">
                          <a:solidFill>
                            <a:srgbClr val="000000"/>
                          </a:solidFill>
                          <a:latin typeface="Times New Roman"/>
                          <a:ea typeface="Times New Roman"/>
                          <a:cs typeface="Times New Roman"/>
                          <a:sym typeface="Times New Roman"/>
                        </a:rPr>
                        <a:t>FA- TH</a:t>
                      </a:r>
                      <a:endParaRPr sz="18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10795" lvl="0" marL="31750" marR="20320" rtl="0" algn="l">
                        <a:spcBef>
                          <a:spcPts val="0"/>
                        </a:spcBef>
                        <a:spcAft>
                          <a:spcPts val="0"/>
                        </a:spcAft>
                        <a:buNone/>
                      </a:pPr>
                      <a:r>
                        <a:rPr b="1" i="0" lang="en-IN" sz="1000" u="none" cap="none" strike="noStrike">
                          <a:solidFill>
                            <a:srgbClr val="000000"/>
                          </a:solidFill>
                          <a:latin typeface="Times New Roman"/>
                          <a:ea typeface="Times New Roman"/>
                          <a:cs typeface="Times New Roman"/>
                          <a:sym typeface="Times New Roman"/>
                        </a:rPr>
                        <a:t>SA- TH</a:t>
                      </a:r>
                      <a:endParaRPr sz="18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gridSpan="2">
                  <a:txBody>
                    <a:bodyPr/>
                    <a:lstStyle/>
                    <a:p>
                      <a:pPr indent="0" lvl="0" marL="122554" marR="0" rtl="0" algn="l">
                        <a:spcBef>
                          <a:spcPts val="0"/>
                        </a:spcBef>
                        <a:spcAft>
                          <a:spcPts val="0"/>
                        </a:spcAft>
                        <a:buNone/>
                      </a:pPr>
                      <a:r>
                        <a:rPr b="1" i="0" lang="en-IN" sz="1000" u="none" cap="none" strike="noStrike">
                          <a:solidFill>
                            <a:srgbClr val="000000"/>
                          </a:solidFill>
                          <a:latin typeface="Times New Roman"/>
                          <a:ea typeface="Times New Roman"/>
                          <a:cs typeface="Times New Roman"/>
                          <a:sym typeface="Times New Roman"/>
                        </a:rPr>
                        <a:t>Total</a:t>
                      </a:r>
                      <a:endParaRPr sz="18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gridSpan="2">
                  <a:txBody>
                    <a:bodyPr/>
                    <a:lstStyle/>
                    <a:p>
                      <a:pPr indent="0" lvl="0" marL="80010" marR="0" rtl="0" algn="l">
                        <a:spcBef>
                          <a:spcPts val="0"/>
                        </a:spcBef>
                        <a:spcAft>
                          <a:spcPts val="0"/>
                        </a:spcAft>
                        <a:buNone/>
                      </a:pPr>
                      <a:r>
                        <a:rPr b="1" i="0" lang="en-IN" sz="1000" u="none" cap="none" strike="noStrike">
                          <a:solidFill>
                            <a:srgbClr val="000000"/>
                          </a:solidFill>
                          <a:latin typeface="Times New Roman"/>
                          <a:ea typeface="Times New Roman"/>
                          <a:cs typeface="Times New Roman"/>
                          <a:sym typeface="Times New Roman"/>
                        </a:rPr>
                        <a:t>FA-PR</a:t>
                      </a:r>
                      <a:endParaRPr sz="18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gridSpan="2">
                  <a:txBody>
                    <a:bodyPr/>
                    <a:lstStyle/>
                    <a:p>
                      <a:pPr indent="0" lvl="0" marL="74930" marR="0" rtl="0" algn="l">
                        <a:spcBef>
                          <a:spcPts val="0"/>
                        </a:spcBef>
                        <a:spcAft>
                          <a:spcPts val="0"/>
                        </a:spcAft>
                        <a:buNone/>
                      </a:pPr>
                      <a:r>
                        <a:rPr b="1" i="0" lang="en-IN" sz="1000" u="none" cap="none" strike="noStrike">
                          <a:solidFill>
                            <a:srgbClr val="000000"/>
                          </a:solidFill>
                          <a:latin typeface="Times New Roman"/>
                          <a:ea typeface="Times New Roman"/>
                          <a:cs typeface="Times New Roman"/>
                          <a:sym typeface="Times New Roman"/>
                        </a:rPr>
                        <a:t>SA-PR</a:t>
                      </a:r>
                      <a:endParaRPr sz="18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gridSpan="2">
                  <a:txBody>
                    <a:bodyPr/>
                    <a:lstStyle/>
                    <a:p>
                      <a:pPr indent="0" lvl="0" marL="136525" marR="0" rtl="0" algn="l">
                        <a:spcBef>
                          <a:spcPts val="0"/>
                        </a:spcBef>
                        <a:spcAft>
                          <a:spcPts val="0"/>
                        </a:spcAft>
                        <a:buNone/>
                      </a:pPr>
                      <a:r>
                        <a:rPr b="1" i="0" lang="en-IN" sz="1000" u="none" cap="none" strike="noStrike">
                          <a:solidFill>
                            <a:srgbClr val="000000"/>
                          </a:solidFill>
                          <a:latin typeface="Times New Roman"/>
                          <a:ea typeface="Times New Roman"/>
                          <a:cs typeface="Times New Roman"/>
                          <a:sym typeface="Times New Roman"/>
                        </a:rPr>
                        <a:t>SLA</a:t>
                      </a:r>
                      <a:endParaRPr sz="18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vMerge="1"/>
              </a:tr>
              <a:tr h="598650">
                <a:tc vMerge="1"/>
                <a:tc vMerge="1"/>
                <a:tc vMerge="1"/>
                <a:tc vMerge="1"/>
                <a:tc vMerge="1"/>
                <a:tc vMerge="1"/>
                <a:tc vMerge="1"/>
                <a:tc vMerge="1"/>
                <a:tc vMerge="1"/>
                <a:tc vMerge="1"/>
                <a:tc vMerge="1"/>
                <a:tc>
                  <a:txBody>
                    <a:bodyPr/>
                    <a:lstStyle/>
                    <a:p>
                      <a:pPr indent="0" lvl="0" marL="5080" marR="0" rtl="0" algn="ctr">
                        <a:spcBef>
                          <a:spcPts val="0"/>
                        </a:spcBef>
                        <a:spcAft>
                          <a:spcPts val="0"/>
                        </a:spcAft>
                        <a:buNone/>
                      </a:pPr>
                      <a:r>
                        <a:rPr b="1" i="0" lang="en-IN" sz="1000" u="none" cap="none" strike="noStrike">
                          <a:solidFill>
                            <a:srgbClr val="000000"/>
                          </a:solidFill>
                          <a:latin typeface="Times New Roman"/>
                          <a:ea typeface="Times New Roman"/>
                          <a:cs typeface="Times New Roman"/>
                          <a:sym typeface="Times New Roman"/>
                        </a:rPr>
                        <a:t>Max</a:t>
                      </a:r>
                      <a:endParaRPr sz="18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985" marR="0" rtl="0" algn="ctr">
                        <a:spcBef>
                          <a:spcPts val="0"/>
                        </a:spcBef>
                        <a:spcAft>
                          <a:spcPts val="0"/>
                        </a:spcAft>
                        <a:buNone/>
                      </a:pPr>
                      <a:r>
                        <a:rPr b="1" i="0" lang="en-IN" sz="1000" u="none" cap="none" strike="noStrike">
                          <a:solidFill>
                            <a:srgbClr val="000000"/>
                          </a:solidFill>
                          <a:latin typeface="Times New Roman"/>
                          <a:ea typeface="Times New Roman"/>
                          <a:cs typeface="Times New Roman"/>
                          <a:sym typeface="Times New Roman"/>
                        </a:rPr>
                        <a:t>Max</a:t>
                      </a:r>
                      <a:endParaRPr sz="18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9525" marR="0" rtl="0" algn="ctr">
                        <a:spcBef>
                          <a:spcPts val="0"/>
                        </a:spcBef>
                        <a:spcAft>
                          <a:spcPts val="0"/>
                        </a:spcAft>
                        <a:buNone/>
                      </a:pPr>
                      <a:r>
                        <a:rPr b="1" i="0" lang="en-IN" sz="1000" u="none" cap="none" strike="noStrike">
                          <a:solidFill>
                            <a:srgbClr val="000000"/>
                          </a:solidFill>
                          <a:latin typeface="Times New Roman"/>
                          <a:ea typeface="Times New Roman"/>
                          <a:cs typeface="Times New Roman"/>
                          <a:sym typeface="Times New Roman"/>
                        </a:rPr>
                        <a:t>Max</a:t>
                      </a:r>
                      <a:endParaRPr sz="18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12700" marR="0" rtl="0" algn="ctr">
                        <a:spcBef>
                          <a:spcPts val="0"/>
                        </a:spcBef>
                        <a:spcAft>
                          <a:spcPts val="0"/>
                        </a:spcAft>
                        <a:buNone/>
                      </a:pPr>
                      <a:r>
                        <a:rPr b="1" i="0" lang="en-IN" sz="1000" u="none" cap="none" strike="noStrike">
                          <a:solidFill>
                            <a:srgbClr val="000000"/>
                          </a:solidFill>
                          <a:latin typeface="Times New Roman"/>
                          <a:ea typeface="Times New Roman"/>
                          <a:cs typeface="Times New Roman"/>
                          <a:sym typeface="Times New Roman"/>
                        </a:rPr>
                        <a:t>Min</a:t>
                      </a:r>
                      <a:endParaRPr sz="18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10795" marR="0" rtl="0" algn="ctr">
                        <a:spcBef>
                          <a:spcPts val="0"/>
                        </a:spcBef>
                        <a:spcAft>
                          <a:spcPts val="0"/>
                        </a:spcAft>
                        <a:buNone/>
                      </a:pPr>
                      <a:r>
                        <a:rPr b="1" i="0" lang="en-IN" sz="1000" u="none" cap="none" strike="noStrike">
                          <a:solidFill>
                            <a:srgbClr val="000000"/>
                          </a:solidFill>
                          <a:latin typeface="Times New Roman"/>
                          <a:ea typeface="Times New Roman"/>
                          <a:cs typeface="Times New Roman"/>
                          <a:sym typeface="Times New Roman"/>
                        </a:rPr>
                        <a:t>Max</a:t>
                      </a:r>
                      <a:endParaRPr sz="18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985" marR="0" rtl="0" algn="ctr">
                        <a:spcBef>
                          <a:spcPts val="0"/>
                        </a:spcBef>
                        <a:spcAft>
                          <a:spcPts val="0"/>
                        </a:spcAft>
                        <a:buNone/>
                      </a:pPr>
                      <a:r>
                        <a:rPr b="1" i="0" lang="en-IN" sz="1000" u="none" cap="none" strike="noStrike">
                          <a:solidFill>
                            <a:srgbClr val="000000"/>
                          </a:solidFill>
                          <a:latin typeface="Times New Roman"/>
                          <a:ea typeface="Times New Roman"/>
                          <a:cs typeface="Times New Roman"/>
                          <a:sym typeface="Times New Roman"/>
                        </a:rPr>
                        <a:t>Min</a:t>
                      </a:r>
                      <a:endParaRPr sz="18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12065" marR="0" rtl="0" algn="ctr">
                        <a:spcBef>
                          <a:spcPts val="0"/>
                        </a:spcBef>
                        <a:spcAft>
                          <a:spcPts val="0"/>
                        </a:spcAft>
                        <a:buNone/>
                      </a:pPr>
                      <a:r>
                        <a:rPr b="1" i="0" lang="en-IN" sz="1000" u="none" cap="none" strike="noStrike">
                          <a:solidFill>
                            <a:srgbClr val="000000"/>
                          </a:solidFill>
                          <a:latin typeface="Times New Roman"/>
                          <a:ea typeface="Times New Roman"/>
                          <a:cs typeface="Times New Roman"/>
                          <a:sym typeface="Times New Roman"/>
                        </a:rPr>
                        <a:t>Max</a:t>
                      </a:r>
                      <a:endParaRPr sz="18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8890" marR="0" rtl="0" algn="ctr">
                        <a:spcBef>
                          <a:spcPts val="0"/>
                        </a:spcBef>
                        <a:spcAft>
                          <a:spcPts val="0"/>
                        </a:spcAft>
                        <a:buNone/>
                      </a:pPr>
                      <a:r>
                        <a:rPr b="1" i="0" lang="en-IN" sz="1000" u="none" cap="none" strike="noStrike">
                          <a:solidFill>
                            <a:srgbClr val="000000"/>
                          </a:solidFill>
                          <a:latin typeface="Times New Roman"/>
                          <a:ea typeface="Times New Roman"/>
                          <a:cs typeface="Times New Roman"/>
                          <a:sym typeface="Times New Roman"/>
                        </a:rPr>
                        <a:t>Min</a:t>
                      </a:r>
                      <a:endParaRPr sz="18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5080" marR="0" rtl="0" algn="ctr">
                        <a:spcBef>
                          <a:spcPts val="0"/>
                        </a:spcBef>
                        <a:spcAft>
                          <a:spcPts val="0"/>
                        </a:spcAft>
                        <a:buNone/>
                      </a:pPr>
                      <a:r>
                        <a:rPr b="1" i="0" lang="en-IN" sz="1000" u="none" cap="none" strike="noStrike">
                          <a:solidFill>
                            <a:srgbClr val="000000"/>
                          </a:solidFill>
                          <a:latin typeface="Times New Roman"/>
                          <a:ea typeface="Times New Roman"/>
                          <a:cs typeface="Times New Roman"/>
                          <a:sym typeface="Times New Roman"/>
                        </a:rPr>
                        <a:t>Max</a:t>
                      </a:r>
                      <a:endParaRPr sz="18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10160" marR="0" rtl="0" algn="ctr">
                        <a:spcBef>
                          <a:spcPts val="0"/>
                        </a:spcBef>
                        <a:spcAft>
                          <a:spcPts val="0"/>
                        </a:spcAft>
                        <a:buNone/>
                      </a:pPr>
                      <a:r>
                        <a:rPr b="1" i="0" lang="en-IN" sz="1000" u="none" cap="none" strike="noStrike">
                          <a:solidFill>
                            <a:srgbClr val="000000"/>
                          </a:solidFill>
                          <a:latin typeface="Times New Roman"/>
                          <a:ea typeface="Times New Roman"/>
                          <a:cs typeface="Times New Roman"/>
                          <a:sym typeface="Times New Roman"/>
                        </a:rPr>
                        <a:t>Min</a:t>
                      </a:r>
                      <a:endParaRPr sz="18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vMerge="1"/>
              </a:tr>
              <a:tr h="931225">
                <a:tc>
                  <a:txBody>
                    <a:bodyPr/>
                    <a:lstStyle/>
                    <a:p>
                      <a:pPr indent="0" lvl="0" marL="10795" marR="0" rtl="0" algn="l">
                        <a:spcBef>
                          <a:spcPts val="0"/>
                        </a:spcBef>
                        <a:spcAft>
                          <a:spcPts val="0"/>
                        </a:spcAft>
                        <a:buNone/>
                      </a:pPr>
                      <a:br>
                        <a:rPr lang="en-IN" sz="1800" u="none" cap="none" strike="noStrike"/>
                      </a:br>
                      <a:r>
                        <a:rPr b="0" i="0" lang="en-IN" sz="1000" u="none" cap="none" strike="noStrike">
                          <a:solidFill>
                            <a:srgbClr val="000000"/>
                          </a:solidFill>
                          <a:latin typeface="Times New Roman"/>
                          <a:ea typeface="Times New Roman"/>
                          <a:cs typeface="Times New Roman"/>
                          <a:sym typeface="Times New Roman"/>
                        </a:rPr>
                        <a:t>313304</a:t>
                      </a:r>
                      <a:endParaRPr sz="18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10160" marR="0" rtl="0" algn="l">
                        <a:spcBef>
                          <a:spcPts val="0"/>
                        </a:spcBef>
                        <a:spcAft>
                          <a:spcPts val="0"/>
                        </a:spcAft>
                        <a:buNone/>
                      </a:pPr>
                      <a:r>
                        <a:rPr b="0" i="0" lang="en-IN" sz="1000" u="none" cap="none" strike="noStrike">
                          <a:solidFill>
                            <a:srgbClr val="000000"/>
                          </a:solidFill>
                          <a:latin typeface="Times New Roman"/>
                          <a:ea typeface="Times New Roman"/>
                          <a:cs typeface="Times New Roman"/>
                          <a:sym typeface="Times New Roman"/>
                        </a:rPr>
                        <a:t>OBJECT</a:t>
                      </a:r>
                      <a:endParaRPr sz="1800" u="none" cap="none" strike="noStrike"/>
                    </a:p>
                    <a:p>
                      <a:pPr indent="0" lvl="0" marL="10160" marR="0" rtl="0" algn="l">
                        <a:spcBef>
                          <a:spcPts val="0"/>
                        </a:spcBef>
                        <a:spcAft>
                          <a:spcPts val="0"/>
                        </a:spcAft>
                        <a:buNone/>
                      </a:pPr>
                      <a:r>
                        <a:rPr b="0" i="0" lang="en-IN" sz="1000" u="none" cap="none" strike="noStrike">
                          <a:solidFill>
                            <a:srgbClr val="000000"/>
                          </a:solidFill>
                          <a:latin typeface="Times New Roman"/>
                          <a:ea typeface="Times New Roman"/>
                          <a:cs typeface="Times New Roman"/>
                          <a:sym typeface="Times New Roman"/>
                        </a:rPr>
                        <a:t>ORIENTED</a:t>
                      </a:r>
                      <a:endParaRPr sz="1800" u="none" cap="none" strike="noStrike"/>
                    </a:p>
                    <a:p>
                      <a:pPr indent="0" lvl="0" marL="10160" marR="0" rtl="0" algn="l">
                        <a:spcBef>
                          <a:spcPts val="0"/>
                        </a:spcBef>
                        <a:spcAft>
                          <a:spcPts val="0"/>
                        </a:spcAft>
                        <a:buNone/>
                      </a:pPr>
                      <a:r>
                        <a:rPr b="0" i="0" lang="en-IN" sz="1000" u="none" cap="none" strike="noStrike">
                          <a:solidFill>
                            <a:srgbClr val="000000"/>
                          </a:solidFill>
                          <a:latin typeface="Times New Roman"/>
                          <a:ea typeface="Times New Roman"/>
                          <a:cs typeface="Times New Roman"/>
                          <a:sym typeface="Times New Roman"/>
                        </a:rPr>
                        <a:t>PROGRAMMING USING C++</a:t>
                      </a:r>
                      <a:endParaRPr sz="18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6669" marR="0" rtl="0" algn="l">
                        <a:spcBef>
                          <a:spcPts val="0"/>
                        </a:spcBef>
                        <a:spcAft>
                          <a:spcPts val="0"/>
                        </a:spcAft>
                        <a:buNone/>
                      </a:pPr>
                      <a:br>
                        <a:rPr lang="en-IN" sz="1800" u="none" cap="none" strike="noStrike"/>
                      </a:br>
                      <a:r>
                        <a:rPr b="0" i="0" lang="en-IN" sz="1000" u="none" cap="none" strike="noStrike">
                          <a:solidFill>
                            <a:srgbClr val="000000"/>
                          </a:solidFill>
                          <a:latin typeface="Times New Roman"/>
                          <a:ea typeface="Times New Roman"/>
                          <a:cs typeface="Times New Roman"/>
                          <a:sym typeface="Times New Roman"/>
                        </a:rPr>
                        <a:t>OOP</a:t>
                      </a:r>
                      <a:endParaRPr sz="18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191770" marR="0" rtl="0" algn="l">
                        <a:spcBef>
                          <a:spcPts val="0"/>
                        </a:spcBef>
                        <a:spcAft>
                          <a:spcPts val="0"/>
                        </a:spcAft>
                        <a:buNone/>
                      </a:pPr>
                      <a:br>
                        <a:rPr lang="en-IN" sz="1800" u="none" cap="none" strike="noStrike"/>
                      </a:br>
                      <a:r>
                        <a:rPr b="0" i="0" lang="en-IN" sz="1000" u="none" cap="none" strike="noStrike">
                          <a:solidFill>
                            <a:srgbClr val="000000"/>
                          </a:solidFill>
                          <a:latin typeface="Times New Roman"/>
                          <a:ea typeface="Times New Roman"/>
                          <a:cs typeface="Times New Roman"/>
                          <a:sym typeface="Times New Roman"/>
                        </a:rPr>
                        <a:t>SEC</a:t>
                      </a:r>
                      <a:endParaRPr sz="18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70485" marR="0" rtl="0" algn="l">
                        <a:spcBef>
                          <a:spcPts val="0"/>
                        </a:spcBef>
                        <a:spcAft>
                          <a:spcPts val="0"/>
                        </a:spcAft>
                        <a:buNone/>
                      </a:pPr>
                      <a:br>
                        <a:rPr lang="en-IN" sz="1800" u="none" cap="none" strike="noStrike"/>
                      </a:br>
                      <a:r>
                        <a:rPr b="0" i="0" lang="en-IN" sz="1000" u="none" cap="none" strike="noStrike">
                          <a:solidFill>
                            <a:srgbClr val="000000"/>
                          </a:solidFill>
                          <a:latin typeface="Times New Roman"/>
                          <a:ea typeface="Times New Roman"/>
                          <a:cs typeface="Times New Roman"/>
                          <a:sym typeface="Times New Roman"/>
                        </a:rPr>
                        <a:t>3</a:t>
                      </a:r>
                      <a:endParaRPr sz="18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4770" marR="0" rtl="0" algn="l">
                        <a:spcBef>
                          <a:spcPts val="0"/>
                        </a:spcBef>
                        <a:spcAft>
                          <a:spcPts val="0"/>
                        </a:spcAft>
                        <a:buNone/>
                      </a:pPr>
                      <a:br>
                        <a:rPr lang="en-IN" sz="1800" u="none" cap="none" strike="noStrike"/>
                      </a:br>
                      <a:r>
                        <a:rPr b="0" i="0" lang="en-IN" sz="1000" u="none" cap="none" strike="noStrike">
                          <a:solidFill>
                            <a:srgbClr val="000000"/>
                          </a:solidFill>
                          <a:latin typeface="Times New Roman"/>
                          <a:ea typeface="Times New Roman"/>
                          <a:cs typeface="Times New Roman"/>
                          <a:sym typeface="Times New Roman"/>
                        </a:rPr>
                        <a:t>2</a:t>
                      </a:r>
                      <a:endParaRPr sz="18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71755" marR="0" rtl="0" algn="l">
                        <a:spcBef>
                          <a:spcPts val="0"/>
                        </a:spcBef>
                        <a:spcAft>
                          <a:spcPts val="0"/>
                        </a:spcAft>
                        <a:buNone/>
                      </a:pPr>
                      <a:br>
                        <a:rPr lang="en-IN" sz="1800" u="none" cap="none" strike="noStrike"/>
                      </a:br>
                      <a:r>
                        <a:rPr b="0" i="0" lang="en-IN" sz="1000" u="none" cap="none" strike="noStrike">
                          <a:solidFill>
                            <a:srgbClr val="000000"/>
                          </a:solidFill>
                          <a:latin typeface="Times New Roman"/>
                          <a:ea typeface="Times New Roman"/>
                          <a:cs typeface="Times New Roman"/>
                          <a:sym typeface="Times New Roman"/>
                        </a:rPr>
                        <a:t>4</a:t>
                      </a:r>
                      <a:endParaRPr sz="18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13970" marR="0" rtl="0" algn="ctr">
                        <a:spcBef>
                          <a:spcPts val="0"/>
                        </a:spcBef>
                        <a:spcAft>
                          <a:spcPts val="0"/>
                        </a:spcAft>
                        <a:buNone/>
                      </a:pPr>
                      <a:br>
                        <a:rPr lang="en-IN" sz="1800" u="none" cap="none" strike="noStrike"/>
                      </a:br>
                      <a:r>
                        <a:rPr b="0" i="0" lang="en-IN" sz="1000" u="none" cap="none" strike="noStrike">
                          <a:solidFill>
                            <a:srgbClr val="000000"/>
                          </a:solidFill>
                          <a:latin typeface="Times New Roman"/>
                          <a:ea typeface="Times New Roman"/>
                          <a:cs typeface="Times New Roman"/>
                          <a:sym typeface="Times New Roman"/>
                        </a:rPr>
                        <a:t>1</a:t>
                      </a:r>
                      <a:endParaRPr sz="18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89535" marR="0" rtl="0" algn="l">
                        <a:spcBef>
                          <a:spcPts val="0"/>
                        </a:spcBef>
                        <a:spcAft>
                          <a:spcPts val="0"/>
                        </a:spcAft>
                        <a:buNone/>
                      </a:pPr>
                      <a:br>
                        <a:rPr lang="en-IN" sz="1800" u="none" cap="none" strike="noStrike"/>
                      </a:br>
                      <a:r>
                        <a:rPr b="0" i="0" lang="en-IN" sz="1000" u="none" cap="none" strike="noStrike">
                          <a:solidFill>
                            <a:srgbClr val="000000"/>
                          </a:solidFill>
                          <a:latin typeface="Times New Roman"/>
                          <a:ea typeface="Times New Roman"/>
                          <a:cs typeface="Times New Roman"/>
                          <a:sym typeface="Times New Roman"/>
                        </a:rPr>
                        <a:t>10</a:t>
                      </a:r>
                      <a:endParaRPr sz="18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12700" marR="0" rtl="0" algn="ctr">
                        <a:spcBef>
                          <a:spcPts val="0"/>
                        </a:spcBef>
                        <a:spcAft>
                          <a:spcPts val="0"/>
                        </a:spcAft>
                        <a:buNone/>
                      </a:pPr>
                      <a:br>
                        <a:rPr lang="en-IN" sz="1800" u="none" cap="none" strike="noStrike"/>
                      </a:br>
                      <a:r>
                        <a:rPr b="0" i="0" lang="en-IN" sz="1000" u="none" cap="none" strike="noStrike">
                          <a:solidFill>
                            <a:srgbClr val="000000"/>
                          </a:solidFill>
                          <a:latin typeface="Times New Roman"/>
                          <a:ea typeface="Times New Roman"/>
                          <a:cs typeface="Times New Roman"/>
                          <a:sym typeface="Times New Roman"/>
                        </a:rPr>
                        <a:t>5</a:t>
                      </a:r>
                      <a:endParaRPr sz="18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9525" marR="0" rtl="0" algn="ctr">
                        <a:spcBef>
                          <a:spcPts val="0"/>
                        </a:spcBef>
                        <a:spcAft>
                          <a:spcPts val="0"/>
                        </a:spcAft>
                        <a:buNone/>
                      </a:pPr>
                      <a:br>
                        <a:rPr lang="en-IN" sz="1800" u="none" cap="none" strike="noStrike"/>
                      </a:br>
                      <a:r>
                        <a:rPr b="0" i="0" lang="en-IN" sz="1000" u="none" cap="none" strike="noStrike">
                          <a:solidFill>
                            <a:srgbClr val="000000"/>
                          </a:solidFill>
                          <a:latin typeface="Times New Roman"/>
                          <a:ea typeface="Times New Roman"/>
                          <a:cs typeface="Times New Roman"/>
                          <a:sym typeface="Times New Roman"/>
                        </a:rPr>
                        <a:t>3</a:t>
                      </a:r>
                      <a:endParaRPr sz="18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5080" marR="0" rtl="0" algn="ctr">
                        <a:spcBef>
                          <a:spcPts val="0"/>
                        </a:spcBef>
                        <a:spcAft>
                          <a:spcPts val="0"/>
                        </a:spcAft>
                        <a:buNone/>
                      </a:pPr>
                      <a:br>
                        <a:rPr lang="en-IN" sz="1800" u="none" cap="none" strike="noStrike"/>
                      </a:br>
                      <a:r>
                        <a:rPr b="0" i="0" lang="en-IN" sz="1000" u="none" cap="none" strike="noStrike">
                          <a:solidFill>
                            <a:srgbClr val="000000"/>
                          </a:solidFill>
                          <a:latin typeface="Times New Roman"/>
                          <a:ea typeface="Times New Roman"/>
                          <a:cs typeface="Times New Roman"/>
                          <a:sym typeface="Times New Roman"/>
                        </a:rPr>
                        <a:t>30</a:t>
                      </a:r>
                      <a:endParaRPr sz="18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985" marR="0" rtl="0" algn="ctr">
                        <a:spcBef>
                          <a:spcPts val="0"/>
                        </a:spcBef>
                        <a:spcAft>
                          <a:spcPts val="0"/>
                        </a:spcAft>
                        <a:buNone/>
                      </a:pPr>
                      <a:br>
                        <a:rPr lang="en-IN" sz="1800" u="none" cap="none" strike="noStrike"/>
                      </a:br>
                      <a:r>
                        <a:rPr b="0" i="0" lang="en-IN" sz="1000" u="none" cap="none" strike="noStrike">
                          <a:solidFill>
                            <a:srgbClr val="000000"/>
                          </a:solidFill>
                          <a:latin typeface="Times New Roman"/>
                          <a:ea typeface="Times New Roman"/>
                          <a:cs typeface="Times New Roman"/>
                          <a:sym typeface="Times New Roman"/>
                        </a:rPr>
                        <a:t>70</a:t>
                      </a:r>
                      <a:endParaRPr sz="18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8890" marR="0" rtl="0" algn="ctr">
                        <a:spcBef>
                          <a:spcPts val="0"/>
                        </a:spcBef>
                        <a:spcAft>
                          <a:spcPts val="0"/>
                        </a:spcAft>
                        <a:buNone/>
                      </a:pPr>
                      <a:br>
                        <a:rPr lang="en-IN" sz="1800" u="none" cap="none" strike="noStrike"/>
                      </a:br>
                      <a:r>
                        <a:rPr b="0" i="0" lang="en-IN" sz="1000" u="none" cap="none" strike="noStrike">
                          <a:solidFill>
                            <a:srgbClr val="000000"/>
                          </a:solidFill>
                          <a:latin typeface="Times New Roman"/>
                          <a:ea typeface="Times New Roman"/>
                          <a:cs typeface="Times New Roman"/>
                          <a:sym typeface="Times New Roman"/>
                        </a:rPr>
                        <a:t>100</a:t>
                      </a:r>
                      <a:endParaRPr sz="18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13970" marR="0" rtl="0" algn="ctr">
                        <a:spcBef>
                          <a:spcPts val="0"/>
                        </a:spcBef>
                        <a:spcAft>
                          <a:spcPts val="0"/>
                        </a:spcAft>
                        <a:buNone/>
                      </a:pPr>
                      <a:br>
                        <a:rPr lang="en-IN" sz="1800" u="none" cap="none" strike="noStrike"/>
                      </a:br>
                      <a:r>
                        <a:rPr b="0" i="0" lang="en-IN" sz="1000" u="none" cap="none" strike="noStrike">
                          <a:solidFill>
                            <a:srgbClr val="000000"/>
                          </a:solidFill>
                          <a:latin typeface="Times New Roman"/>
                          <a:ea typeface="Times New Roman"/>
                          <a:cs typeface="Times New Roman"/>
                          <a:sym typeface="Times New Roman"/>
                        </a:rPr>
                        <a:t>40</a:t>
                      </a:r>
                      <a:endParaRPr sz="18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10795" marR="0" rtl="0" algn="ctr">
                        <a:spcBef>
                          <a:spcPts val="0"/>
                        </a:spcBef>
                        <a:spcAft>
                          <a:spcPts val="0"/>
                        </a:spcAft>
                        <a:buNone/>
                      </a:pPr>
                      <a:br>
                        <a:rPr lang="en-IN" sz="1800" u="none" cap="none" strike="noStrike"/>
                      </a:br>
                      <a:r>
                        <a:rPr b="0" i="0" lang="en-IN" sz="1000" u="none" cap="none" strike="noStrike">
                          <a:solidFill>
                            <a:srgbClr val="000000"/>
                          </a:solidFill>
                          <a:latin typeface="Times New Roman"/>
                          <a:ea typeface="Times New Roman"/>
                          <a:cs typeface="Times New Roman"/>
                          <a:sym typeface="Times New Roman"/>
                        </a:rPr>
                        <a:t>50</a:t>
                      </a:r>
                      <a:endParaRPr sz="18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985" marR="0" rtl="0" algn="ctr">
                        <a:spcBef>
                          <a:spcPts val="0"/>
                        </a:spcBef>
                        <a:spcAft>
                          <a:spcPts val="0"/>
                        </a:spcAft>
                        <a:buNone/>
                      </a:pPr>
                      <a:br>
                        <a:rPr lang="en-IN" sz="1800" u="none" cap="none" strike="noStrike"/>
                      </a:br>
                      <a:r>
                        <a:rPr b="0" i="0" lang="en-IN" sz="1000" u="none" cap="none" strike="noStrike">
                          <a:solidFill>
                            <a:srgbClr val="000000"/>
                          </a:solidFill>
                          <a:latin typeface="Times New Roman"/>
                          <a:ea typeface="Times New Roman"/>
                          <a:cs typeface="Times New Roman"/>
                          <a:sym typeface="Times New Roman"/>
                        </a:rPr>
                        <a:t>20</a:t>
                      </a:r>
                      <a:endParaRPr sz="18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12065" marR="0" rtl="0" algn="ctr">
                        <a:spcBef>
                          <a:spcPts val="0"/>
                        </a:spcBef>
                        <a:spcAft>
                          <a:spcPts val="0"/>
                        </a:spcAft>
                        <a:buNone/>
                      </a:pPr>
                      <a:br>
                        <a:rPr lang="en-IN" sz="1800" u="none" cap="none" strike="noStrike"/>
                      </a:br>
                      <a:r>
                        <a:rPr b="0" i="0" lang="en-IN" sz="1000" u="none" cap="none" strike="noStrike">
                          <a:solidFill>
                            <a:srgbClr val="000000"/>
                          </a:solidFill>
                          <a:latin typeface="Times New Roman"/>
                          <a:ea typeface="Times New Roman"/>
                          <a:cs typeface="Times New Roman"/>
                          <a:sym typeface="Times New Roman"/>
                        </a:rPr>
                        <a:t>25@</a:t>
                      </a:r>
                      <a:endParaRPr sz="18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8890" marR="0" rtl="0" algn="ctr">
                        <a:spcBef>
                          <a:spcPts val="0"/>
                        </a:spcBef>
                        <a:spcAft>
                          <a:spcPts val="0"/>
                        </a:spcAft>
                        <a:buNone/>
                      </a:pPr>
                      <a:br>
                        <a:rPr lang="en-IN" sz="1800" u="none" cap="none" strike="noStrike"/>
                      </a:br>
                      <a:r>
                        <a:rPr b="0" i="0" lang="en-IN" sz="1000" u="none" cap="none" strike="noStrike">
                          <a:solidFill>
                            <a:srgbClr val="000000"/>
                          </a:solidFill>
                          <a:latin typeface="Times New Roman"/>
                          <a:ea typeface="Times New Roman"/>
                          <a:cs typeface="Times New Roman"/>
                          <a:sym typeface="Times New Roman"/>
                        </a:rPr>
                        <a:t>10</a:t>
                      </a:r>
                      <a:endParaRPr sz="18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5080" marR="0" rtl="0" algn="ctr">
                        <a:spcBef>
                          <a:spcPts val="0"/>
                        </a:spcBef>
                        <a:spcAft>
                          <a:spcPts val="0"/>
                        </a:spcAft>
                        <a:buNone/>
                      </a:pPr>
                      <a:br>
                        <a:rPr lang="en-IN" sz="1800" u="none" cap="none" strike="noStrike"/>
                      </a:br>
                      <a:r>
                        <a:rPr b="0" i="0" lang="en-IN" sz="1000" u="none" cap="none" strike="noStrike">
                          <a:solidFill>
                            <a:srgbClr val="000000"/>
                          </a:solidFill>
                          <a:latin typeface="Times New Roman"/>
                          <a:ea typeface="Times New Roman"/>
                          <a:cs typeface="Times New Roman"/>
                          <a:sym typeface="Times New Roman"/>
                        </a:rPr>
                        <a:t>25</a:t>
                      </a:r>
                      <a:endParaRPr sz="18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10160" marR="0" rtl="0" algn="ctr">
                        <a:spcBef>
                          <a:spcPts val="0"/>
                        </a:spcBef>
                        <a:spcAft>
                          <a:spcPts val="0"/>
                        </a:spcAft>
                        <a:buNone/>
                      </a:pPr>
                      <a:br>
                        <a:rPr lang="en-IN" sz="1800" u="none" cap="none" strike="noStrike"/>
                      </a:br>
                      <a:r>
                        <a:rPr b="0" i="0" lang="en-IN" sz="1000" u="none" cap="none" strike="noStrike">
                          <a:solidFill>
                            <a:srgbClr val="000000"/>
                          </a:solidFill>
                          <a:latin typeface="Times New Roman"/>
                          <a:ea typeface="Times New Roman"/>
                          <a:cs typeface="Times New Roman"/>
                          <a:sym typeface="Times New Roman"/>
                        </a:rPr>
                        <a:t>10</a:t>
                      </a:r>
                      <a:endParaRPr sz="18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100330" marR="0" rtl="0" algn="l">
                        <a:spcBef>
                          <a:spcPts val="0"/>
                        </a:spcBef>
                        <a:spcAft>
                          <a:spcPts val="0"/>
                        </a:spcAft>
                        <a:buNone/>
                      </a:pPr>
                      <a:br>
                        <a:rPr lang="en-IN" sz="1800" u="none" cap="none" strike="noStrike"/>
                      </a:br>
                      <a:r>
                        <a:rPr b="0" i="0" lang="en-IN" sz="1000" u="none" cap="none" strike="noStrike">
                          <a:solidFill>
                            <a:srgbClr val="000000"/>
                          </a:solidFill>
                          <a:latin typeface="Times New Roman"/>
                          <a:ea typeface="Times New Roman"/>
                          <a:cs typeface="Times New Roman"/>
                          <a:sym typeface="Times New Roman"/>
                        </a:rPr>
                        <a:t>200</a:t>
                      </a:r>
                      <a:endParaRPr sz="18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98" name="Google Shape;98;p3"/>
          <p:cNvSpPr/>
          <p:nvPr/>
        </p:nvSpPr>
        <p:spPr>
          <a:xfrm>
            <a:off x="2216150" y="1894005"/>
            <a:ext cx="184731" cy="1228489"/>
          </a:xfrm>
          <a:prstGeom prst="rect">
            <a:avLst/>
          </a:prstGeom>
          <a:noFill/>
          <a:ln>
            <a:noFill/>
          </a:ln>
        </p:spPr>
        <p:txBody>
          <a:bodyPr anchorCtr="0" anchor="ctr" bIns="0" lIns="91425" spcFirstLastPara="1" rIns="91425" wrap="square" tIns="165025">
            <a:spAutoFit/>
          </a:bodyPr>
          <a:lstStyle/>
          <a:p>
            <a:pPr indent="0" lvl="0" marL="0" marR="0" rtl="0" algn="l">
              <a:lnSpc>
                <a:spcPct val="100000"/>
              </a:lnSpc>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900"/>
              <a:buFont typeface="Arial"/>
              <a:buNone/>
            </a:pPr>
            <a:br>
              <a:rPr b="0" i="0" lang="en-IN" sz="9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g2ec613b50c5_0_378"/>
          <p:cNvSpPr txBox="1"/>
          <p:nvPr>
            <p:ph type="title"/>
          </p:nvPr>
        </p:nvSpPr>
        <p:spPr>
          <a:xfrm>
            <a:off x="838200" y="365125"/>
            <a:ext cx="10515600" cy="6069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t/>
            </a:r>
            <a:endParaRPr/>
          </a:p>
        </p:txBody>
      </p:sp>
      <p:sp>
        <p:nvSpPr>
          <p:cNvPr id="274" name="Google Shape;274;g2ec613b50c5_0_378"/>
          <p:cNvSpPr txBox="1"/>
          <p:nvPr>
            <p:ph idx="1" type="body"/>
          </p:nvPr>
        </p:nvSpPr>
        <p:spPr>
          <a:xfrm>
            <a:off x="838200" y="1134000"/>
            <a:ext cx="10515600" cy="5042700"/>
          </a:xfrm>
          <a:prstGeom prst="rect">
            <a:avLst/>
          </a:prstGeom>
        </p:spPr>
        <p:txBody>
          <a:bodyPr anchorCtr="0" anchor="t" bIns="45700" lIns="91425" spcFirstLastPara="1" rIns="91425" wrap="square" tIns="45700">
            <a:normAutofit/>
          </a:bodyPr>
          <a:lstStyle/>
          <a:p>
            <a:pPr indent="-361950" lvl="0" marL="457200" rtl="0" algn="l">
              <a:lnSpc>
                <a:spcPct val="100000"/>
              </a:lnSpc>
              <a:spcBef>
                <a:spcPts val="400"/>
              </a:spcBef>
              <a:spcAft>
                <a:spcPts val="0"/>
              </a:spcAft>
              <a:buSzPts val="2100"/>
              <a:buChar char="►"/>
            </a:pPr>
            <a:r>
              <a:rPr lang="en-IN" sz="2700">
                <a:solidFill>
                  <a:srgbClr val="2E2E38"/>
                </a:solidFill>
              </a:rPr>
              <a:t>Private members of a class cannot be accessed from outside the class. However there could be a situation where more than one classes want to share a particular function.</a:t>
            </a:r>
            <a:endParaRPr sz="2700">
              <a:solidFill>
                <a:srgbClr val="2E2E38"/>
              </a:solidFill>
            </a:endParaRPr>
          </a:p>
          <a:p>
            <a:pPr indent="-361950" lvl="0" marL="457200" rtl="0" algn="l">
              <a:lnSpc>
                <a:spcPct val="100000"/>
              </a:lnSpc>
              <a:spcBef>
                <a:spcPts val="400"/>
              </a:spcBef>
              <a:spcAft>
                <a:spcPts val="0"/>
              </a:spcAft>
              <a:buSzPts val="2100"/>
              <a:buChar char="►"/>
            </a:pPr>
            <a:r>
              <a:rPr lang="en-IN" sz="2700">
                <a:solidFill>
                  <a:srgbClr val="2E2E38"/>
                </a:solidFill>
              </a:rPr>
              <a:t>For example consider two classes ’manager’ and ‘scientist’. We can use a function incom_tax ( ) that will operate on the objects of both these classes and calculate the total income tax. Here the function income_tax () need to access private members of both the classes.</a:t>
            </a:r>
            <a:endParaRPr sz="2700">
              <a:solidFill>
                <a:srgbClr val="2E2E38"/>
              </a:solidFill>
            </a:endParaRPr>
          </a:p>
          <a:p>
            <a:pPr indent="-361950" lvl="0" marL="457200" rtl="0" algn="l">
              <a:lnSpc>
                <a:spcPct val="100000"/>
              </a:lnSpc>
              <a:spcBef>
                <a:spcPts val="400"/>
              </a:spcBef>
              <a:spcAft>
                <a:spcPts val="0"/>
              </a:spcAft>
              <a:buSzPts val="2100"/>
              <a:buChar char="►"/>
            </a:pPr>
            <a:r>
              <a:rPr lang="en-IN" sz="2700">
                <a:solidFill>
                  <a:srgbClr val="2E2E38"/>
                </a:solidFill>
              </a:rPr>
              <a:t>This can be done with the help of friend function.</a:t>
            </a:r>
            <a:endParaRPr sz="2700">
              <a:solidFill>
                <a:srgbClr val="2E2E38"/>
              </a:solidFill>
            </a:endParaRPr>
          </a:p>
          <a:p>
            <a:pPr indent="-361950" lvl="0" marL="457200" rtl="0" algn="l">
              <a:lnSpc>
                <a:spcPct val="100000"/>
              </a:lnSpc>
              <a:spcBef>
                <a:spcPts val="400"/>
              </a:spcBef>
              <a:spcAft>
                <a:spcPts val="0"/>
              </a:spcAft>
              <a:buSzPts val="2100"/>
              <a:buChar char="►"/>
            </a:pPr>
            <a:r>
              <a:rPr lang="en-IN" sz="2700">
                <a:solidFill>
                  <a:srgbClr val="2E2E38"/>
                </a:solidFill>
              </a:rPr>
              <a:t>“Friend function is a normal  c++ function that can access private members of the class to whom it is declared as friend.”</a:t>
            </a:r>
            <a:endParaRPr sz="2700">
              <a:solidFill>
                <a:srgbClr val="2E2E38"/>
              </a:solidFill>
            </a:endParaRPr>
          </a:p>
          <a:p>
            <a:pPr indent="0" lvl="0" marL="0" rtl="0" algn="l">
              <a:spcBef>
                <a:spcPts val="100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g2ec613b50c5_0_373"/>
          <p:cNvSpPr txBox="1"/>
          <p:nvPr>
            <p:ph type="title"/>
          </p:nvPr>
        </p:nvSpPr>
        <p:spPr>
          <a:xfrm>
            <a:off x="838200" y="365125"/>
            <a:ext cx="10515600" cy="728400"/>
          </a:xfrm>
          <a:prstGeom prst="rect">
            <a:avLst/>
          </a:prstGeom>
        </p:spPr>
        <p:txBody>
          <a:bodyPr anchorCtr="0" anchor="ctr" bIns="45700" lIns="91425" spcFirstLastPara="1" rIns="91425" wrap="square" tIns="45700">
            <a:normAutofit fontScale="90000"/>
          </a:bodyPr>
          <a:lstStyle/>
          <a:p>
            <a:pPr indent="0" lvl="0" marL="0" rtl="0" algn="l">
              <a:lnSpc>
                <a:spcPct val="85000"/>
              </a:lnSpc>
              <a:spcBef>
                <a:spcPts val="0"/>
              </a:spcBef>
              <a:spcAft>
                <a:spcPts val="0"/>
              </a:spcAft>
              <a:buNone/>
            </a:pPr>
            <a:r>
              <a:t/>
            </a:r>
            <a:endParaRPr sz="2400">
              <a:solidFill>
                <a:srgbClr val="2E2E38"/>
              </a:solidFill>
            </a:endParaRPr>
          </a:p>
          <a:p>
            <a:pPr indent="0" lvl="0" marL="0" rtl="0" algn="l">
              <a:lnSpc>
                <a:spcPct val="85000"/>
              </a:lnSpc>
              <a:spcBef>
                <a:spcPts val="0"/>
              </a:spcBef>
              <a:spcAft>
                <a:spcPts val="0"/>
              </a:spcAft>
              <a:buClr>
                <a:schemeClr val="dk1"/>
              </a:buClr>
              <a:buSzPct val="37500"/>
              <a:buFont typeface="Arial"/>
              <a:buNone/>
            </a:pPr>
            <a:r>
              <a:rPr b="1" lang="en-IN" sz="3733">
                <a:solidFill>
                  <a:srgbClr val="2E2E38"/>
                </a:solidFill>
              </a:rPr>
              <a:t>Concept Explanation</a:t>
            </a:r>
            <a:r>
              <a:rPr b="1" lang="en-IN" sz="3733">
                <a:solidFill>
                  <a:srgbClr val="FF0000"/>
                </a:solidFill>
              </a:rPr>
              <a:t>: Characteristics of Friend function</a:t>
            </a:r>
            <a:endParaRPr b="1" sz="3733">
              <a:solidFill>
                <a:srgbClr val="FF0000"/>
              </a:solidFill>
            </a:endParaRPr>
          </a:p>
          <a:p>
            <a:pPr indent="0" lvl="0" marL="0" rtl="0" algn="l">
              <a:spcBef>
                <a:spcPts val="0"/>
              </a:spcBef>
              <a:spcAft>
                <a:spcPts val="0"/>
              </a:spcAft>
              <a:buNone/>
            </a:pPr>
            <a:r>
              <a:t/>
            </a:r>
            <a:endParaRPr/>
          </a:p>
        </p:txBody>
      </p:sp>
      <p:sp>
        <p:nvSpPr>
          <p:cNvPr id="280" name="Google Shape;280;g2ec613b50c5_0_373"/>
          <p:cNvSpPr txBox="1"/>
          <p:nvPr>
            <p:ph idx="1" type="body"/>
          </p:nvPr>
        </p:nvSpPr>
        <p:spPr>
          <a:xfrm>
            <a:off x="838200" y="1174500"/>
            <a:ext cx="10515600" cy="5002200"/>
          </a:xfrm>
          <a:prstGeom prst="rect">
            <a:avLst/>
          </a:prstGeom>
        </p:spPr>
        <p:txBody>
          <a:bodyPr anchorCtr="0" anchor="t" bIns="45700" lIns="91425" spcFirstLastPara="1" rIns="91425" wrap="square" tIns="45700">
            <a:noAutofit/>
          </a:bodyPr>
          <a:lstStyle/>
          <a:p>
            <a:pPr indent="-400050" lvl="0" marL="342900" rtl="0" algn="just">
              <a:lnSpc>
                <a:spcPct val="100000"/>
              </a:lnSpc>
              <a:spcBef>
                <a:spcPts val="400"/>
              </a:spcBef>
              <a:spcAft>
                <a:spcPts val="0"/>
              </a:spcAft>
              <a:buSzPts val="2300"/>
              <a:buFont typeface="Noto Sans Symbols"/>
              <a:buChar char="∙"/>
            </a:pPr>
            <a:r>
              <a:rPr lang="en-IN" sz="2900">
                <a:solidFill>
                  <a:srgbClr val="2E2E38"/>
                </a:solidFill>
              </a:rPr>
              <a:t>It is not in the scope of the class to which it is declared as friend.</a:t>
            </a:r>
            <a:endParaRPr sz="2900">
              <a:solidFill>
                <a:srgbClr val="2E2E38"/>
              </a:solidFill>
            </a:endParaRPr>
          </a:p>
          <a:p>
            <a:pPr indent="-400050" lvl="0" marL="342900" rtl="0" algn="just">
              <a:lnSpc>
                <a:spcPct val="100000"/>
              </a:lnSpc>
              <a:spcBef>
                <a:spcPts val="400"/>
              </a:spcBef>
              <a:spcAft>
                <a:spcPts val="0"/>
              </a:spcAft>
              <a:buSzPts val="2300"/>
              <a:buFont typeface="Noto Sans Symbols"/>
              <a:buChar char="∙"/>
            </a:pPr>
            <a:r>
              <a:rPr lang="en-IN" sz="2900">
                <a:solidFill>
                  <a:srgbClr val="2E2E38"/>
                </a:solidFill>
              </a:rPr>
              <a:t>Since it is not in the scope of the class </a:t>
            </a:r>
            <a:r>
              <a:rPr lang="en-IN" sz="2900" u="sng">
                <a:solidFill>
                  <a:srgbClr val="2E2E38"/>
                </a:solidFill>
              </a:rPr>
              <a:t>it cannot be called using an object of the class</a:t>
            </a:r>
            <a:r>
              <a:rPr lang="en-IN" sz="2900">
                <a:solidFill>
                  <a:srgbClr val="2E2E38"/>
                </a:solidFill>
              </a:rPr>
              <a:t>.</a:t>
            </a:r>
            <a:endParaRPr sz="2900">
              <a:solidFill>
                <a:srgbClr val="2E2E38"/>
              </a:solidFill>
            </a:endParaRPr>
          </a:p>
          <a:p>
            <a:pPr indent="-400050" lvl="0" marL="342900" rtl="0" algn="just">
              <a:lnSpc>
                <a:spcPct val="100000"/>
              </a:lnSpc>
              <a:spcBef>
                <a:spcPts val="400"/>
              </a:spcBef>
              <a:spcAft>
                <a:spcPts val="0"/>
              </a:spcAft>
              <a:buSzPts val="2300"/>
              <a:buFont typeface="Noto Sans Symbols"/>
              <a:buChar char="∙"/>
            </a:pPr>
            <a:r>
              <a:rPr lang="en-IN" sz="2900">
                <a:solidFill>
                  <a:srgbClr val="2E2E38"/>
                </a:solidFill>
              </a:rPr>
              <a:t>It can be invoked like a normal c++ function without the help of any object.</a:t>
            </a:r>
            <a:endParaRPr sz="2900">
              <a:solidFill>
                <a:srgbClr val="2E2E38"/>
              </a:solidFill>
            </a:endParaRPr>
          </a:p>
          <a:p>
            <a:pPr indent="-400050" lvl="0" marL="342900" rtl="0" algn="just">
              <a:lnSpc>
                <a:spcPct val="100000"/>
              </a:lnSpc>
              <a:spcBef>
                <a:spcPts val="400"/>
              </a:spcBef>
              <a:spcAft>
                <a:spcPts val="0"/>
              </a:spcAft>
              <a:buSzPts val="2300"/>
              <a:buFont typeface="Noto Sans Symbols"/>
              <a:buChar char="∙"/>
            </a:pPr>
            <a:r>
              <a:rPr lang="en-IN" sz="2900">
                <a:solidFill>
                  <a:srgbClr val="2E2E38"/>
                </a:solidFill>
              </a:rPr>
              <a:t>Unlike member function, it cannot access the data members directly and has to use an object name and dot (.) operator.</a:t>
            </a:r>
            <a:endParaRPr sz="2900">
              <a:solidFill>
                <a:srgbClr val="2E2E38"/>
              </a:solidFill>
            </a:endParaRPr>
          </a:p>
          <a:p>
            <a:pPr indent="-342900" lvl="0" marL="342900" rtl="0" algn="just">
              <a:lnSpc>
                <a:spcPct val="100000"/>
              </a:lnSpc>
              <a:spcBef>
                <a:spcPts val="400"/>
              </a:spcBef>
              <a:spcAft>
                <a:spcPts val="0"/>
              </a:spcAft>
              <a:buSzPts val="1400"/>
              <a:buFont typeface="Noto Sans Symbols"/>
              <a:buChar char="∙"/>
            </a:pPr>
            <a:r>
              <a:rPr lang="en-IN" sz="2900">
                <a:solidFill>
                  <a:srgbClr val="2E2E38"/>
                </a:solidFill>
              </a:rPr>
              <a:t>It can be declared either in the public or private sections of a class without affection its meaning</a:t>
            </a:r>
            <a:r>
              <a:rPr lang="en-IN" sz="2700">
                <a:solidFill>
                  <a:srgbClr val="2E2E38"/>
                </a:solidFill>
                <a:latin typeface="Times New Roman"/>
                <a:ea typeface="Times New Roman"/>
                <a:cs typeface="Times New Roman"/>
                <a:sym typeface="Times New Roman"/>
              </a:rPr>
              <a:t>.</a:t>
            </a:r>
            <a:endParaRPr sz="2700">
              <a:solidFill>
                <a:srgbClr val="2E2E38"/>
              </a:solidFill>
              <a:latin typeface="Times New Roman"/>
              <a:ea typeface="Times New Roman"/>
              <a:cs typeface="Times New Roman"/>
              <a:sym typeface="Times New Roman"/>
            </a:endParaRPr>
          </a:p>
          <a:p>
            <a:pPr indent="-228600" lvl="0" marL="457200" rtl="0" algn="l">
              <a:lnSpc>
                <a:spcPct val="100000"/>
              </a:lnSpc>
              <a:spcBef>
                <a:spcPts val="400"/>
              </a:spcBef>
              <a:spcAft>
                <a:spcPts val="0"/>
              </a:spcAft>
              <a:buClr>
                <a:schemeClr val="dk1"/>
              </a:buClr>
              <a:buSzPts val="1400"/>
              <a:buFont typeface="Arial"/>
              <a:buNone/>
            </a:pPr>
            <a:r>
              <a:t/>
            </a:r>
            <a:endParaRPr sz="2700">
              <a:solidFill>
                <a:srgbClr val="2E2E38"/>
              </a:solidFill>
              <a:latin typeface="Times New Roman"/>
              <a:ea typeface="Times New Roman"/>
              <a:cs typeface="Times New Roman"/>
              <a:sym typeface="Times New Roman"/>
            </a:endParaRPr>
          </a:p>
          <a:p>
            <a:pPr indent="0" lvl="0" marL="0" rtl="0" algn="l">
              <a:spcBef>
                <a:spcPts val="100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86" name="Google Shape;286;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IN"/>
              <a:t>Syntax:</a:t>
            </a:r>
            <a:endParaRPr/>
          </a:p>
          <a:p>
            <a:pPr indent="0" lvl="0" marL="0" rtl="0" algn="l">
              <a:lnSpc>
                <a:spcPct val="90000"/>
              </a:lnSpc>
              <a:spcBef>
                <a:spcPts val="1000"/>
              </a:spcBef>
              <a:spcAft>
                <a:spcPts val="0"/>
              </a:spcAft>
              <a:buClr>
                <a:schemeClr val="dk1"/>
              </a:buClr>
              <a:buSzPts val="2800"/>
              <a:buNone/>
            </a:pPr>
            <a:r>
              <a:rPr lang="en-IN"/>
              <a:t>class class_name {</a:t>
            </a:r>
            <a:endParaRPr/>
          </a:p>
          <a:p>
            <a:pPr indent="0" lvl="0" marL="0" rtl="0" algn="l">
              <a:lnSpc>
                <a:spcPct val="90000"/>
              </a:lnSpc>
              <a:spcBef>
                <a:spcPts val="1000"/>
              </a:spcBef>
              <a:spcAft>
                <a:spcPts val="0"/>
              </a:spcAft>
              <a:buClr>
                <a:schemeClr val="dk1"/>
              </a:buClr>
              <a:buSzPts val="2800"/>
              <a:buNone/>
            </a:pPr>
            <a:r>
              <a:rPr lang="en-IN"/>
              <a:t> ...... </a:t>
            </a:r>
            <a:endParaRPr/>
          </a:p>
          <a:p>
            <a:pPr indent="0" lvl="0" marL="0" rtl="0" algn="l">
              <a:lnSpc>
                <a:spcPct val="90000"/>
              </a:lnSpc>
              <a:spcBef>
                <a:spcPts val="1000"/>
              </a:spcBef>
              <a:spcAft>
                <a:spcPts val="0"/>
              </a:spcAft>
              <a:buClr>
                <a:schemeClr val="dk1"/>
              </a:buClr>
              <a:buSzPts val="2800"/>
              <a:buNone/>
            </a:pPr>
            <a:r>
              <a:rPr lang="en-IN"/>
              <a:t>friend returntype function_name(arguments); </a:t>
            </a:r>
            <a:endParaRPr/>
          </a:p>
          <a:p>
            <a:pPr indent="0" lvl="0" marL="0" rtl="0" algn="l">
              <a:lnSpc>
                <a:spcPct val="90000"/>
              </a:lnSpc>
              <a:spcBef>
                <a:spcPts val="1000"/>
              </a:spcBef>
              <a:spcAft>
                <a:spcPts val="0"/>
              </a:spcAft>
              <a:buClr>
                <a:schemeClr val="dk1"/>
              </a:buClr>
              <a:buSzPts val="2800"/>
              <a:buNone/>
            </a:pPr>
            <a:r>
              <a:rPr lang="en-IN"/>
              <a:t>}</a:t>
            </a:r>
            <a:endParaRPr/>
          </a:p>
          <a:p>
            <a:pPr indent="0" lvl="0" marL="0" rtl="0" algn="l">
              <a:lnSpc>
                <a:spcPct val="90000"/>
              </a:lnSpc>
              <a:spcBef>
                <a:spcPts val="1000"/>
              </a:spcBef>
              <a:spcAft>
                <a:spcPts val="0"/>
              </a:spcAft>
              <a:buClr>
                <a:schemeClr val="dk1"/>
              </a:buClr>
              <a:buSzPts val="2800"/>
              <a:buNone/>
            </a:pPr>
            <a:br>
              <a:rPr lang="en-IN"/>
            </a:b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7"/>
          <p:cNvSpPr txBox="1"/>
          <p:nvPr>
            <p:ph type="title"/>
          </p:nvPr>
        </p:nvSpPr>
        <p:spPr>
          <a:xfrm>
            <a:off x="838200" y="365125"/>
            <a:ext cx="10515600" cy="7016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92" name="Google Shape;292;p17"/>
          <p:cNvSpPr txBox="1"/>
          <p:nvPr>
            <p:ph idx="1" type="body"/>
          </p:nvPr>
        </p:nvSpPr>
        <p:spPr>
          <a:xfrm>
            <a:off x="838200" y="1295400"/>
            <a:ext cx="5181600" cy="4881563"/>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lnSpc>
                <a:spcPct val="90000"/>
              </a:lnSpc>
              <a:spcBef>
                <a:spcPts val="0"/>
              </a:spcBef>
              <a:spcAft>
                <a:spcPts val="0"/>
              </a:spcAft>
              <a:buClr>
                <a:schemeClr val="dk1"/>
              </a:buClr>
              <a:buSzPct val="100000"/>
              <a:buNone/>
            </a:pPr>
            <a:r>
              <a:rPr lang="en-IN"/>
              <a:t>#include&lt;iostream.h&gt; </a:t>
            </a:r>
            <a:endParaRPr/>
          </a:p>
          <a:p>
            <a:pPr indent="0" lvl="0" marL="0" rtl="0" algn="l">
              <a:lnSpc>
                <a:spcPct val="90000"/>
              </a:lnSpc>
              <a:spcBef>
                <a:spcPts val="1000"/>
              </a:spcBef>
              <a:spcAft>
                <a:spcPts val="0"/>
              </a:spcAft>
              <a:buClr>
                <a:schemeClr val="dk1"/>
              </a:buClr>
              <a:buSzPct val="100000"/>
              <a:buNone/>
            </a:pPr>
            <a:r>
              <a:rPr lang="en-IN"/>
              <a:t>#include&lt;conio.h&gt;</a:t>
            </a:r>
            <a:endParaRPr/>
          </a:p>
          <a:p>
            <a:pPr indent="0" lvl="0" marL="0" rtl="0" algn="l">
              <a:lnSpc>
                <a:spcPct val="90000"/>
              </a:lnSpc>
              <a:spcBef>
                <a:spcPts val="1000"/>
              </a:spcBef>
              <a:spcAft>
                <a:spcPts val="0"/>
              </a:spcAft>
              <a:buClr>
                <a:schemeClr val="dk1"/>
              </a:buClr>
              <a:buSzPct val="100000"/>
              <a:buNone/>
            </a:pPr>
            <a:r>
              <a:rPr lang="en-IN"/>
              <a:t> </a:t>
            </a:r>
            <a:r>
              <a:rPr b="1" lang="en-IN"/>
              <a:t>class</a:t>
            </a:r>
            <a:r>
              <a:rPr lang="en-IN"/>
              <a:t> employee</a:t>
            </a:r>
            <a:endParaRPr/>
          </a:p>
          <a:p>
            <a:pPr indent="0" lvl="0" marL="0" rtl="0" algn="l">
              <a:lnSpc>
                <a:spcPct val="90000"/>
              </a:lnSpc>
              <a:spcBef>
                <a:spcPts val="1000"/>
              </a:spcBef>
              <a:spcAft>
                <a:spcPts val="0"/>
              </a:spcAft>
              <a:buClr>
                <a:schemeClr val="dk1"/>
              </a:buClr>
              <a:buSzPct val="100000"/>
              <a:buNone/>
            </a:pPr>
            <a:r>
              <a:rPr lang="en-IN"/>
              <a:t> {</a:t>
            </a:r>
            <a:endParaRPr/>
          </a:p>
          <a:p>
            <a:pPr indent="0" lvl="0" marL="0" rtl="0" algn="l">
              <a:lnSpc>
                <a:spcPct val="90000"/>
              </a:lnSpc>
              <a:spcBef>
                <a:spcPts val="1000"/>
              </a:spcBef>
              <a:spcAft>
                <a:spcPts val="0"/>
              </a:spcAft>
              <a:buClr>
                <a:schemeClr val="dk1"/>
              </a:buClr>
              <a:buSzPct val="100000"/>
              <a:buNone/>
            </a:pPr>
            <a:r>
              <a:rPr lang="en-IN"/>
              <a:t> </a:t>
            </a:r>
            <a:r>
              <a:rPr b="1" lang="en-IN"/>
              <a:t>private</a:t>
            </a:r>
            <a:r>
              <a:rPr lang="en-IN"/>
              <a:t>: </a:t>
            </a:r>
            <a:endParaRPr/>
          </a:p>
          <a:p>
            <a:pPr indent="0" lvl="0" marL="0" rtl="0" algn="l">
              <a:lnSpc>
                <a:spcPct val="90000"/>
              </a:lnSpc>
              <a:spcBef>
                <a:spcPts val="1000"/>
              </a:spcBef>
              <a:spcAft>
                <a:spcPts val="0"/>
              </a:spcAft>
              <a:buClr>
                <a:schemeClr val="dk1"/>
              </a:buClr>
              <a:buSzPct val="100000"/>
              <a:buNone/>
            </a:pPr>
            <a:r>
              <a:rPr b="1" lang="en-IN"/>
              <a:t>friend</a:t>
            </a:r>
            <a:r>
              <a:rPr lang="en-IN"/>
              <a:t> </a:t>
            </a:r>
            <a:r>
              <a:rPr b="1" lang="en-IN"/>
              <a:t>void</a:t>
            </a:r>
            <a:r>
              <a:rPr lang="en-IN"/>
              <a:t> sal(); </a:t>
            </a:r>
            <a:endParaRPr/>
          </a:p>
          <a:p>
            <a:pPr indent="0" lvl="0" marL="0" rtl="0" algn="l">
              <a:lnSpc>
                <a:spcPct val="90000"/>
              </a:lnSpc>
              <a:spcBef>
                <a:spcPts val="1000"/>
              </a:spcBef>
              <a:spcAft>
                <a:spcPts val="0"/>
              </a:spcAft>
              <a:buClr>
                <a:schemeClr val="dk1"/>
              </a:buClr>
              <a:buSzPct val="100000"/>
              <a:buNone/>
            </a:pPr>
            <a:r>
              <a:rPr lang="en-IN"/>
              <a:t>}; </a:t>
            </a:r>
            <a:endParaRPr/>
          </a:p>
          <a:p>
            <a:pPr indent="0" lvl="0" marL="0" rtl="0" algn="l">
              <a:lnSpc>
                <a:spcPct val="90000"/>
              </a:lnSpc>
              <a:spcBef>
                <a:spcPts val="1000"/>
              </a:spcBef>
              <a:spcAft>
                <a:spcPts val="0"/>
              </a:spcAft>
              <a:buClr>
                <a:schemeClr val="dk1"/>
              </a:buClr>
              <a:buSzPct val="100000"/>
              <a:buNone/>
            </a:pPr>
            <a:r>
              <a:rPr b="1" lang="en-IN"/>
              <a:t>void</a:t>
            </a:r>
            <a:r>
              <a:rPr lang="en-IN"/>
              <a:t> sal() </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 </a:t>
            </a:r>
            <a:r>
              <a:rPr b="1" lang="en-IN"/>
              <a:t>int</a:t>
            </a:r>
            <a:r>
              <a:rPr lang="en-IN"/>
              <a:t> salary=4000;</a:t>
            </a:r>
            <a:endParaRPr/>
          </a:p>
          <a:p>
            <a:pPr indent="0" lvl="0" marL="0" rtl="0" algn="l">
              <a:lnSpc>
                <a:spcPct val="90000"/>
              </a:lnSpc>
              <a:spcBef>
                <a:spcPts val="1000"/>
              </a:spcBef>
              <a:spcAft>
                <a:spcPts val="0"/>
              </a:spcAft>
              <a:buClr>
                <a:schemeClr val="dk1"/>
              </a:buClr>
              <a:buSzPct val="100000"/>
              <a:buNone/>
            </a:pPr>
            <a:r>
              <a:rPr lang="en-IN"/>
              <a:t> cout&lt;&lt;"Salary: "&lt;&lt;salary; </a:t>
            </a:r>
            <a:endParaRPr/>
          </a:p>
          <a:p>
            <a:pPr indent="0" lvl="0" marL="0" rtl="0" algn="l">
              <a:lnSpc>
                <a:spcPct val="90000"/>
              </a:lnSpc>
              <a:spcBef>
                <a:spcPts val="1000"/>
              </a:spcBef>
              <a:spcAft>
                <a:spcPts val="0"/>
              </a:spcAft>
              <a:buClr>
                <a:schemeClr val="dk1"/>
              </a:buClr>
              <a:buSzPct val="100000"/>
              <a:buNone/>
            </a:pPr>
            <a:r>
              <a:rPr lang="en-IN"/>
              <a:t>} </a:t>
            </a:r>
            <a:endParaRPr/>
          </a:p>
          <a:p>
            <a:pPr indent="0" lvl="0" marL="0" rtl="0" algn="l">
              <a:lnSpc>
                <a:spcPct val="90000"/>
              </a:lnSpc>
              <a:spcBef>
                <a:spcPts val="1000"/>
              </a:spcBef>
              <a:spcAft>
                <a:spcPts val="0"/>
              </a:spcAft>
              <a:buClr>
                <a:schemeClr val="dk1"/>
              </a:buClr>
              <a:buSzPct val="100000"/>
              <a:buNone/>
            </a:pPr>
            <a:br>
              <a:rPr lang="en-IN"/>
            </a:br>
            <a:endParaRPr/>
          </a:p>
        </p:txBody>
      </p:sp>
      <p:sp>
        <p:nvSpPr>
          <p:cNvPr id="293" name="Google Shape;293;p17"/>
          <p:cNvSpPr txBox="1"/>
          <p:nvPr>
            <p:ph idx="2" type="body"/>
          </p:nvPr>
        </p:nvSpPr>
        <p:spPr>
          <a:xfrm>
            <a:off x="6172200" y="1295400"/>
            <a:ext cx="5181600" cy="4881563"/>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lnSpc>
                <a:spcPct val="90000"/>
              </a:lnSpc>
              <a:spcBef>
                <a:spcPts val="0"/>
              </a:spcBef>
              <a:spcAft>
                <a:spcPts val="0"/>
              </a:spcAft>
              <a:buClr>
                <a:schemeClr val="dk1"/>
              </a:buClr>
              <a:buSzPct val="100000"/>
              <a:buNone/>
            </a:pPr>
            <a:r>
              <a:t/>
            </a:r>
            <a:endParaRPr b="1"/>
          </a:p>
          <a:p>
            <a:pPr indent="0" lvl="0" marL="0" rtl="0" algn="l">
              <a:lnSpc>
                <a:spcPct val="90000"/>
              </a:lnSpc>
              <a:spcBef>
                <a:spcPts val="0"/>
              </a:spcBef>
              <a:spcAft>
                <a:spcPts val="0"/>
              </a:spcAft>
              <a:buClr>
                <a:schemeClr val="dk1"/>
              </a:buClr>
              <a:buSzPct val="100000"/>
              <a:buNone/>
            </a:pPr>
            <a:r>
              <a:t/>
            </a:r>
            <a:endParaRPr b="1"/>
          </a:p>
          <a:p>
            <a:pPr indent="0" lvl="0" marL="0" rtl="0" algn="l">
              <a:spcBef>
                <a:spcPts val="1000"/>
              </a:spcBef>
              <a:spcAft>
                <a:spcPts val="0"/>
              </a:spcAft>
              <a:buClr>
                <a:schemeClr val="dk1"/>
              </a:buClr>
              <a:buSzPct val="100000"/>
              <a:buNone/>
            </a:pPr>
            <a:r>
              <a:rPr b="1" lang="en-IN"/>
              <a:t>void</a:t>
            </a:r>
            <a:r>
              <a:rPr lang="en-IN"/>
              <a:t> main() </a:t>
            </a:r>
            <a:endParaRPr/>
          </a:p>
          <a:p>
            <a:pPr indent="0" lvl="0" marL="0" rtl="0" algn="l">
              <a:spcBef>
                <a:spcPts val="1000"/>
              </a:spcBef>
              <a:spcAft>
                <a:spcPts val="0"/>
              </a:spcAft>
              <a:buClr>
                <a:schemeClr val="dk1"/>
              </a:buClr>
              <a:buSzPct val="100000"/>
              <a:buFont typeface="Arial"/>
              <a:buNone/>
            </a:pPr>
            <a:r>
              <a:rPr lang="en-IN"/>
              <a:t>{ </a:t>
            </a:r>
            <a:endParaRPr/>
          </a:p>
          <a:p>
            <a:pPr indent="0" lvl="0" marL="0" rtl="0" algn="l">
              <a:spcBef>
                <a:spcPts val="1000"/>
              </a:spcBef>
              <a:spcAft>
                <a:spcPts val="0"/>
              </a:spcAft>
              <a:buClr>
                <a:schemeClr val="dk1"/>
              </a:buClr>
              <a:buSzPct val="100000"/>
              <a:buFont typeface="Arial"/>
              <a:buNone/>
            </a:pPr>
            <a:r>
              <a:rPr lang="en-IN"/>
              <a:t>employee e; </a:t>
            </a:r>
            <a:endParaRPr/>
          </a:p>
          <a:p>
            <a:pPr indent="0" lvl="0" marL="0" rtl="0" algn="l">
              <a:spcBef>
                <a:spcPts val="1000"/>
              </a:spcBef>
              <a:spcAft>
                <a:spcPts val="0"/>
              </a:spcAft>
              <a:buClr>
                <a:schemeClr val="dk1"/>
              </a:buClr>
              <a:buSzPct val="100000"/>
              <a:buFont typeface="Arial"/>
              <a:buNone/>
            </a:pPr>
            <a:r>
              <a:rPr lang="en-IN"/>
              <a:t>sal(); </a:t>
            </a:r>
            <a:endParaRPr/>
          </a:p>
          <a:p>
            <a:pPr indent="0" lvl="0" marL="0" rtl="0" algn="l">
              <a:spcBef>
                <a:spcPts val="1000"/>
              </a:spcBef>
              <a:spcAft>
                <a:spcPts val="0"/>
              </a:spcAft>
              <a:buClr>
                <a:schemeClr val="dk1"/>
              </a:buClr>
              <a:buSzPct val="100000"/>
              <a:buFont typeface="Arial"/>
              <a:buNone/>
            </a:pPr>
            <a:r>
              <a:rPr lang="en-IN"/>
              <a:t>getch();</a:t>
            </a:r>
            <a:endParaRPr/>
          </a:p>
          <a:p>
            <a:pPr indent="0" lvl="0" marL="0" rtl="0" algn="l">
              <a:spcBef>
                <a:spcPts val="1000"/>
              </a:spcBef>
              <a:spcAft>
                <a:spcPts val="0"/>
              </a:spcAft>
              <a:buClr>
                <a:schemeClr val="dk1"/>
              </a:buClr>
              <a:buSzPct val="100000"/>
              <a:buFont typeface="Arial"/>
              <a:buNone/>
            </a:pPr>
            <a:r>
              <a:rPr lang="en-IN"/>
              <a:t> }</a:t>
            </a:r>
            <a:endParaRPr/>
          </a:p>
          <a:p>
            <a:pPr indent="0" lvl="0" marL="0" rtl="0" algn="l">
              <a:lnSpc>
                <a:spcPct val="90000"/>
              </a:lnSpc>
              <a:spcBef>
                <a:spcPts val="0"/>
              </a:spcBef>
              <a:spcAft>
                <a:spcPts val="0"/>
              </a:spcAft>
              <a:buClr>
                <a:schemeClr val="dk1"/>
              </a:buClr>
              <a:buSzPct val="100000"/>
              <a:buNone/>
            </a:pPr>
            <a:r>
              <a:t/>
            </a:r>
            <a:endParaRPr b="1"/>
          </a:p>
          <a:p>
            <a:pPr indent="0" lvl="0" marL="0" rtl="0" algn="l">
              <a:lnSpc>
                <a:spcPct val="90000"/>
              </a:lnSpc>
              <a:spcBef>
                <a:spcPts val="0"/>
              </a:spcBef>
              <a:spcAft>
                <a:spcPts val="0"/>
              </a:spcAft>
              <a:buClr>
                <a:schemeClr val="dk1"/>
              </a:buClr>
              <a:buSzPct val="100000"/>
              <a:buNone/>
            </a:pPr>
            <a:r>
              <a:t/>
            </a:r>
            <a:endParaRPr b="1"/>
          </a:p>
          <a:p>
            <a:pPr indent="0" lvl="0" marL="0" rtl="0" algn="l">
              <a:lnSpc>
                <a:spcPct val="90000"/>
              </a:lnSpc>
              <a:spcBef>
                <a:spcPts val="0"/>
              </a:spcBef>
              <a:spcAft>
                <a:spcPts val="0"/>
              </a:spcAft>
              <a:buClr>
                <a:schemeClr val="dk1"/>
              </a:buClr>
              <a:buSzPct val="100000"/>
              <a:buNone/>
            </a:pPr>
            <a:r>
              <a:t/>
            </a:r>
            <a:endParaRPr b="1"/>
          </a:p>
          <a:p>
            <a:pPr indent="0" lvl="0" marL="0" rtl="0" algn="l">
              <a:lnSpc>
                <a:spcPct val="90000"/>
              </a:lnSpc>
              <a:spcBef>
                <a:spcPts val="0"/>
              </a:spcBef>
              <a:spcAft>
                <a:spcPts val="0"/>
              </a:spcAft>
              <a:buClr>
                <a:schemeClr val="dk1"/>
              </a:buClr>
              <a:buSzPct val="100000"/>
              <a:buNone/>
            </a:pPr>
            <a:r>
              <a:t/>
            </a:r>
            <a:endParaRPr b="1"/>
          </a:p>
          <a:p>
            <a:pPr indent="0" lvl="0" marL="0" rtl="0" algn="l">
              <a:lnSpc>
                <a:spcPct val="90000"/>
              </a:lnSpc>
              <a:spcBef>
                <a:spcPts val="0"/>
              </a:spcBef>
              <a:spcAft>
                <a:spcPts val="0"/>
              </a:spcAft>
              <a:buClr>
                <a:schemeClr val="dk1"/>
              </a:buClr>
              <a:buSzPct val="100000"/>
              <a:buNone/>
            </a:pPr>
            <a:r>
              <a:t/>
            </a:r>
            <a:endParaRPr b="1"/>
          </a:p>
          <a:p>
            <a:pPr indent="0" lvl="0" marL="0" rtl="0" algn="l">
              <a:lnSpc>
                <a:spcPct val="90000"/>
              </a:lnSpc>
              <a:spcBef>
                <a:spcPts val="0"/>
              </a:spcBef>
              <a:spcAft>
                <a:spcPts val="0"/>
              </a:spcAft>
              <a:buClr>
                <a:schemeClr val="dk1"/>
              </a:buClr>
              <a:buSzPct val="100000"/>
              <a:buNone/>
            </a:pPr>
            <a:r>
              <a:rPr b="1" lang="en-IN"/>
              <a:t>Output</a:t>
            </a:r>
            <a:endParaRPr/>
          </a:p>
          <a:p>
            <a:pPr indent="0" lvl="0" marL="0" rtl="0" algn="l">
              <a:lnSpc>
                <a:spcPct val="90000"/>
              </a:lnSpc>
              <a:spcBef>
                <a:spcPts val="1000"/>
              </a:spcBef>
              <a:spcAft>
                <a:spcPts val="0"/>
              </a:spcAft>
              <a:buClr>
                <a:schemeClr val="dk1"/>
              </a:buClr>
              <a:buSzPct val="100000"/>
              <a:buNone/>
            </a:pPr>
            <a:r>
              <a:rPr lang="en-IN"/>
              <a:t>Salary: 4000</a:t>
            </a:r>
            <a:endParaRPr/>
          </a:p>
          <a:p>
            <a:pPr indent="0" lvl="0" marL="0" rtl="0" algn="l">
              <a:lnSpc>
                <a:spcPct val="90000"/>
              </a:lnSpc>
              <a:spcBef>
                <a:spcPts val="1000"/>
              </a:spcBef>
              <a:spcAft>
                <a:spcPts val="0"/>
              </a:spcAft>
              <a:buClr>
                <a:schemeClr val="dk1"/>
              </a:buClr>
              <a:buSzPct val="100000"/>
              <a:buNone/>
            </a:pPr>
            <a:br>
              <a:rPr lang="en-IN"/>
            </a:b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18"/>
          <p:cNvSpPr txBox="1"/>
          <p:nvPr>
            <p:ph type="title"/>
          </p:nvPr>
        </p:nvSpPr>
        <p:spPr>
          <a:xfrm>
            <a:off x="838200" y="365125"/>
            <a:ext cx="10515600" cy="6254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t/>
            </a:r>
            <a:endParaRPr/>
          </a:p>
        </p:txBody>
      </p:sp>
      <p:sp>
        <p:nvSpPr>
          <p:cNvPr id="299" name="Google Shape;299;p18"/>
          <p:cNvSpPr txBox="1"/>
          <p:nvPr>
            <p:ph idx="1" type="body"/>
          </p:nvPr>
        </p:nvSpPr>
        <p:spPr>
          <a:xfrm>
            <a:off x="838200" y="1120500"/>
            <a:ext cx="5181600" cy="5056500"/>
          </a:xfrm>
          <a:prstGeom prst="rect">
            <a:avLst/>
          </a:prstGeom>
          <a:noFill/>
          <a:ln>
            <a:noFill/>
          </a:ln>
        </p:spPr>
        <p:txBody>
          <a:bodyPr anchorCtr="0" anchor="t" bIns="45700" lIns="91425" spcFirstLastPara="1" rIns="91425" wrap="square" tIns="45700">
            <a:noAutofit/>
          </a:bodyPr>
          <a:lstStyle/>
          <a:p>
            <a:pPr indent="0" lvl="0" marL="0" rtl="0" algn="l">
              <a:lnSpc>
                <a:spcPct val="70000"/>
              </a:lnSpc>
              <a:spcBef>
                <a:spcPts val="0"/>
              </a:spcBef>
              <a:spcAft>
                <a:spcPts val="0"/>
              </a:spcAft>
              <a:buClr>
                <a:schemeClr val="dk1"/>
              </a:buClr>
              <a:buSzPts val="1540"/>
              <a:buNone/>
            </a:pPr>
            <a:r>
              <a:rPr b="1" lang="en-IN" sz="1840"/>
              <a:t>#include&lt;iostream.h&gt;</a:t>
            </a:r>
            <a:endParaRPr b="1" sz="1840"/>
          </a:p>
          <a:p>
            <a:pPr indent="0" lvl="0" marL="0" rtl="0" algn="l">
              <a:lnSpc>
                <a:spcPct val="70000"/>
              </a:lnSpc>
              <a:spcBef>
                <a:spcPts val="1000"/>
              </a:spcBef>
              <a:spcAft>
                <a:spcPts val="0"/>
              </a:spcAft>
              <a:buClr>
                <a:schemeClr val="dk1"/>
              </a:buClr>
              <a:buSzPts val="1540"/>
              <a:buNone/>
            </a:pPr>
            <a:r>
              <a:rPr b="1" lang="en-IN" sz="1840"/>
              <a:t>#include&lt;conio.h&gt;</a:t>
            </a:r>
            <a:endParaRPr b="1" sz="1840"/>
          </a:p>
          <a:p>
            <a:pPr indent="0" lvl="0" marL="0" rtl="0" algn="l">
              <a:lnSpc>
                <a:spcPct val="70000"/>
              </a:lnSpc>
              <a:spcBef>
                <a:spcPts val="1000"/>
              </a:spcBef>
              <a:spcAft>
                <a:spcPts val="0"/>
              </a:spcAft>
              <a:buClr>
                <a:schemeClr val="dk1"/>
              </a:buClr>
              <a:buSzPts val="1540"/>
              <a:buNone/>
            </a:pPr>
            <a:br>
              <a:rPr b="1" lang="en-IN" sz="1840"/>
            </a:br>
            <a:r>
              <a:rPr b="1" lang="en-IN" sz="1840"/>
              <a:t>class sum</a:t>
            </a:r>
            <a:endParaRPr b="1" sz="1840"/>
          </a:p>
          <a:p>
            <a:pPr indent="0" lvl="0" marL="0" rtl="0" algn="l">
              <a:lnSpc>
                <a:spcPct val="70000"/>
              </a:lnSpc>
              <a:spcBef>
                <a:spcPts val="1000"/>
              </a:spcBef>
              <a:spcAft>
                <a:spcPts val="0"/>
              </a:spcAft>
              <a:buClr>
                <a:schemeClr val="dk1"/>
              </a:buClr>
              <a:buSzPts val="1540"/>
              <a:buNone/>
            </a:pPr>
            <a:r>
              <a:rPr b="1" lang="en-IN" sz="1840"/>
              <a:t>{</a:t>
            </a:r>
            <a:endParaRPr b="1" sz="1840"/>
          </a:p>
          <a:p>
            <a:pPr indent="0" lvl="0" marL="0" rtl="0" algn="l">
              <a:lnSpc>
                <a:spcPct val="70000"/>
              </a:lnSpc>
              <a:spcBef>
                <a:spcPts val="1000"/>
              </a:spcBef>
              <a:spcAft>
                <a:spcPts val="0"/>
              </a:spcAft>
              <a:buClr>
                <a:schemeClr val="dk1"/>
              </a:buClr>
              <a:buSzPts val="1540"/>
              <a:buNone/>
            </a:pPr>
            <a:r>
              <a:rPr b="1" lang="en-IN" sz="1840"/>
              <a:t>int a,b,c;</a:t>
            </a:r>
            <a:endParaRPr b="1" sz="1840"/>
          </a:p>
          <a:p>
            <a:pPr indent="0" lvl="0" marL="0" rtl="0" algn="l">
              <a:lnSpc>
                <a:spcPct val="70000"/>
              </a:lnSpc>
              <a:spcBef>
                <a:spcPts val="1000"/>
              </a:spcBef>
              <a:spcAft>
                <a:spcPts val="0"/>
              </a:spcAft>
              <a:buClr>
                <a:schemeClr val="dk1"/>
              </a:buClr>
              <a:buSzPts val="1540"/>
              <a:buNone/>
            </a:pPr>
            <a:r>
              <a:rPr b="1" lang="en-IN" sz="1840"/>
              <a:t>public:</a:t>
            </a:r>
            <a:endParaRPr b="1" sz="1840"/>
          </a:p>
          <a:p>
            <a:pPr indent="0" lvl="0" marL="0" rtl="0" algn="l">
              <a:lnSpc>
                <a:spcPct val="70000"/>
              </a:lnSpc>
              <a:spcBef>
                <a:spcPts val="1000"/>
              </a:spcBef>
              <a:spcAft>
                <a:spcPts val="0"/>
              </a:spcAft>
              <a:buClr>
                <a:schemeClr val="dk1"/>
              </a:buClr>
              <a:buSzPts val="1540"/>
              <a:buNone/>
            </a:pPr>
            <a:r>
              <a:rPr b="1" lang="en-IN" sz="1840"/>
              <a:t>void get()</a:t>
            </a:r>
            <a:endParaRPr b="1" sz="1840"/>
          </a:p>
          <a:p>
            <a:pPr indent="0" lvl="0" marL="0" rtl="0" algn="l">
              <a:lnSpc>
                <a:spcPct val="70000"/>
              </a:lnSpc>
              <a:spcBef>
                <a:spcPts val="1000"/>
              </a:spcBef>
              <a:spcAft>
                <a:spcPts val="0"/>
              </a:spcAft>
              <a:buClr>
                <a:schemeClr val="dk1"/>
              </a:buClr>
              <a:buSzPts val="1540"/>
              <a:buNone/>
            </a:pPr>
            <a:r>
              <a:rPr b="1" lang="en-IN" sz="1840"/>
              <a:t>{</a:t>
            </a:r>
            <a:endParaRPr b="1" sz="1840"/>
          </a:p>
          <a:p>
            <a:pPr indent="0" lvl="0" marL="0" rtl="0" algn="l">
              <a:lnSpc>
                <a:spcPct val="70000"/>
              </a:lnSpc>
              <a:spcBef>
                <a:spcPts val="1000"/>
              </a:spcBef>
              <a:spcAft>
                <a:spcPts val="0"/>
              </a:spcAft>
              <a:buClr>
                <a:schemeClr val="dk1"/>
              </a:buClr>
              <a:buSzPts val="1540"/>
              <a:buNone/>
            </a:pPr>
            <a:r>
              <a:rPr b="1" lang="en-IN" sz="1840"/>
              <a:t>cout&lt;&lt;"Enter a and b:";</a:t>
            </a:r>
            <a:endParaRPr b="1" sz="1840"/>
          </a:p>
          <a:p>
            <a:pPr indent="0" lvl="0" marL="0" rtl="0" algn="l">
              <a:lnSpc>
                <a:spcPct val="70000"/>
              </a:lnSpc>
              <a:spcBef>
                <a:spcPts val="1000"/>
              </a:spcBef>
              <a:spcAft>
                <a:spcPts val="0"/>
              </a:spcAft>
              <a:buClr>
                <a:schemeClr val="dk1"/>
              </a:buClr>
              <a:buSzPts val="1540"/>
              <a:buNone/>
            </a:pPr>
            <a:r>
              <a:rPr b="1" lang="en-IN" sz="1840"/>
              <a:t>cin&gt;&gt;a&gt;&gt;b;</a:t>
            </a:r>
            <a:endParaRPr b="1" sz="1840"/>
          </a:p>
          <a:p>
            <a:pPr indent="0" lvl="0" marL="0" rtl="0" algn="l">
              <a:lnSpc>
                <a:spcPct val="70000"/>
              </a:lnSpc>
              <a:spcBef>
                <a:spcPts val="1000"/>
              </a:spcBef>
              <a:spcAft>
                <a:spcPts val="0"/>
              </a:spcAft>
              <a:buClr>
                <a:schemeClr val="dk1"/>
              </a:buClr>
              <a:buSzPts val="1540"/>
              <a:buNone/>
            </a:pPr>
            <a:r>
              <a:t/>
            </a:r>
            <a:endParaRPr b="1" sz="1840"/>
          </a:p>
          <a:p>
            <a:pPr indent="0" lvl="0" marL="0" rtl="0" algn="l">
              <a:lnSpc>
                <a:spcPct val="70000"/>
              </a:lnSpc>
              <a:spcBef>
                <a:spcPts val="1000"/>
              </a:spcBef>
              <a:spcAft>
                <a:spcPts val="0"/>
              </a:spcAft>
              <a:buClr>
                <a:schemeClr val="dk1"/>
              </a:buClr>
              <a:buSzPts val="1540"/>
              <a:buNone/>
            </a:pPr>
            <a:r>
              <a:rPr b="1" lang="en-IN" sz="1840"/>
              <a:t>}</a:t>
            </a:r>
            <a:endParaRPr b="1" sz="1840"/>
          </a:p>
          <a:p>
            <a:pPr indent="0" lvl="0" marL="0" rtl="0" algn="l">
              <a:lnSpc>
                <a:spcPct val="70000"/>
              </a:lnSpc>
              <a:spcBef>
                <a:spcPts val="1000"/>
              </a:spcBef>
              <a:spcAft>
                <a:spcPts val="0"/>
              </a:spcAft>
              <a:buClr>
                <a:schemeClr val="dk1"/>
              </a:buClr>
              <a:buSzPts val="1540"/>
              <a:buNone/>
            </a:pPr>
            <a:r>
              <a:rPr b="1" lang="en-IN" sz="1840"/>
              <a:t>friend void add(sum x);</a:t>
            </a:r>
            <a:endParaRPr b="1" sz="1840"/>
          </a:p>
          <a:p>
            <a:pPr indent="0" lvl="0" marL="0" rtl="0" algn="l">
              <a:lnSpc>
                <a:spcPct val="70000"/>
              </a:lnSpc>
              <a:spcBef>
                <a:spcPts val="1000"/>
              </a:spcBef>
              <a:spcAft>
                <a:spcPts val="0"/>
              </a:spcAft>
              <a:buClr>
                <a:schemeClr val="dk1"/>
              </a:buClr>
              <a:buSzPts val="1540"/>
              <a:buNone/>
            </a:pPr>
            <a:br>
              <a:rPr b="1" lang="en-IN" sz="1840"/>
            </a:br>
            <a:r>
              <a:rPr b="1" lang="en-IN" sz="1840"/>
              <a:t>};</a:t>
            </a:r>
            <a:endParaRPr b="1" sz="1840"/>
          </a:p>
          <a:p>
            <a:pPr indent="0" lvl="0" marL="0" rtl="0" algn="l">
              <a:lnSpc>
                <a:spcPct val="70000"/>
              </a:lnSpc>
              <a:spcBef>
                <a:spcPts val="1000"/>
              </a:spcBef>
              <a:spcAft>
                <a:spcPts val="0"/>
              </a:spcAft>
              <a:buClr>
                <a:schemeClr val="dk1"/>
              </a:buClr>
              <a:buSzPts val="1540"/>
              <a:buNone/>
            </a:pPr>
            <a:br>
              <a:rPr b="1" lang="en-IN" sz="1840"/>
            </a:br>
            <a:endParaRPr b="1" sz="1840"/>
          </a:p>
        </p:txBody>
      </p:sp>
      <p:sp>
        <p:nvSpPr>
          <p:cNvPr id="300" name="Google Shape;300;p18"/>
          <p:cNvSpPr txBox="1"/>
          <p:nvPr>
            <p:ph idx="2" type="body"/>
          </p:nvPr>
        </p:nvSpPr>
        <p:spPr>
          <a:xfrm>
            <a:off x="6172200" y="1120475"/>
            <a:ext cx="5181600" cy="5056500"/>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90000"/>
              </a:lnSpc>
              <a:spcBef>
                <a:spcPts val="0"/>
              </a:spcBef>
              <a:spcAft>
                <a:spcPts val="0"/>
              </a:spcAft>
              <a:buClr>
                <a:schemeClr val="dk1"/>
              </a:buClr>
              <a:buSzPct val="44411"/>
              <a:buNone/>
            </a:pPr>
            <a:r>
              <a:rPr b="1" lang="en-IN" sz="6304"/>
              <a:t>void add(sum x)</a:t>
            </a:r>
            <a:endParaRPr b="1" sz="6304"/>
          </a:p>
          <a:p>
            <a:pPr indent="0" lvl="0" marL="0" rtl="0" algn="l">
              <a:lnSpc>
                <a:spcPct val="90000"/>
              </a:lnSpc>
              <a:spcBef>
                <a:spcPts val="1000"/>
              </a:spcBef>
              <a:spcAft>
                <a:spcPts val="0"/>
              </a:spcAft>
              <a:buClr>
                <a:schemeClr val="dk1"/>
              </a:buClr>
              <a:buSzPct val="44411"/>
              <a:buNone/>
            </a:pPr>
            <a:r>
              <a:rPr b="1" lang="en-IN" sz="6304"/>
              <a:t>{</a:t>
            </a:r>
            <a:endParaRPr b="1" sz="6304"/>
          </a:p>
          <a:p>
            <a:pPr indent="0" lvl="0" marL="0" rtl="0" algn="l">
              <a:lnSpc>
                <a:spcPct val="90000"/>
              </a:lnSpc>
              <a:spcBef>
                <a:spcPts val="1000"/>
              </a:spcBef>
              <a:spcAft>
                <a:spcPts val="0"/>
              </a:spcAft>
              <a:buClr>
                <a:schemeClr val="dk1"/>
              </a:buClr>
              <a:buSzPct val="44411"/>
              <a:buNone/>
            </a:pPr>
            <a:r>
              <a:rPr b="1" lang="en-IN" sz="6304"/>
              <a:t>x.c=x.a+x.b;</a:t>
            </a:r>
            <a:endParaRPr b="1" sz="6304"/>
          </a:p>
          <a:p>
            <a:pPr indent="0" lvl="0" marL="0" rtl="0" algn="l">
              <a:lnSpc>
                <a:spcPct val="90000"/>
              </a:lnSpc>
              <a:spcBef>
                <a:spcPts val="1000"/>
              </a:spcBef>
              <a:spcAft>
                <a:spcPts val="0"/>
              </a:spcAft>
              <a:buClr>
                <a:schemeClr val="dk1"/>
              </a:buClr>
              <a:buSzPct val="44411"/>
              <a:buNone/>
            </a:pPr>
            <a:r>
              <a:rPr b="1" lang="en-IN" sz="6304"/>
              <a:t>cout&lt;&lt;"sum="&lt;&lt;x.c;</a:t>
            </a:r>
            <a:endParaRPr b="1" sz="6304"/>
          </a:p>
          <a:p>
            <a:pPr indent="0" lvl="0" marL="0" rtl="0" algn="l">
              <a:lnSpc>
                <a:spcPct val="90000"/>
              </a:lnSpc>
              <a:spcBef>
                <a:spcPts val="1000"/>
              </a:spcBef>
              <a:spcAft>
                <a:spcPts val="0"/>
              </a:spcAft>
              <a:buClr>
                <a:schemeClr val="dk1"/>
              </a:buClr>
              <a:buSzPct val="44411"/>
              <a:buNone/>
            </a:pPr>
            <a:r>
              <a:rPr b="1" lang="en-IN" sz="6304"/>
              <a:t>}</a:t>
            </a:r>
            <a:endParaRPr b="1" sz="6304"/>
          </a:p>
          <a:p>
            <a:pPr indent="0" lvl="0" marL="0" rtl="0" algn="l">
              <a:lnSpc>
                <a:spcPct val="90000"/>
              </a:lnSpc>
              <a:spcBef>
                <a:spcPts val="1000"/>
              </a:spcBef>
              <a:spcAft>
                <a:spcPts val="0"/>
              </a:spcAft>
              <a:buClr>
                <a:schemeClr val="dk1"/>
              </a:buClr>
              <a:buSzPct val="44411"/>
              <a:buNone/>
            </a:pPr>
            <a:r>
              <a:rPr b="1" lang="en-IN" sz="6304"/>
              <a:t>void main()</a:t>
            </a:r>
            <a:endParaRPr b="1" sz="6304"/>
          </a:p>
          <a:p>
            <a:pPr indent="0" lvl="0" marL="0" rtl="0" algn="l">
              <a:lnSpc>
                <a:spcPct val="90000"/>
              </a:lnSpc>
              <a:spcBef>
                <a:spcPts val="1000"/>
              </a:spcBef>
              <a:spcAft>
                <a:spcPts val="0"/>
              </a:spcAft>
              <a:buClr>
                <a:schemeClr val="dk1"/>
              </a:buClr>
              <a:buSzPct val="44411"/>
              <a:buNone/>
            </a:pPr>
            <a:r>
              <a:rPr b="1" lang="en-IN" sz="6304"/>
              <a:t>{</a:t>
            </a:r>
            <a:endParaRPr b="1" sz="6304"/>
          </a:p>
          <a:p>
            <a:pPr indent="0" lvl="0" marL="0" rtl="0" algn="l">
              <a:lnSpc>
                <a:spcPct val="90000"/>
              </a:lnSpc>
              <a:spcBef>
                <a:spcPts val="1000"/>
              </a:spcBef>
              <a:spcAft>
                <a:spcPts val="0"/>
              </a:spcAft>
              <a:buClr>
                <a:schemeClr val="dk1"/>
              </a:buClr>
              <a:buSzPct val="44411"/>
              <a:buNone/>
            </a:pPr>
            <a:r>
              <a:rPr b="1" lang="en-IN" sz="6304"/>
              <a:t>clrscr();</a:t>
            </a:r>
            <a:endParaRPr b="1" sz="6304"/>
          </a:p>
          <a:p>
            <a:pPr indent="0" lvl="0" marL="0" rtl="0" algn="l">
              <a:lnSpc>
                <a:spcPct val="90000"/>
              </a:lnSpc>
              <a:spcBef>
                <a:spcPts val="1000"/>
              </a:spcBef>
              <a:spcAft>
                <a:spcPts val="0"/>
              </a:spcAft>
              <a:buClr>
                <a:schemeClr val="dk1"/>
              </a:buClr>
              <a:buSzPct val="44411"/>
              <a:buNone/>
            </a:pPr>
            <a:r>
              <a:rPr b="1" lang="en-IN" sz="6304"/>
              <a:t>sum x;</a:t>
            </a:r>
            <a:endParaRPr b="1" sz="6304"/>
          </a:p>
          <a:p>
            <a:pPr indent="0" lvl="0" marL="0" rtl="0" algn="l">
              <a:lnSpc>
                <a:spcPct val="90000"/>
              </a:lnSpc>
              <a:spcBef>
                <a:spcPts val="1000"/>
              </a:spcBef>
              <a:spcAft>
                <a:spcPts val="0"/>
              </a:spcAft>
              <a:buClr>
                <a:schemeClr val="dk1"/>
              </a:buClr>
              <a:buSzPct val="44411"/>
              <a:buNone/>
            </a:pPr>
            <a:r>
              <a:rPr b="1" lang="en-IN" sz="6304"/>
              <a:t>x.get();</a:t>
            </a:r>
            <a:endParaRPr b="1" sz="6304"/>
          </a:p>
          <a:p>
            <a:pPr indent="0" lvl="0" marL="0" rtl="0" algn="l">
              <a:lnSpc>
                <a:spcPct val="90000"/>
              </a:lnSpc>
              <a:spcBef>
                <a:spcPts val="1000"/>
              </a:spcBef>
              <a:spcAft>
                <a:spcPts val="0"/>
              </a:spcAft>
              <a:buClr>
                <a:schemeClr val="dk1"/>
              </a:buClr>
              <a:buSzPct val="44411"/>
              <a:buNone/>
            </a:pPr>
            <a:r>
              <a:rPr b="1" lang="en-IN" sz="6304"/>
              <a:t>add(x);</a:t>
            </a:r>
            <a:endParaRPr b="1" sz="6304"/>
          </a:p>
          <a:p>
            <a:pPr indent="0" lvl="0" marL="0" rtl="0" algn="l">
              <a:lnSpc>
                <a:spcPct val="90000"/>
              </a:lnSpc>
              <a:spcBef>
                <a:spcPts val="1000"/>
              </a:spcBef>
              <a:spcAft>
                <a:spcPts val="0"/>
              </a:spcAft>
              <a:buClr>
                <a:schemeClr val="dk1"/>
              </a:buClr>
              <a:buSzPct val="44411"/>
              <a:buNone/>
            </a:pPr>
            <a:r>
              <a:rPr b="1" lang="en-IN" sz="6304"/>
              <a:t>getch();</a:t>
            </a:r>
            <a:endParaRPr b="1" sz="6304"/>
          </a:p>
          <a:p>
            <a:pPr indent="0" lvl="0" marL="0" rtl="0" algn="l">
              <a:lnSpc>
                <a:spcPct val="90000"/>
              </a:lnSpc>
              <a:spcBef>
                <a:spcPts val="1000"/>
              </a:spcBef>
              <a:spcAft>
                <a:spcPts val="0"/>
              </a:spcAft>
              <a:buClr>
                <a:schemeClr val="dk1"/>
              </a:buClr>
              <a:buSzPct val="44411"/>
              <a:buNone/>
            </a:pPr>
            <a:r>
              <a:rPr b="1" lang="en-IN" sz="6304"/>
              <a:t>}</a:t>
            </a:r>
            <a:endParaRPr b="1" sz="6304"/>
          </a:p>
          <a:p>
            <a:pPr indent="0" lvl="0" marL="0" rtl="0" algn="l">
              <a:lnSpc>
                <a:spcPct val="90000"/>
              </a:lnSpc>
              <a:spcBef>
                <a:spcPts val="1000"/>
              </a:spcBef>
              <a:spcAft>
                <a:spcPts val="0"/>
              </a:spcAft>
              <a:buClr>
                <a:schemeClr val="dk1"/>
              </a:buClr>
              <a:buSzPct val="44411"/>
              <a:buNone/>
            </a:pPr>
            <a:r>
              <a:rPr b="1" lang="en-IN" sz="6304"/>
              <a:t>/*Output:</a:t>
            </a:r>
            <a:endParaRPr b="1" sz="6304"/>
          </a:p>
          <a:p>
            <a:pPr indent="0" lvl="0" marL="0" rtl="0" algn="l">
              <a:lnSpc>
                <a:spcPct val="90000"/>
              </a:lnSpc>
              <a:spcBef>
                <a:spcPts val="1000"/>
              </a:spcBef>
              <a:spcAft>
                <a:spcPts val="0"/>
              </a:spcAft>
              <a:buClr>
                <a:schemeClr val="dk1"/>
              </a:buClr>
              <a:buSzPct val="44411"/>
              <a:buNone/>
            </a:pPr>
            <a:r>
              <a:rPr b="1" lang="en-IN" sz="6304"/>
              <a:t>Enter a and b:2 5</a:t>
            </a:r>
            <a:endParaRPr b="1" sz="6304"/>
          </a:p>
          <a:p>
            <a:pPr indent="0" lvl="0" marL="0" rtl="0" algn="l">
              <a:lnSpc>
                <a:spcPct val="90000"/>
              </a:lnSpc>
              <a:spcBef>
                <a:spcPts val="1000"/>
              </a:spcBef>
              <a:spcAft>
                <a:spcPts val="0"/>
              </a:spcAft>
              <a:buClr>
                <a:schemeClr val="dk1"/>
              </a:buClr>
              <a:buSzPct val="44411"/>
              <a:buNone/>
            </a:pPr>
            <a:r>
              <a:rPr b="1" lang="en-IN" sz="6304"/>
              <a:t>sum=7  */</a:t>
            </a:r>
            <a:endParaRPr b="1" sz="6304"/>
          </a:p>
          <a:p>
            <a:pPr indent="0" lvl="0" marL="0" rtl="0" algn="l">
              <a:lnSpc>
                <a:spcPct val="90000"/>
              </a:lnSpc>
              <a:spcBef>
                <a:spcPts val="1000"/>
              </a:spcBef>
              <a:spcAft>
                <a:spcPts val="0"/>
              </a:spcAft>
              <a:buClr>
                <a:schemeClr val="dk1"/>
              </a:buClr>
              <a:buSzPct val="100000"/>
              <a:buNone/>
            </a:pPr>
            <a:br>
              <a:rPr lang="en-IN"/>
            </a:b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19"/>
          <p:cNvSpPr txBox="1"/>
          <p:nvPr>
            <p:ph type="title"/>
          </p:nvPr>
        </p:nvSpPr>
        <p:spPr>
          <a:xfrm>
            <a:off x="838200" y="365125"/>
            <a:ext cx="10515600" cy="8540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Calibri"/>
              <a:buNone/>
            </a:pPr>
            <a:r>
              <a:rPr b="1" lang="en-IN" sz="3400"/>
              <a:t>/*Finding square of no using friend function:-*/</a:t>
            </a:r>
            <a:endParaRPr b="1" sz="3400"/>
          </a:p>
        </p:txBody>
      </p:sp>
      <p:sp>
        <p:nvSpPr>
          <p:cNvPr id="306" name="Google Shape;306;p19"/>
          <p:cNvSpPr txBox="1"/>
          <p:nvPr>
            <p:ph idx="1" type="body"/>
          </p:nvPr>
        </p:nvSpPr>
        <p:spPr>
          <a:xfrm>
            <a:off x="838200" y="1371600"/>
            <a:ext cx="5181600" cy="4805363"/>
          </a:xfrm>
          <a:prstGeom prst="rect">
            <a:avLst/>
          </a:prstGeom>
          <a:noFill/>
          <a:ln>
            <a:noFill/>
          </a:ln>
        </p:spPr>
        <p:txBody>
          <a:bodyPr anchorCtr="0" anchor="t" bIns="45700" lIns="91425" spcFirstLastPara="1" rIns="91425" wrap="square" tIns="45700">
            <a:noAutofit/>
          </a:bodyPr>
          <a:lstStyle/>
          <a:p>
            <a:pPr indent="0" lvl="0" marL="0" rtl="0" algn="l">
              <a:lnSpc>
                <a:spcPct val="70000"/>
              </a:lnSpc>
              <a:spcBef>
                <a:spcPts val="0"/>
              </a:spcBef>
              <a:spcAft>
                <a:spcPts val="0"/>
              </a:spcAft>
              <a:buClr>
                <a:schemeClr val="dk1"/>
              </a:buClr>
              <a:buSzPts val="1120"/>
              <a:buNone/>
            </a:pPr>
            <a:r>
              <a:rPr lang="en-IN" sz="1920"/>
              <a:t>#include&lt;iostream.h&gt;</a:t>
            </a:r>
            <a:endParaRPr sz="1920"/>
          </a:p>
          <a:p>
            <a:pPr indent="0" lvl="0" marL="0" rtl="0" algn="l">
              <a:lnSpc>
                <a:spcPct val="70000"/>
              </a:lnSpc>
              <a:spcBef>
                <a:spcPts val="1000"/>
              </a:spcBef>
              <a:spcAft>
                <a:spcPts val="0"/>
              </a:spcAft>
              <a:buClr>
                <a:schemeClr val="dk1"/>
              </a:buClr>
              <a:buSzPts val="1120"/>
              <a:buNone/>
            </a:pPr>
            <a:r>
              <a:rPr lang="en-IN" sz="1920"/>
              <a:t>#include&lt;conio.h&gt;</a:t>
            </a:r>
            <a:endParaRPr sz="1920"/>
          </a:p>
          <a:p>
            <a:pPr indent="0" lvl="0" marL="0" rtl="0" algn="l">
              <a:lnSpc>
                <a:spcPct val="70000"/>
              </a:lnSpc>
              <a:spcBef>
                <a:spcPts val="1000"/>
              </a:spcBef>
              <a:spcAft>
                <a:spcPts val="0"/>
              </a:spcAft>
              <a:buClr>
                <a:schemeClr val="dk1"/>
              </a:buClr>
              <a:buSzPts val="1120"/>
              <a:buNone/>
            </a:pPr>
            <a:r>
              <a:rPr lang="en-IN" sz="1920"/>
              <a:t>class sqr</a:t>
            </a:r>
            <a:endParaRPr sz="1920"/>
          </a:p>
          <a:p>
            <a:pPr indent="0" lvl="0" marL="0" rtl="0" algn="l">
              <a:lnSpc>
                <a:spcPct val="70000"/>
              </a:lnSpc>
              <a:spcBef>
                <a:spcPts val="1000"/>
              </a:spcBef>
              <a:spcAft>
                <a:spcPts val="0"/>
              </a:spcAft>
              <a:buClr>
                <a:schemeClr val="dk1"/>
              </a:buClr>
              <a:buSzPts val="1120"/>
              <a:buNone/>
            </a:pPr>
            <a:r>
              <a:rPr lang="en-IN" sz="1920"/>
              <a:t>{</a:t>
            </a:r>
            <a:endParaRPr sz="1920"/>
          </a:p>
          <a:p>
            <a:pPr indent="0" lvl="0" marL="0" rtl="0" algn="l">
              <a:lnSpc>
                <a:spcPct val="70000"/>
              </a:lnSpc>
              <a:spcBef>
                <a:spcPts val="1000"/>
              </a:spcBef>
              <a:spcAft>
                <a:spcPts val="0"/>
              </a:spcAft>
              <a:buClr>
                <a:schemeClr val="dk1"/>
              </a:buClr>
              <a:buSzPts val="1120"/>
              <a:buNone/>
            </a:pPr>
            <a:r>
              <a:rPr lang="en-IN" sz="1920"/>
              <a:t>int no;</a:t>
            </a:r>
            <a:endParaRPr sz="1920"/>
          </a:p>
          <a:p>
            <a:pPr indent="0" lvl="0" marL="0" rtl="0" algn="l">
              <a:lnSpc>
                <a:spcPct val="70000"/>
              </a:lnSpc>
              <a:spcBef>
                <a:spcPts val="1000"/>
              </a:spcBef>
              <a:spcAft>
                <a:spcPts val="0"/>
              </a:spcAft>
              <a:buClr>
                <a:schemeClr val="dk1"/>
              </a:buClr>
              <a:buSzPts val="1120"/>
              <a:buNone/>
            </a:pPr>
            <a:r>
              <a:rPr lang="en-IN" sz="1920"/>
              <a:t>public:</a:t>
            </a:r>
            <a:endParaRPr sz="1920"/>
          </a:p>
          <a:p>
            <a:pPr indent="0" lvl="0" marL="0" rtl="0" algn="l">
              <a:lnSpc>
                <a:spcPct val="70000"/>
              </a:lnSpc>
              <a:spcBef>
                <a:spcPts val="1000"/>
              </a:spcBef>
              <a:spcAft>
                <a:spcPts val="0"/>
              </a:spcAft>
              <a:buClr>
                <a:schemeClr val="dk1"/>
              </a:buClr>
              <a:buSzPts val="1120"/>
              <a:buNone/>
            </a:pPr>
            <a:r>
              <a:rPr lang="en-IN" sz="1920"/>
              <a:t>void acc()</a:t>
            </a:r>
            <a:endParaRPr sz="1920"/>
          </a:p>
          <a:p>
            <a:pPr indent="0" lvl="0" marL="0" rtl="0" algn="l">
              <a:lnSpc>
                <a:spcPct val="70000"/>
              </a:lnSpc>
              <a:spcBef>
                <a:spcPts val="1000"/>
              </a:spcBef>
              <a:spcAft>
                <a:spcPts val="0"/>
              </a:spcAft>
              <a:buClr>
                <a:schemeClr val="dk1"/>
              </a:buClr>
              <a:buSzPts val="1120"/>
              <a:buNone/>
            </a:pPr>
            <a:r>
              <a:rPr lang="en-IN" sz="1920"/>
              <a:t>{</a:t>
            </a:r>
            <a:endParaRPr sz="2020"/>
          </a:p>
          <a:p>
            <a:pPr indent="0" lvl="0" marL="0" rtl="0" algn="l">
              <a:lnSpc>
                <a:spcPct val="70000"/>
              </a:lnSpc>
              <a:spcBef>
                <a:spcPts val="1000"/>
              </a:spcBef>
              <a:spcAft>
                <a:spcPts val="0"/>
              </a:spcAft>
              <a:buClr>
                <a:schemeClr val="dk1"/>
              </a:buClr>
              <a:buSzPts val="1120"/>
              <a:buNone/>
            </a:pPr>
            <a:r>
              <a:rPr lang="en-IN" sz="1920"/>
              <a:t>cout&lt;&lt;"Enter no:";</a:t>
            </a:r>
            <a:endParaRPr sz="1920"/>
          </a:p>
          <a:p>
            <a:pPr indent="0" lvl="0" marL="0" rtl="0" algn="l">
              <a:lnSpc>
                <a:spcPct val="70000"/>
              </a:lnSpc>
              <a:spcBef>
                <a:spcPts val="1000"/>
              </a:spcBef>
              <a:spcAft>
                <a:spcPts val="0"/>
              </a:spcAft>
              <a:buClr>
                <a:schemeClr val="dk1"/>
              </a:buClr>
              <a:buSzPts val="1120"/>
              <a:buNone/>
            </a:pPr>
            <a:r>
              <a:rPr lang="en-IN" sz="1920"/>
              <a:t>cin&gt;&gt;no;</a:t>
            </a:r>
            <a:endParaRPr sz="1920"/>
          </a:p>
          <a:p>
            <a:pPr indent="0" lvl="0" marL="0" rtl="0" algn="l">
              <a:lnSpc>
                <a:spcPct val="70000"/>
              </a:lnSpc>
              <a:spcBef>
                <a:spcPts val="1000"/>
              </a:spcBef>
              <a:spcAft>
                <a:spcPts val="0"/>
              </a:spcAft>
              <a:buClr>
                <a:schemeClr val="dk1"/>
              </a:buClr>
              <a:buSzPts val="1120"/>
              <a:buNone/>
            </a:pPr>
            <a:r>
              <a:rPr lang="en-IN" sz="1920"/>
              <a:t>}</a:t>
            </a:r>
            <a:endParaRPr sz="1920"/>
          </a:p>
          <a:p>
            <a:pPr indent="0" lvl="0" marL="0" rtl="0" algn="l">
              <a:lnSpc>
                <a:spcPct val="70000"/>
              </a:lnSpc>
              <a:spcBef>
                <a:spcPts val="1000"/>
              </a:spcBef>
              <a:spcAft>
                <a:spcPts val="0"/>
              </a:spcAft>
              <a:buClr>
                <a:schemeClr val="dk1"/>
              </a:buClr>
              <a:buSzPts val="1120"/>
              <a:buNone/>
            </a:pPr>
            <a:r>
              <a:rPr lang="en-IN" sz="1920"/>
              <a:t>friend void sq(sqr);</a:t>
            </a:r>
            <a:endParaRPr sz="1920"/>
          </a:p>
          <a:p>
            <a:pPr indent="0" lvl="0" marL="0" rtl="0" algn="l">
              <a:lnSpc>
                <a:spcPct val="70000"/>
              </a:lnSpc>
              <a:spcBef>
                <a:spcPts val="1000"/>
              </a:spcBef>
              <a:spcAft>
                <a:spcPts val="0"/>
              </a:spcAft>
              <a:buClr>
                <a:schemeClr val="dk1"/>
              </a:buClr>
              <a:buSzPts val="1120"/>
              <a:buNone/>
            </a:pPr>
            <a:r>
              <a:rPr lang="en-IN" sz="1920"/>
              <a:t>};</a:t>
            </a:r>
            <a:endParaRPr sz="1920"/>
          </a:p>
          <a:p>
            <a:pPr indent="0" lvl="0" marL="0" rtl="0" algn="l">
              <a:lnSpc>
                <a:spcPct val="70000"/>
              </a:lnSpc>
              <a:spcBef>
                <a:spcPts val="1000"/>
              </a:spcBef>
              <a:spcAft>
                <a:spcPts val="0"/>
              </a:spcAft>
              <a:buClr>
                <a:schemeClr val="dk1"/>
              </a:buClr>
              <a:buSzPts val="1120"/>
              <a:buNone/>
            </a:pPr>
            <a:br>
              <a:rPr lang="en-IN" sz="1920"/>
            </a:br>
            <a:endParaRPr sz="1920"/>
          </a:p>
        </p:txBody>
      </p:sp>
      <p:sp>
        <p:nvSpPr>
          <p:cNvPr id="307" name="Google Shape;307;p19"/>
          <p:cNvSpPr txBox="1"/>
          <p:nvPr>
            <p:ph idx="2" type="body"/>
          </p:nvPr>
        </p:nvSpPr>
        <p:spPr>
          <a:xfrm>
            <a:off x="6172200" y="1295400"/>
            <a:ext cx="5181600" cy="4881563"/>
          </a:xfrm>
          <a:prstGeom prst="rect">
            <a:avLst/>
          </a:prstGeom>
          <a:noFill/>
          <a:ln>
            <a:noFill/>
          </a:ln>
        </p:spPr>
        <p:txBody>
          <a:bodyPr anchorCtr="0" anchor="t" bIns="45700" lIns="91425" spcFirstLastPara="1" rIns="91425" wrap="square" tIns="45700">
            <a:noAutofit/>
          </a:bodyPr>
          <a:lstStyle/>
          <a:p>
            <a:pPr indent="0" lvl="0" marL="0" rtl="0" algn="l">
              <a:lnSpc>
                <a:spcPct val="70000"/>
              </a:lnSpc>
              <a:spcBef>
                <a:spcPts val="0"/>
              </a:spcBef>
              <a:spcAft>
                <a:spcPts val="0"/>
              </a:spcAft>
              <a:buClr>
                <a:schemeClr val="dk1"/>
              </a:buClr>
              <a:buSzPts val="1120"/>
              <a:buNone/>
            </a:pPr>
            <a:r>
              <a:rPr lang="en-IN" sz="1320"/>
              <a:t>void sq(sqr s)</a:t>
            </a:r>
            <a:endParaRPr sz="1320"/>
          </a:p>
          <a:p>
            <a:pPr indent="0" lvl="0" marL="0" rtl="0" algn="l">
              <a:lnSpc>
                <a:spcPct val="70000"/>
              </a:lnSpc>
              <a:spcBef>
                <a:spcPts val="1000"/>
              </a:spcBef>
              <a:spcAft>
                <a:spcPts val="0"/>
              </a:spcAft>
              <a:buClr>
                <a:schemeClr val="dk1"/>
              </a:buClr>
              <a:buSzPts val="1120"/>
              <a:buNone/>
            </a:pPr>
            <a:r>
              <a:rPr lang="en-IN" sz="1320"/>
              <a:t>{</a:t>
            </a:r>
            <a:endParaRPr sz="1320"/>
          </a:p>
          <a:p>
            <a:pPr indent="0" lvl="0" marL="0" rtl="0" algn="l">
              <a:lnSpc>
                <a:spcPct val="70000"/>
              </a:lnSpc>
              <a:spcBef>
                <a:spcPts val="1000"/>
              </a:spcBef>
              <a:spcAft>
                <a:spcPts val="0"/>
              </a:spcAft>
              <a:buClr>
                <a:schemeClr val="dk1"/>
              </a:buClr>
              <a:buSzPts val="1120"/>
              <a:buNone/>
            </a:pPr>
            <a:r>
              <a:rPr lang="en-IN" sz="1320"/>
              <a:t>long int square;</a:t>
            </a:r>
            <a:endParaRPr sz="1320"/>
          </a:p>
          <a:p>
            <a:pPr indent="0" lvl="0" marL="0" rtl="0" algn="l">
              <a:lnSpc>
                <a:spcPct val="70000"/>
              </a:lnSpc>
              <a:spcBef>
                <a:spcPts val="1000"/>
              </a:spcBef>
              <a:spcAft>
                <a:spcPts val="0"/>
              </a:spcAft>
              <a:buClr>
                <a:schemeClr val="dk1"/>
              </a:buClr>
              <a:buSzPts val="1120"/>
              <a:buNone/>
            </a:pPr>
            <a:r>
              <a:rPr lang="en-IN" sz="1320"/>
              <a:t>square=s.no*s.no;</a:t>
            </a:r>
            <a:endParaRPr sz="1320"/>
          </a:p>
          <a:p>
            <a:pPr indent="0" lvl="0" marL="0" rtl="0" algn="l">
              <a:lnSpc>
                <a:spcPct val="70000"/>
              </a:lnSpc>
              <a:spcBef>
                <a:spcPts val="1000"/>
              </a:spcBef>
              <a:spcAft>
                <a:spcPts val="0"/>
              </a:spcAft>
              <a:buClr>
                <a:schemeClr val="dk1"/>
              </a:buClr>
              <a:buSzPts val="1120"/>
              <a:buNone/>
            </a:pPr>
            <a:r>
              <a:rPr lang="en-IN" sz="1320"/>
              <a:t>cout&lt;&lt;"Square of no is:"&lt;&lt;square;</a:t>
            </a:r>
            <a:endParaRPr sz="1320"/>
          </a:p>
          <a:p>
            <a:pPr indent="0" lvl="0" marL="0" rtl="0" algn="l">
              <a:lnSpc>
                <a:spcPct val="70000"/>
              </a:lnSpc>
              <a:spcBef>
                <a:spcPts val="1000"/>
              </a:spcBef>
              <a:spcAft>
                <a:spcPts val="0"/>
              </a:spcAft>
              <a:buClr>
                <a:schemeClr val="dk1"/>
              </a:buClr>
              <a:buSzPts val="1120"/>
              <a:buNone/>
            </a:pPr>
            <a:r>
              <a:rPr lang="en-IN" sz="1320"/>
              <a:t>}</a:t>
            </a:r>
            <a:endParaRPr sz="1320"/>
          </a:p>
          <a:p>
            <a:pPr indent="0" lvl="0" marL="0" rtl="0" algn="l">
              <a:lnSpc>
                <a:spcPct val="70000"/>
              </a:lnSpc>
              <a:spcBef>
                <a:spcPts val="1000"/>
              </a:spcBef>
              <a:spcAft>
                <a:spcPts val="0"/>
              </a:spcAft>
              <a:buClr>
                <a:schemeClr val="dk1"/>
              </a:buClr>
              <a:buSzPts val="1120"/>
              <a:buNone/>
            </a:pPr>
            <a:r>
              <a:rPr lang="en-IN" sz="1320"/>
              <a:t>void main()</a:t>
            </a:r>
            <a:endParaRPr sz="1320"/>
          </a:p>
          <a:p>
            <a:pPr indent="0" lvl="0" marL="0" rtl="0" algn="l">
              <a:lnSpc>
                <a:spcPct val="70000"/>
              </a:lnSpc>
              <a:spcBef>
                <a:spcPts val="1000"/>
              </a:spcBef>
              <a:spcAft>
                <a:spcPts val="0"/>
              </a:spcAft>
              <a:buClr>
                <a:schemeClr val="dk1"/>
              </a:buClr>
              <a:buSzPts val="1120"/>
              <a:buNone/>
            </a:pPr>
            <a:r>
              <a:rPr lang="en-IN" sz="1320"/>
              <a:t>{</a:t>
            </a:r>
            <a:endParaRPr sz="1320"/>
          </a:p>
          <a:p>
            <a:pPr indent="0" lvl="0" marL="0" rtl="0" algn="l">
              <a:lnSpc>
                <a:spcPct val="70000"/>
              </a:lnSpc>
              <a:spcBef>
                <a:spcPts val="1000"/>
              </a:spcBef>
              <a:spcAft>
                <a:spcPts val="0"/>
              </a:spcAft>
              <a:buClr>
                <a:schemeClr val="dk1"/>
              </a:buClr>
              <a:buSzPts val="1120"/>
              <a:buNone/>
            </a:pPr>
            <a:r>
              <a:rPr lang="en-IN" sz="1320"/>
              <a:t>clrscr();</a:t>
            </a:r>
            <a:endParaRPr sz="1320"/>
          </a:p>
          <a:p>
            <a:pPr indent="0" lvl="0" marL="0" rtl="0" algn="l">
              <a:lnSpc>
                <a:spcPct val="70000"/>
              </a:lnSpc>
              <a:spcBef>
                <a:spcPts val="1000"/>
              </a:spcBef>
              <a:spcAft>
                <a:spcPts val="0"/>
              </a:spcAft>
              <a:buClr>
                <a:schemeClr val="dk1"/>
              </a:buClr>
              <a:buSzPts val="1120"/>
              <a:buNone/>
            </a:pPr>
            <a:r>
              <a:rPr lang="en-IN" sz="1320"/>
              <a:t>sqr s;</a:t>
            </a:r>
            <a:endParaRPr sz="1320"/>
          </a:p>
          <a:p>
            <a:pPr indent="0" lvl="0" marL="0" rtl="0" algn="l">
              <a:lnSpc>
                <a:spcPct val="70000"/>
              </a:lnSpc>
              <a:spcBef>
                <a:spcPts val="1000"/>
              </a:spcBef>
              <a:spcAft>
                <a:spcPts val="0"/>
              </a:spcAft>
              <a:buClr>
                <a:schemeClr val="dk1"/>
              </a:buClr>
              <a:buSzPts val="1120"/>
              <a:buNone/>
            </a:pPr>
            <a:r>
              <a:rPr lang="en-IN" sz="1320"/>
              <a:t>s.acc();</a:t>
            </a:r>
            <a:endParaRPr sz="1320"/>
          </a:p>
          <a:p>
            <a:pPr indent="0" lvl="0" marL="0" rtl="0" algn="l">
              <a:lnSpc>
                <a:spcPct val="70000"/>
              </a:lnSpc>
              <a:spcBef>
                <a:spcPts val="1000"/>
              </a:spcBef>
              <a:spcAft>
                <a:spcPts val="0"/>
              </a:spcAft>
              <a:buClr>
                <a:schemeClr val="dk1"/>
              </a:buClr>
              <a:buSzPts val="1120"/>
              <a:buNone/>
            </a:pPr>
            <a:r>
              <a:rPr lang="en-IN" sz="1320"/>
              <a:t>sq(s);</a:t>
            </a:r>
            <a:endParaRPr sz="1320"/>
          </a:p>
          <a:p>
            <a:pPr indent="0" lvl="0" marL="0" rtl="0" algn="l">
              <a:lnSpc>
                <a:spcPct val="70000"/>
              </a:lnSpc>
              <a:spcBef>
                <a:spcPts val="1000"/>
              </a:spcBef>
              <a:spcAft>
                <a:spcPts val="0"/>
              </a:spcAft>
              <a:buClr>
                <a:schemeClr val="dk1"/>
              </a:buClr>
              <a:buSzPts val="1120"/>
              <a:buNone/>
            </a:pPr>
            <a:r>
              <a:rPr lang="en-IN" sz="1320"/>
              <a:t>getch();</a:t>
            </a:r>
            <a:endParaRPr sz="1320"/>
          </a:p>
          <a:p>
            <a:pPr indent="0" lvl="0" marL="0" rtl="0" algn="l">
              <a:lnSpc>
                <a:spcPct val="70000"/>
              </a:lnSpc>
              <a:spcBef>
                <a:spcPts val="1000"/>
              </a:spcBef>
              <a:spcAft>
                <a:spcPts val="0"/>
              </a:spcAft>
              <a:buClr>
                <a:schemeClr val="dk1"/>
              </a:buClr>
              <a:buSzPts val="1120"/>
              <a:buNone/>
            </a:pPr>
            <a:r>
              <a:rPr lang="en-IN" sz="1320"/>
              <a:t>}</a:t>
            </a:r>
            <a:endParaRPr sz="1320"/>
          </a:p>
          <a:p>
            <a:pPr indent="0" lvl="0" marL="0" rtl="0" algn="l">
              <a:lnSpc>
                <a:spcPct val="70000"/>
              </a:lnSpc>
              <a:spcBef>
                <a:spcPts val="1000"/>
              </a:spcBef>
              <a:spcAft>
                <a:spcPts val="0"/>
              </a:spcAft>
              <a:buClr>
                <a:schemeClr val="dk1"/>
              </a:buClr>
              <a:buSzPts val="1120"/>
              <a:buNone/>
            </a:pPr>
            <a:r>
              <a:rPr lang="en-IN" sz="1320"/>
              <a:t>/*OUTPUT:-</a:t>
            </a:r>
            <a:endParaRPr sz="1320"/>
          </a:p>
          <a:p>
            <a:pPr indent="0" lvl="0" marL="0" rtl="0" algn="l">
              <a:lnSpc>
                <a:spcPct val="70000"/>
              </a:lnSpc>
              <a:spcBef>
                <a:spcPts val="1000"/>
              </a:spcBef>
              <a:spcAft>
                <a:spcPts val="0"/>
              </a:spcAft>
              <a:buClr>
                <a:schemeClr val="dk1"/>
              </a:buClr>
              <a:buSzPts val="1120"/>
              <a:buNone/>
            </a:pPr>
            <a:r>
              <a:rPr lang="en-IN" sz="1320"/>
              <a:t>Enter no:26</a:t>
            </a:r>
            <a:endParaRPr sz="1320"/>
          </a:p>
          <a:p>
            <a:pPr indent="0" lvl="0" marL="0" rtl="0" algn="l">
              <a:lnSpc>
                <a:spcPct val="70000"/>
              </a:lnSpc>
              <a:spcBef>
                <a:spcPts val="1000"/>
              </a:spcBef>
              <a:spcAft>
                <a:spcPts val="0"/>
              </a:spcAft>
              <a:buClr>
                <a:schemeClr val="dk1"/>
              </a:buClr>
              <a:buSzPts val="1120"/>
              <a:buNone/>
            </a:pPr>
            <a:r>
              <a:rPr lang="en-IN" sz="1320"/>
              <a:t>Square of no is:676</a:t>
            </a:r>
            <a:endParaRPr sz="1320"/>
          </a:p>
          <a:p>
            <a:pPr indent="0" lvl="0" marL="0" rtl="0" algn="l">
              <a:lnSpc>
                <a:spcPct val="70000"/>
              </a:lnSpc>
              <a:spcBef>
                <a:spcPts val="1000"/>
              </a:spcBef>
              <a:spcAft>
                <a:spcPts val="0"/>
              </a:spcAft>
              <a:buClr>
                <a:schemeClr val="dk1"/>
              </a:buClr>
              <a:buSzPts val="1120"/>
              <a:buNone/>
            </a:pPr>
            <a:r>
              <a:rPr lang="en-IN" sz="1320"/>
              <a:t>*/</a:t>
            </a:r>
            <a:endParaRPr sz="1320"/>
          </a:p>
          <a:p>
            <a:pPr indent="0" lvl="0" marL="0" rtl="0" algn="l">
              <a:lnSpc>
                <a:spcPct val="70000"/>
              </a:lnSpc>
              <a:spcBef>
                <a:spcPts val="1000"/>
              </a:spcBef>
              <a:spcAft>
                <a:spcPts val="0"/>
              </a:spcAft>
              <a:buClr>
                <a:schemeClr val="dk1"/>
              </a:buClr>
              <a:buSzPts val="1120"/>
              <a:buNone/>
            </a:pPr>
            <a:br>
              <a:rPr lang="en-IN" sz="1320"/>
            </a:br>
            <a:endParaRPr sz="132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20"/>
          <p:cNvSpPr txBox="1"/>
          <p:nvPr>
            <p:ph type="title"/>
          </p:nvPr>
        </p:nvSpPr>
        <p:spPr>
          <a:xfrm>
            <a:off x="838200" y="365125"/>
            <a:ext cx="10515600" cy="7778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Calibri"/>
              <a:buNone/>
            </a:pPr>
            <a:r>
              <a:rPr b="1" lang="en-IN" sz="3500"/>
              <a:t>/*Swapping of two variables using friend function:-*/</a:t>
            </a:r>
            <a:endParaRPr b="1" sz="3500"/>
          </a:p>
        </p:txBody>
      </p:sp>
      <p:sp>
        <p:nvSpPr>
          <p:cNvPr id="313" name="Google Shape;313;p20"/>
          <p:cNvSpPr txBox="1"/>
          <p:nvPr>
            <p:ph idx="1" type="body"/>
          </p:nvPr>
        </p:nvSpPr>
        <p:spPr>
          <a:xfrm>
            <a:off x="838200" y="1066800"/>
            <a:ext cx="5181600" cy="5486400"/>
          </a:xfrm>
          <a:prstGeom prst="rect">
            <a:avLst/>
          </a:prstGeom>
          <a:noFill/>
          <a:ln>
            <a:noFill/>
          </a:ln>
        </p:spPr>
        <p:txBody>
          <a:bodyPr anchorCtr="0" anchor="t" bIns="45700" lIns="91425" spcFirstLastPara="1" rIns="91425" wrap="square" tIns="45700">
            <a:normAutofit fontScale="32500" lnSpcReduction="20000"/>
          </a:bodyPr>
          <a:lstStyle/>
          <a:p>
            <a:pPr indent="0" lvl="0" marL="0" rtl="0" algn="l">
              <a:lnSpc>
                <a:spcPct val="90000"/>
              </a:lnSpc>
              <a:spcBef>
                <a:spcPts val="0"/>
              </a:spcBef>
              <a:spcAft>
                <a:spcPts val="0"/>
              </a:spcAft>
              <a:buClr>
                <a:schemeClr val="dk1"/>
              </a:buClr>
              <a:buSzPct val="100000"/>
              <a:buNone/>
            </a:pPr>
            <a:r>
              <a:rPr lang="en-IN"/>
              <a:t>#include&lt;iostream.h&gt;</a:t>
            </a:r>
            <a:endParaRPr/>
          </a:p>
          <a:p>
            <a:pPr indent="0" lvl="0" marL="0" rtl="0" algn="l">
              <a:lnSpc>
                <a:spcPct val="90000"/>
              </a:lnSpc>
              <a:spcBef>
                <a:spcPts val="1000"/>
              </a:spcBef>
              <a:spcAft>
                <a:spcPts val="0"/>
              </a:spcAft>
              <a:buClr>
                <a:schemeClr val="dk1"/>
              </a:buClr>
              <a:buSzPct val="100000"/>
              <a:buNone/>
            </a:pPr>
            <a:r>
              <a:rPr lang="en-IN"/>
              <a:t>#include&lt;conio.h&gt;</a:t>
            </a:r>
            <a:endParaRPr/>
          </a:p>
          <a:p>
            <a:pPr indent="0" lvl="0" marL="0" rtl="0" algn="l">
              <a:lnSpc>
                <a:spcPct val="90000"/>
              </a:lnSpc>
              <a:spcBef>
                <a:spcPts val="1000"/>
              </a:spcBef>
              <a:spcAft>
                <a:spcPts val="0"/>
              </a:spcAft>
              <a:buClr>
                <a:schemeClr val="dk1"/>
              </a:buClr>
              <a:buSzPct val="100000"/>
              <a:buNone/>
            </a:pPr>
            <a:r>
              <a:rPr lang="en-IN"/>
              <a:t>class mayu</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int no1,no2;</a:t>
            </a:r>
            <a:endParaRPr/>
          </a:p>
          <a:p>
            <a:pPr indent="0" lvl="0" marL="0" rtl="0" algn="l">
              <a:lnSpc>
                <a:spcPct val="90000"/>
              </a:lnSpc>
              <a:spcBef>
                <a:spcPts val="1000"/>
              </a:spcBef>
              <a:spcAft>
                <a:spcPts val="0"/>
              </a:spcAft>
              <a:buClr>
                <a:schemeClr val="dk1"/>
              </a:buClr>
              <a:buSzPct val="100000"/>
              <a:buNone/>
            </a:pPr>
            <a:r>
              <a:rPr lang="en-IN"/>
              <a:t>public:</a:t>
            </a:r>
            <a:endParaRPr/>
          </a:p>
          <a:p>
            <a:pPr indent="0" lvl="0" marL="0" rtl="0" algn="l">
              <a:lnSpc>
                <a:spcPct val="90000"/>
              </a:lnSpc>
              <a:spcBef>
                <a:spcPts val="1000"/>
              </a:spcBef>
              <a:spcAft>
                <a:spcPts val="0"/>
              </a:spcAft>
              <a:buClr>
                <a:schemeClr val="dk1"/>
              </a:buClr>
              <a:buSzPct val="100000"/>
              <a:buNone/>
            </a:pPr>
            <a:r>
              <a:rPr lang="en-IN"/>
              <a:t>void acc()</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cout&lt;&lt;"Before Swapping:"&lt;&lt;endl;</a:t>
            </a:r>
            <a:endParaRPr/>
          </a:p>
          <a:p>
            <a:pPr indent="0" lvl="0" marL="0" rtl="0" algn="l">
              <a:lnSpc>
                <a:spcPct val="90000"/>
              </a:lnSpc>
              <a:spcBef>
                <a:spcPts val="1000"/>
              </a:spcBef>
              <a:spcAft>
                <a:spcPts val="0"/>
              </a:spcAft>
              <a:buClr>
                <a:schemeClr val="dk1"/>
              </a:buClr>
              <a:buSzPct val="100000"/>
              <a:buNone/>
            </a:pPr>
            <a:r>
              <a:rPr lang="en-IN"/>
              <a:t>cout&lt;&lt;"Enter no1:";</a:t>
            </a:r>
            <a:endParaRPr/>
          </a:p>
          <a:p>
            <a:pPr indent="0" lvl="0" marL="0" rtl="0" algn="l">
              <a:lnSpc>
                <a:spcPct val="90000"/>
              </a:lnSpc>
              <a:spcBef>
                <a:spcPts val="1000"/>
              </a:spcBef>
              <a:spcAft>
                <a:spcPts val="0"/>
              </a:spcAft>
              <a:buClr>
                <a:schemeClr val="dk1"/>
              </a:buClr>
              <a:buSzPct val="100000"/>
              <a:buNone/>
            </a:pPr>
            <a:r>
              <a:rPr lang="en-IN"/>
              <a:t>cin&gt;&gt;no1;</a:t>
            </a:r>
            <a:endParaRPr/>
          </a:p>
          <a:p>
            <a:pPr indent="0" lvl="0" marL="0" rtl="0" algn="l">
              <a:lnSpc>
                <a:spcPct val="90000"/>
              </a:lnSpc>
              <a:spcBef>
                <a:spcPts val="1000"/>
              </a:spcBef>
              <a:spcAft>
                <a:spcPts val="0"/>
              </a:spcAft>
              <a:buClr>
                <a:schemeClr val="dk1"/>
              </a:buClr>
              <a:buSzPct val="100000"/>
              <a:buNone/>
            </a:pPr>
            <a:r>
              <a:rPr lang="en-IN"/>
              <a:t>cout&lt;&lt;"Enter no2:";</a:t>
            </a:r>
            <a:endParaRPr/>
          </a:p>
          <a:p>
            <a:pPr indent="0" lvl="0" marL="0" rtl="0" algn="l">
              <a:lnSpc>
                <a:spcPct val="90000"/>
              </a:lnSpc>
              <a:spcBef>
                <a:spcPts val="1000"/>
              </a:spcBef>
              <a:spcAft>
                <a:spcPts val="0"/>
              </a:spcAft>
              <a:buClr>
                <a:schemeClr val="dk1"/>
              </a:buClr>
              <a:buSzPct val="100000"/>
              <a:buNone/>
            </a:pPr>
            <a:r>
              <a:rPr lang="en-IN"/>
              <a:t>cin&gt;&gt;no2;</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friend void swap(mayu);</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void swap(mayu n)</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int temp;</a:t>
            </a:r>
            <a:endParaRPr/>
          </a:p>
          <a:p>
            <a:pPr indent="0" lvl="0" marL="0" rtl="0" algn="l">
              <a:lnSpc>
                <a:spcPct val="90000"/>
              </a:lnSpc>
              <a:spcBef>
                <a:spcPts val="1000"/>
              </a:spcBef>
              <a:spcAft>
                <a:spcPts val="0"/>
              </a:spcAft>
              <a:buClr>
                <a:schemeClr val="dk1"/>
              </a:buClr>
              <a:buSzPct val="100000"/>
              <a:buNone/>
            </a:pPr>
            <a:r>
              <a:rPr lang="en-IN"/>
              <a:t>temp=n.no1;</a:t>
            </a:r>
            <a:endParaRPr/>
          </a:p>
          <a:p>
            <a:pPr indent="0" lvl="0" marL="0" rtl="0" algn="l">
              <a:lnSpc>
                <a:spcPct val="90000"/>
              </a:lnSpc>
              <a:spcBef>
                <a:spcPts val="1000"/>
              </a:spcBef>
              <a:spcAft>
                <a:spcPts val="0"/>
              </a:spcAft>
              <a:buClr>
                <a:schemeClr val="dk1"/>
              </a:buClr>
              <a:buSzPct val="100000"/>
              <a:buNone/>
            </a:pPr>
            <a:r>
              <a:rPr lang="en-IN"/>
              <a:t>n.no1=n.no2;</a:t>
            </a:r>
            <a:endParaRPr/>
          </a:p>
          <a:p>
            <a:pPr indent="0" lvl="0" marL="0" rtl="0" algn="l">
              <a:lnSpc>
                <a:spcPct val="90000"/>
              </a:lnSpc>
              <a:spcBef>
                <a:spcPts val="1000"/>
              </a:spcBef>
              <a:spcAft>
                <a:spcPts val="0"/>
              </a:spcAft>
              <a:buClr>
                <a:schemeClr val="dk1"/>
              </a:buClr>
              <a:buSzPct val="100000"/>
              <a:buNone/>
            </a:pPr>
            <a:r>
              <a:rPr lang="en-IN"/>
              <a:t>n.no2=temp;</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br>
              <a:rPr lang="en-IN"/>
            </a:br>
            <a:endParaRPr/>
          </a:p>
        </p:txBody>
      </p:sp>
      <p:sp>
        <p:nvSpPr>
          <p:cNvPr id="314" name="Google Shape;314;p20"/>
          <p:cNvSpPr txBox="1"/>
          <p:nvPr>
            <p:ph idx="2" type="body"/>
          </p:nvPr>
        </p:nvSpPr>
        <p:spPr>
          <a:xfrm>
            <a:off x="6172200" y="990600"/>
            <a:ext cx="5181600" cy="5486400"/>
          </a:xfrm>
          <a:prstGeom prst="rect">
            <a:avLst/>
          </a:prstGeom>
          <a:noFill/>
          <a:ln>
            <a:noFill/>
          </a:ln>
        </p:spPr>
        <p:txBody>
          <a:bodyPr anchorCtr="0" anchor="t" bIns="45700" lIns="91425" spcFirstLastPara="1" rIns="91425" wrap="square" tIns="45700">
            <a:normAutofit fontScale="32500" lnSpcReduction="20000"/>
          </a:bodyPr>
          <a:lstStyle/>
          <a:p>
            <a:pPr indent="0" lvl="0" marL="0" rtl="0" algn="l">
              <a:lnSpc>
                <a:spcPct val="90000"/>
              </a:lnSpc>
              <a:spcBef>
                <a:spcPts val="0"/>
              </a:spcBef>
              <a:spcAft>
                <a:spcPts val="0"/>
              </a:spcAft>
              <a:buClr>
                <a:schemeClr val="dk1"/>
              </a:buClr>
              <a:buSzPct val="100000"/>
              <a:buNone/>
            </a:pPr>
            <a:r>
              <a:rPr lang="en-IN"/>
              <a:t>cout&lt;&lt;"After Swapping:"&lt;&lt;endl;</a:t>
            </a:r>
            <a:endParaRPr/>
          </a:p>
          <a:p>
            <a:pPr indent="0" lvl="0" marL="0" rtl="0" algn="l">
              <a:lnSpc>
                <a:spcPct val="90000"/>
              </a:lnSpc>
              <a:spcBef>
                <a:spcPts val="1000"/>
              </a:spcBef>
              <a:spcAft>
                <a:spcPts val="0"/>
              </a:spcAft>
              <a:buClr>
                <a:schemeClr val="dk1"/>
              </a:buClr>
              <a:buSzPct val="100000"/>
              <a:buNone/>
            </a:pPr>
            <a:r>
              <a:rPr lang="en-IN"/>
              <a:t>cout&lt;&lt;"No1:"&lt;&lt;n.no1&lt;&lt;endl;</a:t>
            </a:r>
            <a:endParaRPr/>
          </a:p>
          <a:p>
            <a:pPr indent="0" lvl="0" marL="0" rtl="0" algn="l">
              <a:lnSpc>
                <a:spcPct val="90000"/>
              </a:lnSpc>
              <a:spcBef>
                <a:spcPts val="1000"/>
              </a:spcBef>
              <a:spcAft>
                <a:spcPts val="0"/>
              </a:spcAft>
              <a:buClr>
                <a:schemeClr val="dk1"/>
              </a:buClr>
              <a:buSzPct val="100000"/>
              <a:buNone/>
            </a:pPr>
            <a:r>
              <a:rPr lang="en-IN"/>
              <a:t>cout&lt;&lt;"No2:"&lt;&lt;n.no2&lt;&lt;endl;</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void main()</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clrscr();</a:t>
            </a:r>
            <a:endParaRPr/>
          </a:p>
          <a:p>
            <a:pPr indent="0" lvl="0" marL="0" rtl="0" algn="l">
              <a:lnSpc>
                <a:spcPct val="90000"/>
              </a:lnSpc>
              <a:spcBef>
                <a:spcPts val="1000"/>
              </a:spcBef>
              <a:spcAft>
                <a:spcPts val="0"/>
              </a:spcAft>
              <a:buClr>
                <a:schemeClr val="dk1"/>
              </a:buClr>
              <a:buSzPct val="100000"/>
              <a:buNone/>
            </a:pPr>
            <a:r>
              <a:rPr lang="en-IN"/>
              <a:t>mayu n;</a:t>
            </a:r>
            <a:endParaRPr/>
          </a:p>
          <a:p>
            <a:pPr indent="0" lvl="0" marL="0" rtl="0" algn="l">
              <a:lnSpc>
                <a:spcPct val="90000"/>
              </a:lnSpc>
              <a:spcBef>
                <a:spcPts val="1000"/>
              </a:spcBef>
              <a:spcAft>
                <a:spcPts val="0"/>
              </a:spcAft>
              <a:buClr>
                <a:schemeClr val="dk1"/>
              </a:buClr>
              <a:buSzPct val="100000"/>
              <a:buNone/>
            </a:pPr>
            <a:r>
              <a:rPr lang="en-IN"/>
              <a:t>n.acc();</a:t>
            </a:r>
            <a:endParaRPr/>
          </a:p>
          <a:p>
            <a:pPr indent="0" lvl="0" marL="0" rtl="0" algn="l">
              <a:lnSpc>
                <a:spcPct val="90000"/>
              </a:lnSpc>
              <a:spcBef>
                <a:spcPts val="1000"/>
              </a:spcBef>
              <a:spcAft>
                <a:spcPts val="0"/>
              </a:spcAft>
              <a:buClr>
                <a:schemeClr val="dk1"/>
              </a:buClr>
              <a:buSzPct val="100000"/>
              <a:buNone/>
            </a:pPr>
            <a:r>
              <a:rPr lang="en-IN"/>
              <a:t>swap(n);</a:t>
            </a:r>
            <a:endParaRPr/>
          </a:p>
          <a:p>
            <a:pPr indent="0" lvl="0" marL="0" rtl="0" algn="l">
              <a:lnSpc>
                <a:spcPct val="90000"/>
              </a:lnSpc>
              <a:spcBef>
                <a:spcPts val="1000"/>
              </a:spcBef>
              <a:spcAft>
                <a:spcPts val="0"/>
              </a:spcAft>
              <a:buClr>
                <a:schemeClr val="dk1"/>
              </a:buClr>
              <a:buSzPct val="100000"/>
              <a:buNone/>
            </a:pPr>
            <a:r>
              <a:rPr lang="en-IN"/>
              <a:t>getch();</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/*OUTPUT:-</a:t>
            </a:r>
            <a:endParaRPr/>
          </a:p>
          <a:p>
            <a:pPr indent="0" lvl="0" marL="0" rtl="0" algn="l">
              <a:lnSpc>
                <a:spcPct val="90000"/>
              </a:lnSpc>
              <a:spcBef>
                <a:spcPts val="1000"/>
              </a:spcBef>
              <a:spcAft>
                <a:spcPts val="0"/>
              </a:spcAft>
              <a:buClr>
                <a:schemeClr val="dk1"/>
              </a:buClr>
              <a:buSzPct val="100000"/>
              <a:buNone/>
            </a:pPr>
            <a:r>
              <a:rPr lang="en-IN"/>
              <a:t>Before Swapping:</a:t>
            </a:r>
            <a:endParaRPr/>
          </a:p>
          <a:p>
            <a:pPr indent="0" lvl="0" marL="0" rtl="0" algn="l">
              <a:lnSpc>
                <a:spcPct val="90000"/>
              </a:lnSpc>
              <a:spcBef>
                <a:spcPts val="1000"/>
              </a:spcBef>
              <a:spcAft>
                <a:spcPts val="0"/>
              </a:spcAft>
              <a:buClr>
                <a:schemeClr val="dk1"/>
              </a:buClr>
              <a:buSzPct val="100000"/>
              <a:buNone/>
            </a:pPr>
            <a:r>
              <a:rPr lang="en-IN"/>
              <a:t>Enter no1:95</a:t>
            </a:r>
            <a:endParaRPr/>
          </a:p>
          <a:p>
            <a:pPr indent="0" lvl="0" marL="0" rtl="0" algn="l">
              <a:lnSpc>
                <a:spcPct val="90000"/>
              </a:lnSpc>
              <a:spcBef>
                <a:spcPts val="1000"/>
              </a:spcBef>
              <a:spcAft>
                <a:spcPts val="0"/>
              </a:spcAft>
              <a:buClr>
                <a:schemeClr val="dk1"/>
              </a:buClr>
              <a:buSzPct val="100000"/>
              <a:buNone/>
            </a:pPr>
            <a:r>
              <a:rPr lang="en-IN"/>
              <a:t>Enter no2:1050</a:t>
            </a:r>
            <a:endParaRPr/>
          </a:p>
          <a:p>
            <a:pPr indent="0" lvl="0" marL="0" rtl="0" algn="l">
              <a:lnSpc>
                <a:spcPct val="90000"/>
              </a:lnSpc>
              <a:spcBef>
                <a:spcPts val="1000"/>
              </a:spcBef>
              <a:spcAft>
                <a:spcPts val="0"/>
              </a:spcAft>
              <a:buClr>
                <a:schemeClr val="dk1"/>
              </a:buClr>
              <a:buSzPct val="100000"/>
              <a:buNone/>
            </a:pPr>
            <a:r>
              <a:rPr lang="en-IN"/>
              <a:t>After Swapping:</a:t>
            </a:r>
            <a:endParaRPr/>
          </a:p>
          <a:p>
            <a:pPr indent="0" lvl="0" marL="0" rtl="0" algn="l">
              <a:lnSpc>
                <a:spcPct val="90000"/>
              </a:lnSpc>
              <a:spcBef>
                <a:spcPts val="1000"/>
              </a:spcBef>
              <a:spcAft>
                <a:spcPts val="0"/>
              </a:spcAft>
              <a:buClr>
                <a:schemeClr val="dk1"/>
              </a:buClr>
              <a:buSzPct val="100000"/>
              <a:buNone/>
            </a:pPr>
            <a:r>
              <a:rPr lang="en-IN"/>
              <a:t>No1:1050</a:t>
            </a:r>
            <a:endParaRPr/>
          </a:p>
          <a:p>
            <a:pPr indent="0" lvl="0" marL="0" rtl="0" algn="l">
              <a:lnSpc>
                <a:spcPct val="90000"/>
              </a:lnSpc>
              <a:spcBef>
                <a:spcPts val="1000"/>
              </a:spcBef>
              <a:spcAft>
                <a:spcPts val="0"/>
              </a:spcAft>
              <a:buClr>
                <a:schemeClr val="dk1"/>
              </a:buClr>
              <a:buSzPct val="100000"/>
              <a:buNone/>
            </a:pPr>
            <a:r>
              <a:rPr lang="en-IN"/>
              <a:t>No2:95</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br>
              <a:rPr lang="en-IN"/>
            </a:b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1"/>
          <p:cNvSpPr txBox="1"/>
          <p:nvPr>
            <p:ph type="title"/>
          </p:nvPr>
        </p:nvSpPr>
        <p:spPr>
          <a:xfrm>
            <a:off x="838200" y="365125"/>
            <a:ext cx="10515600" cy="7016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Calibri"/>
              <a:buNone/>
            </a:pPr>
            <a:r>
              <a:rPr b="1" lang="en-IN" sz="2800"/>
              <a:t>Two classes is having same friend</a:t>
            </a:r>
            <a:endParaRPr b="1" sz="2800"/>
          </a:p>
        </p:txBody>
      </p:sp>
      <p:sp>
        <p:nvSpPr>
          <p:cNvPr id="320" name="Google Shape;320;p21"/>
          <p:cNvSpPr txBox="1"/>
          <p:nvPr>
            <p:ph idx="1" type="body"/>
          </p:nvPr>
        </p:nvSpPr>
        <p:spPr>
          <a:xfrm>
            <a:off x="838200" y="1371600"/>
            <a:ext cx="5181600" cy="4805363"/>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IN"/>
              <a:t>A non-member function may have friendship with one or more classes.</a:t>
            </a:r>
            <a:endParaRPr/>
          </a:p>
          <a:p>
            <a:pPr indent="-228600" lvl="0" marL="228600" rtl="0" algn="l">
              <a:lnSpc>
                <a:spcPct val="90000"/>
              </a:lnSpc>
              <a:spcBef>
                <a:spcPts val="1000"/>
              </a:spcBef>
              <a:spcAft>
                <a:spcPts val="0"/>
              </a:spcAft>
              <a:buClr>
                <a:schemeClr val="dk1"/>
              </a:buClr>
              <a:buSzPts val="2800"/>
              <a:buChar char="•"/>
            </a:pPr>
            <a:r>
              <a:rPr lang="en-IN"/>
              <a:t>When a function has declared to have with more than one class,the friend classes should have forward declaration.</a:t>
            </a:r>
            <a:endParaRPr/>
          </a:p>
          <a:p>
            <a:pPr indent="-228600" lvl="0" marL="228600" rtl="0" algn="l">
              <a:lnSpc>
                <a:spcPct val="90000"/>
              </a:lnSpc>
              <a:spcBef>
                <a:spcPts val="1000"/>
              </a:spcBef>
              <a:spcAft>
                <a:spcPts val="0"/>
              </a:spcAft>
              <a:buClr>
                <a:schemeClr val="dk1"/>
              </a:buClr>
              <a:buSzPts val="2800"/>
              <a:buChar char="•"/>
            </a:pPr>
            <a:r>
              <a:rPr lang="en-IN"/>
              <a:t>It implies that it needs to access the private members of both classes.</a:t>
            </a:r>
            <a:endParaRPr/>
          </a:p>
          <a:p>
            <a:pPr indent="-228600" lvl="0" marL="228600" rtl="0" algn="l">
              <a:lnSpc>
                <a:spcPct val="90000"/>
              </a:lnSpc>
              <a:spcBef>
                <a:spcPts val="1000"/>
              </a:spcBef>
              <a:spcAft>
                <a:spcPts val="0"/>
              </a:spcAft>
              <a:buClr>
                <a:schemeClr val="dk1"/>
              </a:buClr>
              <a:buSzPts val="2800"/>
              <a:buChar char="•"/>
            </a:pPr>
            <a:br>
              <a:rPr lang="en-IN"/>
            </a:br>
            <a:endParaRPr/>
          </a:p>
        </p:txBody>
      </p:sp>
      <p:sp>
        <p:nvSpPr>
          <p:cNvPr id="321" name="Google Shape;321;p21"/>
          <p:cNvSpPr txBox="1"/>
          <p:nvPr>
            <p:ph idx="2" type="body"/>
          </p:nvPr>
        </p:nvSpPr>
        <p:spPr>
          <a:xfrm>
            <a:off x="6172200" y="1066800"/>
            <a:ext cx="5181600" cy="5110163"/>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2"/>
          <p:cNvSpPr txBox="1"/>
          <p:nvPr>
            <p:ph type="title"/>
          </p:nvPr>
        </p:nvSpPr>
        <p:spPr>
          <a:xfrm>
            <a:off x="838200" y="365125"/>
            <a:ext cx="10515600" cy="7778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Syntax:</a:t>
            </a:r>
            <a:endParaRPr/>
          </a:p>
        </p:txBody>
      </p:sp>
      <p:sp>
        <p:nvSpPr>
          <p:cNvPr id="327" name="Google Shape;327;p22"/>
          <p:cNvSpPr txBox="1"/>
          <p:nvPr>
            <p:ph idx="1" type="body"/>
          </p:nvPr>
        </p:nvSpPr>
        <p:spPr>
          <a:xfrm>
            <a:off x="838200" y="1524000"/>
            <a:ext cx="5181600" cy="4652963"/>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90000"/>
              </a:lnSpc>
              <a:spcBef>
                <a:spcPts val="0"/>
              </a:spcBef>
              <a:spcAft>
                <a:spcPts val="0"/>
              </a:spcAft>
              <a:buClr>
                <a:schemeClr val="dk1"/>
              </a:buClr>
              <a:buSzPct val="100000"/>
              <a:buNone/>
            </a:pPr>
            <a:r>
              <a:rPr lang="en-IN"/>
              <a:t>class second;</a:t>
            </a:r>
            <a:endParaRPr/>
          </a:p>
          <a:p>
            <a:pPr indent="0" lvl="0" marL="0" rtl="0" algn="l">
              <a:lnSpc>
                <a:spcPct val="90000"/>
              </a:lnSpc>
              <a:spcBef>
                <a:spcPts val="1000"/>
              </a:spcBef>
              <a:spcAft>
                <a:spcPts val="0"/>
              </a:spcAft>
              <a:buClr>
                <a:schemeClr val="dk1"/>
              </a:buClr>
              <a:buSzPct val="100000"/>
              <a:buNone/>
            </a:pPr>
            <a:r>
              <a:rPr lang="en-IN"/>
              <a:t>class first</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private:</a:t>
            </a:r>
            <a:endParaRPr/>
          </a:p>
          <a:p>
            <a:pPr indent="0" lvl="0" marL="0" rtl="0" algn="l">
              <a:lnSpc>
                <a:spcPct val="90000"/>
              </a:lnSpc>
              <a:spcBef>
                <a:spcPts val="1000"/>
              </a:spcBef>
              <a:spcAft>
                <a:spcPts val="0"/>
              </a:spcAft>
              <a:buClr>
                <a:schemeClr val="dk1"/>
              </a:buClr>
              <a:buSzPct val="100000"/>
              <a:buNone/>
            </a:pPr>
            <a:r>
              <a:rPr lang="en-IN"/>
              <a:t>//data members;</a:t>
            </a:r>
            <a:endParaRPr/>
          </a:p>
          <a:p>
            <a:pPr indent="0" lvl="0" marL="0" rtl="0" algn="l">
              <a:lnSpc>
                <a:spcPct val="90000"/>
              </a:lnSpc>
              <a:spcBef>
                <a:spcPts val="1000"/>
              </a:spcBef>
              <a:spcAft>
                <a:spcPts val="0"/>
              </a:spcAft>
              <a:buClr>
                <a:schemeClr val="dk1"/>
              </a:buClr>
              <a:buSzPct val="100000"/>
              <a:buNone/>
            </a:pPr>
            <a:r>
              <a:rPr lang="en-IN"/>
              <a:t>public:</a:t>
            </a:r>
            <a:endParaRPr/>
          </a:p>
          <a:p>
            <a:pPr indent="0" lvl="0" marL="0" rtl="0" algn="l">
              <a:lnSpc>
                <a:spcPct val="90000"/>
              </a:lnSpc>
              <a:spcBef>
                <a:spcPts val="1000"/>
              </a:spcBef>
              <a:spcAft>
                <a:spcPts val="0"/>
              </a:spcAft>
              <a:buClr>
                <a:schemeClr val="dk1"/>
              </a:buClr>
              <a:buSzPct val="100000"/>
              <a:buNone/>
            </a:pPr>
            <a:r>
              <a:rPr lang="en-IN"/>
              <a:t>friend return-type fname(first,second)</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br>
              <a:rPr lang="en-IN"/>
            </a:br>
            <a:endParaRPr/>
          </a:p>
        </p:txBody>
      </p:sp>
      <p:sp>
        <p:nvSpPr>
          <p:cNvPr id="328" name="Google Shape;328;p22"/>
          <p:cNvSpPr txBox="1"/>
          <p:nvPr>
            <p:ph idx="2" type="body"/>
          </p:nvPr>
        </p:nvSpPr>
        <p:spPr>
          <a:xfrm>
            <a:off x="6172200" y="1524000"/>
            <a:ext cx="5181600" cy="4652963"/>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90000"/>
              </a:lnSpc>
              <a:spcBef>
                <a:spcPts val="0"/>
              </a:spcBef>
              <a:spcAft>
                <a:spcPts val="0"/>
              </a:spcAft>
              <a:buClr>
                <a:schemeClr val="dk1"/>
              </a:buClr>
              <a:buSzPct val="100000"/>
              <a:buNone/>
            </a:pPr>
            <a:r>
              <a:rPr lang="en-IN"/>
              <a:t>class second</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private:</a:t>
            </a:r>
            <a:endParaRPr/>
          </a:p>
          <a:p>
            <a:pPr indent="0" lvl="0" marL="0" rtl="0" algn="l">
              <a:lnSpc>
                <a:spcPct val="90000"/>
              </a:lnSpc>
              <a:spcBef>
                <a:spcPts val="1000"/>
              </a:spcBef>
              <a:spcAft>
                <a:spcPts val="0"/>
              </a:spcAft>
              <a:buClr>
                <a:schemeClr val="dk1"/>
              </a:buClr>
              <a:buSzPct val="100000"/>
              <a:buNone/>
            </a:pPr>
            <a:r>
              <a:rPr lang="en-IN"/>
              <a:t>//data members;</a:t>
            </a:r>
            <a:endParaRPr/>
          </a:p>
          <a:p>
            <a:pPr indent="0" lvl="0" marL="0" rtl="0" algn="l">
              <a:lnSpc>
                <a:spcPct val="90000"/>
              </a:lnSpc>
              <a:spcBef>
                <a:spcPts val="1000"/>
              </a:spcBef>
              <a:spcAft>
                <a:spcPts val="0"/>
              </a:spcAft>
              <a:buClr>
                <a:schemeClr val="dk1"/>
              </a:buClr>
              <a:buSzPct val="100000"/>
              <a:buNone/>
            </a:pPr>
            <a:r>
              <a:rPr lang="en-IN"/>
              <a:t>public:</a:t>
            </a:r>
            <a:endParaRPr/>
          </a:p>
          <a:p>
            <a:pPr indent="0" lvl="0" marL="0" rtl="0" algn="l">
              <a:lnSpc>
                <a:spcPct val="90000"/>
              </a:lnSpc>
              <a:spcBef>
                <a:spcPts val="1000"/>
              </a:spcBef>
              <a:spcAft>
                <a:spcPts val="0"/>
              </a:spcAft>
              <a:buClr>
                <a:schemeClr val="dk1"/>
              </a:buClr>
              <a:buSzPct val="100000"/>
              <a:buNone/>
            </a:pPr>
            <a:r>
              <a:rPr lang="en-IN"/>
              <a:t>friend return-type fname(first,second)</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br>
              <a:rPr lang="en-IN"/>
            </a:b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3"/>
          <p:cNvSpPr txBox="1"/>
          <p:nvPr>
            <p:ph type="title"/>
          </p:nvPr>
        </p:nvSpPr>
        <p:spPr>
          <a:xfrm>
            <a:off x="838200" y="365125"/>
            <a:ext cx="10515600" cy="7016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Calibri"/>
              <a:buNone/>
            </a:pPr>
            <a:r>
              <a:rPr b="1" lang="en-IN" sz="2800"/>
              <a:t>Two classes is having same friend</a:t>
            </a:r>
            <a:endParaRPr b="1" sz="2800"/>
          </a:p>
        </p:txBody>
      </p:sp>
      <p:sp>
        <p:nvSpPr>
          <p:cNvPr id="334" name="Google Shape;334;p23"/>
          <p:cNvSpPr txBox="1"/>
          <p:nvPr>
            <p:ph idx="1" type="body"/>
          </p:nvPr>
        </p:nvSpPr>
        <p:spPr>
          <a:xfrm>
            <a:off x="838200" y="1295400"/>
            <a:ext cx="5181600" cy="4881563"/>
          </a:xfrm>
          <a:prstGeom prst="rect">
            <a:avLst/>
          </a:prstGeom>
          <a:noFill/>
          <a:ln>
            <a:noFill/>
          </a:ln>
        </p:spPr>
        <p:txBody>
          <a:bodyPr anchorCtr="0" anchor="t" bIns="45700" lIns="91425" spcFirstLastPara="1" rIns="91425" wrap="square" tIns="45700">
            <a:normAutofit fontScale="55000" lnSpcReduction="20000"/>
          </a:bodyPr>
          <a:lstStyle/>
          <a:p>
            <a:pPr indent="0" lvl="0" marL="0" rtl="0" algn="l">
              <a:lnSpc>
                <a:spcPct val="90000"/>
              </a:lnSpc>
              <a:spcBef>
                <a:spcPts val="0"/>
              </a:spcBef>
              <a:spcAft>
                <a:spcPts val="0"/>
              </a:spcAft>
              <a:buClr>
                <a:schemeClr val="dk1"/>
              </a:buClr>
              <a:buSzPct val="100000"/>
              <a:buNone/>
            </a:pPr>
            <a:r>
              <a:rPr lang="en-IN"/>
              <a:t>#include&lt;iostream.h&gt;</a:t>
            </a:r>
            <a:endParaRPr/>
          </a:p>
          <a:p>
            <a:pPr indent="0" lvl="0" marL="0" rtl="0" algn="l">
              <a:lnSpc>
                <a:spcPct val="90000"/>
              </a:lnSpc>
              <a:spcBef>
                <a:spcPts val="1000"/>
              </a:spcBef>
              <a:spcAft>
                <a:spcPts val="0"/>
              </a:spcAft>
              <a:buClr>
                <a:schemeClr val="dk1"/>
              </a:buClr>
              <a:buSzPct val="100000"/>
              <a:buNone/>
            </a:pPr>
            <a:r>
              <a:rPr lang="en-IN"/>
              <a:t>#include&lt;conio.h&gt;</a:t>
            </a:r>
            <a:endParaRPr/>
          </a:p>
          <a:p>
            <a:pPr indent="0" lvl="0" marL="0" rtl="0" algn="l">
              <a:lnSpc>
                <a:spcPct val="90000"/>
              </a:lnSpc>
              <a:spcBef>
                <a:spcPts val="1000"/>
              </a:spcBef>
              <a:spcAft>
                <a:spcPts val="0"/>
              </a:spcAft>
              <a:buClr>
                <a:schemeClr val="dk1"/>
              </a:buClr>
              <a:buSzPct val="100000"/>
              <a:buNone/>
            </a:pPr>
            <a:br>
              <a:rPr lang="en-IN"/>
            </a:br>
            <a:r>
              <a:rPr lang="en-IN"/>
              <a:t>class swap2;</a:t>
            </a:r>
            <a:endParaRPr/>
          </a:p>
          <a:p>
            <a:pPr indent="0" lvl="0" marL="0" rtl="0" algn="l">
              <a:lnSpc>
                <a:spcPct val="90000"/>
              </a:lnSpc>
              <a:spcBef>
                <a:spcPts val="1000"/>
              </a:spcBef>
              <a:spcAft>
                <a:spcPts val="0"/>
              </a:spcAft>
              <a:buClr>
                <a:schemeClr val="dk1"/>
              </a:buClr>
              <a:buSzPct val="100000"/>
              <a:buNone/>
            </a:pPr>
            <a:r>
              <a:rPr lang="en-IN"/>
              <a:t>class swap1</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int a;</a:t>
            </a:r>
            <a:endParaRPr/>
          </a:p>
          <a:p>
            <a:pPr indent="0" lvl="0" marL="0" rtl="0" algn="l">
              <a:lnSpc>
                <a:spcPct val="90000"/>
              </a:lnSpc>
              <a:spcBef>
                <a:spcPts val="1000"/>
              </a:spcBef>
              <a:spcAft>
                <a:spcPts val="0"/>
              </a:spcAft>
              <a:buClr>
                <a:schemeClr val="dk1"/>
              </a:buClr>
              <a:buSzPct val="100000"/>
              <a:buNone/>
            </a:pPr>
            <a:r>
              <a:rPr lang="en-IN"/>
              <a:t>public:</a:t>
            </a:r>
            <a:endParaRPr/>
          </a:p>
          <a:p>
            <a:pPr indent="0" lvl="0" marL="0" rtl="0" algn="l">
              <a:lnSpc>
                <a:spcPct val="90000"/>
              </a:lnSpc>
              <a:spcBef>
                <a:spcPts val="1000"/>
              </a:spcBef>
              <a:spcAft>
                <a:spcPts val="0"/>
              </a:spcAft>
              <a:buClr>
                <a:schemeClr val="dk1"/>
              </a:buClr>
              <a:buSzPct val="100000"/>
              <a:buNone/>
            </a:pPr>
            <a:r>
              <a:rPr lang="en-IN"/>
              <a:t>void get()</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cout&lt;&lt;"Enter a:";</a:t>
            </a:r>
            <a:endParaRPr/>
          </a:p>
          <a:p>
            <a:pPr indent="0" lvl="0" marL="0" rtl="0" algn="l">
              <a:lnSpc>
                <a:spcPct val="90000"/>
              </a:lnSpc>
              <a:spcBef>
                <a:spcPts val="1000"/>
              </a:spcBef>
              <a:spcAft>
                <a:spcPts val="0"/>
              </a:spcAft>
              <a:buClr>
                <a:schemeClr val="dk1"/>
              </a:buClr>
              <a:buSzPct val="100000"/>
              <a:buNone/>
            </a:pPr>
            <a:r>
              <a:rPr lang="en-IN"/>
              <a:t>cin&gt;&gt;a;</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friend void swap(swap1,swap2);</a:t>
            </a:r>
            <a:endParaRPr/>
          </a:p>
          <a:p>
            <a:pPr indent="0" lvl="0" marL="0" rtl="0" algn="l">
              <a:lnSpc>
                <a:spcPct val="90000"/>
              </a:lnSpc>
              <a:spcBef>
                <a:spcPts val="1000"/>
              </a:spcBef>
              <a:spcAft>
                <a:spcPts val="0"/>
              </a:spcAft>
              <a:buClr>
                <a:schemeClr val="dk1"/>
              </a:buClr>
              <a:buSzPct val="100000"/>
              <a:buNone/>
            </a:pPr>
            <a:br>
              <a:rPr lang="en-IN"/>
            </a:br>
            <a:r>
              <a:rPr lang="en-IN"/>
              <a:t>};</a:t>
            </a:r>
            <a:endParaRPr/>
          </a:p>
          <a:p>
            <a:pPr indent="0" lvl="0" marL="0" rtl="0" algn="l">
              <a:lnSpc>
                <a:spcPct val="90000"/>
              </a:lnSpc>
              <a:spcBef>
                <a:spcPts val="1000"/>
              </a:spcBef>
              <a:spcAft>
                <a:spcPts val="0"/>
              </a:spcAft>
              <a:buClr>
                <a:schemeClr val="dk1"/>
              </a:buClr>
              <a:buSzPct val="100000"/>
              <a:buNone/>
            </a:pPr>
            <a:br>
              <a:rPr lang="en-IN"/>
            </a:br>
            <a:endParaRPr/>
          </a:p>
        </p:txBody>
      </p:sp>
      <p:sp>
        <p:nvSpPr>
          <p:cNvPr id="335" name="Google Shape;335;p23"/>
          <p:cNvSpPr txBox="1"/>
          <p:nvPr>
            <p:ph idx="2" type="body"/>
          </p:nvPr>
        </p:nvSpPr>
        <p:spPr>
          <a:xfrm>
            <a:off x="6172200" y="1295400"/>
            <a:ext cx="5181600" cy="4881563"/>
          </a:xfrm>
          <a:prstGeom prst="rect">
            <a:avLst/>
          </a:prstGeom>
          <a:noFill/>
          <a:ln>
            <a:noFill/>
          </a:ln>
        </p:spPr>
        <p:txBody>
          <a:bodyPr anchorCtr="0" anchor="t" bIns="45700" lIns="91425" spcFirstLastPara="1" rIns="91425" wrap="square" tIns="45700">
            <a:normAutofit fontScale="55000" lnSpcReduction="20000"/>
          </a:bodyPr>
          <a:lstStyle/>
          <a:p>
            <a:pPr indent="0" lvl="0" marL="0" rtl="0" algn="l">
              <a:lnSpc>
                <a:spcPct val="90000"/>
              </a:lnSpc>
              <a:spcBef>
                <a:spcPts val="0"/>
              </a:spcBef>
              <a:spcAft>
                <a:spcPts val="0"/>
              </a:spcAft>
              <a:buClr>
                <a:schemeClr val="dk1"/>
              </a:buClr>
              <a:buSzPct val="100000"/>
              <a:buNone/>
            </a:pPr>
            <a:r>
              <a:rPr lang="en-IN"/>
              <a:t>class swap2</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int b;</a:t>
            </a:r>
            <a:endParaRPr/>
          </a:p>
          <a:p>
            <a:pPr indent="0" lvl="0" marL="0" rtl="0" algn="l">
              <a:lnSpc>
                <a:spcPct val="90000"/>
              </a:lnSpc>
              <a:spcBef>
                <a:spcPts val="1000"/>
              </a:spcBef>
              <a:spcAft>
                <a:spcPts val="0"/>
              </a:spcAft>
              <a:buClr>
                <a:schemeClr val="dk1"/>
              </a:buClr>
              <a:buSzPct val="100000"/>
              <a:buNone/>
            </a:pPr>
            <a:r>
              <a:rPr lang="en-IN"/>
              <a:t>public:</a:t>
            </a:r>
            <a:endParaRPr/>
          </a:p>
          <a:p>
            <a:pPr indent="0" lvl="0" marL="0" rtl="0" algn="l">
              <a:lnSpc>
                <a:spcPct val="90000"/>
              </a:lnSpc>
              <a:spcBef>
                <a:spcPts val="1000"/>
              </a:spcBef>
              <a:spcAft>
                <a:spcPts val="0"/>
              </a:spcAft>
              <a:buClr>
                <a:schemeClr val="dk1"/>
              </a:buClr>
              <a:buSzPct val="100000"/>
              <a:buNone/>
            </a:pPr>
            <a:r>
              <a:rPr lang="en-IN"/>
              <a:t>void get()</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cout&lt;&lt;"Enter b:";</a:t>
            </a:r>
            <a:endParaRPr/>
          </a:p>
          <a:p>
            <a:pPr indent="0" lvl="0" marL="0" rtl="0" algn="l">
              <a:lnSpc>
                <a:spcPct val="90000"/>
              </a:lnSpc>
              <a:spcBef>
                <a:spcPts val="1000"/>
              </a:spcBef>
              <a:spcAft>
                <a:spcPts val="0"/>
              </a:spcAft>
              <a:buClr>
                <a:schemeClr val="dk1"/>
              </a:buClr>
              <a:buSzPct val="100000"/>
              <a:buNone/>
            </a:pPr>
            <a:r>
              <a:rPr lang="en-IN"/>
              <a:t>cin&gt;&gt;b;</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friend void swap(swap1,swap2);</a:t>
            </a:r>
            <a:endParaRPr/>
          </a:p>
          <a:p>
            <a:pPr indent="0" lvl="0" marL="0" rtl="0" algn="l">
              <a:lnSpc>
                <a:spcPct val="90000"/>
              </a:lnSpc>
              <a:spcBef>
                <a:spcPts val="1000"/>
              </a:spcBef>
              <a:spcAft>
                <a:spcPts val="0"/>
              </a:spcAft>
              <a:buClr>
                <a:schemeClr val="dk1"/>
              </a:buClr>
              <a:buSzPct val="100000"/>
              <a:buNone/>
            </a:pPr>
            <a:br>
              <a:rPr lang="en-IN"/>
            </a:br>
            <a:r>
              <a:rPr lang="en-IN"/>
              <a:t>};</a:t>
            </a:r>
            <a:endParaRPr/>
          </a:p>
          <a:p>
            <a:pPr indent="0" lvl="0" marL="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4"/>
          <p:cNvSpPr txBox="1"/>
          <p:nvPr>
            <p:ph type="title"/>
          </p:nvPr>
        </p:nvSpPr>
        <p:spPr>
          <a:xfrm>
            <a:off x="838200" y="365125"/>
            <a:ext cx="10515600" cy="7016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04" name="Google Shape;104;p4"/>
          <p:cNvSpPr txBox="1"/>
          <p:nvPr>
            <p:ph idx="1" type="body"/>
          </p:nvPr>
        </p:nvSpPr>
        <p:spPr>
          <a:xfrm>
            <a:off x="838200" y="1295400"/>
            <a:ext cx="10515600" cy="4881563"/>
          </a:xfrm>
          <a:prstGeom prst="rect">
            <a:avLst/>
          </a:prstGeom>
          <a:noFill/>
          <a:ln>
            <a:noFill/>
          </a:ln>
        </p:spPr>
        <p:txBody>
          <a:bodyPr anchorCtr="0" anchor="t" bIns="45700" lIns="91425" spcFirstLastPara="1" rIns="91425" wrap="square" tIns="45700">
            <a:normAutofit fontScale="62500" lnSpcReduction="20000"/>
          </a:bodyPr>
          <a:lstStyle/>
          <a:p>
            <a:pPr indent="-228600" lvl="0" marL="228600" rtl="0" algn="l">
              <a:lnSpc>
                <a:spcPct val="90000"/>
              </a:lnSpc>
              <a:spcBef>
                <a:spcPts val="0"/>
              </a:spcBef>
              <a:spcAft>
                <a:spcPts val="0"/>
              </a:spcAft>
              <a:buClr>
                <a:schemeClr val="dk1"/>
              </a:buClr>
              <a:buSzPct val="100000"/>
              <a:buChar char="•"/>
            </a:pPr>
            <a:r>
              <a:rPr b="1" lang="en-IN"/>
              <a:t>Total IKS Hrs for Sem. : </a:t>
            </a:r>
            <a:r>
              <a:rPr lang="en-IN"/>
              <a:t>0 Hrs</a:t>
            </a:r>
            <a:endParaRPr/>
          </a:p>
          <a:p>
            <a:pPr indent="-228600" lvl="0" marL="228600" rtl="0" algn="l">
              <a:lnSpc>
                <a:spcPct val="90000"/>
              </a:lnSpc>
              <a:spcBef>
                <a:spcPts val="1000"/>
              </a:spcBef>
              <a:spcAft>
                <a:spcPts val="0"/>
              </a:spcAft>
              <a:buClr>
                <a:schemeClr val="dk1"/>
              </a:buClr>
              <a:buSzPct val="100000"/>
              <a:buChar char="•"/>
            </a:pPr>
            <a:r>
              <a:rPr lang="en-IN"/>
              <a:t>Abbreviations: CL- Class Room Learning , TL- Tutorial Learning, LL-Laboratory Learning, SLH-Self Learning Hours, NLH-Notional Learning Hours, FA - Formative Assessment, SA -Summative assessment, IKS - Indian Knowledge System, SLA - Self Learning Assessment</a:t>
            </a:r>
            <a:endParaRPr/>
          </a:p>
          <a:p>
            <a:pPr indent="-228600" lvl="0" marL="228600" rtl="0" algn="l">
              <a:lnSpc>
                <a:spcPct val="90000"/>
              </a:lnSpc>
              <a:spcBef>
                <a:spcPts val="1000"/>
              </a:spcBef>
              <a:spcAft>
                <a:spcPts val="0"/>
              </a:spcAft>
              <a:buClr>
                <a:schemeClr val="dk1"/>
              </a:buClr>
              <a:buSzPct val="100000"/>
              <a:buChar char="•"/>
            </a:pPr>
            <a:r>
              <a:rPr lang="en-IN"/>
              <a:t>Legends: @ Internal Assessment, # External Assessment, *# On Line Examination , @$ Internal Online Examination</a:t>
            </a:r>
            <a:endParaRPr/>
          </a:p>
          <a:p>
            <a:pPr indent="-228600" lvl="0" marL="228600" rtl="0" algn="l">
              <a:lnSpc>
                <a:spcPct val="90000"/>
              </a:lnSpc>
              <a:spcBef>
                <a:spcPts val="1000"/>
              </a:spcBef>
              <a:spcAft>
                <a:spcPts val="0"/>
              </a:spcAft>
              <a:buClr>
                <a:schemeClr val="dk1"/>
              </a:buClr>
              <a:buSzPct val="100000"/>
              <a:buChar char="•"/>
            </a:pPr>
            <a:r>
              <a:rPr lang="en-IN"/>
              <a:t>Note :</a:t>
            </a:r>
            <a:endParaRPr/>
          </a:p>
          <a:p>
            <a:pPr indent="-228600" lvl="0" marL="228600" rtl="0" algn="l">
              <a:lnSpc>
                <a:spcPct val="90000"/>
              </a:lnSpc>
              <a:spcBef>
                <a:spcPts val="1000"/>
              </a:spcBef>
              <a:spcAft>
                <a:spcPts val="0"/>
              </a:spcAft>
              <a:buClr>
                <a:schemeClr val="dk1"/>
              </a:buClr>
              <a:buSzPct val="100000"/>
              <a:buChar char="•"/>
            </a:pPr>
            <a:r>
              <a:rPr lang="en-IN"/>
              <a:t>FA-TH represents average of two c</a:t>
            </a:r>
            <a:endParaRPr/>
          </a:p>
          <a:p>
            <a:pPr indent="-228600" lvl="0" marL="228600" rtl="0" algn="l">
              <a:lnSpc>
                <a:spcPct val="90000"/>
              </a:lnSpc>
              <a:spcBef>
                <a:spcPts val="1000"/>
              </a:spcBef>
              <a:spcAft>
                <a:spcPts val="0"/>
              </a:spcAft>
              <a:buClr>
                <a:schemeClr val="dk1"/>
              </a:buClr>
              <a:buSzPct val="100000"/>
              <a:buChar char="•"/>
            </a:pPr>
            <a:r>
              <a:rPr lang="en-IN"/>
              <a:t>lass tests of 30 marks each conducted during the semester.</a:t>
            </a:r>
            <a:endParaRPr/>
          </a:p>
          <a:p>
            <a:pPr indent="-228600" lvl="0" marL="228600" rtl="0" algn="l">
              <a:lnSpc>
                <a:spcPct val="90000"/>
              </a:lnSpc>
              <a:spcBef>
                <a:spcPts val="1000"/>
              </a:spcBef>
              <a:spcAft>
                <a:spcPts val="0"/>
              </a:spcAft>
              <a:buClr>
                <a:schemeClr val="dk1"/>
              </a:buClr>
              <a:buSzPct val="100000"/>
              <a:buChar char="•"/>
            </a:pPr>
            <a:r>
              <a:rPr lang="en-IN"/>
              <a:t>If candidate is not securing minimum passing marks in FA-PR of any course then the candidate shall be declared as "Detained" in that semester.</a:t>
            </a:r>
            <a:endParaRPr/>
          </a:p>
          <a:p>
            <a:pPr indent="-228600" lvl="0" marL="228600" rtl="0" algn="l">
              <a:lnSpc>
                <a:spcPct val="90000"/>
              </a:lnSpc>
              <a:spcBef>
                <a:spcPts val="1000"/>
              </a:spcBef>
              <a:spcAft>
                <a:spcPts val="0"/>
              </a:spcAft>
              <a:buClr>
                <a:schemeClr val="dk1"/>
              </a:buClr>
              <a:buSzPct val="100000"/>
              <a:buChar char="•"/>
            </a:pPr>
            <a:r>
              <a:rPr lang="en-IN"/>
              <a:t>If candidate is not securing minimum passing marks in SLA of any course then the candidate shall be declared as fail and will have to repeat and resubmit SLA work.</a:t>
            </a:r>
            <a:endParaRPr/>
          </a:p>
          <a:p>
            <a:pPr indent="-228600" lvl="0" marL="228600" rtl="0" algn="l">
              <a:lnSpc>
                <a:spcPct val="90000"/>
              </a:lnSpc>
              <a:spcBef>
                <a:spcPts val="1000"/>
              </a:spcBef>
              <a:spcAft>
                <a:spcPts val="0"/>
              </a:spcAft>
              <a:buClr>
                <a:schemeClr val="dk1"/>
              </a:buClr>
              <a:buSzPct val="100000"/>
              <a:buChar char="•"/>
            </a:pPr>
            <a:r>
              <a:rPr lang="en-IN"/>
              <a:t>Notional Learning hours for the semester are (CL+LL+TL+SL)hrs.* 15 Weeks</a:t>
            </a:r>
            <a:endParaRPr/>
          </a:p>
          <a:p>
            <a:pPr indent="-228600" lvl="0" marL="228600" rtl="0" algn="l">
              <a:lnSpc>
                <a:spcPct val="90000"/>
              </a:lnSpc>
              <a:spcBef>
                <a:spcPts val="1000"/>
              </a:spcBef>
              <a:spcAft>
                <a:spcPts val="0"/>
              </a:spcAft>
              <a:buClr>
                <a:schemeClr val="dk1"/>
              </a:buClr>
              <a:buSzPct val="100000"/>
              <a:buChar char="•"/>
            </a:pPr>
            <a:r>
              <a:rPr lang="en-IN"/>
              <a:t>1 credit is equivalent to 30 Notional hrs.</a:t>
            </a:r>
            <a:endParaRPr/>
          </a:p>
          <a:p>
            <a:pPr indent="-228600" lvl="0" marL="228600" rtl="0" algn="l">
              <a:lnSpc>
                <a:spcPct val="90000"/>
              </a:lnSpc>
              <a:spcBef>
                <a:spcPts val="1000"/>
              </a:spcBef>
              <a:spcAft>
                <a:spcPts val="0"/>
              </a:spcAft>
              <a:buClr>
                <a:schemeClr val="dk1"/>
              </a:buClr>
              <a:buSzPct val="100000"/>
              <a:buChar char="•"/>
            </a:pPr>
            <a:r>
              <a:rPr lang="en-IN"/>
              <a:t>* Self learning hours shall not be reflected in the Time Table.</a:t>
            </a:r>
            <a:endParaRPr/>
          </a:p>
          <a:p>
            <a:pPr indent="-228600" lvl="0" marL="228600" rtl="0" algn="l">
              <a:lnSpc>
                <a:spcPct val="90000"/>
              </a:lnSpc>
              <a:spcBef>
                <a:spcPts val="1000"/>
              </a:spcBef>
              <a:spcAft>
                <a:spcPts val="0"/>
              </a:spcAft>
              <a:buClr>
                <a:schemeClr val="dk1"/>
              </a:buClr>
              <a:buSzPct val="100000"/>
              <a:buChar char="•"/>
            </a:pPr>
            <a:r>
              <a:rPr lang="en-IN"/>
              <a:t>* Self learning includes micro project / assignment / other activities.</a:t>
            </a:r>
            <a:endParaRPr/>
          </a:p>
          <a:p>
            <a:pPr indent="0" lvl="0" marL="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24"/>
          <p:cNvSpPr txBox="1"/>
          <p:nvPr>
            <p:ph type="title"/>
          </p:nvPr>
        </p:nvSpPr>
        <p:spPr>
          <a:xfrm>
            <a:off x="838200" y="365125"/>
            <a:ext cx="10515600" cy="6254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t/>
            </a:r>
            <a:endParaRPr/>
          </a:p>
        </p:txBody>
      </p:sp>
      <p:sp>
        <p:nvSpPr>
          <p:cNvPr id="341" name="Google Shape;341;p24"/>
          <p:cNvSpPr txBox="1"/>
          <p:nvPr>
            <p:ph idx="1" type="body"/>
          </p:nvPr>
        </p:nvSpPr>
        <p:spPr>
          <a:xfrm>
            <a:off x="838200" y="1295400"/>
            <a:ext cx="5181600" cy="4881563"/>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lnSpc>
                <a:spcPct val="90000"/>
              </a:lnSpc>
              <a:spcBef>
                <a:spcPts val="0"/>
              </a:spcBef>
              <a:spcAft>
                <a:spcPts val="0"/>
              </a:spcAft>
              <a:buClr>
                <a:schemeClr val="dk1"/>
              </a:buClr>
              <a:buSzPct val="100000"/>
              <a:buNone/>
            </a:pPr>
            <a:r>
              <a:rPr lang="en-IN"/>
              <a:t>void swap(swap1 p,swap2 q)</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int temp;</a:t>
            </a:r>
            <a:endParaRPr/>
          </a:p>
          <a:p>
            <a:pPr indent="0" lvl="0" marL="0" rtl="0" algn="l">
              <a:lnSpc>
                <a:spcPct val="90000"/>
              </a:lnSpc>
              <a:spcBef>
                <a:spcPts val="1000"/>
              </a:spcBef>
              <a:spcAft>
                <a:spcPts val="0"/>
              </a:spcAft>
              <a:buClr>
                <a:schemeClr val="dk1"/>
              </a:buClr>
              <a:buSzPct val="100000"/>
              <a:buNone/>
            </a:pPr>
            <a:r>
              <a:rPr lang="en-IN"/>
              <a:t>temp=p.a;</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IN"/>
              <a:t>p.a=q.b;</a:t>
            </a:r>
            <a:endParaRPr/>
          </a:p>
          <a:p>
            <a:pPr indent="0" lvl="0" marL="0" rtl="0" algn="l">
              <a:lnSpc>
                <a:spcPct val="90000"/>
              </a:lnSpc>
              <a:spcBef>
                <a:spcPts val="1000"/>
              </a:spcBef>
              <a:spcAft>
                <a:spcPts val="0"/>
              </a:spcAft>
              <a:buClr>
                <a:schemeClr val="dk1"/>
              </a:buClr>
              <a:buSzPct val="100000"/>
              <a:buNone/>
            </a:pPr>
            <a:r>
              <a:rPr lang="en-IN"/>
              <a:t>q.b=temp;</a:t>
            </a:r>
            <a:endParaRPr/>
          </a:p>
          <a:p>
            <a:pPr indent="0" lvl="0" marL="0" rtl="0" algn="l">
              <a:lnSpc>
                <a:spcPct val="90000"/>
              </a:lnSpc>
              <a:spcBef>
                <a:spcPts val="1000"/>
              </a:spcBef>
              <a:spcAft>
                <a:spcPts val="0"/>
              </a:spcAft>
              <a:buClr>
                <a:schemeClr val="dk1"/>
              </a:buClr>
              <a:buSzPct val="100000"/>
              <a:buNone/>
            </a:pPr>
            <a:br>
              <a:rPr lang="en-IN"/>
            </a:br>
            <a:r>
              <a:rPr lang="en-IN"/>
              <a:t>cout&lt;&lt;"a="&lt;&lt;p.a&lt;&lt;endl;</a:t>
            </a:r>
            <a:endParaRPr/>
          </a:p>
          <a:p>
            <a:pPr indent="0" lvl="0" marL="0" rtl="0" algn="l">
              <a:lnSpc>
                <a:spcPct val="90000"/>
              </a:lnSpc>
              <a:spcBef>
                <a:spcPts val="1000"/>
              </a:spcBef>
              <a:spcAft>
                <a:spcPts val="0"/>
              </a:spcAft>
              <a:buClr>
                <a:schemeClr val="dk1"/>
              </a:buClr>
              <a:buSzPct val="100000"/>
              <a:buNone/>
            </a:pPr>
            <a:r>
              <a:rPr lang="en-IN"/>
              <a:t>cout&lt;&lt;"b="&lt;&lt;q.b&lt;&lt;endl;</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void main()</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br>
              <a:rPr lang="en-IN"/>
            </a:br>
            <a:endParaRPr/>
          </a:p>
        </p:txBody>
      </p:sp>
      <p:sp>
        <p:nvSpPr>
          <p:cNvPr id="342" name="Google Shape;342;p24"/>
          <p:cNvSpPr txBox="1"/>
          <p:nvPr>
            <p:ph idx="2" type="body"/>
          </p:nvPr>
        </p:nvSpPr>
        <p:spPr>
          <a:xfrm>
            <a:off x="6172200" y="1295400"/>
            <a:ext cx="5181600" cy="4881563"/>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lnSpc>
                <a:spcPct val="90000"/>
              </a:lnSpc>
              <a:spcBef>
                <a:spcPts val="0"/>
              </a:spcBef>
              <a:spcAft>
                <a:spcPts val="0"/>
              </a:spcAft>
              <a:buClr>
                <a:schemeClr val="dk1"/>
              </a:buClr>
              <a:buSzPct val="100000"/>
              <a:buNone/>
            </a:pPr>
            <a:r>
              <a:rPr lang="en-IN"/>
              <a:t>clrscr();</a:t>
            </a:r>
            <a:endParaRPr/>
          </a:p>
          <a:p>
            <a:pPr indent="0" lvl="0" marL="0" rtl="0" algn="l">
              <a:lnSpc>
                <a:spcPct val="90000"/>
              </a:lnSpc>
              <a:spcBef>
                <a:spcPts val="1000"/>
              </a:spcBef>
              <a:spcAft>
                <a:spcPts val="0"/>
              </a:spcAft>
              <a:buClr>
                <a:schemeClr val="dk1"/>
              </a:buClr>
              <a:buSzPct val="100000"/>
              <a:buNone/>
            </a:pPr>
            <a:r>
              <a:rPr lang="en-IN"/>
              <a:t>swap1 p;</a:t>
            </a:r>
            <a:endParaRPr/>
          </a:p>
          <a:p>
            <a:pPr indent="0" lvl="0" marL="0" rtl="0" algn="l">
              <a:lnSpc>
                <a:spcPct val="90000"/>
              </a:lnSpc>
              <a:spcBef>
                <a:spcPts val="1000"/>
              </a:spcBef>
              <a:spcAft>
                <a:spcPts val="0"/>
              </a:spcAft>
              <a:buClr>
                <a:schemeClr val="dk1"/>
              </a:buClr>
              <a:buSzPct val="100000"/>
              <a:buNone/>
            </a:pPr>
            <a:r>
              <a:rPr lang="en-IN"/>
              <a:t>swap2 q;</a:t>
            </a:r>
            <a:endParaRPr/>
          </a:p>
          <a:p>
            <a:pPr indent="0" lvl="0" marL="0" rtl="0" algn="l">
              <a:lnSpc>
                <a:spcPct val="90000"/>
              </a:lnSpc>
              <a:spcBef>
                <a:spcPts val="1000"/>
              </a:spcBef>
              <a:spcAft>
                <a:spcPts val="0"/>
              </a:spcAft>
              <a:buClr>
                <a:schemeClr val="dk1"/>
              </a:buClr>
              <a:buSzPct val="100000"/>
              <a:buNone/>
            </a:pPr>
            <a:r>
              <a:rPr lang="en-IN"/>
              <a:t>p.get();</a:t>
            </a:r>
            <a:endParaRPr/>
          </a:p>
          <a:p>
            <a:pPr indent="0" lvl="0" marL="0" rtl="0" algn="l">
              <a:lnSpc>
                <a:spcPct val="90000"/>
              </a:lnSpc>
              <a:spcBef>
                <a:spcPts val="1000"/>
              </a:spcBef>
              <a:spcAft>
                <a:spcPts val="0"/>
              </a:spcAft>
              <a:buClr>
                <a:schemeClr val="dk1"/>
              </a:buClr>
              <a:buSzPct val="100000"/>
              <a:buNone/>
            </a:pPr>
            <a:r>
              <a:rPr lang="en-IN"/>
              <a:t>q.get();</a:t>
            </a:r>
            <a:endParaRPr/>
          </a:p>
          <a:p>
            <a:pPr indent="0" lvl="0" marL="0" rtl="0" algn="l">
              <a:lnSpc>
                <a:spcPct val="90000"/>
              </a:lnSpc>
              <a:spcBef>
                <a:spcPts val="1000"/>
              </a:spcBef>
              <a:spcAft>
                <a:spcPts val="0"/>
              </a:spcAft>
              <a:buClr>
                <a:schemeClr val="dk1"/>
              </a:buClr>
              <a:buSzPct val="100000"/>
              <a:buNone/>
            </a:pPr>
            <a:r>
              <a:rPr lang="en-IN"/>
              <a:t>swap(p,q);</a:t>
            </a:r>
            <a:endParaRPr/>
          </a:p>
          <a:p>
            <a:pPr indent="0" lvl="0" marL="0" rtl="0" algn="l">
              <a:lnSpc>
                <a:spcPct val="90000"/>
              </a:lnSpc>
              <a:spcBef>
                <a:spcPts val="1000"/>
              </a:spcBef>
              <a:spcAft>
                <a:spcPts val="0"/>
              </a:spcAft>
              <a:buClr>
                <a:schemeClr val="dk1"/>
              </a:buClr>
              <a:buSzPct val="100000"/>
              <a:buNone/>
            </a:pPr>
            <a:r>
              <a:rPr lang="en-IN"/>
              <a:t>getch();</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/*Output:</a:t>
            </a:r>
            <a:endParaRPr/>
          </a:p>
          <a:p>
            <a:pPr indent="0" lvl="0" marL="0" rtl="0" algn="l">
              <a:lnSpc>
                <a:spcPct val="90000"/>
              </a:lnSpc>
              <a:spcBef>
                <a:spcPts val="1000"/>
              </a:spcBef>
              <a:spcAft>
                <a:spcPts val="0"/>
              </a:spcAft>
              <a:buClr>
                <a:schemeClr val="dk1"/>
              </a:buClr>
              <a:buSzPct val="100000"/>
              <a:buNone/>
            </a:pPr>
            <a:r>
              <a:rPr lang="en-IN"/>
              <a:t>Enter a:2</a:t>
            </a:r>
            <a:endParaRPr/>
          </a:p>
          <a:p>
            <a:pPr indent="0" lvl="0" marL="0" rtl="0" algn="l">
              <a:lnSpc>
                <a:spcPct val="90000"/>
              </a:lnSpc>
              <a:spcBef>
                <a:spcPts val="1000"/>
              </a:spcBef>
              <a:spcAft>
                <a:spcPts val="0"/>
              </a:spcAft>
              <a:buClr>
                <a:schemeClr val="dk1"/>
              </a:buClr>
              <a:buSzPct val="100000"/>
              <a:buNone/>
            </a:pPr>
            <a:r>
              <a:rPr lang="en-IN"/>
              <a:t>Enter b:6                                                                       </a:t>
            </a:r>
            <a:endParaRPr/>
          </a:p>
          <a:p>
            <a:pPr indent="0" lvl="0" marL="0" rtl="0" algn="l">
              <a:lnSpc>
                <a:spcPct val="90000"/>
              </a:lnSpc>
              <a:spcBef>
                <a:spcPts val="1000"/>
              </a:spcBef>
              <a:spcAft>
                <a:spcPts val="0"/>
              </a:spcAft>
              <a:buClr>
                <a:schemeClr val="dk1"/>
              </a:buClr>
              <a:buSzPct val="100000"/>
              <a:buNone/>
            </a:pPr>
            <a:r>
              <a:rPr lang="en-IN"/>
              <a:t>a=6                                                                             </a:t>
            </a:r>
            <a:endParaRPr/>
          </a:p>
          <a:p>
            <a:pPr indent="0" lvl="0" marL="0" rtl="0" algn="l">
              <a:lnSpc>
                <a:spcPct val="90000"/>
              </a:lnSpc>
              <a:spcBef>
                <a:spcPts val="1000"/>
              </a:spcBef>
              <a:spcAft>
                <a:spcPts val="0"/>
              </a:spcAft>
              <a:buClr>
                <a:schemeClr val="dk1"/>
              </a:buClr>
              <a:buSzPct val="100000"/>
              <a:buNone/>
            </a:pPr>
            <a:r>
              <a:rPr lang="en-IN"/>
              <a:t>b=2  */</a:t>
            </a:r>
            <a:endParaRPr/>
          </a:p>
          <a:p>
            <a:pPr indent="0" lvl="0" marL="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5"/>
          <p:cNvSpPr txBox="1"/>
          <p:nvPr>
            <p:ph type="title"/>
          </p:nvPr>
        </p:nvSpPr>
        <p:spPr>
          <a:xfrm>
            <a:off x="838200" y="365125"/>
            <a:ext cx="10515600" cy="70167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520"/>
              <a:buFont typeface="Calibri"/>
              <a:buNone/>
            </a:pPr>
            <a:r>
              <a:rPr b="1" lang="en-IN" sz="2820"/>
              <a:t>/*Finding greatest no from 2 numbers using friend function:-*/</a:t>
            </a:r>
            <a:br>
              <a:rPr b="1" lang="en-IN" sz="2820"/>
            </a:br>
            <a:endParaRPr b="1" sz="2820"/>
          </a:p>
        </p:txBody>
      </p:sp>
      <p:sp>
        <p:nvSpPr>
          <p:cNvPr id="348" name="Google Shape;348;p25"/>
          <p:cNvSpPr txBox="1"/>
          <p:nvPr>
            <p:ph idx="1" type="body"/>
          </p:nvPr>
        </p:nvSpPr>
        <p:spPr>
          <a:xfrm>
            <a:off x="375225" y="1429475"/>
            <a:ext cx="5181600" cy="4805400"/>
          </a:xfrm>
          <a:prstGeom prst="rect">
            <a:avLst/>
          </a:prstGeom>
          <a:noFill/>
          <a:ln>
            <a:noFill/>
          </a:ln>
        </p:spPr>
        <p:txBody>
          <a:bodyPr anchorCtr="0" anchor="t" bIns="45700" lIns="91425" spcFirstLastPara="1" rIns="91425" wrap="square" tIns="45700">
            <a:normAutofit fontScale="55000" lnSpcReduction="20000"/>
          </a:bodyPr>
          <a:lstStyle/>
          <a:p>
            <a:pPr indent="0" lvl="0" marL="0" rtl="0" algn="l">
              <a:lnSpc>
                <a:spcPct val="90000"/>
              </a:lnSpc>
              <a:spcBef>
                <a:spcPts val="0"/>
              </a:spcBef>
              <a:spcAft>
                <a:spcPts val="0"/>
              </a:spcAft>
              <a:buClr>
                <a:schemeClr val="dk1"/>
              </a:buClr>
              <a:buSzPct val="100000"/>
              <a:buNone/>
            </a:pPr>
            <a:r>
              <a:rPr lang="en-IN"/>
              <a:t>#include&lt;iostream.h&gt;</a:t>
            </a:r>
            <a:endParaRPr/>
          </a:p>
          <a:p>
            <a:pPr indent="0" lvl="0" marL="0" rtl="0" algn="l">
              <a:lnSpc>
                <a:spcPct val="90000"/>
              </a:lnSpc>
              <a:spcBef>
                <a:spcPts val="1000"/>
              </a:spcBef>
              <a:spcAft>
                <a:spcPts val="0"/>
              </a:spcAft>
              <a:buClr>
                <a:schemeClr val="dk1"/>
              </a:buClr>
              <a:buSzPct val="100000"/>
              <a:buNone/>
            </a:pPr>
            <a:r>
              <a:rPr lang="en-IN"/>
              <a:t>#include&lt;conio.h&gt;</a:t>
            </a:r>
            <a:endParaRPr/>
          </a:p>
          <a:p>
            <a:pPr indent="0" lvl="0" marL="0" rtl="0" algn="l">
              <a:lnSpc>
                <a:spcPct val="90000"/>
              </a:lnSpc>
              <a:spcBef>
                <a:spcPts val="1000"/>
              </a:spcBef>
              <a:spcAft>
                <a:spcPts val="0"/>
              </a:spcAft>
              <a:buClr>
                <a:schemeClr val="dk1"/>
              </a:buClr>
              <a:buSzPct val="100000"/>
              <a:buNone/>
            </a:pPr>
            <a:r>
              <a:rPr lang="en-IN"/>
              <a:t>class a2;</a:t>
            </a:r>
            <a:endParaRPr/>
          </a:p>
          <a:p>
            <a:pPr indent="0" lvl="0" marL="0" rtl="0" algn="l">
              <a:lnSpc>
                <a:spcPct val="90000"/>
              </a:lnSpc>
              <a:spcBef>
                <a:spcPts val="1000"/>
              </a:spcBef>
              <a:spcAft>
                <a:spcPts val="0"/>
              </a:spcAft>
              <a:buClr>
                <a:schemeClr val="dk1"/>
              </a:buClr>
              <a:buSzPct val="100000"/>
              <a:buNone/>
            </a:pPr>
            <a:r>
              <a:rPr lang="en-IN"/>
              <a:t>class a1</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int no1;</a:t>
            </a:r>
            <a:endParaRPr/>
          </a:p>
          <a:p>
            <a:pPr indent="0" lvl="0" marL="0" rtl="0" algn="l">
              <a:lnSpc>
                <a:spcPct val="90000"/>
              </a:lnSpc>
              <a:spcBef>
                <a:spcPts val="1000"/>
              </a:spcBef>
              <a:spcAft>
                <a:spcPts val="0"/>
              </a:spcAft>
              <a:buClr>
                <a:schemeClr val="dk1"/>
              </a:buClr>
              <a:buSzPct val="100000"/>
              <a:buNone/>
            </a:pPr>
            <a:r>
              <a:rPr lang="en-IN"/>
              <a:t>public:</a:t>
            </a:r>
            <a:endParaRPr/>
          </a:p>
          <a:p>
            <a:pPr indent="0" lvl="0" marL="0" rtl="0" algn="l">
              <a:lnSpc>
                <a:spcPct val="90000"/>
              </a:lnSpc>
              <a:spcBef>
                <a:spcPts val="1000"/>
              </a:spcBef>
              <a:spcAft>
                <a:spcPts val="0"/>
              </a:spcAft>
              <a:buClr>
                <a:schemeClr val="dk1"/>
              </a:buClr>
              <a:buSzPct val="100000"/>
              <a:buNone/>
            </a:pPr>
            <a:r>
              <a:rPr lang="en-IN"/>
              <a:t>void accept()</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cout&lt;&lt;"Enter no1:";</a:t>
            </a:r>
            <a:endParaRPr/>
          </a:p>
          <a:p>
            <a:pPr indent="0" lvl="0" marL="0" rtl="0" algn="l">
              <a:lnSpc>
                <a:spcPct val="90000"/>
              </a:lnSpc>
              <a:spcBef>
                <a:spcPts val="1000"/>
              </a:spcBef>
              <a:spcAft>
                <a:spcPts val="0"/>
              </a:spcAft>
              <a:buClr>
                <a:schemeClr val="dk1"/>
              </a:buClr>
              <a:buSzPct val="100000"/>
              <a:buNone/>
            </a:pPr>
            <a:r>
              <a:rPr lang="en-IN"/>
              <a:t>cin&gt;&gt;no1;</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friend void great(a1,a2);</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br>
              <a:rPr lang="en-IN"/>
            </a:br>
            <a:endParaRPr/>
          </a:p>
        </p:txBody>
      </p:sp>
      <p:sp>
        <p:nvSpPr>
          <p:cNvPr id="349" name="Google Shape;349;p25"/>
          <p:cNvSpPr txBox="1"/>
          <p:nvPr>
            <p:ph idx="2" type="body"/>
          </p:nvPr>
        </p:nvSpPr>
        <p:spPr>
          <a:xfrm>
            <a:off x="6172200" y="1371600"/>
            <a:ext cx="5181600" cy="4805363"/>
          </a:xfrm>
          <a:prstGeom prst="rect">
            <a:avLst/>
          </a:prstGeom>
          <a:noFill/>
          <a:ln>
            <a:noFill/>
          </a:ln>
        </p:spPr>
        <p:txBody>
          <a:bodyPr anchorCtr="0" anchor="t" bIns="45700" lIns="91425" spcFirstLastPara="1" rIns="91425" wrap="square" tIns="45700">
            <a:normAutofit fontScale="55000" lnSpcReduction="20000"/>
          </a:bodyPr>
          <a:lstStyle/>
          <a:p>
            <a:pPr indent="0" lvl="0" marL="0" rtl="0" algn="l">
              <a:lnSpc>
                <a:spcPct val="90000"/>
              </a:lnSpc>
              <a:spcBef>
                <a:spcPts val="0"/>
              </a:spcBef>
              <a:spcAft>
                <a:spcPts val="0"/>
              </a:spcAft>
              <a:buClr>
                <a:schemeClr val="dk1"/>
              </a:buClr>
              <a:buSzPct val="100000"/>
              <a:buNone/>
            </a:pPr>
            <a:r>
              <a:rPr lang="en-IN"/>
              <a:t>class a2</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int no2;</a:t>
            </a:r>
            <a:endParaRPr/>
          </a:p>
          <a:p>
            <a:pPr indent="0" lvl="0" marL="0" rtl="0" algn="l">
              <a:lnSpc>
                <a:spcPct val="90000"/>
              </a:lnSpc>
              <a:spcBef>
                <a:spcPts val="1000"/>
              </a:spcBef>
              <a:spcAft>
                <a:spcPts val="0"/>
              </a:spcAft>
              <a:buClr>
                <a:schemeClr val="dk1"/>
              </a:buClr>
              <a:buSzPct val="100000"/>
              <a:buNone/>
            </a:pPr>
            <a:r>
              <a:rPr lang="en-IN"/>
              <a:t>public:</a:t>
            </a:r>
            <a:endParaRPr/>
          </a:p>
          <a:p>
            <a:pPr indent="0" lvl="0" marL="0" rtl="0" algn="l">
              <a:lnSpc>
                <a:spcPct val="90000"/>
              </a:lnSpc>
              <a:spcBef>
                <a:spcPts val="1000"/>
              </a:spcBef>
              <a:spcAft>
                <a:spcPts val="0"/>
              </a:spcAft>
              <a:buClr>
                <a:schemeClr val="dk1"/>
              </a:buClr>
              <a:buSzPct val="100000"/>
              <a:buNone/>
            </a:pPr>
            <a:r>
              <a:rPr lang="en-IN"/>
              <a:t>void accept1()</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cout&lt;&lt;"Enter no2:";</a:t>
            </a:r>
            <a:endParaRPr/>
          </a:p>
          <a:p>
            <a:pPr indent="0" lvl="0" marL="0" rtl="0" algn="l">
              <a:lnSpc>
                <a:spcPct val="90000"/>
              </a:lnSpc>
              <a:spcBef>
                <a:spcPts val="1000"/>
              </a:spcBef>
              <a:spcAft>
                <a:spcPts val="0"/>
              </a:spcAft>
              <a:buClr>
                <a:schemeClr val="dk1"/>
              </a:buClr>
              <a:buSzPct val="100000"/>
              <a:buNone/>
            </a:pPr>
            <a:r>
              <a:rPr lang="en-IN"/>
              <a:t>cin&gt;&gt;no2;</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friend void great(a1,a2);</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br>
              <a:rPr lang="en-IN"/>
            </a:b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6"/>
          <p:cNvSpPr txBox="1"/>
          <p:nvPr>
            <p:ph type="title"/>
          </p:nvPr>
        </p:nvSpPr>
        <p:spPr>
          <a:xfrm>
            <a:off x="838200" y="365125"/>
            <a:ext cx="10515600" cy="7778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355" name="Google Shape;355;p26"/>
          <p:cNvSpPr txBox="1"/>
          <p:nvPr>
            <p:ph idx="1" type="body"/>
          </p:nvPr>
        </p:nvSpPr>
        <p:spPr>
          <a:xfrm>
            <a:off x="838200" y="1447800"/>
            <a:ext cx="5181600" cy="4729163"/>
          </a:xfrm>
          <a:prstGeom prst="rect">
            <a:avLst/>
          </a:prstGeom>
          <a:noFill/>
          <a:ln>
            <a:noFill/>
          </a:ln>
        </p:spPr>
        <p:txBody>
          <a:bodyPr anchorCtr="0" anchor="t" bIns="45700" lIns="91425" spcFirstLastPara="1" rIns="91425" wrap="square" tIns="45700">
            <a:normAutofit fontScale="55000" lnSpcReduction="20000"/>
          </a:bodyPr>
          <a:lstStyle/>
          <a:p>
            <a:pPr indent="0" lvl="0" marL="0" rtl="0" algn="l">
              <a:lnSpc>
                <a:spcPct val="90000"/>
              </a:lnSpc>
              <a:spcBef>
                <a:spcPts val="0"/>
              </a:spcBef>
              <a:spcAft>
                <a:spcPts val="0"/>
              </a:spcAft>
              <a:buClr>
                <a:schemeClr val="dk1"/>
              </a:buClr>
              <a:buSzPct val="100000"/>
              <a:buNone/>
            </a:pPr>
            <a:r>
              <a:rPr lang="en-IN"/>
              <a:t>void great(a1 m,a2 n)</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if(m.no1&gt;n.no2)</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cout&lt;&lt;"Greatest no is:"&lt;&lt;m.no1;</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else</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cout&lt;&lt;"Greatest no is:"&lt;&lt;n.no2;</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br>
              <a:rPr lang="en-IN"/>
            </a:br>
            <a:endParaRPr/>
          </a:p>
        </p:txBody>
      </p:sp>
      <p:sp>
        <p:nvSpPr>
          <p:cNvPr id="356" name="Google Shape;356;p26"/>
          <p:cNvSpPr txBox="1"/>
          <p:nvPr>
            <p:ph idx="2" type="body"/>
          </p:nvPr>
        </p:nvSpPr>
        <p:spPr>
          <a:xfrm>
            <a:off x="6172200" y="1447800"/>
            <a:ext cx="5181600" cy="4729163"/>
          </a:xfrm>
          <a:prstGeom prst="rect">
            <a:avLst/>
          </a:prstGeom>
          <a:noFill/>
          <a:ln>
            <a:noFill/>
          </a:ln>
        </p:spPr>
        <p:txBody>
          <a:bodyPr anchorCtr="0" anchor="t" bIns="45700" lIns="91425" spcFirstLastPara="1" rIns="91425" wrap="square" tIns="45700">
            <a:normAutofit fontScale="55000" lnSpcReduction="20000"/>
          </a:bodyPr>
          <a:lstStyle/>
          <a:p>
            <a:pPr indent="0" lvl="0" marL="0" rtl="0" algn="l">
              <a:lnSpc>
                <a:spcPct val="90000"/>
              </a:lnSpc>
              <a:spcBef>
                <a:spcPts val="0"/>
              </a:spcBef>
              <a:spcAft>
                <a:spcPts val="0"/>
              </a:spcAft>
              <a:buClr>
                <a:schemeClr val="dk1"/>
              </a:buClr>
              <a:buSzPct val="100000"/>
              <a:buNone/>
            </a:pPr>
            <a:r>
              <a:rPr lang="en-IN"/>
              <a:t>void main()</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clrscr();</a:t>
            </a:r>
            <a:endParaRPr/>
          </a:p>
          <a:p>
            <a:pPr indent="0" lvl="0" marL="0" rtl="0" algn="l">
              <a:lnSpc>
                <a:spcPct val="90000"/>
              </a:lnSpc>
              <a:spcBef>
                <a:spcPts val="1000"/>
              </a:spcBef>
              <a:spcAft>
                <a:spcPts val="0"/>
              </a:spcAft>
              <a:buClr>
                <a:schemeClr val="dk1"/>
              </a:buClr>
              <a:buSzPct val="100000"/>
              <a:buNone/>
            </a:pPr>
            <a:r>
              <a:rPr lang="en-IN"/>
              <a:t>a1 m;</a:t>
            </a:r>
            <a:endParaRPr/>
          </a:p>
          <a:p>
            <a:pPr indent="0" lvl="0" marL="0" rtl="0" algn="l">
              <a:lnSpc>
                <a:spcPct val="90000"/>
              </a:lnSpc>
              <a:spcBef>
                <a:spcPts val="1000"/>
              </a:spcBef>
              <a:spcAft>
                <a:spcPts val="0"/>
              </a:spcAft>
              <a:buClr>
                <a:schemeClr val="dk1"/>
              </a:buClr>
              <a:buSzPct val="100000"/>
              <a:buNone/>
            </a:pPr>
            <a:r>
              <a:rPr lang="en-IN"/>
              <a:t>a2 n;</a:t>
            </a:r>
            <a:endParaRPr/>
          </a:p>
          <a:p>
            <a:pPr indent="0" lvl="0" marL="0" rtl="0" algn="l">
              <a:lnSpc>
                <a:spcPct val="90000"/>
              </a:lnSpc>
              <a:spcBef>
                <a:spcPts val="1000"/>
              </a:spcBef>
              <a:spcAft>
                <a:spcPts val="0"/>
              </a:spcAft>
              <a:buClr>
                <a:schemeClr val="dk1"/>
              </a:buClr>
              <a:buSzPct val="100000"/>
              <a:buNone/>
            </a:pPr>
            <a:r>
              <a:rPr lang="en-IN"/>
              <a:t>m.accept();</a:t>
            </a:r>
            <a:endParaRPr/>
          </a:p>
          <a:p>
            <a:pPr indent="0" lvl="0" marL="0" rtl="0" algn="l">
              <a:lnSpc>
                <a:spcPct val="90000"/>
              </a:lnSpc>
              <a:spcBef>
                <a:spcPts val="1000"/>
              </a:spcBef>
              <a:spcAft>
                <a:spcPts val="0"/>
              </a:spcAft>
              <a:buClr>
                <a:schemeClr val="dk1"/>
              </a:buClr>
              <a:buSzPct val="100000"/>
              <a:buNone/>
            </a:pPr>
            <a:r>
              <a:rPr lang="en-IN"/>
              <a:t>n.accept1();</a:t>
            </a:r>
            <a:endParaRPr/>
          </a:p>
          <a:p>
            <a:pPr indent="0" lvl="0" marL="0" rtl="0" algn="l">
              <a:lnSpc>
                <a:spcPct val="90000"/>
              </a:lnSpc>
              <a:spcBef>
                <a:spcPts val="1000"/>
              </a:spcBef>
              <a:spcAft>
                <a:spcPts val="0"/>
              </a:spcAft>
              <a:buClr>
                <a:schemeClr val="dk1"/>
              </a:buClr>
              <a:buSzPct val="100000"/>
              <a:buNone/>
            </a:pPr>
            <a:r>
              <a:rPr lang="en-IN"/>
              <a:t>great(m,n);</a:t>
            </a:r>
            <a:endParaRPr/>
          </a:p>
          <a:p>
            <a:pPr indent="0" lvl="0" marL="0" rtl="0" algn="l">
              <a:lnSpc>
                <a:spcPct val="90000"/>
              </a:lnSpc>
              <a:spcBef>
                <a:spcPts val="1000"/>
              </a:spcBef>
              <a:spcAft>
                <a:spcPts val="0"/>
              </a:spcAft>
              <a:buClr>
                <a:schemeClr val="dk1"/>
              </a:buClr>
              <a:buSzPct val="100000"/>
              <a:buNone/>
            </a:pPr>
            <a:r>
              <a:rPr lang="en-IN"/>
              <a:t>getch();</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/*OUTPUT:-</a:t>
            </a:r>
            <a:endParaRPr/>
          </a:p>
          <a:p>
            <a:pPr indent="0" lvl="0" marL="0" rtl="0" algn="l">
              <a:lnSpc>
                <a:spcPct val="90000"/>
              </a:lnSpc>
              <a:spcBef>
                <a:spcPts val="1000"/>
              </a:spcBef>
              <a:spcAft>
                <a:spcPts val="0"/>
              </a:spcAft>
              <a:buClr>
                <a:schemeClr val="dk1"/>
              </a:buClr>
              <a:buSzPct val="100000"/>
              <a:buNone/>
            </a:pPr>
            <a:r>
              <a:rPr lang="en-IN"/>
              <a:t>Enter no1:59</a:t>
            </a:r>
            <a:endParaRPr/>
          </a:p>
          <a:p>
            <a:pPr indent="0" lvl="0" marL="0" rtl="0" algn="l">
              <a:lnSpc>
                <a:spcPct val="90000"/>
              </a:lnSpc>
              <a:spcBef>
                <a:spcPts val="1000"/>
              </a:spcBef>
              <a:spcAft>
                <a:spcPts val="0"/>
              </a:spcAft>
              <a:buClr>
                <a:schemeClr val="dk1"/>
              </a:buClr>
              <a:buSzPct val="100000"/>
              <a:buNone/>
            </a:pPr>
            <a:r>
              <a:rPr lang="en-IN"/>
              <a:t>Enter no2:57</a:t>
            </a:r>
            <a:endParaRPr/>
          </a:p>
          <a:p>
            <a:pPr indent="0" lvl="0" marL="0" rtl="0" algn="l">
              <a:lnSpc>
                <a:spcPct val="90000"/>
              </a:lnSpc>
              <a:spcBef>
                <a:spcPts val="1000"/>
              </a:spcBef>
              <a:spcAft>
                <a:spcPts val="0"/>
              </a:spcAft>
              <a:buClr>
                <a:schemeClr val="dk1"/>
              </a:buClr>
              <a:buSzPct val="100000"/>
              <a:buNone/>
            </a:pPr>
            <a:r>
              <a:rPr lang="en-IN"/>
              <a:t>Greatest no is:59</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7"/>
          <p:cNvSpPr txBox="1"/>
          <p:nvPr>
            <p:ph type="title"/>
          </p:nvPr>
        </p:nvSpPr>
        <p:spPr>
          <a:xfrm>
            <a:off x="838200" y="365125"/>
            <a:ext cx="10515600" cy="70167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160"/>
              <a:buFont typeface="Calibri"/>
              <a:buNone/>
            </a:pPr>
            <a:r>
              <a:rPr b="1" lang="en-IN" sz="3060"/>
              <a:t>/*Average of marks from two classes using friend function:-*/</a:t>
            </a:r>
            <a:br>
              <a:rPr b="1" lang="en-IN" sz="3060"/>
            </a:br>
            <a:endParaRPr b="1" sz="3060"/>
          </a:p>
        </p:txBody>
      </p:sp>
      <p:sp>
        <p:nvSpPr>
          <p:cNvPr id="362" name="Google Shape;362;p27"/>
          <p:cNvSpPr txBox="1"/>
          <p:nvPr>
            <p:ph idx="1" type="body"/>
          </p:nvPr>
        </p:nvSpPr>
        <p:spPr>
          <a:xfrm>
            <a:off x="838200" y="1447800"/>
            <a:ext cx="5181600" cy="4729163"/>
          </a:xfrm>
          <a:prstGeom prst="rect">
            <a:avLst/>
          </a:prstGeom>
          <a:noFill/>
          <a:ln>
            <a:noFill/>
          </a:ln>
        </p:spPr>
        <p:txBody>
          <a:bodyPr anchorCtr="0" anchor="t" bIns="45700" lIns="91425" spcFirstLastPara="1" rIns="91425" wrap="square" tIns="45700">
            <a:normAutofit fontScale="55000" lnSpcReduction="20000"/>
          </a:bodyPr>
          <a:lstStyle/>
          <a:p>
            <a:pPr indent="0" lvl="0" marL="0" rtl="0" algn="l">
              <a:lnSpc>
                <a:spcPct val="90000"/>
              </a:lnSpc>
              <a:spcBef>
                <a:spcPts val="0"/>
              </a:spcBef>
              <a:spcAft>
                <a:spcPts val="0"/>
              </a:spcAft>
              <a:buClr>
                <a:schemeClr val="dk1"/>
              </a:buClr>
              <a:buSzPct val="100000"/>
              <a:buNone/>
            </a:pPr>
            <a:r>
              <a:rPr lang="en-IN"/>
              <a:t>#include&lt;iostream.h&gt;</a:t>
            </a:r>
            <a:endParaRPr/>
          </a:p>
          <a:p>
            <a:pPr indent="0" lvl="0" marL="0" rtl="0" algn="l">
              <a:lnSpc>
                <a:spcPct val="90000"/>
              </a:lnSpc>
              <a:spcBef>
                <a:spcPts val="1000"/>
              </a:spcBef>
              <a:spcAft>
                <a:spcPts val="0"/>
              </a:spcAft>
              <a:buClr>
                <a:schemeClr val="dk1"/>
              </a:buClr>
              <a:buSzPct val="100000"/>
              <a:buNone/>
            </a:pPr>
            <a:r>
              <a:rPr lang="en-IN"/>
              <a:t>#include&lt;conio.h&gt;</a:t>
            </a:r>
            <a:endParaRPr/>
          </a:p>
          <a:p>
            <a:pPr indent="0" lvl="0" marL="0" rtl="0" algn="l">
              <a:lnSpc>
                <a:spcPct val="90000"/>
              </a:lnSpc>
              <a:spcBef>
                <a:spcPts val="1000"/>
              </a:spcBef>
              <a:spcAft>
                <a:spcPts val="0"/>
              </a:spcAft>
              <a:buClr>
                <a:schemeClr val="dk1"/>
              </a:buClr>
              <a:buSzPct val="100000"/>
              <a:buNone/>
            </a:pPr>
            <a:r>
              <a:rPr lang="en-IN"/>
              <a:t>class test2;</a:t>
            </a:r>
            <a:endParaRPr/>
          </a:p>
          <a:p>
            <a:pPr indent="0" lvl="0" marL="0" rtl="0" algn="l">
              <a:lnSpc>
                <a:spcPct val="90000"/>
              </a:lnSpc>
              <a:spcBef>
                <a:spcPts val="1000"/>
              </a:spcBef>
              <a:spcAft>
                <a:spcPts val="0"/>
              </a:spcAft>
              <a:buClr>
                <a:schemeClr val="dk1"/>
              </a:buClr>
              <a:buSzPct val="100000"/>
              <a:buNone/>
            </a:pPr>
            <a:r>
              <a:rPr lang="en-IN"/>
              <a:t>class test1</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int marks1;</a:t>
            </a:r>
            <a:endParaRPr/>
          </a:p>
          <a:p>
            <a:pPr indent="0" lvl="0" marL="0" rtl="0" algn="l">
              <a:lnSpc>
                <a:spcPct val="90000"/>
              </a:lnSpc>
              <a:spcBef>
                <a:spcPts val="1000"/>
              </a:spcBef>
              <a:spcAft>
                <a:spcPts val="0"/>
              </a:spcAft>
              <a:buClr>
                <a:schemeClr val="dk1"/>
              </a:buClr>
              <a:buSzPct val="100000"/>
              <a:buNone/>
            </a:pPr>
            <a:r>
              <a:rPr lang="en-IN"/>
              <a:t>public:</a:t>
            </a:r>
            <a:endParaRPr/>
          </a:p>
          <a:p>
            <a:pPr indent="0" lvl="0" marL="0" rtl="0" algn="l">
              <a:lnSpc>
                <a:spcPct val="90000"/>
              </a:lnSpc>
              <a:spcBef>
                <a:spcPts val="1000"/>
              </a:spcBef>
              <a:spcAft>
                <a:spcPts val="0"/>
              </a:spcAft>
              <a:buClr>
                <a:schemeClr val="dk1"/>
              </a:buClr>
              <a:buSzPct val="100000"/>
              <a:buNone/>
            </a:pPr>
            <a:r>
              <a:rPr lang="en-IN"/>
              <a:t>void acc1()</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cout&lt;&lt;"Enter marks1:";</a:t>
            </a:r>
            <a:endParaRPr/>
          </a:p>
          <a:p>
            <a:pPr indent="0" lvl="0" marL="0" rtl="0" algn="l">
              <a:lnSpc>
                <a:spcPct val="90000"/>
              </a:lnSpc>
              <a:spcBef>
                <a:spcPts val="1000"/>
              </a:spcBef>
              <a:spcAft>
                <a:spcPts val="0"/>
              </a:spcAft>
              <a:buClr>
                <a:schemeClr val="dk1"/>
              </a:buClr>
              <a:buSzPct val="100000"/>
              <a:buNone/>
            </a:pPr>
            <a:r>
              <a:rPr lang="en-IN"/>
              <a:t>cin&gt;&gt;marks1;</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friend void avg(test1,test2);</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br>
              <a:rPr lang="en-IN"/>
            </a:br>
            <a:endParaRPr/>
          </a:p>
        </p:txBody>
      </p:sp>
      <p:sp>
        <p:nvSpPr>
          <p:cNvPr id="363" name="Google Shape;363;p27"/>
          <p:cNvSpPr txBox="1"/>
          <p:nvPr>
            <p:ph idx="2" type="body"/>
          </p:nvPr>
        </p:nvSpPr>
        <p:spPr>
          <a:xfrm>
            <a:off x="6172200" y="1524000"/>
            <a:ext cx="5181600" cy="4652963"/>
          </a:xfrm>
          <a:prstGeom prst="rect">
            <a:avLst/>
          </a:prstGeom>
          <a:noFill/>
          <a:ln>
            <a:noFill/>
          </a:ln>
        </p:spPr>
        <p:txBody>
          <a:bodyPr anchorCtr="0" anchor="t" bIns="45700" lIns="91425" spcFirstLastPara="1" rIns="91425" wrap="square" tIns="45700">
            <a:normAutofit fontScale="55000" lnSpcReduction="20000"/>
          </a:bodyPr>
          <a:lstStyle/>
          <a:p>
            <a:pPr indent="0" lvl="0" marL="0" rtl="0" algn="l">
              <a:lnSpc>
                <a:spcPct val="90000"/>
              </a:lnSpc>
              <a:spcBef>
                <a:spcPts val="0"/>
              </a:spcBef>
              <a:spcAft>
                <a:spcPts val="0"/>
              </a:spcAft>
              <a:buClr>
                <a:schemeClr val="dk1"/>
              </a:buClr>
              <a:buSzPct val="100000"/>
              <a:buNone/>
            </a:pPr>
            <a:r>
              <a:rPr lang="en-IN"/>
              <a:t>class test2</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int marks2;</a:t>
            </a:r>
            <a:endParaRPr/>
          </a:p>
          <a:p>
            <a:pPr indent="0" lvl="0" marL="0" rtl="0" algn="l">
              <a:lnSpc>
                <a:spcPct val="90000"/>
              </a:lnSpc>
              <a:spcBef>
                <a:spcPts val="1000"/>
              </a:spcBef>
              <a:spcAft>
                <a:spcPts val="0"/>
              </a:spcAft>
              <a:buClr>
                <a:schemeClr val="dk1"/>
              </a:buClr>
              <a:buSzPct val="100000"/>
              <a:buNone/>
            </a:pPr>
            <a:r>
              <a:rPr lang="en-IN"/>
              <a:t>public:</a:t>
            </a:r>
            <a:endParaRPr/>
          </a:p>
          <a:p>
            <a:pPr indent="0" lvl="0" marL="0" rtl="0" algn="l">
              <a:lnSpc>
                <a:spcPct val="90000"/>
              </a:lnSpc>
              <a:spcBef>
                <a:spcPts val="1000"/>
              </a:spcBef>
              <a:spcAft>
                <a:spcPts val="0"/>
              </a:spcAft>
              <a:buClr>
                <a:schemeClr val="dk1"/>
              </a:buClr>
              <a:buSzPct val="100000"/>
              <a:buNone/>
            </a:pPr>
            <a:r>
              <a:rPr lang="en-IN"/>
              <a:t>void acc2()</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cout&lt;&lt;"Enter marks2:";</a:t>
            </a:r>
            <a:endParaRPr/>
          </a:p>
          <a:p>
            <a:pPr indent="0" lvl="0" marL="0" rtl="0" algn="l">
              <a:lnSpc>
                <a:spcPct val="90000"/>
              </a:lnSpc>
              <a:spcBef>
                <a:spcPts val="1000"/>
              </a:spcBef>
              <a:spcAft>
                <a:spcPts val="0"/>
              </a:spcAft>
              <a:buClr>
                <a:schemeClr val="dk1"/>
              </a:buClr>
              <a:buSzPct val="100000"/>
              <a:buNone/>
            </a:pPr>
            <a:r>
              <a:rPr lang="en-IN"/>
              <a:t>cin&gt;&gt;marks2;</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28"/>
          <p:cNvSpPr txBox="1"/>
          <p:nvPr>
            <p:ph type="title"/>
          </p:nvPr>
        </p:nvSpPr>
        <p:spPr>
          <a:xfrm>
            <a:off x="838200" y="365125"/>
            <a:ext cx="10515600" cy="6254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t/>
            </a:r>
            <a:endParaRPr/>
          </a:p>
        </p:txBody>
      </p:sp>
      <p:sp>
        <p:nvSpPr>
          <p:cNvPr id="369" name="Google Shape;369;p28"/>
          <p:cNvSpPr txBox="1"/>
          <p:nvPr>
            <p:ph idx="1" type="body"/>
          </p:nvPr>
        </p:nvSpPr>
        <p:spPr>
          <a:xfrm>
            <a:off x="838200" y="1295400"/>
            <a:ext cx="5181600" cy="4881563"/>
          </a:xfrm>
          <a:prstGeom prst="rect">
            <a:avLst/>
          </a:prstGeom>
          <a:noFill/>
          <a:ln>
            <a:noFill/>
          </a:ln>
        </p:spPr>
        <p:txBody>
          <a:bodyPr anchorCtr="0" anchor="t" bIns="45700" lIns="91425" spcFirstLastPara="1" rIns="91425" wrap="square" tIns="45700">
            <a:normAutofit fontScale="62500" lnSpcReduction="20000"/>
          </a:bodyPr>
          <a:lstStyle/>
          <a:p>
            <a:pPr indent="0" lvl="0" marL="0" rtl="0" algn="l">
              <a:lnSpc>
                <a:spcPct val="90000"/>
              </a:lnSpc>
              <a:spcBef>
                <a:spcPts val="0"/>
              </a:spcBef>
              <a:spcAft>
                <a:spcPts val="0"/>
              </a:spcAft>
              <a:buClr>
                <a:schemeClr val="dk1"/>
              </a:buClr>
              <a:buSzPct val="100000"/>
              <a:buNone/>
            </a:pPr>
            <a:r>
              <a:rPr lang="en-IN"/>
              <a:t>friend void avg(test1,test2);</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void avg(test1 p,test2 q)</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int c;</a:t>
            </a:r>
            <a:endParaRPr/>
          </a:p>
          <a:p>
            <a:pPr indent="0" lvl="0" marL="0" rtl="0" algn="l">
              <a:lnSpc>
                <a:spcPct val="90000"/>
              </a:lnSpc>
              <a:spcBef>
                <a:spcPts val="1000"/>
              </a:spcBef>
              <a:spcAft>
                <a:spcPts val="0"/>
              </a:spcAft>
              <a:buClr>
                <a:schemeClr val="dk1"/>
              </a:buClr>
              <a:buSzPct val="100000"/>
              <a:buNone/>
            </a:pPr>
            <a:r>
              <a:rPr lang="en-IN"/>
              <a:t>c=(p.marks1+q.marks2)/2;</a:t>
            </a:r>
            <a:endParaRPr/>
          </a:p>
          <a:p>
            <a:pPr indent="0" lvl="0" marL="0" rtl="0" algn="l">
              <a:lnSpc>
                <a:spcPct val="90000"/>
              </a:lnSpc>
              <a:spcBef>
                <a:spcPts val="1000"/>
              </a:spcBef>
              <a:spcAft>
                <a:spcPts val="0"/>
              </a:spcAft>
              <a:buClr>
                <a:schemeClr val="dk1"/>
              </a:buClr>
              <a:buSzPct val="100000"/>
              <a:buNone/>
            </a:pPr>
            <a:r>
              <a:rPr lang="en-IN"/>
              <a:t>cout&lt;&lt;"Average="&lt;&lt;c;</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void main()</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clrscr();</a:t>
            </a:r>
            <a:endParaRPr/>
          </a:p>
          <a:p>
            <a:pPr indent="0" lvl="0" marL="0" rtl="0" algn="l">
              <a:lnSpc>
                <a:spcPct val="90000"/>
              </a:lnSpc>
              <a:spcBef>
                <a:spcPts val="1000"/>
              </a:spcBef>
              <a:spcAft>
                <a:spcPts val="0"/>
              </a:spcAft>
              <a:buClr>
                <a:schemeClr val="dk1"/>
              </a:buClr>
              <a:buSzPct val="100000"/>
              <a:buNone/>
            </a:pPr>
            <a:r>
              <a:rPr lang="en-IN"/>
              <a:t>test1 p;</a:t>
            </a:r>
            <a:endParaRPr/>
          </a:p>
          <a:p>
            <a:pPr indent="0" lvl="0" marL="0" rtl="0" algn="l">
              <a:lnSpc>
                <a:spcPct val="90000"/>
              </a:lnSpc>
              <a:spcBef>
                <a:spcPts val="1000"/>
              </a:spcBef>
              <a:spcAft>
                <a:spcPts val="0"/>
              </a:spcAft>
              <a:buClr>
                <a:schemeClr val="dk1"/>
              </a:buClr>
              <a:buSzPct val="100000"/>
              <a:buNone/>
            </a:pPr>
            <a:r>
              <a:rPr lang="en-IN"/>
              <a:t>test2 q;</a:t>
            </a:r>
            <a:endParaRPr/>
          </a:p>
          <a:p>
            <a:pPr indent="0" lvl="0" marL="0" rtl="0" algn="l">
              <a:lnSpc>
                <a:spcPct val="90000"/>
              </a:lnSpc>
              <a:spcBef>
                <a:spcPts val="1000"/>
              </a:spcBef>
              <a:spcAft>
                <a:spcPts val="0"/>
              </a:spcAft>
              <a:buClr>
                <a:schemeClr val="dk1"/>
              </a:buClr>
              <a:buSzPct val="100000"/>
              <a:buNone/>
            </a:pPr>
            <a:br>
              <a:rPr lang="en-IN"/>
            </a:br>
            <a:endParaRPr/>
          </a:p>
        </p:txBody>
      </p:sp>
      <p:sp>
        <p:nvSpPr>
          <p:cNvPr id="370" name="Google Shape;370;p28"/>
          <p:cNvSpPr txBox="1"/>
          <p:nvPr>
            <p:ph idx="2" type="body"/>
          </p:nvPr>
        </p:nvSpPr>
        <p:spPr>
          <a:xfrm>
            <a:off x="6172200" y="1295400"/>
            <a:ext cx="5181600" cy="4881563"/>
          </a:xfrm>
          <a:prstGeom prst="rect">
            <a:avLst/>
          </a:prstGeom>
          <a:noFill/>
          <a:ln>
            <a:noFill/>
          </a:ln>
        </p:spPr>
        <p:txBody>
          <a:bodyPr anchorCtr="0" anchor="t" bIns="45700" lIns="91425" spcFirstLastPara="1" rIns="91425" wrap="square" tIns="45700">
            <a:normAutofit fontScale="62500" lnSpcReduction="20000"/>
          </a:bodyPr>
          <a:lstStyle/>
          <a:p>
            <a:pPr indent="0" lvl="0" marL="0" rtl="0" algn="l">
              <a:lnSpc>
                <a:spcPct val="90000"/>
              </a:lnSpc>
              <a:spcBef>
                <a:spcPts val="0"/>
              </a:spcBef>
              <a:spcAft>
                <a:spcPts val="0"/>
              </a:spcAft>
              <a:buClr>
                <a:schemeClr val="dk1"/>
              </a:buClr>
              <a:buSzPct val="100000"/>
              <a:buNone/>
            </a:pPr>
            <a:r>
              <a:rPr lang="en-IN"/>
              <a:t>p.acc1();</a:t>
            </a:r>
            <a:endParaRPr/>
          </a:p>
          <a:p>
            <a:pPr indent="0" lvl="0" marL="0" rtl="0" algn="l">
              <a:lnSpc>
                <a:spcPct val="90000"/>
              </a:lnSpc>
              <a:spcBef>
                <a:spcPts val="1000"/>
              </a:spcBef>
              <a:spcAft>
                <a:spcPts val="0"/>
              </a:spcAft>
              <a:buClr>
                <a:schemeClr val="dk1"/>
              </a:buClr>
              <a:buSzPct val="100000"/>
              <a:buNone/>
            </a:pPr>
            <a:r>
              <a:rPr lang="en-IN"/>
              <a:t>q.acc2();</a:t>
            </a:r>
            <a:endParaRPr/>
          </a:p>
          <a:p>
            <a:pPr indent="0" lvl="0" marL="0" rtl="0" algn="l">
              <a:lnSpc>
                <a:spcPct val="90000"/>
              </a:lnSpc>
              <a:spcBef>
                <a:spcPts val="1000"/>
              </a:spcBef>
              <a:spcAft>
                <a:spcPts val="0"/>
              </a:spcAft>
              <a:buClr>
                <a:schemeClr val="dk1"/>
              </a:buClr>
              <a:buSzPct val="100000"/>
              <a:buNone/>
            </a:pPr>
            <a:r>
              <a:rPr lang="en-IN"/>
              <a:t>avg(p,q);</a:t>
            </a:r>
            <a:endParaRPr/>
          </a:p>
          <a:p>
            <a:pPr indent="0" lvl="0" marL="0" rtl="0" algn="l">
              <a:lnSpc>
                <a:spcPct val="90000"/>
              </a:lnSpc>
              <a:spcBef>
                <a:spcPts val="1000"/>
              </a:spcBef>
              <a:spcAft>
                <a:spcPts val="0"/>
              </a:spcAft>
              <a:buClr>
                <a:schemeClr val="dk1"/>
              </a:buClr>
              <a:buSzPct val="100000"/>
              <a:buNone/>
            </a:pPr>
            <a:r>
              <a:rPr lang="en-IN"/>
              <a:t>getch();</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/*OUTPUT:-</a:t>
            </a:r>
            <a:endParaRPr/>
          </a:p>
          <a:p>
            <a:pPr indent="0" lvl="0" marL="0" rtl="0" algn="l">
              <a:lnSpc>
                <a:spcPct val="90000"/>
              </a:lnSpc>
              <a:spcBef>
                <a:spcPts val="1000"/>
              </a:spcBef>
              <a:spcAft>
                <a:spcPts val="0"/>
              </a:spcAft>
              <a:buClr>
                <a:schemeClr val="dk1"/>
              </a:buClr>
              <a:buSzPct val="100000"/>
              <a:buNone/>
            </a:pPr>
            <a:r>
              <a:rPr lang="en-IN"/>
              <a:t>Enter marks1:14</a:t>
            </a:r>
            <a:endParaRPr/>
          </a:p>
          <a:p>
            <a:pPr indent="0" lvl="0" marL="0" rtl="0" algn="l">
              <a:lnSpc>
                <a:spcPct val="90000"/>
              </a:lnSpc>
              <a:spcBef>
                <a:spcPts val="1000"/>
              </a:spcBef>
              <a:spcAft>
                <a:spcPts val="0"/>
              </a:spcAft>
              <a:buClr>
                <a:schemeClr val="dk1"/>
              </a:buClr>
              <a:buSzPct val="100000"/>
              <a:buNone/>
            </a:pPr>
            <a:r>
              <a:rPr lang="en-IN"/>
              <a:t>Enter marks2:16</a:t>
            </a:r>
            <a:endParaRPr/>
          </a:p>
          <a:p>
            <a:pPr indent="0" lvl="0" marL="0" rtl="0" algn="l">
              <a:lnSpc>
                <a:spcPct val="90000"/>
              </a:lnSpc>
              <a:spcBef>
                <a:spcPts val="1000"/>
              </a:spcBef>
              <a:spcAft>
                <a:spcPts val="0"/>
              </a:spcAft>
              <a:buClr>
                <a:schemeClr val="dk1"/>
              </a:buClr>
              <a:buSzPct val="100000"/>
              <a:buNone/>
            </a:pPr>
            <a:r>
              <a:rPr lang="en-IN"/>
              <a:t>Average=15</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29"/>
          <p:cNvSpPr txBox="1"/>
          <p:nvPr>
            <p:ph type="title"/>
          </p:nvPr>
        </p:nvSpPr>
        <p:spPr>
          <a:xfrm>
            <a:off x="838200" y="365125"/>
            <a:ext cx="10515600" cy="8540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85000"/>
              </a:lnSpc>
              <a:spcBef>
                <a:spcPts val="0"/>
              </a:spcBef>
              <a:spcAft>
                <a:spcPts val="0"/>
              </a:spcAft>
              <a:buClr>
                <a:schemeClr val="dk1"/>
              </a:buClr>
              <a:buSzPct val="42711"/>
              <a:buFont typeface="Arial"/>
              <a:buNone/>
            </a:pPr>
            <a:r>
              <a:rPr b="1" lang="en-IN" sz="3277">
                <a:solidFill>
                  <a:srgbClr val="2E2E38"/>
                </a:solidFill>
              </a:rPr>
              <a:t>Concept Explanation</a:t>
            </a:r>
            <a:r>
              <a:rPr b="1" lang="en-IN" sz="3277">
                <a:solidFill>
                  <a:srgbClr val="FF0000"/>
                </a:solidFill>
              </a:rPr>
              <a:t>: Array of Objects</a:t>
            </a:r>
            <a:endParaRPr b="1" sz="3277">
              <a:solidFill>
                <a:srgbClr val="FF0000"/>
              </a:solidFill>
            </a:endParaRPr>
          </a:p>
          <a:p>
            <a:pPr indent="0" lvl="0" marL="0" rtl="0" algn="l">
              <a:lnSpc>
                <a:spcPct val="90000"/>
              </a:lnSpc>
              <a:spcBef>
                <a:spcPts val="0"/>
              </a:spcBef>
              <a:spcAft>
                <a:spcPts val="0"/>
              </a:spcAft>
              <a:buClr>
                <a:schemeClr val="dk1"/>
              </a:buClr>
              <a:buSzPct val="100000"/>
              <a:buFont typeface="Calibri"/>
              <a:buNone/>
            </a:pPr>
            <a:r>
              <a:t/>
            </a:r>
            <a:endParaRPr b="1" sz="3200"/>
          </a:p>
        </p:txBody>
      </p:sp>
      <p:sp>
        <p:nvSpPr>
          <p:cNvPr id="376" name="Google Shape;376;p29"/>
          <p:cNvSpPr txBox="1"/>
          <p:nvPr>
            <p:ph idx="1" type="body"/>
          </p:nvPr>
        </p:nvSpPr>
        <p:spPr>
          <a:xfrm>
            <a:off x="838200" y="1026001"/>
            <a:ext cx="10515600" cy="51510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400"/>
              </a:spcBef>
              <a:spcAft>
                <a:spcPts val="0"/>
              </a:spcAft>
              <a:buSzPts val="1400"/>
              <a:buFont typeface="Noto Sans Symbols"/>
              <a:buChar char="∙"/>
            </a:pPr>
            <a:r>
              <a:rPr lang="en-IN" sz="2000">
                <a:solidFill>
                  <a:srgbClr val="2E2E38"/>
                </a:solidFill>
              </a:rPr>
              <a:t>The way we can create an array of built in data types, we can also create an array of objects of user defined data type It is possible to have array of objects of class.</a:t>
            </a:r>
            <a:endParaRPr sz="2000">
              <a:solidFill>
                <a:srgbClr val="2E2E38"/>
              </a:solidFill>
            </a:endParaRPr>
          </a:p>
          <a:p>
            <a:pPr indent="-342900" lvl="0" marL="342900" rtl="0" algn="l">
              <a:lnSpc>
                <a:spcPct val="100000"/>
              </a:lnSpc>
              <a:spcBef>
                <a:spcPts val="400"/>
              </a:spcBef>
              <a:spcAft>
                <a:spcPts val="0"/>
              </a:spcAft>
              <a:buSzPts val="1400"/>
              <a:buFont typeface="Noto Sans Symbols"/>
              <a:buChar char="∙"/>
            </a:pPr>
            <a:r>
              <a:rPr lang="en-IN" sz="2000">
                <a:solidFill>
                  <a:srgbClr val="2E2E38"/>
                </a:solidFill>
              </a:rPr>
              <a:t>Consider the following example</a:t>
            </a:r>
            <a:endParaRPr sz="2000">
              <a:solidFill>
                <a:srgbClr val="2E2E38"/>
              </a:solidFill>
            </a:endParaRPr>
          </a:p>
          <a:p>
            <a:pPr indent="0" lvl="1" marL="596900" rtl="0" algn="l">
              <a:lnSpc>
                <a:spcPct val="100000"/>
              </a:lnSpc>
              <a:spcBef>
                <a:spcPts val="360"/>
              </a:spcBef>
              <a:spcAft>
                <a:spcPts val="0"/>
              </a:spcAft>
              <a:buClr>
                <a:schemeClr val="dk1"/>
              </a:buClr>
              <a:buSzPts val="1260"/>
              <a:buFont typeface="Arial"/>
              <a:buNone/>
            </a:pPr>
            <a:r>
              <a:rPr lang="en-IN" sz="2000">
                <a:solidFill>
                  <a:srgbClr val="2E2E38"/>
                </a:solidFill>
              </a:rPr>
              <a:t>class employee</a:t>
            </a:r>
            <a:endParaRPr sz="2000">
              <a:solidFill>
                <a:srgbClr val="2E2E38"/>
              </a:solidFill>
            </a:endParaRPr>
          </a:p>
          <a:p>
            <a:pPr indent="0" lvl="1" marL="596900" rtl="0" algn="l">
              <a:lnSpc>
                <a:spcPct val="100000"/>
              </a:lnSpc>
              <a:spcBef>
                <a:spcPts val="360"/>
              </a:spcBef>
              <a:spcAft>
                <a:spcPts val="0"/>
              </a:spcAft>
              <a:buClr>
                <a:schemeClr val="dk1"/>
              </a:buClr>
              <a:buSzPts val="1260"/>
              <a:buFont typeface="Arial"/>
              <a:buNone/>
            </a:pPr>
            <a:r>
              <a:rPr lang="en-IN" sz="2000">
                <a:solidFill>
                  <a:srgbClr val="2E2E38"/>
                </a:solidFill>
              </a:rPr>
              <a:t>{   </a:t>
            </a:r>
            <a:endParaRPr sz="1800">
              <a:solidFill>
                <a:srgbClr val="2E2E38"/>
              </a:solidFill>
            </a:endParaRPr>
          </a:p>
          <a:p>
            <a:pPr indent="0" lvl="1" marL="596900" rtl="0" algn="l">
              <a:lnSpc>
                <a:spcPct val="100000"/>
              </a:lnSpc>
              <a:spcBef>
                <a:spcPts val="360"/>
              </a:spcBef>
              <a:spcAft>
                <a:spcPts val="0"/>
              </a:spcAft>
              <a:buClr>
                <a:schemeClr val="dk1"/>
              </a:buClr>
              <a:buSzPts val="1260"/>
              <a:buFont typeface="Arial"/>
              <a:buNone/>
            </a:pPr>
            <a:r>
              <a:rPr lang="en-IN" sz="2000">
                <a:solidFill>
                  <a:srgbClr val="2E2E38"/>
                </a:solidFill>
              </a:rPr>
              <a:t>int empcode;</a:t>
            </a:r>
            <a:endParaRPr sz="2000">
              <a:solidFill>
                <a:srgbClr val="2E2E38"/>
              </a:solidFill>
            </a:endParaRPr>
          </a:p>
          <a:p>
            <a:pPr indent="0" lvl="1" marL="596900" rtl="0" algn="l">
              <a:lnSpc>
                <a:spcPct val="100000"/>
              </a:lnSpc>
              <a:spcBef>
                <a:spcPts val="360"/>
              </a:spcBef>
              <a:spcAft>
                <a:spcPts val="0"/>
              </a:spcAft>
              <a:buClr>
                <a:schemeClr val="dk1"/>
              </a:buClr>
              <a:buSzPts val="1260"/>
              <a:buFont typeface="Arial"/>
              <a:buNone/>
            </a:pPr>
            <a:r>
              <a:rPr lang="en-IN" sz="2000">
                <a:solidFill>
                  <a:srgbClr val="2E2E38"/>
                </a:solidFill>
              </a:rPr>
              <a:t>char name[40];</a:t>
            </a:r>
            <a:endParaRPr sz="2000">
              <a:solidFill>
                <a:srgbClr val="2E2E38"/>
              </a:solidFill>
            </a:endParaRPr>
          </a:p>
          <a:p>
            <a:pPr indent="0" lvl="1" marL="596900" rtl="0" algn="l">
              <a:lnSpc>
                <a:spcPct val="100000"/>
              </a:lnSpc>
              <a:spcBef>
                <a:spcPts val="360"/>
              </a:spcBef>
              <a:spcAft>
                <a:spcPts val="0"/>
              </a:spcAft>
              <a:buClr>
                <a:schemeClr val="dk1"/>
              </a:buClr>
              <a:buSzPts val="1260"/>
              <a:buFont typeface="Arial"/>
              <a:buNone/>
            </a:pPr>
            <a:r>
              <a:rPr lang="en-IN" sz="2000">
                <a:solidFill>
                  <a:srgbClr val="2E2E38"/>
                </a:solidFill>
              </a:rPr>
              <a:t>public :</a:t>
            </a:r>
            <a:endParaRPr sz="1800">
              <a:solidFill>
                <a:srgbClr val="2E2E38"/>
              </a:solidFill>
            </a:endParaRPr>
          </a:p>
          <a:p>
            <a:pPr indent="0" lvl="1" marL="596900" rtl="0" algn="l">
              <a:lnSpc>
                <a:spcPct val="100000"/>
              </a:lnSpc>
              <a:spcBef>
                <a:spcPts val="360"/>
              </a:spcBef>
              <a:spcAft>
                <a:spcPts val="0"/>
              </a:spcAft>
              <a:buClr>
                <a:schemeClr val="dk1"/>
              </a:buClr>
              <a:buSzPts val="1260"/>
              <a:buFont typeface="Arial"/>
              <a:buNone/>
            </a:pPr>
            <a:r>
              <a:rPr lang="en-IN" sz="2000">
                <a:solidFill>
                  <a:srgbClr val="2E2E38"/>
                </a:solidFill>
              </a:rPr>
              <a:t> void accept(void) ;</a:t>
            </a:r>
            <a:endParaRPr sz="2000">
              <a:solidFill>
                <a:srgbClr val="2E2E38"/>
              </a:solidFill>
            </a:endParaRPr>
          </a:p>
          <a:p>
            <a:pPr indent="0" lvl="1" marL="596900" rtl="0" algn="l">
              <a:lnSpc>
                <a:spcPct val="100000"/>
              </a:lnSpc>
              <a:spcBef>
                <a:spcPts val="360"/>
              </a:spcBef>
              <a:spcAft>
                <a:spcPts val="0"/>
              </a:spcAft>
              <a:buClr>
                <a:schemeClr val="dk1"/>
              </a:buClr>
              <a:buSzPts val="1260"/>
              <a:buFont typeface="Arial"/>
              <a:buNone/>
            </a:pPr>
            <a:r>
              <a:rPr lang="en-IN" sz="2000">
                <a:solidFill>
                  <a:srgbClr val="2E2E38"/>
                </a:solidFill>
              </a:rPr>
              <a:t> void display(void) ;</a:t>
            </a:r>
            <a:endParaRPr sz="2000">
              <a:solidFill>
                <a:srgbClr val="2E2E38"/>
              </a:solidFill>
            </a:endParaRPr>
          </a:p>
          <a:p>
            <a:pPr indent="0" lvl="1" marL="596900" rtl="0" algn="l">
              <a:lnSpc>
                <a:spcPct val="100000"/>
              </a:lnSpc>
              <a:spcBef>
                <a:spcPts val="360"/>
              </a:spcBef>
              <a:spcAft>
                <a:spcPts val="0"/>
              </a:spcAft>
              <a:buClr>
                <a:schemeClr val="dk1"/>
              </a:buClr>
              <a:buSzPts val="1260"/>
              <a:buFont typeface="Arial"/>
              <a:buNone/>
            </a:pPr>
            <a:r>
              <a:rPr lang="en-IN" sz="2000">
                <a:solidFill>
                  <a:srgbClr val="2E2E38"/>
                </a:solidFill>
              </a:rPr>
              <a:t>};</a:t>
            </a:r>
            <a:endParaRPr sz="2000">
              <a:solidFill>
                <a:srgbClr val="2E2E38"/>
              </a:solidFill>
            </a:endParaRPr>
          </a:p>
          <a:p>
            <a:pPr indent="0" lvl="0" marL="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g2ec613b50c5_0_351"/>
          <p:cNvSpPr txBox="1"/>
          <p:nvPr>
            <p:ph type="title"/>
          </p:nvPr>
        </p:nvSpPr>
        <p:spPr>
          <a:xfrm>
            <a:off x="838200" y="365125"/>
            <a:ext cx="10515600" cy="755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382" name="Google Shape;382;g2ec613b50c5_0_351"/>
          <p:cNvSpPr txBox="1"/>
          <p:nvPr>
            <p:ph idx="1" type="body"/>
          </p:nvPr>
        </p:nvSpPr>
        <p:spPr>
          <a:xfrm>
            <a:off x="838200" y="1336500"/>
            <a:ext cx="10515600" cy="4840200"/>
          </a:xfrm>
          <a:prstGeom prst="rect">
            <a:avLst/>
          </a:prstGeom>
        </p:spPr>
        <p:txBody>
          <a:bodyPr anchorCtr="0" anchor="t" bIns="45700" lIns="91425" spcFirstLastPara="1" rIns="91425" wrap="square" tIns="45700">
            <a:normAutofit lnSpcReduction="10000"/>
          </a:bodyPr>
          <a:lstStyle/>
          <a:p>
            <a:pPr indent="0" lvl="0" marL="139700" rtl="0" algn="l">
              <a:lnSpc>
                <a:spcPct val="100000"/>
              </a:lnSpc>
              <a:spcBef>
                <a:spcPts val="400"/>
              </a:spcBef>
              <a:spcAft>
                <a:spcPts val="0"/>
              </a:spcAft>
              <a:buClr>
                <a:schemeClr val="dk1"/>
              </a:buClr>
              <a:buSzPts val="1400"/>
              <a:buFont typeface="Arial"/>
              <a:buNone/>
            </a:pPr>
            <a:r>
              <a:rPr lang="en-IN" sz="1800">
                <a:solidFill>
                  <a:srgbClr val="2E2E38"/>
                </a:solidFill>
              </a:rPr>
              <a:t>To declare an array of  4 employee objects we write.</a:t>
            </a:r>
            <a:endParaRPr sz="2000">
              <a:solidFill>
                <a:srgbClr val="2E2E38"/>
              </a:solidFill>
            </a:endParaRPr>
          </a:p>
          <a:p>
            <a:pPr indent="0" lvl="0" marL="139700" rtl="0" algn="l">
              <a:lnSpc>
                <a:spcPct val="100000"/>
              </a:lnSpc>
              <a:spcBef>
                <a:spcPts val="400"/>
              </a:spcBef>
              <a:spcAft>
                <a:spcPts val="0"/>
              </a:spcAft>
              <a:buClr>
                <a:schemeClr val="dk1"/>
              </a:buClr>
              <a:buSzPts val="1400"/>
              <a:buFont typeface="Arial"/>
              <a:buNone/>
            </a:pPr>
            <a:r>
              <a:rPr lang="en-IN" sz="1800">
                <a:solidFill>
                  <a:srgbClr val="2E2E38"/>
                </a:solidFill>
              </a:rPr>
              <a:t>Employee E[4]; 		// array of  4  employee</a:t>
            </a:r>
            <a:endParaRPr sz="1800">
              <a:solidFill>
                <a:srgbClr val="2E2E38"/>
              </a:solidFill>
            </a:endParaRPr>
          </a:p>
          <a:p>
            <a:pPr indent="-355600" lvl="0" marL="355600" rtl="0" algn="l">
              <a:lnSpc>
                <a:spcPct val="100000"/>
              </a:lnSpc>
              <a:spcBef>
                <a:spcPts val="400"/>
              </a:spcBef>
              <a:spcAft>
                <a:spcPts val="0"/>
              </a:spcAft>
              <a:buClr>
                <a:schemeClr val="dk1"/>
              </a:buClr>
              <a:buSzPts val="1400"/>
              <a:buFont typeface="Arial"/>
              <a:buNone/>
            </a:pPr>
            <a:r>
              <a:rPr lang="en-IN" sz="1800">
                <a:solidFill>
                  <a:srgbClr val="2E2E38"/>
                </a:solidFill>
              </a:rPr>
              <a:t>           E[ 0 ] 	   E[ 1 ] 		E [ 2 ]    	  	E [ 3 ] </a:t>
            </a:r>
            <a:endParaRPr sz="2000">
              <a:solidFill>
                <a:srgbClr val="2E2E38"/>
              </a:solidFill>
            </a:endParaRPr>
          </a:p>
          <a:p>
            <a:pPr indent="0" lvl="0" marL="139700" rtl="0" algn="l">
              <a:lnSpc>
                <a:spcPct val="100000"/>
              </a:lnSpc>
              <a:spcBef>
                <a:spcPts val="400"/>
              </a:spcBef>
              <a:spcAft>
                <a:spcPts val="0"/>
              </a:spcAft>
              <a:buClr>
                <a:schemeClr val="dk1"/>
              </a:buClr>
              <a:buSzPts val="1400"/>
              <a:buFont typeface="Arial"/>
              <a:buNone/>
            </a:pPr>
            <a:r>
              <a:t/>
            </a:r>
            <a:endParaRPr sz="1800">
              <a:solidFill>
                <a:srgbClr val="2E2E38"/>
              </a:solidFill>
            </a:endParaRPr>
          </a:p>
          <a:p>
            <a:pPr indent="0" lvl="0" marL="139700" rtl="0" algn="l">
              <a:lnSpc>
                <a:spcPct val="100000"/>
              </a:lnSpc>
              <a:spcBef>
                <a:spcPts val="400"/>
              </a:spcBef>
              <a:spcAft>
                <a:spcPts val="0"/>
              </a:spcAft>
              <a:buClr>
                <a:schemeClr val="dk1"/>
              </a:buClr>
              <a:buSzPts val="1400"/>
              <a:buFont typeface="Arial"/>
              <a:buNone/>
            </a:pPr>
            <a:r>
              <a:t/>
            </a:r>
            <a:endParaRPr sz="1800">
              <a:solidFill>
                <a:srgbClr val="2E2E38"/>
              </a:solidFill>
            </a:endParaRPr>
          </a:p>
          <a:p>
            <a:pPr indent="0" lvl="0" marL="139700" rtl="0" algn="l">
              <a:lnSpc>
                <a:spcPct val="100000"/>
              </a:lnSpc>
              <a:spcBef>
                <a:spcPts val="400"/>
              </a:spcBef>
              <a:spcAft>
                <a:spcPts val="0"/>
              </a:spcAft>
              <a:buClr>
                <a:schemeClr val="dk1"/>
              </a:buClr>
              <a:buSzPts val="1400"/>
              <a:buFont typeface="Arial"/>
              <a:buNone/>
            </a:pPr>
            <a:r>
              <a:t/>
            </a:r>
            <a:endParaRPr sz="1800">
              <a:solidFill>
                <a:srgbClr val="2E2E38"/>
              </a:solidFill>
            </a:endParaRPr>
          </a:p>
          <a:p>
            <a:pPr indent="0" lvl="0" marL="139700" rtl="0" algn="l">
              <a:lnSpc>
                <a:spcPct val="100000"/>
              </a:lnSpc>
              <a:spcBef>
                <a:spcPts val="400"/>
              </a:spcBef>
              <a:spcAft>
                <a:spcPts val="0"/>
              </a:spcAft>
              <a:buClr>
                <a:schemeClr val="dk1"/>
              </a:buClr>
              <a:buSzPts val="1400"/>
              <a:buFont typeface="Arial"/>
              <a:buNone/>
            </a:pPr>
            <a:r>
              <a:rPr lang="en-IN" sz="1800">
                <a:solidFill>
                  <a:srgbClr val="2E2E38"/>
                </a:solidFill>
              </a:rPr>
              <a:t>To access the member function of individual objects.</a:t>
            </a:r>
            <a:endParaRPr sz="1800">
              <a:solidFill>
                <a:srgbClr val="2E2E38"/>
              </a:solidFill>
            </a:endParaRPr>
          </a:p>
          <a:p>
            <a:pPr indent="0" lvl="0" marL="139700" rtl="0" algn="l">
              <a:lnSpc>
                <a:spcPct val="100000"/>
              </a:lnSpc>
              <a:spcBef>
                <a:spcPts val="400"/>
              </a:spcBef>
              <a:spcAft>
                <a:spcPts val="0"/>
              </a:spcAft>
              <a:buClr>
                <a:schemeClr val="dk1"/>
              </a:buClr>
              <a:buSzPts val="1400"/>
              <a:buFont typeface="Arial"/>
              <a:buNone/>
            </a:pPr>
            <a:r>
              <a:rPr lang="en-IN" sz="1800">
                <a:solidFill>
                  <a:srgbClr val="2E2E38"/>
                </a:solidFill>
              </a:rPr>
              <a:t>E[0].accept();        // Invoking the accept() for E[0]</a:t>
            </a:r>
            <a:endParaRPr sz="1800">
              <a:solidFill>
                <a:srgbClr val="2E2E38"/>
              </a:solidFill>
            </a:endParaRPr>
          </a:p>
          <a:p>
            <a:pPr indent="0" lvl="0" marL="139700" rtl="0" algn="l">
              <a:lnSpc>
                <a:spcPct val="100000"/>
              </a:lnSpc>
              <a:spcBef>
                <a:spcPts val="400"/>
              </a:spcBef>
              <a:spcAft>
                <a:spcPts val="0"/>
              </a:spcAft>
              <a:buClr>
                <a:schemeClr val="dk1"/>
              </a:buClr>
              <a:buSzPts val="1400"/>
              <a:buFont typeface="Arial"/>
              <a:buNone/>
            </a:pPr>
            <a:r>
              <a:rPr lang="en-IN" sz="1800">
                <a:solidFill>
                  <a:srgbClr val="2E2E38"/>
                </a:solidFill>
              </a:rPr>
              <a:t>E[1].accept();	      // Invoking the accept() for E[1]</a:t>
            </a:r>
            <a:endParaRPr sz="1800">
              <a:solidFill>
                <a:srgbClr val="2E2E38"/>
              </a:solidFill>
            </a:endParaRPr>
          </a:p>
          <a:p>
            <a:pPr indent="0" lvl="0" marL="139700" rtl="0" algn="l">
              <a:lnSpc>
                <a:spcPct val="100000"/>
              </a:lnSpc>
              <a:spcBef>
                <a:spcPts val="400"/>
              </a:spcBef>
              <a:spcAft>
                <a:spcPts val="0"/>
              </a:spcAft>
              <a:buClr>
                <a:schemeClr val="dk1"/>
              </a:buClr>
              <a:buSzPts val="1400"/>
              <a:buFont typeface="Arial"/>
              <a:buNone/>
            </a:pPr>
            <a:r>
              <a:rPr lang="en-IN" sz="1800">
                <a:solidFill>
                  <a:srgbClr val="2E2E38"/>
                </a:solidFill>
              </a:rPr>
              <a:t>Using for loop we can access all the members as follows</a:t>
            </a:r>
            <a:endParaRPr sz="1800">
              <a:solidFill>
                <a:srgbClr val="2E2E38"/>
              </a:solidFill>
            </a:endParaRPr>
          </a:p>
          <a:p>
            <a:pPr indent="0" lvl="0" marL="139700" rtl="0" algn="l">
              <a:lnSpc>
                <a:spcPct val="100000"/>
              </a:lnSpc>
              <a:spcBef>
                <a:spcPts val="400"/>
              </a:spcBef>
              <a:spcAft>
                <a:spcPts val="0"/>
              </a:spcAft>
              <a:buClr>
                <a:schemeClr val="dk1"/>
              </a:buClr>
              <a:buSzPts val="1400"/>
              <a:buFont typeface="Arial"/>
              <a:buNone/>
            </a:pPr>
            <a:r>
              <a:rPr lang="en-IN" sz="1800">
                <a:solidFill>
                  <a:srgbClr val="2E2E38"/>
                </a:solidFill>
              </a:rPr>
              <a:t>For ( int I=0 ; I&lt;4 ; I++)</a:t>
            </a:r>
            <a:endParaRPr sz="1800">
              <a:solidFill>
                <a:srgbClr val="2E2E38"/>
              </a:solidFill>
            </a:endParaRPr>
          </a:p>
          <a:p>
            <a:pPr indent="0" lvl="0" marL="139700" rtl="0" algn="l">
              <a:lnSpc>
                <a:spcPct val="100000"/>
              </a:lnSpc>
              <a:spcBef>
                <a:spcPts val="400"/>
              </a:spcBef>
              <a:spcAft>
                <a:spcPts val="0"/>
              </a:spcAft>
              <a:buClr>
                <a:schemeClr val="dk1"/>
              </a:buClr>
              <a:buSzPts val="1400"/>
              <a:buFont typeface="Arial"/>
              <a:buNone/>
            </a:pPr>
            <a:r>
              <a:rPr lang="en-IN" sz="1800">
                <a:solidFill>
                  <a:srgbClr val="2E2E38"/>
                </a:solidFill>
              </a:rPr>
              <a:t>{</a:t>
            </a:r>
            <a:endParaRPr sz="1800">
              <a:solidFill>
                <a:srgbClr val="2E2E38"/>
              </a:solidFill>
            </a:endParaRPr>
          </a:p>
          <a:p>
            <a:pPr indent="0" lvl="0" marL="139700" rtl="0" algn="l">
              <a:lnSpc>
                <a:spcPct val="100000"/>
              </a:lnSpc>
              <a:spcBef>
                <a:spcPts val="400"/>
              </a:spcBef>
              <a:spcAft>
                <a:spcPts val="0"/>
              </a:spcAft>
              <a:buClr>
                <a:schemeClr val="dk1"/>
              </a:buClr>
              <a:buSzPts val="1400"/>
              <a:buFont typeface="Arial"/>
              <a:buNone/>
            </a:pPr>
            <a:r>
              <a:rPr lang="en-IN" sz="1800">
                <a:solidFill>
                  <a:srgbClr val="2E2E38"/>
                </a:solidFill>
              </a:rPr>
              <a:t>  E[ I ].accept();</a:t>
            </a:r>
            <a:endParaRPr sz="1800">
              <a:solidFill>
                <a:srgbClr val="2E2E38"/>
              </a:solidFill>
            </a:endParaRPr>
          </a:p>
          <a:p>
            <a:pPr indent="0" lvl="0" marL="139700" rtl="0" algn="l">
              <a:lnSpc>
                <a:spcPct val="100000"/>
              </a:lnSpc>
              <a:spcBef>
                <a:spcPts val="400"/>
              </a:spcBef>
              <a:spcAft>
                <a:spcPts val="0"/>
              </a:spcAft>
              <a:buClr>
                <a:schemeClr val="dk1"/>
              </a:buClr>
              <a:buSzPts val="1400"/>
              <a:buFont typeface="Arial"/>
              <a:buNone/>
            </a:pPr>
            <a:r>
              <a:rPr lang="en-IN" sz="1800">
                <a:solidFill>
                  <a:srgbClr val="2E2E38"/>
                </a:solidFill>
              </a:rPr>
              <a:t>}</a:t>
            </a:r>
            <a:endParaRPr sz="1800">
              <a:solidFill>
                <a:srgbClr val="2E2E38"/>
              </a:solidFill>
            </a:endParaRPr>
          </a:p>
          <a:p>
            <a:pPr indent="0" lvl="0" marL="0" rtl="0" algn="l">
              <a:spcBef>
                <a:spcPts val="1000"/>
              </a:spcBef>
              <a:spcAft>
                <a:spcPts val="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g2ec613b50c5_0_10"/>
          <p:cNvSpPr txBox="1"/>
          <p:nvPr>
            <p:ph type="title"/>
          </p:nvPr>
        </p:nvSpPr>
        <p:spPr>
          <a:xfrm>
            <a:off x="838200" y="365125"/>
            <a:ext cx="10515600" cy="6255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85000"/>
              </a:lnSpc>
              <a:spcBef>
                <a:spcPts val="0"/>
              </a:spcBef>
              <a:spcAft>
                <a:spcPts val="0"/>
              </a:spcAft>
              <a:buClr>
                <a:schemeClr val="dk1"/>
              </a:buClr>
              <a:buSzPct val="45833"/>
              <a:buFont typeface="Arial"/>
              <a:buNone/>
            </a:pPr>
            <a:r>
              <a:t/>
            </a:r>
            <a:endParaRPr b="1" sz="2400">
              <a:solidFill>
                <a:srgbClr val="2E2E38"/>
              </a:solidFill>
            </a:endParaRPr>
          </a:p>
          <a:p>
            <a:pPr indent="0" lvl="0" marL="0" rtl="0" algn="l">
              <a:lnSpc>
                <a:spcPct val="85000"/>
              </a:lnSpc>
              <a:spcBef>
                <a:spcPts val="0"/>
              </a:spcBef>
              <a:spcAft>
                <a:spcPts val="0"/>
              </a:spcAft>
              <a:buClr>
                <a:schemeClr val="dk1"/>
              </a:buClr>
              <a:buSzPct val="45833"/>
              <a:buFont typeface="Arial"/>
              <a:buNone/>
            </a:pPr>
            <a:r>
              <a:t/>
            </a:r>
            <a:endParaRPr b="1" sz="2400">
              <a:solidFill>
                <a:srgbClr val="2E2E38"/>
              </a:solidFill>
            </a:endParaRPr>
          </a:p>
          <a:p>
            <a:pPr indent="0" lvl="0" marL="0" rtl="0" algn="l">
              <a:lnSpc>
                <a:spcPct val="85000"/>
              </a:lnSpc>
              <a:spcBef>
                <a:spcPts val="0"/>
              </a:spcBef>
              <a:spcAft>
                <a:spcPts val="0"/>
              </a:spcAft>
              <a:buClr>
                <a:schemeClr val="dk1"/>
              </a:buClr>
              <a:buSzPct val="45833"/>
              <a:buFont typeface="Arial"/>
              <a:buNone/>
            </a:pPr>
            <a:r>
              <a:rPr b="1" lang="en-IN" sz="2400">
                <a:solidFill>
                  <a:srgbClr val="2E2E38"/>
                </a:solidFill>
              </a:rPr>
              <a:t>Write a program to define a class ‘account’ having data members as account_no , name and balance. Accept and display this information for 10 objects of this class.</a:t>
            </a:r>
            <a:br>
              <a:rPr b="1" lang="en-IN" sz="2400">
                <a:solidFill>
                  <a:srgbClr val="2E2E38"/>
                </a:solidFill>
              </a:rPr>
            </a:br>
            <a:endParaRPr/>
          </a:p>
        </p:txBody>
      </p:sp>
      <p:sp>
        <p:nvSpPr>
          <p:cNvPr id="388" name="Google Shape;388;g2ec613b50c5_0_10"/>
          <p:cNvSpPr txBox="1"/>
          <p:nvPr>
            <p:ph idx="1" type="body"/>
          </p:nvPr>
        </p:nvSpPr>
        <p:spPr>
          <a:xfrm>
            <a:off x="838200" y="1295400"/>
            <a:ext cx="5181600" cy="54816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600"/>
              <a:buNone/>
            </a:pPr>
            <a:r>
              <a:rPr lang="en-IN" sz="1700"/>
              <a:t># include &lt;iostream.h&gt;    </a:t>
            </a:r>
            <a:endParaRPr sz="1700"/>
          </a:p>
          <a:p>
            <a:pPr indent="0" lvl="0" marL="0" rtl="0" algn="l">
              <a:lnSpc>
                <a:spcPct val="80000"/>
              </a:lnSpc>
              <a:spcBef>
                <a:spcPts val="0"/>
              </a:spcBef>
              <a:spcAft>
                <a:spcPts val="0"/>
              </a:spcAft>
              <a:buClr>
                <a:schemeClr val="dk1"/>
              </a:buClr>
              <a:buSzPts val="1600"/>
              <a:buFont typeface="Arial"/>
              <a:buNone/>
            </a:pPr>
            <a:r>
              <a:rPr lang="en-IN" sz="1700"/>
              <a:t>#include&lt;conio.h&gt;</a:t>
            </a:r>
            <a:endParaRPr sz="1700"/>
          </a:p>
          <a:p>
            <a:pPr indent="0" lvl="0" marL="0" rtl="0" algn="l">
              <a:lnSpc>
                <a:spcPct val="80000"/>
              </a:lnSpc>
              <a:spcBef>
                <a:spcPts val="0"/>
              </a:spcBef>
              <a:spcAft>
                <a:spcPts val="0"/>
              </a:spcAft>
              <a:buClr>
                <a:schemeClr val="dk1"/>
              </a:buClr>
              <a:buSzPts val="1600"/>
              <a:buFont typeface="Arial"/>
              <a:buNone/>
            </a:pPr>
            <a:r>
              <a:rPr lang="en-IN" sz="1700"/>
              <a:t>class account</a:t>
            </a:r>
            <a:endParaRPr sz="1700"/>
          </a:p>
          <a:p>
            <a:pPr indent="0" lvl="0" marL="0" rtl="0" algn="l">
              <a:lnSpc>
                <a:spcPct val="80000"/>
              </a:lnSpc>
              <a:spcBef>
                <a:spcPts val="0"/>
              </a:spcBef>
              <a:spcAft>
                <a:spcPts val="0"/>
              </a:spcAft>
              <a:buClr>
                <a:schemeClr val="dk1"/>
              </a:buClr>
              <a:buSzPts val="1600"/>
              <a:buFont typeface="Arial"/>
              <a:buNone/>
            </a:pPr>
            <a:r>
              <a:rPr lang="en-IN" sz="1700"/>
              <a:t>{</a:t>
            </a:r>
            <a:endParaRPr sz="1700"/>
          </a:p>
          <a:p>
            <a:pPr indent="0" lvl="0" marL="0" rtl="0" algn="l">
              <a:lnSpc>
                <a:spcPct val="80000"/>
              </a:lnSpc>
              <a:spcBef>
                <a:spcPts val="0"/>
              </a:spcBef>
              <a:spcAft>
                <a:spcPts val="0"/>
              </a:spcAft>
              <a:buClr>
                <a:schemeClr val="dk1"/>
              </a:buClr>
              <a:buSzPts val="1600"/>
              <a:buFont typeface="Arial"/>
              <a:buNone/>
            </a:pPr>
            <a:r>
              <a:rPr lang="en-IN" sz="1700"/>
              <a:t> private :  int account_no;</a:t>
            </a:r>
            <a:endParaRPr sz="1700"/>
          </a:p>
          <a:p>
            <a:pPr indent="0" lvl="0" marL="0" rtl="0" algn="l">
              <a:lnSpc>
                <a:spcPct val="80000"/>
              </a:lnSpc>
              <a:spcBef>
                <a:spcPts val="0"/>
              </a:spcBef>
              <a:spcAft>
                <a:spcPts val="0"/>
              </a:spcAft>
              <a:buClr>
                <a:schemeClr val="dk1"/>
              </a:buClr>
              <a:buSzPts val="1600"/>
              <a:buFont typeface="Arial"/>
              <a:buNone/>
            </a:pPr>
            <a:r>
              <a:rPr lang="en-IN" sz="1700"/>
              <a:t>	   char name [50];</a:t>
            </a:r>
            <a:endParaRPr sz="1700"/>
          </a:p>
          <a:p>
            <a:pPr indent="0" lvl="0" marL="0" rtl="0" algn="l">
              <a:lnSpc>
                <a:spcPct val="80000"/>
              </a:lnSpc>
              <a:spcBef>
                <a:spcPts val="0"/>
              </a:spcBef>
              <a:spcAft>
                <a:spcPts val="0"/>
              </a:spcAft>
              <a:buClr>
                <a:schemeClr val="dk1"/>
              </a:buClr>
              <a:buSzPts val="1600"/>
              <a:buFont typeface="Arial"/>
              <a:buNone/>
            </a:pPr>
            <a:r>
              <a:rPr lang="en-IN" sz="1700"/>
              <a:t>	   float balance;</a:t>
            </a:r>
            <a:endParaRPr sz="1700"/>
          </a:p>
          <a:p>
            <a:pPr indent="0" lvl="0" marL="0" rtl="0" algn="l">
              <a:lnSpc>
                <a:spcPct val="80000"/>
              </a:lnSpc>
              <a:spcBef>
                <a:spcPts val="0"/>
              </a:spcBef>
              <a:spcAft>
                <a:spcPts val="0"/>
              </a:spcAft>
              <a:buClr>
                <a:schemeClr val="dk1"/>
              </a:buClr>
              <a:buSzPts val="1600"/>
              <a:buFont typeface="Arial"/>
              <a:buNone/>
            </a:pPr>
            <a:r>
              <a:rPr lang="en-IN" sz="1700"/>
              <a:t>public :	void getdata ( void );// function declaration</a:t>
            </a:r>
            <a:endParaRPr sz="1700"/>
          </a:p>
          <a:p>
            <a:pPr indent="0" lvl="0" marL="0" rtl="0" algn="l">
              <a:lnSpc>
                <a:spcPct val="80000"/>
              </a:lnSpc>
              <a:spcBef>
                <a:spcPts val="0"/>
              </a:spcBef>
              <a:spcAft>
                <a:spcPts val="0"/>
              </a:spcAft>
              <a:buClr>
                <a:schemeClr val="dk1"/>
              </a:buClr>
              <a:buSzPts val="1600"/>
              <a:buFont typeface="Arial"/>
              <a:buNone/>
            </a:pPr>
            <a:r>
              <a:rPr lang="en-IN" sz="1700"/>
              <a:t>	void showdata (void);	// function declaration</a:t>
            </a:r>
            <a:endParaRPr sz="1700"/>
          </a:p>
          <a:p>
            <a:pPr indent="0" lvl="0" marL="0" rtl="0" algn="l">
              <a:lnSpc>
                <a:spcPct val="80000"/>
              </a:lnSpc>
              <a:spcBef>
                <a:spcPts val="0"/>
              </a:spcBef>
              <a:spcAft>
                <a:spcPts val="0"/>
              </a:spcAft>
              <a:buClr>
                <a:schemeClr val="dk1"/>
              </a:buClr>
              <a:buSzPts val="1600"/>
              <a:buFont typeface="Arial"/>
              <a:buNone/>
            </a:pPr>
            <a:r>
              <a:rPr lang="en-IN" sz="1700"/>
              <a:t>};</a:t>
            </a:r>
            <a:endParaRPr sz="1700"/>
          </a:p>
          <a:p>
            <a:pPr indent="0" lvl="0" marL="0" rtl="0" algn="l">
              <a:lnSpc>
                <a:spcPct val="80000"/>
              </a:lnSpc>
              <a:spcBef>
                <a:spcPts val="0"/>
              </a:spcBef>
              <a:spcAft>
                <a:spcPts val="0"/>
              </a:spcAft>
              <a:buClr>
                <a:schemeClr val="dk1"/>
              </a:buClr>
              <a:buSzPts val="1600"/>
              <a:buFont typeface="Arial"/>
              <a:buNone/>
            </a:pPr>
            <a:r>
              <a:rPr lang="en-IN" sz="1700"/>
              <a:t>void account </a:t>
            </a:r>
            <a:r>
              <a:rPr b="1" lang="en-IN" sz="1700"/>
              <a:t>::</a:t>
            </a:r>
            <a:r>
              <a:rPr lang="en-IN" sz="1700"/>
              <a:t> getdata (void)// Outside function definition</a:t>
            </a:r>
            <a:endParaRPr sz="1500">
              <a:latin typeface="Arial"/>
              <a:ea typeface="Arial"/>
              <a:cs typeface="Arial"/>
              <a:sym typeface="Arial"/>
            </a:endParaRPr>
          </a:p>
          <a:p>
            <a:pPr indent="0" lvl="0" marL="0" rtl="0" algn="l">
              <a:lnSpc>
                <a:spcPct val="80000"/>
              </a:lnSpc>
              <a:spcBef>
                <a:spcPts val="0"/>
              </a:spcBef>
              <a:spcAft>
                <a:spcPts val="0"/>
              </a:spcAft>
              <a:buClr>
                <a:schemeClr val="dk1"/>
              </a:buClr>
              <a:buSzPts val="1600"/>
              <a:buFont typeface="Arial"/>
              <a:buNone/>
            </a:pPr>
            <a:r>
              <a:rPr lang="en-IN" sz="1700"/>
              <a:t> { cout &lt;&lt; “ENTER account no: “ ;</a:t>
            </a:r>
            <a:endParaRPr sz="1700"/>
          </a:p>
          <a:p>
            <a:pPr indent="0" lvl="0" marL="0" rtl="0" algn="l">
              <a:lnSpc>
                <a:spcPct val="80000"/>
              </a:lnSpc>
              <a:spcBef>
                <a:spcPts val="0"/>
              </a:spcBef>
              <a:spcAft>
                <a:spcPts val="0"/>
              </a:spcAft>
              <a:buClr>
                <a:schemeClr val="dk1"/>
              </a:buClr>
              <a:buSzPts val="1600"/>
              <a:buFont typeface="Arial"/>
              <a:buNone/>
            </a:pPr>
            <a:r>
              <a:rPr lang="en-IN" sz="1700"/>
              <a:t> cin &gt;&gt; account_no;</a:t>
            </a:r>
            <a:endParaRPr sz="1700"/>
          </a:p>
          <a:p>
            <a:pPr indent="0" lvl="0" marL="0" rtl="0" algn="l">
              <a:lnSpc>
                <a:spcPct val="80000"/>
              </a:lnSpc>
              <a:spcBef>
                <a:spcPts val="0"/>
              </a:spcBef>
              <a:spcAft>
                <a:spcPts val="0"/>
              </a:spcAft>
              <a:buClr>
                <a:schemeClr val="dk1"/>
              </a:buClr>
              <a:buSzPts val="1600"/>
              <a:buFont typeface="Arial"/>
              <a:buNone/>
            </a:pPr>
            <a:r>
              <a:rPr lang="en-IN" sz="1700"/>
              <a:t> cout &lt;&lt; “ENTER name : “</a:t>
            </a:r>
            <a:endParaRPr sz="1700"/>
          </a:p>
          <a:p>
            <a:pPr indent="0" lvl="0" marL="0" rtl="0" algn="l">
              <a:lnSpc>
                <a:spcPct val="80000"/>
              </a:lnSpc>
              <a:spcBef>
                <a:spcPts val="0"/>
              </a:spcBef>
              <a:spcAft>
                <a:spcPts val="0"/>
              </a:spcAft>
              <a:buClr>
                <a:schemeClr val="dk1"/>
              </a:buClr>
              <a:buSzPts val="1600"/>
              <a:buFont typeface="Arial"/>
              <a:buNone/>
            </a:pPr>
            <a:r>
              <a:rPr lang="en-IN" sz="1700"/>
              <a:t> cin&gt;&gt; name;</a:t>
            </a:r>
            <a:endParaRPr sz="1700"/>
          </a:p>
          <a:p>
            <a:pPr indent="0" lvl="0" marL="0" rtl="0" algn="l">
              <a:lnSpc>
                <a:spcPct val="80000"/>
              </a:lnSpc>
              <a:spcBef>
                <a:spcPts val="0"/>
              </a:spcBef>
              <a:spcAft>
                <a:spcPts val="0"/>
              </a:spcAft>
              <a:buClr>
                <a:schemeClr val="dk1"/>
              </a:buClr>
              <a:buSzPts val="1600"/>
              <a:buFont typeface="Arial"/>
              <a:buNone/>
            </a:pPr>
            <a:r>
              <a:rPr lang="en-IN" sz="1700"/>
              <a:t> cout &lt;&lt; “ENTER balance : “</a:t>
            </a:r>
            <a:endParaRPr sz="1700"/>
          </a:p>
          <a:p>
            <a:pPr indent="0" lvl="0" marL="0" rtl="0" algn="l">
              <a:lnSpc>
                <a:spcPct val="80000"/>
              </a:lnSpc>
              <a:spcBef>
                <a:spcPts val="0"/>
              </a:spcBef>
              <a:spcAft>
                <a:spcPts val="0"/>
              </a:spcAft>
              <a:buClr>
                <a:schemeClr val="dk1"/>
              </a:buClr>
              <a:buSzPts val="1600"/>
              <a:buFont typeface="Arial"/>
              <a:buNone/>
            </a:pPr>
            <a:r>
              <a:rPr lang="en-IN" sz="1700"/>
              <a:t> cin &gt;&gt; balance;</a:t>
            </a:r>
            <a:endParaRPr sz="1700"/>
          </a:p>
          <a:p>
            <a:pPr indent="0" lvl="0" marL="0" rtl="0" algn="l">
              <a:lnSpc>
                <a:spcPct val="80000"/>
              </a:lnSpc>
              <a:spcBef>
                <a:spcPts val="0"/>
              </a:spcBef>
              <a:spcAft>
                <a:spcPts val="0"/>
              </a:spcAft>
              <a:buClr>
                <a:schemeClr val="dk1"/>
              </a:buClr>
              <a:buSzPts val="1600"/>
              <a:buFont typeface="Arial"/>
              <a:buNone/>
            </a:pPr>
            <a:r>
              <a:rPr lang="en-IN" sz="1700"/>
              <a:t>}</a:t>
            </a:r>
            <a:endParaRPr sz="1700"/>
          </a:p>
          <a:p>
            <a:pPr indent="0" lvl="0" marL="0" rtl="0" algn="l">
              <a:lnSpc>
                <a:spcPct val="80000"/>
              </a:lnSpc>
              <a:spcBef>
                <a:spcPts val="0"/>
              </a:spcBef>
              <a:spcAft>
                <a:spcPts val="0"/>
              </a:spcAft>
              <a:buClr>
                <a:schemeClr val="dk1"/>
              </a:buClr>
              <a:buSzPts val="1800"/>
              <a:buFont typeface="Arial"/>
              <a:buNone/>
            </a:pPr>
            <a:r>
              <a:rPr lang="en-IN" sz="1900"/>
              <a:t>void account :: showdata (void)  // outside function </a:t>
            </a:r>
            <a:endParaRPr sz="1500">
              <a:latin typeface="Arial"/>
              <a:ea typeface="Arial"/>
              <a:cs typeface="Arial"/>
              <a:sym typeface="Arial"/>
            </a:endParaRPr>
          </a:p>
          <a:p>
            <a:pPr indent="0" lvl="0" marL="0" rtl="0" algn="l">
              <a:lnSpc>
                <a:spcPct val="80000"/>
              </a:lnSpc>
              <a:spcBef>
                <a:spcPts val="0"/>
              </a:spcBef>
              <a:spcAft>
                <a:spcPts val="0"/>
              </a:spcAft>
              <a:buClr>
                <a:schemeClr val="dk1"/>
              </a:buClr>
              <a:buSzPts val="1800"/>
              <a:buFont typeface="Arial"/>
              <a:buNone/>
            </a:pPr>
            <a:r>
              <a:rPr lang="en-IN" sz="1900"/>
              <a:t> { cout &lt;&lt; “ Account no = “ &lt;&lt; account_no &lt;&lt;endl;</a:t>
            </a:r>
            <a:endParaRPr sz="1900"/>
          </a:p>
          <a:p>
            <a:pPr indent="0" lvl="0" marL="0" rtl="0" algn="l">
              <a:lnSpc>
                <a:spcPct val="80000"/>
              </a:lnSpc>
              <a:spcBef>
                <a:spcPts val="0"/>
              </a:spcBef>
              <a:spcAft>
                <a:spcPts val="0"/>
              </a:spcAft>
              <a:buClr>
                <a:schemeClr val="dk1"/>
              </a:buClr>
              <a:buSzPts val="1800"/>
              <a:buFont typeface="Arial"/>
              <a:buNone/>
            </a:pPr>
            <a:r>
              <a:rPr lang="en-IN" sz="1900"/>
              <a:t> cout &lt;&lt; “ Name = “ &lt;&lt; name &lt;&lt;endl;</a:t>
            </a:r>
            <a:endParaRPr sz="1900"/>
          </a:p>
          <a:p>
            <a:pPr indent="0" lvl="0" marL="0" rtl="0" algn="l">
              <a:lnSpc>
                <a:spcPct val="80000"/>
              </a:lnSpc>
              <a:spcBef>
                <a:spcPts val="0"/>
              </a:spcBef>
              <a:spcAft>
                <a:spcPts val="0"/>
              </a:spcAft>
              <a:buClr>
                <a:schemeClr val="dk1"/>
              </a:buClr>
              <a:buSzPts val="1800"/>
              <a:buFont typeface="Arial"/>
              <a:buNone/>
            </a:pPr>
            <a:r>
              <a:rPr lang="en-IN" sz="1900"/>
              <a:t> cout &lt;&lt; “ Balance = “ &lt;&lt; balance &lt;&lt;endl;</a:t>
            </a:r>
            <a:endParaRPr sz="1900"/>
          </a:p>
          <a:p>
            <a:pPr indent="0" lvl="0" marL="0" rtl="0" algn="l">
              <a:lnSpc>
                <a:spcPct val="80000"/>
              </a:lnSpc>
              <a:spcBef>
                <a:spcPts val="0"/>
              </a:spcBef>
              <a:spcAft>
                <a:spcPts val="0"/>
              </a:spcAft>
              <a:buClr>
                <a:schemeClr val="dk1"/>
              </a:buClr>
              <a:buSzPts val="1800"/>
              <a:buFont typeface="Arial"/>
              <a:buNone/>
            </a:pPr>
            <a:r>
              <a:rPr lang="en-IN" sz="1900"/>
              <a:t>}</a:t>
            </a:r>
            <a:endParaRPr sz="1900"/>
          </a:p>
          <a:p>
            <a:pPr indent="0" lvl="0" marL="0" rtl="0" algn="l">
              <a:lnSpc>
                <a:spcPct val="70000"/>
              </a:lnSpc>
              <a:spcBef>
                <a:spcPts val="1000"/>
              </a:spcBef>
              <a:spcAft>
                <a:spcPts val="0"/>
              </a:spcAft>
              <a:buClr>
                <a:schemeClr val="dk1"/>
              </a:buClr>
              <a:buSzPts val="2800"/>
              <a:buNone/>
            </a:pPr>
            <a:r>
              <a:t/>
            </a:r>
            <a:endParaRPr/>
          </a:p>
        </p:txBody>
      </p:sp>
      <p:sp>
        <p:nvSpPr>
          <p:cNvPr id="389" name="Google Shape;389;g2ec613b50c5_0_10"/>
          <p:cNvSpPr txBox="1"/>
          <p:nvPr>
            <p:ph idx="2" type="body"/>
          </p:nvPr>
        </p:nvSpPr>
        <p:spPr>
          <a:xfrm>
            <a:off x="6172200" y="1107000"/>
            <a:ext cx="5181600" cy="55890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00000"/>
              </a:lnSpc>
              <a:spcBef>
                <a:spcPts val="0"/>
              </a:spcBef>
              <a:spcAft>
                <a:spcPts val="0"/>
              </a:spcAft>
              <a:buClr>
                <a:schemeClr val="dk1"/>
              </a:buClr>
              <a:buSzPts val="1600"/>
              <a:buFont typeface="Arial"/>
              <a:buNone/>
            </a:pPr>
            <a:r>
              <a:rPr lang="en-IN" sz="1600"/>
              <a:t>int main(void)</a:t>
            </a:r>
            <a:endParaRPr sz="1600"/>
          </a:p>
          <a:p>
            <a:pPr indent="0" lvl="0" marL="0" rtl="0" algn="l">
              <a:lnSpc>
                <a:spcPct val="100000"/>
              </a:lnSpc>
              <a:spcBef>
                <a:spcPts val="0"/>
              </a:spcBef>
              <a:spcAft>
                <a:spcPts val="0"/>
              </a:spcAft>
              <a:buClr>
                <a:schemeClr val="dk1"/>
              </a:buClr>
              <a:buSzPts val="1600"/>
              <a:buFont typeface="Arial"/>
              <a:buNone/>
            </a:pPr>
            <a:r>
              <a:rPr lang="en-IN" sz="1600"/>
              <a:t>{  </a:t>
            </a:r>
            <a:endParaRPr sz="1400">
              <a:latin typeface="Arial"/>
              <a:ea typeface="Arial"/>
              <a:cs typeface="Arial"/>
              <a:sym typeface="Arial"/>
            </a:endParaRPr>
          </a:p>
          <a:p>
            <a:pPr indent="0" lvl="0" marL="0" rtl="0" algn="l">
              <a:lnSpc>
                <a:spcPct val="100000"/>
              </a:lnSpc>
              <a:spcBef>
                <a:spcPts val="0"/>
              </a:spcBef>
              <a:spcAft>
                <a:spcPts val="0"/>
              </a:spcAft>
              <a:buClr>
                <a:schemeClr val="dk1"/>
              </a:buClr>
              <a:buSzPts val="1600"/>
              <a:buFont typeface="Arial"/>
              <a:buNone/>
            </a:pPr>
            <a:r>
              <a:rPr lang="en-IN" sz="1600"/>
              <a:t>account  b [10 ] ; 	// create array of 10 objects</a:t>
            </a:r>
            <a:endParaRPr sz="1600"/>
          </a:p>
          <a:p>
            <a:pPr indent="0" lvl="0" marL="0" rtl="0" algn="l">
              <a:lnSpc>
                <a:spcPct val="100000"/>
              </a:lnSpc>
              <a:spcBef>
                <a:spcPts val="0"/>
              </a:spcBef>
              <a:spcAft>
                <a:spcPts val="0"/>
              </a:spcAft>
              <a:buClr>
                <a:schemeClr val="dk1"/>
              </a:buClr>
              <a:buSzPts val="1600"/>
              <a:buFont typeface="Arial"/>
              <a:buNone/>
            </a:pPr>
            <a:r>
              <a:rPr lang="en-IN" sz="1600"/>
              <a:t>  for ( int I =0 ; I &lt; 10 ; I++ )</a:t>
            </a:r>
            <a:endParaRPr sz="1600"/>
          </a:p>
          <a:p>
            <a:pPr indent="0" lvl="0" marL="0" rtl="0" algn="l">
              <a:lnSpc>
                <a:spcPct val="100000"/>
              </a:lnSpc>
              <a:spcBef>
                <a:spcPts val="0"/>
              </a:spcBef>
              <a:spcAft>
                <a:spcPts val="0"/>
              </a:spcAft>
              <a:buClr>
                <a:schemeClr val="dk1"/>
              </a:buClr>
              <a:buSzPts val="1600"/>
              <a:buFont typeface="Arial"/>
              <a:buNone/>
            </a:pPr>
            <a:r>
              <a:rPr lang="en-IN" sz="1600"/>
              <a:t>  	  b [ I ] .getdata ();</a:t>
            </a:r>
            <a:endParaRPr sz="1600"/>
          </a:p>
          <a:p>
            <a:pPr indent="0" lvl="0" marL="0" rtl="0" algn="l">
              <a:lnSpc>
                <a:spcPct val="100000"/>
              </a:lnSpc>
              <a:spcBef>
                <a:spcPts val="0"/>
              </a:spcBef>
              <a:spcAft>
                <a:spcPts val="0"/>
              </a:spcAft>
              <a:buClr>
                <a:schemeClr val="dk1"/>
              </a:buClr>
              <a:buSzPts val="1600"/>
              <a:buFont typeface="Arial"/>
              <a:buNone/>
            </a:pPr>
            <a:r>
              <a:rPr lang="en-IN" sz="1600"/>
              <a:t>   for ( I =0 ; I &lt; 10 ; I++ )</a:t>
            </a:r>
            <a:endParaRPr sz="1600"/>
          </a:p>
          <a:p>
            <a:pPr indent="0" lvl="0" marL="0" rtl="0" algn="l">
              <a:lnSpc>
                <a:spcPct val="100000"/>
              </a:lnSpc>
              <a:spcBef>
                <a:spcPts val="0"/>
              </a:spcBef>
              <a:spcAft>
                <a:spcPts val="0"/>
              </a:spcAft>
              <a:buClr>
                <a:schemeClr val="dk1"/>
              </a:buClr>
              <a:buSzPts val="1600"/>
              <a:buFont typeface="Arial"/>
              <a:buNone/>
            </a:pPr>
            <a:r>
              <a:rPr lang="en-IN" sz="1600"/>
              <a:t>   	 b [ I ] .showdata ();</a:t>
            </a:r>
            <a:endParaRPr sz="1600"/>
          </a:p>
          <a:p>
            <a:pPr indent="0" lvl="0" marL="0" rtl="0" algn="l">
              <a:lnSpc>
                <a:spcPct val="100000"/>
              </a:lnSpc>
              <a:spcBef>
                <a:spcPts val="0"/>
              </a:spcBef>
              <a:spcAft>
                <a:spcPts val="0"/>
              </a:spcAft>
              <a:buClr>
                <a:schemeClr val="dk1"/>
              </a:buClr>
              <a:buSzPts val="1600"/>
              <a:buFont typeface="Arial"/>
              <a:buNone/>
            </a:pPr>
            <a:r>
              <a:rPr lang="en-IN" sz="1600"/>
              <a:t>	return 0;</a:t>
            </a:r>
            <a:endParaRPr sz="1600"/>
          </a:p>
          <a:p>
            <a:pPr indent="0" lvl="0" marL="0" rtl="0" algn="l">
              <a:lnSpc>
                <a:spcPct val="100000"/>
              </a:lnSpc>
              <a:spcBef>
                <a:spcPts val="0"/>
              </a:spcBef>
              <a:spcAft>
                <a:spcPts val="0"/>
              </a:spcAft>
              <a:buClr>
                <a:schemeClr val="dk1"/>
              </a:buClr>
              <a:buSzPts val="1600"/>
              <a:buFont typeface="Arial"/>
              <a:buNone/>
            </a:pPr>
            <a:r>
              <a:rPr lang="en-IN" sz="1600"/>
              <a:t>}</a:t>
            </a:r>
            <a:endParaRPr sz="1600"/>
          </a:p>
          <a:p>
            <a:pPr indent="0" lvl="0" marL="0" rtl="0" algn="l">
              <a:lnSpc>
                <a:spcPct val="100000"/>
              </a:lnSpc>
              <a:spcBef>
                <a:spcPts val="0"/>
              </a:spcBef>
              <a:spcAft>
                <a:spcPts val="0"/>
              </a:spcAft>
              <a:buClr>
                <a:schemeClr val="dk1"/>
              </a:buClr>
              <a:buSzPts val="1600"/>
              <a:buFont typeface="Arial"/>
              <a:buNone/>
            </a:pPr>
            <a:r>
              <a:rPr b="1" lang="en-IN" sz="1600"/>
              <a:t>Modify the above program to display only  names of customers having balance &gt;10000</a:t>
            </a:r>
            <a:endParaRPr b="1" sz="1600"/>
          </a:p>
          <a:p>
            <a:pPr indent="0" lvl="0" marL="0" rtl="0" algn="l">
              <a:lnSpc>
                <a:spcPct val="100000"/>
              </a:lnSpc>
              <a:spcBef>
                <a:spcPts val="0"/>
              </a:spcBef>
              <a:spcAft>
                <a:spcPts val="0"/>
              </a:spcAft>
              <a:buClr>
                <a:schemeClr val="dk1"/>
              </a:buClr>
              <a:buSzPts val="1600"/>
              <a:buFont typeface="Arial"/>
              <a:buNone/>
            </a:pPr>
            <a:r>
              <a:rPr lang="en-IN" sz="1600"/>
              <a:t>Ans : Change the Showdata() function as shown below.</a:t>
            </a:r>
            <a:endParaRPr sz="1600"/>
          </a:p>
          <a:p>
            <a:pPr indent="0" lvl="0" marL="0" rtl="0" algn="l">
              <a:lnSpc>
                <a:spcPct val="100000"/>
              </a:lnSpc>
              <a:spcBef>
                <a:spcPts val="0"/>
              </a:spcBef>
              <a:spcAft>
                <a:spcPts val="0"/>
              </a:spcAft>
              <a:buClr>
                <a:schemeClr val="dk1"/>
              </a:buClr>
              <a:buSzPts val="1600"/>
              <a:buFont typeface="Arial"/>
              <a:buNone/>
            </a:pPr>
            <a:r>
              <a:rPr lang="en-IN" sz="1600"/>
              <a:t>void account :: showdata (void)   // outside function definition </a:t>
            </a:r>
            <a:endParaRPr sz="1400">
              <a:latin typeface="Arial"/>
              <a:ea typeface="Arial"/>
              <a:cs typeface="Arial"/>
              <a:sym typeface="Arial"/>
            </a:endParaRPr>
          </a:p>
          <a:p>
            <a:pPr indent="0" lvl="0" marL="0" rtl="0" algn="l">
              <a:lnSpc>
                <a:spcPct val="100000"/>
              </a:lnSpc>
              <a:spcBef>
                <a:spcPts val="0"/>
              </a:spcBef>
              <a:spcAft>
                <a:spcPts val="0"/>
              </a:spcAft>
              <a:buClr>
                <a:schemeClr val="dk1"/>
              </a:buClr>
              <a:buSzPts val="1600"/>
              <a:buFont typeface="Arial"/>
              <a:buNone/>
            </a:pPr>
            <a:r>
              <a:rPr lang="en-IN" sz="1600"/>
              <a:t>{ </a:t>
            </a:r>
            <a:endParaRPr sz="1600"/>
          </a:p>
          <a:p>
            <a:pPr indent="0" lvl="0" marL="0" rtl="0" algn="l">
              <a:lnSpc>
                <a:spcPct val="100000"/>
              </a:lnSpc>
              <a:spcBef>
                <a:spcPts val="0"/>
              </a:spcBef>
              <a:spcAft>
                <a:spcPts val="0"/>
              </a:spcAft>
              <a:buClr>
                <a:schemeClr val="dk1"/>
              </a:buClr>
              <a:buSzPts val="1600"/>
              <a:buFont typeface="Arial"/>
              <a:buNone/>
            </a:pPr>
            <a:r>
              <a:rPr lang="en-IN" sz="1600"/>
              <a:t>  if ( balance &gt; 10000)</a:t>
            </a:r>
            <a:endParaRPr sz="1600"/>
          </a:p>
          <a:p>
            <a:pPr indent="0" lvl="0" marL="0" rtl="0" algn="l">
              <a:lnSpc>
                <a:spcPct val="100000"/>
              </a:lnSpc>
              <a:spcBef>
                <a:spcPts val="0"/>
              </a:spcBef>
              <a:spcAft>
                <a:spcPts val="0"/>
              </a:spcAft>
              <a:buClr>
                <a:schemeClr val="dk1"/>
              </a:buClr>
              <a:buSzPts val="1600"/>
              <a:buFont typeface="Arial"/>
              <a:buNone/>
            </a:pPr>
            <a:r>
              <a:rPr lang="en-IN" sz="1600"/>
              <a:t> {</a:t>
            </a:r>
            <a:endParaRPr sz="1600"/>
          </a:p>
          <a:p>
            <a:pPr indent="0" lvl="0" marL="0" rtl="0" algn="l">
              <a:lnSpc>
                <a:spcPct val="100000"/>
              </a:lnSpc>
              <a:spcBef>
                <a:spcPts val="0"/>
              </a:spcBef>
              <a:spcAft>
                <a:spcPts val="0"/>
              </a:spcAft>
              <a:buClr>
                <a:schemeClr val="dk1"/>
              </a:buClr>
              <a:buSzPts val="1600"/>
              <a:buFont typeface="Arial"/>
              <a:buNone/>
            </a:pPr>
            <a:r>
              <a:rPr lang="en-IN" sz="1600"/>
              <a:t> cout &lt;&lt; “ Account no = “ &lt;&lt; account_no &lt;&lt;endl;</a:t>
            </a:r>
            <a:endParaRPr sz="1600"/>
          </a:p>
          <a:p>
            <a:pPr indent="0" lvl="0" marL="0" rtl="0" algn="l">
              <a:lnSpc>
                <a:spcPct val="100000"/>
              </a:lnSpc>
              <a:spcBef>
                <a:spcPts val="0"/>
              </a:spcBef>
              <a:spcAft>
                <a:spcPts val="0"/>
              </a:spcAft>
              <a:buClr>
                <a:schemeClr val="dk1"/>
              </a:buClr>
              <a:buSzPts val="1600"/>
              <a:buFont typeface="Arial"/>
              <a:buNone/>
            </a:pPr>
            <a:r>
              <a:rPr lang="en-IN" sz="1600"/>
              <a:t> cout &lt;&lt; “ Name = “ &lt;&lt; name &lt;&lt;endl;</a:t>
            </a:r>
            <a:endParaRPr sz="1600"/>
          </a:p>
          <a:p>
            <a:pPr indent="0" lvl="0" marL="0" rtl="0" algn="l">
              <a:lnSpc>
                <a:spcPct val="100000"/>
              </a:lnSpc>
              <a:spcBef>
                <a:spcPts val="0"/>
              </a:spcBef>
              <a:spcAft>
                <a:spcPts val="0"/>
              </a:spcAft>
              <a:buClr>
                <a:schemeClr val="dk1"/>
              </a:buClr>
              <a:buSzPts val="1600"/>
              <a:buFont typeface="Arial"/>
              <a:buNone/>
            </a:pPr>
            <a:r>
              <a:rPr lang="en-IN" sz="1600"/>
              <a:t> cout &lt;&lt; “ Balance = “ &lt;&lt; balance &lt;&lt;endl;</a:t>
            </a:r>
            <a:endParaRPr sz="1600"/>
          </a:p>
          <a:p>
            <a:pPr indent="0" lvl="0" marL="0" rtl="0" algn="l">
              <a:lnSpc>
                <a:spcPct val="100000"/>
              </a:lnSpc>
              <a:spcBef>
                <a:spcPts val="0"/>
              </a:spcBef>
              <a:spcAft>
                <a:spcPts val="0"/>
              </a:spcAft>
              <a:buClr>
                <a:schemeClr val="dk1"/>
              </a:buClr>
              <a:buSzPts val="1600"/>
              <a:buFont typeface="Arial"/>
              <a:buNone/>
            </a:pPr>
            <a:r>
              <a:rPr lang="en-IN" sz="1600"/>
              <a:t> }</a:t>
            </a:r>
            <a:endParaRPr sz="1600"/>
          </a:p>
          <a:p>
            <a:pPr indent="0" lvl="0" marL="0" rtl="0" algn="l">
              <a:lnSpc>
                <a:spcPct val="100000"/>
              </a:lnSpc>
              <a:spcBef>
                <a:spcPts val="0"/>
              </a:spcBef>
              <a:spcAft>
                <a:spcPts val="0"/>
              </a:spcAft>
              <a:buClr>
                <a:schemeClr val="dk1"/>
              </a:buClr>
              <a:buSzPts val="1600"/>
              <a:buFont typeface="Arial"/>
              <a:buNone/>
            </a:pPr>
            <a:r>
              <a:rPr lang="en-IN" sz="1600"/>
              <a:t>}</a:t>
            </a:r>
            <a:endParaRPr sz="1600"/>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g2ec613b50c5_0_361"/>
          <p:cNvSpPr txBox="1"/>
          <p:nvPr>
            <p:ph type="title"/>
          </p:nvPr>
        </p:nvSpPr>
        <p:spPr>
          <a:xfrm>
            <a:off x="838200" y="365125"/>
            <a:ext cx="10515600" cy="741900"/>
          </a:xfrm>
          <a:prstGeom prst="rect">
            <a:avLst/>
          </a:prstGeom>
        </p:spPr>
        <p:txBody>
          <a:bodyPr anchorCtr="0" anchor="ctr" bIns="45700" lIns="91425" spcFirstLastPara="1" rIns="91425" wrap="square" tIns="45700">
            <a:normAutofit fontScale="90000"/>
          </a:bodyPr>
          <a:lstStyle/>
          <a:p>
            <a:pPr indent="-342900" lvl="0" marL="342900" rtl="0" algn="l">
              <a:lnSpc>
                <a:spcPct val="85000"/>
              </a:lnSpc>
              <a:spcBef>
                <a:spcPts val="0"/>
              </a:spcBef>
              <a:spcAft>
                <a:spcPts val="0"/>
              </a:spcAft>
              <a:buNone/>
            </a:pPr>
            <a:r>
              <a:t/>
            </a:r>
            <a:endParaRPr b="1" sz="1800">
              <a:solidFill>
                <a:srgbClr val="2E2E38"/>
              </a:solidFill>
            </a:endParaRPr>
          </a:p>
          <a:p>
            <a:pPr indent="-342900" lvl="0" marL="342900" rtl="0" algn="l">
              <a:lnSpc>
                <a:spcPct val="85000"/>
              </a:lnSpc>
              <a:spcBef>
                <a:spcPts val="0"/>
              </a:spcBef>
              <a:spcAft>
                <a:spcPts val="0"/>
              </a:spcAft>
              <a:buNone/>
            </a:pPr>
            <a:r>
              <a:t/>
            </a:r>
            <a:endParaRPr b="1" sz="1800">
              <a:solidFill>
                <a:srgbClr val="2E2E38"/>
              </a:solidFill>
            </a:endParaRPr>
          </a:p>
          <a:p>
            <a:pPr indent="-342900" lvl="0" marL="342900" rtl="0" algn="l">
              <a:lnSpc>
                <a:spcPct val="85000"/>
              </a:lnSpc>
              <a:spcBef>
                <a:spcPts val="0"/>
              </a:spcBef>
              <a:spcAft>
                <a:spcPts val="0"/>
              </a:spcAft>
              <a:buNone/>
            </a:pPr>
            <a:r>
              <a:t/>
            </a:r>
            <a:endParaRPr b="1" sz="1800">
              <a:solidFill>
                <a:srgbClr val="2E2E38"/>
              </a:solidFill>
            </a:endParaRPr>
          </a:p>
          <a:p>
            <a:pPr indent="-342900" lvl="0" marL="342900" rtl="0" algn="l">
              <a:lnSpc>
                <a:spcPct val="85000"/>
              </a:lnSpc>
              <a:spcBef>
                <a:spcPts val="0"/>
              </a:spcBef>
              <a:spcAft>
                <a:spcPts val="0"/>
              </a:spcAft>
              <a:buClr>
                <a:schemeClr val="dk1"/>
              </a:buClr>
              <a:buSzPct val="77777"/>
              <a:buFont typeface="Arial"/>
              <a:buNone/>
            </a:pPr>
            <a:r>
              <a:rPr b="1" lang="en-IN" sz="1800">
                <a:solidFill>
                  <a:srgbClr val="2E2E38"/>
                </a:solidFill>
              </a:rPr>
              <a:t>Write a program to declare a class employee having data members as name and basic salary. Accept this data for 5 employees and calculate and display Gross Sarary. </a:t>
            </a:r>
            <a:br>
              <a:rPr b="1" lang="en-IN" sz="1800">
                <a:solidFill>
                  <a:srgbClr val="2E2E38"/>
                </a:solidFill>
              </a:rPr>
            </a:br>
            <a:r>
              <a:rPr b="1" lang="en-IN" sz="1800">
                <a:solidFill>
                  <a:srgbClr val="2E2E38"/>
                </a:solidFill>
              </a:rPr>
              <a:t>( Gross Salary = Basic + DA + HRA where DA = 44.5 % of basic  HRA = 15% of basic)</a:t>
            </a:r>
            <a:br>
              <a:rPr b="1" lang="en-IN" sz="1800">
                <a:solidFill>
                  <a:srgbClr val="2E2E38"/>
                </a:solidFill>
              </a:rPr>
            </a:br>
            <a:endParaRPr b="1" sz="1800">
              <a:solidFill>
                <a:srgbClr val="2E2E38"/>
              </a:solidFill>
            </a:endParaRPr>
          </a:p>
          <a:p>
            <a:pPr indent="0" lvl="0" marL="0" rtl="0" algn="l">
              <a:spcBef>
                <a:spcPts val="0"/>
              </a:spcBef>
              <a:spcAft>
                <a:spcPts val="0"/>
              </a:spcAft>
              <a:buNone/>
            </a:pPr>
            <a:r>
              <a:t/>
            </a:r>
            <a:endParaRPr/>
          </a:p>
        </p:txBody>
      </p:sp>
      <p:sp>
        <p:nvSpPr>
          <p:cNvPr id="395" name="Google Shape;395;g2ec613b50c5_0_361"/>
          <p:cNvSpPr txBox="1"/>
          <p:nvPr>
            <p:ph idx="1" type="body"/>
          </p:nvPr>
        </p:nvSpPr>
        <p:spPr>
          <a:xfrm>
            <a:off x="838200" y="1431000"/>
            <a:ext cx="5181600" cy="4745700"/>
          </a:xfrm>
          <a:prstGeom prst="rect">
            <a:avLst/>
          </a:prstGeom>
        </p:spPr>
        <p:txBody>
          <a:bodyPr anchorCtr="0" anchor="t" bIns="45700" lIns="91425" spcFirstLastPara="1" rIns="91425" wrap="square" tIns="45700">
            <a:normAutofit fontScale="92500" lnSpcReduction="20000"/>
          </a:bodyPr>
          <a:lstStyle/>
          <a:p>
            <a:pPr indent="0" lvl="0" marL="0" rtl="0" algn="l">
              <a:lnSpc>
                <a:spcPct val="100000"/>
              </a:lnSpc>
              <a:spcBef>
                <a:spcPts val="0"/>
              </a:spcBef>
              <a:spcAft>
                <a:spcPts val="0"/>
              </a:spcAft>
              <a:buClr>
                <a:schemeClr val="dk1"/>
              </a:buClr>
              <a:buSzPct val="100000"/>
              <a:buFont typeface="Arial"/>
              <a:buNone/>
            </a:pPr>
            <a:r>
              <a:rPr lang="en-IN" sz="1800"/>
              <a:t># include &lt;iostream.h&gt;</a:t>
            </a:r>
            <a:endParaRPr sz="1800"/>
          </a:p>
          <a:p>
            <a:pPr indent="0" lvl="0" marL="0" rtl="0" algn="l">
              <a:lnSpc>
                <a:spcPct val="100000"/>
              </a:lnSpc>
              <a:spcBef>
                <a:spcPts val="0"/>
              </a:spcBef>
              <a:spcAft>
                <a:spcPts val="0"/>
              </a:spcAft>
              <a:buClr>
                <a:schemeClr val="dk1"/>
              </a:buClr>
              <a:buSzPct val="100000"/>
              <a:buFont typeface="Arial"/>
              <a:buNone/>
            </a:pPr>
            <a:r>
              <a:rPr lang="en-IN" sz="1800"/>
              <a:t>class employee</a:t>
            </a:r>
            <a:endParaRPr sz="1800"/>
          </a:p>
          <a:p>
            <a:pPr indent="0" lvl="0" marL="0" rtl="0" algn="l">
              <a:lnSpc>
                <a:spcPct val="100000"/>
              </a:lnSpc>
              <a:spcBef>
                <a:spcPts val="0"/>
              </a:spcBef>
              <a:spcAft>
                <a:spcPts val="0"/>
              </a:spcAft>
              <a:buClr>
                <a:schemeClr val="dk1"/>
              </a:buClr>
              <a:buSzPct val="100000"/>
              <a:buFont typeface="Arial"/>
              <a:buNone/>
            </a:pPr>
            <a:r>
              <a:rPr lang="en-IN" sz="1800"/>
              <a:t>{</a:t>
            </a:r>
            <a:endParaRPr sz="1800"/>
          </a:p>
          <a:p>
            <a:pPr indent="0" lvl="0" marL="0" rtl="0" algn="l">
              <a:lnSpc>
                <a:spcPct val="100000"/>
              </a:lnSpc>
              <a:spcBef>
                <a:spcPts val="0"/>
              </a:spcBef>
              <a:spcAft>
                <a:spcPts val="0"/>
              </a:spcAft>
              <a:buClr>
                <a:schemeClr val="dk1"/>
              </a:buClr>
              <a:buSzPct val="100000"/>
              <a:buFont typeface="Arial"/>
              <a:buNone/>
            </a:pPr>
            <a:r>
              <a:rPr lang="en-IN" sz="1800"/>
              <a:t>  private : </a:t>
            </a:r>
            <a:endParaRPr sz="1400">
              <a:latin typeface="Arial"/>
              <a:ea typeface="Arial"/>
              <a:cs typeface="Arial"/>
              <a:sym typeface="Arial"/>
            </a:endParaRPr>
          </a:p>
          <a:p>
            <a:pPr indent="0" lvl="0" marL="0" rtl="0" algn="l">
              <a:lnSpc>
                <a:spcPct val="100000"/>
              </a:lnSpc>
              <a:spcBef>
                <a:spcPts val="0"/>
              </a:spcBef>
              <a:spcAft>
                <a:spcPts val="0"/>
              </a:spcAft>
              <a:buClr>
                <a:schemeClr val="dk1"/>
              </a:buClr>
              <a:buSzPct val="100000"/>
              <a:buFont typeface="Arial"/>
              <a:buNone/>
            </a:pPr>
            <a:r>
              <a:rPr lang="en-IN" sz="1800"/>
              <a:t>char name[30];</a:t>
            </a:r>
            <a:endParaRPr sz="1400">
              <a:latin typeface="Arial"/>
              <a:ea typeface="Arial"/>
              <a:cs typeface="Arial"/>
              <a:sym typeface="Arial"/>
            </a:endParaRPr>
          </a:p>
          <a:p>
            <a:pPr indent="0" lvl="0" marL="0" rtl="0" algn="l">
              <a:lnSpc>
                <a:spcPct val="100000"/>
              </a:lnSpc>
              <a:spcBef>
                <a:spcPts val="0"/>
              </a:spcBef>
              <a:spcAft>
                <a:spcPts val="0"/>
              </a:spcAft>
              <a:buClr>
                <a:schemeClr val="dk1"/>
              </a:buClr>
              <a:buSzPct val="100000"/>
              <a:buFont typeface="Arial"/>
              <a:buNone/>
            </a:pPr>
            <a:r>
              <a:rPr lang="en-IN" sz="1800"/>
              <a:t> float basic;</a:t>
            </a:r>
            <a:endParaRPr sz="1800"/>
          </a:p>
          <a:p>
            <a:pPr indent="0" lvl="0" marL="0" rtl="0" algn="l">
              <a:lnSpc>
                <a:spcPct val="100000"/>
              </a:lnSpc>
              <a:spcBef>
                <a:spcPts val="0"/>
              </a:spcBef>
              <a:spcAft>
                <a:spcPts val="0"/>
              </a:spcAft>
              <a:buClr>
                <a:schemeClr val="dk1"/>
              </a:buClr>
              <a:buSzPct val="100000"/>
              <a:buFont typeface="Arial"/>
              <a:buNone/>
            </a:pPr>
            <a:r>
              <a:rPr lang="en-IN" sz="1800"/>
              <a:t>public: </a:t>
            </a:r>
            <a:endParaRPr sz="1400">
              <a:latin typeface="Arial"/>
              <a:ea typeface="Arial"/>
              <a:cs typeface="Arial"/>
              <a:sym typeface="Arial"/>
            </a:endParaRPr>
          </a:p>
          <a:p>
            <a:pPr indent="0" lvl="0" marL="0" rtl="0" algn="l">
              <a:lnSpc>
                <a:spcPct val="100000"/>
              </a:lnSpc>
              <a:spcBef>
                <a:spcPts val="0"/>
              </a:spcBef>
              <a:spcAft>
                <a:spcPts val="0"/>
              </a:spcAft>
              <a:buClr>
                <a:schemeClr val="dk1"/>
              </a:buClr>
              <a:buSzPct val="100000"/>
              <a:buFont typeface="Arial"/>
              <a:buNone/>
            </a:pPr>
            <a:r>
              <a:rPr lang="en-IN" sz="1800"/>
              <a:t>void getdata (void)</a:t>
            </a:r>
            <a:endParaRPr sz="1800"/>
          </a:p>
          <a:p>
            <a:pPr indent="0" lvl="0" marL="0" rtl="0" algn="l">
              <a:lnSpc>
                <a:spcPct val="100000"/>
              </a:lnSpc>
              <a:spcBef>
                <a:spcPts val="0"/>
              </a:spcBef>
              <a:spcAft>
                <a:spcPts val="0"/>
              </a:spcAft>
              <a:buClr>
                <a:schemeClr val="dk1"/>
              </a:buClr>
              <a:buSzPct val="100000"/>
              <a:buFont typeface="Arial"/>
              <a:buNone/>
            </a:pPr>
            <a:r>
              <a:rPr lang="en-IN" sz="1800"/>
              <a:t>           { </a:t>
            </a:r>
            <a:endParaRPr sz="1400">
              <a:latin typeface="Arial"/>
              <a:ea typeface="Arial"/>
              <a:cs typeface="Arial"/>
              <a:sym typeface="Arial"/>
            </a:endParaRPr>
          </a:p>
          <a:p>
            <a:pPr indent="0" lvl="0" marL="0" rtl="0" algn="l">
              <a:lnSpc>
                <a:spcPct val="100000"/>
              </a:lnSpc>
              <a:spcBef>
                <a:spcPts val="0"/>
              </a:spcBef>
              <a:spcAft>
                <a:spcPts val="0"/>
              </a:spcAft>
              <a:buClr>
                <a:schemeClr val="dk1"/>
              </a:buClr>
              <a:buSzPct val="100000"/>
              <a:buFont typeface="Arial"/>
              <a:buNone/>
            </a:pPr>
            <a:r>
              <a:rPr lang="en-IN" sz="1800"/>
              <a:t>cout &lt;&lt; “enter name “ ;	 </a:t>
            </a:r>
            <a:endParaRPr sz="1400">
              <a:latin typeface="Arial"/>
              <a:ea typeface="Arial"/>
              <a:cs typeface="Arial"/>
              <a:sym typeface="Arial"/>
            </a:endParaRPr>
          </a:p>
          <a:p>
            <a:pPr indent="0" lvl="0" marL="0" rtl="0" algn="l">
              <a:lnSpc>
                <a:spcPct val="100000"/>
              </a:lnSpc>
              <a:spcBef>
                <a:spcPts val="0"/>
              </a:spcBef>
              <a:spcAft>
                <a:spcPts val="0"/>
              </a:spcAft>
              <a:buClr>
                <a:schemeClr val="dk1"/>
              </a:buClr>
              <a:buSzPct val="100000"/>
              <a:buFont typeface="Arial"/>
              <a:buNone/>
            </a:pPr>
            <a:r>
              <a:rPr lang="en-IN" sz="1800"/>
              <a:t>cin &gt;&gt; name;</a:t>
            </a:r>
            <a:endParaRPr sz="1800"/>
          </a:p>
          <a:p>
            <a:pPr indent="0" lvl="0" marL="0" rtl="0" algn="l">
              <a:lnSpc>
                <a:spcPct val="100000"/>
              </a:lnSpc>
              <a:spcBef>
                <a:spcPts val="0"/>
              </a:spcBef>
              <a:spcAft>
                <a:spcPts val="0"/>
              </a:spcAft>
              <a:buClr>
                <a:schemeClr val="dk1"/>
              </a:buClr>
              <a:buSzPct val="100000"/>
              <a:buFont typeface="Arial"/>
              <a:buNone/>
            </a:pPr>
            <a:r>
              <a:rPr lang="en-IN" sz="1800"/>
              <a:t>cout &lt;&lt; “enter basic salary “; </a:t>
            </a:r>
            <a:endParaRPr sz="1400">
              <a:latin typeface="Arial"/>
              <a:ea typeface="Arial"/>
              <a:cs typeface="Arial"/>
              <a:sym typeface="Arial"/>
            </a:endParaRPr>
          </a:p>
          <a:p>
            <a:pPr indent="0" lvl="0" marL="0" rtl="0" algn="l">
              <a:lnSpc>
                <a:spcPct val="100000"/>
              </a:lnSpc>
              <a:spcBef>
                <a:spcPts val="0"/>
              </a:spcBef>
              <a:spcAft>
                <a:spcPts val="0"/>
              </a:spcAft>
              <a:buClr>
                <a:schemeClr val="dk1"/>
              </a:buClr>
              <a:buSzPct val="100000"/>
              <a:buFont typeface="Arial"/>
              <a:buNone/>
            </a:pPr>
            <a:r>
              <a:rPr lang="en-IN" sz="1800"/>
              <a:t> cin&gt;&gt;basic;</a:t>
            </a:r>
            <a:endParaRPr sz="1800"/>
          </a:p>
          <a:p>
            <a:pPr indent="0" lvl="0" marL="0" rtl="0" algn="l">
              <a:lnSpc>
                <a:spcPct val="100000"/>
              </a:lnSpc>
              <a:spcBef>
                <a:spcPts val="0"/>
              </a:spcBef>
              <a:spcAft>
                <a:spcPts val="0"/>
              </a:spcAft>
              <a:buClr>
                <a:schemeClr val="dk1"/>
              </a:buClr>
              <a:buSzPct val="100000"/>
              <a:buFont typeface="Arial"/>
              <a:buNone/>
            </a:pPr>
            <a:r>
              <a:rPr lang="en-IN" sz="1800"/>
              <a:t>          }</a:t>
            </a:r>
            <a:endParaRPr sz="1800"/>
          </a:p>
          <a:p>
            <a:pPr indent="0" lvl="0" marL="0" rtl="0" algn="l">
              <a:lnSpc>
                <a:spcPct val="100000"/>
              </a:lnSpc>
              <a:spcBef>
                <a:spcPts val="0"/>
              </a:spcBef>
              <a:spcAft>
                <a:spcPts val="0"/>
              </a:spcAft>
              <a:buClr>
                <a:schemeClr val="dk1"/>
              </a:buClr>
              <a:buSzPct val="100000"/>
              <a:buFont typeface="Arial"/>
              <a:buNone/>
            </a:pPr>
            <a:r>
              <a:rPr lang="en-IN" sz="1800"/>
              <a:t>           void showdata(void)</a:t>
            </a:r>
            <a:endParaRPr sz="1800"/>
          </a:p>
          <a:p>
            <a:pPr indent="0" lvl="0" marL="0" rtl="0" algn="l">
              <a:lnSpc>
                <a:spcPct val="100000"/>
              </a:lnSpc>
              <a:spcBef>
                <a:spcPts val="0"/>
              </a:spcBef>
              <a:spcAft>
                <a:spcPts val="0"/>
              </a:spcAft>
              <a:buClr>
                <a:schemeClr val="dk1"/>
              </a:buClr>
              <a:buSzPct val="100000"/>
              <a:buFont typeface="Arial"/>
              <a:buNone/>
            </a:pPr>
            <a:r>
              <a:rPr lang="en-IN" sz="1800"/>
              <a:t>          {</a:t>
            </a:r>
            <a:endParaRPr sz="1800"/>
          </a:p>
          <a:p>
            <a:pPr indent="0" lvl="0" marL="0" rtl="0" algn="l">
              <a:lnSpc>
                <a:spcPct val="100000"/>
              </a:lnSpc>
              <a:spcBef>
                <a:spcPts val="0"/>
              </a:spcBef>
              <a:spcAft>
                <a:spcPts val="0"/>
              </a:spcAft>
              <a:buClr>
                <a:schemeClr val="dk1"/>
              </a:buClr>
              <a:buSzPct val="100000"/>
              <a:buFont typeface="Arial"/>
              <a:buNone/>
            </a:pPr>
            <a:r>
              <a:rPr lang="en-IN" sz="1800"/>
              <a:t>float GS , HRA ,DA ;</a:t>
            </a:r>
            <a:endParaRPr sz="1800"/>
          </a:p>
          <a:p>
            <a:pPr indent="0" lvl="0" marL="0" rtl="0" algn="l">
              <a:lnSpc>
                <a:spcPct val="100000"/>
              </a:lnSpc>
              <a:spcBef>
                <a:spcPts val="0"/>
              </a:spcBef>
              <a:spcAft>
                <a:spcPts val="0"/>
              </a:spcAft>
              <a:buClr>
                <a:schemeClr val="dk1"/>
              </a:buClr>
              <a:buSzPct val="100000"/>
              <a:buFont typeface="Arial"/>
              <a:buNone/>
            </a:pPr>
            <a:r>
              <a:rPr lang="en-IN" sz="1800"/>
              <a:t>HRA = 0.445 * basic;</a:t>
            </a:r>
            <a:endParaRPr sz="1800"/>
          </a:p>
          <a:p>
            <a:pPr indent="0" lvl="0" marL="0" rtl="0" algn="l">
              <a:lnSpc>
                <a:spcPct val="100000"/>
              </a:lnSpc>
              <a:spcBef>
                <a:spcPts val="0"/>
              </a:spcBef>
              <a:spcAft>
                <a:spcPts val="0"/>
              </a:spcAft>
              <a:buClr>
                <a:schemeClr val="dk1"/>
              </a:buClr>
              <a:buSzPct val="100000"/>
              <a:buFont typeface="Arial"/>
              <a:buNone/>
            </a:pPr>
            <a:r>
              <a:rPr lang="en-IN" sz="1800"/>
              <a:t>DA = 0.15 * basic;</a:t>
            </a:r>
            <a:endParaRPr sz="1800"/>
          </a:p>
          <a:p>
            <a:pPr indent="0" lvl="0" marL="0" rtl="0" algn="l">
              <a:lnSpc>
                <a:spcPct val="100000"/>
              </a:lnSpc>
              <a:spcBef>
                <a:spcPts val="0"/>
              </a:spcBef>
              <a:spcAft>
                <a:spcPts val="0"/>
              </a:spcAft>
              <a:buClr>
                <a:schemeClr val="dk1"/>
              </a:buClr>
              <a:buSzPct val="100000"/>
              <a:buFont typeface="Arial"/>
              <a:buNone/>
            </a:pPr>
            <a:r>
              <a:rPr lang="en-IN" sz="1800"/>
              <a:t>GS = HRA + DA + basic;</a:t>
            </a:r>
            <a:endParaRPr sz="1800"/>
          </a:p>
          <a:p>
            <a:pPr indent="0" lvl="0" marL="0" rtl="0" algn="l">
              <a:spcBef>
                <a:spcPts val="1000"/>
              </a:spcBef>
              <a:spcAft>
                <a:spcPts val="0"/>
              </a:spcAft>
              <a:buNone/>
            </a:pPr>
            <a:r>
              <a:t/>
            </a:r>
            <a:endParaRPr/>
          </a:p>
        </p:txBody>
      </p:sp>
      <p:sp>
        <p:nvSpPr>
          <p:cNvPr id="396" name="Google Shape;396;g2ec613b50c5_0_361"/>
          <p:cNvSpPr txBox="1"/>
          <p:nvPr>
            <p:ph idx="2" type="body"/>
          </p:nvPr>
        </p:nvSpPr>
        <p:spPr>
          <a:xfrm>
            <a:off x="6172200" y="1498500"/>
            <a:ext cx="5181600" cy="4678200"/>
          </a:xfrm>
          <a:prstGeom prst="rect">
            <a:avLst/>
          </a:prstGeom>
        </p:spPr>
        <p:txBody>
          <a:bodyPr anchorCtr="0" anchor="t" bIns="45700" lIns="91425" spcFirstLastPara="1" rIns="91425" wrap="square" tIns="45700">
            <a:normAutofit lnSpcReduction="20000"/>
          </a:bodyPr>
          <a:lstStyle/>
          <a:p>
            <a:pPr indent="0" lvl="0" marL="0" rtl="0" algn="l">
              <a:lnSpc>
                <a:spcPct val="100000"/>
              </a:lnSpc>
              <a:spcBef>
                <a:spcPts val="0"/>
              </a:spcBef>
              <a:spcAft>
                <a:spcPts val="0"/>
              </a:spcAft>
              <a:buClr>
                <a:schemeClr val="dk1"/>
              </a:buClr>
              <a:buSzPts val="1800"/>
              <a:buFont typeface="Arial"/>
              <a:buNone/>
            </a:pPr>
            <a:r>
              <a:rPr lang="en-IN" sz="1800"/>
              <a:t>cout &lt;&lt; “\n NAME = “ &lt;&lt;name ;</a:t>
            </a:r>
            <a:endParaRPr sz="1800"/>
          </a:p>
          <a:p>
            <a:pPr indent="0" lvl="0" marL="0" rtl="0" algn="l">
              <a:lnSpc>
                <a:spcPct val="100000"/>
              </a:lnSpc>
              <a:spcBef>
                <a:spcPts val="0"/>
              </a:spcBef>
              <a:spcAft>
                <a:spcPts val="0"/>
              </a:spcAft>
              <a:buClr>
                <a:schemeClr val="dk1"/>
              </a:buClr>
              <a:buSzPts val="1800"/>
              <a:buFont typeface="Arial"/>
              <a:buNone/>
            </a:pPr>
            <a:r>
              <a:rPr lang="en-IN" sz="1800"/>
              <a:t>cout &lt;&lt; “\n GROSS SALARY = “&lt;&lt; GS;</a:t>
            </a:r>
            <a:endParaRPr sz="1800"/>
          </a:p>
          <a:p>
            <a:pPr indent="0" lvl="0" marL="0" rtl="0" algn="l">
              <a:lnSpc>
                <a:spcPct val="100000"/>
              </a:lnSpc>
              <a:spcBef>
                <a:spcPts val="0"/>
              </a:spcBef>
              <a:spcAft>
                <a:spcPts val="0"/>
              </a:spcAft>
              <a:buClr>
                <a:schemeClr val="dk1"/>
              </a:buClr>
              <a:buSzPts val="1800"/>
              <a:buFont typeface="Arial"/>
              <a:buNone/>
            </a:pPr>
            <a:r>
              <a:t/>
            </a:r>
            <a:endParaRPr sz="1800"/>
          </a:p>
          <a:p>
            <a:pPr indent="0" lvl="0" marL="0" rtl="0" algn="l">
              <a:lnSpc>
                <a:spcPct val="100000"/>
              </a:lnSpc>
              <a:spcBef>
                <a:spcPts val="0"/>
              </a:spcBef>
              <a:spcAft>
                <a:spcPts val="0"/>
              </a:spcAft>
              <a:buClr>
                <a:schemeClr val="dk1"/>
              </a:buClr>
              <a:buSzPts val="1800"/>
              <a:buFont typeface="Arial"/>
              <a:buNone/>
            </a:pPr>
            <a:r>
              <a:rPr lang="en-IN" sz="1800"/>
              <a:t>}</a:t>
            </a:r>
            <a:endParaRPr sz="1800"/>
          </a:p>
          <a:p>
            <a:pPr indent="0" lvl="0" marL="0" rtl="0" algn="l">
              <a:lnSpc>
                <a:spcPct val="100000"/>
              </a:lnSpc>
              <a:spcBef>
                <a:spcPts val="0"/>
              </a:spcBef>
              <a:spcAft>
                <a:spcPts val="0"/>
              </a:spcAft>
              <a:buClr>
                <a:schemeClr val="dk1"/>
              </a:buClr>
              <a:buSzPts val="1800"/>
              <a:buFont typeface="Arial"/>
              <a:buNone/>
            </a:pPr>
            <a:r>
              <a:rPr lang="en-IN" sz="1800"/>
              <a:t>};</a:t>
            </a:r>
            <a:endParaRPr sz="1800"/>
          </a:p>
          <a:p>
            <a:pPr indent="0" lvl="0" marL="0" rtl="0" algn="l">
              <a:lnSpc>
                <a:spcPct val="100000"/>
              </a:lnSpc>
              <a:spcBef>
                <a:spcPts val="0"/>
              </a:spcBef>
              <a:spcAft>
                <a:spcPts val="0"/>
              </a:spcAft>
              <a:buClr>
                <a:schemeClr val="dk1"/>
              </a:buClr>
              <a:buSzPts val="1800"/>
              <a:buFont typeface="Arial"/>
              <a:buNone/>
            </a:pPr>
            <a:r>
              <a:rPr lang="en-IN" sz="1800"/>
              <a:t>Int  main()</a:t>
            </a:r>
            <a:endParaRPr sz="1800"/>
          </a:p>
          <a:p>
            <a:pPr indent="0" lvl="0" marL="0" rtl="0" algn="l">
              <a:lnSpc>
                <a:spcPct val="100000"/>
              </a:lnSpc>
              <a:spcBef>
                <a:spcPts val="0"/>
              </a:spcBef>
              <a:spcAft>
                <a:spcPts val="0"/>
              </a:spcAft>
              <a:buClr>
                <a:schemeClr val="dk1"/>
              </a:buClr>
              <a:buSzPts val="1800"/>
              <a:buFont typeface="Arial"/>
              <a:buNone/>
            </a:pPr>
            <a:r>
              <a:rPr lang="en-IN" sz="1800"/>
              <a:t>{ </a:t>
            </a:r>
            <a:endParaRPr sz="1400">
              <a:latin typeface="Arial"/>
              <a:ea typeface="Arial"/>
              <a:cs typeface="Arial"/>
              <a:sym typeface="Arial"/>
            </a:endParaRPr>
          </a:p>
          <a:p>
            <a:pPr indent="0" lvl="0" marL="0" rtl="0" algn="l">
              <a:lnSpc>
                <a:spcPct val="100000"/>
              </a:lnSpc>
              <a:spcBef>
                <a:spcPts val="0"/>
              </a:spcBef>
              <a:spcAft>
                <a:spcPts val="0"/>
              </a:spcAft>
              <a:buClr>
                <a:schemeClr val="dk1"/>
              </a:buClr>
              <a:buSzPts val="1800"/>
              <a:buFont typeface="Arial"/>
              <a:buNone/>
            </a:pPr>
            <a:r>
              <a:rPr lang="en-IN" sz="1800"/>
              <a:t>employee e [5];</a:t>
            </a:r>
            <a:endParaRPr sz="1800"/>
          </a:p>
          <a:p>
            <a:pPr indent="0" lvl="0" marL="0" rtl="0" algn="l">
              <a:lnSpc>
                <a:spcPct val="100000"/>
              </a:lnSpc>
              <a:spcBef>
                <a:spcPts val="0"/>
              </a:spcBef>
              <a:spcAft>
                <a:spcPts val="0"/>
              </a:spcAft>
              <a:buClr>
                <a:schemeClr val="dk1"/>
              </a:buClr>
              <a:buSzPts val="1800"/>
              <a:buFont typeface="Arial"/>
              <a:buNone/>
            </a:pPr>
            <a:r>
              <a:rPr lang="en-IN" sz="1800"/>
              <a:t>for (int I=0 ; I&lt;5 ; I++)</a:t>
            </a:r>
            <a:endParaRPr sz="1400">
              <a:latin typeface="Arial"/>
              <a:ea typeface="Arial"/>
              <a:cs typeface="Arial"/>
              <a:sym typeface="Arial"/>
            </a:endParaRPr>
          </a:p>
          <a:p>
            <a:pPr indent="0" lvl="0" marL="0" rtl="0" algn="l">
              <a:lnSpc>
                <a:spcPct val="100000"/>
              </a:lnSpc>
              <a:spcBef>
                <a:spcPts val="0"/>
              </a:spcBef>
              <a:spcAft>
                <a:spcPts val="0"/>
              </a:spcAft>
              <a:buClr>
                <a:schemeClr val="dk1"/>
              </a:buClr>
              <a:buSzPts val="1800"/>
              <a:buFont typeface="Arial"/>
              <a:buNone/>
            </a:pPr>
            <a:r>
              <a:rPr lang="en-IN" sz="1800"/>
              <a:t>{</a:t>
            </a:r>
            <a:endParaRPr sz="1800"/>
          </a:p>
          <a:p>
            <a:pPr indent="0" lvl="0" marL="0" rtl="0" algn="l">
              <a:lnSpc>
                <a:spcPct val="100000"/>
              </a:lnSpc>
              <a:spcBef>
                <a:spcPts val="0"/>
              </a:spcBef>
              <a:spcAft>
                <a:spcPts val="0"/>
              </a:spcAft>
              <a:buClr>
                <a:schemeClr val="dk1"/>
              </a:buClr>
              <a:buSzPts val="1800"/>
              <a:buFont typeface="Arial"/>
              <a:buNone/>
            </a:pPr>
            <a:r>
              <a:rPr lang="en-IN" sz="1800"/>
              <a:t>   e [ I ] .getdata();</a:t>
            </a:r>
            <a:endParaRPr sz="1400">
              <a:latin typeface="Arial"/>
              <a:ea typeface="Arial"/>
              <a:cs typeface="Arial"/>
              <a:sym typeface="Arial"/>
            </a:endParaRPr>
          </a:p>
          <a:p>
            <a:pPr indent="0" lvl="0" marL="0" rtl="0" algn="l">
              <a:lnSpc>
                <a:spcPct val="100000"/>
              </a:lnSpc>
              <a:spcBef>
                <a:spcPts val="0"/>
              </a:spcBef>
              <a:spcAft>
                <a:spcPts val="0"/>
              </a:spcAft>
              <a:buClr>
                <a:schemeClr val="dk1"/>
              </a:buClr>
              <a:buSzPts val="1800"/>
              <a:buFont typeface="Arial"/>
              <a:buNone/>
            </a:pPr>
            <a:r>
              <a:rPr lang="en-IN" sz="1800"/>
              <a:t>}</a:t>
            </a:r>
            <a:endParaRPr sz="1800"/>
          </a:p>
          <a:p>
            <a:pPr indent="0" lvl="0" marL="0" rtl="0" algn="l">
              <a:lnSpc>
                <a:spcPct val="100000"/>
              </a:lnSpc>
              <a:spcBef>
                <a:spcPts val="0"/>
              </a:spcBef>
              <a:spcAft>
                <a:spcPts val="0"/>
              </a:spcAft>
              <a:buClr>
                <a:schemeClr val="dk1"/>
              </a:buClr>
              <a:buSzPts val="1800"/>
              <a:buFont typeface="Arial"/>
              <a:buNone/>
            </a:pPr>
            <a:r>
              <a:rPr lang="en-IN" sz="1800"/>
              <a:t>for (I=0 ; I&lt;5 ; I++)</a:t>
            </a:r>
            <a:endParaRPr sz="1400">
              <a:latin typeface="Arial"/>
              <a:ea typeface="Arial"/>
              <a:cs typeface="Arial"/>
              <a:sym typeface="Arial"/>
            </a:endParaRPr>
          </a:p>
          <a:p>
            <a:pPr indent="0" lvl="0" marL="0" rtl="0" algn="l">
              <a:lnSpc>
                <a:spcPct val="100000"/>
              </a:lnSpc>
              <a:spcBef>
                <a:spcPts val="0"/>
              </a:spcBef>
              <a:spcAft>
                <a:spcPts val="0"/>
              </a:spcAft>
              <a:buClr>
                <a:schemeClr val="dk1"/>
              </a:buClr>
              <a:buSzPts val="1800"/>
              <a:buFont typeface="Arial"/>
              <a:buNone/>
            </a:pPr>
            <a:r>
              <a:rPr lang="en-IN" sz="1800"/>
              <a:t>{</a:t>
            </a:r>
            <a:endParaRPr sz="1800"/>
          </a:p>
          <a:p>
            <a:pPr indent="0" lvl="0" marL="0" rtl="0" algn="l">
              <a:lnSpc>
                <a:spcPct val="100000"/>
              </a:lnSpc>
              <a:spcBef>
                <a:spcPts val="0"/>
              </a:spcBef>
              <a:spcAft>
                <a:spcPts val="0"/>
              </a:spcAft>
              <a:buClr>
                <a:schemeClr val="dk1"/>
              </a:buClr>
              <a:buSzPts val="1800"/>
              <a:buFont typeface="Arial"/>
              <a:buNone/>
            </a:pPr>
            <a:r>
              <a:rPr lang="en-IN" sz="1800"/>
              <a:t>   e [ I ]. showdata();</a:t>
            </a:r>
            <a:endParaRPr sz="1400">
              <a:latin typeface="Arial"/>
              <a:ea typeface="Arial"/>
              <a:cs typeface="Arial"/>
              <a:sym typeface="Arial"/>
            </a:endParaRPr>
          </a:p>
          <a:p>
            <a:pPr indent="0" lvl="0" marL="0" rtl="0" algn="l">
              <a:lnSpc>
                <a:spcPct val="100000"/>
              </a:lnSpc>
              <a:spcBef>
                <a:spcPts val="0"/>
              </a:spcBef>
              <a:spcAft>
                <a:spcPts val="0"/>
              </a:spcAft>
              <a:buClr>
                <a:schemeClr val="dk1"/>
              </a:buClr>
              <a:buSzPts val="1800"/>
              <a:buFont typeface="Arial"/>
              <a:buNone/>
            </a:pPr>
            <a:r>
              <a:rPr lang="en-IN" sz="1800"/>
              <a:t>}</a:t>
            </a:r>
            <a:endParaRPr sz="1400">
              <a:latin typeface="Arial"/>
              <a:ea typeface="Arial"/>
              <a:cs typeface="Arial"/>
              <a:sym typeface="Arial"/>
            </a:endParaRPr>
          </a:p>
          <a:p>
            <a:pPr indent="0" lvl="0" marL="0" rtl="0" algn="l">
              <a:lnSpc>
                <a:spcPct val="100000"/>
              </a:lnSpc>
              <a:spcBef>
                <a:spcPts val="0"/>
              </a:spcBef>
              <a:spcAft>
                <a:spcPts val="0"/>
              </a:spcAft>
              <a:buClr>
                <a:schemeClr val="dk1"/>
              </a:buClr>
              <a:buSzPts val="1800"/>
              <a:buFont typeface="Arial"/>
              <a:buNone/>
            </a:pPr>
            <a:r>
              <a:rPr lang="en-IN" sz="1800"/>
              <a:t>return 0;</a:t>
            </a:r>
            <a:endParaRPr sz="1800"/>
          </a:p>
          <a:p>
            <a:pPr indent="0" lvl="0" marL="0" rtl="0" algn="l">
              <a:lnSpc>
                <a:spcPct val="100000"/>
              </a:lnSpc>
              <a:spcBef>
                <a:spcPts val="0"/>
              </a:spcBef>
              <a:spcAft>
                <a:spcPts val="0"/>
              </a:spcAft>
              <a:buClr>
                <a:schemeClr val="dk1"/>
              </a:buClr>
              <a:buSzPts val="1800"/>
              <a:buFont typeface="Arial"/>
              <a:buNone/>
            </a:pPr>
            <a:r>
              <a:rPr lang="en-IN" sz="1800"/>
              <a:t>}</a:t>
            </a:r>
            <a:endParaRPr sz="1800"/>
          </a:p>
          <a:p>
            <a:pPr indent="0" lvl="0" marL="0" rtl="0" algn="l">
              <a:lnSpc>
                <a:spcPct val="100000"/>
              </a:lnSpc>
              <a:spcBef>
                <a:spcPts val="0"/>
              </a:spcBef>
              <a:spcAft>
                <a:spcPts val="0"/>
              </a:spcAft>
              <a:buClr>
                <a:schemeClr val="dk1"/>
              </a:buClr>
              <a:buSzPts val="1600"/>
              <a:buFont typeface="Arial"/>
              <a:buNone/>
            </a:pPr>
            <a:r>
              <a:t/>
            </a:r>
            <a:endParaRPr sz="1600">
              <a:latin typeface="Arial"/>
              <a:ea typeface="Arial"/>
              <a:cs typeface="Arial"/>
              <a:sym typeface="Arial"/>
            </a:endParaRPr>
          </a:p>
          <a:p>
            <a:pPr indent="0" lvl="0" marL="0" rtl="0" algn="l">
              <a:spcBef>
                <a:spcPts val="1000"/>
              </a:spcBef>
              <a:spcAft>
                <a:spcPts val="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g2ec613b50c5_0_367"/>
          <p:cNvSpPr txBox="1"/>
          <p:nvPr>
            <p:ph type="title"/>
          </p:nvPr>
        </p:nvSpPr>
        <p:spPr>
          <a:xfrm>
            <a:off x="838200" y="365125"/>
            <a:ext cx="10515600" cy="714900"/>
          </a:xfrm>
          <a:prstGeom prst="rect">
            <a:avLst/>
          </a:prstGeom>
        </p:spPr>
        <p:txBody>
          <a:bodyPr anchorCtr="0" anchor="ctr" bIns="45700" lIns="91425" spcFirstLastPara="1" rIns="91425" wrap="square" tIns="45700">
            <a:normAutofit fontScale="90000"/>
          </a:bodyPr>
          <a:lstStyle/>
          <a:p>
            <a:pPr indent="-342900" lvl="0" marL="342900" rtl="0" algn="l">
              <a:lnSpc>
                <a:spcPct val="85000"/>
              </a:lnSpc>
              <a:spcBef>
                <a:spcPts val="0"/>
              </a:spcBef>
              <a:spcAft>
                <a:spcPts val="0"/>
              </a:spcAft>
              <a:buNone/>
            </a:pPr>
            <a:r>
              <a:t/>
            </a:r>
            <a:endParaRPr b="1" sz="1800">
              <a:solidFill>
                <a:srgbClr val="2E2E38"/>
              </a:solidFill>
            </a:endParaRPr>
          </a:p>
          <a:p>
            <a:pPr indent="-342900" lvl="0" marL="342900" rtl="0" algn="l">
              <a:lnSpc>
                <a:spcPct val="85000"/>
              </a:lnSpc>
              <a:spcBef>
                <a:spcPts val="0"/>
              </a:spcBef>
              <a:spcAft>
                <a:spcPts val="0"/>
              </a:spcAft>
              <a:buNone/>
            </a:pPr>
            <a:r>
              <a:t/>
            </a:r>
            <a:endParaRPr b="1" sz="1800">
              <a:solidFill>
                <a:srgbClr val="2E2E38"/>
              </a:solidFill>
            </a:endParaRPr>
          </a:p>
          <a:p>
            <a:pPr indent="-342900" lvl="0" marL="342900" rtl="0" algn="l">
              <a:lnSpc>
                <a:spcPct val="85000"/>
              </a:lnSpc>
              <a:spcBef>
                <a:spcPts val="0"/>
              </a:spcBef>
              <a:spcAft>
                <a:spcPts val="0"/>
              </a:spcAft>
              <a:buClr>
                <a:schemeClr val="dk1"/>
              </a:buClr>
              <a:buSzPct val="77777"/>
              <a:buFont typeface="Arial"/>
              <a:buNone/>
            </a:pPr>
            <a:r>
              <a:rPr b="1" lang="en-IN" sz="1800">
                <a:solidFill>
                  <a:srgbClr val="2E2E38"/>
                </a:solidFill>
              </a:rPr>
              <a:t>Write a program to create a class worker having data members as name and skill ( ‘plumber’ , ‘fitter’ etc). Accept this details for 5 workers and display the names of workers having skill as plumber</a:t>
            </a:r>
            <a:br>
              <a:rPr lang="en-IN" sz="1800">
                <a:solidFill>
                  <a:srgbClr val="2E2E38"/>
                </a:solidFill>
              </a:rPr>
            </a:br>
            <a:endParaRPr/>
          </a:p>
        </p:txBody>
      </p:sp>
      <p:sp>
        <p:nvSpPr>
          <p:cNvPr id="402" name="Google Shape;402;g2ec613b50c5_0_367"/>
          <p:cNvSpPr txBox="1"/>
          <p:nvPr>
            <p:ph idx="1" type="body"/>
          </p:nvPr>
        </p:nvSpPr>
        <p:spPr>
          <a:xfrm>
            <a:off x="838200" y="1350000"/>
            <a:ext cx="5181600" cy="4826700"/>
          </a:xfrm>
          <a:prstGeom prst="rect">
            <a:avLst/>
          </a:prstGeom>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800"/>
              <a:buFont typeface="Arial"/>
              <a:buNone/>
            </a:pPr>
            <a:r>
              <a:rPr lang="en-IN" sz="1800"/>
              <a:t># include &lt;iostream.h&gt;    </a:t>
            </a:r>
            <a:endParaRPr sz="1400">
              <a:latin typeface="Arial"/>
              <a:ea typeface="Arial"/>
              <a:cs typeface="Arial"/>
              <a:sym typeface="Arial"/>
            </a:endParaRPr>
          </a:p>
          <a:p>
            <a:pPr indent="0" lvl="0" marL="0" rtl="0" algn="l">
              <a:lnSpc>
                <a:spcPct val="100000"/>
              </a:lnSpc>
              <a:spcBef>
                <a:spcPts val="0"/>
              </a:spcBef>
              <a:spcAft>
                <a:spcPts val="0"/>
              </a:spcAft>
              <a:buClr>
                <a:schemeClr val="dk1"/>
              </a:buClr>
              <a:buSzPts val="1800"/>
              <a:buFont typeface="Arial"/>
              <a:buNone/>
            </a:pPr>
            <a:r>
              <a:rPr lang="en-IN" sz="1800"/>
              <a:t># include &lt;string.h&gt;</a:t>
            </a:r>
            <a:endParaRPr sz="1800"/>
          </a:p>
          <a:p>
            <a:pPr indent="0" lvl="0" marL="0" rtl="0" algn="l">
              <a:lnSpc>
                <a:spcPct val="100000"/>
              </a:lnSpc>
              <a:spcBef>
                <a:spcPts val="0"/>
              </a:spcBef>
              <a:spcAft>
                <a:spcPts val="0"/>
              </a:spcAft>
              <a:buClr>
                <a:schemeClr val="dk1"/>
              </a:buClr>
              <a:buSzPts val="1800"/>
              <a:buFont typeface="Arial"/>
              <a:buNone/>
            </a:pPr>
            <a:r>
              <a:rPr lang="en-IN" sz="1800"/>
              <a:t>class worker</a:t>
            </a:r>
            <a:endParaRPr sz="1800"/>
          </a:p>
          <a:p>
            <a:pPr indent="0" lvl="0" marL="0" rtl="0" algn="l">
              <a:lnSpc>
                <a:spcPct val="100000"/>
              </a:lnSpc>
              <a:spcBef>
                <a:spcPts val="0"/>
              </a:spcBef>
              <a:spcAft>
                <a:spcPts val="0"/>
              </a:spcAft>
              <a:buClr>
                <a:schemeClr val="dk1"/>
              </a:buClr>
              <a:buSzPts val="1800"/>
              <a:buFont typeface="Arial"/>
              <a:buNone/>
            </a:pPr>
            <a:r>
              <a:rPr lang="en-IN" sz="1800"/>
              <a:t>{</a:t>
            </a:r>
            <a:endParaRPr sz="1800"/>
          </a:p>
          <a:p>
            <a:pPr indent="0" lvl="0" marL="0" rtl="0" algn="l">
              <a:lnSpc>
                <a:spcPct val="100000"/>
              </a:lnSpc>
              <a:spcBef>
                <a:spcPts val="0"/>
              </a:spcBef>
              <a:spcAft>
                <a:spcPts val="0"/>
              </a:spcAft>
              <a:buClr>
                <a:schemeClr val="dk1"/>
              </a:buClr>
              <a:buSzPts val="1800"/>
              <a:buFont typeface="Arial"/>
              <a:buNone/>
            </a:pPr>
            <a:r>
              <a:rPr lang="en-IN" sz="1800"/>
              <a:t> private : </a:t>
            </a:r>
            <a:endParaRPr sz="1400">
              <a:latin typeface="Arial"/>
              <a:ea typeface="Arial"/>
              <a:cs typeface="Arial"/>
              <a:sym typeface="Arial"/>
            </a:endParaRPr>
          </a:p>
          <a:p>
            <a:pPr indent="0" lvl="0" marL="0" rtl="0" algn="l">
              <a:lnSpc>
                <a:spcPct val="100000"/>
              </a:lnSpc>
              <a:spcBef>
                <a:spcPts val="0"/>
              </a:spcBef>
              <a:spcAft>
                <a:spcPts val="0"/>
              </a:spcAft>
              <a:buClr>
                <a:schemeClr val="dk1"/>
              </a:buClr>
              <a:buSzPts val="1800"/>
              <a:buFont typeface="Arial"/>
              <a:buNone/>
            </a:pPr>
            <a:r>
              <a:rPr lang="en-IN" sz="1800"/>
              <a:t>char name[40];</a:t>
            </a:r>
            <a:endParaRPr sz="1800"/>
          </a:p>
          <a:p>
            <a:pPr indent="0" lvl="0" marL="0" rtl="0" algn="l">
              <a:lnSpc>
                <a:spcPct val="100000"/>
              </a:lnSpc>
              <a:spcBef>
                <a:spcPts val="0"/>
              </a:spcBef>
              <a:spcAft>
                <a:spcPts val="0"/>
              </a:spcAft>
              <a:buClr>
                <a:schemeClr val="dk1"/>
              </a:buClr>
              <a:buSzPts val="1800"/>
              <a:buFont typeface="Arial"/>
              <a:buNone/>
            </a:pPr>
            <a:r>
              <a:rPr lang="en-IN" sz="1800"/>
              <a:t>      char skill[40];</a:t>
            </a:r>
            <a:endParaRPr sz="1800"/>
          </a:p>
          <a:p>
            <a:pPr indent="0" lvl="0" marL="0" rtl="0" algn="l">
              <a:lnSpc>
                <a:spcPct val="100000"/>
              </a:lnSpc>
              <a:spcBef>
                <a:spcPts val="0"/>
              </a:spcBef>
              <a:spcAft>
                <a:spcPts val="0"/>
              </a:spcAft>
              <a:buClr>
                <a:schemeClr val="dk1"/>
              </a:buClr>
              <a:buSzPts val="1800"/>
              <a:buFont typeface="Arial"/>
              <a:buNone/>
            </a:pPr>
            <a:r>
              <a:rPr lang="en-IN" sz="1800"/>
              <a:t>public: </a:t>
            </a:r>
            <a:endParaRPr sz="1400">
              <a:latin typeface="Arial"/>
              <a:ea typeface="Arial"/>
              <a:cs typeface="Arial"/>
              <a:sym typeface="Arial"/>
            </a:endParaRPr>
          </a:p>
          <a:p>
            <a:pPr indent="0" lvl="0" marL="0" rtl="0" algn="l">
              <a:lnSpc>
                <a:spcPct val="100000"/>
              </a:lnSpc>
              <a:spcBef>
                <a:spcPts val="0"/>
              </a:spcBef>
              <a:spcAft>
                <a:spcPts val="0"/>
              </a:spcAft>
              <a:buClr>
                <a:schemeClr val="dk1"/>
              </a:buClr>
              <a:buSzPts val="1800"/>
              <a:buFont typeface="Arial"/>
              <a:buNone/>
            </a:pPr>
            <a:r>
              <a:rPr lang="en-IN" sz="1800"/>
              <a:t>void accept ( void)</a:t>
            </a:r>
            <a:endParaRPr sz="1800"/>
          </a:p>
          <a:p>
            <a:pPr indent="0" lvl="0" marL="0" rtl="0" algn="l">
              <a:lnSpc>
                <a:spcPct val="100000"/>
              </a:lnSpc>
              <a:spcBef>
                <a:spcPts val="0"/>
              </a:spcBef>
              <a:spcAft>
                <a:spcPts val="0"/>
              </a:spcAft>
              <a:buClr>
                <a:schemeClr val="dk1"/>
              </a:buClr>
              <a:buSzPts val="1800"/>
              <a:buFont typeface="Arial"/>
              <a:buNone/>
            </a:pPr>
            <a:r>
              <a:rPr lang="en-IN" sz="1800"/>
              <a:t>{  </a:t>
            </a:r>
            <a:endParaRPr sz="1400">
              <a:latin typeface="Arial"/>
              <a:ea typeface="Arial"/>
              <a:cs typeface="Arial"/>
              <a:sym typeface="Arial"/>
            </a:endParaRPr>
          </a:p>
          <a:p>
            <a:pPr indent="0" lvl="0" marL="0" rtl="0" algn="l">
              <a:lnSpc>
                <a:spcPct val="100000"/>
              </a:lnSpc>
              <a:spcBef>
                <a:spcPts val="0"/>
              </a:spcBef>
              <a:spcAft>
                <a:spcPts val="0"/>
              </a:spcAft>
              <a:buClr>
                <a:schemeClr val="dk1"/>
              </a:buClr>
              <a:buSzPts val="1800"/>
              <a:buFont typeface="Arial"/>
              <a:buNone/>
            </a:pPr>
            <a:r>
              <a:rPr lang="en-IN" sz="1800"/>
              <a:t>cout &lt;&lt; “Enter name : “ ;</a:t>
            </a:r>
            <a:endParaRPr sz="1800"/>
          </a:p>
          <a:p>
            <a:pPr indent="0" lvl="0" marL="0" rtl="0" algn="l">
              <a:lnSpc>
                <a:spcPct val="100000"/>
              </a:lnSpc>
              <a:spcBef>
                <a:spcPts val="0"/>
              </a:spcBef>
              <a:spcAft>
                <a:spcPts val="0"/>
              </a:spcAft>
              <a:buClr>
                <a:schemeClr val="dk1"/>
              </a:buClr>
              <a:buSzPts val="1800"/>
              <a:buFont typeface="Arial"/>
              <a:buNone/>
            </a:pPr>
            <a:r>
              <a:rPr lang="en-IN" sz="1800"/>
              <a:t> cin &gt;&gt; name;</a:t>
            </a:r>
            <a:endParaRPr sz="1800"/>
          </a:p>
          <a:p>
            <a:pPr indent="0" lvl="0" marL="0" rtl="0" algn="l">
              <a:lnSpc>
                <a:spcPct val="100000"/>
              </a:lnSpc>
              <a:spcBef>
                <a:spcPts val="0"/>
              </a:spcBef>
              <a:spcAft>
                <a:spcPts val="0"/>
              </a:spcAft>
              <a:buClr>
                <a:schemeClr val="dk1"/>
              </a:buClr>
              <a:buSzPts val="1800"/>
              <a:buFont typeface="Arial"/>
              <a:buNone/>
            </a:pPr>
            <a:r>
              <a:rPr lang="en-IN" sz="1800"/>
              <a:t> cout &lt;&lt; “Enter skill”</a:t>
            </a:r>
            <a:endParaRPr sz="1800"/>
          </a:p>
          <a:p>
            <a:pPr indent="0" lvl="0" marL="0" rtl="0" algn="l">
              <a:lnSpc>
                <a:spcPct val="100000"/>
              </a:lnSpc>
              <a:spcBef>
                <a:spcPts val="0"/>
              </a:spcBef>
              <a:spcAft>
                <a:spcPts val="0"/>
              </a:spcAft>
              <a:buClr>
                <a:schemeClr val="dk1"/>
              </a:buClr>
              <a:buSzPts val="1800"/>
              <a:buFont typeface="Arial"/>
              <a:buNone/>
            </a:pPr>
            <a:r>
              <a:rPr lang="en-IN" sz="1800"/>
              <a:t> cin &gt;&gt; skill;</a:t>
            </a:r>
            <a:endParaRPr sz="1800"/>
          </a:p>
          <a:p>
            <a:pPr indent="0" lvl="0" marL="0" rtl="0" algn="l">
              <a:lnSpc>
                <a:spcPct val="100000"/>
              </a:lnSpc>
              <a:spcBef>
                <a:spcPts val="0"/>
              </a:spcBef>
              <a:spcAft>
                <a:spcPts val="0"/>
              </a:spcAft>
              <a:buClr>
                <a:schemeClr val="dk1"/>
              </a:buClr>
              <a:buSzPts val="1800"/>
              <a:buFont typeface="Arial"/>
              <a:buNone/>
            </a:pPr>
            <a:r>
              <a:rPr lang="en-IN" sz="1800"/>
              <a:t>} </a:t>
            </a:r>
            <a:endParaRPr sz="1800"/>
          </a:p>
          <a:p>
            <a:pPr indent="0" lvl="0" marL="0" rtl="0" algn="l">
              <a:spcBef>
                <a:spcPts val="1000"/>
              </a:spcBef>
              <a:spcAft>
                <a:spcPts val="0"/>
              </a:spcAft>
              <a:buNone/>
            </a:pPr>
            <a:r>
              <a:t/>
            </a:r>
            <a:endParaRPr/>
          </a:p>
        </p:txBody>
      </p:sp>
      <p:sp>
        <p:nvSpPr>
          <p:cNvPr id="403" name="Google Shape;403;g2ec613b50c5_0_367"/>
          <p:cNvSpPr txBox="1"/>
          <p:nvPr>
            <p:ph idx="2" type="body"/>
          </p:nvPr>
        </p:nvSpPr>
        <p:spPr>
          <a:xfrm>
            <a:off x="6172200" y="1350125"/>
            <a:ext cx="5181600" cy="4826700"/>
          </a:xfrm>
          <a:prstGeom prst="rect">
            <a:avLst/>
          </a:prstGeom>
        </p:spPr>
        <p:txBody>
          <a:bodyPr anchorCtr="0" anchor="t" bIns="45700" lIns="91425" spcFirstLastPara="1" rIns="91425" wrap="square" tIns="45700">
            <a:normAutofit lnSpcReduction="10000"/>
          </a:bodyPr>
          <a:lstStyle/>
          <a:p>
            <a:pPr indent="0" lvl="0" marL="0" rtl="0" algn="l">
              <a:lnSpc>
                <a:spcPct val="100000"/>
              </a:lnSpc>
              <a:spcBef>
                <a:spcPts val="0"/>
              </a:spcBef>
              <a:spcAft>
                <a:spcPts val="0"/>
              </a:spcAft>
              <a:buClr>
                <a:schemeClr val="dk1"/>
              </a:buClr>
              <a:buSzPts val="1800"/>
              <a:buFont typeface="Arial"/>
              <a:buNone/>
            </a:pPr>
            <a:r>
              <a:rPr lang="en-IN" sz="1800"/>
              <a:t>void display (void )</a:t>
            </a:r>
            <a:endParaRPr sz="1800"/>
          </a:p>
          <a:p>
            <a:pPr indent="0" lvl="0" marL="0" rtl="0" algn="l">
              <a:lnSpc>
                <a:spcPct val="100000"/>
              </a:lnSpc>
              <a:spcBef>
                <a:spcPts val="0"/>
              </a:spcBef>
              <a:spcAft>
                <a:spcPts val="0"/>
              </a:spcAft>
              <a:buClr>
                <a:schemeClr val="dk1"/>
              </a:buClr>
              <a:buSzPts val="1800"/>
              <a:buFont typeface="Arial"/>
              <a:buNone/>
            </a:pPr>
            <a:r>
              <a:rPr lang="en-IN" sz="1800"/>
              <a:t>{  </a:t>
            </a:r>
            <a:endParaRPr sz="1400">
              <a:latin typeface="Arial"/>
              <a:ea typeface="Arial"/>
              <a:cs typeface="Arial"/>
              <a:sym typeface="Arial"/>
            </a:endParaRPr>
          </a:p>
          <a:p>
            <a:pPr indent="0" lvl="0" marL="0" rtl="0" algn="l">
              <a:lnSpc>
                <a:spcPct val="100000"/>
              </a:lnSpc>
              <a:spcBef>
                <a:spcPts val="0"/>
              </a:spcBef>
              <a:spcAft>
                <a:spcPts val="0"/>
              </a:spcAft>
              <a:buClr>
                <a:schemeClr val="dk1"/>
              </a:buClr>
              <a:buSzPts val="1800"/>
              <a:buFont typeface="Arial"/>
              <a:buNone/>
            </a:pPr>
            <a:r>
              <a:rPr lang="en-IN" sz="1800"/>
              <a:t>int i ;</a:t>
            </a:r>
            <a:endParaRPr sz="1800"/>
          </a:p>
          <a:p>
            <a:pPr indent="0" lvl="0" marL="0" rtl="0" algn="l">
              <a:lnSpc>
                <a:spcPct val="100000"/>
              </a:lnSpc>
              <a:spcBef>
                <a:spcPts val="0"/>
              </a:spcBef>
              <a:spcAft>
                <a:spcPts val="0"/>
              </a:spcAft>
              <a:buClr>
                <a:schemeClr val="dk1"/>
              </a:buClr>
              <a:buSzPts val="1800"/>
              <a:buFont typeface="Arial"/>
              <a:buNone/>
            </a:pPr>
            <a:r>
              <a:rPr lang="en-IN" sz="1800"/>
              <a:t> i = strcmp ( skill , “plumber”);</a:t>
            </a:r>
            <a:endParaRPr sz="1800"/>
          </a:p>
          <a:p>
            <a:pPr indent="0" lvl="0" marL="0" rtl="0" algn="l">
              <a:lnSpc>
                <a:spcPct val="100000"/>
              </a:lnSpc>
              <a:spcBef>
                <a:spcPts val="0"/>
              </a:spcBef>
              <a:spcAft>
                <a:spcPts val="0"/>
              </a:spcAft>
              <a:buClr>
                <a:schemeClr val="dk1"/>
              </a:buClr>
              <a:buSzPts val="1800"/>
              <a:buFont typeface="Arial"/>
              <a:buNone/>
            </a:pPr>
            <a:r>
              <a:rPr lang="en-IN" sz="1800"/>
              <a:t> if (i == 0)</a:t>
            </a:r>
            <a:endParaRPr sz="1800"/>
          </a:p>
          <a:p>
            <a:pPr indent="0" lvl="0" marL="0" rtl="0" algn="l">
              <a:lnSpc>
                <a:spcPct val="100000"/>
              </a:lnSpc>
              <a:spcBef>
                <a:spcPts val="0"/>
              </a:spcBef>
              <a:spcAft>
                <a:spcPts val="0"/>
              </a:spcAft>
              <a:buClr>
                <a:schemeClr val="dk1"/>
              </a:buClr>
              <a:buSzPts val="1800"/>
              <a:buFont typeface="Arial"/>
              <a:buNone/>
            </a:pPr>
            <a:r>
              <a:rPr lang="en-IN" sz="1800"/>
              <a:t>Cout &lt;&lt; “ \n NAME = “ &lt;&lt; name ;</a:t>
            </a:r>
            <a:endParaRPr sz="1800"/>
          </a:p>
          <a:p>
            <a:pPr indent="0" lvl="0" marL="0" rtl="0" algn="l">
              <a:lnSpc>
                <a:spcPct val="100000"/>
              </a:lnSpc>
              <a:spcBef>
                <a:spcPts val="0"/>
              </a:spcBef>
              <a:spcAft>
                <a:spcPts val="0"/>
              </a:spcAft>
              <a:buClr>
                <a:schemeClr val="dk1"/>
              </a:buClr>
              <a:buSzPts val="1800"/>
              <a:buFont typeface="Arial"/>
              <a:buNone/>
            </a:pPr>
            <a:r>
              <a:rPr lang="en-IN" sz="1800"/>
              <a:t>}</a:t>
            </a:r>
            <a:endParaRPr sz="1800"/>
          </a:p>
          <a:p>
            <a:pPr indent="0" lvl="0" marL="0" rtl="0" algn="l">
              <a:lnSpc>
                <a:spcPct val="100000"/>
              </a:lnSpc>
              <a:spcBef>
                <a:spcPts val="0"/>
              </a:spcBef>
              <a:spcAft>
                <a:spcPts val="0"/>
              </a:spcAft>
              <a:buClr>
                <a:schemeClr val="dk1"/>
              </a:buClr>
              <a:buSzPts val="1800"/>
              <a:buFont typeface="Arial"/>
              <a:buNone/>
            </a:pPr>
            <a:r>
              <a:rPr lang="en-IN" sz="1800"/>
              <a:t>};	</a:t>
            </a:r>
            <a:endParaRPr sz="1800"/>
          </a:p>
          <a:p>
            <a:pPr indent="0" lvl="0" marL="0" rtl="0" algn="l">
              <a:lnSpc>
                <a:spcPct val="100000"/>
              </a:lnSpc>
              <a:spcBef>
                <a:spcPts val="0"/>
              </a:spcBef>
              <a:spcAft>
                <a:spcPts val="0"/>
              </a:spcAft>
              <a:buClr>
                <a:schemeClr val="dk1"/>
              </a:buClr>
              <a:buSzPts val="1800"/>
              <a:buFont typeface="Arial"/>
              <a:buNone/>
            </a:pPr>
            <a:r>
              <a:rPr lang="en-IN" sz="1800"/>
              <a:t>void main ( void)</a:t>
            </a:r>
            <a:endParaRPr sz="1800"/>
          </a:p>
          <a:p>
            <a:pPr indent="0" lvl="0" marL="0" rtl="0" algn="l">
              <a:lnSpc>
                <a:spcPct val="100000"/>
              </a:lnSpc>
              <a:spcBef>
                <a:spcPts val="0"/>
              </a:spcBef>
              <a:spcAft>
                <a:spcPts val="0"/>
              </a:spcAft>
              <a:buClr>
                <a:schemeClr val="dk1"/>
              </a:buClr>
              <a:buSzPts val="1800"/>
              <a:buFont typeface="Arial"/>
              <a:buNone/>
            </a:pPr>
            <a:r>
              <a:rPr lang="en-IN" sz="1800"/>
              <a:t>{  </a:t>
            </a:r>
            <a:endParaRPr sz="1400">
              <a:latin typeface="Arial"/>
              <a:ea typeface="Arial"/>
              <a:cs typeface="Arial"/>
              <a:sym typeface="Arial"/>
            </a:endParaRPr>
          </a:p>
          <a:p>
            <a:pPr indent="0" lvl="0" marL="0" rtl="0" algn="l">
              <a:lnSpc>
                <a:spcPct val="100000"/>
              </a:lnSpc>
              <a:spcBef>
                <a:spcPts val="0"/>
              </a:spcBef>
              <a:spcAft>
                <a:spcPts val="0"/>
              </a:spcAft>
              <a:buClr>
                <a:schemeClr val="dk1"/>
              </a:buClr>
              <a:buSzPts val="1800"/>
              <a:buFont typeface="Arial"/>
              <a:buNone/>
            </a:pPr>
            <a:r>
              <a:rPr lang="en-IN" sz="1800"/>
              <a:t> worker w [5];</a:t>
            </a:r>
            <a:endParaRPr sz="1800"/>
          </a:p>
          <a:p>
            <a:pPr indent="0" lvl="0" marL="0" rtl="0" algn="l">
              <a:lnSpc>
                <a:spcPct val="100000"/>
              </a:lnSpc>
              <a:spcBef>
                <a:spcPts val="0"/>
              </a:spcBef>
              <a:spcAft>
                <a:spcPts val="0"/>
              </a:spcAft>
              <a:buClr>
                <a:schemeClr val="dk1"/>
              </a:buClr>
              <a:buSzPts val="1800"/>
              <a:buFont typeface="Arial"/>
              <a:buNone/>
            </a:pPr>
            <a:r>
              <a:rPr lang="en-IN" sz="1800"/>
              <a:t>for ( int i=0 ; i&lt; 5 ; i++)</a:t>
            </a:r>
            <a:endParaRPr sz="1800"/>
          </a:p>
          <a:p>
            <a:pPr indent="0" lvl="0" marL="0" rtl="0" algn="l">
              <a:lnSpc>
                <a:spcPct val="100000"/>
              </a:lnSpc>
              <a:spcBef>
                <a:spcPts val="0"/>
              </a:spcBef>
              <a:spcAft>
                <a:spcPts val="0"/>
              </a:spcAft>
              <a:buClr>
                <a:schemeClr val="dk1"/>
              </a:buClr>
              <a:buSzPts val="1800"/>
              <a:buFont typeface="Arial"/>
              <a:buNone/>
            </a:pPr>
            <a:r>
              <a:rPr lang="en-IN" sz="1800"/>
              <a:t>      w[ i  ] . accept();</a:t>
            </a:r>
            <a:endParaRPr sz="1800"/>
          </a:p>
          <a:p>
            <a:pPr indent="0" lvl="0" marL="0" rtl="0" algn="l">
              <a:lnSpc>
                <a:spcPct val="100000"/>
              </a:lnSpc>
              <a:spcBef>
                <a:spcPts val="0"/>
              </a:spcBef>
              <a:spcAft>
                <a:spcPts val="0"/>
              </a:spcAft>
              <a:buClr>
                <a:schemeClr val="dk1"/>
              </a:buClr>
              <a:buSzPts val="1800"/>
              <a:buFont typeface="Arial"/>
              <a:buNone/>
            </a:pPr>
            <a:r>
              <a:rPr lang="en-IN" sz="1800"/>
              <a:t>cout &lt;&lt; “\n NAMES OF PLUMBERS ARE : “;</a:t>
            </a:r>
            <a:endParaRPr sz="1800"/>
          </a:p>
          <a:p>
            <a:pPr indent="0" lvl="0" marL="0" rtl="0" algn="l">
              <a:lnSpc>
                <a:spcPct val="100000"/>
              </a:lnSpc>
              <a:spcBef>
                <a:spcPts val="0"/>
              </a:spcBef>
              <a:spcAft>
                <a:spcPts val="0"/>
              </a:spcAft>
              <a:buClr>
                <a:schemeClr val="dk1"/>
              </a:buClr>
              <a:buSzPts val="1800"/>
              <a:buFont typeface="Arial"/>
              <a:buNone/>
            </a:pPr>
            <a:r>
              <a:rPr lang="en-IN" sz="1800"/>
              <a:t>for ( int i=0 ; i&lt; 5 ; i++)</a:t>
            </a:r>
            <a:endParaRPr sz="1800"/>
          </a:p>
          <a:p>
            <a:pPr indent="0" lvl="0" marL="0" rtl="0" algn="l">
              <a:lnSpc>
                <a:spcPct val="100000"/>
              </a:lnSpc>
              <a:spcBef>
                <a:spcPts val="0"/>
              </a:spcBef>
              <a:spcAft>
                <a:spcPts val="0"/>
              </a:spcAft>
              <a:buClr>
                <a:schemeClr val="dk1"/>
              </a:buClr>
              <a:buSzPts val="1800"/>
              <a:buFont typeface="Arial"/>
              <a:buNone/>
            </a:pPr>
            <a:r>
              <a:rPr lang="en-IN" sz="1800"/>
              <a:t>    w[ i  ] . display();</a:t>
            </a:r>
            <a:endParaRPr sz="1800"/>
          </a:p>
          <a:p>
            <a:pPr indent="0" lvl="0" marL="0" rtl="0" algn="l">
              <a:lnSpc>
                <a:spcPct val="100000"/>
              </a:lnSpc>
              <a:spcBef>
                <a:spcPts val="0"/>
              </a:spcBef>
              <a:spcAft>
                <a:spcPts val="0"/>
              </a:spcAft>
              <a:buClr>
                <a:schemeClr val="dk1"/>
              </a:buClr>
              <a:buSzPts val="1800"/>
              <a:buFont typeface="Arial"/>
              <a:buNone/>
            </a:pPr>
            <a:r>
              <a:rPr lang="en-IN" sz="1800"/>
              <a:t>}</a:t>
            </a:r>
            <a:endParaRPr sz="1800"/>
          </a:p>
          <a:p>
            <a:pPr indent="0" lvl="0" marL="0" rtl="0" algn="l">
              <a:spcBef>
                <a:spcPts val="10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5"/>
          <p:cNvSpPr txBox="1"/>
          <p:nvPr>
            <p:ph type="title"/>
          </p:nvPr>
        </p:nvSpPr>
        <p:spPr>
          <a:xfrm>
            <a:off x="914400" y="304800"/>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br>
              <a:rPr lang="en-IN" sz="6000"/>
            </a:br>
            <a:endParaRPr/>
          </a:p>
        </p:txBody>
      </p:sp>
      <p:sp>
        <p:nvSpPr>
          <p:cNvPr id="110" name="Google Shape;110;p5"/>
          <p:cNvSpPr txBox="1"/>
          <p:nvPr>
            <p:ph idx="1" type="body"/>
          </p:nvPr>
        </p:nvSpPr>
        <p:spPr>
          <a:xfrm>
            <a:off x="564275" y="1056200"/>
            <a:ext cx="11025000" cy="5120700"/>
          </a:xfrm>
          <a:prstGeom prst="rect">
            <a:avLst/>
          </a:prstGeom>
          <a:noFill/>
          <a:ln>
            <a:noFill/>
          </a:ln>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4800"/>
              <a:buNone/>
            </a:pPr>
            <a:r>
              <a:t/>
            </a:r>
            <a:endParaRPr b="1" sz="4800">
              <a:latin typeface="Times New Roman"/>
              <a:ea typeface="Times New Roman"/>
              <a:cs typeface="Times New Roman"/>
              <a:sym typeface="Times New Roman"/>
            </a:endParaRPr>
          </a:p>
          <a:p>
            <a:pPr indent="0" lvl="0" marL="0" rtl="0" algn="ctr">
              <a:spcBef>
                <a:spcPts val="1000"/>
              </a:spcBef>
              <a:spcAft>
                <a:spcPts val="0"/>
              </a:spcAft>
              <a:buClr>
                <a:schemeClr val="dk1"/>
              </a:buClr>
              <a:buSzPts val="4800"/>
              <a:buNone/>
            </a:pPr>
            <a:r>
              <a:rPr b="1" lang="en-IN" sz="4800">
                <a:latin typeface="Times New Roman"/>
                <a:ea typeface="Times New Roman"/>
                <a:cs typeface="Times New Roman"/>
                <a:sym typeface="Times New Roman"/>
              </a:rPr>
              <a:t>Unit - </a:t>
            </a:r>
            <a:r>
              <a:rPr b="1" lang="en-IN" sz="4800"/>
              <a:t>II </a:t>
            </a:r>
            <a:endParaRPr b="1" sz="4800"/>
          </a:p>
          <a:p>
            <a:pPr indent="0" lvl="0" marL="0" rtl="0" algn="ctr">
              <a:spcBef>
                <a:spcPts val="1000"/>
              </a:spcBef>
              <a:spcAft>
                <a:spcPts val="0"/>
              </a:spcAft>
              <a:buClr>
                <a:schemeClr val="dk1"/>
              </a:buClr>
              <a:buSzPts val="4800"/>
              <a:buFont typeface="Arial"/>
              <a:buNone/>
            </a:pPr>
            <a:r>
              <a:rPr b="1" lang="en-IN" sz="4800"/>
              <a:t>Functions and Constructors</a:t>
            </a:r>
            <a:endParaRPr b="1" sz="4800"/>
          </a:p>
          <a:p>
            <a:pPr indent="-103505" lvl="0" marL="300990" rtl="0" algn="ctr">
              <a:lnSpc>
                <a:spcPct val="100000"/>
              </a:lnSpc>
              <a:spcBef>
                <a:spcPts val="25"/>
              </a:spcBef>
              <a:spcAft>
                <a:spcPts val="0"/>
              </a:spcAft>
              <a:buClr>
                <a:schemeClr val="dk1"/>
              </a:buClr>
              <a:buSzPts val="1100"/>
              <a:buFont typeface="Arial"/>
              <a:buNone/>
            </a:pPr>
            <a:r>
              <a:rPr b="1" lang="en-IN" sz="3438">
                <a:latin typeface="Times New Roman"/>
                <a:ea typeface="Times New Roman"/>
                <a:cs typeface="Times New Roman"/>
                <a:sym typeface="Times New Roman"/>
              </a:rPr>
              <a:t>Learning Hours : 12</a:t>
            </a:r>
            <a:endParaRPr b="1" sz="3438">
              <a:latin typeface="Times New Roman"/>
              <a:ea typeface="Times New Roman"/>
              <a:cs typeface="Times New Roman"/>
              <a:sym typeface="Times New Roman"/>
            </a:endParaRPr>
          </a:p>
          <a:p>
            <a:pPr indent="52070" lvl="0" marL="167005" rtl="0" algn="l">
              <a:lnSpc>
                <a:spcPct val="100000"/>
              </a:lnSpc>
              <a:spcBef>
                <a:spcPts val="25"/>
              </a:spcBef>
              <a:spcAft>
                <a:spcPts val="0"/>
              </a:spcAft>
              <a:buClr>
                <a:schemeClr val="dk1"/>
              </a:buClr>
              <a:buSzPts val="1100"/>
              <a:buFont typeface="Arial"/>
              <a:buNone/>
            </a:pPr>
            <a:r>
              <a:rPr b="1" lang="en-IN" sz="3338">
                <a:latin typeface="Times New Roman"/>
                <a:ea typeface="Times New Roman"/>
                <a:cs typeface="Times New Roman"/>
                <a:sym typeface="Times New Roman"/>
              </a:rPr>
              <a:t>                                 Total Marks: 16</a:t>
            </a:r>
            <a:endParaRPr b="1" sz="3688">
              <a:solidFill>
                <a:srgbClr val="000000"/>
              </a:solidFill>
              <a:latin typeface="Times New Roman"/>
              <a:ea typeface="Times New Roman"/>
              <a:cs typeface="Times New Roman"/>
              <a:sym typeface="Times New Roman"/>
            </a:endParaRPr>
          </a:p>
          <a:p>
            <a:pPr indent="0" lvl="0" marL="0" rtl="0" algn="ctr">
              <a:lnSpc>
                <a:spcPct val="90000"/>
              </a:lnSpc>
              <a:spcBef>
                <a:spcPts val="1000"/>
              </a:spcBef>
              <a:spcAft>
                <a:spcPts val="0"/>
              </a:spcAft>
              <a:buClr>
                <a:schemeClr val="dk1"/>
              </a:buClr>
              <a:buSzPts val="2800"/>
              <a:buNone/>
            </a:pPr>
            <a:r>
              <a:t/>
            </a:r>
            <a:endParaRPr b="1">
              <a:solidFill>
                <a:srgbClr val="000000"/>
              </a:solidFill>
              <a:latin typeface="Times New Roman"/>
              <a:ea typeface="Times New Roman"/>
              <a:cs typeface="Times New Roman"/>
              <a:sym typeface="Times New Roman"/>
            </a:endParaRPr>
          </a:p>
          <a:p>
            <a:pPr indent="0" lvl="0" marL="85090" marR="273050" rtl="0" algn="l">
              <a:lnSpc>
                <a:spcPct val="101666"/>
              </a:lnSpc>
              <a:spcBef>
                <a:spcPts val="30"/>
              </a:spcBef>
              <a:spcAft>
                <a:spcPts val="0"/>
              </a:spcAft>
              <a:buNone/>
            </a:pPr>
            <a:r>
              <a:t/>
            </a:r>
            <a:endParaRPr b="1" sz="3182">
              <a:latin typeface="Times New Roman"/>
              <a:ea typeface="Times New Roman"/>
              <a:cs typeface="Times New Roman"/>
              <a:sym typeface="Times New Roman"/>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30"/>
          <p:cNvSpPr txBox="1"/>
          <p:nvPr>
            <p:ph type="title"/>
          </p:nvPr>
        </p:nvSpPr>
        <p:spPr>
          <a:xfrm>
            <a:off x="838200" y="67500"/>
            <a:ext cx="10515600" cy="540000"/>
          </a:xfrm>
          <a:prstGeom prst="rect">
            <a:avLst/>
          </a:prstGeom>
          <a:noFill/>
          <a:ln>
            <a:noFill/>
          </a:ln>
        </p:spPr>
        <p:txBody>
          <a:bodyPr anchorCtr="0" anchor="ctr" bIns="45700" lIns="91425" spcFirstLastPara="1" rIns="91425" wrap="square" tIns="45700">
            <a:normAutofit fontScale="90000"/>
          </a:bodyPr>
          <a:lstStyle/>
          <a:p>
            <a:pPr indent="0" lvl="0" marL="0" rtl="0" algn="just">
              <a:lnSpc>
                <a:spcPct val="85000"/>
              </a:lnSpc>
              <a:spcBef>
                <a:spcPts val="0"/>
              </a:spcBef>
              <a:spcAft>
                <a:spcPts val="0"/>
              </a:spcAft>
              <a:buClr>
                <a:schemeClr val="dk1"/>
              </a:buClr>
              <a:buSzPct val="42567"/>
              <a:buFont typeface="Arial"/>
              <a:buNone/>
            </a:pPr>
            <a:r>
              <a:t/>
            </a:r>
            <a:endParaRPr sz="3288">
              <a:solidFill>
                <a:srgbClr val="2E2E38"/>
              </a:solidFill>
            </a:endParaRPr>
          </a:p>
          <a:p>
            <a:pPr indent="0" lvl="0" marL="0" rtl="0" algn="just">
              <a:lnSpc>
                <a:spcPct val="85000"/>
              </a:lnSpc>
              <a:spcBef>
                <a:spcPts val="0"/>
              </a:spcBef>
              <a:spcAft>
                <a:spcPts val="0"/>
              </a:spcAft>
              <a:buClr>
                <a:schemeClr val="dk1"/>
              </a:buClr>
              <a:buSzPct val="42567"/>
              <a:buFont typeface="Arial"/>
              <a:buNone/>
            </a:pPr>
            <a:r>
              <a:rPr lang="en-IN" sz="3288">
                <a:solidFill>
                  <a:srgbClr val="2E2E38"/>
                </a:solidFill>
              </a:rPr>
              <a:t>Concept Explanation</a:t>
            </a:r>
            <a:r>
              <a:rPr lang="en-IN" sz="3288">
                <a:solidFill>
                  <a:srgbClr val="FF0000"/>
                </a:solidFill>
              </a:rPr>
              <a:t>: Object as a function arguments</a:t>
            </a:r>
            <a:endParaRPr sz="3288">
              <a:solidFill>
                <a:srgbClr val="FF0000"/>
              </a:solidFill>
            </a:endParaRPr>
          </a:p>
          <a:p>
            <a:pPr indent="0" lvl="0" marL="0" rtl="0" algn="l">
              <a:spcBef>
                <a:spcPts val="0"/>
              </a:spcBef>
              <a:spcAft>
                <a:spcPts val="0"/>
              </a:spcAft>
              <a:buClr>
                <a:schemeClr val="dk1"/>
              </a:buClr>
              <a:buSzPct val="100000"/>
              <a:buFont typeface="Calibri"/>
              <a:buNone/>
            </a:pPr>
            <a:br>
              <a:rPr lang="en-IN" sz="2800"/>
            </a:br>
            <a:endParaRPr sz="2400">
              <a:solidFill>
                <a:srgbClr val="2E2E38"/>
              </a:solidFill>
            </a:endParaRPr>
          </a:p>
        </p:txBody>
      </p:sp>
      <p:sp>
        <p:nvSpPr>
          <p:cNvPr id="409" name="Google Shape;409;p30"/>
          <p:cNvSpPr txBox="1"/>
          <p:nvPr>
            <p:ph idx="1" type="body"/>
          </p:nvPr>
        </p:nvSpPr>
        <p:spPr>
          <a:xfrm>
            <a:off x="838200" y="810001"/>
            <a:ext cx="10515600" cy="5367000"/>
          </a:xfrm>
          <a:prstGeom prst="rect">
            <a:avLst/>
          </a:prstGeom>
          <a:noFill/>
          <a:ln>
            <a:noFill/>
          </a:ln>
        </p:spPr>
        <p:txBody>
          <a:bodyPr anchorCtr="0" anchor="t" bIns="45700" lIns="91425" spcFirstLastPara="1" rIns="91425" wrap="square" tIns="45700">
            <a:normAutofit/>
          </a:bodyPr>
          <a:lstStyle/>
          <a:p>
            <a:pPr indent="0" lvl="0" marL="0" rtl="0" algn="just">
              <a:lnSpc>
                <a:spcPct val="100000"/>
              </a:lnSpc>
              <a:spcBef>
                <a:spcPts val="0"/>
              </a:spcBef>
              <a:spcAft>
                <a:spcPts val="0"/>
              </a:spcAft>
              <a:buClr>
                <a:schemeClr val="dk1"/>
              </a:buClr>
              <a:buSzPts val="2000"/>
              <a:buFont typeface="Arial"/>
              <a:buNone/>
            </a:pPr>
            <a:r>
              <a:rPr lang="en-IN" sz="2000"/>
              <a:t>Object can be used as function arguments. The object can be passed to the function by two ways:</a:t>
            </a:r>
            <a:endParaRPr sz="2000"/>
          </a:p>
          <a:p>
            <a:pPr indent="-342900" lvl="0" marL="342900" rtl="0" algn="just">
              <a:lnSpc>
                <a:spcPct val="100000"/>
              </a:lnSpc>
              <a:spcBef>
                <a:spcPts val="0"/>
              </a:spcBef>
              <a:spcAft>
                <a:spcPts val="0"/>
              </a:spcAft>
              <a:buSzPts val="2000"/>
              <a:buAutoNum type="arabicParenR"/>
            </a:pPr>
            <a:r>
              <a:rPr lang="en-IN" sz="2000"/>
              <a:t>Pass by values: A copy of entire object is passed to the function .</a:t>
            </a:r>
            <a:endParaRPr sz="2000"/>
          </a:p>
          <a:p>
            <a:pPr indent="-342900" lvl="0" marL="342900" rtl="0" algn="just">
              <a:lnSpc>
                <a:spcPct val="100000"/>
              </a:lnSpc>
              <a:spcBef>
                <a:spcPts val="0"/>
              </a:spcBef>
              <a:spcAft>
                <a:spcPts val="0"/>
              </a:spcAft>
              <a:buSzPts val="2000"/>
              <a:buAutoNum type="arabicParenR"/>
            </a:pPr>
            <a:r>
              <a:rPr lang="en-IN" sz="2000"/>
              <a:t>Pass – by –reference : Only the address of the object is passed to the function </a:t>
            </a:r>
            <a:endParaRPr sz="2000"/>
          </a:p>
          <a:p>
            <a:pPr indent="-342900" lvl="0" marL="342900" rtl="0" algn="just">
              <a:lnSpc>
                <a:spcPct val="100000"/>
              </a:lnSpc>
              <a:spcBef>
                <a:spcPts val="0"/>
              </a:spcBef>
              <a:spcAft>
                <a:spcPts val="0"/>
              </a:spcAft>
              <a:buSzPts val="2000"/>
              <a:buFont typeface="Noto Sans Symbols"/>
              <a:buChar char="∙"/>
            </a:pPr>
            <a:r>
              <a:rPr lang="en-IN" sz="2000"/>
              <a:t>As in first case, a copy of entire object is passed to the function. The function creates another copy of that object and therefore any changes made to the object inside the function do not affect the actual object. This method is also called Pass-by-value</a:t>
            </a:r>
            <a:endParaRPr sz="2000"/>
          </a:p>
          <a:p>
            <a:pPr indent="-342900" lvl="0" marL="342900" rtl="0" algn="just">
              <a:lnSpc>
                <a:spcPct val="100000"/>
              </a:lnSpc>
              <a:spcBef>
                <a:spcPts val="0"/>
              </a:spcBef>
              <a:spcAft>
                <a:spcPts val="0"/>
              </a:spcAft>
              <a:buSzPts val="2000"/>
              <a:buFont typeface="Noto Sans Symbols"/>
              <a:buChar char="∙"/>
            </a:pPr>
            <a:r>
              <a:rPr lang="en-IN" sz="2000"/>
              <a:t>The second method is called Pass-by-reference. In this method, the address of the object is passed to the function. Any changes made to the object inside the functions are directly reflected to the actual object.</a:t>
            </a:r>
            <a:endParaRPr sz="2000"/>
          </a:p>
          <a:p>
            <a:pPr indent="0" lvl="0" marL="0" rtl="0" algn="just">
              <a:lnSpc>
                <a:spcPct val="100000"/>
              </a:lnSpc>
              <a:spcBef>
                <a:spcPts val="0"/>
              </a:spcBef>
              <a:spcAft>
                <a:spcPts val="0"/>
              </a:spcAft>
              <a:buClr>
                <a:schemeClr val="dk1"/>
              </a:buClr>
              <a:buSzPts val="2000"/>
              <a:buFont typeface="Arial"/>
              <a:buNone/>
            </a:pPr>
            <a:r>
              <a:rPr lang="en-IN" sz="2000" u="sng"/>
              <a:t>Advantage of Pass-By- Reference:</a:t>
            </a:r>
            <a:endParaRPr sz="2000" u="sng"/>
          </a:p>
          <a:p>
            <a:pPr indent="-342900" lvl="0" marL="342900" rtl="0" algn="just">
              <a:lnSpc>
                <a:spcPct val="100000"/>
              </a:lnSpc>
              <a:spcBef>
                <a:spcPts val="0"/>
              </a:spcBef>
              <a:spcAft>
                <a:spcPts val="0"/>
              </a:spcAft>
              <a:buSzPts val="2000"/>
              <a:buFont typeface="Noto Sans Symbols"/>
              <a:buChar char="∙"/>
            </a:pPr>
            <a:r>
              <a:rPr lang="en-IN" sz="2000"/>
              <a:t>The pass-by-reference method is more efficient than pass-by value since it requires passing only the </a:t>
            </a:r>
            <a:r>
              <a:rPr lang="en-IN" sz="2000" u="sng"/>
              <a:t>address of the object</a:t>
            </a:r>
            <a:r>
              <a:rPr lang="en-IN" sz="2000"/>
              <a:t> and not the entire copy. Thus it saves memory space.</a:t>
            </a:r>
            <a:endParaRPr sz="1400">
              <a:latin typeface="Arial"/>
              <a:ea typeface="Arial"/>
              <a:cs typeface="Arial"/>
              <a:sym typeface="Arial"/>
            </a:endParaRPr>
          </a:p>
          <a:p>
            <a:pPr indent="-342900" lvl="0" marL="342900" rtl="0" algn="just">
              <a:lnSpc>
                <a:spcPct val="100000"/>
              </a:lnSpc>
              <a:spcBef>
                <a:spcPts val="0"/>
              </a:spcBef>
              <a:spcAft>
                <a:spcPts val="0"/>
              </a:spcAft>
              <a:buSzPts val="2000"/>
              <a:buFont typeface="Noto Sans Symbols"/>
              <a:buChar char="∙"/>
            </a:pPr>
            <a:r>
              <a:rPr lang="en-IN" sz="2000"/>
              <a:t>Any changes made in the functions are reflected to the actual object</a:t>
            </a:r>
            <a:endParaRPr sz="2000"/>
          </a:p>
          <a:p>
            <a:pPr indent="0" lvl="0" marL="0" rtl="0" algn="just">
              <a:lnSpc>
                <a:spcPct val="100000"/>
              </a:lnSpc>
              <a:spcBef>
                <a:spcPts val="0"/>
              </a:spcBef>
              <a:spcAft>
                <a:spcPts val="0"/>
              </a:spcAft>
              <a:buClr>
                <a:schemeClr val="dk1"/>
              </a:buClr>
              <a:buSzPts val="2000"/>
              <a:buFont typeface="Arial"/>
              <a:buNone/>
            </a:pPr>
            <a:r>
              <a:t/>
            </a:r>
            <a:endParaRPr sz="2000"/>
          </a:p>
          <a:p>
            <a:pPr indent="0" lvl="0" marL="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g2edcaf2b100_0_0"/>
          <p:cNvSpPr txBox="1"/>
          <p:nvPr>
            <p:ph type="title"/>
          </p:nvPr>
        </p:nvSpPr>
        <p:spPr>
          <a:xfrm>
            <a:off x="838200" y="365125"/>
            <a:ext cx="10515600" cy="662100"/>
          </a:xfrm>
          <a:prstGeom prst="rect">
            <a:avLst/>
          </a:prstGeom>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IN"/>
              <a:t>Syntax:</a:t>
            </a:r>
            <a:endParaRPr/>
          </a:p>
        </p:txBody>
      </p:sp>
      <p:sp>
        <p:nvSpPr>
          <p:cNvPr id="415" name="Google Shape;415;g2edcaf2b100_0_0"/>
          <p:cNvSpPr txBox="1"/>
          <p:nvPr>
            <p:ph idx="1" type="body"/>
          </p:nvPr>
        </p:nvSpPr>
        <p:spPr>
          <a:xfrm>
            <a:off x="838200" y="1287675"/>
            <a:ext cx="10515600" cy="4889100"/>
          </a:xfrm>
          <a:prstGeom prst="rect">
            <a:avLst/>
          </a:prstGeom>
        </p:spPr>
        <p:txBody>
          <a:bodyPr anchorCtr="0" anchor="t" bIns="45700" lIns="91425" spcFirstLastPara="1" rIns="91425" wrap="square" tIns="45700">
            <a:normAutofit lnSpcReduction="20000"/>
          </a:bodyPr>
          <a:lstStyle/>
          <a:p>
            <a:pPr indent="0" lvl="0" marL="0" rtl="0" algn="l">
              <a:lnSpc>
                <a:spcPct val="100000"/>
              </a:lnSpc>
              <a:spcBef>
                <a:spcPts val="0"/>
              </a:spcBef>
              <a:spcAft>
                <a:spcPts val="0"/>
              </a:spcAft>
              <a:buClr>
                <a:schemeClr val="dk1"/>
              </a:buClr>
              <a:buSzPts val="3200"/>
              <a:buFont typeface="Arial"/>
              <a:buNone/>
            </a:pPr>
            <a:r>
              <a:rPr lang="en-IN" sz="3200"/>
              <a:t>return-type fun-name(class-name object-name)</a:t>
            </a:r>
            <a:endParaRPr sz="3200"/>
          </a:p>
          <a:p>
            <a:pPr indent="0" lvl="0" marL="0" rtl="0" algn="l">
              <a:lnSpc>
                <a:spcPct val="100000"/>
              </a:lnSpc>
              <a:spcBef>
                <a:spcPts val="640"/>
              </a:spcBef>
              <a:spcAft>
                <a:spcPts val="0"/>
              </a:spcAft>
              <a:buClr>
                <a:schemeClr val="dk1"/>
              </a:buClr>
              <a:buSzPts val="3200"/>
              <a:buFont typeface="Arial"/>
              <a:buNone/>
            </a:pPr>
            <a:r>
              <a:rPr lang="en-IN" sz="3200"/>
              <a:t>{</a:t>
            </a:r>
            <a:endParaRPr sz="3200"/>
          </a:p>
          <a:p>
            <a:pPr indent="0" lvl="0" marL="0" rtl="0" algn="l">
              <a:lnSpc>
                <a:spcPct val="100000"/>
              </a:lnSpc>
              <a:spcBef>
                <a:spcPts val="640"/>
              </a:spcBef>
              <a:spcAft>
                <a:spcPts val="0"/>
              </a:spcAft>
              <a:buClr>
                <a:schemeClr val="dk1"/>
              </a:buClr>
              <a:buSzPts val="3200"/>
              <a:buFont typeface="Arial"/>
              <a:buNone/>
            </a:pPr>
            <a:r>
              <a:rPr lang="en-IN" sz="3200"/>
              <a:t>//fun body</a:t>
            </a:r>
            <a:endParaRPr sz="3200"/>
          </a:p>
          <a:p>
            <a:pPr indent="0" lvl="0" marL="0" rtl="0" algn="l">
              <a:lnSpc>
                <a:spcPct val="100000"/>
              </a:lnSpc>
              <a:spcBef>
                <a:spcPts val="640"/>
              </a:spcBef>
              <a:spcAft>
                <a:spcPts val="0"/>
              </a:spcAft>
              <a:buClr>
                <a:schemeClr val="dk1"/>
              </a:buClr>
              <a:buSzPts val="3200"/>
              <a:buFont typeface="Arial"/>
              <a:buNone/>
            </a:pPr>
            <a:r>
              <a:rPr lang="en-IN" sz="3200"/>
              <a:t>}</a:t>
            </a:r>
            <a:endParaRPr sz="3200"/>
          </a:p>
          <a:p>
            <a:pPr indent="0" lvl="0" marL="0" rtl="0" algn="l">
              <a:lnSpc>
                <a:spcPct val="100000"/>
              </a:lnSpc>
              <a:spcBef>
                <a:spcPts val="640"/>
              </a:spcBef>
              <a:spcAft>
                <a:spcPts val="0"/>
              </a:spcAft>
              <a:buClr>
                <a:schemeClr val="dk1"/>
              </a:buClr>
              <a:buSzPts val="3200"/>
              <a:buFont typeface="Arial"/>
              <a:buNone/>
            </a:pPr>
            <a:r>
              <a:rPr lang="en-IN" sz="3200"/>
              <a:t>Eg.</a:t>
            </a:r>
            <a:endParaRPr sz="3200"/>
          </a:p>
          <a:p>
            <a:pPr indent="0" lvl="0" marL="0" rtl="0" algn="l">
              <a:lnSpc>
                <a:spcPct val="100000"/>
              </a:lnSpc>
              <a:spcBef>
                <a:spcPts val="640"/>
              </a:spcBef>
              <a:spcAft>
                <a:spcPts val="0"/>
              </a:spcAft>
              <a:buClr>
                <a:schemeClr val="dk1"/>
              </a:buClr>
              <a:buSzPts val="3200"/>
              <a:buFont typeface="Arial"/>
              <a:buNone/>
            </a:pPr>
            <a:r>
              <a:rPr lang="en-IN" sz="3200"/>
              <a:t>void sum(time t1,time t2)</a:t>
            </a:r>
            <a:endParaRPr sz="3200"/>
          </a:p>
          <a:p>
            <a:pPr indent="0" lvl="0" marL="0" rtl="0" algn="l">
              <a:lnSpc>
                <a:spcPct val="100000"/>
              </a:lnSpc>
              <a:spcBef>
                <a:spcPts val="640"/>
              </a:spcBef>
              <a:spcAft>
                <a:spcPts val="0"/>
              </a:spcAft>
              <a:buClr>
                <a:schemeClr val="dk1"/>
              </a:buClr>
              <a:buSzPts val="3200"/>
              <a:buFont typeface="Arial"/>
              <a:buNone/>
            </a:pPr>
            <a:r>
              <a:rPr lang="en-IN" sz="3200"/>
              <a:t>{</a:t>
            </a:r>
            <a:endParaRPr sz="3200"/>
          </a:p>
          <a:p>
            <a:pPr indent="0" lvl="0" marL="0" rtl="0" algn="l">
              <a:lnSpc>
                <a:spcPct val="100000"/>
              </a:lnSpc>
              <a:spcBef>
                <a:spcPts val="640"/>
              </a:spcBef>
              <a:spcAft>
                <a:spcPts val="0"/>
              </a:spcAft>
              <a:buClr>
                <a:schemeClr val="dk1"/>
              </a:buClr>
              <a:buSzPts val="3200"/>
              <a:buFont typeface="Arial"/>
              <a:buNone/>
            </a:pPr>
            <a:r>
              <a:rPr lang="en-IN" sz="3200"/>
              <a:t>//fun body</a:t>
            </a:r>
            <a:endParaRPr sz="3200"/>
          </a:p>
          <a:p>
            <a:pPr indent="0" lvl="0" marL="0" rtl="0" algn="l">
              <a:lnSpc>
                <a:spcPct val="100000"/>
              </a:lnSpc>
              <a:spcBef>
                <a:spcPts val="640"/>
              </a:spcBef>
              <a:spcAft>
                <a:spcPts val="0"/>
              </a:spcAft>
              <a:buClr>
                <a:schemeClr val="dk1"/>
              </a:buClr>
              <a:buSzPts val="3200"/>
              <a:buFont typeface="Arial"/>
              <a:buNone/>
            </a:pPr>
            <a:r>
              <a:rPr lang="en-IN" sz="3200"/>
              <a:t>}</a:t>
            </a:r>
            <a:endParaRPr sz="3200"/>
          </a:p>
          <a:p>
            <a:pPr indent="0" lvl="0" marL="0" rtl="0" algn="l">
              <a:spcBef>
                <a:spcPts val="1000"/>
              </a:spcBef>
              <a:spcAft>
                <a:spcPts val="0"/>
              </a:spcAft>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g2edcaf2b100_0_5"/>
          <p:cNvSpPr txBox="1"/>
          <p:nvPr>
            <p:ph type="title"/>
          </p:nvPr>
        </p:nvSpPr>
        <p:spPr>
          <a:xfrm>
            <a:off x="838200" y="365125"/>
            <a:ext cx="10515600" cy="6477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t/>
            </a:r>
            <a:endParaRPr/>
          </a:p>
        </p:txBody>
      </p:sp>
      <p:sp>
        <p:nvSpPr>
          <p:cNvPr id="421" name="Google Shape;421;g2edcaf2b100_0_5"/>
          <p:cNvSpPr txBox="1"/>
          <p:nvPr>
            <p:ph idx="1" type="body"/>
          </p:nvPr>
        </p:nvSpPr>
        <p:spPr>
          <a:xfrm>
            <a:off x="838200" y="1157475"/>
            <a:ext cx="5181600" cy="5425500"/>
          </a:xfrm>
          <a:prstGeom prst="rect">
            <a:avLst/>
          </a:prstGeom>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523"/>
              <a:buFont typeface="Arial"/>
              <a:buNone/>
            </a:pPr>
            <a:r>
              <a:rPr lang="en-IN" sz="1629"/>
              <a:t>#include&lt;iostream.h&gt;</a:t>
            </a:r>
            <a:endParaRPr sz="1629"/>
          </a:p>
          <a:p>
            <a:pPr indent="0" lvl="0" marL="0" rtl="0" algn="l">
              <a:lnSpc>
                <a:spcPct val="80000"/>
              </a:lnSpc>
              <a:spcBef>
                <a:spcPts val="308"/>
              </a:spcBef>
              <a:spcAft>
                <a:spcPts val="0"/>
              </a:spcAft>
              <a:buClr>
                <a:schemeClr val="dk1"/>
              </a:buClr>
              <a:buSzPts val="523"/>
              <a:buFont typeface="Arial"/>
              <a:buNone/>
            </a:pPr>
            <a:r>
              <a:rPr lang="en-IN" sz="1629"/>
              <a:t>#include&lt;conio.h&gt;</a:t>
            </a:r>
            <a:endParaRPr sz="1629"/>
          </a:p>
          <a:p>
            <a:pPr indent="0" lvl="0" marL="0" rtl="0" algn="l">
              <a:lnSpc>
                <a:spcPct val="80000"/>
              </a:lnSpc>
              <a:spcBef>
                <a:spcPts val="308"/>
              </a:spcBef>
              <a:spcAft>
                <a:spcPts val="0"/>
              </a:spcAft>
              <a:buClr>
                <a:schemeClr val="dk1"/>
              </a:buClr>
              <a:buSzPts val="523"/>
              <a:buFont typeface="Arial"/>
              <a:buNone/>
            </a:pPr>
            <a:r>
              <a:rPr lang="en-IN" sz="1629"/>
              <a:t>class addition</a:t>
            </a:r>
            <a:endParaRPr sz="1629"/>
          </a:p>
          <a:p>
            <a:pPr indent="0" lvl="0" marL="0" rtl="0" algn="l">
              <a:lnSpc>
                <a:spcPct val="80000"/>
              </a:lnSpc>
              <a:spcBef>
                <a:spcPts val="308"/>
              </a:spcBef>
              <a:spcAft>
                <a:spcPts val="0"/>
              </a:spcAft>
              <a:buClr>
                <a:schemeClr val="dk1"/>
              </a:buClr>
              <a:buSzPts val="523"/>
              <a:buFont typeface="Arial"/>
              <a:buNone/>
            </a:pPr>
            <a:r>
              <a:rPr lang="en-IN" sz="1629"/>
              <a:t>{</a:t>
            </a:r>
            <a:endParaRPr sz="1629"/>
          </a:p>
          <a:p>
            <a:pPr indent="0" lvl="0" marL="0" rtl="0" algn="l">
              <a:lnSpc>
                <a:spcPct val="80000"/>
              </a:lnSpc>
              <a:spcBef>
                <a:spcPts val="308"/>
              </a:spcBef>
              <a:spcAft>
                <a:spcPts val="0"/>
              </a:spcAft>
              <a:buClr>
                <a:schemeClr val="dk1"/>
              </a:buClr>
              <a:buSzPts val="523"/>
              <a:buFont typeface="Arial"/>
              <a:buNone/>
            </a:pPr>
            <a:r>
              <a:rPr lang="en-IN" sz="1629"/>
              <a:t>int a,b;</a:t>
            </a:r>
            <a:endParaRPr sz="1629"/>
          </a:p>
          <a:p>
            <a:pPr indent="0" lvl="0" marL="0" rtl="0" algn="l">
              <a:lnSpc>
                <a:spcPct val="80000"/>
              </a:lnSpc>
              <a:spcBef>
                <a:spcPts val="308"/>
              </a:spcBef>
              <a:spcAft>
                <a:spcPts val="0"/>
              </a:spcAft>
              <a:buClr>
                <a:schemeClr val="dk1"/>
              </a:buClr>
              <a:buSzPts val="523"/>
              <a:buFont typeface="Arial"/>
              <a:buNone/>
            </a:pPr>
            <a:r>
              <a:rPr lang="en-IN" sz="1629"/>
              <a:t>public:</a:t>
            </a:r>
            <a:endParaRPr sz="1629"/>
          </a:p>
          <a:p>
            <a:pPr indent="0" lvl="0" marL="0" rtl="0" algn="l">
              <a:lnSpc>
                <a:spcPct val="80000"/>
              </a:lnSpc>
              <a:spcBef>
                <a:spcPts val="308"/>
              </a:spcBef>
              <a:spcAft>
                <a:spcPts val="0"/>
              </a:spcAft>
              <a:buClr>
                <a:schemeClr val="dk1"/>
              </a:buClr>
              <a:buSzPts val="523"/>
              <a:buFont typeface="Arial"/>
              <a:buNone/>
            </a:pPr>
            <a:r>
              <a:rPr lang="en-IN" sz="1629"/>
              <a:t>void accept(int x,int y)</a:t>
            </a:r>
            <a:endParaRPr sz="1629"/>
          </a:p>
          <a:p>
            <a:pPr indent="0" lvl="0" marL="0" rtl="0" algn="l">
              <a:lnSpc>
                <a:spcPct val="80000"/>
              </a:lnSpc>
              <a:spcBef>
                <a:spcPts val="308"/>
              </a:spcBef>
              <a:spcAft>
                <a:spcPts val="0"/>
              </a:spcAft>
              <a:buClr>
                <a:schemeClr val="dk1"/>
              </a:buClr>
              <a:buSzPts val="523"/>
              <a:buFont typeface="Arial"/>
              <a:buNone/>
            </a:pPr>
            <a:r>
              <a:rPr lang="en-IN" sz="1629"/>
              <a:t>{</a:t>
            </a:r>
            <a:endParaRPr sz="1629"/>
          </a:p>
          <a:p>
            <a:pPr indent="0" lvl="0" marL="0" rtl="0" algn="l">
              <a:lnSpc>
                <a:spcPct val="80000"/>
              </a:lnSpc>
              <a:spcBef>
                <a:spcPts val="308"/>
              </a:spcBef>
              <a:spcAft>
                <a:spcPts val="0"/>
              </a:spcAft>
              <a:buClr>
                <a:schemeClr val="dk1"/>
              </a:buClr>
              <a:buSzPts val="523"/>
              <a:buFont typeface="Arial"/>
              <a:buNone/>
            </a:pPr>
            <a:r>
              <a:rPr lang="en-IN" sz="1629"/>
              <a:t>a=x;</a:t>
            </a:r>
            <a:endParaRPr sz="1629"/>
          </a:p>
          <a:p>
            <a:pPr indent="0" lvl="0" marL="0" rtl="0" algn="l">
              <a:lnSpc>
                <a:spcPct val="80000"/>
              </a:lnSpc>
              <a:spcBef>
                <a:spcPts val="308"/>
              </a:spcBef>
              <a:spcAft>
                <a:spcPts val="0"/>
              </a:spcAft>
              <a:buClr>
                <a:schemeClr val="dk1"/>
              </a:buClr>
              <a:buSzPts val="523"/>
              <a:buFont typeface="Arial"/>
              <a:buNone/>
            </a:pPr>
            <a:r>
              <a:rPr lang="en-IN" sz="1629"/>
              <a:t>b=y;</a:t>
            </a:r>
            <a:endParaRPr sz="1629"/>
          </a:p>
          <a:p>
            <a:pPr indent="0" lvl="0" marL="0" rtl="0" algn="l">
              <a:lnSpc>
                <a:spcPct val="80000"/>
              </a:lnSpc>
              <a:spcBef>
                <a:spcPts val="308"/>
              </a:spcBef>
              <a:spcAft>
                <a:spcPts val="0"/>
              </a:spcAft>
              <a:buClr>
                <a:schemeClr val="dk1"/>
              </a:buClr>
              <a:buSzPts val="523"/>
              <a:buFont typeface="Arial"/>
              <a:buNone/>
            </a:pPr>
            <a:r>
              <a:rPr lang="en-IN" sz="1629"/>
              <a:t>}</a:t>
            </a:r>
            <a:endParaRPr sz="1629"/>
          </a:p>
          <a:p>
            <a:pPr indent="0" lvl="0" marL="0" rtl="0" algn="l">
              <a:lnSpc>
                <a:spcPct val="80000"/>
              </a:lnSpc>
              <a:spcBef>
                <a:spcPts val="308"/>
              </a:spcBef>
              <a:spcAft>
                <a:spcPts val="0"/>
              </a:spcAft>
              <a:buClr>
                <a:schemeClr val="dk1"/>
              </a:buClr>
              <a:buSzPts val="523"/>
              <a:buFont typeface="Arial"/>
              <a:buNone/>
            </a:pPr>
            <a:r>
              <a:rPr lang="en-IN" sz="1629"/>
              <a:t>void display()</a:t>
            </a:r>
            <a:endParaRPr sz="1629"/>
          </a:p>
          <a:p>
            <a:pPr indent="0" lvl="0" marL="0" rtl="0" algn="l">
              <a:lnSpc>
                <a:spcPct val="80000"/>
              </a:lnSpc>
              <a:spcBef>
                <a:spcPts val="308"/>
              </a:spcBef>
              <a:spcAft>
                <a:spcPts val="0"/>
              </a:spcAft>
              <a:buClr>
                <a:schemeClr val="dk1"/>
              </a:buClr>
              <a:buSzPts val="523"/>
              <a:buFont typeface="Arial"/>
              <a:buNone/>
            </a:pPr>
            <a:r>
              <a:rPr lang="en-IN" sz="1629"/>
              <a:t>{</a:t>
            </a:r>
            <a:endParaRPr sz="1629"/>
          </a:p>
          <a:p>
            <a:pPr indent="0" lvl="0" marL="0" rtl="0" algn="l">
              <a:lnSpc>
                <a:spcPct val="80000"/>
              </a:lnSpc>
              <a:spcBef>
                <a:spcPts val="308"/>
              </a:spcBef>
              <a:spcAft>
                <a:spcPts val="0"/>
              </a:spcAft>
              <a:buClr>
                <a:schemeClr val="dk1"/>
              </a:buClr>
              <a:buSzPts val="523"/>
              <a:buFont typeface="Arial"/>
              <a:buNone/>
            </a:pPr>
            <a:r>
              <a:rPr lang="en-IN" sz="1629"/>
              <a:t>cout&lt;&lt;"First no:"&lt;&lt;a&lt;&lt;endl;</a:t>
            </a:r>
            <a:endParaRPr sz="1629"/>
          </a:p>
          <a:p>
            <a:pPr indent="0" lvl="0" marL="0" rtl="0" algn="l">
              <a:lnSpc>
                <a:spcPct val="80000"/>
              </a:lnSpc>
              <a:spcBef>
                <a:spcPts val="308"/>
              </a:spcBef>
              <a:spcAft>
                <a:spcPts val="0"/>
              </a:spcAft>
              <a:buClr>
                <a:schemeClr val="dk1"/>
              </a:buClr>
              <a:buSzPts val="523"/>
              <a:buFont typeface="Arial"/>
              <a:buNone/>
            </a:pPr>
            <a:r>
              <a:rPr lang="en-IN" sz="1629"/>
              <a:t>cout&lt;&lt;"second no:"&lt;&lt;b&lt;&lt;endl;</a:t>
            </a:r>
            <a:endParaRPr sz="1629"/>
          </a:p>
          <a:p>
            <a:pPr indent="0" lvl="0" marL="0" rtl="0" algn="l">
              <a:lnSpc>
                <a:spcPct val="80000"/>
              </a:lnSpc>
              <a:spcBef>
                <a:spcPts val="308"/>
              </a:spcBef>
              <a:spcAft>
                <a:spcPts val="0"/>
              </a:spcAft>
              <a:buClr>
                <a:schemeClr val="dk1"/>
              </a:buClr>
              <a:buSzPts val="523"/>
              <a:buFont typeface="Arial"/>
              <a:buNone/>
            </a:pPr>
            <a:r>
              <a:rPr lang="en-IN" sz="1629"/>
              <a:t>}</a:t>
            </a:r>
            <a:endParaRPr sz="1629"/>
          </a:p>
          <a:p>
            <a:pPr indent="0" lvl="0" marL="0" rtl="0" algn="l">
              <a:lnSpc>
                <a:spcPct val="80000"/>
              </a:lnSpc>
              <a:spcBef>
                <a:spcPts val="308"/>
              </a:spcBef>
              <a:spcAft>
                <a:spcPts val="0"/>
              </a:spcAft>
              <a:buClr>
                <a:schemeClr val="dk1"/>
              </a:buClr>
              <a:buSzPts val="523"/>
              <a:buFont typeface="Arial"/>
              <a:buNone/>
            </a:pPr>
            <a:r>
              <a:rPr lang="en-IN" sz="1629"/>
              <a:t>void sum(addition A1,addition A2)</a:t>
            </a:r>
            <a:endParaRPr sz="1629"/>
          </a:p>
          <a:p>
            <a:pPr indent="0" lvl="0" marL="0" rtl="0" algn="l">
              <a:lnSpc>
                <a:spcPct val="80000"/>
              </a:lnSpc>
              <a:spcBef>
                <a:spcPts val="308"/>
              </a:spcBef>
              <a:spcAft>
                <a:spcPts val="0"/>
              </a:spcAft>
              <a:buClr>
                <a:schemeClr val="dk1"/>
              </a:buClr>
              <a:buSzPts val="523"/>
              <a:buFont typeface="Arial"/>
              <a:buNone/>
            </a:pPr>
            <a:r>
              <a:rPr lang="en-IN" sz="1629"/>
              <a:t>{</a:t>
            </a:r>
            <a:endParaRPr sz="1629"/>
          </a:p>
          <a:p>
            <a:pPr indent="0" lvl="0" marL="0" rtl="0" algn="l">
              <a:lnSpc>
                <a:spcPct val="80000"/>
              </a:lnSpc>
              <a:spcBef>
                <a:spcPts val="308"/>
              </a:spcBef>
              <a:spcAft>
                <a:spcPts val="0"/>
              </a:spcAft>
              <a:buClr>
                <a:schemeClr val="dk1"/>
              </a:buClr>
              <a:buSzPts val="523"/>
              <a:buFont typeface="Arial"/>
              <a:buNone/>
            </a:pPr>
            <a:r>
              <a:rPr lang="en-IN" sz="1629"/>
              <a:t>a=A1.a+A2.a;</a:t>
            </a:r>
            <a:endParaRPr sz="1629"/>
          </a:p>
          <a:p>
            <a:pPr indent="0" lvl="0" marL="0" rtl="0" algn="l">
              <a:lnSpc>
                <a:spcPct val="80000"/>
              </a:lnSpc>
              <a:spcBef>
                <a:spcPts val="308"/>
              </a:spcBef>
              <a:spcAft>
                <a:spcPts val="0"/>
              </a:spcAft>
              <a:buClr>
                <a:schemeClr val="dk1"/>
              </a:buClr>
              <a:buSzPts val="523"/>
              <a:buFont typeface="Arial"/>
              <a:buNone/>
            </a:pPr>
            <a:r>
              <a:rPr lang="en-IN" sz="1629"/>
              <a:t>b=A1.b+A2.b;</a:t>
            </a:r>
            <a:endParaRPr sz="1629"/>
          </a:p>
          <a:p>
            <a:pPr indent="0" lvl="0" marL="0" rtl="0" algn="l">
              <a:lnSpc>
                <a:spcPct val="80000"/>
              </a:lnSpc>
              <a:spcBef>
                <a:spcPts val="308"/>
              </a:spcBef>
              <a:spcAft>
                <a:spcPts val="0"/>
              </a:spcAft>
              <a:buClr>
                <a:schemeClr val="dk1"/>
              </a:buClr>
              <a:buSzPts val="523"/>
              <a:buFont typeface="Arial"/>
              <a:buNone/>
            </a:pPr>
            <a:r>
              <a:rPr lang="en-IN" sz="1629"/>
              <a:t>}</a:t>
            </a:r>
            <a:endParaRPr sz="1629"/>
          </a:p>
          <a:p>
            <a:pPr indent="0" lvl="0" marL="0" rtl="0" algn="l">
              <a:lnSpc>
                <a:spcPct val="80000"/>
              </a:lnSpc>
              <a:spcBef>
                <a:spcPts val="308"/>
              </a:spcBef>
              <a:spcAft>
                <a:spcPts val="0"/>
              </a:spcAft>
              <a:buClr>
                <a:schemeClr val="dk1"/>
              </a:buClr>
              <a:buSzPts val="523"/>
              <a:buFont typeface="Arial"/>
              <a:buNone/>
            </a:pPr>
            <a:r>
              <a:rPr lang="en-IN" sz="1629"/>
              <a:t>};</a:t>
            </a:r>
            <a:endParaRPr sz="1629"/>
          </a:p>
          <a:p>
            <a:pPr indent="0" lvl="0" marL="0" rtl="0" algn="l">
              <a:lnSpc>
                <a:spcPct val="80000"/>
              </a:lnSpc>
              <a:spcBef>
                <a:spcPts val="308"/>
              </a:spcBef>
              <a:spcAft>
                <a:spcPts val="0"/>
              </a:spcAft>
              <a:buClr>
                <a:schemeClr val="dk1"/>
              </a:buClr>
              <a:buSzPts val="523"/>
              <a:buFont typeface="Arial"/>
              <a:buNone/>
            </a:pPr>
            <a:r>
              <a:t/>
            </a:r>
            <a:endParaRPr sz="1629"/>
          </a:p>
          <a:p>
            <a:pPr indent="0" lvl="0" marL="0" rtl="0" algn="l">
              <a:lnSpc>
                <a:spcPct val="70000"/>
              </a:lnSpc>
              <a:spcBef>
                <a:spcPts val="1000"/>
              </a:spcBef>
              <a:spcAft>
                <a:spcPts val="0"/>
              </a:spcAft>
              <a:buSzPts val="523"/>
              <a:buNone/>
            </a:pPr>
            <a:r>
              <a:t/>
            </a:r>
            <a:endParaRPr sz="1629"/>
          </a:p>
        </p:txBody>
      </p:sp>
      <p:sp>
        <p:nvSpPr>
          <p:cNvPr id="422" name="Google Shape;422;g2edcaf2b100_0_5"/>
          <p:cNvSpPr txBox="1"/>
          <p:nvPr>
            <p:ph idx="2" type="body"/>
          </p:nvPr>
        </p:nvSpPr>
        <p:spPr>
          <a:xfrm>
            <a:off x="6172200" y="1157475"/>
            <a:ext cx="5181600" cy="5324400"/>
          </a:xfrm>
          <a:prstGeom prst="rect">
            <a:avLst/>
          </a:prstGeom>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688"/>
              <a:buFont typeface="Arial"/>
              <a:buNone/>
            </a:pPr>
            <a:r>
              <a:rPr lang="en-IN" sz="1950"/>
              <a:t>void main()</a:t>
            </a:r>
            <a:endParaRPr sz="1950"/>
          </a:p>
          <a:p>
            <a:pPr indent="0" lvl="0" marL="0" rtl="0" algn="l">
              <a:lnSpc>
                <a:spcPct val="80000"/>
              </a:lnSpc>
              <a:spcBef>
                <a:spcPts val="308"/>
              </a:spcBef>
              <a:spcAft>
                <a:spcPts val="0"/>
              </a:spcAft>
              <a:buClr>
                <a:schemeClr val="dk1"/>
              </a:buClr>
              <a:buSzPts val="688"/>
              <a:buFont typeface="Arial"/>
              <a:buNone/>
            </a:pPr>
            <a:r>
              <a:rPr lang="en-IN" sz="1950"/>
              <a:t>{</a:t>
            </a:r>
            <a:endParaRPr sz="1950"/>
          </a:p>
          <a:p>
            <a:pPr indent="0" lvl="0" marL="0" rtl="0" algn="l">
              <a:lnSpc>
                <a:spcPct val="80000"/>
              </a:lnSpc>
              <a:spcBef>
                <a:spcPts val="308"/>
              </a:spcBef>
              <a:spcAft>
                <a:spcPts val="0"/>
              </a:spcAft>
              <a:buClr>
                <a:schemeClr val="dk1"/>
              </a:buClr>
              <a:buSzPts val="688"/>
              <a:buFont typeface="Arial"/>
              <a:buNone/>
            </a:pPr>
            <a:r>
              <a:rPr lang="en-IN" sz="1950"/>
              <a:t>clrscr();</a:t>
            </a:r>
            <a:endParaRPr sz="1950"/>
          </a:p>
          <a:p>
            <a:pPr indent="0" lvl="0" marL="0" rtl="0" algn="l">
              <a:lnSpc>
                <a:spcPct val="80000"/>
              </a:lnSpc>
              <a:spcBef>
                <a:spcPts val="308"/>
              </a:spcBef>
              <a:spcAft>
                <a:spcPts val="0"/>
              </a:spcAft>
              <a:buClr>
                <a:schemeClr val="dk1"/>
              </a:buClr>
              <a:buSzPts val="688"/>
              <a:buFont typeface="Arial"/>
              <a:buNone/>
            </a:pPr>
            <a:r>
              <a:rPr lang="en-IN" sz="1950"/>
              <a:t>addition A1,A2,A3;</a:t>
            </a:r>
            <a:endParaRPr sz="1950"/>
          </a:p>
          <a:p>
            <a:pPr indent="0" lvl="0" marL="0" rtl="0" algn="l">
              <a:lnSpc>
                <a:spcPct val="80000"/>
              </a:lnSpc>
              <a:spcBef>
                <a:spcPts val="308"/>
              </a:spcBef>
              <a:spcAft>
                <a:spcPts val="0"/>
              </a:spcAft>
              <a:buClr>
                <a:schemeClr val="dk1"/>
              </a:buClr>
              <a:buSzPts val="688"/>
              <a:buFont typeface="Arial"/>
              <a:buNone/>
            </a:pPr>
            <a:r>
              <a:rPr lang="en-IN" sz="1950"/>
              <a:t>A1.accept(2,5);</a:t>
            </a:r>
            <a:endParaRPr sz="1950"/>
          </a:p>
          <a:p>
            <a:pPr indent="0" lvl="0" marL="0" rtl="0" algn="l">
              <a:lnSpc>
                <a:spcPct val="80000"/>
              </a:lnSpc>
              <a:spcBef>
                <a:spcPts val="308"/>
              </a:spcBef>
              <a:spcAft>
                <a:spcPts val="0"/>
              </a:spcAft>
              <a:buClr>
                <a:schemeClr val="dk1"/>
              </a:buClr>
              <a:buSzPts val="688"/>
              <a:buFont typeface="Arial"/>
              <a:buNone/>
            </a:pPr>
            <a:r>
              <a:rPr lang="en-IN" sz="1950"/>
              <a:t>A2.accept(4,7);</a:t>
            </a:r>
            <a:endParaRPr sz="1950"/>
          </a:p>
          <a:p>
            <a:pPr indent="0" lvl="0" marL="0" rtl="0" algn="l">
              <a:lnSpc>
                <a:spcPct val="80000"/>
              </a:lnSpc>
              <a:spcBef>
                <a:spcPts val="308"/>
              </a:spcBef>
              <a:spcAft>
                <a:spcPts val="0"/>
              </a:spcAft>
              <a:buClr>
                <a:schemeClr val="dk1"/>
              </a:buClr>
              <a:buSzPts val="688"/>
              <a:buFont typeface="Arial"/>
              <a:buNone/>
            </a:pPr>
            <a:r>
              <a:rPr lang="en-IN" sz="1950"/>
              <a:t>A3.sum(A1,A2);</a:t>
            </a:r>
            <a:endParaRPr sz="1950"/>
          </a:p>
          <a:p>
            <a:pPr indent="0" lvl="0" marL="0" rtl="0" algn="l">
              <a:lnSpc>
                <a:spcPct val="80000"/>
              </a:lnSpc>
              <a:spcBef>
                <a:spcPts val="308"/>
              </a:spcBef>
              <a:spcAft>
                <a:spcPts val="0"/>
              </a:spcAft>
              <a:buClr>
                <a:schemeClr val="dk1"/>
              </a:buClr>
              <a:buSzPts val="688"/>
              <a:buFont typeface="Arial"/>
              <a:buNone/>
            </a:pPr>
            <a:r>
              <a:rPr lang="en-IN" sz="1950"/>
              <a:t>A1.display();</a:t>
            </a:r>
            <a:endParaRPr sz="1950"/>
          </a:p>
          <a:p>
            <a:pPr indent="0" lvl="0" marL="0" rtl="0" algn="l">
              <a:lnSpc>
                <a:spcPct val="80000"/>
              </a:lnSpc>
              <a:spcBef>
                <a:spcPts val="308"/>
              </a:spcBef>
              <a:spcAft>
                <a:spcPts val="0"/>
              </a:spcAft>
              <a:buClr>
                <a:schemeClr val="dk1"/>
              </a:buClr>
              <a:buSzPts val="688"/>
              <a:buFont typeface="Arial"/>
              <a:buNone/>
            </a:pPr>
            <a:r>
              <a:rPr lang="en-IN" sz="1950"/>
              <a:t>A2.display();</a:t>
            </a:r>
            <a:endParaRPr sz="1950"/>
          </a:p>
          <a:p>
            <a:pPr indent="0" lvl="0" marL="0" rtl="0" algn="l">
              <a:lnSpc>
                <a:spcPct val="80000"/>
              </a:lnSpc>
              <a:spcBef>
                <a:spcPts val="308"/>
              </a:spcBef>
              <a:spcAft>
                <a:spcPts val="0"/>
              </a:spcAft>
              <a:buClr>
                <a:schemeClr val="dk1"/>
              </a:buClr>
              <a:buSzPts val="688"/>
              <a:buFont typeface="Arial"/>
              <a:buNone/>
            </a:pPr>
            <a:r>
              <a:rPr lang="en-IN" sz="1950"/>
              <a:t>A3.display();</a:t>
            </a:r>
            <a:endParaRPr sz="1950"/>
          </a:p>
          <a:p>
            <a:pPr indent="0" lvl="0" marL="0" rtl="0" algn="l">
              <a:lnSpc>
                <a:spcPct val="80000"/>
              </a:lnSpc>
              <a:spcBef>
                <a:spcPts val="308"/>
              </a:spcBef>
              <a:spcAft>
                <a:spcPts val="0"/>
              </a:spcAft>
              <a:buClr>
                <a:schemeClr val="dk1"/>
              </a:buClr>
              <a:buSzPts val="688"/>
              <a:buFont typeface="Arial"/>
              <a:buNone/>
            </a:pPr>
            <a:r>
              <a:rPr lang="en-IN" sz="1950"/>
              <a:t>getch();</a:t>
            </a:r>
            <a:endParaRPr sz="1950"/>
          </a:p>
          <a:p>
            <a:pPr indent="0" lvl="0" marL="0" rtl="0" algn="l">
              <a:lnSpc>
                <a:spcPct val="80000"/>
              </a:lnSpc>
              <a:spcBef>
                <a:spcPts val="308"/>
              </a:spcBef>
              <a:spcAft>
                <a:spcPts val="0"/>
              </a:spcAft>
              <a:buClr>
                <a:schemeClr val="dk1"/>
              </a:buClr>
              <a:buSzPts val="688"/>
              <a:buFont typeface="Arial"/>
              <a:buNone/>
            </a:pPr>
            <a:r>
              <a:rPr lang="en-IN" sz="1950"/>
              <a:t>}</a:t>
            </a:r>
            <a:endParaRPr sz="1950"/>
          </a:p>
          <a:p>
            <a:pPr indent="0" lvl="0" marL="0" rtl="0" algn="l">
              <a:lnSpc>
                <a:spcPct val="80000"/>
              </a:lnSpc>
              <a:spcBef>
                <a:spcPts val="308"/>
              </a:spcBef>
              <a:spcAft>
                <a:spcPts val="0"/>
              </a:spcAft>
              <a:buClr>
                <a:schemeClr val="dk1"/>
              </a:buClr>
              <a:buSzPts val="688"/>
              <a:buFont typeface="Arial"/>
              <a:buNone/>
            </a:pPr>
            <a:r>
              <a:rPr lang="en-IN" sz="1950"/>
              <a:t>/* Output:</a:t>
            </a:r>
            <a:endParaRPr sz="1950"/>
          </a:p>
          <a:p>
            <a:pPr indent="0" lvl="0" marL="0" rtl="0" algn="l">
              <a:lnSpc>
                <a:spcPct val="80000"/>
              </a:lnSpc>
              <a:spcBef>
                <a:spcPts val="308"/>
              </a:spcBef>
              <a:spcAft>
                <a:spcPts val="0"/>
              </a:spcAft>
              <a:buClr>
                <a:schemeClr val="dk1"/>
              </a:buClr>
              <a:buSzPts val="688"/>
              <a:buFont typeface="Arial"/>
              <a:buNone/>
            </a:pPr>
            <a:r>
              <a:rPr lang="en-IN" sz="1950"/>
              <a:t>First no:2</a:t>
            </a:r>
            <a:endParaRPr sz="1950"/>
          </a:p>
          <a:p>
            <a:pPr indent="0" lvl="0" marL="0" rtl="0" algn="l">
              <a:lnSpc>
                <a:spcPct val="80000"/>
              </a:lnSpc>
              <a:spcBef>
                <a:spcPts val="308"/>
              </a:spcBef>
              <a:spcAft>
                <a:spcPts val="0"/>
              </a:spcAft>
              <a:buClr>
                <a:schemeClr val="dk1"/>
              </a:buClr>
              <a:buSzPts val="688"/>
              <a:buFont typeface="Arial"/>
              <a:buNone/>
            </a:pPr>
            <a:r>
              <a:rPr lang="en-IN" sz="1950"/>
              <a:t>second no:5                                                                     </a:t>
            </a:r>
            <a:endParaRPr sz="1950"/>
          </a:p>
          <a:p>
            <a:pPr indent="0" lvl="0" marL="0" rtl="0" algn="l">
              <a:lnSpc>
                <a:spcPct val="80000"/>
              </a:lnSpc>
              <a:spcBef>
                <a:spcPts val="308"/>
              </a:spcBef>
              <a:spcAft>
                <a:spcPts val="0"/>
              </a:spcAft>
              <a:buClr>
                <a:schemeClr val="dk1"/>
              </a:buClr>
              <a:buSzPts val="688"/>
              <a:buFont typeface="Arial"/>
              <a:buNone/>
            </a:pPr>
            <a:r>
              <a:rPr lang="en-IN" sz="1950"/>
              <a:t>First no:4                                                                      </a:t>
            </a:r>
            <a:endParaRPr sz="1950"/>
          </a:p>
          <a:p>
            <a:pPr indent="0" lvl="0" marL="0" rtl="0" algn="l">
              <a:lnSpc>
                <a:spcPct val="80000"/>
              </a:lnSpc>
              <a:spcBef>
                <a:spcPts val="308"/>
              </a:spcBef>
              <a:spcAft>
                <a:spcPts val="0"/>
              </a:spcAft>
              <a:buClr>
                <a:schemeClr val="dk1"/>
              </a:buClr>
              <a:buSzPts val="688"/>
              <a:buFont typeface="Arial"/>
              <a:buNone/>
            </a:pPr>
            <a:r>
              <a:rPr lang="en-IN" sz="1950"/>
              <a:t>second no:7                                                                     </a:t>
            </a:r>
            <a:endParaRPr sz="1950"/>
          </a:p>
          <a:p>
            <a:pPr indent="0" lvl="0" marL="0" rtl="0" algn="l">
              <a:lnSpc>
                <a:spcPct val="80000"/>
              </a:lnSpc>
              <a:spcBef>
                <a:spcPts val="308"/>
              </a:spcBef>
              <a:spcAft>
                <a:spcPts val="0"/>
              </a:spcAft>
              <a:buClr>
                <a:schemeClr val="dk1"/>
              </a:buClr>
              <a:buSzPts val="688"/>
              <a:buFont typeface="Arial"/>
              <a:buNone/>
            </a:pPr>
            <a:r>
              <a:rPr lang="en-IN" sz="1950"/>
              <a:t>First no:6                                                                      </a:t>
            </a:r>
            <a:endParaRPr sz="1950"/>
          </a:p>
          <a:p>
            <a:pPr indent="0" lvl="0" marL="0" rtl="0" algn="l">
              <a:lnSpc>
                <a:spcPct val="80000"/>
              </a:lnSpc>
              <a:spcBef>
                <a:spcPts val="308"/>
              </a:spcBef>
              <a:spcAft>
                <a:spcPts val="0"/>
              </a:spcAft>
              <a:buClr>
                <a:schemeClr val="dk1"/>
              </a:buClr>
              <a:buSzPts val="688"/>
              <a:buFont typeface="Arial"/>
              <a:buNone/>
            </a:pPr>
            <a:r>
              <a:rPr lang="en-IN" sz="1950"/>
              <a:t>second no:12  */</a:t>
            </a:r>
            <a:endParaRPr sz="1950"/>
          </a:p>
          <a:p>
            <a:pPr indent="0" lvl="0" marL="0" rtl="0" algn="l">
              <a:lnSpc>
                <a:spcPct val="70000"/>
              </a:lnSpc>
              <a:spcBef>
                <a:spcPts val="1000"/>
              </a:spcBef>
              <a:spcAft>
                <a:spcPts val="0"/>
              </a:spcAft>
              <a:buSzPts val="688"/>
              <a:buNone/>
            </a:pPr>
            <a:r>
              <a:t/>
            </a:r>
            <a:endParaRPr sz="195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g2ec613b50c5_0_282"/>
          <p:cNvSpPr txBox="1"/>
          <p:nvPr>
            <p:ph type="title"/>
          </p:nvPr>
        </p:nvSpPr>
        <p:spPr>
          <a:xfrm>
            <a:off x="838200" y="365125"/>
            <a:ext cx="10515600" cy="552900"/>
          </a:xfrm>
          <a:prstGeom prst="rect">
            <a:avLst/>
          </a:prstGeom>
        </p:spPr>
        <p:txBody>
          <a:bodyPr anchorCtr="0" anchor="ctr" bIns="45700" lIns="91425" spcFirstLastPara="1" rIns="91425" wrap="square" tIns="45700">
            <a:normAutofit fontScale="90000"/>
          </a:bodyPr>
          <a:lstStyle/>
          <a:p>
            <a:pPr indent="0" lvl="0" marL="0" rtl="0" algn="l">
              <a:lnSpc>
                <a:spcPct val="85000"/>
              </a:lnSpc>
              <a:spcBef>
                <a:spcPts val="0"/>
              </a:spcBef>
              <a:spcAft>
                <a:spcPts val="0"/>
              </a:spcAft>
              <a:buNone/>
            </a:pPr>
            <a:r>
              <a:t/>
            </a:r>
            <a:endParaRPr b="1" sz="2000">
              <a:solidFill>
                <a:srgbClr val="2E2E38"/>
              </a:solidFill>
            </a:endParaRPr>
          </a:p>
          <a:p>
            <a:pPr indent="0" lvl="0" marL="0" rtl="0" algn="l">
              <a:lnSpc>
                <a:spcPct val="85000"/>
              </a:lnSpc>
              <a:spcBef>
                <a:spcPts val="0"/>
              </a:spcBef>
              <a:spcAft>
                <a:spcPts val="0"/>
              </a:spcAft>
              <a:buNone/>
            </a:pPr>
            <a:r>
              <a:t/>
            </a:r>
            <a:endParaRPr b="1" sz="2000">
              <a:solidFill>
                <a:srgbClr val="2E2E38"/>
              </a:solidFill>
            </a:endParaRPr>
          </a:p>
          <a:p>
            <a:pPr indent="0" lvl="0" marL="0" rtl="0" algn="l">
              <a:lnSpc>
                <a:spcPct val="85000"/>
              </a:lnSpc>
              <a:spcBef>
                <a:spcPts val="0"/>
              </a:spcBef>
              <a:spcAft>
                <a:spcPts val="0"/>
              </a:spcAft>
              <a:buClr>
                <a:schemeClr val="dk1"/>
              </a:buClr>
              <a:buSzPct val="70000"/>
              <a:buFont typeface="Arial"/>
              <a:buNone/>
            </a:pPr>
            <a:r>
              <a:rPr b="1" lang="en-IN" sz="2000">
                <a:solidFill>
                  <a:srgbClr val="2E2E38"/>
                </a:solidFill>
              </a:rPr>
              <a:t>Write a program to Create a class time having data members as hour and minutes and WAP to add two Time objects.</a:t>
            </a:r>
            <a:br>
              <a:rPr lang="en-IN" sz="2000">
                <a:solidFill>
                  <a:srgbClr val="2E2E38"/>
                </a:solidFill>
              </a:rPr>
            </a:br>
            <a:endParaRPr/>
          </a:p>
        </p:txBody>
      </p:sp>
      <p:sp>
        <p:nvSpPr>
          <p:cNvPr id="428" name="Google Shape;428;g2ec613b50c5_0_282"/>
          <p:cNvSpPr txBox="1"/>
          <p:nvPr>
            <p:ph idx="1" type="body"/>
          </p:nvPr>
        </p:nvSpPr>
        <p:spPr>
          <a:xfrm>
            <a:off x="838200" y="1228500"/>
            <a:ext cx="5181600" cy="4948200"/>
          </a:xfrm>
          <a:prstGeom prst="rect">
            <a:avLst/>
          </a:prstGeom>
        </p:spPr>
        <p:txBody>
          <a:bodyPr anchorCtr="0" anchor="t" bIns="45700" lIns="91425" spcFirstLastPara="1" rIns="91425" wrap="square" tIns="45700">
            <a:normAutofit fontScale="55000" lnSpcReduction="20000"/>
          </a:bodyPr>
          <a:lstStyle/>
          <a:p>
            <a:pPr indent="0" lvl="0" marL="0" rtl="0" algn="l">
              <a:spcBef>
                <a:spcPts val="1000"/>
              </a:spcBef>
              <a:spcAft>
                <a:spcPts val="0"/>
              </a:spcAft>
              <a:buClr>
                <a:schemeClr val="dk1"/>
              </a:buClr>
              <a:buSzPct val="39285"/>
              <a:buFont typeface="Arial"/>
              <a:buNone/>
            </a:pPr>
            <a:r>
              <a:rPr lang="en-IN"/>
              <a:t>#include&lt;iostream.h&gt;</a:t>
            </a:r>
            <a:endParaRPr/>
          </a:p>
          <a:p>
            <a:pPr indent="0" lvl="0" marL="0" rtl="0" algn="l">
              <a:spcBef>
                <a:spcPts val="1000"/>
              </a:spcBef>
              <a:spcAft>
                <a:spcPts val="0"/>
              </a:spcAft>
              <a:buClr>
                <a:schemeClr val="dk1"/>
              </a:buClr>
              <a:buSzPct val="39285"/>
              <a:buFont typeface="Arial"/>
              <a:buNone/>
            </a:pPr>
            <a:r>
              <a:rPr lang="en-IN"/>
              <a:t>#include&lt;conio.h&gt;</a:t>
            </a:r>
            <a:endParaRPr/>
          </a:p>
          <a:p>
            <a:pPr indent="0" lvl="0" marL="0" rtl="0" algn="l">
              <a:spcBef>
                <a:spcPts val="1000"/>
              </a:spcBef>
              <a:spcAft>
                <a:spcPts val="0"/>
              </a:spcAft>
              <a:buClr>
                <a:schemeClr val="dk1"/>
              </a:buClr>
              <a:buSzPct val="39285"/>
              <a:buFont typeface="Arial"/>
              <a:buNone/>
            </a:pPr>
            <a:r>
              <a:rPr lang="en-IN"/>
              <a:t>class time</a:t>
            </a:r>
            <a:endParaRPr/>
          </a:p>
          <a:p>
            <a:pPr indent="0" lvl="0" marL="0" rtl="0" algn="l">
              <a:spcBef>
                <a:spcPts val="1000"/>
              </a:spcBef>
              <a:spcAft>
                <a:spcPts val="0"/>
              </a:spcAft>
              <a:buClr>
                <a:schemeClr val="dk1"/>
              </a:buClr>
              <a:buSzPct val="39285"/>
              <a:buFont typeface="Arial"/>
              <a:buNone/>
            </a:pPr>
            <a:r>
              <a:rPr lang="en-IN"/>
              <a:t>{</a:t>
            </a:r>
            <a:endParaRPr/>
          </a:p>
          <a:p>
            <a:pPr indent="0" lvl="0" marL="0" rtl="0" algn="l">
              <a:spcBef>
                <a:spcPts val="1000"/>
              </a:spcBef>
              <a:spcAft>
                <a:spcPts val="0"/>
              </a:spcAft>
              <a:buClr>
                <a:schemeClr val="dk1"/>
              </a:buClr>
              <a:buSzPct val="39285"/>
              <a:buFont typeface="Arial"/>
              <a:buNone/>
            </a:pPr>
            <a:r>
              <a:rPr lang="en-IN"/>
              <a:t>  int hr , min;</a:t>
            </a:r>
            <a:endParaRPr/>
          </a:p>
          <a:p>
            <a:pPr indent="0" lvl="0" marL="0" rtl="0" algn="l">
              <a:spcBef>
                <a:spcPts val="1000"/>
              </a:spcBef>
              <a:spcAft>
                <a:spcPts val="0"/>
              </a:spcAft>
              <a:buClr>
                <a:schemeClr val="dk1"/>
              </a:buClr>
              <a:buSzPct val="39285"/>
              <a:buFont typeface="Arial"/>
              <a:buNone/>
            </a:pPr>
            <a:r>
              <a:rPr lang="en-IN"/>
              <a:t>public :</a:t>
            </a:r>
            <a:endParaRPr/>
          </a:p>
          <a:p>
            <a:pPr indent="0" lvl="0" marL="0" rtl="0" algn="l">
              <a:spcBef>
                <a:spcPts val="1000"/>
              </a:spcBef>
              <a:spcAft>
                <a:spcPts val="0"/>
              </a:spcAft>
              <a:buClr>
                <a:schemeClr val="dk1"/>
              </a:buClr>
              <a:buSzPct val="39285"/>
              <a:buFont typeface="Arial"/>
              <a:buNone/>
            </a:pPr>
            <a:r>
              <a:rPr lang="en-IN"/>
              <a:t>void setdata (int , int);</a:t>
            </a:r>
            <a:endParaRPr/>
          </a:p>
          <a:p>
            <a:pPr indent="0" lvl="0" marL="0" rtl="0" algn="l">
              <a:spcBef>
                <a:spcPts val="1000"/>
              </a:spcBef>
              <a:spcAft>
                <a:spcPts val="0"/>
              </a:spcAft>
              <a:buClr>
                <a:schemeClr val="dk1"/>
              </a:buClr>
              <a:buSzPct val="39285"/>
              <a:buFont typeface="Arial"/>
              <a:buNone/>
            </a:pPr>
            <a:r>
              <a:rPr lang="en-IN"/>
              <a:t>void add (time ,time );</a:t>
            </a:r>
            <a:endParaRPr/>
          </a:p>
          <a:p>
            <a:pPr indent="0" lvl="0" marL="0" rtl="0" algn="l">
              <a:spcBef>
                <a:spcPts val="1000"/>
              </a:spcBef>
              <a:spcAft>
                <a:spcPts val="0"/>
              </a:spcAft>
              <a:buClr>
                <a:schemeClr val="dk1"/>
              </a:buClr>
              <a:buSzPct val="39285"/>
              <a:buFont typeface="Arial"/>
              <a:buNone/>
            </a:pPr>
            <a:r>
              <a:rPr lang="en-IN"/>
              <a:t>void showdata (void);</a:t>
            </a:r>
            <a:endParaRPr/>
          </a:p>
          <a:p>
            <a:pPr indent="0" lvl="0" marL="0" rtl="0" algn="l">
              <a:spcBef>
                <a:spcPts val="1000"/>
              </a:spcBef>
              <a:spcAft>
                <a:spcPts val="0"/>
              </a:spcAft>
              <a:buClr>
                <a:schemeClr val="dk1"/>
              </a:buClr>
              <a:buSzPct val="39285"/>
              <a:buFont typeface="Arial"/>
              <a:buNone/>
            </a:pPr>
            <a:r>
              <a:rPr lang="en-IN"/>
              <a:t>};</a:t>
            </a:r>
            <a:endParaRPr/>
          </a:p>
          <a:p>
            <a:pPr indent="0" lvl="0" marL="0" rtl="0" algn="l">
              <a:spcBef>
                <a:spcPts val="1000"/>
              </a:spcBef>
              <a:spcAft>
                <a:spcPts val="0"/>
              </a:spcAft>
              <a:buClr>
                <a:schemeClr val="dk1"/>
              </a:buClr>
              <a:buSzPct val="39285"/>
              <a:buFont typeface="Arial"/>
              <a:buNone/>
            </a:pPr>
            <a:r>
              <a:rPr lang="en-IN"/>
              <a:t>void time :: setdata (int hh , int mm)</a:t>
            </a:r>
            <a:endParaRPr/>
          </a:p>
          <a:p>
            <a:pPr indent="0" lvl="0" marL="0" rtl="0" algn="l">
              <a:spcBef>
                <a:spcPts val="1000"/>
              </a:spcBef>
              <a:spcAft>
                <a:spcPts val="0"/>
              </a:spcAft>
              <a:buClr>
                <a:schemeClr val="dk1"/>
              </a:buClr>
              <a:buSzPct val="39285"/>
              <a:buFont typeface="Arial"/>
              <a:buNone/>
            </a:pPr>
            <a:r>
              <a:rPr lang="en-IN"/>
              <a:t>{</a:t>
            </a:r>
            <a:endParaRPr/>
          </a:p>
          <a:p>
            <a:pPr indent="0" lvl="0" marL="0" rtl="0" algn="l">
              <a:spcBef>
                <a:spcPts val="1000"/>
              </a:spcBef>
              <a:spcAft>
                <a:spcPts val="0"/>
              </a:spcAft>
              <a:buClr>
                <a:schemeClr val="dk1"/>
              </a:buClr>
              <a:buSzPct val="39285"/>
              <a:buFont typeface="Arial"/>
              <a:buNone/>
            </a:pPr>
            <a:r>
              <a:rPr lang="en-IN"/>
              <a:t> hr = hh;</a:t>
            </a:r>
            <a:endParaRPr/>
          </a:p>
          <a:p>
            <a:pPr indent="0" lvl="0" marL="0" rtl="0" algn="l">
              <a:spcBef>
                <a:spcPts val="1000"/>
              </a:spcBef>
              <a:spcAft>
                <a:spcPts val="0"/>
              </a:spcAft>
              <a:buClr>
                <a:schemeClr val="dk1"/>
              </a:buClr>
              <a:buSzPct val="39285"/>
              <a:buFont typeface="Arial"/>
              <a:buNone/>
            </a:pPr>
            <a:r>
              <a:rPr lang="en-IN"/>
              <a:t> min =mm;</a:t>
            </a:r>
            <a:endParaRPr/>
          </a:p>
          <a:p>
            <a:pPr indent="0" lvl="0" marL="0" rtl="0" algn="l">
              <a:spcBef>
                <a:spcPts val="1000"/>
              </a:spcBef>
              <a:spcAft>
                <a:spcPts val="0"/>
              </a:spcAft>
              <a:buClr>
                <a:schemeClr val="dk1"/>
              </a:buClr>
              <a:buSzPct val="39285"/>
              <a:buFont typeface="Arial"/>
              <a:buNone/>
            </a:pPr>
            <a:r>
              <a:rPr lang="en-IN"/>
              <a:t>}</a:t>
            </a:r>
            <a:endParaRPr/>
          </a:p>
          <a:p>
            <a:pPr indent="0" lvl="0" marL="0" rtl="0" algn="l">
              <a:spcBef>
                <a:spcPts val="1000"/>
              </a:spcBef>
              <a:spcAft>
                <a:spcPts val="0"/>
              </a:spcAft>
              <a:buNone/>
            </a:pPr>
            <a:r>
              <a:t/>
            </a:r>
            <a:endParaRPr/>
          </a:p>
        </p:txBody>
      </p:sp>
      <p:sp>
        <p:nvSpPr>
          <p:cNvPr id="429" name="Google Shape;429;g2ec613b50c5_0_282"/>
          <p:cNvSpPr txBox="1"/>
          <p:nvPr>
            <p:ph idx="2" type="body"/>
          </p:nvPr>
        </p:nvSpPr>
        <p:spPr>
          <a:xfrm>
            <a:off x="6172200" y="1228625"/>
            <a:ext cx="5181600" cy="4948200"/>
          </a:xfrm>
          <a:prstGeom prst="rect">
            <a:avLst/>
          </a:prstGeom>
        </p:spPr>
        <p:txBody>
          <a:bodyPr anchorCtr="0" anchor="t" bIns="45700" lIns="91425" spcFirstLastPara="1" rIns="91425" wrap="square" tIns="45700">
            <a:normAutofit fontScale="55000" lnSpcReduction="20000"/>
          </a:bodyPr>
          <a:lstStyle/>
          <a:p>
            <a:pPr indent="0" lvl="0" marL="0" rtl="0" algn="l">
              <a:spcBef>
                <a:spcPts val="1000"/>
              </a:spcBef>
              <a:spcAft>
                <a:spcPts val="0"/>
              </a:spcAft>
              <a:buClr>
                <a:schemeClr val="dk1"/>
              </a:buClr>
              <a:buSzPct val="39285"/>
              <a:buFont typeface="Arial"/>
              <a:buNone/>
            </a:pPr>
            <a:r>
              <a:rPr lang="en-IN"/>
              <a:t>void time ::  add (time t1 , time t2)</a:t>
            </a:r>
            <a:endParaRPr/>
          </a:p>
          <a:p>
            <a:pPr indent="0" lvl="0" marL="0" rtl="0" algn="l">
              <a:spcBef>
                <a:spcPts val="1000"/>
              </a:spcBef>
              <a:spcAft>
                <a:spcPts val="0"/>
              </a:spcAft>
              <a:buClr>
                <a:schemeClr val="dk1"/>
              </a:buClr>
              <a:buSzPct val="39285"/>
              <a:buFont typeface="Arial"/>
              <a:buNone/>
            </a:pPr>
            <a:r>
              <a:rPr lang="en-IN"/>
              <a:t>{</a:t>
            </a:r>
            <a:endParaRPr/>
          </a:p>
          <a:p>
            <a:pPr indent="0" lvl="0" marL="0" rtl="0" algn="l">
              <a:spcBef>
                <a:spcPts val="1000"/>
              </a:spcBef>
              <a:spcAft>
                <a:spcPts val="0"/>
              </a:spcAft>
              <a:buClr>
                <a:schemeClr val="dk1"/>
              </a:buClr>
              <a:buSzPct val="39285"/>
              <a:buFont typeface="Arial"/>
              <a:buNone/>
            </a:pPr>
            <a:r>
              <a:rPr lang="en-IN"/>
              <a:t>  hr = t1.hr + t2.hr;</a:t>
            </a:r>
            <a:endParaRPr/>
          </a:p>
          <a:p>
            <a:pPr indent="0" lvl="0" marL="0" rtl="0" algn="l">
              <a:spcBef>
                <a:spcPts val="1000"/>
              </a:spcBef>
              <a:spcAft>
                <a:spcPts val="0"/>
              </a:spcAft>
              <a:buClr>
                <a:schemeClr val="dk1"/>
              </a:buClr>
              <a:buSzPct val="39285"/>
              <a:buFont typeface="Arial"/>
              <a:buNone/>
            </a:pPr>
            <a:r>
              <a:rPr lang="en-IN"/>
              <a:t>  min = t1.min + t2.min;</a:t>
            </a:r>
            <a:endParaRPr/>
          </a:p>
          <a:p>
            <a:pPr indent="0" lvl="0" marL="0" rtl="0" algn="l">
              <a:spcBef>
                <a:spcPts val="1000"/>
              </a:spcBef>
              <a:spcAft>
                <a:spcPts val="0"/>
              </a:spcAft>
              <a:buClr>
                <a:schemeClr val="dk1"/>
              </a:buClr>
              <a:buSzPct val="39285"/>
              <a:buFont typeface="Arial"/>
              <a:buNone/>
            </a:pPr>
            <a:r>
              <a:rPr lang="en-IN"/>
              <a:t>  if ( min &gt;= 60 )</a:t>
            </a:r>
            <a:endParaRPr/>
          </a:p>
          <a:p>
            <a:pPr indent="0" lvl="0" marL="0" rtl="0" algn="l">
              <a:spcBef>
                <a:spcPts val="1000"/>
              </a:spcBef>
              <a:spcAft>
                <a:spcPts val="0"/>
              </a:spcAft>
              <a:buClr>
                <a:schemeClr val="dk1"/>
              </a:buClr>
              <a:buSzPct val="39285"/>
              <a:buFont typeface="Arial"/>
              <a:buNone/>
            </a:pPr>
            <a:r>
              <a:rPr lang="en-IN"/>
              <a:t> {</a:t>
            </a:r>
            <a:endParaRPr/>
          </a:p>
          <a:p>
            <a:pPr indent="0" lvl="0" marL="0" rtl="0" algn="l">
              <a:spcBef>
                <a:spcPts val="1000"/>
              </a:spcBef>
              <a:spcAft>
                <a:spcPts val="0"/>
              </a:spcAft>
              <a:buClr>
                <a:schemeClr val="dk1"/>
              </a:buClr>
              <a:buSzPct val="39285"/>
              <a:buFont typeface="Arial"/>
              <a:buNone/>
            </a:pPr>
            <a:r>
              <a:rPr lang="en-IN"/>
              <a:t>   hr = hr + (min / 60);</a:t>
            </a:r>
            <a:endParaRPr/>
          </a:p>
          <a:p>
            <a:pPr indent="0" lvl="0" marL="0" rtl="0" algn="l">
              <a:spcBef>
                <a:spcPts val="1000"/>
              </a:spcBef>
              <a:spcAft>
                <a:spcPts val="0"/>
              </a:spcAft>
              <a:buClr>
                <a:schemeClr val="dk1"/>
              </a:buClr>
              <a:buSzPct val="39285"/>
              <a:buFont typeface="Arial"/>
              <a:buNone/>
            </a:pPr>
            <a:r>
              <a:rPr lang="en-IN"/>
              <a:t>   min = min % 60;</a:t>
            </a:r>
            <a:endParaRPr/>
          </a:p>
          <a:p>
            <a:pPr indent="0" lvl="0" marL="0" rtl="0" algn="l">
              <a:spcBef>
                <a:spcPts val="1000"/>
              </a:spcBef>
              <a:spcAft>
                <a:spcPts val="0"/>
              </a:spcAft>
              <a:buClr>
                <a:schemeClr val="dk1"/>
              </a:buClr>
              <a:buSzPct val="39285"/>
              <a:buFont typeface="Arial"/>
              <a:buNone/>
            </a:pPr>
            <a:r>
              <a:rPr lang="en-IN"/>
              <a:t>  }</a:t>
            </a:r>
            <a:endParaRPr/>
          </a:p>
          <a:p>
            <a:pPr indent="0" lvl="0" marL="0" rtl="0" algn="l">
              <a:spcBef>
                <a:spcPts val="1000"/>
              </a:spcBef>
              <a:spcAft>
                <a:spcPts val="0"/>
              </a:spcAft>
              <a:buClr>
                <a:schemeClr val="dk1"/>
              </a:buClr>
              <a:buSzPct val="39285"/>
              <a:buFont typeface="Arial"/>
              <a:buNone/>
            </a:pPr>
            <a:r>
              <a:rPr lang="en-IN"/>
              <a:t>}</a:t>
            </a:r>
            <a:endParaRPr/>
          </a:p>
          <a:p>
            <a:pPr indent="0" lvl="0" marL="0" rtl="0" algn="l">
              <a:spcBef>
                <a:spcPts val="1000"/>
              </a:spcBef>
              <a:spcAft>
                <a:spcPts val="0"/>
              </a:spcAft>
              <a:buClr>
                <a:schemeClr val="dk1"/>
              </a:buClr>
              <a:buSzPct val="39285"/>
              <a:buFont typeface="Arial"/>
              <a:buNone/>
            </a:pPr>
            <a:r>
              <a:rPr lang="en-IN"/>
              <a:t>void time :: showdata(void)</a:t>
            </a:r>
            <a:endParaRPr/>
          </a:p>
          <a:p>
            <a:pPr indent="0" lvl="0" marL="0" rtl="0" algn="l">
              <a:spcBef>
                <a:spcPts val="1000"/>
              </a:spcBef>
              <a:spcAft>
                <a:spcPts val="0"/>
              </a:spcAft>
              <a:buClr>
                <a:schemeClr val="dk1"/>
              </a:buClr>
              <a:buSzPct val="39285"/>
              <a:buFont typeface="Arial"/>
              <a:buNone/>
            </a:pPr>
            <a:r>
              <a:rPr lang="en-IN"/>
              <a:t>{</a:t>
            </a:r>
            <a:endParaRPr/>
          </a:p>
          <a:p>
            <a:pPr indent="0" lvl="0" marL="0" rtl="0" algn="l">
              <a:spcBef>
                <a:spcPts val="1000"/>
              </a:spcBef>
              <a:spcAft>
                <a:spcPts val="0"/>
              </a:spcAft>
              <a:buClr>
                <a:schemeClr val="dk1"/>
              </a:buClr>
              <a:buSzPct val="39285"/>
              <a:buFont typeface="Arial"/>
              <a:buNone/>
            </a:pPr>
            <a:r>
              <a:rPr lang="en-IN"/>
              <a:t>cout&lt;&lt; hr&lt;&lt; ":" &lt;&lt; min ;</a:t>
            </a:r>
            <a:endParaRPr/>
          </a:p>
          <a:p>
            <a:pPr indent="0" lvl="0" marL="0" rtl="0" algn="l">
              <a:spcBef>
                <a:spcPts val="1000"/>
              </a:spcBef>
              <a:spcAft>
                <a:spcPts val="0"/>
              </a:spcAft>
              <a:buClr>
                <a:schemeClr val="dk1"/>
              </a:buClr>
              <a:buSzPct val="39285"/>
              <a:buFont typeface="Arial"/>
              <a:buNone/>
            </a:pPr>
            <a:r>
              <a:rPr lang="en-IN"/>
              <a:t>}</a:t>
            </a:r>
            <a:endParaRPr/>
          </a:p>
          <a:p>
            <a:pPr indent="0" lvl="0" marL="0" rtl="0" algn="l">
              <a:spcBef>
                <a:spcPts val="1000"/>
              </a:spcBef>
              <a:spcAft>
                <a:spcPts val="0"/>
              </a:spcAft>
              <a:buClr>
                <a:schemeClr val="dk1"/>
              </a:buClr>
              <a:buSzPct val="39285"/>
              <a:buFont typeface="Arial"/>
              <a:buNone/>
            </a:pPr>
            <a:r>
              <a:t/>
            </a:r>
            <a:endParaRPr/>
          </a:p>
          <a:p>
            <a:pPr indent="0" lvl="0" marL="0" rtl="0" algn="l">
              <a:spcBef>
                <a:spcPts val="1000"/>
              </a:spcBef>
              <a:spcAft>
                <a:spcPts val="0"/>
              </a:spcAft>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g2ec613b50c5_0_289"/>
          <p:cNvSpPr txBox="1"/>
          <p:nvPr>
            <p:ph type="title"/>
          </p:nvPr>
        </p:nvSpPr>
        <p:spPr>
          <a:xfrm>
            <a:off x="838200" y="365125"/>
            <a:ext cx="10515600" cy="5934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t/>
            </a:r>
            <a:endParaRPr/>
          </a:p>
        </p:txBody>
      </p:sp>
      <p:sp>
        <p:nvSpPr>
          <p:cNvPr id="435" name="Google Shape;435;g2ec613b50c5_0_289"/>
          <p:cNvSpPr txBox="1"/>
          <p:nvPr>
            <p:ph idx="1" type="body"/>
          </p:nvPr>
        </p:nvSpPr>
        <p:spPr>
          <a:xfrm>
            <a:off x="838200" y="1242000"/>
            <a:ext cx="5181600" cy="4934700"/>
          </a:xfrm>
          <a:prstGeom prst="rect">
            <a:avLst/>
          </a:prstGeom>
        </p:spPr>
        <p:txBody>
          <a:bodyPr anchorCtr="0" anchor="t" bIns="45700" lIns="91425" spcFirstLastPara="1" rIns="91425" wrap="square" tIns="45700">
            <a:normAutofit fontScale="62500" lnSpcReduction="20000"/>
          </a:bodyPr>
          <a:lstStyle/>
          <a:p>
            <a:pPr indent="0" lvl="0" marL="0" rtl="0" algn="l">
              <a:spcBef>
                <a:spcPts val="1000"/>
              </a:spcBef>
              <a:spcAft>
                <a:spcPts val="0"/>
              </a:spcAft>
              <a:buClr>
                <a:schemeClr val="dk1"/>
              </a:buClr>
              <a:buSzPct val="39285"/>
              <a:buFont typeface="Arial"/>
              <a:buNone/>
            </a:pPr>
            <a:r>
              <a:rPr lang="en-IN"/>
              <a:t>void main()</a:t>
            </a:r>
            <a:endParaRPr/>
          </a:p>
          <a:p>
            <a:pPr indent="0" lvl="0" marL="0" rtl="0" algn="l">
              <a:spcBef>
                <a:spcPts val="1000"/>
              </a:spcBef>
              <a:spcAft>
                <a:spcPts val="0"/>
              </a:spcAft>
              <a:buClr>
                <a:schemeClr val="dk1"/>
              </a:buClr>
              <a:buSzPct val="39285"/>
              <a:buFont typeface="Arial"/>
              <a:buNone/>
            </a:pPr>
            <a:r>
              <a:rPr lang="en-IN"/>
              <a:t>{</a:t>
            </a:r>
            <a:endParaRPr/>
          </a:p>
          <a:p>
            <a:pPr indent="0" lvl="0" marL="0" rtl="0" algn="l">
              <a:spcBef>
                <a:spcPts val="1000"/>
              </a:spcBef>
              <a:spcAft>
                <a:spcPts val="0"/>
              </a:spcAft>
              <a:buClr>
                <a:schemeClr val="dk1"/>
              </a:buClr>
              <a:buSzPct val="39285"/>
              <a:buFont typeface="Arial"/>
              <a:buNone/>
            </a:pPr>
            <a:r>
              <a:rPr lang="en-IN"/>
              <a:t> time t1,t2,t3;</a:t>
            </a:r>
            <a:endParaRPr/>
          </a:p>
          <a:p>
            <a:pPr indent="0" lvl="0" marL="0" rtl="0" algn="l">
              <a:spcBef>
                <a:spcPts val="1000"/>
              </a:spcBef>
              <a:spcAft>
                <a:spcPts val="0"/>
              </a:spcAft>
              <a:buClr>
                <a:schemeClr val="dk1"/>
              </a:buClr>
              <a:buSzPct val="39285"/>
              <a:buFont typeface="Arial"/>
              <a:buNone/>
            </a:pPr>
            <a:r>
              <a:rPr lang="en-IN"/>
              <a:t>t1.setdata (3,50);</a:t>
            </a:r>
            <a:endParaRPr/>
          </a:p>
          <a:p>
            <a:pPr indent="0" lvl="0" marL="0" rtl="0" algn="l">
              <a:spcBef>
                <a:spcPts val="1000"/>
              </a:spcBef>
              <a:spcAft>
                <a:spcPts val="0"/>
              </a:spcAft>
              <a:buClr>
                <a:schemeClr val="dk1"/>
              </a:buClr>
              <a:buSzPct val="39285"/>
              <a:buFont typeface="Arial"/>
              <a:buNone/>
            </a:pPr>
            <a:r>
              <a:rPr lang="en-IN"/>
              <a:t>t2.setdata (4 ,30);</a:t>
            </a:r>
            <a:endParaRPr/>
          </a:p>
          <a:p>
            <a:pPr indent="0" lvl="0" marL="0" rtl="0" algn="l">
              <a:spcBef>
                <a:spcPts val="1000"/>
              </a:spcBef>
              <a:spcAft>
                <a:spcPts val="0"/>
              </a:spcAft>
              <a:buClr>
                <a:schemeClr val="dk1"/>
              </a:buClr>
              <a:buSzPct val="39285"/>
              <a:buFont typeface="Arial"/>
              <a:buNone/>
            </a:pPr>
            <a:r>
              <a:rPr lang="en-IN"/>
              <a:t>t3.add (t1, t2);	// result is in t3 </a:t>
            </a:r>
            <a:endParaRPr/>
          </a:p>
          <a:p>
            <a:pPr indent="0" lvl="0" marL="0" rtl="0" algn="l">
              <a:spcBef>
                <a:spcPts val="1000"/>
              </a:spcBef>
              <a:spcAft>
                <a:spcPts val="0"/>
              </a:spcAft>
              <a:buClr>
                <a:schemeClr val="dk1"/>
              </a:buClr>
              <a:buSzPct val="39285"/>
              <a:buFont typeface="Arial"/>
              <a:buNone/>
            </a:pPr>
            <a:r>
              <a:rPr lang="en-IN"/>
              <a:t>t3.showdata();</a:t>
            </a:r>
            <a:endParaRPr/>
          </a:p>
          <a:p>
            <a:pPr indent="0" lvl="0" marL="0" rtl="0" algn="l">
              <a:spcBef>
                <a:spcPts val="1000"/>
              </a:spcBef>
              <a:spcAft>
                <a:spcPts val="0"/>
              </a:spcAft>
              <a:buClr>
                <a:schemeClr val="dk1"/>
              </a:buClr>
              <a:buSzPct val="39285"/>
              <a:buFont typeface="Arial"/>
              <a:buNone/>
            </a:pPr>
            <a:r>
              <a:rPr lang="en-IN"/>
              <a:t>getch();</a:t>
            </a:r>
            <a:endParaRPr/>
          </a:p>
          <a:p>
            <a:pPr indent="0" lvl="0" marL="0" rtl="0" algn="l">
              <a:spcBef>
                <a:spcPts val="1000"/>
              </a:spcBef>
              <a:spcAft>
                <a:spcPts val="0"/>
              </a:spcAft>
              <a:buClr>
                <a:schemeClr val="dk1"/>
              </a:buClr>
              <a:buSzPct val="39285"/>
              <a:buFont typeface="Arial"/>
              <a:buNone/>
            </a:pPr>
            <a:r>
              <a:rPr lang="en-IN"/>
              <a:t>}</a:t>
            </a:r>
            <a:endParaRPr/>
          </a:p>
          <a:p>
            <a:pPr indent="0" lvl="0" marL="0" rtl="0" algn="l">
              <a:spcBef>
                <a:spcPts val="1000"/>
              </a:spcBef>
              <a:spcAft>
                <a:spcPts val="0"/>
              </a:spcAft>
              <a:buClr>
                <a:schemeClr val="dk1"/>
              </a:buClr>
              <a:buSzPct val="39285"/>
              <a:buFont typeface="Arial"/>
              <a:buNone/>
            </a:pPr>
            <a:r>
              <a:rPr lang="en-IN"/>
              <a:t>/*Output:</a:t>
            </a:r>
            <a:endParaRPr/>
          </a:p>
          <a:p>
            <a:pPr indent="0" lvl="0" marL="0" rtl="0" algn="l">
              <a:spcBef>
                <a:spcPts val="1000"/>
              </a:spcBef>
              <a:spcAft>
                <a:spcPts val="0"/>
              </a:spcAft>
              <a:buClr>
                <a:schemeClr val="dk1"/>
              </a:buClr>
              <a:buSzPct val="39285"/>
              <a:buFont typeface="Arial"/>
              <a:buNone/>
            </a:pPr>
            <a:r>
              <a:t/>
            </a:r>
            <a:endParaRPr/>
          </a:p>
          <a:p>
            <a:pPr indent="0" lvl="0" marL="0" rtl="0" algn="l">
              <a:spcBef>
                <a:spcPts val="1000"/>
              </a:spcBef>
              <a:spcAft>
                <a:spcPts val="0"/>
              </a:spcAft>
              <a:buClr>
                <a:schemeClr val="dk1"/>
              </a:buClr>
              <a:buSzPct val="39285"/>
              <a:buFont typeface="Arial"/>
              <a:buNone/>
            </a:pPr>
            <a:r>
              <a:rPr lang="en-IN"/>
              <a:t>8:20</a:t>
            </a:r>
            <a:endParaRPr/>
          </a:p>
          <a:p>
            <a:pPr indent="0" lvl="0" marL="0" rtl="0" algn="l">
              <a:spcBef>
                <a:spcPts val="1000"/>
              </a:spcBef>
              <a:spcAft>
                <a:spcPts val="0"/>
              </a:spcAft>
              <a:buClr>
                <a:schemeClr val="dk1"/>
              </a:buClr>
              <a:buSzPct val="39285"/>
              <a:buFont typeface="Arial"/>
              <a:buNone/>
            </a:pPr>
            <a:r>
              <a:t/>
            </a:r>
            <a:endParaRPr/>
          </a:p>
          <a:p>
            <a:pPr indent="0" lvl="0" marL="0" rtl="0" algn="l">
              <a:spcBef>
                <a:spcPts val="1000"/>
              </a:spcBef>
              <a:spcAft>
                <a:spcPts val="0"/>
              </a:spcAft>
              <a:buClr>
                <a:schemeClr val="dk1"/>
              </a:buClr>
              <a:buSzPct val="39285"/>
              <a:buFont typeface="Arial"/>
              <a:buNone/>
            </a:pPr>
            <a:r>
              <a:rPr lang="en-IN"/>
              <a:t>*/</a:t>
            </a:r>
            <a:endParaRPr/>
          </a:p>
          <a:p>
            <a:pPr indent="0" lvl="0" marL="0" rtl="0" algn="l">
              <a:spcBef>
                <a:spcPts val="1000"/>
              </a:spcBef>
              <a:spcAft>
                <a:spcPts val="0"/>
              </a:spcAft>
              <a:buNone/>
            </a:pPr>
            <a:r>
              <a:t/>
            </a:r>
            <a:endParaRPr/>
          </a:p>
        </p:txBody>
      </p:sp>
      <p:sp>
        <p:nvSpPr>
          <p:cNvPr id="436" name="Google Shape;436;g2ec613b50c5_0_289"/>
          <p:cNvSpPr txBox="1"/>
          <p:nvPr>
            <p:ph idx="2" type="body"/>
          </p:nvPr>
        </p:nvSpPr>
        <p:spPr>
          <a:xfrm>
            <a:off x="6172200" y="1242125"/>
            <a:ext cx="5181600" cy="49347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g2ec613b50c5_0_295"/>
          <p:cNvSpPr txBox="1"/>
          <p:nvPr>
            <p:ph type="title"/>
          </p:nvPr>
        </p:nvSpPr>
        <p:spPr>
          <a:xfrm>
            <a:off x="838200" y="229500"/>
            <a:ext cx="10515600" cy="769500"/>
          </a:xfrm>
          <a:prstGeom prst="rect">
            <a:avLst/>
          </a:prstGeom>
        </p:spPr>
        <p:txBody>
          <a:bodyPr anchorCtr="0" anchor="ctr" bIns="45700" lIns="91425" spcFirstLastPara="1" rIns="91425" wrap="square" tIns="45700">
            <a:noAutofit/>
          </a:bodyPr>
          <a:lstStyle/>
          <a:p>
            <a:pPr indent="0" lvl="0" marL="0" rtl="0" algn="l">
              <a:lnSpc>
                <a:spcPct val="85000"/>
              </a:lnSpc>
              <a:spcBef>
                <a:spcPts val="0"/>
              </a:spcBef>
              <a:spcAft>
                <a:spcPts val="0"/>
              </a:spcAft>
              <a:buSzPts val="990"/>
              <a:buNone/>
            </a:pPr>
            <a:r>
              <a:rPr b="1" lang="en-IN" sz="2000">
                <a:solidFill>
                  <a:srgbClr val="2E2E38"/>
                </a:solidFill>
              </a:rPr>
              <a:t>Declare a class distance having data members as feet and inches. Write a program to add two distances.</a:t>
            </a:r>
            <a:endParaRPr b="1" sz="2000">
              <a:solidFill>
                <a:srgbClr val="2E2E38"/>
              </a:solidFill>
            </a:endParaRPr>
          </a:p>
          <a:p>
            <a:pPr indent="0" lvl="0" marL="0" rtl="0" algn="l">
              <a:lnSpc>
                <a:spcPct val="85000"/>
              </a:lnSpc>
              <a:spcBef>
                <a:spcPts val="0"/>
              </a:spcBef>
              <a:spcAft>
                <a:spcPts val="0"/>
              </a:spcAft>
              <a:buClr>
                <a:schemeClr val="dk1"/>
              </a:buClr>
              <a:buSzPts val="990"/>
              <a:buFont typeface="Arial"/>
              <a:buNone/>
            </a:pPr>
            <a:r>
              <a:t/>
            </a:r>
            <a:endParaRPr b="1" sz="2000">
              <a:solidFill>
                <a:srgbClr val="2E2E38"/>
              </a:solidFill>
            </a:endParaRPr>
          </a:p>
        </p:txBody>
      </p:sp>
      <p:sp>
        <p:nvSpPr>
          <p:cNvPr id="442" name="Google Shape;442;g2ec613b50c5_0_295"/>
          <p:cNvSpPr txBox="1"/>
          <p:nvPr>
            <p:ph idx="1" type="body"/>
          </p:nvPr>
        </p:nvSpPr>
        <p:spPr>
          <a:xfrm>
            <a:off x="838200" y="846625"/>
            <a:ext cx="5181600" cy="5535000"/>
          </a:xfrm>
          <a:prstGeom prst="rect">
            <a:avLst/>
          </a:prstGeom>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lang="en-IN" sz="1600">
                <a:latin typeface="Arial"/>
                <a:ea typeface="Arial"/>
                <a:cs typeface="Arial"/>
                <a:sym typeface="Arial"/>
              </a:rPr>
              <a:t># include &lt;iostream.h&gt;</a:t>
            </a:r>
            <a:endParaRPr sz="1600">
              <a:latin typeface="Arial"/>
              <a:ea typeface="Arial"/>
              <a:cs typeface="Arial"/>
              <a:sym typeface="Arial"/>
            </a:endParaRPr>
          </a:p>
          <a:p>
            <a:pPr indent="0" lvl="0" marL="0" rtl="0" algn="l">
              <a:lnSpc>
                <a:spcPct val="90000"/>
              </a:lnSpc>
              <a:spcBef>
                <a:spcPts val="0"/>
              </a:spcBef>
              <a:spcAft>
                <a:spcPts val="0"/>
              </a:spcAft>
              <a:buClr>
                <a:schemeClr val="dk1"/>
              </a:buClr>
              <a:buSzPts val="1400"/>
              <a:buFont typeface="Arial"/>
              <a:buNone/>
            </a:pPr>
            <a:r>
              <a:rPr lang="en-IN" sz="1600">
                <a:latin typeface="Arial"/>
                <a:ea typeface="Arial"/>
                <a:cs typeface="Arial"/>
                <a:sym typeface="Arial"/>
              </a:rPr>
              <a:t>#include&lt;conio.h&gt;</a:t>
            </a:r>
            <a:endParaRPr sz="1600">
              <a:latin typeface="Arial"/>
              <a:ea typeface="Arial"/>
              <a:cs typeface="Arial"/>
              <a:sym typeface="Arial"/>
            </a:endParaRPr>
          </a:p>
          <a:p>
            <a:pPr indent="0" lvl="0" marL="0" rtl="0" algn="l">
              <a:lnSpc>
                <a:spcPct val="90000"/>
              </a:lnSpc>
              <a:spcBef>
                <a:spcPts val="0"/>
              </a:spcBef>
              <a:spcAft>
                <a:spcPts val="0"/>
              </a:spcAft>
              <a:buClr>
                <a:schemeClr val="dk1"/>
              </a:buClr>
              <a:buSzPts val="1400"/>
              <a:buFont typeface="Arial"/>
              <a:buNone/>
            </a:pPr>
            <a:r>
              <a:rPr lang="en-IN" sz="1600">
                <a:latin typeface="Arial"/>
                <a:ea typeface="Arial"/>
                <a:cs typeface="Arial"/>
                <a:sym typeface="Arial"/>
              </a:rPr>
              <a:t>class distance</a:t>
            </a:r>
            <a:endParaRPr sz="1600">
              <a:latin typeface="Arial"/>
              <a:ea typeface="Arial"/>
              <a:cs typeface="Arial"/>
              <a:sym typeface="Arial"/>
            </a:endParaRPr>
          </a:p>
          <a:p>
            <a:pPr indent="0" lvl="0" marL="0" rtl="0" algn="l">
              <a:lnSpc>
                <a:spcPct val="90000"/>
              </a:lnSpc>
              <a:spcBef>
                <a:spcPts val="0"/>
              </a:spcBef>
              <a:spcAft>
                <a:spcPts val="0"/>
              </a:spcAft>
              <a:buClr>
                <a:schemeClr val="dk1"/>
              </a:buClr>
              <a:buSzPts val="1400"/>
              <a:buFont typeface="Arial"/>
              <a:buNone/>
            </a:pPr>
            <a:r>
              <a:rPr lang="en-IN" sz="1600">
                <a:latin typeface="Arial"/>
                <a:ea typeface="Arial"/>
                <a:cs typeface="Arial"/>
                <a:sym typeface="Arial"/>
              </a:rPr>
              <a:t>{</a:t>
            </a:r>
            <a:endParaRPr sz="1600">
              <a:latin typeface="Arial"/>
              <a:ea typeface="Arial"/>
              <a:cs typeface="Arial"/>
              <a:sym typeface="Arial"/>
            </a:endParaRPr>
          </a:p>
          <a:p>
            <a:pPr indent="0" lvl="0" marL="0" rtl="0" algn="l">
              <a:lnSpc>
                <a:spcPct val="90000"/>
              </a:lnSpc>
              <a:spcBef>
                <a:spcPts val="0"/>
              </a:spcBef>
              <a:spcAft>
                <a:spcPts val="0"/>
              </a:spcAft>
              <a:buClr>
                <a:schemeClr val="dk1"/>
              </a:buClr>
              <a:buSzPts val="1400"/>
              <a:buFont typeface="Arial"/>
              <a:buNone/>
            </a:pPr>
            <a:r>
              <a:rPr lang="en-IN" sz="1600">
                <a:latin typeface="Arial"/>
                <a:ea typeface="Arial"/>
                <a:cs typeface="Arial"/>
                <a:sym typeface="Arial"/>
              </a:rPr>
              <a:t>  int feet , inches;</a:t>
            </a:r>
            <a:endParaRPr sz="1600">
              <a:latin typeface="Arial"/>
              <a:ea typeface="Arial"/>
              <a:cs typeface="Arial"/>
              <a:sym typeface="Arial"/>
            </a:endParaRPr>
          </a:p>
          <a:p>
            <a:pPr indent="0" lvl="0" marL="0" rtl="0" algn="l">
              <a:lnSpc>
                <a:spcPct val="90000"/>
              </a:lnSpc>
              <a:spcBef>
                <a:spcPts val="0"/>
              </a:spcBef>
              <a:spcAft>
                <a:spcPts val="0"/>
              </a:spcAft>
              <a:buClr>
                <a:schemeClr val="dk1"/>
              </a:buClr>
              <a:buSzPts val="1400"/>
              <a:buFont typeface="Arial"/>
              <a:buNone/>
            </a:pPr>
            <a:r>
              <a:rPr lang="en-IN" sz="1600">
                <a:latin typeface="Arial"/>
                <a:ea typeface="Arial"/>
                <a:cs typeface="Arial"/>
                <a:sym typeface="Arial"/>
              </a:rPr>
              <a:t>public : void setdata (int , int );</a:t>
            </a:r>
            <a:endParaRPr sz="1600">
              <a:latin typeface="Arial"/>
              <a:ea typeface="Arial"/>
              <a:cs typeface="Arial"/>
              <a:sym typeface="Arial"/>
            </a:endParaRPr>
          </a:p>
          <a:p>
            <a:pPr indent="0" lvl="0" marL="0" rtl="0" algn="l">
              <a:lnSpc>
                <a:spcPct val="90000"/>
              </a:lnSpc>
              <a:spcBef>
                <a:spcPts val="0"/>
              </a:spcBef>
              <a:spcAft>
                <a:spcPts val="0"/>
              </a:spcAft>
              <a:buClr>
                <a:schemeClr val="dk1"/>
              </a:buClr>
              <a:buSzPts val="1400"/>
              <a:buFont typeface="Arial"/>
              <a:buNone/>
            </a:pPr>
            <a:r>
              <a:rPr lang="en-IN" sz="1600">
                <a:latin typeface="Arial"/>
                <a:ea typeface="Arial"/>
                <a:cs typeface="Arial"/>
                <a:sym typeface="Arial"/>
              </a:rPr>
              <a:t>void add (distance , distance );</a:t>
            </a:r>
            <a:endParaRPr sz="1600">
              <a:latin typeface="Arial"/>
              <a:ea typeface="Arial"/>
              <a:cs typeface="Arial"/>
              <a:sym typeface="Arial"/>
            </a:endParaRPr>
          </a:p>
          <a:p>
            <a:pPr indent="0" lvl="0" marL="0" rtl="0" algn="l">
              <a:lnSpc>
                <a:spcPct val="90000"/>
              </a:lnSpc>
              <a:spcBef>
                <a:spcPts val="0"/>
              </a:spcBef>
              <a:spcAft>
                <a:spcPts val="0"/>
              </a:spcAft>
              <a:buClr>
                <a:schemeClr val="dk1"/>
              </a:buClr>
              <a:buSzPts val="1400"/>
              <a:buFont typeface="Arial"/>
              <a:buNone/>
            </a:pPr>
            <a:r>
              <a:rPr lang="en-IN" sz="1600">
                <a:latin typeface="Arial"/>
                <a:ea typeface="Arial"/>
                <a:cs typeface="Arial"/>
                <a:sym typeface="Arial"/>
              </a:rPr>
              <a:t>void showdata (void);</a:t>
            </a:r>
            <a:endParaRPr sz="1600">
              <a:latin typeface="Arial"/>
              <a:ea typeface="Arial"/>
              <a:cs typeface="Arial"/>
              <a:sym typeface="Arial"/>
            </a:endParaRPr>
          </a:p>
          <a:p>
            <a:pPr indent="0" lvl="0" marL="0" rtl="0" algn="l">
              <a:lnSpc>
                <a:spcPct val="90000"/>
              </a:lnSpc>
              <a:spcBef>
                <a:spcPts val="0"/>
              </a:spcBef>
              <a:spcAft>
                <a:spcPts val="0"/>
              </a:spcAft>
              <a:buClr>
                <a:schemeClr val="dk1"/>
              </a:buClr>
              <a:buSzPts val="1400"/>
              <a:buFont typeface="Arial"/>
              <a:buNone/>
            </a:pPr>
            <a:r>
              <a:rPr lang="en-IN" sz="1600">
                <a:latin typeface="Arial"/>
                <a:ea typeface="Arial"/>
                <a:cs typeface="Arial"/>
                <a:sym typeface="Arial"/>
              </a:rPr>
              <a:t>};</a:t>
            </a:r>
            <a:endParaRPr sz="1600">
              <a:latin typeface="Arial"/>
              <a:ea typeface="Arial"/>
              <a:cs typeface="Arial"/>
              <a:sym typeface="Arial"/>
            </a:endParaRPr>
          </a:p>
          <a:p>
            <a:pPr indent="0" lvl="0" marL="0" rtl="0" algn="l">
              <a:lnSpc>
                <a:spcPct val="90000"/>
              </a:lnSpc>
              <a:spcBef>
                <a:spcPts val="0"/>
              </a:spcBef>
              <a:spcAft>
                <a:spcPts val="0"/>
              </a:spcAft>
              <a:buClr>
                <a:schemeClr val="dk1"/>
              </a:buClr>
              <a:buSzPts val="1400"/>
              <a:buFont typeface="Arial"/>
              <a:buNone/>
            </a:pPr>
            <a:r>
              <a:rPr lang="en-IN" sz="1600">
                <a:latin typeface="Arial"/>
                <a:ea typeface="Arial"/>
                <a:cs typeface="Arial"/>
                <a:sym typeface="Arial"/>
              </a:rPr>
              <a:t>void distance </a:t>
            </a:r>
            <a:r>
              <a:rPr b="1" lang="en-IN" sz="1600">
                <a:latin typeface="Arial"/>
                <a:ea typeface="Arial"/>
                <a:cs typeface="Arial"/>
                <a:sym typeface="Arial"/>
              </a:rPr>
              <a:t>::</a:t>
            </a:r>
            <a:r>
              <a:rPr lang="en-IN" sz="1600">
                <a:latin typeface="Arial"/>
                <a:ea typeface="Arial"/>
                <a:cs typeface="Arial"/>
                <a:sym typeface="Arial"/>
              </a:rPr>
              <a:t> setdata (int f , int i)</a:t>
            </a:r>
            <a:endParaRPr sz="1600">
              <a:latin typeface="Arial"/>
              <a:ea typeface="Arial"/>
              <a:cs typeface="Arial"/>
              <a:sym typeface="Arial"/>
            </a:endParaRPr>
          </a:p>
          <a:p>
            <a:pPr indent="0" lvl="0" marL="0" rtl="0" algn="l">
              <a:lnSpc>
                <a:spcPct val="90000"/>
              </a:lnSpc>
              <a:spcBef>
                <a:spcPts val="0"/>
              </a:spcBef>
              <a:spcAft>
                <a:spcPts val="0"/>
              </a:spcAft>
              <a:buClr>
                <a:schemeClr val="dk1"/>
              </a:buClr>
              <a:buSzPts val="1400"/>
              <a:buFont typeface="Arial"/>
              <a:buNone/>
            </a:pPr>
            <a:r>
              <a:rPr lang="en-IN" sz="1600">
                <a:latin typeface="Arial"/>
                <a:ea typeface="Arial"/>
                <a:cs typeface="Arial"/>
                <a:sym typeface="Arial"/>
              </a:rPr>
              <a:t>{</a:t>
            </a:r>
            <a:endParaRPr sz="1600">
              <a:latin typeface="Arial"/>
              <a:ea typeface="Arial"/>
              <a:cs typeface="Arial"/>
              <a:sym typeface="Arial"/>
            </a:endParaRPr>
          </a:p>
          <a:p>
            <a:pPr indent="0" lvl="0" marL="0" rtl="0" algn="l">
              <a:lnSpc>
                <a:spcPct val="90000"/>
              </a:lnSpc>
              <a:spcBef>
                <a:spcPts val="0"/>
              </a:spcBef>
              <a:spcAft>
                <a:spcPts val="0"/>
              </a:spcAft>
              <a:buClr>
                <a:schemeClr val="dk1"/>
              </a:buClr>
              <a:buSzPts val="1400"/>
              <a:buFont typeface="Arial"/>
              <a:buNone/>
            </a:pPr>
            <a:r>
              <a:rPr lang="en-IN" sz="1600">
                <a:latin typeface="Arial"/>
                <a:ea typeface="Arial"/>
                <a:cs typeface="Arial"/>
                <a:sym typeface="Arial"/>
              </a:rPr>
              <a:t> feet = f;</a:t>
            </a:r>
            <a:endParaRPr sz="1600">
              <a:latin typeface="Arial"/>
              <a:ea typeface="Arial"/>
              <a:cs typeface="Arial"/>
              <a:sym typeface="Arial"/>
            </a:endParaRPr>
          </a:p>
          <a:p>
            <a:pPr indent="0" lvl="0" marL="0" rtl="0" algn="l">
              <a:lnSpc>
                <a:spcPct val="90000"/>
              </a:lnSpc>
              <a:spcBef>
                <a:spcPts val="0"/>
              </a:spcBef>
              <a:spcAft>
                <a:spcPts val="0"/>
              </a:spcAft>
              <a:buClr>
                <a:schemeClr val="dk1"/>
              </a:buClr>
              <a:buSzPts val="1400"/>
              <a:buFont typeface="Arial"/>
              <a:buNone/>
            </a:pPr>
            <a:r>
              <a:rPr lang="en-IN" sz="1600">
                <a:latin typeface="Arial"/>
                <a:ea typeface="Arial"/>
                <a:cs typeface="Arial"/>
                <a:sym typeface="Arial"/>
              </a:rPr>
              <a:t> inches = i; </a:t>
            </a:r>
            <a:endParaRPr sz="1600">
              <a:latin typeface="Arial"/>
              <a:ea typeface="Arial"/>
              <a:cs typeface="Arial"/>
              <a:sym typeface="Arial"/>
            </a:endParaRPr>
          </a:p>
          <a:p>
            <a:pPr indent="0" lvl="0" marL="0" rtl="0" algn="l">
              <a:lnSpc>
                <a:spcPct val="90000"/>
              </a:lnSpc>
              <a:spcBef>
                <a:spcPts val="0"/>
              </a:spcBef>
              <a:spcAft>
                <a:spcPts val="0"/>
              </a:spcAft>
              <a:buClr>
                <a:schemeClr val="dk1"/>
              </a:buClr>
              <a:buSzPts val="1400"/>
              <a:buFont typeface="Arial"/>
              <a:buNone/>
            </a:pPr>
            <a:r>
              <a:rPr lang="en-IN" sz="1600">
                <a:latin typeface="Arial"/>
                <a:ea typeface="Arial"/>
                <a:cs typeface="Arial"/>
                <a:sym typeface="Arial"/>
              </a:rPr>
              <a:t>}</a:t>
            </a:r>
            <a:endParaRPr sz="1600">
              <a:latin typeface="Arial"/>
              <a:ea typeface="Arial"/>
              <a:cs typeface="Arial"/>
              <a:sym typeface="Arial"/>
            </a:endParaRPr>
          </a:p>
          <a:p>
            <a:pPr indent="0" lvl="0" marL="0" rtl="0" algn="l">
              <a:lnSpc>
                <a:spcPct val="90000"/>
              </a:lnSpc>
              <a:spcBef>
                <a:spcPts val="0"/>
              </a:spcBef>
              <a:spcAft>
                <a:spcPts val="0"/>
              </a:spcAft>
              <a:buClr>
                <a:schemeClr val="dk1"/>
              </a:buClr>
              <a:buSzPts val="1400"/>
              <a:buFont typeface="Arial"/>
              <a:buNone/>
            </a:pPr>
            <a:r>
              <a:rPr lang="en-IN" sz="1600">
                <a:latin typeface="Arial"/>
                <a:ea typeface="Arial"/>
                <a:cs typeface="Arial"/>
                <a:sym typeface="Arial"/>
              </a:rPr>
              <a:t>void distance </a:t>
            </a:r>
            <a:r>
              <a:rPr b="1" lang="en-IN" sz="1600">
                <a:latin typeface="Arial"/>
                <a:ea typeface="Arial"/>
                <a:cs typeface="Arial"/>
                <a:sym typeface="Arial"/>
              </a:rPr>
              <a:t>::</a:t>
            </a:r>
            <a:r>
              <a:rPr lang="en-IN" sz="1600">
                <a:latin typeface="Arial"/>
                <a:ea typeface="Arial"/>
                <a:cs typeface="Arial"/>
                <a:sym typeface="Arial"/>
              </a:rPr>
              <a:t>  add (distance d1 , distance d2)</a:t>
            </a:r>
            <a:endParaRPr sz="1600">
              <a:latin typeface="Arial"/>
              <a:ea typeface="Arial"/>
              <a:cs typeface="Arial"/>
              <a:sym typeface="Arial"/>
            </a:endParaRPr>
          </a:p>
          <a:p>
            <a:pPr indent="0" lvl="0" marL="0" rtl="0" algn="l">
              <a:lnSpc>
                <a:spcPct val="90000"/>
              </a:lnSpc>
              <a:spcBef>
                <a:spcPts val="0"/>
              </a:spcBef>
              <a:spcAft>
                <a:spcPts val="0"/>
              </a:spcAft>
              <a:buClr>
                <a:schemeClr val="dk1"/>
              </a:buClr>
              <a:buSzPts val="1400"/>
              <a:buFont typeface="Arial"/>
              <a:buNone/>
            </a:pPr>
            <a:r>
              <a:rPr lang="en-IN" sz="1600">
                <a:latin typeface="Arial"/>
                <a:ea typeface="Arial"/>
                <a:cs typeface="Arial"/>
                <a:sym typeface="Arial"/>
              </a:rPr>
              <a:t>{</a:t>
            </a:r>
            <a:endParaRPr sz="1600">
              <a:latin typeface="Arial"/>
              <a:ea typeface="Arial"/>
              <a:cs typeface="Arial"/>
              <a:sym typeface="Arial"/>
            </a:endParaRPr>
          </a:p>
          <a:p>
            <a:pPr indent="0" lvl="0" marL="0" rtl="0" algn="l">
              <a:lnSpc>
                <a:spcPct val="90000"/>
              </a:lnSpc>
              <a:spcBef>
                <a:spcPts val="0"/>
              </a:spcBef>
              <a:spcAft>
                <a:spcPts val="0"/>
              </a:spcAft>
              <a:buClr>
                <a:schemeClr val="dk1"/>
              </a:buClr>
              <a:buSzPts val="1400"/>
              <a:buFont typeface="Arial"/>
              <a:buNone/>
            </a:pPr>
            <a:r>
              <a:rPr lang="en-IN" sz="1600">
                <a:latin typeface="Arial"/>
                <a:ea typeface="Arial"/>
                <a:cs typeface="Arial"/>
                <a:sym typeface="Arial"/>
              </a:rPr>
              <a:t>  feet = d1.feet + d2.feet;</a:t>
            </a:r>
            <a:endParaRPr sz="1600">
              <a:latin typeface="Arial"/>
              <a:ea typeface="Arial"/>
              <a:cs typeface="Arial"/>
              <a:sym typeface="Arial"/>
            </a:endParaRPr>
          </a:p>
          <a:p>
            <a:pPr indent="0" lvl="0" marL="0" rtl="0" algn="l">
              <a:lnSpc>
                <a:spcPct val="90000"/>
              </a:lnSpc>
              <a:spcBef>
                <a:spcPts val="0"/>
              </a:spcBef>
              <a:spcAft>
                <a:spcPts val="0"/>
              </a:spcAft>
              <a:buClr>
                <a:schemeClr val="dk1"/>
              </a:buClr>
              <a:buSzPts val="1400"/>
              <a:buFont typeface="Arial"/>
              <a:buNone/>
            </a:pPr>
            <a:r>
              <a:rPr lang="en-IN" sz="1600">
                <a:latin typeface="Arial"/>
                <a:ea typeface="Arial"/>
                <a:cs typeface="Arial"/>
                <a:sym typeface="Arial"/>
              </a:rPr>
              <a:t>  inches = d1.inches + d2.inches;</a:t>
            </a:r>
            <a:endParaRPr sz="1600">
              <a:latin typeface="Arial"/>
              <a:ea typeface="Arial"/>
              <a:cs typeface="Arial"/>
              <a:sym typeface="Arial"/>
            </a:endParaRPr>
          </a:p>
          <a:p>
            <a:pPr indent="0" lvl="0" marL="0" rtl="0" algn="l">
              <a:lnSpc>
                <a:spcPct val="90000"/>
              </a:lnSpc>
              <a:spcBef>
                <a:spcPts val="0"/>
              </a:spcBef>
              <a:spcAft>
                <a:spcPts val="0"/>
              </a:spcAft>
              <a:buClr>
                <a:schemeClr val="dk1"/>
              </a:buClr>
              <a:buSzPts val="1400"/>
              <a:buFont typeface="Arial"/>
              <a:buNone/>
            </a:pPr>
            <a:r>
              <a:rPr lang="en-IN" sz="1600">
                <a:latin typeface="Arial"/>
                <a:ea typeface="Arial"/>
                <a:cs typeface="Arial"/>
                <a:sym typeface="Arial"/>
              </a:rPr>
              <a:t>  if ( inches &gt;= 12 )</a:t>
            </a:r>
            <a:endParaRPr sz="1600">
              <a:latin typeface="Arial"/>
              <a:ea typeface="Arial"/>
              <a:cs typeface="Arial"/>
              <a:sym typeface="Arial"/>
            </a:endParaRPr>
          </a:p>
          <a:p>
            <a:pPr indent="0" lvl="0" marL="0" rtl="0" algn="l">
              <a:lnSpc>
                <a:spcPct val="90000"/>
              </a:lnSpc>
              <a:spcBef>
                <a:spcPts val="0"/>
              </a:spcBef>
              <a:spcAft>
                <a:spcPts val="0"/>
              </a:spcAft>
              <a:buClr>
                <a:schemeClr val="dk1"/>
              </a:buClr>
              <a:buSzPts val="1400"/>
              <a:buFont typeface="Arial"/>
              <a:buNone/>
            </a:pPr>
            <a:r>
              <a:rPr lang="en-IN" sz="1600">
                <a:latin typeface="Arial"/>
                <a:ea typeface="Arial"/>
                <a:cs typeface="Arial"/>
                <a:sym typeface="Arial"/>
              </a:rPr>
              <a:t> {</a:t>
            </a:r>
            <a:endParaRPr sz="1600">
              <a:latin typeface="Arial"/>
              <a:ea typeface="Arial"/>
              <a:cs typeface="Arial"/>
              <a:sym typeface="Arial"/>
            </a:endParaRPr>
          </a:p>
          <a:p>
            <a:pPr indent="0" lvl="0" marL="0" rtl="0" algn="l">
              <a:lnSpc>
                <a:spcPct val="90000"/>
              </a:lnSpc>
              <a:spcBef>
                <a:spcPts val="0"/>
              </a:spcBef>
              <a:spcAft>
                <a:spcPts val="0"/>
              </a:spcAft>
              <a:buClr>
                <a:schemeClr val="dk1"/>
              </a:buClr>
              <a:buSzPts val="1400"/>
              <a:buFont typeface="Arial"/>
              <a:buNone/>
            </a:pPr>
            <a:r>
              <a:rPr lang="en-IN" sz="1600">
                <a:latin typeface="Arial"/>
                <a:ea typeface="Arial"/>
                <a:cs typeface="Arial"/>
                <a:sym typeface="Arial"/>
              </a:rPr>
              <a:t>   feet = feet + (inches / 12);</a:t>
            </a:r>
            <a:endParaRPr sz="1600">
              <a:latin typeface="Arial"/>
              <a:ea typeface="Arial"/>
              <a:cs typeface="Arial"/>
              <a:sym typeface="Arial"/>
            </a:endParaRPr>
          </a:p>
          <a:p>
            <a:pPr indent="0" lvl="0" marL="0" rtl="0" algn="l">
              <a:lnSpc>
                <a:spcPct val="90000"/>
              </a:lnSpc>
              <a:spcBef>
                <a:spcPts val="0"/>
              </a:spcBef>
              <a:spcAft>
                <a:spcPts val="0"/>
              </a:spcAft>
              <a:buClr>
                <a:schemeClr val="dk1"/>
              </a:buClr>
              <a:buSzPts val="1400"/>
              <a:buFont typeface="Arial"/>
              <a:buNone/>
            </a:pPr>
            <a:r>
              <a:rPr lang="en-IN" sz="1600">
                <a:latin typeface="Arial"/>
                <a:ea typeface="Arial"/>
                <a:cs typeface="Arial"/>
                <a:sym typeface="Arial"/>
              </a:rPr>
              <a:t>   inches = inches % 12;</a:t>
            </a:r>
            <a:endParaRPr sz="1600">
              <a:latin typeface="Arial"/>
              <a:ea typeface="Arial"/>
              <a:cs typeface="Arial"/>
              <a:sym typeface="Arial"/>
            </a:endParaRPr>
          </a:p>
          <a:p>
            <a:pPr indent="0" lvl="0" marL="0" rtl="0" algn="l">
              <a:lnSpc>
                <a:spcPct val="90000"/>
              </a:lnSpc>
              <a:spcBef>
                <a:spcPts val="0"/>
              </a:spcBef>
              <a:spcAft>
                <a:spcPts val="0"/>
              </a:spcAft>
              <a:buClr>
                <a:schemeClr val="dk1"/>
              </a:buClr>
              <a:buSzPts val="1400"/>
              <a:buFont typeface="Arial"/>
              <a:buNone/>
            </a:pPr>
            <a:r>
              <a:rPr lang="en-IN" sz="1600">
                <a:latin typeface="Arial"/>
                <a:ea typeface="Arial"/>
                <a:cs typeface="Arial"/>
                <a:sym typeface="Arial"/>
              </a:rPr>
              <a:t>  }</a:t>
            </a:r>
            <a:endParaRPr sz="1600">
              <a:latin typeface="Arial"/>
              <a:ea typeface="Arial"/>
              <a:cs typeface="Arial"/>
              <a:sym typeface="Arial"/>
            </a:endParaRPr>
          </a:p>
          <a:p>
            <a:pPr indent="0" lvl="0" marL="0" rtl="0" algn="l">
              <a:lnSpc>
                <a:spcPct val="90000"/>
              </a:lnSpc>
              <a:spcBef>
                <a:spcPts val="0"/>
              </a:spcBef>
              <a:spcAft>
                <a:spcPts val="0"/>
              </a:spcAft>
              <a:buClr>
                <a:schemeClr val="dk1"/>
              </a:buClr>
              <a:buSzPts val="1400"/>
              <a:buFont typeface="Arial"/>
              <a:buNone/>
            </a:pPr>
            <a:r>
              <a:rPr lang="en-IN" sz="1600">
                <a:latin typeface="Arial"/>
                <a:ea typeface="Arial"/>
                <a:cs typeface="Arial"/>
                <a:sym typeface="Arial"/>
              </a:rPr>
              <a:t>}</a:t>
            </a:r>
            <a:endParaRPr sz="1600">
              <a:latin typeface="Arial"/>
              <a:ea typeface="Arial"/>
              <a:cs typeface="Arial"/>
              <a:sym typeface="Arial"/>
            </a:endParaRPr>
          </a:p>
          <a:p>
            <a:pPr indent="0" lvl="0" marL="0" rtl="0" algn="l">
              <a:lnSpc>
                <a:spcPct val="80000"/>
              </a:lnSpc>
              <a:spcBef>
                <a:spcPts val="1000"/>
              </a:spcBef>
              <a:spcAft>
                <a:spcPts val="0"/>
              </a:spcAft>
              <a:buNone/>
            </a:pPr>
            <a:r>
              <a:t/>
            </a:r>
            <a:endParaRPr/>
          </a:p>
        </p:txBody>
      </p:sp>
      <p:sp>
        <p:nvSpPr>
          <p:cNvPr id="443" name="Google Shape;443;g2ec613b50c5_0_295"/>
          <p:cNvSpPr txBox="1"/>
          <p:nvPr>
            <p:ph idx="2" type="body"/>
          </p:nvPr>
        </p:nvSpPr>
        <p:spPr>
          <a:xfrm>
            <a:off x="6172200" y="877500"/>
            <a:ext cx="5181600" cy="5299200"/>
          </a:xfrm>
          <a:prstGeom prst="rect">
            <a:avLst/>
          </a:prstGeom>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400"/>
              <a:buFont typeface="Arial"/>
              <a:buNone/>
            </a:pPr>
            <a:r>
              <a:rPr lang="en-IN" sz="1800">
                <a:latin typeface="Arial"/>
                <a:ea typeface="Arial"/>
                <a:cs typeface="Arial"/>
                <a:sym typeface="Arial"/>
              </a:rPr>
              <a:t>void distance </a:t>
            </a:r>
            <a:r>
              <a:rPr b="1" lang="en-IN" sz="1800">
                <a:latin typeface="Arial"/>
                <a:ea typeface="Arial"/>
                <a:cs typeface="Arial"/>
                <a:sym typeface="Arial"/>
              </a:rPr>
              <a:t>::</a:t>
            </a:r>
            <a:r>
              <a:rPr lang="en-IN" sz="1800">
                <a:latin typeface="Arial"/>
                <a:ea typeface="Arial"/>
                <a:cs typeface="Arial"/>
                <a:sym typeface="Arial"/>
              </a:rPr>
              <a:t> showdata(void)</a:t>
            </a:r>
            <a:endParaRPr sz="1800">
              <a:latin typeface="Arial"/>
              <a:ea typeface="Arial"/>
              <a:cs typeface="Arial"/>
              <a:sym typeface="Arial"/>
            </a:endParaRPr>
          </a:p>
          <a:p>
            <a:pPr indent="0" lvl="0" marL="0" rtl="0" algn="l">
              <a:lnSpc>
                <a:spcPct val="100000"/>
              </a:lnSpc>
              <a:spcBef>
                <a:spcPts val="0"/>
              </a:spcBef>
              <a:spcAft>
                <a:spcPts val="0"/>
              </a:spcAft>
              <a:buClr>
                <a:schemeClr val="dk1"/>
              </a:buClr>
              <a:buSzPts val="1400"/>
              <a:buFont typeface="Arial"/>
              <a:buNone/>
            </a:pPr>
            <a:r>
              <a:rPr lang="en-IN" sz="1800">
                <a:latin typeface="Arial"/>
                <a:ea typeface="Arial"/>
                <a:cs typeface="Arial"/>
                <a:sym typeface="Arial"/>
              </a:rPr>
              <a:t>{</a:t>
            </a:r>
            <a:endParaRPr sz="1800">
              <a:latin typeface="Arial"/>
              <a:ea typeface="Arial"/>
              <a:cs typeface="Arial"/>
              <a:sym typeface="Arial"/>
            </a:endParaRPr>
          </a:p>
          <a:p>
            <a:pPr indent="0" lvl="0" marL="0" rtl="0" algn="l">
              <a:lnSpc>
                <a:spcPct val="100000"/>
              </a:lnSpc>
              <a:spcBef>
                <a:spcPts val="0"/>
              </a:spcBef>
              <a:spcAft>
                <a:spcPts val="0"/>
              </a:spcAft>
              <a:buClr>
                <a:schemeClr val="dk1"/>
              </a:buClr>
              <a:buSzPts val="1400"/>
              <a:buFont typeface="Arial"/>
              <a:buNone/>
            </a:pPr>
            <a:r>
              <a:rPr lang="en-IN" sz="1800">
                <a:latin typeface="Arial"/>
                <a:ea typeface="Arial"/>
                <a:cs typeface="Arial"/>
                <a:sym typeface="Arial"/>
              </a:rPr>
              <a:t>cout &lt;&lt; feet &lt;&lt; “Feet and  ” &lt;&lt; inches &lt;&lt; “ Inches ” ;</a:t>
            </a:r>
            <a:endParaRPr sz="1800">
              <a:latin typeface="Arial"/>
              <a:ea typeface="Arial"/>
              <a:cs typeface="Arial"/>
              <a:sym typeface="Arial"/>
            </a:endParaRPr>
          </a:p>
          <a:p>
            <a:pPr indent="0" lvl="0" marL="0" rtl="0" algn="l">
              <a:lnSpc>
                <a:spcPct val="100000"/>
              </a:lnSpc>
              <a:spcBef>
                <a:spcPts val="0"/>
              </a:spcBef>
              <a:spcAft>
                <a:spcPts val="0"/>
              </a:spcAft>
              <a:buClr>
                <a:schemeClr val="dk1"/>
              </a:buClr>
              <a:buSzPts val="1400"/>
              <a:buFont typeface="Arial"/>
              <a:buNone/>
            </a:pPr>
            <a:r>
              <a:rPr lang="en-IN" sz="1800">
                <a:latin typeface="Arial"/>
                <a:ea typeface="Arial"/>
                <a:cs typeface="Arial"/>
                <a:sym typeface="Arial"/>
              </a:rPr>
              <a:t>}</a:t>
            </a:r>
            <a:endParaRPr sz="1800">
              <a:latin typeface="Arial"/>
              <a:ea typeface="Arial"/>
              <a:cs typeface="Arial"/>
              <a:sym typeface="Arial"/>
            </a:endParaRPr>
          </a:p>
          <a:p>
            <a:pPr indent="0" lvl="0" marL="0" rtl="0" algn="l">
              <a:lnSpc>
                <a:spcPct val="100000"/>
              </a:lnSpc>
              <a:spcBef>
                <a:spcPts val="0"/>
              </a:spcBef>
              <a:spcAft>
                <a:spcPts val="0"/>
              </a:spcAft>
              <a:buClr>
                <a:schemeClr val="dk1"/>
              </a:buClr>
              <a:buSzPts val="1400"/>
              <a:buFont typeface="Arial"/>
              <a:buNone/>
            </a:pPr>
            <a:r>
              <a:rPr lang="en-IN" sz="1800">
                <a:latin typeface="Arial"/>
                <a:ea typeface="Arial"/>
                <a:cs typeface="Arial"/>
                <a:sym typeface="Arial"/>
              </a:rPr>
              <a:t>void main()</a:t>
            </a:r>
            <a:endParaRPr sz="1800">
              <a:latin typeface="Arial"/>
              <a:ea typeface="Arial"/>
              <a:cs typeface="Arial"/>
              <a:sym typeface="Arial"/>
            </a:endParaRPr>
          </a:p>
          <a:p>
            <a:pPr indent="0" lvl="0" marL="0" rtl="0" algn="l">
              <a:lnSpc>
                <a:spcPct val="100000"/>
              </a:lnSpc>
              <a:spcBef>
                <a:spcPts val="0"/>
              </a:spcBef>
              <a:spcAft>
                <a:spcPts val="0"/>
              </a:spcAft>
              <a:buClr>
                <a:schemeClr val="dk1"/>
              </a:buClr>
              <a:buSzPts val="1400"/>
              <a:buFont typeface="Arial"/>
              <a:buNone/>
            </a:pPr>
            <a:r>
              <a:rPr lang="en-IN" sz="1800">
                <a:latin typeface="Arial"/>
                <a:ea typeface="Arial"/>
                <a:cs typeface="Arial"/>
                <a:sym typeface="Arial"/>
              </a:rPr>
              <a:t>{ distance d1,d2,d3;</a:t>
            </a:r>
            <a:endParaRPr sz="1800">
              <a:latin typeface="Arial"/>
              <a:ea typeface="Arial"/>
              <a:cs typeface="Arial"/>
              <a:sym typeface="Arial"/>
            </a:endParaRPr>
          </a:p>
          <a:p>
            <a:pPr indent="0" lvl="0" marL="0" rtl="0" algn="l">
              <a:lnSpc>
                <a:spcPct val="100000"/>
              </a:lnSpc>
              <a:spcBef>
                <a:spcPts val="0"/>
              </a:spcBef>
              <a:spcAft>
                <a:spcPts val="0"/>
              </a:spcAft>
              <a:buClr>
                <a:schemeClr val="dk1"/>
              </a:buClr>
              <a:buSzPts val="1400"/>
              <a:buFont typeface="Arial"/>
              <a:buNone/>
            </a:pPr>
            <a:r>
              <a:rPr lang="en-IN" sz="1800">
                <a:latin typeface="Arial"/>
                <a:ea typeface="Arial"/>
                <a:cs typeface="Arial"/>
                <a:sym typeface="Arial"/>
              </a:rPr>
              <a:t>d1.setdata (3, 6);</a:t>
            </a:r>
            <a:endParaRPr sz="1800">
              <a:latin typeface="Arial"/>
              <a:ea typeface="Arial"/>
              <a:cs typeface="Arial"/>
              <a:sym typeface="Arial"/>
            </a:endParaRPr>
          </a:p>
          <a:p>
            <a:pPr indent="0" lvl="0" marL="0" rtl="0" algn="l">
              <a:lnSpc>
                <a:spcPct val="100000"/>
              </a:lnSpc>
              <a:spcBef>
                <a:spcPts val="0"/>
              </a:spcBef>
              <a:spcAft>
                <a:spcPts val="0"/>
              </a:spcAft>
              <a:buClr>
                <a:schemeClr val="dk1"/>
              </a:buClr>
              <a:buSzPts val="1400"/>
              <a:buFont typeface="Arial"/>
              <a:buNone/>
            </a:pPr>
            <a:r>
              <a:rPr lang="en-IN" sz="1800">
                <a:latin typeface="Arial"/>
                <a:ea typeface="Arial"/>
                <a:cs typeface="Arial"/>
                <a:sym typeface="Arial"/>
              </a:rPr>
              <a:t>d2.setdata (4 ,9);</a:t>
            </a:r>
            <a:endParaRPr sz="1800">
              <a:latin typeface="Arial"/>
              <a:ea typeface="Arial"/>
              <a:cs typeface="Arial"/>
              <a:sym typeface="Arial"/>
            </a:endParaRPr>
          </a:p>
          <a:p>
            <a:pPr indent="0" lvl="0" marL="0" rtl="0" algn="l">
              <a:lnSpc>
                <a:spcPct val="100000"/>
              </a:lnSpc>
              <a:spcBef>
                <a:spcPts val="0"/>
              </a:spcBef>
              <a:spcAft>
                <a:spcPts val="0"/>
              </a:spcAft>
              <a:buClr>
                <a:schemeClr val="dk1"/>
              </a:buClr>
              <a:buSzPts val="1400"/>
              <a:buFont typeface="Arial"/>
              <a:buNone/>
            </a:pPr>
            <a:r>
              <a:rPr lang="en-IN" sz="1800">
                <a:latin typeface="Arial"/>
                <a:ea typeface="Arial"/>
                <a:cs typeface="Arial"/>
                <a:sym typeface="Arial"/>
              </a:rPr>
              <a:t>d3.add (d1, d2);	// result is in d3 </a:t>
            </a:r>
            <a:endParaRPr sz="1800">
              <a:latin typeface="Arial"/>
              <a:ea typeface="Arial"/>
              <a:cs typeface="Arial"/>
              <a:sym typeface="Arial"/>
            </a:endParaRPr>
          </a:p>
          <a:p>
            <a:pPr indent="0" lvl="0" marL="0" rtl="0" algn="l">
              <a:lnSpc>
                <a:spcPct val="100000"/>
              </a:lnSpc>
              <a:spcBef>
                <a:spcPts val="0"/>
              </a:spcBef>
              <a:spcAft>
                <a:spcPts val="0"/>
              </a:spcAft>
              <a:buNone/>
            </a:pPr>
            <a:r>
              <a:rPr lang="en-IN" sz="1800">
                <a:latin typeface="Arial"/>
                <a:ea typeface="Arial"/>
                <a:cs typeface="Arial"/>
                <a:sym typeface="Arial"/>
              </a:rPr>
              <a:t>d3.showdata();</a:t>
            </a:r>
            <a:endParaRPr sz="1800">
              <a:latin typeface="Arial"/>
              <a:ea typeface="Arial"/>
              <a:cs typeface="Arial"/>
              <a:sym typeface="Arial"/>
            </a:endParaRPr>
          </a:p>
          <a:p>
            <a:pPr indent="0" lvl="0" marL="0" rtl="0" algn="l">
              <a:lnSpc>
                <a:spcPct val="100000"/>
              </a:lnSpc>
              <a:spcBef>
                <a:spcPts val="0"/>
              </a:spcBef>
              <a:spcAft>
                <a:spcPts val="0"/>
              </a:spcAft>
              <a:buClr>
                <a:schemeClr val="dk1"/>
              </a:buClr>
              <a:buSzPts val="1400"/>
              <a:buFont typeface="Arial"/>
              <a:buNone/>
            </a:pPr>
            <a:r>
              <a:rPr lang="en-IN" sz="1800">
                <a:latin typeface="Arial"/>
                <a:ea typeface="Arial"/>
                <a:cs typeface="Arial"/>
                <a:sym typeface="Arial"/>
              </a:rPr>
              <a:t>getch();</a:t>
            </a:r>
            <a:endParaRPr sz="1800">
              <a:latin typeface="Arial"/>
              <a:ea typeface="Arial"/>
              <a:cs typeface="Arial"/>
              <a:sym typeface="Arial"/>
            </a:endParaRPr>
          </a:p>
          <a:p>
            <a:pPr indent="0" lvl="0" marL="0" rtl="0" algn="l">
              <a:lnSpc>
                <a:spcPct val="100000"/>
              </a:lnSpc>
              <a:spcBef>
                <a:spcPts val="0"/>
              </a:spcBef>
              <a:spcAft>
                <a:spcPts val="0"/>
              </a:spcAft>
              <a:buClr>
                <a:schemeClr val="dk1"/>
              </a:buClr>
              <a:buSzPts val="1400"/>
              <a:buFont typeface="Arial"/>
              <a:buNone/>
            </a:pPr>
            <a:r>
              <a:rPr lang="en-IN" sz="1800">
                <a:latin typeface="Arial"/>
                <a:ea typeface="Arial"/>
                <a:cs typeface="Arial"/>
                <a:sym typeface="Arial"/>
              </a:rPr>
              <a:t>}</a:t>
            </a:r>
            <a:endParaRPr sz="1800">
              <a:latin typeface="Arial"/>
              <a:ea typeface="Arial"/>
              <a:cs typeface="Arial"/>
              <a:sym typeface="Arial"/>
            </a:endParaRPr>
          </a:p>
          <a:p>
            <a:pPr indent="0" lvl="0" marL="0" rtl="0" algn="l">
              <a:lnSpc>
                <a:spcPct val="100000"/>
              </a:lnSpc>
              <a:spcBef>
                <a:spcPts val="0"/>
              </a:spcBef>
              <a:spcAft>
                <a:spcPts val="0"/>
              </a:spcAft>
              <a:buClr>
                <a:schemeClr val="dk1"/>
              </a:buClr>
              <a:buSzPts val="1400"/>
              <a:buFont typeface="Arial"/>
              <a:buNone/>
            </a:pPr>
            <a:r>
              <a:rPr lang="en-IN" sz="1800">
                <a:latin typeface="Arial"/>
                <a:ea typeface="Arial"/>
                <a:cs typeface="Arial"/>
                <a:sym typeface="Arial"/>
              </a:rPr>
              <a:t>OUTPUT:</a:t>
            </a:r>
            <a:endParaRPr sz="1800">
              <a:latin typeface="Arial"/>
              <a:ea typeface="Arial"/>
              <a:cs typeface="Arial"/>
              <a:sym typeface="Arial"/>
            </a:endParaRPr>
          </a:p>
          <a:p>
            <a:pPr indent="0" lvl="0" marL="0" rtl="0" algn="l">
              <a:lnSpc>
                <a:spcPct val="100000"/>
              </a:lnSpc>
              <a:spcBef>
                <a:spcPts val="0"/>
              </a:spcBef>
              <a:spcAft>
                <a:spcPts val="0"/>
              </a:spcAft>
              <a:buClr>
                <a:schemeClr val="dk1"/>
              </a:buClr>
              <a:buSzPts val="1400"/>
              <a:buFont typeface="Arial"/>
              <a:buNone/>
            </a:pPr>
            <a:r>
              <a:rPr lang="en-IN" sz="1800">
                <a:latin typeface="Arial"/>
                <a:ea typeface="Arial"/>
                <a:cs typeface="Arial"/>
                <a:sym typeface="Arial"/>
              </a:rPr>
              <a:t>8 Feet and 3 Inches</a:t>
            </a:r>
            <a:endParaRPr sz="1800">
              <a:latin typeface="Arial"/>
              <a:ea typeface="Arial"/>
              <a:cs typeface="Arial"/>
              <a:sym typeface="Arial"/>
            </a:endParaRPr>
          </a:p>
          <a:p>
            <a:pPr indent="0" lvl="0" marL="0" rtl="0" algn="l">
              <a:spcBef>
                <a:spcPts val="1000"/>
              </a:spcBef>
              <a:spcAft>
                <a:spcPts val="0"/>
              </a:spcAft>
              <a:buNone/>
            </a:pPr>
            <a:r>
              <a:t/>
            </a:r>
            <a:endParaRPr sz="3200"/>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g2ec613b50c5_0_301"/>
          <p:cNvSpPr txBox="1"/>
          <p:nvPr>
            <p:ph type="title"/>
          </p:nvPr>
        </p:nvSpPr>
        <p:spPr>
          <a:xfrm>
            <a:off x="838200" y="365125"/>
            <a:ext cx="10515600" cy="525900"/>
          </a:xfrm>
          <a:prstGeom prst="rect">
            <a:avLst/>
          </a:prstGeom>
        </p:spPr>
        <p:txBody>
          <a:bodyPr anchorCtr="0" anchor="ctr" bIns="45700" lIns="91425" spcFirstLastPara="1" rIns="91425" wrap="square" tIns="45700">
            <a:noAutofit/>
          </a:bodyPr>
          <a:lstStyle/>
          <a:p>
            <a:pPr indent="0" lvl="0" marL="0" rtl="0" algn="l">
              <a:lnSpc>
                <a:spcPct val="85000"/>
              </a:lnSpc>
              <a:spcBef>
                <a:spcPts val="0"/>
              </a:spcBef>
              <a:spcAft>
                <a:spcPts val="0"/>
              </a:spcAft>
              <a:buClr>
                <a:schemeClr val="dk1"/>
              </a:buClr>
              <a:buSzPts val="990"/>
              <a:buFont typeface="Arial"/>
              <a:buNone/>
            </a:pPr>
            <a:r>
              <a:t/>
            </a:r>
            <a:endParaRPr b="1" sz="4160"/>
          </a:p>
        </p:txBody>
      </p:sp>
      <p:sp>
        <p:nvSpPr>
          <p:cNvPr id="449" name="Google Shape;449;g2ec613b50c5_0_301"/>
          <p:cNvSpPr txBox="1"/>
          <p:nvPr>
            <p:ph idx="1" type="body"/>
          </p:nvPr>
        </p:nvSpPr>
        <p:spPr>
          <a:xfrm>
            <a:off x="838200" y="972000"/>
            <a:ext cx="5181600" cy="5575500"/>
          </a:xfrm>
          <a:prstGeom prst="rect">
            <a:avLst/>
          </a:prstGeom>
        </p:spPr>
        <p:txBody>
          <a:bodyPr anchorCtr="0" anchor="t" bIns="45700" lIns="91425" spcFirstLastPara="1" rIns="91425" wrap="square" tIns="45700">
            <a:normAutofit fontScale="70000" lnSpcReduction="20000"/>
          </a:bodyPr>
          <a:lstStyle/>
          <a:p>
            <a:pPr indent="0" lvl="0" marL="0" rtl="0" algn="l">
              <a:spcBef>
                <a:spcPts val="1000"/>
              </a:spcBef>
              <a:spcAft>
                <a:spcPts val="0"/>
              </a:spcAft>
              <a:buNone/>
            </a:pPr>
            <a:r>
              <a:rPr lang="en-IN"/>
              <a:t>#include&lt;iostream.h&gt;</a:t>
            </a:r>
            <a:endParaRPr/>
          </a:p>
          <a:p>
            <a:pPr indent="0" lvl="0" marL="0" rtl="0" algn="l">
              <a:spcBef>
                <a:spcPts val="1000"/>
              </a:spcBef>
              <a:spcAft>
                <a:spcPts val="0"/>
              </a:spcAft>
              <a:buNone/>
            </a:pPr>
            <a:r>
              <a:rPr lang="en-IN"/>
              <a:t>#include&lt;conio.h&gt;</a:t>
            </a:r>
            <a:endParaRPr/>
          </a:p>
          <a:p>
            <a:pPr indent="0" lvl="0" marL="0" rtl="0" algn="l">
              <a:spcBef>
                <a:spcPts val="1000"/>
              </a:spcBef>
              <a:spcAft>
                <a:spcPts val="0"/>
              </a:spcAft>
              <a:buNone/>
            </a:pPr>
            <a:r>
              <a:rPr lang="en-IN"/>
              <a:t>class time</a:t>
            </a:r>
            <a:endParaRPr/>
          </a:p>
          <a:p>
            <a:pPr indent="0" lvl="0" marL="0" rtl="0" algn="l">
              <a:spcBef>
                <a:spcPts val="1000"/>
              </a:spcBef>
              <a:spcAft>
                <a:spcPts val="0"/>
              </a:spcAft>
              <a:buNone/>
            </a:pPr>
            <a:r>
              <a:rPr lang="en-IN"/>
              <a:t>{</a:t>
            </a:r>
            <a:endParaRPr/>
          </a:p>
          <a:p>
            <a:pPr indent="0" lvl="0" marL="0" rtl="0" algn="l">
              <a:spcBef>
                <a:spcPts val="1000"/>
              </a:spcBef>
              <a:spcAft>
                <a:spcPts val="0"/>
              </a:spcAft>
              <a:buNone/>
            </a:pPr>
            <a:r>
              <a:rPr lang="en-IN"/>
              <a:t>  int hr , min;</a:t>
            </a:r>
            <a:endParaRPr/>
          </a:p>
          <a:p>
            <a:pPr indent="0" lvl="0" marL="0" rtl="0" algn="l">
              <a:spcBef>
                <a:spcPts val="1000"/>
              </a:spcBef>
              <a:spcAft>
                <a:spcPts val="0"/>
              </a:spcAft>
              <a:buNone/>
            </a:pPr>
            <a:r>
              <a:rPr lang="en-IN"/>
              <a:t>public :</a:t>
            </a:r>
            <a:endParaRPr/>
          </a:p>
          <a:p>
            <a:pPr indent="0" lvl="0" marL="0" rtl="0" algn="l">
              <a:spcBef>
                <a:spcPts val="1000"/>
              </a:spcBef>
              <a:spcAft>
                <a:spcPts val="0"/>
              </a:spcAft>
              <a:buNone/>
            </a:pPr>
            <a:r>
              <a:rPr lang="en-IN"/>
              <a:t>void setdata (int , int);</a:t>
            </a:r>
            <a:endParaRPr/>
          </a:p>
          <a:p>
            <a:pPr indent="0" lvl="0" marL="0" rtl="0" algn="l">
              <a:spcBef>
                <a:spcPts val="1000"/>
              </a:spcBef>
              <a:spcAft>
                <a:spcPts val="0"/>
              </a:spcAft>
              <a:buNone/>
            </a:pPr>
            <a:r>
              <a:rPr lang="en-IN"/>
              <a:t>void add (time ,time );</a:t>
            </a:r>
            <a:endParaRPr/>
          </a:p>
          <a:p>
            <a:pPr indent="0" lvl="0" marL="0" rtl="0" algn="l">
              <a:spcBef>
                <a:spcPts val="1000"/>
              </a:spcBef>
              <a:spcAft>
                <a:spcPts val="0"/>
              </a:spcAft>
              <a:buNone/>
            </a:pPr>
            <a:r>
              <a:rPr lang="en-IN"/>
              <a:t>void showdata (void);</a:t>
            </a:r>
            <a:endParaRPr/>
          </a:p>
          <a:p>
            <a:pPr indent="0" lvl="0" marL="0" rtl="0" algn="l">
              <a:spcBef>
                <a:spcPts val="1000"/>
              </a:spcBef>
              <a:spcAft>
                <a:spcPts val="0"/>
              </a:spcAft>
              <a:buNone/>
            </a:pPr>
            <a:r>
              <a:rPr lang="en-IN"/>
              <a:t>};</a:t>
            </a:r>
            <a:endParaRPr/>
          </a:p>
          <a:p>
            <a:pPr indent="0" lvl="0" marL="0" rtl="0" algn="l">
              <a:spcBef>
                <a:spcPts val="1000"/>
              </a:spcBef>
              <a:spcAft>
                <a:spcPts val="0"/>
              </a:spcAft>
              <a:buNone/>
            </a:pPr>
            <a:r>
              <a:rPr lang="en-IN"/>
              <a:t>void time :: setdata (int hh , int mm)</a:t>
            </a:r>
            <a:endParaRPr/>
          </a:p>
          <a:p>
            <a:pPr indent="0" lvl="0" marL="0" rtl="0" algn="l">
              <a:spcBef>
                <a:spcPts val="1000"/>
              </a:spcBef>
              <a:spcAft>
                <a:spcPts val="0"/>
              </a:spcAft>
              <a:buNone/>
            </a:pPr>
            <a:r>
              <a:rPr lang="en-IN"/>
              <a:t>{</a:t>
            </a:r>
            <a:endParaRPr/>
          </a:p>
          <a:p>
            <a:pPr indent="0" lvl="0" marL="0" rtl="0" algn="l">
              <a:spcBef>
                <a:spcPts val="1000"/>
              </a:spcBef>
              <a:spcAft>
                <a:spcPts val="0"/>
              </a:spcAft>
              <a:buNone/>
            </a:pPr>
            <a:r>
              <a:rPr lang="en-IN"/>
              <a:t> hr = hh;</a:t>
            </a:r>
            <a:endParaRPr/>
          </a:p>
          <a:p>
            <a:pPr indent="0" lvl="0" marL="0" rtl="0" algn="l">
              <a:spcBef>
                <a:spcPts val="1000"/>
              </a:spcBef>
              <a:spcAft>
                <a:spcPts val="0"/>
              </a:spcAft>
              <a:buNone/>
            </a:pPr>
            <a:r>
              <a:rPr lang="en-IN"/>
              <a:t> min =mm;</a:t>
            </a:r>
            <a:endParaRPr/>
          </a:p>
          <a:p>
            <a:pPr indent="0" lvl="0" marL="0" rtl="0" algn="l">
              <a:spcBef>
                <a:spcPts val="1000"/>
              </a:spcBef>
              <a:spcAft>
                <a:spcPts val="0"/>
              </a:spcAft>
              <a:buNone/>
            </a:pPr>
            <a:r>
              <a:rPr lang="en-IN"/>
              <a:t>}</a:t>
            </a:r>
            <a:endParaRPr/>
          </a:p>
          <a:p>
            <a:pPr indent="0" lvl="0" marL="0" rtl="0" algn="l">
              <a:spcBef>
                <a:spcPts val="1000"/>
              </a:spcBef>
              <a:spcAft>
                <a:spcPts val="0"/>
              </a:spcAft>
              <a:buNone/>
            </a:pPr>
            <a:r>
              <a:t/>
            </a:r>
            <a:endParaRPr/>
          </a:p>
        </p:txBody>
      </p:sp>
      <p:sp>
        <p:nvSpPr>
          <p:cNvPr id="450" name="Google Shape;450;g2ec613b50c5_0_301"/>
          <p:cNvSpPr txBox="1"/>
          <p:nvPr>
            <p:ph idx="2" type="body"/>
          </p:nvPr>
        </p:nvSpPr>
        <p:spPr>
          <a:xfrm>
            <a:off x="6172200" y="1215125"/>
            <a:ext cx="5181600" cy="4961700"/>
          </a:xfrm>
          <a:prstGeom prst="rect">
            <a:avLst/>
          </a:prstGeom>
        </p:spPr>
        <p:txBody>
          <a:bodyPr anchorCtr="0" anchor="t" bIns="45700" lIns="91425" spcFirstLastPara="1" rIns="91425" wrap="square" tIns="45700">
            <a:normAutofit fontScale="92500" lnSpcReduction="20000"/>
          </a:bodyPr>
          <a:lstStyle/>
          <a:p>
            <a:pPr indent="0" lvl="0" marL="0" rtl="0" algn="l">
              <a:spcBef>
                <a:spcPts val="1000"/>
              </a:spcBef>
              <a:spcAft>
                <a:spcPts val="0"/>
              </a:spcAft>
              <a:buClr>
                <a:schemeClr val="dk1"/>
              </a:buClr>
              <a:buSzPct val="39285"/>
              <a:buFont typeface="Arial"/>
              <a:buNone/>
            </a:pPr>
            <a:r>
              <a:rPr lang="en-IN"/>
              <a:t>void time ::  add (time t1 , time t2)</a:t>
            </a:r>
            <a:endParaRPr/>
          </a:p>
          <a:p>
            <a:pPr indent="0" lvl="0" marL="0" rtl="0" algn="l">
              <a:spcBef>
                <a:spcPts val="1000"/>
              </a:spcBef>
              <a:spcAft>
                <a:spcPts val="0"/>
              </a:spcAft>
              <a:buClr>
                <a:schemeClr val="dk1"/>
              </a:buClr>
              <a:buSzPct val="39285"/>
              <a:buFont typeface="Arial"/>
              <a:buNone/>
            </a:pPr>
            <a:r>
              <a:rPr lang="en-IN"/>
              <a:t>{</a:t>
            </a:r>
            <a:endParaRPr/>
          </a:p>
          <a:p>
            <a:pPr indent="0" lvl="0" marL="0" rtl="0" algn="l">
              <a:spcBef>
                <a:spcPts val="1000"/>
              </a:spcBef>
              <a:spcAft>
                <a:spcPts val="0"/>
              </a:spcAft>
              <a:buClr>
                <a:schemeClr val="dk1"/>
              </a:buClr>
              <a:buSzPct val="39285"/>
              <a:buFont typeface="Arial"/>
              <a:buNone/>
            </a:pPr>
            <a:r>
              <a:rPr lang="en-IN"/>
              <a:t>  hr = t1.hr + t2.hr;</a:t>
            </a:r>
            <a:endParaRPr/>
          </a:p>
          <a:p>
            <a:pPr indent="0" lvl="0" marL="0" rtl="0" algn="l">
              <a:spcBef>
                <a:spcPts val="1000"/>
              </a:spcBef>
              <a:spcAft>
                <a:spcPts val="0"/>
              </a:spcAft>
              <a:buClr>
                <a:schemeClr val="dk1"/>
              </a:buClr>
              <a:buSzPct val="39285"/>
              <a:buFont typeface="Arial"/>
              <a:buNone/>
            </a:pPr>
            <a:r>
              <a:rPr lang="en-IN"/>
              <a:t>  min = t1.min + t2.min;</a:t>
            </a:r>
            <a:endParaRPr/>
          </a:p>
          <a:p>
            <a:pPr indent="0" lvl="0" marL="0" rtl="0" algn="l">
              <a:spcBef>
                <a:spcPts val="1000"/>
              </a:spcBef>
              <a:spcAft>
                <a:spcPts val="0"/>
              </a:spcAft>
              <a:buClr>
                <a:schemeClr val="dk1"/>
              </a:buClr>
              <a:buSzPct val="39285"/>
              <a:buFont typeface="Arial"/>
              <a:buNone/>
            </a:pPr>
            <a:r>
              <a:rPr lang="en-IN"/>
              <a:t>  if ( min &gt;= 60 )</a:t>
            </a:r>
            <a:endParaRPr/>
          </a:p>
          <a:p>
            <a:pPr indent="0" lvl="0" marL="0" rtl="0" algn="l">
              <a:spcBef>
                <a:spcPts val="1000"/>
              </a:spcBef>
              <a:spcAft>
                <a:spcPts val="0"/>
              </a:spcAft>
              <a:buClr>
                <a:schemeClr val="dk1"/>
              </a:buClr>
              <a:buSzPct val="39285"/>
              <a:buFont typeface="Arial"/>
              <a:buNone/>
            </a:pPr>
            <a:r>
              <a:rPr lang="en-IN"/>
              <a:t> {</a:t>
            </a:r>
            <a:endParaRPr/>
          </a:p>
          <a:p>
            <a:pPr indent="0" lvl="0" marL="0" rtl="0" algn="l">
              <a:spcBef>
                <a:spcPts val="1000"/>
              </a:spcBef>
              <a:spcAft>
                <a:spcPts val="0"/>
              </a:spcAft>
              <a:buClr>
                <a:schemeClr val="dk1"/>
              </a:buClr>
              <a:buSzPct val="39285"/>
              <a:buFont typeface="Arial"/>
              <a:buNone/>
            </a:pPr>
            <a:r>
              <a:rPr lang="en-IN"/>
              <a:t>   </a:t>
            </a:r>
            <a:endParaRPr/>
          </a:p>
          <a:p>
            <a:pPr indent="0" lvl="0" marL="0" rtl="0" algn="l">
              <a:spcBef>
                <a:spcPts val="1000"/>
              </a:spcBef>
              <a:spcAft>
                <a:spcPts val="0"/>
              </a:spcAft>
              <a:buClr>
                <a:schemeClr val="dk1"/>
              </a:buClr>
              <a:buSzPct val="39285"/>
              <a:buFont typeface="Arial"/>
              <a:buNone/>
            </a:pPr>
            <a:r>
              <a:rPr lang="en-IN"/>
              <a:t>hr = hr + (min / 60);</a:t>
            </a:r>
            <a:endParaRPr/>
          </a:p>
          <a:p>
            <a:pPr indent="0" lvl="0" marL="0" rtl="0" algn="l">
              <a:spcBef>
                <a:spcPts val="1000"/>
              </a:spcBef>
              <a:spcAft>
                <a:spcPts val="0"/>
              </a:spcAft>
              <a:buClr>
                <a:schemeClr val="dk1"/>
              </a:buClr>
              <a:buSzPct val="39285"/>
              <a:buFont typeface="Arial"/>
              <a:buNone/>
            </a:pPr>
            <a:r>
              <a:rPr lang="en-IN"/>
              <a:t>   min = min % 60;</a:t>
            </a:r>
            <a:endParaRPr/>
          </a:p>
          <a:p>
            <a:pPr indent="0" lvl="0" marL="0" rtl="0" algn="l">
              <a:spcBef>
                <a:spcPts val="1000"/>
              </a:spcBef>
              <a:spcAft>
                <a:spcPts val="0"/>
              </a:spcAft>
              <a:buClr>
                <a:schemeClr val="dk1"/>
              </a:buClr>
              <a:buSzPct val="39285"/>
              <a:buFont typeface="Arial"/>
              <a:buNone/>
            </a:pPr>
            <a:r>
              <a:rPr lang="en-IN"/>
              <a:t>  }</a:t>
            </a:r>
            <a:endParaRPr/>
          </a:p>
          <a:p>
            <a:pPr indent="0" lvl="0" marL="0" rtl="0" algn="l">
              <a:spcBef>
                <a:spcPts val="1000"/>
              </a:spcBef>
              <a:spcAft>
                <a:spcPts val="0"/>
              </a:spcAft>
              <a:buClr>
                <a:schemeClr val="dk1"/>
              </a:buClr>
              <a:buSzPct val="39285"/>
              <a:buFont typeface="Arial"/>
              <a:buNone/>
            </a:pPr>
            <a:r>
              <a:rPr lang="en-IN"/>
              <a:t>}</a:t>
            </a:r>
            <a:endParaRPr/>
          </a:p>
          <a:p>
            <a:pPr indent="0" lvl="0" marL="0" rtl="0" algn="l">
              <a:spcBef>
                <a:spcPts val="1000"/>
              </a:spcBef>
              <a:spcAft>
                <a:spcPts val="0"/>
              </a:spcAft>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g2ec613b50c5_0_345"/>
          <p:cNvSpPr txBox="1"/>
          <p:nvPr>
            <p:ph type="title"/>
          </p:nvPr>
        </p:nvSpPr>
        <p:spPr>
          <a:xfrm>
            <a:off x="838200" y="365125"/>
            <a:ext cx="10515600" cy="5799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t/>
            </a:r>
            <a:endParaRPr/>
          </a:p>
        </p:txBody>
      </p:sp>
      <p:sp>
        <p:nvSpPr>
          <p:cNvPr id="456" name="Google Shape;456;g2ec613b50c5_0_345"/>
          <p:cNvSpPr txBox="1"/>
          <p:nvPr>
            <p:ph idx="1" type="body"/>
          </p:nvPr>
        </p:nvSpPr>
        <p:spPr>
          <a:xfrm>
            <a:off x="838200" y="1174500"/>
            <a:ext cx="5181600" cy="5002200"/>
          </a:xfrm>
          <a:prstGeom prst="rect">
            <a:avLst/>
          </a:prstGeom>
        </p:spPr>
        <p:txBody>
          <a:bodyPr anchorCtr="0" anchor="t" bIns="45700" lIns="91425" spcFirstLastPara="1" rIns="91425" wrap="square" tIns="45700">
            <a:normAutofit fontScale="77500" lnSpcReduction="20000"/>
          </a:bodyPr>
          <a:lstStyle/>
          <a:p>
            <a:pPr indent="0" lvl="0" marL="0" rtl="0" algn="l">
              <a:spcBef>
                <a:spcPts val="1000"/>
              </a:spcBef>
              <a:spcAft>
                <a:spcPts val="0"/>
              </a:spcAft>
              <a:buClr>
                <a:schemeClr val="dk1"/>
              </a:buClr>
              <a:buSzPct val="39285"/>
              <a:buFont typeface="Arial"/>
              <a:buNone/>
            </a:pPr>
            <a:r>
              <a:rPr lang="en-IN"/>
              <a:t>void time :: showdata(void)</a:t>
            </a:r>
            <a:endParaRPr/>
          </a:p>
          <a:p>
            <a:pPr indent="0" lvl="0" marL="0" rtl="0" algn="l">
              <a:spcBef>
                <a:spcPts val="1000"/>
              </a:spcBef>
              <a:spcAft>
                <a:spcPts val="0"/>
              </a:spcAft>
              <a:buClr>
                <a:schemeClr val="dk1"/>
              </a:buClr>
              <a:buSzPct val="39285"/>
              <a:buFont typeface="Arial"/>
              <a:buNone/>
            </a:pPr>
            <a:r>
              <a:rPr lang="en-IN"/>
              <a:t>{</a:t>
            </a:r>
            <a:endParaRPr/>
          </a:p>
          <a:p>
            <a:pPr indent="0" lvl="0" marL="0" rtl="0" algn="l">
              <a:spcBef>
                <a:spcPts val="1000"/>
              </a:spcBef>
              <a:spcAft>
                <a:spcPts val="0"/>
              </a:spcAft>
              <a:buClr>
                <a:schemeClr val="dk1"/>
              </a:buClr>
              <a:buSzPct val="39285"/>
              <a:buFont typeface="Arial"/>
              <a:buNone/>
            </a:pPr>
            <a:r>
              <a:rPr lang="en-IN"/>
              <a:t>cout&lt;&lt; hr&lt;&lt; ":" &lt;&lt; min ;</a:t>
            </a:r>
            <a:endParaRPr/>
          </a:p>
          <a:p>
            <a:pPr indent="0" lvl="0" marL="0" rtl="0" algn="l">
              <a:spcBef>
                <a:spcPts val="1000"/>
              </a:spcBef>
              <a:spcAft>
                <a:spcPts val="0"/>
              </a:spcAft>
              <a:buClr>
                <a:schemeClr val="dk1"/>
              </a:buClr>
              <a:buSzPct val="39285"/>
              <a:buFont typeface="Arial"/>
              <a:buNone/>
            </a:pPr>
            <a:r>
              <a:rPr lang="en-IN"/>
              <a:t>}</a:t>
            </a:r>
            <a:endParaRPr/>
          </a:p>
          <a:p>
            <a:pPr indent="0" lvl="0" marL="0" rtl="0" algn="l">
              <a:spcBef>
                <a:spcPts val="1000"/>
              </a:spcBef>
              <a:spcAft>
                <a:spcPts val="0"/>
              </a:spcAft>
              <a:buClr>
                <a:schemeClr val="dk1"/>
              </a:buClr>
              <a:buSzPct val="39285"/>
              <a:buFont typeface="Arial"/>
              <a:buNone/>
            </a:pPr>
            <a:r>
              <a:rPr lang="en-IN"/>
              <a:t>void main()</a:t>
            </a:r>
            <a:endParaRPr/>
          </a:p>
          <a:p>
            <a:pPr indent="0" lvl="0" marL="0" rtl="0" algn="l">
              <a:spcBef>
                <a:spcPts val="1000"/>
              </a:spcBef>
              <a:spcAft>
                <a:spcPts val="0"/>
              </a:spcAft>
              <a:buClr>
                <a:schemeClr val="dk1"/>
              </a:buClr>
              <a:buSzPct val="39285"/>
              <a:buFont typeface="Arial"/>
              <a:buNone/>
            </a:pPr>
            <a:r>
              <a:rPr lang="en-IN"/>
              <a:t>{</a:t>
            </a:r>
            <a:endParaRPr/>
          </a:p>
          <a:p>
            <a:pPr indent="0" lvl="0" marL="0" rtl="0" algn="l">
              <a:spcBef>
                <a:spcPts val="1000"/>
              </a:spcBef>
              <a:spcAft>
                <a:spcPts val="0"/>
              </a:spcAft>
              <a:buClr>
                <a:schemeClr val="dk1"/>
              </a:buClr>
              <a:buSzPct val="39285"/>
              <a:buFont typeface="Arial"/>
              <a:buNone/>
            </a:pPr>
            <a:r>
              <a:rPr lang="en-IN"/>
              <a:t> time t1,t2,t3;</a:t>
            </a:r>
            <a:endParaRPr/>
          </a:p>
          <a:p>
            <a:pPr indent="0" lvl="0" marL="0" rtl="0" algn="l">
              <a:spcBef>
                <a:spcPts val="1000"/>
              </a:spcBef>
              <a:spcAft>
                <a:spcPts val="0"/>
              </a:spcAft>
              <a:buClr>
                <a:schemeClr val="dk1"/>
              </a:buClr>
              <a:buSzPct val="39285"/>
              <a:buFont typeface="Arial"/>
              <a:buNone/>
            </a:pPr>
            <a:r>
              <a:rPr lang="en-IN"/>
              <a:t>t1.setdata (3,50);</a:t>
            </a:r>
            <a:endParaRPr/>
          </a:p>
          <a:p>
            <a:pPr indent="0" lvl="0" marL="0" rtl="0" algn="l">
              <a:spcBef>
                <a:spcPts val="1000"/>
              </a:spcBef>
              <a:spcAft>
                <a:spcPts val="0"/>
              </a:spcAft>
              <a:buClr>
                <a:schemeClr val="dk1"/>
              </a:buClr>
              <a:buSzPct val="39285"/>
              <a:buFont typeface="Arial"/>
              <a:buNone/>
            </a:pPr>
            <a:r>
              <a:rPr lang="en-IN"/>
              <a:t>t2.setdata (4 ,30);</a:t>
            </a:r>
            <a:endParaRPr/>
          </a:p>
          <a:p>
            <a:pPr indent="0" lvl="0" marL="0" rtl="0" algn="l">
              <a:spcBef>
                <a:spcPts val="1000"/>
              </a:spcBef>
              <a:spcAft>
                <a:spcPts val="0"/>
              </a:spcAft>
              <a:buClr>
                <a:schemeClr val="dk1"/>
              </a:buClr>
              <a:buSzPct val="39285"/>
              <a:buFont typeface="Arial"/>
              <a:buNone/>
            </a:pPr>
            <a:r>
              <a:rPr lang="en-IN"/>
              <a:t>t3.add (t1, t2);	// result is in t3 </a:t>
            </a:r>
            <a:endParaRPr/>
          </a:p>
          <a:p>
            <a:pPr indent="0" lvl="0" marL="0" rtl="0" algn="l">
              <a:spcBef>
                <a:spcPts val="1000"/>
              </a:spcBef>
              <a:spcAft>
                <a:spcPts val="0"/>
              </a:spcAft>
              <a:buClr>
                <a:schemeClr val="dk1"/>
              </a:buClr>
              <a:buSzPct val="39285"/>
              <a:buFont typeface="Arial"/>
              <a:buNone/>
            </a:pPr>
            <a:r>
              <a:rPr lang="en-IN"/>
              <a:t>t3.showdata();</a:t>
            </a:r>
            <a:endParaRPr/>
          </a:p>
          <a:p>
            <a:pPr indent="0" lvl="0" marL="0" rtl="0" algn="l">
              <a:spcBef>
                <a:spcPts val="1000"/>
              </a:spcBef>
              <a:spcAft>
                <a:spcPts val="0"/>
              </a:spcAft>
              <a:buClr>
                <a:schemeClr val="dk1"/>
              </a:buClr>
              <a:buSzPct val="39285"/>
              <a:buFont typeface="Arial"/>
              <a:buNone/>
            </a:pPr>
            <a:r>
              <a:rPr lang="en-IN"/>
              <a:t>getch();</a:t>
            </a:r>
            <a:endParaRPr/>
          </a:p>
          <a:p>
            <a:pPr indent="0" lvl="0" marL="0" rtl="0" algn="l">
              <a:spcBef>
                <a:spcPts val="1000"/>
              </a:spcBef>
              <a:spcAft>
                <a:spcPts val="0"/>
              </a:spcAft>
              <a:buClr>
                <a:schemeClr val="dk1"/>
              </a:buClr>
              <a:buSzPct val="39285"/>
              <a:buFont typeface="Arial"/>
              <a:buNone/>
            </a:pPr>
            <a:r>
              <a:rPr lang="en-IN"/>
              <a:t>}</a:t>
            </a:r>
            <a:endParaRPr/>
          </a:p>
          <a:p>
            <a:pPr indent="0" lvl="0" marL="0" rtl="0" algn="l">
              <a:spcBef>
                <a:spcPts val="1000"/>
              </a:spcBef>
              <a:spcAft>
                <a:spcPts val="0"/>
              </a:spcAft>
              <a:buNone/>
            </a:pPr>
            <a:r>
              <a:t/>
            </a:r>
            <a:endParaRPr/>
          </a:p>
        </p:txBody>
      </p:sp>
      <p:sp>
        <p:nvSpPr>
          <p:cNvPr id="457" name="Google Shape;457;g2ec613b50c5_0_345"/>
          <p:cNvSpPr txBox="1"/>
          <p:nvPr>
            <p:ph idx="2" type="body"/>
          </p:nvPr>
        </p:nvSpPr>
        <p:spPr>
          <a:xfrm>
            <a:off x="6172200" y="1255500"/>
            <a:ext cx="5181600" cy="492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lang="en-IN"/>
              <a:t>/*Output:</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Clr>
                <a:schemeClr val="dk1"/>
              </a:buClr>
              <a:buSzPts val="1100"/>
              <a:buFont typeface="Arial"/>
              <a:buNone/>
            </a:pPr>
            <a:r>
              <a:rPr lang="en-IN"/>
              <a:t>8:20</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Clr>
                <a:schemeClr val="dk1"/>
              </a:buClr>
              <a:buSzPts val="1100"/>
              <a:buFont typeface="Arial"/>
              <a:buNone/>
            </a:pPr>
            <a:r>
              <a:rPr lang="en-IN"/>
              <a:t>*/</a:t>
            </a:r>
            <a:endParaRPr/>
          </a:p>
          <a:p>
            <a:pPr indent="0" lvl="0" marL="0" rtl="0" algn="l">
              <a:spcBef>
                <a:spcPts val="1000"/>
              </a:spcBef>
              <a:spcAft>
                <a:spcPts val="0"/>
              </a:spcAft>
              <a:buNone/>
            </a:pPr>
            <a:r>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g2ec613b50c5_0_307"/>
          <p:cNvSpPr txBox="1"/>
          <p:nvPr>
            <p:ph type="title"/>
          </p:nvPr>
        </p:nvSpPr>
        <p:spPr>
          <a:xfrm>
            <a:off x="838200" y="365125"/>
            <a:ext cx="10515600" cy="539400"/>
          </a:xfrm>
          <a:prstGeom prst="rect">
            <a:avLst/>
          </a:prstGeom>
        </p:spPr>
        <p:txBody>
          <a:bodyPr anchorCtr="0" anchor="ctr" bIns="45700" lIns="91425" spcFirstLastPara="1" rIns="91425" wrap="square" tIns="45700">
            <a:normAutofit fontScale="90000"/>
          </a:bodyPr>
          <a:lstStyle/>
          <a:p>
            <a:pPr indent="0" lvl="0" marL="0" rtl="0" algn="l">
              <a:lnSpc>
                <a:spcPct val="85000"/>
              </a:lnSpc>
              <a:spcBef>
                <a:spcPts val="0"/>
              </a:spcBef>
              <a:spcAft>
                <a:spcPts val="0"/>
              </a:spcAft>
              <a:buNone/>
            </a:pPr>
            <a:r>
              <a:t/>
            </a:r>
            <a:endParaRPr b="1" sz="2000">
              <a:solidFill>
                <a:srgbClr val="2E2E38"/>
              </a:solidFill>
            </a:endParaRPr>
          </a:p>
          <a:p>
            <a:pPr indent="0" lvl="0" marL="0" rtl="0" algn="l">
              <a:lnSpc>
                <a:spcPct val="85000"/>
              </a:lnSpc>
              <a:spcBef>
                <a:spcPts val="0"/>
              </a:spcBef>
              <a:spcAft>
                <a:spcPts val="0"/>
              </a:spcAft>
              <a:buNone/>
            </a:pPr>
            <a:r>
              <a:t/>
            </a:r>
            <a:endParaRPr b="1" sz="2000">
              <a:solidFill>
                <a:srgbClr val="2E2E38"/>
              </a:solidFill>
            </a:endParaRPr>
          </a:p>
          <a:p>
            <a:pPr indent="0" lvl="0" marL="0" rtl="0" algn="l">
              <a:lnSpc>
                <a:spcPct val="85000"/>
              </a:lnSpc>
              <a:spcBef>
                <a:spcPts val="0"/>
              </a:spcBef>
              <a:spcAft>
                <a:spcPts val="0"/>
              </a:spcAft>
              <a:buClr>
                <a:schemeClr val="dk1"/>
              </a:buClr>
              <a:buSzPct val="70000"/>
              <a:buFont typeface="Arial"/>
              <a:buNone/>
            </a:pPr>
            <a:r>
              <a:rPr b="1" lang="en-IN" sz="2000">
                <a:solidFill>
                  <a:srgbClr val="2E2E38"/>
                </a:solidFill>
              </a:rPr>
              <a:t>2) Adding complex numbers by passing only one object as argument</a:t>
            </a:r>
            <a:endParaRPr sz="2000">
              <a:solidFill>
                <a:srgbClr val="2E2E38"/>
              </a:solidFill>
            </a:endParaRPr>
          </a:p>
          <a:p>
            <a:pPr indent="0" lvl="0" marL="0" rtl="0" algn="l">
              <a:spcBef>
                <a:spcPts val="0"/>
              </a:spcBef>
              <a:spcAft>
                <a:spcPts val="0"/>
              </a:spcAft>
              <a:buNone/>
            </a:pPr>
            <a:r>
              <a:t/>
            </a:r>
            <a:endParaRPr/>
          </a:p>
        </p:txBody>
      </p:sp>
      <p:sp>
        <p:nvSpPr>
          <p:cNvPr id="463" name="Google Shape;463;g2ec613b50c5_0_307"/>
          <p:cNvSpPr txBox="1"/>
          <p:nvPr>
            <p:ph idx="1" type="body"/>
          </p:nvPr>
        </p:nvSpPr>
        <p:spPr>
          <a:xfrm>
            <a:off x="838200" y="1012500"/>
            <a:ext cx="10623300" cy="5015700"/>
          </a:xfrm>
          <a:prstGeom prst="rect">
            <a:avLst/>
          </a:prstGeom>
        </p:spPr>
        <p:txBody>
          <a:bodyPr anchorCtr="0" anchor="t" bIns="45700" lIns="91425" spcFirstLastPara="1" rIns="91425" wrap="square" tIns="45700">
            <a:normAutofit lnSpcReduction="20000"/>
          </a:bodyPr>
          <a:lstStyle/>
          <a:p>
            <a:pPr indent="0" lvl="0" marL="139700" rtl="0" algn="just">
              <a:lnSpc>
                <a:spcPct val="100000"/>
              </a:lnSpc>
              <a:spcBef>
                <a:spcPts val="400"/>
              </a:spcBef>
              <a:spcAft>
                <a:spcPts val="0"/>
              </a:spcAft>
              <a:buClr>
                <a:schemeClr val="dk1"/>
              </a:buClr>
              <a:buSzPts val="1400"/>
              <a:buFont typeface="Arial"/>
              <a:buNone/>
            </a:pPr>
            <a:r>
              <a:rPr lang="en-IN" sz="1800">
                <a:solidFill>
                  <a:srgbClr val="2E2E38"/>
                </a:solidFill>
                <a:latin typeface="Times New Roman"/>
                <a:ea typeface="Times New Roman"/>
                <a:cs typeface="Times New Roman"/>
                <a:sym typeface="Times New Roman"/>
              </a:rPr>
              <a:t>The same program can be done by passing only one object as an argument.</a:t>
            </a:r>
            <a:endParaRPr sz="1800">
              <a:solidFill>
                <a:srgbClr val="2E2E38"/>
              </a:solidFill>
              <a:latin typeface="Times New Roman"/>
              <a:ea typeface="Times New Roman"/>
              <a:cs typeface="Times New Roman"/>
              <a:sym typeface="Times New Roman"/>
            </a:endParaRPr>
          </a:p>
          <a:p>
            <a:pPr indent="0" lvl="0" marL="139700" rtl="0" algn="just">
              <a:lnSpc>
                <a:spcPct val="100000"/>
              </a:lnSpc>
              <a:spcBef>
                <a:spcPts val="400"/>
              </a:spcBef>
              <a:spcAft>
                <a:spcPts val="0"/>
              </a:spcAft>
              <a:buClr>
                <a:schemeClr val="dk1"/>
              </a:buClr>
              <a:buSzPts val="1400"/>
              <a:buFont typeface="Arial"/>
              <a:buNone/>
            </a:pPr>
            <a:r>
              <a:rPr lang="en-IN" sz="1800">
                <a:solidFill>
                  <a:srgbClr val="2E2E38"/>
                </a:solidFill>
                <a:latin typeface="Times New Roman"/>
                <a:ea typeface="Times New Roman"/>
                <a:cs typeface="Times New Roman"/>
                <a:sym typeface="Times New Roman"/>
              </a:rPr>
              <a:t>Make the following changes in the add function.</a:t>
            </a:r>
            <a:endParaRPr sz="1800">
              <a:solidFill>
                <a:srgbClr val="2E2E38"/>
              </a:solidFill>
              <a:latin typeface="Times New Roman"/>
              <a:ea typeface="Times New Roman"/>
              <a:cs typeface="Times New Roman"/>
              <a:sym typeface="Times New Roman"/>
            </a:endParaRPr>
          </a:p>
          <a:p>
            <a:pPr indent="0" lvl="0" marL="139700" rtl="0" algn="just">
              <a:lnSpc>
                <a:spcPct val="100000"/>
              </a:lnSpc>
              <a:spcBef>
                <a:spcPts val="400"/>
              </a:spcBef>
              <a:spcAft>
                <a:spcPts val="0"/>
              </a:spcAft>
              <a:buClr>
                <a:schemeClr val="dk1"/>
              </a:buClr>
              <a:buSzPts val="1400"/>
              <a:buFont typeface="Arial"/>
              <a:buNone/>
            </a:pPr>
            <a:r>
              <a:rPr lang="en-IN" sz="1800">
                <a:solidFill>
                  <a:srgbClr val="2E2E38"/>
                </a:solidFill>
                <a:latin typeface="Times New Roman"/>
                <a:ea typeface="Times New Roman"/>
                <a:cs typeface="Times New Roman"/>
                <a:sym typeface="Times New Roman"/>
              </a:rPr>
              <a:t>void  complex </a:t>
            </a:r>
            <a:r>
              <a:rPr b="1" lang="en-IN" sz="1800">
                <a:solidFill>
                  <a:srgbClr val="2E2E38"/>
                </a:solidFill>
                <a:latin typeface="Times New Roman"/>
                <a:ea typeface="Times New Roman"/>
                <a:cs typeface="Times New Roman"/>
                <a:sym typeface="Times New Roman"/>
              </a:rPr>
              <a:t>:: </a:t>
            </a:r>
            <a:r>
              <a:rPr lang="en-IN" sz="1800">
                <a:solidFill>
                  <a:srgbClr val="2E2E38"/>
                </a:solidFill>
                <a:latin typeface="Times New Roman"/>
                <a:ea typeface="Times New Roman"/>
                <a:cs typeface="Times New Roman"/>
                <a:sym typeface="Times New Roman"/>
              </a:rPr>
              <a:t>add ( complex c2)	// take only one object c2  as argument </a:t>
            </a:r>
            <a:endParaRPr sz="1800">
              <a:solidFill>
                <a:srgbClr val="2E2E38"/>
              </a:solidFill>
              <a:latin typeface="Times New Roman"/>
              <a:ea typeface="Times New Roman"/>
              <a:cs typeface="Times New Roman"/>
              <a:sym typeface="Times New Roman"/>
            </a:endParaRPr>
          </a:p>
          <a:p>
            <a:pPr indent="0" lvl="0" marL="139700" rtl="0" algn="just">
              <a:lnSpc>
                <a:spcPct val="100000"/>
              </a:lnSpc>
              <a:spcBef>
                <a:spcPts val="400"/>
              </a:spcBef>
              <a:spcAft>
                <a:spcPts val="0"/>
              </a:spcAft>
              <a:buClr>
                <a:schemeClr val="dk1"/>
              </a:buClr>
              <a:buSzPts val="1400"/>
              <a:buFont typeface="Arial"/>
              <a:buNone/>
            </a:pPr>
            <a:r>
              <a:rPr lang="en-IN" sz="1800">
                <a:solidFill>
                  <a:srgbClr val="2E2E38"/>
                </a:solidFill>
                <a:latin typeface="Times New Roman"/>
                <a:ea typeface="Times New Roman"/>
                <a:cs typeface="Times New Roman"/>
                <a:sym typeface="Times New Roman"/>
              </a:rPr>
              <a:t>{</a:t>
            </a:r>
            <a:endParaRPr sz="1800">
              <a:solidFill>
                <a:srgbClr val="2E2E38"/>
              </a:solidFill>
              <a:latin typeface="Times New Roman"/>
              <a:ea typeface="Times New Roman"/>
              <a:cs typeface="Times New Roman"/>
              <a:sym typeface="Times New Roman"/>
            </a:endParaRPr>
          </a:p>
          <a:p>
            <a:pPr indent="0" lvl="0" marL="139700" rtl="0" algn="just">
              <a:lnSpc>
                <a:spcPct val="100000"/>
              </a:lnSpc>
              <a:spcBef>
                <a:spcPts val="400"/>
              </a:spcBef>
              <a:spcAft>
                <a:spcPts val="0"/>
              </a:spcAft>
              <a:buClr>
                <a:schemeClr val="dk1"/>
              </a:buClr>
              <a:buSzPts val="1400"/>
              <a:buFont typeface="Arial"/>
              <a:buNone/>
            </a:pPr>
            <a:r>
              <a:rPr lang="en-IN" sz="1800">
                <a:solidFill>
                  <a:srgbClr val="2E2E38"/>
                </a:solidFill>
                <a:latin typeface="Times New Roman"/>
                <a:ea typeface="Times New Roman"/>
                <a:cs typeface="Times New Roman"/>
                <a:sym typeface="Times New Roman"/>
              </a:rPr>
              <a:t> real = real + c2.real ;			</a:t>
            </a:r>
            <a:endParaRPr sz="1800">
              <a:solidFill>
                <a:srgbClr val="2E2E38"/>
              </a:solidFill>
              <a:latin typeface="Times New Roman"/>
              <a:ea typeface="Times New Roman"/>
              <a:cs typeface="Times New Roman"/>
              <a:sym typeface="Times New Roman"/>
            </a:endParaRPr>
          </a:p>
          <a:p>
            <a:pPr indent="0" lvl="0" marL="139700" rtl="0" algn="just">
              <a:lnSpc>
                <a:spcPct val="100000"/>
              </a:lnSpc>
              <a:spcBef>
                <a:spcPts val="400"/>
              </a:spcBef>
              <a:spcAft>
                <a:spcPts val="0"/>
              </a:spcAft>
              <a:buClr>
                <a:schemeClr val="dk1"/>
              </a:buClr>
              <a:buSzPts val="1400"/>
              <a:buFont typeface="Arial"/>
              <a:buNone/>
            </a:pPr>
            <a:r>
              <a:rPr lang="en-IN" sz="1800">
                <a:solidFill>
                  <a:srgbClr val="2E2E38"/>
                </a:solidFill>
                <a:latin typeface="Times New Roman"/>
                <a:ea typeface="Times New Roman"/>
                <a:cs typeface="Times New Roman"/>
                <a:sym typeface="Times New Roman"/>
              </a:rPr>
              <a:t> img = img + c2.img;</a:t>
            </a:r>
            <a:endParaRPr sz="1800">
              <a:solidFill>
                <a:srgbClr val="2E2E38"/>
              </a:solidFill>
              <a:latin typeface="Times New Roman"/>
              <a:ea typeface="Times New Roman"/>
              <a:cs typeface="Times New Roman"/>
              <a:sym typeface="Times New Roman"/>
            </a:endParaRPr>
          </a:p>
          <a:p>
            <a:pPr indent="0" lvl="0" marL="139700" rtl="0" algn="just">
              <a:lnSpc>
                <a:spcPct val="100000"/>
              </a:lnSpc>
              <a:spcBef>
                <a:spcPts val="400"/>
              </a:spcBef>
              <a:spcAft>
                <a:spcPts val="0"/>
              </a:spcAft>
              <a:buClr>
                <a:schemeClr val="dk1"/>
              </a:buClr>
              <a:buSzPts val="1400"/>
              <a:buFont typeface="Arial"/>
              <a:buNone/>
            </a:pPr>
            <a:r>
              <a:rPr lang="en-IN" sz="1800">
                <a:solidFill>
                  <a:srgbClr val="2E2E38"/>
                </a:solidFill>
                <a:latin typeface="Times New Roman"/>
                <a:ea typeface="Times New Roman"/>
                <a:cs typeface="Times New Roman"/>
                <a:sym typeface="Times New Roman"/>
              </a:rPr>
              <a:t>}</a:t>
            </a:r>
            <a:endParaRPr sz="1800">
              <a:solidFill>
                <a:srgbClr val="2E2E38"/>
              </a:solidFill>
              <a:latin typeface="Times New Roman"/>
              <a:ea typeface="Times New Roman"/>
              <a:cs typeface="Times New Roman"/>
              <a:sym typeface="Times New Roman"/>
            </a:endParaRPr>
          </a:p>
          <a:p>
            <a:pPr indent="0" lvl="0" marL="139700" rtl="0" algn="just">
              <a:lnSpc>
                <a:spcPct val="100000"/>
              </a:lnSpc>
              <a:spcBef>
                <a:spcPts val="400"/>
              </a:spcBef>
              <a:spcAft>
                <a:spcPts val="0"/>
              </a:spcAft>
              <a:buClr>
                <a:schemeClr val="dk1"/>
              </a:buClr>
              <a:buSzPts val="1400"/>
              <a:buFont typeface="Arial"/>
              <a:buNone/>
            </a:pPr>
            <a:r>
              <a:rPr lang="en-IN" sz="1800">
                <a:solidFill>
                  <a:srgbClr val="2E2E38"/>
                </a:solidFill>
                <a:latin typeface="Times New Roman"/>
                <a:ea typeface="Times New Roman"/>
                <a:cs typeface="Times New Roman"/>
                <a:sym typeface="Times New Roman"/>
              </a:rPr>
              <a:t>Note that here we are passing only one object c2 as argument to the add function.</a:t>
            </a:r>
            <a:endParaRPr sz="1800">
              <a:solidFill>
                <a:srgbClr val="2E2E38"/>
              </a:solidFill>
              <a:latin typeface="Times New Roman"/>
              <a:ea typeface="Times New Roman"/>
              <a:cs typeface="Times New Roman"/>
              <a:sym typeface="Times New Roman"/>
            </a:endParaRPr>
          </a:p>
          <a:p>
            <a:pPr indent="0" lvl="0" marL="139700" rtl="0" algn="just">
              <a:lnSpc>
                <a:spcPct val="100000"/>
              </a:lnSpc>
              <a:spcBef>
                <a:spcPts val="400"/>
              </a:spcBef>
              <a:spcAft>
                <a:spcPts val="0"/>
              </a:spcAft>
              <a:buClr>
                <a:schemeClr val="dk1"/>
              </a:buClr>
              <a:buSzPts val="1400"/>
              <a:buFont typeface="Arial"/>
              <a:buNone/>
            </a:pPr>
            <a:r>
              <a:rPr lang="en-IN" sz="1800">
                <a:solidFill>
                  <a:srgbClr val="2E2E38"/>
                </a:solidFill>
                <a:latin typeface="Times New Roman"/>
                <a:ea typeface="Times New Roman"/>
                <a:cs typeface="Times New Roman"/>
                <a:sym typeface="Times New Roman"/>
              </a:rPr>
              <a:t>void main(void)</a:t>
            </a:r>
            <a:endParaRPr sz="1800">
              <a:solidFill>
                <a:srgbClr val="2E2E38"/>
              </a:solidFill>
              <a:latin typeface="Times New Roman"/>
              <a:ea typeface="Times New Roman"/>
              <a:cs typeface="Times New Roman"/>
              <a:sym typeface="Times New Roman"/>
            </a:endParaRPr>
          </a:p>
          <a:p>
            <a:pPr indent="0" lvl="0" marL="139700" rtl="0" algn="just">
              <a:lnSpc>
                <a:spcPct val="100000"/>
              </a:lnSpc>
              <a:spcBef>
                <a:spcPts val="400"/>
              </a:spcBef>
              <a:spcAft>
                <a:spcPts val="0"/>
              </a:spcAft>
              <a:buClr>
                <a:schemeClr val="dk1"/>
              </a:buClr>
              <a:buSzPts val="1400"/>
              <a:buFont typeface="Arial"/>
              <a:buNone/>
            </a:pPr>
            <a:r>
              <a:rPr lang="en-IN" sz="1800">
                <a:solidFill>
                  <a:srgbClr val="2E2E38"/>
                </a:solidFill>
                <a:latin typeface="Times New Roman"/>
                <a:ea typeface="Times New Roman"/>
                <a:cs typeface="Times New Roman"/>
                <a:sym typeface="Times New Roman"/>
              </a:rPr>
              <a:t>{</a:t>
            </a:r>
            <a:endParaRPr sz="1800">
              <a:solidFill>
                <a:srgbClr val="2E2E38"/>
              </a:solidFill>
              <a:latin typeface="Times New Roman"/>
              <a:ea typeface="Times New Roman"/>
              <a:cs typeface="Times New Roman"/>
              <a:sym typeface="Times New Roman"/>
            </a:endParaRPr>
          </a:p>
          <a:p>
            <a:pPr indent="0" lvl="0" marL="139700" rtl="0" algn="just">
              <a:lnSpc>
                <a:spcPct val="100000"/>
              </a:lnSpc>
              <a:spcBef>
                <a:spcPts val="400"/>
              </a:spcBef>
              <a:spcAft>
                <a:spcPts val="0"/>
              </a:spcAft>
              <a:buClr>
                <a:schemeClr val="dk1"/>
              </a:buClr>
              <a:buSzPts val="1400"/>
              <a:buFont typeface="Arial"/>
              <a:buNone/>
            </a:pPr>
            <a:r>
              <a:rPr lang="en-IN" sz="1800">
                <a:solidFill>
                  <a:srgbClr val="2E2E38"/>
                </a:solidFill>
                <a:latin typeface="Times New Roman"/>
                <a:ea typeface="Times New Roman"/>
                <a:cs typeface="Times New Roman"/>
                <a:sym typeface="Times New Roman"/>
              </a:rPr>
              <a:t> complex c1,c2;</a:t>
            </a:r>
            <a:endParaRPr sz="1800">
              <a:solidFill>
                <a:srgbClr val="2E2E38"/>
              </a:solidFill>
              <a:latin typeface="Times New Roman"/>
              <a:ea typeface="Times New Roman"/>
              <a:cs typeface="Times New Roman"/>
              <a:sym typeface="Times New Roman"/>
            </a:endParaRPr>
          </a:p>
          <a:p>
            <a:pPr indent="0" lvl="0" marL="139700" rtl="0" algn="just">
              <a:lnSpc>
                <a:spcPct val="100000"/>
              </a:lnSpc>
              <a:spcBef>
                <a:spcPts val="400"/>
              </a:spcBef>
              <a:spcAft>
                <a:spcPts val="0"/>
              </a:spcAft>
              <a:buClr>
                <a:schemeClr val="dk1"/>
              </a:buClr>
              <a:buSzPts val="1400"/>
              <a:buFont typeface="Arial"/>
              <a:buNone/>
            </a:pPr>
            <a:r>
              <a:rPr lang="en-IN" sz="1800">
                <a:solidFill>
                  <a:srgbClr val="2E2E38"/>
                </a:solidFill>
                <a:latin typeface="Times New Roman"/>
                <a:ea typeface="Times New Roman"/>
                <a:cs typeface="Times New Roman"/>
                <a:sym typeface="Times New Roman"/>
              </a:rPr>
              <a:t> c1.setdata (3,4);</a:t>
            </a:r>
            <a:endParaRPr sz="1800">
              <a:solidFill>
                <a:srgbClr val="2E2E38"/>
              </a:solidFill>
              <a:latin typeface="Times New Roman"/>
              <a:ea typeface="Times New Roman"/>
              <a:cs typeface="Times New Roman"/>
              <a:sym typeface="Times New Roman"/>
            </a:endParaRPr>
          </a:p>
          <a:p>
            <a:pPr indent="0" lvl="0" marL="139700" rtl="0" algn="just">
              <a:lnSpc>
                <a:spcPct val="100000"/>
              </a:lnSpc>
              <a:spcBef>
                <a:spcPts val="400"/>
              </a:spcBef>
              <a:spcAft>
                <a:spcPts val="0"/>
              </a:spcAft>
              <a:buClr>
                <a:schemeClr val="dk1"/>
              </a:buClr>
              <a:buSzPts val="1400"/>
              <a:buFont typeface="Arial"/>
              <a:buNone/>
            </a:pPr>
            <a:r>
              <a:rPr lang="en-IN" sz="1800">
                <a:solidFill>
                  <a:srgbClr val="2E2E38"/>
                </a:solidFill>
                <a:latin typeface="Times New Roman"/>
                <a:ea typeface="Times New Roman"/>
                <a:cs typeface="Times New Roman"/>
                <a:sym typeface="Times New Roman"/>
              </a:rPr>
              <a:t> c2.setdata ( 5,7);</a:t>
            </a:r>
            <a:endParaRPr sz="1800">
              <a:solidFill>
                <a:srgbClr val="2E2E38"/>
              </a:solidFill>
              <a:latin typeface="Times New Roman"/>
              <a:ea typeface="Times New Roman"/>
              <a:cs typeface="Times New Roman"/>
              <a:sym typeface="Times New Roman"/>
            </a:endParaRPr>
          </a:p>
          <a:p>
            <a:pPr indent="0" lvl="0" marL="139700" rtl="0" algn="just">
              <a:lnSpc>
                <a:spcPct val="100000"/>
              </a:lnSpc>
              <a:spcBef>
                <a:spcPts val="400"/>
              </a:spcBef>
              <a:spcAft>
                <a:spcPts val="0"/>
              </a:spcAft>
              <a:buClr>
                <a:schemeClr val="dk1"/>
              </a:buClr>
              <a:buSzPts val="1400"/>
              <a:buFont typeface="Arial"/>
              <a:buNone/>
            </a:pPr>
            <a:r>
              <a:rPr lang="en-IN" sz="1800">
                <a:solidFill>
                  <a:srgbClr val="2E2E38"/>
                </a:solidFill>
                <a:latin typeface="Times New Roman"/>
                <a:ea typeface="Times New Roman"/>
                <a:cs typeface="Times New Roman"/>
                <a:sym typeface="Times New Roman"/>
              </a:rPr>
              <a:t> c1.add (c2);		// c2 will be explicitly passed ,result will be in c1.</a:t>
            </a:r>
            <a:endParaRPr sz="1800">
              <a:solidFill>
                <a:srgbClr val="2E2E38"/>
              </a:solidFill>
              <a:latin typeface="Times New Roman"/>
              <a:ea typeface="Times New Roman"/>
              <a:cs typeface="Times New Roman"/>
              <a:sym typeface="Times New Roman"/>
            </a:endParaRPr>
          </a:p>
          <a:p>
            <a:pPr indent="0" lvl="0" marL="139700" rtl="0" algn="just">
              <a:lnSpc>
                <a:spcPct val="100000"/>
              </a:lnSpc>
              <a:spcBef>
                <a:spcPts val="400"/>
              </a:spcBef>
              <a:spcAft>
                <a:spcPts val="0"/>
              </a:spcAft>
              <a:buClr>
                <a:schemeClr val="dk1"/>
              </a:buClr>
              <a:buSzPts val="1400"/>
              <a:buFont typeface="Arial"/>
              <a:buNone/>
            </a:pPr>
            <a:r>
              <a:rPr lang="en-IN" sz="1800">
                <a:solidFill>
                  <a:srgbClr val="2E2E38"/>
                </a:solidFill>
                <a:latin typeface="Times New Roman"/>
                <a:ea typeface="Times New Roman"/>
                <a:cs typeface="Times New Roman"/>
                <a:sym typeface="Times New Roman"/>
              </a:rPr>
              <a:t> c1.showdata();</a:t>
            </a:r>
            <a:endParaRPr sz="1800">
              <a:solidFill>
                <a:srgbClr val="2E2E38"/>
              </a:solidFill>
              <a:latin typeface="Times New Roman"/>
              <a:ea typeface="Times New Roman"/>
              <a:cs typeface="Times New Roman"/>
              <a:sym typeface="Times New Roman"/>
            </a:endParaRPr>
          </a:p>
          <a:p>
            <a:pPr indent="0" lvl="0" marL="139700" rtl="0" algn="just">
              <a:lnSpc>
                <a:spcPct val="100000"/>
              </a:lnSpc>
              <a:spcBef>
                <a:spcPts val="400"/>
              </a:spcBef>
              <a:spcAft>
                <a:spcPts val="0"/>
              </a:spcAft>
              <a:buClr>
                <a:schemeClr val="dk1"/>
              </a:buClr>
              <a:buSzPts val="1400"/>
              <a:buFont typeface="Arial"/>
              <a:buNone/>
            </a:pPr>
            <a:r>
              <a:rPr lang="en-IN" sz="1800">
                <a:solidFill>
                  <a:srgbClr val="2E2E38"/>
                </a:solidFill>
                <a:latin typeface="Times New Roman"/>
                <a:ea typeface="Times New Roman"/>
                <a:cs typeface="Times New Roman"/>
                <a:sym typeface="Times New Roman"/>
              </a:rPr>
              <a:t>}</a:t>
            </a:r>
            <a:endParaRPr sz="1800">
              <a:solidFill>
                <a:srgbClr val="2E2E38"/>
              </a:solidFill>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t/>
            </a:r>
            <a:endParaRPr/>
          </a:p>
        </p:txBody>
      </p:sp>
      <p:sp>
        <p:nvSpPr>
          <p:cNvPr id="464" name="Google Shape;464;g2ec613b50c5_0_307"/>
          <p:cNvSpPr txBox="1"/>
          <p:nvPr>
            <p:ph idx="2" type="body"/>
          </p:nvPr>
        </p:nvSpPr>
        <p:spPr>
          <a:xfrm>
            <a:off x="6172200" y="904525"/>
            <a:ext cx="5181600" cy="5272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None/>
            </a:pPr>
            <a:r>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g2edcaf2b100_0_11"/>
          <p:cNvSpPr txBox="1"/>
          <p:nvPr>
            <p:ph type="title"/>
          </p:nvPr>
        </p:nvSpPr>
        <p:spPr>
          <a:xfrm>
            <a:off x="838200" y="365125"/>
            <a:ext cx="10515600" cy="633300"/>
          </a:xfrm>
          <a:prstGeom prst="rect">
            <a:avLst/>
          </a:prstGeom>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IN"/>
              <a:t>Returning an object</a:t>
            </a:r>
            <a:endParaRPr/>
          </a:p>
        </p:txBody>
      </p:sp>
      <p:sp>
        <p:nvSpPr>
          <p:cNvPr id="470" name="Google Shape;470;g2edcaf2b100_0_11"/>
          <p:cNvSpPr txBox="1"/>
          <p:nvPr>
            <p:ph idx="1" type="body"/>
          </p:nvPr>
        </p:nvSpPr>
        <p:spPr>
          <a:xfrm>
            <a:off x="838200" y="1331100"/>
            <a:ext cx="5181600" cy="5526900"/>
          </a:xfrm>
          <a:prstGeom prst="rect">
            <a:avLst/>
          </a:prstGeom>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523"/>
              <a:buFont typeface="Arial"/>
              <a:buNone/>
            </a:pPr>
            <a:r>
              <a:rPr lang="en-IN" sz="1530"/>
              <a:t>#include&lt;iostream.h&gt;</a:t>
            </a:r>
            <a:endParaRPr sz="1530"/>
          </a:p>
          <a:p>
            <a:pPr indent="0" lvl="0" marL="0" rtl="0" algn="l">
              <a:lnSpc>
                <a:spcPct val="80000"/>
              </a:lnSpc>
              <a:spcBef>
                <a:spcPts val="266"/>
              </a:spcBef>
              <a:spcAft>
                <a:spcPts val="0"/>
              </a:spcAft>
              <a:buClr>
                <a:schemeClr val="dk1"/>
              </a:buClr>
              <a:buSzPts val="523"/>
              <a:buFont typeface="Arial"/>
              <a:buNone/>
            </a:pPr>
            <a:r>
              <a:rPr lang="en-IN" sz="1530"/>
              <a:t>#include&lt;conio.h&gt;</a:t>
            </a:r>
            <a:endParaRPr sz="1530"/>
          </a:p>
          <a:p>
            <a:pPr indent="0" lvl="0" marL="0" rtl="0" algn="l">
              <a:lnSpc>
                <a:spcPct val="80000"/>
              </a:lnSpc>
              <a:spcBef>
                <a:spcPts val="266"/>
              </a:spcBef>
              <a:spcAft>
                <a:spcPts val="0"/>
              </a:spcAft>
              <a:buClr>
                <a:schemeClr val="dk1"/>
              </a:buClr>
              <a:buSzPts val="523"/>
              <a:buFont typeface="Arial"/>
              <a:buNone/>
            </a:pPr>
            <a:r>
              <a:rPr lang="en-IN" sz="1530"/>
              <a:t>class addition</a:t>
            </a:r>
            <a:endParaRPr sz="1530"/>
          </a:p>
          <a:p>
            <a:pPr indent="0" lvl="0" marL="0" rtl="0" algn="l">
              <a:lnSpc>
                <a:spcPct val="80000"/>
              </a:lnSpc>
              <a:spcBef>
                <a:spcPts val="266"/>
              </a:spcBef>
              <a:spcAft>
                <a:spcPts val="0"/>
              </a:spcAft>
              <a:buClr>
                <a:schemeClr val="dk1"/>
              </a:buClr>
              <a:buSzPts val="523"/>
              <a:buFont typeface="Arial"/>
              <a:buNone/>
            </a:pPr>
            <a:r>
              <a:rPr lang="en-IN" sz="1530"/>
              <a:t>{</a:t>
            </a:r>
            <a:endParaRPr sz="1530"/>
          </a:p>
          <a:p>
            <a:pPr indent="0" lvl="0" marL="0" rtl="0" algn="l">
              <a:lnSpc>
                <a:spcPct val="80000"/>
              </a:lnSpc>
              <a:spcBef>
                <a:spcPts val="266"/>
              </a:spcBef>
              <a:spcAft>
                <a:spcPts val="0"/>
              </a:spcAft>
              <a:buClr>
                <a:schemeClr val="dk1"/>
              </a:buClr>
              <a:buSzPts val="523"/>
              <a:buFont typeface="Arial"/>
              <a:buNone/>
            </a:pPr>
            <a:r>
              <a:rPr lang="en-IN" sz="1530"/>
              <a:t>int a,b;</a:t>
            </a:r>
            <a:endParaRPr sz="1530"/>
          </a:p>
          <a:p>
            <a:pPr indent="0" lvl="0" marL="0" rtl="0" algn="l">
              <a:lnSpc>
                <a:spcPct val="80000"/>
              </a:lnSpc>
              <a:spcBef>
                <a:spcPts val="266"/>
              </a:spcBef>
              <a:spcAft>
                <a:spcPts val="0"/>
              </a:spcAft>
              <a:buClr>
                <a:schemeClr val="dk1"/>
              </a:buClr>
              <a:buSzPts val="523"/>
              <a:buFont typeface="Arial"/>
              <a:buNone/>
            </a:pPr>
            <a:r>
              <a:rPr lang="en-IN" sz="1530"/>
              <a:t>public:</a:t>
            </a:r>
            <a:endParaRPr sz="1530"/>
          </a:p>
          <a:p>
            <a:pPr indent="0" lvl="0" marL="0" rtl="0" algn="l">
              <a:lnSpc>
                <a:spcPct val="80000"/>
              </a:lnSpc>
              <a:spcBef>
                <a:spcPts val="266"/>
              </a:spcBef>
              <a:spcAft>
                <a:spcPts val="0"/>
              </a:spcAft>
              <a:buClr>
                <a:schemeClr val="dk1"/>
              </a:buClr>
              <a:buSzPts val="523"/>
              <a:buFont typeface="Arial"/>
              <a:buNone/>
            </a:pPr>
            <a:r>
              <a:rPr lang="en-IN" sz="1530"/>
              <a:t>void accept(int x,int y)</a:t>
            </a:r>
            <a:endParaRPr sz="1530"/>
          </a:p>
          <a:p>
            <a:pPr indent="0" lvl="0" marL="0" rtl="0" algn="l">
              <a:lnSpc>
                <a:spcPct val="80000"/>
              </a:lnSpc>
              <a:spcBef>
                <a:spcPts val="266"/>
              </a:spcBef>
              <a:spcAft>
                <a:spcPts val="0"/>
              </a:spcAft>
              <a:buClr>
                <a:schemeClr val="dk1"/>
              </a:buClr>
              <a:buSzPts val="523"/>
              <a:buFont typeface="Arial"/>
              <a:buNone/>
            </a:pPr>
            <a:r>
              <a:rPr lang="en-IN" sz="1530"/>
              <a:t>{</a:t>
            </a:r>
            <a:endParaRPr sz="1530"/>
          </a:p>
          <a:p>
            <a:pPr indent="0" lvl="0" marL="0" rtl="0" algn="l">
              <a:lnSpc>
                <a:spcPct val="80000"/>
              </a:lnSpc>
              <a:spcBef>
                <a:spcPts val="266"/>
              </a:spcBef>
              <a:spcAft>
                <a:spcPts val="0"/>
              </a:spcAft>
              <a:buClr>
                <a:schemeClr val="dk1"/>
              </a:buClr>
              <a:buSzPts val="523"/>
              <a:buFont typeface="Arial"/>
              <a:buNone/>
            </a:pPr>
            <a:r>
              <a:rPr lang="en-IN" sz="1530"/>
              <a:t>a=x;</a:t>
            </a:r>
            <a:endParaRPr sz="1530"/>
          </a:p>
          <a:p>
            <a:pPr indent="0" lvl="0" marL="0" rtl="0" algn="l">
              <a:lnSpc>
                <a:spcPct val="80000"/>
              </a:lnSpc>
              <a:spcBef>
                <a:spcPts val="266"/>
              </a:spcBef>
              <a:spcAft>
                <a:spcPts val="0"/>
              </a:spcAft>
              <a:buClr>
                <a:schemeClr val="dk1"/>
              </a:buClr>
              <a:buSzPts val="523"/>
              <a:buFont typeface="Arial"/>
              <a:buNone/>
            </a:pPr>
            <a:r>
              <a:rPr lang="en-IN" sz="1530"/>
              <a:t>b=y;</a:t>
            </a:r>
            <a:endParaRPr sz="1530"/>
          </a:p>
          <a:p>
            <a:pPr indent="0" lvl="0" marL="0" rtl="0" algn="l">
              <a:lnSpc>
                <a:spcPct val="80000"/>
              </a:lnSpc>
              <a:spcBef>
                <a:spcPts val="266"/>
              </a:spcBef>
              <a:spcAft>
                <a:spcPts val="0"/>
              </a:spcAft>
              <a:buClr>
                <a:schemeClr val="dk1"/>
              </a:buClr>
              <a:buSzPts val="523"/>
              <a:buFont typeface="Arial"/>
              <a:buNone/>
            </a:pPr>
            <a:r>
              <a:rPr lang="en-IN" sz="1530"/>
              <a:t>}</a:t>
            </a:r>
            <a:endParaRPr sz="1530"/>
          </a:p>
          <a:p>
            <a:pPr indent="0" lvl="0" marL="0" rtl="0" algn="l">
              <a:lnSpc>
                <a:spcPct val="80000"/>
              </a:lnSpc>
              <a:spcBef>
                <a:spcPts val="266"/>
              </a:spcBef>
              <a:spcAft>
                <a:spcPts val="0"/>
              </a:spcAft>
              <a:buClr>
                <a:schemeClr val="dk1"/>
              </a:buClr>
              <a:buSzPts val="523"/>
              <a:buFont typeface="Arial"/>
              <a:buNone/>
            </a:pPr>
            <a:r>
              <a:rPr lang="en-IN" sz="1530"/>
              <a:t>void display()</a:t>
            </a:r>
            <a:endParaRPr sz="1530"/>
          </a:p>
          <a:p>
            <a:pPr indent="0" lvl="0" marL="0" rtl="0" algn="l">
              <a:lnSpc>
                <a:spcPct val="80000"/>
              </a:lnSpc>
              <a:spcBef>
                <a:spcPts val="266"/>
              </a:spcBef>
              <a:spcAft>
                <a:spcPts val="0"/>
              </a:spcAft>
              <a:buClr>
                <a:schemeClr val="dk1"/>
              </a:buClr>
              <a:buSzPts val="523"/>
              <a:buFont typeface="Arial"/>
              <a:buNone/>
            </a:pPr>
            <a:r>
              <a:rPr lang="en-IN" sz="1530"/>
              <a:t>{</a:t>
            </a:r>
            <a:endParaRPr sz="1530"/>
          </a:p>
          <a:p>
            <a:pPr indent="0" lvl="0" marL="0" rtl="0" algn="l">
              <a:lnSpc>
                <a:spcPct val="80000"/>
              </a:lnSpc>
              <a:spcBef>
                <a:spcPts val="266"/>
              </a:spcBef>
              <a:spcAft>
                <a:spcPts val="0"/>
              </a:spcAft>
              <a:buClr>
                <a:schemeClr val="dk1"/>
              </a:buClr>
              <a:buSzPts val="523"/>
              <a:buFont typeface="Arial"/>
              <a:buNone/>
            </a:pPr>
            <a:r>
              <a:rPr lang="en-IN" sz="1530"/>
              <a:t>cout&lt;&lt;"First no:"&lt;&lt;a&lt;&lt;endl;</a:t>
            </a:r>
            <a:endParaRPr sz="1530"/>
          </a:p>
          <a:p>
            <a:pPr indent="0" lvl="0" marL="0" rtl="0" algn="l">
              <a:lnSpc>
                <a:spcPct val="80000"/>
              </a:lnSpc>
              <a:spcBef>
                <a:spcPts val="266"/>
              </a:spcBef>
              <a:spcAft>
                <a:spcPts val="0"/>
              </a:spcAft>
              <a:buClr>
                <a:schemeClr val="dk1"/>
              </a:buClr>
              <a:buSzPts val="523"/>
              <a:buFont typeface="Arial"/>
              <a:buNone/>
            </a:pPr>
            <a:r>
              <a:rPr lang="en-IN" sz="1530"/>
              <a:t>cout&lt;&lt;"second no:"&lt;&lt;b&lt;&lt;endl;</a:t>
            </a:r>
            <a:endParaRPr sz="1530"/>
          </a:p>
          <a:p>
            <a:pPr indent="0" lvl="0" marL="0" rtl="0" algn="l">
              <a:lnSpc>
                <a:spcPct val="80000"/>
              </a:lnSpc>
              <a:spcBef>
                <a:spcPts val="266"/>
              </a:spcBef>
              <a:spcAft>
                <a:spcPts val="0"/>
              </a:spcAft>
              <a:buClr>
                <a:schemeClr val="dk1"/>
              </a:buClr>
              <a:buSzPts val="523"/>
              <a:buFont typeface="Arial"/>
              <a:buNone/>
            </a:pPr>
            <a:r>
              <a:rPr lang="en-IN" sz="1530"/>
              <a:t>}</a:t>
            </a:r>
            <a:endParaRPr sz="1530"/>
          </a:p>
          <a:p>
            <a:pPr indent="0" lvl="0" marL="0" rtl="0" algn="l">
              <a:lnSpc>
                <a:spcPct val="80000"/>
              </a:lnSpc>
              <a:spcBef>
                <a:spcPts val="266"/>
              </a:spcBef>
              <a:spcAft>
                <a:spcPts val="0"/>
              </a:spcAft>
              <a:buClr>
                <a:schemeClr val="dk1"/>
              </a:buClr>
              <a:buSzPts val="523"/>
              <a:buFont typeface="Arial"/>
              <a:buNone/>
            </a:pPr>
            <a:r>
              <a:rPr lang="en-IN" sz="1530"/>
              <a:t>addition sum(addition A1,addition A2)</a:t>
            </a:r>
            <a:endParaRPr sz="1530"/>
          </a:p>
          <a:p>
            <a:pPr indent="0" lvl="0" marL="0" rtl="0" algn="l">
              <a:lnSpc>
                <a:spcPct val="80000"/>
              </a:lnSpc>
              <a:spcBef>
                <a:spcPts val="266"/>
              </a:spcBef>
              <a:spcAft>
                <a:spcPts val="0"/>
              </a:spcAft>
              <a:buClr>
                <a:schemeClr val="dk1"/>
              </a:buClr>
              <a:buSzPts val="523"/>
              <a:buFont typeface="Arial"/>
              <a:buNone/>
            </a:pPr>
            <a:r>
              <a:rPr lang="en-IN" sz="1530"/>
              <a:t>{</a:t>
            </a:r>
            <a:endParaRPr sz="1530"/>
          </a:p>
          <a:p>
            <a:pPr indent="0" lvl="0" marL="0" rtl="0" algn="l">
              <a:lnSpc>
                <a:spcPct val="80000"/>
              </a:lnSpc>
              <a:spcBef>
                <a:spcPts val="266"/>
              </a:spcBef>
              <a:spcAft>
                <a:spcPts val="0"/>
              </a:spcAft>
              <a:buClr>
                <a:schemeClr val="dk1"/>
              </a:buClr>
              <a:buSzPts val="523"/>
              <a:buFont typeface="Arial"/>
              <a:buNone/>
            </a:pPr>
            <a:r>
              <a:rPr lang="en-IN" sz="1530"/>
              <a:t>addition A3;</a:t>
            </a:r>
            <a:endParaRPr sz="1530"/>
          </a:p>
          <a:p>
            <a:pPr indent="0" lvl="0" marL="0" rtl="0" algn="l">
              <a:lnSpc>
                <a:spcPct val="80000"/>
              </a:lnSpc>
              <a:spcBef>
                <a:spcPts val="266"/>
              </a:spcBef>
              <a:spcAft>
                <a:spcPts val="0"/>
              </a:spcAft>
              <a:buClr>
                <a:schemeClr val="dk1"/>
              </a:buClr>
              <a:buSzPts val="523"/>
              <a:buFont typeface="Arial"/>
              <a:buNone/>
            </a:pPr>
            <a:r>
              <a:rPr lang="en-IN" sz="1530"/>
              <a:t>a=A1.a+A2.a;</a:t>
            </a:r>
            <a:endParaRPr sz="1530"/>
          </a:p>
          <a:p>
            <a:pPr indent="0" lvl="0" marL="0" rtl="0" algn="l">
              <a:lnSpc>
                <a:spcPct val="80000"/>
              </a:lnSpc>
              <a:spcBef>
                <a:spcPts val="266"/>
              </a:spcBef>
              <a:spcAft>
                <a:spcPts val="0"/>
              </a:spcAft>
              <a:buClr>
                <a:schemeClr val="dk1"/>
              </a:buClr>
              <a:buSzPts val="523"/>
              <a:buFont typeface="Arial"/>
              <a:buNone/>
            </a:pPr>
            <a:r>
              <a:rPr lang="en-IN" sz="1530"/>
              <a:t>b=A1.b+A2.b;</a:t>
            </a:r>
            <a:endParaRPr sz="1530"/>
          </a:p>
          <a:p>
            <a:pPr indent="0" lvl="0" marL="0" rtl="0" algn="l">
              <a:lnSpc>
                <a:spcPct val="80000"/>
              </a:lnSpc>
              <a:spcBef>
                <a:spcPts val="266"/>
              </a:spcBef>
              <a:spcAft>
                <a:spcPts val="0"/>
              </a:spcAft>
              <a:buClr>
                <a:schemeClr val="dk1"/>
              </a:buClr>
              <a:buSzPts val="523"/>
              <a:buFont typeface="Arial"/>
              <a:buNone/>
            </a:pPr>
            <a:r>
              <a:rPr lang="en-IN" sz="1530"/>
              <a:t>return(A3);</a:t>
            </a:r>
            <a:endParaRPr sz="1530"/>
          </a:p>
          <a:p>
            <a:pPr indent="0" lvl="0" marL="0" rtl="0" algn="l">
              <a:lnSpc>
                <a:spcPct val="80000"/>
              </a:lnSpc>
              <a:spcBef>
                <a:spcPts val="266"/>
              </a:spcBef>
              <a:spcAft>
                <a:spcPts val="0"/>
              </a:spcAft>
              <a:buClr>
                <a:schemeClr val="dk1"/>
              </a:buClr>
              <a:buSzPts val="523"/>
              <a:buFont typeface="Arial"/>
              <a:buNone/>
            </a:pPr>
            <a:r>
              <a:rPr lang="en-IN" sz="1530"/>
              <a:t>}</a:t>
            </a:r>
            <a:endParaRPr sz="1530"/>
          </a:p>
          <a:p>
            <a:pPr indent="0" lvl="0" marL="0" rtl="0" algn="l">
              <a:lnSpc>
                <a:spcPct val="80000"/>
              </a:lnSpc>
              <a:spcBef>
                <a:spcPts val="266"/>
              </a:spcBef>
              <a:spcAft>
                <a:spcPts val="0"/>
              </a:spcAft>
              <a:buClr>
                <a:schemeClr val="dk1"/>
              </a:buClr>
              <a:buSzPts val="523"/>
              <a:buFont typeface="Arial"/>
              <a:buNone/>
            </a:pPr>
            <a:r>
              <a:rPr lang="en-IN" sz="1530"/>
              <a:t>};</a:t>
            </a:r>
            <a:endParaRPr sz="1530"/>
          </a:p>
          <a:p>
            <a:pPr indent="0" lvl="0" marL="0" rtl="0" algn="l">
              <a:lnSpc>
                <a:spcPct val="70000"/>
              </a:lnSpc>
              <a:spcBef>
                <a:spcPts val="1000"/>
              </a:spcBef>
              <a:spcAft>
                <a:spcPts val="0"/>
              </a:spcAft>
              <a:buSzPts val="523"/>
              <a:buNone/>
            </a:pPr>
            <a:r>
              <a:t/>
            </a:r>
            <a:endParaRPr sz="1330"/>
          </a:p>
        </p:txBody>
      </p:sp>
      <p:sp>
        <p:nvSpPr>
          <p:cNvPr id="471" name="Google Shape;471;g2edcaf2b100_0_11"/>
          <p:cNvSpPr txBox="1"/>
          <p:nvPr>
            <p:ph idx="2" type="body"/>
          </p:nvPr>
        </p:nvSpPr>
        <p:spPr>
          <a:xfrm>
            <a:off x="6172200" y="1070650"/>
            <a:ext cx="5181600" cy="5454600"/>
          </a:xfrm>
          <a:prstGeom prst="rect">
            <a:avLst/>
          </a:prstGeom>
        </p:spPr>
        <p:txBody>
          <a:bodyPr anchorCtr="0" anchor="t" bIns="45700" lIns="91425" spcFirstLastPara="1" rIns="91425" wrap="square" tIns="45700">
            <a:normAutofit fontScale="62500" lnSpcReduction="20000"/>
          </a:bodyPr>
          <a:lstStyle/>
          <a:p>
            <a:pPr indent="0" lvl="0" marL="0" rtl="0" algn="l">
              <a:lnSpc>
                <a:spcPct val="100000"/>
              </a:lnSpc>
              <a:spcBef>
                <a:spcPts val="0"/>
              </a:spcBef>
              <a:spcAft>
                <a:spcPts val="0"/>
              </a:spcAft>
              <a:buClr>
                <a:schemeClr val="dk1"/>
              </a:buClr>
              <a:buSzPct val="100000"/>
              <a:buFont typeface="Arial"/>
              <a:buNone/>
            </a:pPr>
            <a:r>
              <a:rPr lang="en-IN"/>
              <a:t>void main()</a:t>
            </a:r>
            <a:endParaRPr/>
          </a:p>
          <a:p>
            <a:pPr indent="0" lvl="0" marL="0" rtl="0" algn="l">
              <a:lnSpc>
                <a:spcPct val="100000"/>
              </a:lnSpc>
              <a:spcBef>
                <a:spcPts val="266"/>
              </a:spcBef>
              <a:spcAft>
                <a:spcPts val="0"/>
              </a:spcAft>
              <a:buClr>
                <a:schemeClr val="dk1"/>
              </a:buClr>
              <a:buSzPct val="100000"/>
              <a:buFont typeface="Arial"/>
              <a:buNone/>
            </a:pPr>
            <a:r>
              <a:rPr lang="en-IN"/>
              <a:t>{</a:t>
            </a:r>
            <a:endParaRPr/>
          </a:p>
          <a:p>
            <a:pPr indent="0" lvl="0" marL="0" rtl="0" algn="l">
              <a:lnSpc>
                <a:spcPct val="100000"/>
              </a:lnSpc>
              <a:spcBef>
                <a:spcPts val="266"/>
              </a:spcBef>
              <a:spcAft>
                <a:spcPts val="0"/>
              </a:spcAft>
              <a:buClr>
                <a:schemeClr val="dk1"/>
              </a:buClr>
              <a:buSzPct val="100000"/>
              <a:buFont typeface="Arial"/>
              <a:buNone/>
            </a:pPr>
            <a:r>
              <a:rPr lang="en-IN"/>
              <a:t>clrscr();</a:t>
            </a:r>
            <a:endParaRPr/>
          </a:p>
          <a:p>
            <a:pPr indent="0" lvl="0" marL="0" rtl="0" algn="l">
              <a:lnSpc>
                <a:spcPct val="100000"/>
              </a:lnSpc>
              <a:spcBef>
                <a:spcPts val="266"/>
              </a:spcBef>
              <a:spcAft>
                <a:spcPts val="0"/>
              </a:spcAft>
              <a:buClr>
                <a:schemeClr val="dk1"/>
              </a:buClr>
              <a:buSzPct val="100000"/>
              <a:buFont typeface="Arial"/>
              <a:buNone/>
            </a:pPr>
            <a:r>
              <a:rPr lang="en-IN"/>
              <a:t>addition A1,A2,A3;</a:t>
            </a:r>
            <a:endParaRPr/>
          </a:p>
          <a:p>
            <a:pPr indent="0" lvl="0" marL="0" rtl="0" algn="l">
              <a:lnSpc>
                <a:spcPct val="100000"/>
              </a:lnSpc>
              <a:spcBef>
                <a:spcPts val="266"/>
              </a:spcBef>
              <a:spcAft>
                <a:spcPts val="0"/>
              </a:spcAft>
              <a:buClr>
                <a:schemeClr val="dk1"/>
              </a:buClr>
              <a:buSzPct val="100000"/>
              <a:buFont typeface="Arial"/>
              <a:buNone/>
            </a:pPr>
            <a:r>
              <a:rPr lang="en-IN"/>
              <a:t>A1.accept(2,5);</a:t>
            </a:r>
            <a:endParaRPr/>
          </a:p>
          <a:p>
            <a:pPr indent="0" lvl="0" marL="0" rtl="0" algn="l">
              <a:lnSpc>
                <a:spcPct val="100000"/>
              </a:lnSpc>
              <a:spcBef>
                <a:spcPts val="266"/>
              </a:spcBef>
              <a:spcAft>
                <a:spcPts val="0"/>
              </a:spcAft>
              <a:buClr>
                <a:schemeClr val="dk1"/>
              </a:buClr>
              <a:buSzPct val="100000"/>
              <a:buFont typeface="Arial"/>
              <a:buNone/>
            </a:pPr>
            <a:r>
              <a:rPr lang="en-IN"/>
              <a:t>A2.accept(4,7);</a:t>
            </a:r>
            <a:endParaRPr/>
          </a:p>
          <a:p>
            <a:pPr indent="0" lvl="0" marL="0" rtl="0" algn="l">
              <a:lnSpc>
                <a:spcPct val="100000"/>
              </a:lnSpc>
              <a:spcBef>
                <a:spcPts val="266"/>
              </a:spcBef>
              <a:spcAft>
                <a:spcPts val="0"/>
              </a:spcAft>
              <a:buClr>
                <a:schemeClr val="dk1"/>
              </a:buClr>
              <a:buSzPct val="100000"/>
              <a:buFont typeface="Arial"/>
              <a:buNone/>
            </a:pPr>
            <a:r>
              <a:rPr lang="en-IN"/>
              <a:t>A3.sum(A1,A2);</a:t>
            </a:r>
            <a:endParaRPr/>
          </a:p>
          <a:p>
            <a:pPr indent="0" lvl="0" marL="0" rtl="0" algn="l">
              <a:lnSpc>
                <a:spcPct val="100000"/>
              </a:lnSpc>
              <a:spcBef>
                <a:spcPts val="266"/>
              </a:spcBef>
              <a:spcAft>
                <a:spcPts val="0"/>
              </a:spcAft>
              <a:buClr>
                <a:schemeClr val="dk1"/>
              </a:buClr>
              <a:buSzPct val="100000"/>
              <a:buFont typeface="Arial"/>
              <a:buNone/>
            </a:pPr>
            <a:r>
              <a:rPr lang="en-IN"/>
              <a:t>A1.display();</a:t>
            </a:r>
            <a:endParaRPr/>
          </a:p>
          <a:p>
            <a:pPr indent="0" lvl="0" marL="0" rtl="0" algn="l">
              <a:lnSpc>
                <a:spcPct val="100000"/>
              </a:lnSpc>
              <a:spcBef>
                <a:spcPts val="266"/>
              </a:spcBef>
              <a:spcAft>
                <a:spcPts val="0"/>
              </a:spcAft>
              <a:buClr>
                <a:schemeClr val="dk1"/>
              </a:buClr>
              <a:buSzPct val="100000"/>
              <a:buFont typeface="Arial"/>
              <a:buNone/>
            </a:pPr>
            <a:r>
              <a:rPr lang="en-IN"/>
              <a:t>A2.display();</a:t>
            </a:r>
            <a:endParaRPr/>
          </a:p>
          <a:p>
            <a:pPr indent="0" lvl="0" marL="0" rtl="0" algn="l">
              <a:lnSpc>
                <a:spcPct val="100000"/>
              </a:lnSpc>
              <a:spcBef>
                <a:spcPts val="266"/>
              </a:spcBef>
              <a:spcAft>
                <a:spcPts val="0"/>
              </a:spcAft>
              <a:buClr>
                <a:schemeClr val="dk1"/>
              </a:buClr>
              <a:buSzPct val="100000"/>
              <a:buFont typeface="Arial"/>
              <a:buNone/>
            </a:pPr>
            <a:r>
              <a:rPr lang="en-IN"/>
              <a:t>A3.display();</a:t>
            </a:r>
            <a:endParaRPr/>
          </a:p>
          <a:p>
            <a:pPr indent="0" lvl="0" marL="0" rtl="0" algn="l">
              <a:lnSpc>
                <a:spcPct val="100000"/>
              </a:lnSpc>
              <a:spcBef>
                <a:spcPts val="266"/>
              </a:spcBef>
              <a:spcAft>
                <a:spcPts val="0"/>
              </a:spcAft>
              <a:buClr>
                <a:schemeClr val="dk1"/>
              </a:buClr>
              <a:buSzPct val="100000"/>
              <a:buFont typeface="Arial"/>
              <a:buNone/>
            </a:pPr>
            <a:r>
              <a:rPr lang="en-IN"/>
              <a:t>getch();</a:t>
            </a:r>
            <a:endParaRPr/>
          </a:p>
          <a:p>
            <a:pPr indent="0" lvl="0" marL="0" rtl="0" algn="l">
              <a:lnSpc>
                <a:spcPct val="100000"/>
              </a:lnSpc>
              <a:spcBef>
                <a:spcPts val="266"/>
              </a:spcBef>
              <a:spcAft>
                <a:spcPts val="0"/>
              </a:spcAft>
              <a:buClr>
                <a:schemeClr val="dk1"/>
              </a:buClr>
              <a:buSzPct val="100000"/>
              <a:buFont typeface="Arial"/>
              <a:buNone/>
            </a:pPr>
            <a:r>
              <a:rPr lang="en-IN"/>
              <a:t>}</a:t>
            </a:r>
            <a:endParaRPr/>
          </a:p>
          <a:p>
            <a:pPr indent="0" lvl="0" marL="0" rtl="0" algn="l">
              <a:lnSpc>
                <a:spcPct val="100000"/>
              </a:lnSpc>
              <a:spcBef>
                <a:spcPts val="266"/>
              </a:spcBef>
              <a:spcAft>
                <a:spcPts val="0"/>
              </a:spcAft>
              <a:buClr>
                <a:schemeClr val="dk1"/>
              </a:buClr>
              <a:buSzPct val="100000"/>
              <a:buFont typeface="Arial"/>
              <a:buNone/>
            </a:pPr>
            <a:r>
              <a:rPr lang="en-IN"/>
              <a:t>/* Output:</a:t>
            </a:r>
            <a:endParaRPr/>
          </a:p>
          <a:p>
            <a:pPr indent="0" lvl="0" marL="0" rtl="0" algn="l">
              <a:lnSpc>
                <a:spcPct val="100000"/>
              </a:lnSpc>
              <a:spcBef>
                <a:spcPts val="266"/>
              </a:spcBef>
              <a:spcAft>
                <a:spcPts val="0"/>
              </a:spcAft>
              <a:buClr>
                <a:schemeClr val="dk1"/>
              </a:buClr>
              <a:buSzPct val="100000"/>
              <a:buFont typeface="Arial"/>
              <a:buNone/>
            </a:pPr>
            <a:r>
              <a:rPr lang="en-IN"/>
              <a:t>First no:2</a:t>
            </a:r>
            <a:endParaRPr/>
          </a:p>
          <a:p>
            <a:pPr indent="0" lvl="0" marL="0" rtl="0" algn="l">
              <a:lnSpc>
                <a:spcPct val="100000"/>
              </a:lnSpc>
              <a:spcBef>
                <a:spcPts val="266"/>
              </a:spcBef>
              <a:spcAft>
                <a:spcPts val="0"/>
              </a:spcAft>
              <a:buClr>
                <a:schemeClr val="dk1"/>
              </a:buClr>
              <a:buSzPct val="100000"/>
              <a:buFont typeface="Arial"/>
              <a:buNone/>
            </a:pPr>
            <a:r>
              <a:rPr lang="en-IN"/>
              <a:t>second no:5                                                                     </a:t>
            </a:r>
            <a:endParaRPr/>
          </a:p>
          <a:p>
            <a:pPr indent="0" lvl="0" marL="0" rtl="0" algn="l">
              <a:lnSpc>
                <a:spcPct val="100000"/>
              </a:lnSpc>
              <a:spcBef>
                <a:spcPts val="266"/>
              </a:spcBef>
              <a:spcAft>
                <a:spcPts val="0"/>
              </a:spcAft>
              <a:buClr>
                <a:schemeClr val="dk1"/>
              </a:buClr>
              <a:buSzPct val="100000"/>
              <a:buFont typeface="Arial"/>
              <a:buNone/>
            </a:pPr>
            <a:r>
              <a:rPr lang="en-IN"/>
              <a:t>First no:4                                                                      </a:t>
            </a:r>
            <a:endParaRPr/>
          </a:p>
          <a:p>
            <a:pPr indent="0" lvl="0" marL="0" rtl="0" algn="l">
              <a:lnSpc>
                <a:spcPct val="100000"/>
              </a:lnSpc>
              <a:spcBef>
                <a:spcPts val="266"/>
              </a:spcBef>
              <a:spcAft>
                <a:spcPts val="0"/>
              </a:spcAft>
              <a:buClr>
                <a:schemeClr val="dk1"/>
              </a:buClr>
              <a:buSzPct val="100000"/>
              <a:buFont typeface="Arial"/>
              <a:buNone/>
            </a:pPr>
            <a:r>
              <a:rPr lang="en-IN"/>
              <a:t>second no:7                                                                     </a:t>
            </a:r>
            <a:endParaRPr/>
          </a:p>
          <a:p>
            <a:pPr indent="0" lvl="0" marL="0" rtl="0" algn="l">
              <a:lnSpc>
                <a:spcPct val="100000"/>
              </a:lnSpc>
              <a:spcBef>
                <a:spcPts val="266"/>
              </a:spcBef>
              <a:spcAft>
                <a:spcPts val="0"/>
              </a:spcAft>
              <a:buClr>
                <a:schemeClr val="dk1"/>
              </a:buClr>
              <a:buSzPct val="100000"/>
              <a:buFont typeface="Arial"/>
              <a:buNone/>
            </a:pPr>
            <a:r>
              <a:rPr lang="en-IN"/>
              <a:t>First no:6                                                                      </a:t>
            </a:r>
            <a:endParaRPr/>
          </a:p>
          <a:p>
            <a:pPr indent="0" lvl="0" marL="0" rtl="0" algn="l">
              <a:lnSpc>
                <a:spcPct val="100000"/>
              </a:lnSpc>
              <a:spcBef>
                <a:spcPts val="266"/>
              </a:spcBef>
              <a:spcAft>
                <a:spcPts val="0"/>
              </a:spcAft>
              <a:buClr>
                <a:schemeClr val="dk1"/>
              </a:buClr>
              <a:buSzPct val="100000"/>
              <a:buFont typeface="Arial"/>
              <a:buNone/>
            </a:pPr>
            <a:r>
              <a:rPr lang="en-IN"/>
              <a:t>second no:12  */</a:t>
            </a:r>
            <a:endParaRPr/>
          </a:p>
          <a:p>
            <a:pPr indent="0" lvl="0" marL="0" rtl="0" algn="l">
              <a:spcBef>
                <a:spcPts val="100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6"/>
          <p:cNvSpPr txBox="1"/>
          <p:nvPr>
            <p:ph type="title"/>
          </p:nvPr>
        </p:nvSpPr>
        <p:spPr>
          <a:xfrm>
            <a:off x="838200" y="365125"/>
            <a:ext cx="10515600" cy="7016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16" name="Google Shape;116;p6"/>
          <p:cNvSpPr/>
          <p:nvPr/>
        </p:nvSpPr>
        <p:spPr>
          <a:xfrm>
            <a:off x="2576513" y="1219200"/>
            <a:ext cx="12192000" cy="457200"/>
          </a:xfrm>
          <a:prstGeom prst="rect">
            <a:avLst/>
          </a:prstGeom>
          <a:noFill/>
          <a:ln>
            <a:noFill/>
          </a:ln>
        </p:spPr>
        <p:txBody>
          <a:bodyPr anchorCtr="0" anchor="ctr" bIns="0" lIns="91425" spcFirstLastPara="1" rIns="91425" wrap="square" tIns="0">
            <a:spAutoFit/>
          </a:bodyPr>
          <a:lstStyle/>
          <a:p>
            <a:pPr indent="55563"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graphicFrame>
        <p:nvGraphicFramePr>
          <p:cNvPr id="117" name="Google Shape;117;p6"/>
          <p:cNvGraphicFramePr/>
          <p:nvPr/>
        </p:nvGraphicFramePr>
        <p:xfrm>
          <a:off x="978050" y="1365900"/>
          <a:ext cx="3000000" cy="3000000"/>
        </p:xfrm>
        <a:graphic>
          <a:graphicData uri="http://schemas.openxmlformats.org/drawingml/2006/table">
            <a:tbl>
              <a:tblPr>
                <a:noFill/>
                <a:tableStyleId>{AA246FFA-2F52-41CC-A7EE-9C28B91C0EBE}</a:tableStyleId>
              </a:tblPr>
              <a:tblGrid>
                <a:gridCol w="2859750"/>
                <a:gridCol w="5765475"/>
                <a:gridCol w="1750525"/>
              </a:tblGrid>
              <a:tr h="5045400">
                <a:tc>
                  <a:txBody>
                    <a:bodyPr/>
                    <a:lstStyle/>
                    <a:p>
                      <a:pPr indent="0" lvl="0" marL="80645" marR="71120" rtl="0" algn="l">
                        <a:spcBef>
                          <a:spcPts val="0"/>
                        </a:spcBef>
                        <a:spcAft>
                          <a:spcPts val="0"/>
                        </a:spcAft>
                        <a:buNone/>
                      </a:pPr>
                      <a:r>
                        <a:rPr b="0" i="0" lang="en-IN" sz="1650" u="none" cap="none" strike="noStrike">
                          <a:solidFill>
                            <a:srgbClr val="000000"/>
                          </a:solidFill>
                          <a:latin typeface="Times New Roman"/>
                          <a:ea typeface="Times New Roman"/>
                          <a:cs typeface="Times New Roman"/>
                          <a:sym typeface="Times New Roman"/>
                        </a:rPr>
                        <a:t>TLO 2.1 Develop a program using inline function.</a:t>
                      </a:r>
                      <a:endParaRPr sz="2200" u="none" cap="none" strike="noStrike"/>
                    </a:p>
                    <a:p>
                      <a:pPr indent="0" lvl="0" marL="80645" marR="71120" rtl="0" algn="l">
                        <a:spcBef>
                          <a:spcPts val="0"/>
                        </a:spcBef>
                        <a:spcAft>
                          <a:spcPts val="0"/>
                        </a:spcAft>
                        <a:buNone/>
                      </a:pPr>
                      <a:r>
                        <a:rPr b="0" i="0" lang="en-IN" sz="1650" u="none" cap="none" strike="noStrike">
                          <a:solidFill>
                            <a:srgbClr val="000000"/>
                          </a:solidFill>
                          <a:latin typeface="Times New Roman"/>
                          <a:ea typeface="Times New Roman"/>
                          <a:cs typeface="Times New Roman"/>
                          <a:sym typeface="Times New Roman"/>
                        </a:rPr>
                        <a:t>TLO 2.2 Develop friend function to solve given problem.</a:t>
                      </a:r>
                      <a:endParaRPr sz="2200" u="none" cap="none" strike="noStrike"/>
                    </a:p>
                    <a:p>
                      <a:pPr indent="0" lvl="0" marL="80645" marR="71120" rtl="0" algn="l">
                        <a:spcBef>
                          <a:spcPts val="0"/>
                        </a:spcBef>
                        <a:spcAft>
                          <a:spcPts val="0"/>
                        </a:spcAft>
                        <a:buNone/>
                      </a:pPr>
                      <a:r>
                        <a:rPr b="0" i="0" lang="en-IN" sz="1650" u="none" cap="none" strike="noStrike">
                          <a:solidFill>
                            <a:srgbClr val="000000"/>
                          </a:solidFill>
                          <a:latin typeface="Times New Roman"/>
                          <a:ea typeface="Times New Roman"/>
                          <a:cs typeface="Times New Roman"/>
                          <a:sym typeface="Times New Roman"/>
                        </a:rPr>
                        <a:t>TLO 2.3 Write C++ programs using array of objects.</a:t>
                      </a:r>
                      <a:endParaRPr sz="2200" u="none" cap="none" strike="noStrike"/>
                    </a:p>
                    <a:p>
                      <a:pPr indent="0" lvl="0" marL="80645" marR="71120" rtl="0" algn="l">
                        <a:spcBef>
                          <a:spcPts val="0"/>
                        </a:spcBef>
                        <a:spcAft>
                          <a:spcPts val="0"/>
                        </a:spcAft>
                        <a:buNone/>
                      </a:pPr>
                      <a:r>
                        <a:rPr b="0" i="0" lang="en-IN" sz="1650" u="none" cap="none" strike="noStrike">
                          <a:solidFill>
                            <a:srgbClr val="000000"/>
                          </a:solidFill>
                          <a:latin typeface="Times New Roman"/>
                          <a:ea typeface="Times New Roman"/>
                          <a:cs typeface="Times New Roman"/>
                          <a:sym typeface="Times New Roman"/>
                        </a:rPr>
                        <a:t>TLO 2.4 Write C++ program to initialize the object using constructor.</a:t>
                      </a:r>
                      <a:endParaRPr sz="2200" u="none" cap="none" strike="noStrike"/>
                    </a:p>
                    <a:p>
                      <a:pPr indent="0" lvl="0" marL="80645" marR="71120" rtl="0" algn="l">
                        <a:spcBef>
                          <a:spcPts val="0"/>
                        </a:spcBef>
                        <a:spcAft>
                          <a:spcPts val="0"/>
                        </a:spcAft>
                        <a:buNone/>
                      </a:pPr>
                      <a:r>
                        <a:rPr b="0" i="0" lang="en-IN" sz="1650" u="none" cap="none" strike="noStrike">
                          <a:solidFill>
                            <a:srgbClr val="000000"/>
                          </a:solidFill>
                          <a:latin typeface="Times New Roman"/>
                          <a:ea typeface="Times New Roman"/>
                          <a:cs typeface="Times New Roman"/>
                          <a:sym typeface="Times New Roman"/>
                        </a:rPr>
                        <a:t>TLO 2.5 Write C++ program to delete object using</a:t>
                      </a:r>
                      <a:endParaRPr sz="2200" u="none" cap="none" strike="noStrike"/>
                    </a:p>
                    <a:p>
                      <a:pPr indent="0" lvl="0" marL="80645" marR="0" rtl="0" algn="l">
                        <a:spcBef>
                          <a:spcPts val="0"/>
                        </a:spcBef>
                        <a:spcAft>
                          <a:spcPts val="0"/>
                        </a:spcAft>
                        <a:buNone/>
                      </a:pPr>
                      <a:r>
                        <a:rPr b="0" i="0" lang="en-IN" sz="1650" u="none" cap="none" strike="noStrike">
                          <a:solidFill>
                            <a:srgbClr val="000000"/>
                          </a:solidFill>
                          <a:latin typeface="Times New Roman"/>
                          <a:ea typeface="Times New Roman"/>
                          <a:cs typeface="Times New Roman"/>
                          <a:sym typeface="Times New Roman"/>
                        </a:rPr>
                        <a:t>destructor.</a:t>
                      </a:r>
                      <a:endParaRPr sz="22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85090" marR="0" rtl="0" algn="l">
                        <a:spcBef>
                          <a:spcPts val="0"/>
                        </a:spcBef>
                        <a:spcAft>
                          <a:spcPts val="0"/>
                        </a:spcAft>
                        <a:buNone/>
                      </a:pPr>
                      <a:br>
                        <a:rPr lang="en-IN" sz="2200" u="none" cap="none" strike="noStrike"/>
                      </a:br>
                      <a:br>
                        <a:rPr lang="en-IN" sz="2200" u="none" cap="none" strike="noStrike"/>
                      </a:br>
                      <a:r>
                        <a:rPr b="1" i="0" lang="en-IN" sz="1650" u="none" cap="none" strike="noStrike">
                          <a:solidFill>
                            <a:srgbClr val="000000"/>
                          </a:solidFill>
                          <a:latin typeface="Times New Roman"/>
                          <a:ea typeface="Times New Roman"/>
                          <a:cs typeface="Times New Roman"/>
                          <a:sym typeface="Times New Roman"/>
                        </a:rPr>
                        <a:t>Unit - II Functions and Constructors</a:t>
                      </a:r>
                      <a:endParaRPr sz="2200" u="none" cap="none" strike="noStrike"/>
                    </a:p>
                    <a:p>
                      <a:pPr indent="-104775" lvl="0" marL="0" marR="0" rtl="0" algn="l">
                        <a:spcBef>
                          <a:spcPts val="25"/>
                        </a:spcBef>
                        <a:spcAft>
                          <a:spcPts val="0"/>
                        </a:spcAft>
                        <a:buClr>
                          <a:srgbClr val="000000"/>
                        </a:buClr>
                        <a:buSzPts val="1650"/>
                        <a:buFont typeface="Calibri"/>
                        <a:buAutoNum type="arabicPeriod"/>
                      </a:pPr>
                      <a:r>
                        <a:rPr b="0" i="0" lang="en-IN" sz="1650" u="none" cap="none" strike="noStrike">
                          <a:solidFill>
                            <a:srgbClr val="000000"/>
                          </a:solidFill>
                          <a:latin typeface="Times New Roman"/>
                          <a:ea typeface="Times New Roman"/>
                          <a:cs typeface="Times New Roman"/>
                          <a:sym typeface="Times New Roman"/>
                        </a:rPr>
                        <a:t>Inline function, Static data members, Static</a:t>
                      </a:r>
                      <a:endParaRPr sz="1800"/>
                    </a:p>
                    <a:p>
                      <a:pPr indent="0" lvl="0" marL="85090" marR="0" rtl="0" algn="l">
                        <a:spcBef>
                          <a:spcPts val="30"/>
                        </a:spcBef>
                        <a:spcAft>
                          <a:spcPts val="0"/>
                        </a:spcAft>
                        <a:buNone/>
                      </a:pPr>
                      <a:r>
                        <a:rPr b="0" i="0" lang="en-IN" sz="1650" u="none" cap="none" strike="noStrike">
                          <a:solidFill>
                            <a:srgbClr val="000000"/>
                          </a:solidFill>
                          <a:latin typeface="Times New Roman"/>
                          <a:ea typeface="Times New Roman"/>
                          <a:cs typeface="Times New Roman"/>
                          <a:sym typeface="Times New Roman"/>
                        </a:rPr>
                        <a:t>member function, Friend function: Using two different classes , Using non-member function</a:t>
                      </a:r>
                      <a:endParaRPr sz="2200" u="none" cap="none" strike="noStrike"/>
                    </a:p>
                    <a:p>
                      <a:pPr indent="-104775" lvl="0" marL="0" marR="0" rtl="0" algn="l">
                        <a:spcBef>
                          <a:spcPts val="0"/>
                        </a:spcBef>
                        <a:spcAft>
                          <a:spcPts val="0"/>
                        </a:spcAft>
                        <a:buClr>
                          <a:srgbClr val="000000"/>
                        </a:buClr>
                        <a:buSzPts val="1650"/>
                        <a:buFont typeface="Calibri"/>
                        <a:buAutoNum type="arabicPeriod" startAt="2"/>
                      </a:pPr>
                      <a:r>
                        <a:rPr b="0" i="0" lang="en-IN" sz="1650" u="none" cap="none" strike="noStrike">
                          <a:solidFill>
                            <a:srgbClr val="000000"/>
                          </a:solidFill>
                          <a:latin typeface="Times New Roman"/>
                          <a:ea typeface="Times New Roman"/>
                          <a:cs typeface="Times New Roman"/>
                          <a:sym typeface="Times New Roman"/>
                        </a:rPr>
                        <a:t>Array of Objects, Object as function arguments</a:t>
                      </a:r>
                      <a:endParaRPr sz="1800"/>
                    </a:p>
                    <a:p>
                      <a:pPr indent="-104775" lvl="0" marL="0" marR="0" rtl="0" algn="l">
                        <a:spcBef>
                          <a:spcPts val="30"/>
                        </a:spcBef>
                        <a:spcAft>
                          <a:spcPts val="0"/>
                        </a:spcAft>
                        <a:buClr>
                          <a:srgbClr val="000000"/>
                        </a:buClr>
                        <a:buSzPts val="1650"/>
                        <a:buFont typeface="Calibri"/>
                        <a:buAutoNum type="arabicPeriod" startAt="2"/>
                      </a:pPr>
                      <a:r>
                        <a:rPr b="0" i="0" lang="en-IN" sz="1650" u="none" cap="none" strike="noStrike">
                          <a:solidFill>
                            <a:srgbClr val="000000"/>
                          </a:solidFill>
                          <a:latin typeface="Times New Roman"/>
                          <a:ea typeface="Times New Roman"/>
                          <a:cs typeface="Times New Roman"/>
                          <a:sym typeface="Times New Roman"/>
                        </a:rPr>
                        <a:t>Concepts of Constructors, Types of constructors</a:t>
                      </a:r>
                      <a:endParaRPr sz="1800"/>
                    </a:p>
                    <a:p>
                      <a:pPr indent="-104775" lvl="0" marL="0" marR="254634" rtl="0" algn="l">
                        <a:spcBef>
                          <a:spcPts val="25"/>
                        </a:spcBef>
                        <a:spcAft>
                          <a:spcPts val="0"/>
                        </a:spcAft>
                        <a:buClr>
                          <a:srgbClr val="000000"/>
                        </a:buClr>
                        <a:buSzPts val="1650"/>
                        <a:buFont typeface="Calibri"/>
                        <a:buAutoNum type="arabicPeriod" startAt="2"/>
                      </a:pPr>
                      <a:r>
                        <a:rPr b="0" i="0" lang="en-IN" sz="1650" u="none" cap="none" strike="noStrike">
                          <a:solidFill>
                            <a:srgbClr val="000000"/>
                          </a:solidFill>
                          <a:latin typeface="Times New Roman"/>
                          <a:ea typeface="Times New Roman"/>
                          <a:cs typeface="Times New Roman"/>
                          <a:sym typeface="Times New Roman"/>
                        </a:rPr>
                        <a:t>Constructor overloading and Constructors with default arguments</a:t>
                      </a:r>
                      <a:endParaRPr sz="1800"/>
                    </a:p>
                    <a:p>
                      <a:pPr indent="-104775" lvl="0" marL="0" marR="0" rtl="0" algn="l">
                        <a:spcBef>
                          <a:spcPts val="0"/>
                        </a:spcBef>
                        <a:spcAft>
                          <a:spcPts val="0"/>
                        </a:spcAft>
                        <a:buClr>
                          <a:srgbClr val="000000"/>
                        </a:buClr>
                        <a:buSzPts val="1650"/>
                        <a:buFont typeface="Calibri"/>
                        <a:buAutoNum type="arabicPeriod" startAt="2"/>
                      </a:pPr>
                      <a:r>
                        <a:rPr b="0" i="0" lang="en-IN" sz="1650" u="none" cap="none" strike="noStrike">
                          <a:solidFill>
                            <a:srgbClr val="000000"/>
                          </a:solidFill>
                          <a:latin typeface="Times New Roman"/>
                          <a:ea typeface="Times New Roman"/>
                          <a:cs typeface="Times New Roman"/>
                          <a:sym typeface="Times New Roman"/>
                        </a:rPr>
                        <a:t>Destructors</a:t>
                      </a:r>
                      <a:endParaRPr sz="1800"/>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85090" marR="252095" rtl="0" algn="l">
                        <a:spcBef>
                          <a:spcPts val="0"/>
                        </a:spcBef>
                        <a:spcAft>
                          <a:spcPts val="0"/>
                        </a:spcAft>
                        <a:buNone/>
                      </a:pPr>
                      <a:br>
                        <a:rPr lang="en-IN" sz="2200" u="none" cap="none" strike="noStrike"/>
                      </a:br>
                      <a:br>
                        <a:rPr lang="en-IN" sz="2200" u="none" cap="none" strike="noStrike"/>
                      </a:br>
                      <a:br>
                        <a:rPr lang="en-IN" sz="2200" u="none" cap="none" strike="noStrike"/>
                      </a:br>
                      <a:r>
                        <a:rPr b="0" i="0" lang="en-IN" sz="1650" u="none" cap="none" strike="noStrike">
                          <a:solidFill>
                            <a:srgbClr val="000000"/>
                          </a:solidFill>
                          <a:latin typeface="Times New Roman"/>
                          <a:ea typeface="Times New Roman"/>
                          <a:cs typeface="Times New Roman"/>
                          <a:sym typeface="Times New Roman"/>
                        </a:rPr>
                        <a:t>Lecture Using Chalk-Board, Demonstration, Presentations, Hands-on, Flipped Classroom.</a:t>
                      </a:r>
                      <a:endParaRPr sz="22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18" name="Google Shape;118;p6"/>
          <p:cNvSpPr/>
          <p:nvPr/>
        </p:nvSpPr>
        <p:spPr>
          <a:xfrm>
            <a:off x="2576513" y="2432050"/>
            <a:ext cx="12192000" cy="457200"/>
          </a:xfrm>
          <a:prstGeom prst="rect">
            <a:avLst/>
          </a:prstGeom>
          <a:noFill/>
          <a:ln>
            <a:noFill/>
          </a:ln>
        </p:spPr>
        <p:txBody>
          <a:bodyPr anchorCtr="0" anchor="ctr" bIns="0" lIns="91425" spcFirstLastPara="1" rIns="91425" wrap="square" tIns="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g2ec613b50c5_0_313"/>
          <p:cNvSpPr txBox="1"/>
          <p:nvPr>
            <p:ph type="title"/>
          </p:nvPr>
        </p:nvSpPr>
        <p:spPr>
          <a:xfrm>
            <a:off x="838200" y="365125"/>
            <a:ext cx="10515600" cy="566400"/>
          </a:xfrm>
          <a:prstGeom prst="rect">
            <a:avLst/>
          </a:prstGeom>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chemeClr val="dk1"/>
              </a:buClr>
              <a:buSzPts val="1400"/>
              <a:buFont typeface="Arial"/>
              <a:buNone/>
            </a:pPr>
            <a:r>
              <a:rPr b="1" lang="en-IN" sz="2000">
                <a:solidFill>
                  <a:srgbClr val="2E2E38"/>
                </a:solidFill>
              </a:rPr>
              <a:t>3</a:t>
            </a:r>
            <a:r>
              <a:rPr b="1" lang="en-IN" sz="2900">
                <a:solidFill>
                  <a:srgbClr val="2E2E38"/>
                </a:solidFill>
              </a:rPr>
              <a:t>) Returning entire object from the function</a:t>
            </a:r>
            <a:endParaRPr sz="5300"/>
          </a:p>
        </p:txBody>
      </p:sp>
      <p:sp>
        <p:nvSpPr>
          <p:cNvPr id="477" name="Google Shape;477;g2ec613b50c5_0_313"/>
          <p:cNvSpPr txBox="1"/>
          <p:nvPr>
            <p:ph idx="1" type="body"/>
          </p:nvPr>
        </p:nvSpPr>
        <p:spPr>
          <a:xfrm>
            <a:off x="838200" y="1093500"/>
            <a:ext cx="5181600" cy="5083200"/>
          </a:xfrm>
          <a:prstGeom prst="rect">
            <a:avLst/>
          </a:prstGeom>
        </p:spPr>
        <p:txBody>
          <a:bodyPr anchorCtr="0" anchor="t" bIns="45700" lIns="91425" spcFirstLastPara="1" rIns="91425" wrap="square" tIns="45700">
            <a:normAutofit fontScale="55000" lnSpcReduction="20000"/>
          </a:bodyPr>
          <a:lstStyle/>
          <a:p>
            <a:pPr indent="0" lvl="0" marL="0" rtl="0" algn="l">
              <a:spcBef>
                <a:spcPts val="1000"/>
              </a:spcBef>
              <a:spcAft>
                <a:spcPts val="0"/>
              </a:spcAft>
              <a:buClr>
                <a:schemeClr val="dk1"/>
              </a:buClr>
              <a:buSzPct val="39285"/>
              <a:buFont typeface="Arial"/>
              <a:buNone/>
            </a:pPr>
            <a:r>
              <a:rPr lang="en-IN"/>
              <a:t>#include&lt;iostream.h&gt;</a:t>
            </a:r>
            <a:endParaRPr/>
          </a:p>
          <a:p>
            <a:pPr indent="0" lvl="0" marL="0" rtl="0" algn="l">
              <a:spcBef>
                <a:spcPts val="1000"/>
              </a:spcBef>
              <a:spcAft>
                <a:spcPts val="0"/>
              </a:spcAft>
              <a:buClr>
                <a:schemeClr val="dk1"/>
              </a:buClr>
              <a:buSzPct val="39285"/>
              <a:buFont typeface="Arial"/>
              <a:buNone/>
            </a:pPr>
            <a:r>
              <a:rPr lang="en-IN"/>
              <a:t>#include&lt;conio.h&gt;</a:t>
            </a:r>
            <a:endParaRPr/>
          </a:p>
          <a:p>
            <a:pPr indent="0" lvl="0" marL="0" rtl="0" algn="l">
              <a:spcBef>
                <a:spcPts val="1000"/>
              </a:spcBef>
              <a:spcAft>
                <a:spcPts val="0"/>
              </a:spcAft>
              <a:buClr>
                <a:schemeClr val="dk1"/>
              </a:buClr>
              <a:buSzPct val="39285"/>
              <a:buFont typeface="Arial"/>
              <a:buNone/>
            </a:pPr>
            <a:r>
              <a:rPr lang="en-IN"/>
              <a:t>class complex</a:t>
            </a:r>
            <a:endParaRPr/>
          </a:p>
          <a:p>
            <a:pPr indent="0" lvl="0" marL="0" rtl="0" algn="l">
              <a:spcBef>
                <a:spcPts val="1000"/>
              </a:spcBef>
              <a:spcAft>
                <a:spcPts val="0"/>
              </a:spcAft>
              <a:buClr>
                <a:schemeClr val="dk1"/>
              </a:buClr>
              <a:buSzPct val="39285"/>
              <a:buFont typeface="Arial"/>
              <a:buNone/>
            </a:pPr>
            <a:r>
              <a:rPr lang="en-IN"/>
              <a:t>{    int real;</a:t>
            </a:r>
            <a:endParaRPr/>
          </a:p>
          <a:p>
            <a:pPr indent="0" lvl="0" marL="0" rtl="0" algn="l">
              <a:spcBef>
                <a:spcPts val="1000"/>
              </a:spcBef>
              <a:spcAft>
                <a:spcPts val="0"/>
              </a:spcAft>
              <a:buClr>
                <a:schemeClr val="dk1"/>
              </a:buClr>
              <a:buSzPct val="39285"/>
              <a:buFont typeface="Arial"/>
              <a:buNone/>
            </a:pPr>
            <a:r>
              <a:rPr lang="en-IN"/>
              <a:t>     float img;</a:t>
            </a:r>
            <a:endParaRPr/>
          </a:p>
          <a:p>
            <a:pPr indent="0" lvl="0" marL="0" rtl="0" algn="l">
              <a:spcBef>
                <a:spcPts val="1000"/>
              </a:spcBef>
              <a:spcAft>
                <a:spcPts val="0"/>
              </a:spcAft>
              <a:buClr>
                <a:schemeClr val="dk1"/>
              </a:buClr>
              <a:buSzPct val="39285"/>
              <a:buFont typeface="Arial"/>
              <a:buNone/>
            </a:pPr>
            <a:r>
              <a:rPr lang="en-IN"/>
              <a:t>public :</a:t>
            </a:r>
            <a:endParaRPr/>
          </a:p>
          <a:p>
            <a:pPr indent="0" lvl="0" marL="0" rtl="0" algn="l">
              <a:spcBef>
                <a:spcPts val="1000"/>
              </a:spcBef>
              <a:spcAft>
                <a:spcPts val="0"/>
              </a:spcAft>
              <a:buClr>
                <a:schemeClr val="dk1"/>
              </a:buClr>
              <a:buSzPct val="39285"/>
              <a:buFont typeface="Arial"/>
              <a:buNone/>
            </a:pPr>
            <a:r>
              <a:rPr lang="en-IN"/>
              <a:t>void setdata ( int , float);</a:t>
            </a:r>
            <a:endParaRPr/>
          </a:p>
          <a:p>
            <a:pPr indent="0" lvl="0" marL="0" rtl="0" algn="l">
              <a:spcBef>
                <a:spcPts val="1000"/>
              </a:spcBef>
              <a:spcAft>
                <a:spcPts val="0"/>
              </a:spcAft>
              <a:buClr>
                <a:schemeClr val="dk1"/>
              </a:buClr>
              <a:buSzPct val="39285"/>
              <a:buFont typeface="Arial"/>
              <a:buNone/>
            </a:pPr>
            <a:r>
              <a:rPr lang="en-IN"/>
              <a:t>complex add (complex);</a:t>
            </a:r>
            <a:endParaRPr/>
          </a:p>
          <a:p>
            <a:pPr indent="0" lvl="0" marL="0" rtl="0" algn="l">
              <a:spcBef>
                <a:spcPts val="1000"/>
              </a:spcBef>
              <a:spcAft>
                <a:spcPts val="0"/>
              </a:spcAft>
              <a:buClr>
                <a:schemeClr val="dk1"/>
              </a:buClr>
              <a:buSzPct val="39285"/>
              <a:buFont typeface="Arial"/>
              <a:buNone/>
            </a:pPr>
            <a:r>
              <a:rPr lang="en-IN"/>
              <a:t>void showdata(void);</a:t>
            </a:r>
            <a:endParaRPr/>
          </a:p>
          <a:p>
            <a:pPr indent="0" lvl="0" marL="0" rtl="0" algn="l">
              <a:spcBef>
                <a:spcPts val="1000"/>
              </a:spcBef>
              <a:spcAft>
                <a:spcPts val="0"/>
              </a:spcAft>
              <a:buClr>
                <a:schemeClr val="dk1"/>
              </a:buClr>
              <a:buSzPct val="39285"/>
              <a:buFont typeface="Arial"/>
              <a:buNone/>
            </a:pPr>
            <a:r>
              <a:rPr lang="en-IN"/>
              <a:t>};</a:t>
            </a:r>
            <a:endParaRPr/>
          </a:p>
          <a:p>
            <a:pPr indent="0" lvl="0" marL="0" rtl="0" algn="l">
              <a:spcBef>
                <a:spcPts val="1000"/>
              </a:spcBef>
              <a:spcAft>
                <a:spcPts val="0"/>
              </a:spcAft>
              <a:buClr>
                <a:schemeClr val="dk1"/>
              </a:buClr>
              <a:buSzPct val="39285"/>
              <a:buFont typeface="Arial"/>
              <a:buNone/>
            </a:pPr>
            <a:r>
              <a:rPr lang="en-IN"/>
              <a:t>void complex :: setdata ( int r, float I)</a:t>
            </a:r>
            <a:endParaRPr/>
          </a:p>
          <a:p>
            <a:pPr indent="0" lvl="0" marL="0" rtl="0" algn="l">
              <a:spcBef>
                <a:spcPts val="1000"/>
              </a:spcBef>
              <a:spcAft>
                <a:spcPts val="0"/>
              </a:spcAft>
              <a:buClr>
                <a:schemeClr val="dk1"/>
              </a:buClr>
              <a:buSzPct val="39285"/>
              <a:buFont typeface="Arial"/>
              <a:buNone/>
            </a:pPr>
            <a:r>
              <a:rPr lang="en-IN"/>
              <a:t>   {</a:t>
            </a:r>
            <a:endParaRPr/>
          </a:p>
          <a:p>
            <a:pPr indent="0" lvl="0" marL="0" rtl="0" algn="l">
              <a:spcBef>
                <a:spcPts val="1000"/>
              </a:spcBef>
              <a:spcAft>
                <a:spcPts val="0"/>
              </a:spcAft>
              <a:buClr>
                <a:schemeClr val="dk1"/>
              </a:buClr>
              <a:buSzPct val="39285"/>
              <a:buFont typeface="Arial"/>
              <a:buNone/>
            </a:pPr>
            <a:r>
              <a:rPr lang="en-IN"/>
              <a:t> 	real = r;</a:t>
            </a:r>
            <a:endParaRPr/>
          </a:p>
          <a:p>
            <a:pPr indent="0" lvl="0" marL="0" rtl="0" algn="l">
              <a:spcBef>
                <a:spcPts val="1000"/>
              </a:spcBef>
              <a:spcAft>
                <a:spcPts val="0"/>
              </a:spcAft>
              <a:buClr>
                <a:schemeClr val="dk1"/>
              </a:buClr>
              <a:buSzPct val="39285"/>
              <a:buFont typeface="Arial"/>
              <a:buNone/>
            </a:pPr>
            <a:r>
              <a:rPr lang="en-IN"/>
              <a:t>	img =I;</a:t>
            </a:r>
            <a:endParaRPr/>
          </a:p>
          <a:p>
            <a:pPr indent="0" lvl="0" marL="0" rtl="0" algn="l">
              <a:spcBef>
                <a:spcPts val="1000"/>
              </a:spcBef>
              <a:spcAft>
                <a:spcPts val="0"/>
              </a:spcAft>
              <a:buClr>
                <a:schemeClr val="dk1"/>
              </a:buClr>
              <a:buSzPct val="39285"/>
              <a:buFont typeface="Arial"/>
              <a:buNone/>
            </a:pPr>
            <a:r>
              <a:rPr lang="en-IN"/>
              <a:t>   }</a:t>
            </a:r>
            <a:endParaRPr/>
          </a:p>
          <a:p>
            <a:pPr indent="0" lvl="0" marL="0" rtl="0" algn="l">
              <a:spcBef>
                <a:spcPts val="1000"/>
              </a:spcBef>
              <a:spcAft>
                <a:spcPts val="0"/>
              </a:spcAft>
              <a:buClr>
                <a:schemeClr val="dk1"/>
              </a:buClr>
              <a:buSzPct val="39285"/>
              <a:buFont typeface="Arial"/>
              <a:buNone/>
            </a:pPr>
            <a:r>
              <a:t/>
            </a:r>
            <a:endParaRPr/>
          </a:p>
          <a:p>
            <a:pPr indent="0" lvl="0" marL="0" rtl="0" algn="l">
              <a:spcBef>
                <a:spcPts val="1000"/>
              </a:spcBef>
              <a:spcAft>
                <a:spcPts val="0"/>
              </a:spcAft>
              <a:buNone/>
            </a:pPr>
            <a:r>
              <a:t/>
            </a:r>
            <a:endParaRPr/>
          </a:p>
        </p:txBody>
      </p:sp>
      <p:sp>
        <p:nvSpPr>
          <p:cNvPr id="478" name="Google Shape;478;g2ec613b50c5_0_313"/>
          <p:cNvSpPr txBox="1"/>
          <p:nvPr>
            <p:ph idx="2" type="body"/>
          </p:nvPr>
        </p:nvSpPr>
        <p:spPr>
          <a:xfrm>
            <a:off x="6172200" y="1093625"/>
            <a:ext cx="5181600" cy="5083200"/>
          </a:xfrm>
          <a:prstGeom prst="rect">
            <a:avLst/>
          </a:prstGeom>
        </p:spPr>
        <p:txBody>
          <a:bodyPr anchorCtr="0" anchor="t" bIns="45700" lIns="91425" spcFirstLastPara="1" rIns="91425" wrap="square" tIns="45700">
            <a:normAutofit fontScale="77500" lnSpcReduction="20000"/>
          </a:bodyPr>
          <a:lstStyle/>
          <a:p>
            <a:pPr indent="0" lvl="0" marL="0" rtl="0" algn="l">
              <a:spcBef>
                <a:spcPts val="1000"/>
              </a:spcBef>
              <a:spcAft>
                <a:spcPts val="0"/>
              </a:spcAft>
              <a:buClr>
                <a:schemeClr val="dk1"/>
              </a:buClr>
              <a:buSzPct val="39285"/>
              <a:buFont typeface="Arial"/>
              <a:buNone/>
            </a:pPr>
            <a:r>
              <a:rPr lang="en-IN"/>
              <a:t>complex  complex :: add ( complex c2)</a:t>
            </a:r>
            <a:endParaRPr/>
          </a:p>
          <a:p>
            <a:pPr indent="0" lvl="0" marL="0" rtl="0" algn="l">
              <a:spcBef>
                <a:spcPts val="1000"/>
              </a:spcBef>
              <a:spcAft>
                <a:spcPts val="0"/>
              </a:spcAft>
              <a:buClr>
                <a:schemeClr val="dk1"/>
              </a:buClr>
              <a:buSzPct val="39285"/>
              <a:buFont typeface="Arial"/>
              <a:buNone/>
            </a:pPr>
            <a:r>
              <a:rPr lang="en-IN"/>
              <a:t>{</a:t>
            </a:r>
            <a:endParaRPr/>
          </a:p>
          <a:p>
            <a:pPr indent="0" lvl="0" marL="0" rtl="0" algn="l">
              <a:spcBef>
                <a:spcPts val="1000"/>
              </a:spcBef>
              <a:spcAft>
                <a:spcPts val="0"/>
              </a:spcAft>
              <a:buClr>
                <a:schemeClr val="dk1"/>
              </a:buClr>
              <a:buSzPct val="39285"/>
              <a:buFont typeface="Arial"/>
              <a:buNone/>
            </a:pPr>
            <a:r>
              <a:rPr lang="en-IN"/>
              <a:t> complex temp;	// create a temporary object</a:t>
            </a:r>
            <a:endParaRPr/>
          </a:p>
          <a:p>
            <a:pPr indent="0" lvl="0" marL="0" rtl="0" algn="l">
              <a:spcBef>
                <a:spcPts val="1000"/>
              </a:spcBef>
              <a:spcAft>
                <a:spcPts val="0"/>
              </a:spcAft>
              <a:buClr>
                <a:schemeClr val="dk1"/>
              </a:buClr>
              <a:buSzPct val="39285"/>
              <a:buFont typeface="Arial"/>
              <a:buNone/>
            </a:pPr>
            <a:r>
              <a:rPr lang="en-IN"/>
              <a:t> temp. real = real + c2.real ;	</a:t>
            </a:r>
            <a:endParaRPr/>
          </a:p>
          <a:p>
            <a:pPr indent="0" lvl="0" marL="0" rtl="0" algn="l">
              <a:spcBef>
                <a:spcPts val="1000"/>
              </a:spcBef>
              <a:spcAft>
                <a:spcPts val="0"/>
              </a:spcAft>
              <a:buClr>
                <a:schemeClr val="dk1"/>
              </a:buClr>
              <a:buSzPct val="39285"/>
              <a:buFont typeface="Arial"/>
              <a:buNone/>
            </a:pPr>
            <a:r>
              <a:rPr lang="en-IN"/>
              <a:t>temp. img = img + c2.img;	// result is in temp object</a:t>
            </a:r>
            <a:endParaRPr/>
          </a:p>
          <a:p>
            <a:pPr indent="0" lvl="0" marL="0" rtl="0" algn="l">
              <a:spcBef>
                <a:spcPts val="1000"/>
              </a:spcBef>
              <a:spcAft>
                <a:spcPts val="0"/>
              </a:spcAft>
              <a:buClr>
                <a:schemeClr val="dk1"/>
              </a:buClr>
              <a:buSzPct val="39285"/>
              <a:buFont typeface="Arial"/>
              <a:buNone/>
            </a:pPr>
            <a:r>
              <a:rPr lang="en-IN"/>
              <a:t> return temp;		// return temp object to the main prog.</a:t>
            </a:r>
            <a:endParaRPr/>
          </a:p>
          <a:p>
            <a:pPr indent="0" lvl="0" marL="0" rtl="0" algn="l">
              <a:spcBef>
                <a:spcPts val="1000"/>
              </a:spcBef>
              <a:spcAft>
                <a:spcPts val="0"/>
              </a:spcAft>
              <a:buClr>
                <a:schemeClr val="dk1"/>
              </a:buClr>
              <a:buSzPct val="39285"/>
              <a:buFont typeface="Arial"/>
              <a:buNone/>
            </a:pPr>
            <a:r>
              <a:rPr lang="en-IN"/>
              <a:t>}</a:t>
            </a:r>
            <a:endParaRPr/>
          </a:p>
          <a:p>
            <a:pPr indent="0" lvl="0" marL="0" rtl="0" algn="l">
              <a:spcBef>
                <a:spcPts val="1000"/>
              </a:spcBef>
              <a:spcAft>
                <a:spcPts val="0"/>
              </a:spcAft>
              <a:buClr>
                <a:schemeClr val="dk1"/>
              </a:buClr>
              <a:buSzPct val="39285"/>
              <a:buFont typeface="Arial"/>
              <a:buNone/>
            </a:pPr>
            <a:r>
              <a:rPr lang="en-IN"/>
              <a:t>void complex :: showdata (void)</a:t>
            </a:r>
            <a:endParaRPr/>
          </a:p>
          <a:p>
            <a:pPr indent="0" lvl="0" marL="0" rtl="0" algn="l">
              <a:spcBef>
                <a:spcPts val="1000"/>
              </a:spcBef>
              <a:spcAft>
                <a:spcPts val="0"/>
              </a:spcAft>
              <a:buClr>
                <a:schemeClr val="dk1"/>
              </a:buClr>
              <a:buSzPct val="39285"/>
              <a:buFont typeface="Arial"/>
              <a:buNone/>
            </a:pPr>
            <a:r>
              <a:rPr lang="en-IN"/>
              <a:t>{</a:t>
            </a:r>
            <a:endParaRPr/>
          </a:p>
          <a:p>
            <a:pPr indent="0" lvl="0" marL="0" rtl="0" algn="l">
              <a:spcBef>
                <a:spcPts val="1000"/>
              </a:spcBef>
              <a:spcAft>
                <a:spcPts val="0"/>
              </a:spcAft>
              <a:buClr>
                <a:schemeClr val="dk1"/>
              </a:buClr>
              <a:buSzPct val="39285"/>
              <a:buFont typeface="Arial"/>
              <a:buNone/>
            </a:pPr>
            <a:r>
              <a:rPr lang="en-IN"/>
              <a:t> cout &lt;&lt; real &lt;&lt; "r" &lt;&lt;"+"&lt;&lt; "i" &lt;&lt; img;</a:t>
            </a:r>
            <a:endParaRPr/>
          </a:p>
          <a:p>
            <a:pPr indent="0" lvl="0" marL="0" rtl="0" algn="l">
              <a:spcBef>
                <a:spcPts val="1000"/>
              </a:spcBef>
              <a:spcAft>
                <a:spcPts val="0"/>
              </a:spcAft>
              <a:buClr>
                <a:schemeClr val="dk1"/>
              </a:buClr>
              <a:buSzPct val="39285"/>
              <a:buFont typeface="Arial"/>
              <a:buNone/>
            </a:pPr>
            <a:r>
              <a:rPr lang="en-IN"/>
              <a:t>}</a:t>
            </a:r>
            <a:endParaRPr/>
          </a:p>
          <a:p>
            <a:pPr indent="0" lvl="0" marL="0" rtl="0" algn="l">
              <a:spcBef>
                <a:spcPts val="1000"/>
              </a:spcBef>
              <a:spcAft>
                <a:spcPts val="0"/>
              </a:spcAft>
              <a:buClr>
                <a:schemeClr val="dk1"/>
              </a:buClr>
              <a:buSzPct val="39285"/>
              <a:buFont typeface="Arial"/>
              <a:buNone/>
            </a:pPr>
            <a:r>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g2ec613b50c5_0_322"/>
          <p:cNvSpPr txBox="1"/>
          <p:nvPr>
            <p:ph type="title"/>
          </p:nvPr>
        </p:nvSpPr>
        <p:spPr>
          <a:xfrm>
            <a:off x="838200" y="365125"/>
            <a:ext cx="10515600" cy="5799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t/>
            </a:r>
            <a:endParaRPr/>
          </a:p>
        </p:txBody>
      </p:sp>
      <p:sp>
        <p:nvSpPr>
          <p:cNvPr id="484" name="Google Shape;484;g2ec613b50c5_0_322"/>
          <p:cNvSpPr txBox="1"/>
          <p:nvPr>
            <p:ph idx="1" type="body"/>
          </p:nvPr>
        </p:nvSpPr>
        <p:spPr>
          <a:xfrm>
            <a:off x="838200" y="1215000"/>
            <a:ext cx="5181600" cy="4961700"/>
          </a:xfrm>
          <a:prstGeom prst="rect">
            <a:avLst/>
          </a:prstGeom>
        </p:spPr>
        <p:txBody>
          <a:bodyPr anchorCtr="0" anchor="t" bIns="45700" lIns="91425" spcFirstLastPara="1" rIns="91425" wrap="square" tIns="45700">
            <a:normAutofit fontScale="70000" lnSpcReduction="20000"/>
          </a:bodyPr>
          <a:lstStyle/>
          <a:p>
            <a:pPr indent="0" lvl="0" marL="0" rtl="0" algn="l">
              <a:spcBef>
                <a:spcPts val="1000"/>
              </a:spcBef>
              <a:spcAft>
                <a:spcPts val="0"/>
              </a:spcAft>
              <a:buClr>
                <a:schemeClr val="dk1"/>
              </a:buClr>
              <a:buSzPct val="39285"/>
              <a:buFont typeface="Arial"/>
              <a:buNone/>
            </a:pPr>
            <a:r>
              <a:rPr lang="en-IN"/>
              <a:t>void main(void)</a:t>
            </a:r>
            <a:endParaRPr/>
          </a:p>
          <a:p>
            <a:pPr indent="0" lvl="0" marL="0" rtl="0" algn="l">
              <a:spcBef>
                <a:spcPts val="1000"/>
              </a:spcBef>
              <a:spcAft>
                <a:spcPts val="0"/>
              </a:spcAft>
              <a:buClr>
                <a:schemeClr val="dk1"/>
              </a:buClr>
              <a:buSzPct val="39285"/>
              <a:buFont typeface="Arial"/>
              <a:buNone/>
            </a:pPr>
            <a:r>
              <a:rPr lang="en-IN"/>
              <a:t>{</a:t>
            </a:r>
            <a:endParaRPr/>
          </a:p>
          <a:p>
            <a:pPr indent="0" lvl="0" marL="0" rtl="0" algn="l">
              <a:spcBef>
                <a:spcPts val="1000"/>
              </a:spcBef>
              <a:spcAft>
                <a:spcPts val="0"/>
              </a:spcAft>
              <a:buClr>
                <a:schemeClr val="dk1"/>
              </a:buClr>
              <a:buSzPct val="39285"/>
              <a:buFont typeface="Arial"/>
              <a:buNone/>
            </a:pPr>
            <a:r>
              <a:rPr lang="en-IN"/>
              <a:t>clrscr();</a:t>
            </a:r>
            <a:endParaRPr/>
          </a:p>
          <a:p>
            <a:pPr indent="0" lvl="0" marL="0" rtl="0" algn="l">
              <a:spcBef>
                <a:spcPts val="1000"/>
              </a:spcBef>
              <a:spcAft>
                <a:spcPts val="0"/>
              </a:spcAft>
              <a:buClr>
                <a:schemeClr val="dk1"/>
              </a:buClr>
              <a:buSzPct val="39285"/>
              <a:buFont typeface="Arial"/>
              <a:buNone/>
            </a:pPr>
            <a:r>
              <a:rPr lang="en-IN"/>
              <a:t>  complex c1,c2,c3;</a:t>
            </a:r>
            <a:endParaRPr/>
          </a:p>
          <a:p>
            <a:pPr indent="0" lvl="0" marL="0" rtl="0" algn="l">
              <a:spcBef>
                <a:spcPts val="1000"/>
              </a:spcBef>
              <a:spcAft>
                <a:spcPts val="0"/>
              </a:spcAft>
              <a:buClr>
                <a:schemeClr val="dk1"/>
              </a:buClr>
              <a:buSzPct val="39285"/>
              <a:buFont typeface="Arial"/>
              <a:buNone/>
            </a:pPr>
            <a:r>
              <a:rPr lang="en-IN"/>
              <a:t>  c1.setdata(5,-6);</a:t>
            </a:r>
            <a:endParaRPr/>
          </a:p>
          <a:p>
            <a:pPr indent="0" lvl="0" marL="0" rtl="0" algn="l">
              <a:spcBef>
                <a:spcPts val="1000"/>
              </a:spcBef>
              <a:spcAft>
                <a:spcPts val="0"/>
              </a:spcAft>
              <a:buClr>
                <a:schemeClr val="dk1"/>
              </a:buClr>
              <a:buSzPct val="39285"/>
              <a:buFont typeface="Arial"/>
              <a:buNone/>
            </a:pPr>
            <a:r>
              <a:rPr lang="en-IN"/>
              <a:t>  c2.setdata ( 3,4);</a:t>
            </a:r>
            <a:endParaRPr/>
          </a:p>
          <a:p>
            <a:pPr indent="0" lvl="0" marL="0" rtl="0" algn="l">
              <a:spcBef>
                <a:spcPts val="1000"/>
              </a:spcBef>
              <a:spcAft>
                <a:spcPts val="0"/>
              </a:spcAft>
              <a:buClr>
                <a:schemeClr val="dk1"/>
              </a:buClr>
              <a:buSzPct val="39285"/>
              <a:buFont typeface="Arial"/>
              <a:buNone/>
            </a:pPr>
            <a:r>
              <a:rPr lang="en-IN"/>
              <a:t>  c3 = c1.add (c2);   // c2 is explicitly passed, result will be in c3.</a:t>
            </a:r>
            <a:endParaRPr/>
          </a:p>
          <a:p>
            <a:pPr indent="0" lvl="0" marL="0" rtl="0" algn="l">
              <a:spcBef>
                <a:spcPts val="1000"/>
              </a:spcBef>
              <a:spcAft>
                <a:spcPts val="0"/>
              </a:spcAft>
              <a:buClr>
                <a:schemeClr val="dk1"/>
              </a:buClr>
              <a:buSzPct val="39285"/>
              <a:buFont typeface="Arial"/>
              <a:buNone/>
            </a:pPr>
            <a:r>
              <a:rPr lang="en-IN"/>
              <a:t>  c3.showdata();</a:t>
            </a:r>
            <a:endParaRPr/>
          </a:p>
          <a:p>
            <a:pPr indent="0" lvl="0" marL="0" rtl="0" algn="l">
              <a:spcBef>
                <a:spcPts val="1000"/>
              </a:spcBef>
              <a:spcAft>
                <a:spcPts val="0"/>
              </a:spcAft>
              <a:buClr>
                <a:schemeClr val="dk1"/>
              </a:buClr>
              <a:buSzPct val="39285"/>
              <a:buFont typeface="Arial"/>
              <a:buNone/>
            </a:pPr>
            <a:r>
              <a:rPr lang="en-IN"/>
              <a:t>getch();</a:t>
            </a:r>
            <a:endParaRPr/>
          </a:p>
          <a:p>
            <a:pPr indent="0" lvl="0" marL="0" rtl="0" algn="l">
              <a:spcBef>
                <a:spcPts val="1000"/>
              </a:spcBef>
              <a:spcAft>
                <a:spcPts val="0"/>
              </a:spcAft>
              <a:buClr>
                <a:schemeClr val="dk1"/>
              </a:buClr>
              <a:buSzPct val="39285"/>
              <a:buFont typeface="Arial"/>
              <a:buNone/>
            </a:pPr>
            <a:r>
              <a:rPr lang="en-IN"/>
              <a:t>}</a:t>
            </a:r>
            <a:endParaRPr/>
          </a:p>
          <a:p>
            <a:pPr indent="0" lvl="0" marL="0" rtl="0" algn="l">
              <a:spcBef>
                <a:spcPts val="1000"/>
              </a:spcBef>
              <a:spcAft>
                <a:spcPts val="0"/>
              </a:spcAft>
              <a:buClr>
                <a:schemeClr val="dk1"/>
              </a:buClr>
              <a:buSzPct val="39285"/>
              <a:buFont typeface="Arial"/>
              <a:buNone/>
            </a:pPr>
            <a:r>
              <a:rPr lang="en-IN"/>
              <a:t>/*Output:</a:t>
            </a:r>
            <a:endParaRPr/>
          </a:p>
          <a:p>
            <a:pPr indent="0" lvl="0" marL="0" rtl="0" algn="l">
              <a:spcBef>
                <a:spcPts val="1000"/>
              </a:spcBef>
              <a:spcAft>
                <a:spcPts val="0"/>
              </a:spcAft>
              <a:buClr>
                <a:schemeClr val="dk1"/>
              </a:buClr>
              <a:buSzPct val="39285"/>
              <a:buFont typeface="Arial"/>
              <a:buNone/>
            </a:pPr>
            <a:r>
              <a:rPr lang="en-IN"/>
              <a:t>8r+i-2  */</a:t>
            </a:r>
            <a:endParaRPr/>
          </a:p>
          <a:p>
            <a:pPr indent="0" lvl="0" marL="0" rtl="0" algn="l">
              <a:spcBef>
                <a:spcPts val="1000"/>
              </a:spcBef>
              <a:spcAft>
                <a:spcPts val="0"/>
              </a:spcAft>
              <a:buClr>
                <a:schemeClr val="dk1"/>
              </a:buClr>
              <a:buSzPct val="39285"/>
              <a:buFont typeface="Arial"/>
              <a:buNone/>
            </a:pPr>
            <a:r>
              <a:t/>
            </a:r>
            <a:endParaRPr/>
          </a:p>
          <a:p>
            <a:pPr indent="0" lvl="0" marL="0" rtl="0" algn="l">
              <a:spcBef>
                <a:spcPts val="1000"/>
              </a:spcBef>
              <a:spcAft>
                <a:spcPts val="0"/>
              </a:spcAft>
              <a:buNone/>
            </a:pPr>
            <a:r>
              <a:t/>
            </a:r>
            <a:endParaRPr/>
          </a:p>
        </p:txBody>
      </p:sp>
      <p:sp>
        <p:nvSpPr>
          <p:cNvPr id="485" name="Google Shape;485;g2ec613b50c5_0_322"/>
          <p:cNvSpPr txBox="1"/>
          <p:nvPr>
            <p:ph idx="2" type="body"/>
          </p:nvPr>
        </p:nvSpPr>
        <p:spPr>
          <a:xfrm>
            <a:off x="6172200" y="1215125"/>
            <a:ext cx="5181600" cy="49617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31"/>
          <p:cNvSpPr txBox="1"/>
          <p:nvPr>
            <p:ph type="title"/>
          </p:nvPr>
        </p:nvSpPr>
        <p:spPr>
          <a:xfrm>
            <a:off x="838200" y="365125"/>
            <a:ext cx="10515600" cy="7016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85000"/>
              </a:lnSpc>
              <a:spcBef>
                <a:spcPts val="0"/>
              </a:spcBef>
              <a:spcAft>
                <a:spcPts val="0"/>
              </a:spcAft>
              <a:buClr>
                <a:schemeClr val="dk1"/>
              </a:buClr>
              <a:buSzPct val="44055"/>
              <a:buFont typeface="Arial"/>
              <a:buNone/>
            </a:pPr>
            <a:r>
              <a:rPr b="1" lang="en-IN" sz="3177">
                <a:solidFill>
                  <a:srgbClr val="2E2E38"/>
                </a:solidFill>
              </a:rPr>
              <a:t>Concept Explanation</a:t>
            </a:r>
            <a:r>
              <a:rPr b="1" lang="en-IN" sz="3177">
                <a:solidFill>
                  <a:srgbClr val="FF0000"/>
                </a:solidFill>
              </a:rPr>
              <a:t>: Constructor</a:t>
            </a:r>
            <a:endParaRPr b="1" sz="3177">
              <a:solidFill>
                <a:srgbClr val="FF0000"/>
              </a:solidFill>
            </a:endParaRPr>
          </a:p>
          <a:p>
            <a:pPr indent="0" lvl="0" marL="0" rtl="0" algn="l">
              <a:lnSpc>
                <a:spcPct val="90000"/>
              </a:lnSpc>
              <a:spcBef>
                <a:spcPts val="0"/>
              </a:spcBef>
              <a:spcAft>
                <a:spcPts val="0"/>
              </a:spcAft>
              <a:buClr>
                <a:schemeClr val="dk1"/>
              </a:buClr>
              <a:buSzPct val="100000"/>
              <a:buFont typeface="Calibri"/>
              <a:buNone/>
            </a:pPr>
            <a:r>
              <a:t/>
            </a:r>
            <a:endParaRPr b="1" sz="2800"/>
          </a:p>
        </p:txBody>
      </p:sp>
      <p:sp>
        <p:nvSpPr>
          <p:cNvPr id="491" name="Google Shape;491;p31"/>
          <p:cNvSpPr txBox="1"/>
          <p:nvPr>
            <p:ph idx="1" type="body"/>
          </p:nvPr>
        </p:nvSpPr>
        <p:spPr>
          <a:xfrm>
            <a:off x="838200" y="904500"/>
            <a:ext cx="10515600" cy="5562000"/>
          </a:xfrm>
          <a:prstGeom prst="rect">
            <a:avLst/>
          </a:prstGeom>
          <a:noFill/>
          <a:ln>
            <a:noFill/>
          </a:ln>
        </p:spPr>
        <p:txBody>
          <a:bodyPr anchorCtr="0" anchor="t" bIns="45700" lIns="91425" spcFirstLastPara="1" rIns="91425" wrap="square" tIns="45700">
            <a:normAutofit lnSpcReduction="10000"/>
          </a:bodyPr>
          <a:lstStyle/>
          <a:p>
            <a:pPr indent="-342900" lvl="0" marL="342900" rtl="0" algn="just">
              <a:lnSpc>
                <a:spcPct val="100000"/>
              </a:lnSpc>
              <a:spcBef>
                <a:spcPts val="400"/>
              </a:spcBef>
              <a:spcAft>
                <a:spcPts val="0"/>
              </a:spcAft>
              <a:buSzPts val="1400"/>
              <a:buFont typeface="Noto Sans Symbols"/>
              <a:buChar char="⮚"/>
            </a:pPr>
            <a:r>
              <a:rPr lang="en-IN" sz="1800">
                <a:solidFill>
                  <a:srgbClr val="2E2E38"/>
                </a:solidFill>
                <a:latin typeface="Times New Roman"/>
                <a:ea typeface="Times New Roman"/>
                <a:cs typeface="Times New Roman"/>
                <a:sym typeface="Times New Roman"/>
              </a:rPr>
              <a:t>“</a:t>
            </a:r>
            <a:r>
              <a:rPr lang="en-IN" sz="1800">
                <a:solidFill>
                  <a:srgbClr val="2E2E38"/>
                </a:solidFill>
              </a:rPr>
              <a:t>A constructor is a special member function </a:t>
            </a:r>
            <a:r>
              <a:rPr b="1" lang="en-IN" sz="1800">
                <a:solidFill>
                  <a:srgbClr val="2E2E38"/>
                </a:solidFill>
              </a:rPr>
              <a:t>that</a:t>
            </a:r>
            <a:r>
              <a:rPr lang="en-IN" sz="1800">
                <a:solidFill>
                  <a:srgbClr val="2E2E38"/>
                </a:solidFill>
              </a:rPr>
              <a:t> is executed automatically whenever the object of a class is created.”</a:t>
            </a:r>
            <a:endParaRPr sz="1800">
              <a:solidFill>
                <a:srgbClr val="2E2E38"/>
              </a:solidFill>
            </a:endParaRPr>
          </a:p>
          <a:p>
            <a:pPr indent="-342900" lvl="0" marL="342900" rtl="0" algn="just">
              <a:lnSpc>
                <a:spcPct val="100000"/>
              </a:lnSpc>
              <a:spcBef>
                <a:spcPts val="400"/>
              </a:spcBef>
              <a:spcAft>
                <a:spcPts val="0"/>
              </a:spcAft>
              <a:buSzPts val="1400"/>
              <a:buFont typeface="Noto Sans Symbols"/>
              <a:buChar char="⮚"/>
            </a:pPr>
            <a:r>
              <a:rPr lang="en-IN" sz="1800">
                <a:solidFill>
                  <a:srgbClr val="2E2E38"/>
                </a:solidFill>
              </a:rPr>
              <a:t>The main task of the constructor is to initialize data members of the object when it is created. It is always good ,if we can initialize data members of an object without making a call to a member function</a:t>
            </a:r>
            <a:endParaRPr sz="1800">
              <a:solidFill>
                <a:srgbClr val="2E2E38"/>
              </a:solidFill>
            </a:endParaRPr>
          </a:p>
          <a:p>
            <a:pPr indent="-342900" lvl="0" marL="342900" rtl="0" algn="l">
              <a:lnSpc>
                <a:spcPct val="100000"/>
              </a:lnSpc>
              <a:spcBef>
                <a:spcPts val="400"/>
              </a:spcBef>
              <a:spcAft>
                <a:spcPts val="0"/>
              </a:spcAft>
              <a:buSzPts val="1400"/>
              <a:buFont typeface="Noto Sans Symbols"/>
              <a:buChar char="⮚"/>
            </a:pPr>
            <a:r>
              <a:rPr lang="en-IN" sz="1800">
                <a:solidFill>
                  <a:srgbClr val="2E2E38"/>
                </a:solidFill>
              </a:rPr>
              <a:t>The constructor has the same name that of the class.</a:t>
            </a:r>
            <a:endParaRPr sz="1800">
              <a:solidFill>
                <a:srgbClr val="2E2E38"/>
              </a:solidFill>
            </a:endParaRPr>
          </a:p>
          <a:p>
            <a:pPr indent="-342900" lvl="0" marL="342900" rtl="0" algn="l">
              <a:lnSpc>
                <a:spcPct val="100000"/>
              </a:lnSpc>
              <a:spcBef>
                <a:spcPts val="400"/>
              </a:spcBef>
              <a:spcAft>
                <a:spcPts val="0"/>
              </a:spcAft>
              <a:buSzPts val="1400"/>
              <a:buFont typeface="Noto Sans Symbols"/>
              <a:buChar char="⮚"/>
            </a:pPr>
            <a:r>
              <a:rPr lang="en-IN" sz="1800">
                <a:solidFill>
                  <a:srgbClr val="2E2E38"/>
                </a:solidFill>
              </a:rPr>
              <a:t>Constructors do not have return data type.</a:t>
            </a:r>
            <a:endParaRPr sz="1800">
              <a:solidFill>
                <a:srgbClr val="2E2E38"/>
              </a:solidFill>
            </a:endParaRPr>
          </a:p>
          <a:p>
            <a:pPr indent="0" lvl="2" marL="1054100" rtl="0" algn="l">
              <a:lnSpc>
                <a:spcPct val="100000"/>
              </a:lnSpc>
              <a:spcBef>
                <a:spcPts val="320"/>
              </a:spcBef>
              <a:spcAft>
                <a:spcPts val="0"/>
              </a:spcAft>
              <a:buClr>
                <a:schemeClr val="dk1"/>
              </a:buClr>
              <a:buSzPts val="1120"/>
              <a:buFont typeface="Arial"/>
              <a:buNone/>
            </a:pPr>
            <a:r>
              <a:rPr lang="en-IN" sz="1400">
                <a:solidFill>
                  <a:srgbClr val="2E2E38"/>
                </a:solidFill>
              </a:rPr>
              <a:t>Class employee</a:t>
            </a:r>
            <a:endParaRPr sz="1400">
              <a:solidFill>
                <a:srgbClr val="2E2E38"/>
              </a:solidFill>
            </a:endParaRPr>
          </a:p>
          <a:p>
            <a:pPr indent="0" lvl="2" marL="1054100" rtl="0" algn="l">
              <a:lnSpc>
                <a:spcPct val="100000"/>
              </a:lnSpc>
              <a:spcBef>
                <a:spcPts val="320"/>
              </a:spcBef>
              <a:spcAft>
                <a:spcPts val="0"/>
              </a:spcAft>
              <a:buClr>
                <a:schemeClr val="dk1"/>
              </a:buClr>
              <a:buSzPts val="1120"/>
              <a:buFont typeface="Arial"/>
              <a:buNone/>
            </a:pPr>
            <a:r>
              <a:rPr lang="en-IN" sz="1400">
                <a:solidFill>
                  <a:srgbClr val="2E2E38"/>
                </a:solidFill>
              </a:rPr>
              <a:t>{  </a:t>
            </a:r>
            <a:endParaRPr sz="1600">
              <a:solidFill>
                <a:srgbClr val="2E2E38"/>
              </a:solidFill>
            </a:endParaRPr>
          </a:p>
          <a:p>
            <a:pPr indent="0" lvl="2" marL="1054100" rtl="0" algn="l">
              <a:lnSpc>
                <a:spcPct val="100000"/>
              </a:lnSpc>
              <a:spcBef>
                <a:spcPts val="320"/>
              </a:spcBef>
              <a:spcAft>
                <a:spcPts val="0"/>
              </a:spcAft>
              <a:buClr>
                <a:schemeClr val="dk1"/>
              </a:buClr>
              <a:buSzPts val="1120"/>
              <a:buFont typeface="Arial"/>
              <a:buNone/>
            </a:pPr>
            <a:r>
              <a:rPr lang="en-IN" sz="1400">
                <a:solidFill>
                  <a:srgbClr val="2E2E38"/>
                </a:solidFill>
              </a:rPr>
              <a:t> int a, b;</a:t>
            </a:r>
            <a:endParaRPr sz="1400">
              <a:solidFill>
                <a:srgbClr val="2E2E38"/>
              </a:solidFill>
            </a:endParaRPr>
          </a:p>
          <a:p>
            <a:pPr indent="0" lvl="2" marL="1054100" rtl="0" algn="l">
              <a:lnSpc>
                <a:spcPct val="100000"/>
              </a:lnSpc>
              <a:spcBef>
                <a:spcPts val="320"/>
              </a:spcBef>
              <a:spcAft>
                <a:spcPts val="0"/>
              </a:spcAft>
              <a:buClr>
                <a:schemeClr val="dk1"/>
              </a:buClr>
              <a:buSzPts val="1120"/>
              <a:buFont typeface="Arial"/>
              <a:buNone/>
            </a:pPr>
            <a:r>
              <a:rPr lang="en-IN" sz="1400">
                <a:solidFill>
                  <a:srgbClr val="2E2E38"/>
                </a:solidFill>
              </a:rPr>
              <a:t> float salary;</a:t>
            </a:r>
            <a:endParaRPr sz="1400">
              <a:solidFill>
                <a:srgbClr val="2E2E38"/>
              </a:solidFill>
            </a:endParaRPr>
          </a:p>
          <a:p>
            <a:pPr indent="0" lvl="2" marL="1054100" rtl="0" algn="l">
              <a:lnSpc>
                <a:spcPct val="100000"/>
              </a:lnSpc>
              <a:spcBef>
                <a:spcPts val="320"/>
              </a:spcBef>
              <a:spcAft>
                <a:spcPts val="0"/>
              </a:spcAft>
              <a:buClr>
                <a:schemeClr val="dk1"/>
              </a:buClr>
              <a:buSzPts val="1120"/>
              <a:buFont typeface="Arial"/>
              <a:buNone/>
            </a:pPr>
            <a:r>
              <a:rPr lang="en-IN" sz="1400">
                <a:solidFill>
                  <a:srgbClr val="2E2E38"/>
                </a:solidFill>
              </a:rPr>
              <a:t>public :</a:t>
            </a:r>
            <a:endParaRPr sz="1400">
              <a:solidFill>
                <a:srgbClr val="2E2E38"/>
              </a:solidFill>
            </a:endParaRPr>
          </a:p>
          <a:p>
            <a:pPr indent="0" lvl="2" marL="1054100" rtl="0" algn="l">
              <a:lnSpc>
                <a:spcPct val="100000"/>
              </a:lnSpc>
              <a:spcBef>
                <a:spcPts val="320"/>
              </a:spcBef>
              <a:spcAft>
                <a:spcPts val="0"/>
              </a:spcAft>
              <a:buClr>
                <a:schemeClr val="dk1"/>
              </a:buClr>
              <a:buSzPts val="1120"/>
              <a:buFont typeface="Arial"/>
              <a:buNone/>
            </a:pPr>
            <a:r>
              <a:rPr lang="en-IN" sz="1400">
                <a:solidFill>
                  <a:srgbClr val="2E2E38"/>
                </a:solidFill>
              </a:rPr>
              <a:t> employee (void ) ; 	// declaration of constructor</a:t>
            </a:r>
            <a:endParaRPr sz="1400">
              <a:solidFill>
                <a:srgbClr val="2E2E38"/>
              </a:solidFill>
            </a:endParaRPr>
          </a:p>
          <a:p>
            <a:pPr indent="0" lvl="2" marL="1054100" rtl="0" algn="l">
              <a:lnSpc>
                <a:spcPct val="100000"/>
              </a:lnSpc>
              <a:spcBef>
                <a:spcPts val="320"/>
              </a:spcBef>
              <a:spcAft>
                <a:spcPts val="0"/>
              </a:spcAft>
              <a:buClr>
                <a:schemeClr val="dk1"/>
              </a:buClr>
              <a:buSzPts val="1120"/>
              <a:buFont typeface="Arial"/>
              <a:buNone/>
            </a:pPr>
            <a:r>
              <a:rPr lang="en-IN" sz="1400">
                <a:solidFill>
                  <a:srgbClr val="2E2E38"/>
                </a:solidFill>
              </a:rPr>
              <a:t>};</a:t>
            </a:r>
            <a:endParaRPr sz="1400">
              <a:solidFill>
                <a:srgbClr val="2E2E38"/>
              </a:solidFill>
            </a:endParaRPr>
          </a:p>
          <a:p>
            <a:pPr indent="0" lvl="2" marL="1054100" rtl="0" algn="l">
              <a:lnSpc>
                <a:spcPct val="100000"/>
              </a:lnSpc>
              <a:spcBef>
                <a:spcPts val="320"/>
              </a:spcBef>
              <a:spcAft>
                <a:spcPts val="0"/>
              </a:spcAft>
              <a:buClr>
                <a:schemeClr val="dk1"/>
              </a:buClr>
              <a:buSzPts val="1120"/>
              <a:buFont typeface="Arial"/>
              <a:buNone/>
            </a:pPr>
            <a:r>
              <a:rPr lang="en-IN" sz="1400">
                <a:solidFill>
                  <a:srgbClr val="2E2E38"/>
                </a:solidFill>
              </a:rPr>
              <a:t>employee </a:t>
            </a:r>
            <a:r>
              <a:rPr b="1" lang="en-IN" sz="1400">
                <a:solidFill>
                  <a:srgbClr val="2E2E38"/>
                </a:solidFill>
              </a:rPr>
              <a:t>::</a:t>
            </a:r>
            <a:r>
              <a:rPr lang="en-IN" sz="1400">
                <a:solidFill>
                  <a:srgbClr val="2E2E38"/>
                </a:solidFill>
              </a:rPr>
              <a:t> employee (void )   // definition of constructor</a:t>
            </a:r>
            <a:endParaRPr sz="1400">
              <a:solidFill>
                <a:srgbClr val="2E2E38"/>
              </a:solidFill>
            </a:endParaRPr>
          </a:p>
          <a:p>
            <a:pPr indent="0" lvl="2" marL="1054100" rtl="0" algn="l">
              <a:lnSpc>
                <a:spcPct val="100000"/>
              </a:lnSpc>
              <a:spcBef>
                <a:spcPts val="320"/>
              </a:spcBef>
              <a:spcAft>
                <a:spcPts val="0"/>
              </a:spcAft>
              <a:buClr>
                <a:schemeClr val="dk1"/>
              </a:buClr>
              <a:buSzPts val="1120"/>
              <a:buFont typeface="Arial"/>
              <a:buNone/>
            </a:pPr>
            <a:r>
              <a:rPr lang="en-IN" sz="1400">
                <a:solidFill>
                  <a:srgbClr val="2E2E38"/>
                </a:solidFill>
              </a:rPr>
              <a:t>{</a:t>
            </a:r>
            <a:endParaRPr sz="1400">
              <a:solidFill>
                <a:srgbClr val="2E2E38"/>
              </a:solidFill>
            </a:endParaRPr>
          </a:p>
          <a:p>
            <a:pPr indent="0" lvl="2" marL="1054100" rtl="0" algn="l">
              <a:lnSpc>
                <a:spcPct val="100000"/>
              </a:lnSpc>
              <a:spcBef>
                <a:spcPts val="320"/>
              </a:spcBef>
              <a:spcAft>
                <a:spcPts val="0"/>
              </a:spcAft>
              <a:buClr>
                <a:schemeClr val="dk1"/>
              </a:buClr>
              <a:buSzPts val="1120"/>
              <a:buFont typeface="Arial"/>
              <a:buNone/>
            </a:pPr>
            <a:r>
              <a:rPr lang="en-IN" sz="1400">
                <a:solidFill>
                  <a:srgbClr val="2E2E38"/>
                </a:solidFill>
              </a:rPr>
              <a:t> a =0 ;</a:t>
            </a:r>
            <a:endParaRPr sz="1400">
              <a:solidFill>
                <a:srgbClr val="2E2E38"/>
              </a:solidFill>
            </a:endParaRPr>
          </a:p>
          <a:p>
            <a:pPr indent="0" lvl="2" marL="1054100" rtl="0" algn="l">
              <a:lnSpc>
                <a:spcPct val="100000"/>
              </a:lnSpc>
              <a:spcBef>
                <a:spcPts val="320"/>
              </a:spcBef>
              <a:spcAft>
                <a:spcPts val="0"/>
              </a:spcAft>
              <a:buClr>
                <a:schemeClr val="dk1"/>
              </a:buClr>
              <a:buSzPts val="1120"/>
              <a:buFont typeface="Arial"/>
              <a:buNone/>
            </a:pPr>
            <a:r>
              <a:rPr lang="en-IN" sz="1400">
                <a:solidFill>
                  <a:srgbClr val="2E2E38"/>
                </a:solidFill>
              </a:rPr>
              <a:t> b= 0;</a:t>
            </a:r>
            <a:endParaRPr sz="1400">
              <a:solidFill>
                <a:srgbClr val="2E2E38"/>
              </a:solidFill>
            </a:endParaRPr>
          </a:p>
          <a:p>
            <a:pPr indent="0" lvl="2" marL="1054100" rtl="0" algn="l">
              <a:lnSpc>
                <a:spcPct val="100000"/>
              </a:lnSpc>
              <a:spcBef>
                <a:spcPts val="320"/>
              </a:spcBef>
              <a:spcAft>
                <a:spcPts val="0"/>
              </a:spcAft>
              <a:buClr>
                <a:schemeClr val="dk1"/>
              </a:buClr>
              <a:buSzPts val="1120"/>
              <a:buFont typeface="Arial"/>
              <a:buNone/>
            </a:pPr>
            <a:r>
              <a:rPr lang="en-IN" sz="1400">
                <a:solidFill>
                  <a:srgbClr val="2E2E38"/>
                </a:solidFill>
              </a:rPr>
              <a:t>}</a:t>
            </a:r>
            <a:endParaRPr sz="1400">
              <a:solidFill>
                <a:srgbClr val="2E2E38"/>
              </a:solidFill>
            </a:endParaRPr>
          </a:p>
          <a:p>
            <a:pPr indent="-285750" lvl="0" marL="285750" rtl="0" algn="just">
              <a:lnSpc>
                <a:spcPct val="100000"/>
              </a:lnSpc>
              <a:spcBef>
                <a:spcPts val="400"/>
              </a:spcBef>
              <a:spcAft>
                <a:spcPts val="0"/>
              </a:spcAft>
              <a:buSzPts val="1400"/>
              <a:buFont typeface="Noto Sans Symbols"/>
              <a:buChar char="⮚"/>
            </a:pPr>
            <a:r>
              <a:rPr lang="en-IN" sz="1800">
                <a:solidFill>
                  <a:srgbClr val="2E2E38"/>
                </a:solidFill>
              </a:rPr>
              <a:t>Note that the constructor has the same name that of the class and it does not have any return type.</a:t>
            </a:r>
            <a:endParaRPr sz="1800">
              <a:solidFill>
                <a:srgbClr val="2E2E38"/>
              </a:solidFill>
            </a:endParaRPr>
          </a:p>
          <a:p>
            <a:pPr indent="-355600" lvl="0" marL="355600" rtl="0" algn="l">
              <a:lnSpc>
                <a:spcPct val="100000"/>
              </a:lnSpc>
              <a:spcBef>
                <a:spcPts val="400"/>
              </a:spcBef>
              <a:spcAft>
                <a:spcPts val="0"/>
              </a:spcAft>
              <a:buClr>
                <a:schemeClr val="dk1"/>
              </a:buClr>
              <a:buSzPts val="1400"/>
              <a:buFont typeface="Arial"/>
              <a:buNone/>
            </a:pPr>
            <a:r>
              <a:t/>
            </a:r>
            <a:endParaRPr sz="1800">
              <a:solidFill>
                <a:srgbClr val="2E2E38"/>
              </a:solidFill>
            </a:endParaRPr>
          </a:p>
          <a:p>
            <a:pPr indent="0" lvl="0" marL="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g2ec613b50c5_0_277"/>
          <p:cNvSpPr txBox="1"/>
          <p:nvPr>
            <p:ph type="title"/>
          </p:nvPr>
        </p:nvSpPr>
        <p:spPr>
          <a:xfrm>
            <a:off x="838200" y="365125"/>
            <a:ext cx="10515600" cy="647400"/>
          </a:xfrm>
          <a:prstGeom prst="rect">
            <a:avLst/>
          </a:prstGeom>
        </p:spPr>
        <p:txBody>
          <a:bodyPr anchorCtr="0" anchor="ctr" bIns="45700" lIns="91425" spcFirstLastPara="1" rIns="91425" wrap="square" tIns="45700">
            <a:normAutofit fontScale="90000"/>
          </a:bodyPr>
          <a:lstStyle/>
          <a:p>
            <a:pPr indent="0" lvl="0" marL="0" rtl="0" algn="l">
              <a:lnSpc>
                <a:spcPct val="85000"/>
              </a:lnSpc>
              <a:spcBef>
                <a:spcPts val="0"/>
              </a:spcBef>
              <a:spcAft>
                <a:spcPts val="0"/>
              </a:spcAft>
              <a:buClr>
                <a:schemeClr val="dk1"/>
              </a:buClr>
              <a:buSzPct val="36416"/>
              <a:buFont typeface="Arial"/>
              <a:buNone/>
            </a:pPr>
            <a:r>
              <a:rPr lang="en-IN" sz="3844">
                <a:solidFill>
                  <a:srgbClr val="2E2E38"/>
                </a:solidFill>
              </a:rPr>
              <a:t>Constructor (Contd…)</a:t>
            </a:r>
            <a:endParaRPr sz="5844"/>
          </a:p>
        </p:txBody>
      </p:sp>
      <p:sp>
        <p:nvSpPr>
          <p:cNvPr id="497" name="Google Shape;497;g2ec613b50c5_0_277"/>
          <p:cNvSpPr txBox="1"/>
          <p:nvPr>
            <p:ph idx="1" type="body"/>
          </p:nvPr>
        </p:nvSpPr>
        <p:spPr>
          <a:xfrm>
            <a:off x="838200" y="1012525"/>
            <a:ext cx="10515600" cy="5494500"/>
          </a:xfrm>
          <a:prstGeom prst="rect">
            <a:avLst/>
          </a:prstGeom>
        </p:spPr>
        <p:txBody>
          <a:bodyPr anchorCtr="0" anchor="t" bIns="45700" lIns="91425" spcFirstLastPara="1" rIns="91425" wrap="square" tIns="45700">
            <a:normAutofit/>
          </a:bodyPr>
          <a:lstStyle/>
          <a:p>
            <a:pPr indent="-317500" lvl="0" marL="457200" rtl="0" algn="l">
              <a:lnSpc>
                <a:spcPct val="100000"/>
              </a:lnSpc>
              <a:spcBef>
                <a:spcPts val="400"/>
              </a:spcBef>
              <a:spcAft>
                <a:spcPts val="0"/>
              </a:spcAft>
              <a:buSzPts val="1400"/>
              <a:buChar char="►"/>
            </a:pPr>
            <a:r>
              <a:rPr lang="en-IN" sz="2000">
                <a:solidFill>
                  <a:srgbClr val="2E2E38"/>
                </a:solidFill>
              </a:rPr>
              <a:t>When a class with constructor is defined, the constructor is automatically invoked when object is created.</a:t>
            </a:r>
            <a:endParaRPr sz="2000">
              <a:solidFill>
                <a:srgbClr val="2E2E38"/>
              </a:solidFill>
            </a:endParaRPr>
          </a:p>
          <a:p>
            <a:pPr indent="0" lvl="0" marL="139700" rtl="0" algn="l">
              <a:lnSpc>
                <a:spcPct val="100000"/>
              </a:lnSpc>
              <a:spcBef>
                <a:spcPts val="400"/>
              </a:spcBef>
              <a:spcAft>
                <a:spcPts val="0"/>
              </a:spcAft>
              <a:buClr>
                <a:schemeClr val="dk1"/>
              </a:buClr>
              <a:buSzPts val="1400"/>
              <a:buFont typeface="Arial"/>
              <a:buNone/>
            </a:pPr>
            <a:r>
              <a:rPr lang="en-IN" sz="2000">
                <a:solidFill>
                  <a:srgbClr val="2E2E38"/>
                </a:solidFill>
              </a:rPr>
              <a:t>      Employee e1; 	// constructor is invoked.</a:t>
            </a:r>
            <a:endParaRPr sz="2000">
              <a:solidFill>
                <a:srgbClr val="2E2E38"/>
              </a:solidFill>
            </a:endParaRPr>
          </a:p>
          <a:p>
            <a:pPr indent="-317500" lvl="0" marL="457200" rtl="0" algn="l">
              <a:lnSpc>
                <a:spcPct val="100000"/>
              </a:lnSpc>
              <a:spcBef>
                <a:spcPts val="400"/>
              </a:spcBef>
              <a:spcAft>
                <a:spcPts val="0"/>
              </a:spcAft>
              <a:buSzPts val="1400"/>
              <a:buChar char="►"/>
            </a:pPr>
            <a:r>
              <a:rPr lang="en-IN" sz="2000">
                <a:solidFill>
                  <a:srgbClr val="2E2E38"/>
                </a:solidFill>
              </a:rPr>
              <a:t>The above statement creates the object e1 of type employee and at the same time its data members a and b are initialized to 0.</a:t>
            </a:r>
            <a:endParaRPr sz="2000">
              <a:solidFill>
                <a:srgbClr val="2E2E38"/>
              </a:solidFill>
            </a:endParaRPr>
          </a:p>
          <a:p>
            <a:pPr indent="-317500" lvl="0" marL="457200" rtl="0" algn="l">
              <a:lnSpc>
                <a:spcPct val="100000"/>
              </a:lnSpc>
              <a:spcBef>
                <a:spcPts val="400"/>
              </a:spcBef>
              <a:spcAft>
                <a:spcPts val="0"/>
              </a:spcAft>
              <a:buSzPts val="1400"/>
              <a:buChar char="►"/>
            </a:pPr>
            <a:r>
              <a:rPr b="1" lang="en-IN" sz="1800">
                <a:solidFill>
                  <a:srgbClr val="2E2E38"/>
                </a:solidFill>
              </a:rPr>
              <a:t>CHARACTERISTICS</a:t>
            </a:r>
            <a:r>
              <a:rPr b="1" lang="en-IN" sz="1800">
                <a:solidFill>
                  <a:srgbClr val="2E2E38"/>
                </a:solidFill>
              </a:rPr>
              <a:t> OF CONSTRUCTOR</a:t>
            </a:r>
            <a:endParaRPr b="1" sz="1800">
              <a:solidFill>
                <a:srgbClr val="2E2E38"/>
              </a:solidFill>
            </a:endParaRPr>
          </a:p>
          <a:p>
            <a:pPr indent="-342900" lvl="1" marL="800100" rtl="0" algn="l">
              <a:lnSpc>
                <a:spcPct val="100000"/>
              </a:lnSpc>
              <a:spcBef>
                <a:spcPts val="360"/>
              </a:spcBef>
              <a:spcAft>
                <a:spcPts val="0"/>
              </a:spcAft>
              <a:buSzPts val="1260"/>
              <a:buChar char="•"/>
            </a:pPr>
            <a:r>
              <a:rPr lang="en-IN" sz="1600">
                <a:solidFill>
                  <a:srgbClr val="2E2E38"/>
                </a:solidFill>
              </a:rPr>
              <a:t>Constructor has the same name that of the class</a:t>
            </a:r>
            <a:endParaRPr sz="1600">
              <a:solidFill>
                <a:srgbClr val="2E2E38"/>
              </a:solidFill>
            </a:endParaRPr>
          </a:p>
          <a:p>
            <a:pPr indent="-342900" lvl="1" marL="800100" rtl="0" algn="just">
              <a:lnSpc>
                <a:spcPct val="100000"/>
              </a:lnSpc>
              <a:spcBef>
                <a:spcPts val="360"/>
              </a:spcBef>
              <a:spcAft>
                <a:spcPts val="0"/>
              </a:spcAft>
              <a:buSzPts val="1260"/>
              <a:buChar char="•"/>
            </a:pPr>
            <a:r>
              <a:rPr lang="en-IN" sz="1600">
                <a:solidFill>
                  <a:srgbClr val="2E2E38"/>
                </a:solidFill>
              </a:rPr>
              <a:t>Constructor is invoked automatically when the object of the class is created.</a:t>
            </a:r>
            <a:endParaRPr sz="1600">
              <a:solidFill>
                <a:srgbClr val="2E2E38"/>
              </a:solidFill>
            </a:endParaRPr>
          </a:p>
          <a:p>
            <a:pPr indent="-342900" lvl="1" marL="800100" rtl="0" algn="just">
              <a:lnSpc>
                <a:spcPct val="100000"/>
              </a:lnSpc>
              <a:spcBef>
                <a:spcPts val="360"/>
              </a:spcBef>
              <a:spcAft>
                <a:spcPts val="0"/>
              </a:spcAft>
              <a:buSzPts val="1260"/>
              <a:buChar char="•"/>
            </a:pPr>
            <a:r>
              <a:rPr lang="en-IN" sz="1600">
                <a:solidFill>
                  <a:srgbClr val="2E2E38"/>
                </a:solidFill>
              </a:rPr>
              <a:t>Constructor must be declared / defined in the public section of a class.</a:t>
            </a:r>
            <a:endParaRPr sz="1600">
              <a:solidFill>
                <a:srgbClr val="2E2E38"/>
              </a:solidFill>
            </a:endParaRPr>
          </a:p>
          <a:p>
            <a:pPr indent="-342900" lvl="1" marL="800100" rtl="0" algn="just">
              <a:lnSpc>
                <a:spcPct val="100000"/>
              </a:lnSpc>
              <a:spcBef>
                <a:spcPts val="360"/>
              </a:spcBef>
              <a:spcAft>
                <a:spcPts val="0"/>
              </a:spcAft>
              <a:buSzPts val="1260"/>
              <a:buChar char="•"/>
            </a:pPr>
            <a:r>
              <a:rPr lang="en-IN" sz="1600">
                <a:solidFill>
                  <a:srgbClr val="2E2E38"/>
                </a:solidFill>
              </a:rPr>
              <a:t>They do not have return data type.</a:t>
            </a:r>
            <a:endParaRPr sz="1600">
              <a:solidFill>
                <a:srgbClr val="2E2E38"/>
              </a:solidFill>
            </a:endParaRPr>
          </a:p>
          <a:p>
            <a:pPr indent="-342900" lvl="1" marL="800100" rtl="0" algn="just">
              <a:lnSpc>
                <a:spcPct val="100000"/>
              </a:lnSpc>
              <a:spcBef>
                <a:spcPts val="360"/>
              </a:spcBef>
              <a:spcAft>
                <a:spcPts val="0"/>
              </a:spcAft>
              <a:buSzPts val="1260"/>
              <a:buChar char="•"/>
            </a:pPr>
            <a:r>
              <a:rPr lang="en-IN" sz="1600">
                <a:solidFill>
                  <a:srgbClr val="2E2E38"/>
                </a:solidFill>
              </a:rPr>
              <a:t>Constructors can not be inherited, but a derived class can call the constructor of the base class.</a:t>
            </a:r>
            <a:endParaRPr sz="1600">
              <a:solidFill>
                <a:srgbClr val="2E2E38"/>
              </a:solidFill>
            </a:endParaRPr>
          </a:p>
          <a:p>
            <a:pPr indent="-342900" lvl="1" marL="800100" rtl="0" algn="just">
              <a:lnSpc>
                <a:spcPct val="100000"/>
              </a:lnSpc>
              <a:spcBef>
                <a:spcPts val="360"/>
              </a:spcBef>
              <a:spcAft>
                <a:spcPts val="0"/>
              </a:spcAft>
              <a:buSzPts val="1260"/>
              <a:buChar char="•"/>
            </a:pPr>
            <a:r>
              <a:rPr lang="en-IN" sz="1600">
                <a:solidFill>
                  <a:srgbClr val="2E2E38"/>
                </a:solidFill>
              </a:rPr>
              <a:t>Constructors can have default values.</a:t>
            </a:r>
            <a:endParaRPr sz="1600">
              <a:solidFill>
                <a:srgbClr val="2E2E38"/>
              </a:solidFill>
            </a:endParaRPr>
          </a:p>
          <a:p>
            <a:pPr indent="-342900" lvl="1" marL="800100" rtl="0" algn="l">
              <a:lnSpc>
                <a:spcPct val="100000"/>
              </a:lnSpc>
              <a:spcBef>
                <a:spcPts val="360"/>
              </a:spcBef>
              <a:spcAft>
                <a:spcPts val="0"/>
              </a:spcAft>
              <a:buSzPts val="1260"/>
              <a:buChar char="•"/>
            </a:pPr>
            <a:r>
              <a:rPr lang="en-IN" sz="1600">
                <a:solidFill>
                  <a:srgbClr val="2E2E38"/>
                </a:solidFill>
              </a:rPr>
              <a:t>Constructors can take parameters.</a:t>
            </a:r>
            <a:endParaRPr sz="1600">
              <a:solidFill>
                <a:srgbClr val="2E2E38"/>
              </a:solidFill>
            </a:endParaRPr>
          </a:p>
          <a:p>
            <a:pPr indent="-342900" lvl="1" marL="800100" rtl="0" algn="l">
              <a:lnSpc>
                <a:spcPct val="100000"/>
              </a:lnSpc>
              <a:spcBef>
                <a:spcPts val="360"/>
              </a:spcBef>
              <a:spcAft>
                <a:spcPts val="0"/>
              </a:spcAft>
              <a:buSzPts val="1260"/>
              <a:buChar char="•"/>
            </a:pPr>
            <a:r>
              <a:rPr lang="en-IN" sz="1600">
                <a:solidFill>
                  <a:srgbClr val="2E2E38"/>
                </a:solidFill>
              </a:rPr>
              <a:t>Constructor can be virtual.</a:t>
            </a:r>
            <a:endParaRPr sz="1600">
              <a:solidFill>
                <a:srgbClr val="2E2E38"/>
              </a:solidFill>
            </a:endParaRPr>
          </a:p>
          <a:p>
            <a:pPr indent="-342900" lvl="1" marL="800100" rtl="0" algn="just">
              <a:lnSpc>
                <a:spcPct val="100000"/>
              </a:lnSpc>
              <a:spcBef>
                <a:spcPts val="360"/>
              </a:spcBef>
              <a:spcAft>
                <a:spcPts val="0"/>
              </a:spcAft>
              <a:buSzPts val="1260"/>
              <a:buChar char="•"/>
            </a:pPr>
            <a:r>
              <a:rPr lang="en-IN" sz="1600">
                <a:solidFill>
                  <a:srgbClr val="2E2E38"/>
                </a:solidFill>
              </a:rPr>
              <a:t>One cannot refer the address of constructor.</a:t>
            </a:r>
            <a:endParaRPr sz="1600">
              <a:solidFill>
                <a:srgbClr val="2E2E38"/>
              </a:solidFill>
            </a:endParaRPr>
          </a:p>
          <a:p>
            <a:pPr indent="-342900" lvl="1" marL="800100" rtl="0" algn="just">
              <a:lnSpc>
                <a:spcPct val="100000"/>
              </a:lnSpc>
              <a:spcBef>
                <a:spcPts val="360"/>
              </a:spcBef>
              <a:spcAft>
                <a:spcPts val="0"/>
              </a:spcAft>
              <a:buSzPts val="1260"/>
              <a:buChar char="•"/>
            </a:pPr>
            <a:r>
              <a:rPr lang="en-IN" sz="1600">
                <a:solidFill>
                  <a:srgbClr val="2E2E38"/>
                </a:solidFill>
              </a:rPr>
              <a:t>Constructor makes implicit call to the operators new and delete when memory allocation is required.</a:t>
            </a:r>
            <a:endParaRPr sz="1600">
              <a:solidFill>
                <a:srgbClr val="2E2E38"/>
              </a:solidFill>
            </a:endParaRPr>
          </a:p>
          <a:p>
            <a:pPr indent="0" lvl="0" marL="0" rtl="0" algn="l">
              <a:spcBef>
                <a:spcPts val="1000"/>
              </a:spcBef>
              <a:spcAft>
                <a:spcPts val="0"/>
              </a:spcAft>
              <a:buNone/>
            </a:pPr>
            <a:r>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32"/>
          <p:cNvSpPr txBox="1"/>
          <p:nvPr>
            <p:ph type="title"/>
          </p:nvPr>
        </p:nvSpPr>
        <p:spPr>
          <a:xfrm>
            <a:off x="838200" y="365125"/>
            <a:ext cx="10515600" cy="5492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b="1" lang="en-IN" sz="2800"/>
              <a:t>Types of constructors:</a:t>
            </a:r>
            <a:br>
              <a:rPr lang="en-IN" sz="2800"/>
            </a:br>
            <a:endParaRPr sz="2800"/>
          </a:p>
        </p:txBody>
      </p:sp>
      <p:sp>
        <p:nvSpPr>
          <p:cNvPr id="503" name="Google Shape;503;p32"/>
          <p:cNvSpPr txBox="1"/>
          <p:nvPr>
            <p:ph idx="1" type="body"/>
          </p:nvPr>
        </p:nvSpPr>
        <p:spPr>
          <a:xfrm>
            <a:off x="838200" y="1066800"/>
            <a:ext cx="10515600" cy="51101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400"/>
              </a:spcBef>
              <a:spcAft>
                <a:spcPts val="0"/>
              </a:spcAft>
              <a:buSzPts val="1400"/>
              <a:buAutoNum type="arabicParenR"/>
            </a:pPr>
            <a:r>
              <a:rPr lang="en-IN" sz="2000">
                <a:solidFill>
                  <a:srgbClr val="2E2E38"/>
                </a:solidFill>
              </a:rPr>
              <a:t>Default constructors</a:t>
            </a:r>
            <a:endParaRPr sz="2000">
              <a:solidFill>
                <a:srgbClr val="2E2E38"/>
              </a:solidFill>
            </a:endParaRPr>
          </a:p>
          <a:p>
            <a:pPr indent="-342900" lvl="0" marL="342900" rtl="0" algn="l">
              <a:lnSpc>
                <a:spcPct val="100000"/>
              </a:lnSpc>
              <a:spcBef>
                <a:spcPts val="400"/>
              </a:spcBef>
              <a:spcAft>
                <a:spcPts val="0"/>
              </a:spcAft>
              <a:buSzPts val="1400"/>
              <a:buAutoNum type="arabicParenR"/>
            </a:pPr>
            <a:r>
              <a:rPr lang="en-IN" sz="2000">
                <a:solidFill>
                  <a:srgbClr val="2E2E38"/>
                </a:solidFill>
              </a:rPr>
              <a:t>Parameterized constructor</a:t>
            </a:r>
            <a:endParaRPr sz="2000">
              <a:solidFill>
                <a:srgbClr val="2E2E38"/>
              </a:solidFill>
            </a:endParaRPr>
          </a:p>
          <a:p>
            <a:pPr indent="-342900" lvl="0" marL="342900" rtl="0" algn="l">
              <a:lnSpc>
                <a:spcPct val="100000"/>
              </a:lnSpc>
              <a:spcBef>
                <a:spcPts val="400"/>
              </a:spcBef>
              <a:spcAft>
                <a:spcPts val="0"/>
              </a:spcAft>
              <a:buSzPts val="1400"/>
              <a:buAutoNum type="arabicParenR"/>
            </a:pPr>
            <a:r>
              <a:rPr lang="en-IN" sz="2000">
                <a:solidFill>
                  <a:srgbClr val="2E2E38"/>
                </a:solidFill>
              </a:rPr>
              <a:t>Copy constructors</a:t>
            </a:r>
            <a:endParaRPr sz="2000">
              <a:solidFill>
                <a:srgbClr val="2E2E38"/>
              </a:solidFill>
            </a:endParaRPr>
          </a:p>
          <a:p>
            <a:pPr indent="-342900" lvl="0" marL="342900" rtl="0" algn="l">
              <a:lnSpc>
                <a:spcPct val="100000"/>
              </a:lnSpc>
              <a:spcBef>
                <a:spcPts val="400"/>
              </a:spcBef>
              <a:spcAft>
                <a:spcPts val="0"/>
              </a:spcAft>
              <a:buSzPts val="1400"/>
              <a:buAutoNum type="arabicParenR"/>
            </a:pPr>
            <a:r>
              <a:rPr lang="en-IN" sz="2000">
                <a:solidFill>
                  <a:srgbClr val="2E2E38"/>
                </a:solidFill>
              </a:rPr>
              <a:t>Constructors with Default arguments</a:t>
            </a:r>
            <a:endParaRPr sz="2000">
              <a:solidFill>
                <a:srgbClr val="2E2E38"/>
              </a:solidFill>
            </a:endParaRPr>
          </a:p>
          <a:p>
            <a:pPr indent="-342900" lvl="0" marL="342900" rtl="0" algn="l">
              <a:lnSpc>
                <a:spcPct val="100000"/>
              </a:lnSpc>
              <a:spcBef>
                <a:spcPts val="400"/>
              </a:spcBef>
              <a:spcAft>
                <a:spcPts val="0"/>
              </a:spcAft>
              <a:buSzPts val="1400"/>
              <a:buAutoNum type="arabicParenR"/>
            </a:pPr>
            <a:r>
              <a:rPr lang="en-IN" sz="2000">
                <a:solidFill>
                  <a:srgbClr val="2E2E38"/>
                </a:solidFill>
              </a:rPr>
              <a:t>Overloaded Constructor </a:t>
            </a:r>
            <a:endParaRPr sz="2000">
              <a:solidFill>
                <a:srgbClr val="2E2E38"/>
              </a:solidFill>
            </a:endParaRPr>
          </a:p>
          <a:p>
            <a:pPr indent="0" lvl="0" marL="0" rtl="0" algn="l">
              <a:lnSpc>
                <a:spcPct val="90000"/>
              </a:lnSpc>
              <a:spcBef>
                <a:spcPts val="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g2ec613b50c5_0_22"/>
          <p:cNvSpPr txBox="1"/>
          <p:nvPr>
            <p:ph type="title"/>
          </p:nvPr>
        </p:nvSpPr>
        <p:spPr>
          <a:xfrm>
            <a:off x="838200" y="365125"/>
            <a:ext cx="10515600" cy="8094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chemeClr val="dk1"/>
              </a:buClr>
              <a:buSzPts val="1400"/>
              <a:buFont typeface="Arial"/>
              <a:buNone/>
            </a:pPr>
            <a:r>
              <a:rPr b="1" lang="en-IN" sz="2400">
                <a:solidFill>
                  <a:srgbClr val="2E2E38"/>
                </a:solidFill>
              </a:rPr>
              <a:t>Default Constructor :</a:t>
            </a:r>
            <a:endParaRPr b="1"/>
          </a:p>
        </p:txBody>
      </p:sp>
      <p:sp>
        <p:nvSpPr>
          <p:cNvPr id="509" name="Google Shape;509;g2ec613b50c5_0_22"/>
          <p:cNvSpPr txBox="1"/>
          <p:nvPr>
            <p:ph idx="1" type="body"/>
          </p:nvPr>
        </p:nvSpPr>
        <p:spPr>
          <a:xfrm>
            <a:off x="838200" y="1295400"/>
            <a:ext cx="5181600" cy="4881600"/>
          </a:xfrm>
          <a:prstGeom prst="rect">
            <a:avLst/>
          </a:prstGeom>
          <a:noFill/>
          <a:ln>
            <a:noFill/>
          </a:ln>
        </p:spPr>
        <p:txBody>
          <a:bodyPr anchorCtr="0" anchor="t" bIns="45700" lIns="91425" spcFirstLastPara="1" rIns="91425" wrap="square" tIns="45700">
            <a:normAutofit/>
          </a:bodyPr>
          <a:lstStyle/>
          <a:p>
            <a:pPr indent="-285750" lvl="0" marL="285750" rtl="0" algn="l">
              <a:lnSpc>
                <a:spcPct val="100000"/>
              </a:lnSpc>
              <a:spcBef>
                <a:spcPts val="400"/>
              </a:spcBef>
              <a:spcAft>
                <a:spcPts val="0"/>
              </a:spcAft>
              <a:buSzPts val="1400"/>
              <a:buChar char="►"/>
            </a:pPr>
            <a:r>
              <a:rPr b="1" lang="en-IN" sz="1800">
                <a:solidFill>
                  <a:srgbClr val="2E2E38"/>
                </a:solidFill>
              </a:rPr>
              <a:t>The constructor with no arguments is called default constructor.</a:t>
            </a:r>
            <a:endParaRPr b="1" sz="1800">
              <a:solidFill>
                <a:srgbClr val="2E2E38"/>
              </a:solidFill>
            </a:endParaRPr>
          </a:p>
          <a:p>
            <a:pPr indent="-311150" lvl="0" marL="285750" rtl="0" algn="l">
              <a:lnSpc>
                <a:spcPct val="100000"/>
              </a:lnSpc>
              <a:spcBef>
                <a:spcPts val="400"/>
              </a:spcBef>
              <a:spcAft>
                <a:spcPts val="0"/>
              </a:spcAft>
              <a:buClr>
                <a:srgbClr val="2E2E38"/>
              </a:buClr>
              <a:buSzPts val="1800"/>
              <a:buChar char="►"/>
            </a:pPr>
            <a:r>
              <a:t/>
            </a:r>
            <a:endParaRPr b="1" sz="1800">
              <a:solidFill>
                <a:srgbClr val="2E2E38"/>
              </a:solidFill>
            </a:endParaRPr>
          </a:p>
          <a:p>
            <a:pPr indent="0" lvl="0" marL="457200" rtl="0" algn="l">
              <a:lnSpc>
                <a:spcPct val="100000"/>
              </a:lnSpc>
              <a:spcBef>
                <a:spcPts val="0"/>
              </a:spcBef>
              <a:spcAft>
                <a:spcPts val="0"/>
              </a:spcAft>
              <a:buNone/>
            </a:pPr>
            <a:r>
              <a:rPr lang="en-IN" sz="2300"/>
              <a:t>Syntax:</a:t>
            </a:r>
            <a:endParaRPr sz="2100">
              <a:latin typeface="Arial"/>
              <a:ea typeface="Arial"/>
              <a:cs typeface="Arial"/>
              <a:sym typeface="Arial"/>
            </a:endParaRPr>
          </a:p>
          <a:p>
            <a:pPr indent="0" lvl="0" marL="457200" rtl="0" algn="l">
              <a:lnSpc>
                <a:spcPct val="100000"/>
              </a:lnSpc>
              <a:spcBef>
                <a:spcPts val="0"/>
              </a:spcBef>
              <a:spcAft>
                <a:spcPts val="0"/>
              </a:spcAft>
              <a:buNone/>
            </a:pPr>
            <a:r>
              <a:rPr lang="en-IN" sz="2300"/>
              <a:t>class classname</a:t>
            </a:r>
            <a:endParaRPr sz="2300"/>
          </a:p>
          <a:p>
            <a:pPr indent="0" lvl="0" marL="457200" rtl="0" algn="l">
              <a:lnSpc>
                <a:spcPct val="100000"/>
              </a:lnSpc>
              <a:spcBef>
                <a:spcPts val="0"/>
              </a:spcBef>
              <a:spcAft>
                <a:spcPts val="0"/>
              </a:spcAft>
              <a:buNone/>
            </a:pPr>
            <a:r>
              <a:rPr lang="en-IN" sz="2300"/>
              <a:t>{</a:t>
            </a:r>
            <a:endParaRPr sz="2100">
              <a:latin typeface="Arial"/>
              <a:ea typeface="Arial"/>
              <a:cs typeface="Arial"/>
              <a:sym typeface="Arial"/>
            </a:endParaRPr>
          </a:p>
          <a:p>
            <a:pPr indent="0" lvl="0" marL="457200" rtl="0" algn="l">
              <a:lnSpc>
                <a:spcPct val="100000"/>
              </a:lnSpc>
              <a:spcBef>
                <a:spcPts val="0"/>
              </a:spcBef>
              <a:spcAft>
                <a:spcPts val="0"/>
              </a:spcAft>
              <a:buNone/>
            </a:pPr>
            <a:r>
              <a:rPr lang="en-IN" sz="2300"/>
              <a:t>public:</a:t>
            </a:r>
            <a:endParaRPr sz="2100">
              <a:latin typeface="Arial"/>
              <a:ea typeface="Arial"/>
              <a:cs typeface="Arial"/>
              <a:sym typeface="Arial"/>
            </a:endParaRPr>
          </a:p>
          <a:p>
            <a:pPr indent="0" lvl="0" marL="457200" rtl="0" algn="l">
              <a:lnSpc>
                <a:spcPct val="100000"/>
              </a:lnSpc>
              <a:spcBef>
                <a:spcPts val="0"/>
              </a:spcBef>
              <a:spcAft>
                <a:spcPts val="0"/>
              </a:spcAft>
              <a:buNone/>
            </a:pPr>
            <a:r>
              <a:rPr lang="en-IN" sz="2300"/>
              <a:t>classname() </a:t>
            </a:r>
            <a:endParaRPr sz="2100">
              <a:latin typeface="Arial"/>
              <a:ea typeface="Arial"/>
              <a:cs typeface="Arial"/>
              <a:sym typeface="Arial"/>
            </a:endParaRPr>
          </a:p>
          <a:p>
            <a:pPr indent="0" lvl="0" marL="457200" rtl="0" algn="l">
              <a:lnSpc>
                <a:spcPct val="100000"/>
              </a:lnSpc>
              <a:spcBef>
                <a:spcPts val="0"/>
              </a:spcBef>
              <a:spcAft>
                <a:spcPts val="0"/>
              </a:spcAft>
              <a:buNone/>
            </a:pPr>
            <a:r>
              <a:rPr lang="en-IN" sz="2300"/>
              <a:t>{</a:t>
            </a:r>
            <a:endParaRPr sz="2100">
              <a:latin typeface="Arial"/>
              <a:ea typeface="Arial"/>
              <a:cs typeface="Arial"/>
              <a:sym typeface="Arial"/>
            </a:endParaRPr>
          </a:p>
          <a:p>
            <a:pPr indent="0" lvl="0" marL="457200" rtl="0" algn="l">
              <a:lnSpc>
                <a:spcPct val="100000"/>
              </a:lnSpc>
              <a:spcBef>
                <a:spcPts val="0"/>
              </a:spcBef>
              <a:spcAft>
                <a:spcPts val="0"/>
              </a:spcAft>
              <a:buNone/>
            </a:pPr>
            <a:r>
              <a:rPr lang="en-IN" sz="2300"/>
              <a:t>}</a:t>
            </a:r>
            <a:endParaRPr sz="2100">
              <a:latin typeface="Arial"/>
              <a:ea typeface="Arial"/>
              <a:cs typeface="Arial"/>
              <a:sym typeface="Arial"/>
            </a:endParaRPr>
          </a:p>
          <a:p>
            <a:pPr indent="0" lvl="0" marL="457200" rtl="0" algn="l">
              <a:lnSpc>
                <a:spcPct val="100000"/>
              </a:lnSpc>
              <a:spcBef>
                <a:spcPts val="0"/>
              </a:spcBef>
              <a:spcAft>
                <a:spcPts val="0"/>
              </a:spcAft>
              <a:buNone/>
            </a:pPr>
            <a:r>
              <a:rPr lang="en-IN" sz="2300"/>
              <a:t>};</a:t>
            </a:r>
            <a:endParaRPr sz="2100">
              <a:latin typeface="Arial"/>
              <a:ea typeface="Arial"/>
              <a:cs typeface="Arial"/>
              <a:sym typeface="Arial"/>
            </a:endParaRPr>
          </a:p>
          <a:p>
            <a:pPr indent="0" lvl="0" marL="457200" rtl="0" algn="l">
              <a:lnSpc>
                <a:spcPct val="100000"/>
              </a:lnSpc>
              <a:spcBef>
                <a:spcPts val="400"/>
              </a:spcBef>
              <a:spcAft>
                <a:spcPts val="0"/>
              </a:spcAft>
              <a:buNone/>
            </a:pPr>
            <a:r>
              <a:t/>
            </a:r>
            <a:endParaRPr b="1" sz="1800">
              <a:solidFill>
                <a:srgbClr val="2E2E38"/>
              </a:solidFill>
            </a:endParaRPr>
          </a:p>
        </p:txBody>
      </p:sp>
      <p:sp>
        <p:nvSpPr>
          <p:cNvPr id="510" name="Google Shape;510;g2ec613b50c5_0_22"/>
          <p:cNvSpPr txBox="1"/>
          <p:nvPr>
            <p:ph idx="2" type="body"/>
          </p:nvPr>
        </p:nvSpPr>
        <p:spPr>
          <a:xfrm>
            <a:off x="6172200" y="1295400"/>
            <a:ext cx="5181600" cy="48816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600"/>
              <a:buFont typeface="Arial"/>
              <a:buNone/>
            </a:pPr>
            <a:r>
              <a:rPr lang="en-IN" sz="2100"/>
              <a:t>Example:</a:t>
            </a:r>
            <a:endParaRPr sz="2100"/>
          </a:p>
          <a:p>
            <a:pPr indent="0" lvl="0" marL="0" rtl="0" algn="l">
              <a:lnSpc>
                <a:spcPct val="100000"/>
              </a:lnSpc>
              <a:spcBef>
                <a:spcPts val="0"/>
              </a:spcBef>
              <a:spcAft>
                <a:spcPts val="0"/>
              </a:spcAft>
              <a:buClr>
                <a:schemeClr val="dk1"/>
              </a:buClr>
              <a:buSzPts val="1600"/>
              <a:buFont typeface="Arial"/>
              <a:buNone/>
            </a:pPr>
            <a:r>
              <a:rPr lang="en-IN" sz="2100"/>
              <a:t>Class employee</a:t>
            </a:r>
            <a:endParaRPr sz="2100"/>
          </a:p>
          <a:p>
            <a:pPr indent="0" lvl="0" marL="0" rtl="0" algn="l">
              <a:lnSpc>
                <a:spcPct val="100000"/>
              </a:lnSpc>
              <a:spcBef>
                <a:spcPts val="0"/>
              </a:spcBef>
              <a:spcAft>
                <a:spcPts val="0"/>
              </a:spcAft>
              <a:buClr>
                <a:schemeClr val="dk1"/>
              </a:buClr>
              <a:buSzPts val="1600"/>
              <a:buFont typeface="Arial"/>
              <a:buNone/>
            </a:pPr>
            <a:r>
              <a:rPr lang="en-IN" sz="2100"/>
              <a:t>{</a:t>
            </a:r>
            <a:endParaRPr sz="2100"/>
          </a:p>
          <a:p>
            <a:pPr indent="0" lvl="0" marL="139700" rtl="0" algn="l">
              <a:lnSpc>
                <a:spcPct val="100000"/>
              </a:lnSpc>
              <a:spcBef>
                <a:spcPts val="0"/>
              </a:spcBef>
              <a:spcAft>
                <a:spcPts val="0"/>
              </a:spcAft>
              <a:buClr>
                <a:schemeClr val="dk1"/>
              </a:buClr>
              <a:buSzPts val="1600"/>
              <a:buFont typeface="Arial"/>
              <a:buNone/>
            </a:pPr>
            <a:r>
              <a:rPr lang="en-IN" sz="2100"/>
              <a:t>   int a , b;</a:t>
            </a:r>
            <a:endParaRPr sz="2100"/>
          </a:p>
          <a:p>
            <a:pPr indent="0" lvl="0" marL="139700" rtl="0" algn="l">
              <a:lnSpc>
                <a:spcPct val="100000"/>
              </a:lnSpc>
              <a:spcBef>
                <a:spcPts val="0"/>
              </a:spcBef>
              <a:spcAft>
                <a:spcPts val="0"/>
              </a:spcAft>
              <a:buClr>
                <a:schemeClr val="dk1"/>
              </a:buClr>
              <a:buSzPts val="1600"/>
              <a:buFont typeface="Arial"/>
              <a:buNone/>
            </a:pPr>
            <a:r>
              <a:rPr lang="en-IN" sz="2100"/>
              <a:t> public :</a:t>
            </a:r>
            <a:endParaRPr sz="2100"/>
          </a:p>
          <a:p>
            <a:pPr indent="0" lvl="0" marL="139700" rtl="0" algn="l">
              <a:lnSpc>
                <a:spcPct val="100000"/>
              </a:lnSpc>
              <a:spcBef>
                <a:spcPts val="0"/>
              </a:spcBef>
              <a:spcAft>
                <a:spcPts val="0"/>
              </a:spcAft>
              <a:buClr>
                <a:schemeClr val="dk1"/>
              </a:buClr>
              <a:buSzPts val="1600"/>
              <a:buFont typeface="Arial"/>
              <a:buNone/>
            </a:pPr>
            <a:r>
              <a:rPr lang="en-IN" sz="2100"/>
              <a:t> 	employee()	// default constructor</a:t>
            </a:r>
            <a:endParaRPr sz="2100"/>
          </a:p>
          <a:p>
            <a:pPr indent="0" lvl="0" marL="139700" rtl="0" algn="l">
              <a:lnSpc>
                <a:spcPct val="100000"/>
              </a:lnSpc>
              <a:spcBef>
                <a:spcPts val="0"/>
              </a:spcBef>
              <a:spcAft>
                <a:spcPts val="0"/>
              </a:spcAft>
              <a:buClr>
                <a:schemeClr val="dk1"/>
              </a:buClr>
              <a:buSzPts val="1600"/>
              <a:buFont typeface="Arial"/>
              <a:buNone/>
            </a:pPr>
            <a:r>
              <a:rPr lang="en-IN" sz="2100"/>
              <a:t>         {</a:t>
            </a:r>
            <a:endParaRPr sz="2100"/>
          </a:p>
          <a:p>
            <a:pPr indent="0" lvl="0" marL="139700" rtl="0" algn="l">
              <a:lnSpc>
                <a:spcPct val="100000"/>
              </a:lnSpc>
              <a:spcBef>
                <a:spcPts val="0"/>
              </a:spcBef>
              <a:spcAft>
                <a:spcPts val="0"/>
              </a:spcAft>
              <a:buClr>
                <a:schemeClr val="dk1"/>
              </a:buClr>
              <a:buSzPts val="1600"/>
              <a:buFont typeface="Arial"/>
              <a:buNone/>
            </a:pPr>
            <a:r>
              <a:rPr lang="en-IN" sz="2100"/>
              <a:t> 	a=0;</a:t>
            </a:r>
            <a:endParaRPr sz="2100"/>
          </a:p>
          <a:p>
            <a:pPr indent="0" lvl="0" marL="139700" rtl="0" algn="l">
              <a:lnSpc>
                <a:spcPct val="100000"/>
              </a:lnSpc>
              <a:spcBef>
                <a:spcPts val="0"/>
              </a:spcBef>
              <a:spcAft>
                <a:spcPts val="0"/>
              </a:spcAft>
              <a:buClr>
                <a:schemeClr val="dk1"/>
              </a:buClr>
              <a:buSzPts val="1600"/>
              <a:buFont typeface="Arial"/>
              <a:buNone/>
            </a:pPr>
            <a:r>
              <a:rPr lang="en-IN" sz="2100"/>
              <a:t>	b =0 ;</a:t>
            </a:r>
            <a:endParaRPr sz="2100"/>
          </a:p>
          <a:p>
            <a:pPr indent="0" lvl="0" marL="139700" rtl="0" algn="l">
              <a:lnSpc>
                <a:spcPct val="100000"/>
              </a:lnSpc>
              <a:spcBef>
                <a:spcPts val="0"/>
              </a:spcBef>
              <a:spcAft>
                <a:spcPts val="0"/>
              </a:spcAft>
              <a:buClr>
                <a:schemeClr val="dk1"/>
              </a:buClr>
              <a:buSzPts val="1600"/>
              <a:buFont typeface="Arial"/>
              <a:buNone/>
            </a:pPr>
            <a:r>
              <a:rPr lang="en-IN" sz="2100"/>
              <a:t>          }</a:t>
            </a:r>
            <a:endParaRPr sz="2100"/>
          </a:p>
          <a:p>
            <a:pPr indent="0" lvl="0" marL="139700" rtl="0" algn="l">
              <a:lnSpc>
                <a:spcPct val="100000"/>
              </a:lnSpc>
              <a:spcBef>
                <a:spcPts val="0"/>
              </a:spcBef>
              <a:spcAft>
                <a:spcPts val="0"/>
              </a:spcAft>
              <a:buClr>
                <a:schemeClr val="dk1"/>
              </a:buClr>
              <a:buSzPts val="1600"/>
              <a:buFont typeface="Arial"/>
              <a:buNone/>
            </a:pPr>
            <a:r>
              <a:rPr lang="en-IN" sz="2100"/>
              <a:t>};</a:t>
            </a:r>
            <a:endParaRPr sz="2100"/>
          </a:p>
          <a:p>
            <a:pPr indent="0" lvl="0" marL="0" rtl="0" algn="l">
              <a:lnSpc>
                <a:spcPct val="90000"/>
              </a:lnSpc>
              <a:spcBef>
                <a:spcPts val="1000"/>
              </a:spcBef>
              <a:spcAft>
                <a:spcPts val="0"/>
              </a:spcAft>
              <a:buClr>
                <a:schemeClr val="dk1"/>
              </a:buClr>
              <a:buSzPts val="2800"/>
              <a:buNone/>
            </a:pPr>
            <a:r>
              <a:t/>
            </a:r>
            <a:endParaRPr sz="3300"/>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g2ec613b50c5_0_40"/>
          <p:cNvSpPr txBox="1"/>
          <p:nvPr>
            <p:ph type="title"/>
          </p:nvPr>
        </p:nvSpPr>
        <p:spPr>
          <a:xfrm>
            <a:off x="838200" y="365125"/>
            <a:ext cx="10515600" cy="674400"/>
          </a:xfrm>
          <a:prstGeom prst="rect">
            <a:avLst/>
          </a:prstGeom>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chemeClr val="dk1"/>
              </a:buClr>
              <a:buSzPts val="1400"/>
              <a:buFont typeface="Arial"/>
              <a:buNone/>
            </a:pPr>
            <a:r>
              <a:rPr b="1" lang="en-IN" sz="2700"/>
              <a:t>Inside member function declaration</a:t>
            </a:r>
            <a:endParaRPr b="1" sz="4700"/>
          </a:p>
        </p:txBody>
      </p:sp>
      <p:sp>
        <p:nvSpPr>
          <p:cNvPr id="516" name="Google Shape;516;g2ec613b50c5_0_40"/>
          <p:cNvSpPr txBox="1"/>
          <p:nvPr>
            <p:ph idx="1" type="body"/>
          </p:nvPr>
        </p:nvSpPr>
        <p:spPr>
          <a:xfrm>
            <a:off x="838200" y="1120500"/>
            <a:ext cx="5181600" cy="5056200"/>
          </a:xfrm>
          <a:prstGeom prst="rect">
            <a:avLst/>
          </a:prstGeom>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800"/>
              <a:buFont typeface="Arial"/>
              <a:buNone/>
            </a:pPr>
            <a:r>
              <a:rPr lang="en-IN" sz="2500"/>
              <a:t>Inside member function </a:t>
            </a:r>
            <a:endParaRPr sz="2100">
              <a:latin typeface="Arial"/>
              <a:ea typeface="Arial"/>
              <a:cs typeface="Arial"/>
              <a:sym typeface="Arial"/>
            </a:endParaRPr>
          </a:p>
          <a:p>
            <a:pPr indent="0" lvl="0" marL="0" rtl="0" algn="l">
              <a:lnSpc>
                <a:spcPct val="100000"/>
              </a:lnSpc>
              <a:spcBef>
                <a:spcPts val="0"/>
              </a:spcBef>
              <a:spcAft>
                <a:spcPts val="0"/>
              </a:spcAft>
              <a:buClr>
                <a:schemeClr val="dk1"/>
              </a:buClr>
              <a:buSzPts val="1800"/>
              <a:buFont typeface="Arial"/>
              <a:buNone/>
            </a:pPr>
            <a:r>
              <a:rPr lang="en-IN" sz="2500"/>
              <a:t>Syntax:</a:t>
            </a:r>
            <a:endParaRPr sz="2100">
              <a:latin typeface="Arial"/>
              <a:ea typeface="Arial"/>
              <a:cs typeface="Arial"/>
              <a:sym typeface="Arial"/>
            </a:endParaRPr>
          </a:p>
          <a:p>
            <a:pPr indent="0" lvl="0" marL="0" rtl="0" algn="l">
              <a:lnSpc>
                <a:spcPct val="100000"/>
              </a:lnSpc>
              <a:spcBef>
                <a:spcPts val="0"/>
              </a:spcBef>
              <a:spcAft>
                <a:spcPts val="0"/>
              </a:spcAft>
              <a:buClr>
                <a:schemeClr val="dk1"/>
              </a:buClr>
              <a:buSzPts val="1800"/>
              <a:buFont typeface="Arial"/>
              <a:buNone/>
            </a:pPr>
            <a:r>
              <a:rPr lang="en-IN" sz="2500"/>
              <a:t>class classname</a:t>
            </a:r>
            <a:endParaRPr sz="2500"/>
          </a:p>
          <a:p>
            <a:pPr indent="0" lvl="0" marL="0" rtl="0" algn="l">
              <a:lnSpc>
                <a:spcPct val="100000"/>
              </a:lnSpc>
              <a:spcBef>
                <a:spcPts val="0"/>
              </a:spcBef>
              <a:spcAft>
                <a:spcPts val="0"/>
              </a:spcAft>
              <a:buClr>
                <a:schemeClr val="dk1"/>
              </a:buClr>
              <a:buSzPts val="1800"/>
              <a:buFont typeface="Arial"/>
              <a:buNone/>
            </a:pPr>
            <a:r>
              <a:rPr lang="en-IN" sz="2500"/>
              <a:t>{</a:t>
            </a:r>
            <a:endParaRPr sz="2100">
              <a:latin typeface="Arial"/>
              <a:ea typeface="Arial"/>
              <a:cs typeface="Arial"/>
              <a:sym typeface="Arial"/>
            </a:endParaRPr>
          </a:p>
          <a:p>
            <a:pPr indent="0" lvl="0" marL="0" rtl="0" algn="l">
              <a:lnSpc>
                <a:spcPct val="100000"/>
              </a:lnSpc>
              <a:spcBef>
                <a:spcPts val="0"/>
              </a:spcBef>
              <a:spcAft>
                <a:spcPts val="0"/>
              </a:spcAft>
              <a:buClr>
                <a:schemeClr val="dk1"/>
              </a:buClr>
              <a:buSzPts val="1800"/>
              <a:buFont typeface="Arial"/>
              <a:buNone/>
            </a:pPr>
            <a:r>
              <a:rPr lang="en-IN" sz="2500"/>
              <a:t>public:</a:t>
            </a:r>
            <a:endParaRPr sz="2100">
              <a:latin typeface="Arial"/>
              <a:ea typeface="Arial"/>
              <a:cs typeface="Arial"/>
              <a:sym typeface="Arial"/>
            </a:endParaRPr>
          </a:p>
          <a:p>
            <a:pPr indent="0" lvl="0" marL="0" rtl="0" algn="l">
              <a:lnSpc>
                <a:spcPct val="100000"/>
              </a:lnSpc>
              <a:spcBef>
                <a:spcPts val="0"/>
              </a:spcBef>
              <a:spcAft>
                <a:spcPts val="0"/>
              </a:spcAft>
              <a:buClr>
                <a:schemeClr val="dk1"/>
              </a:buClr>
              <a:buSzPts val="1800"/>
              <a:buFont typeface="Arial"/>
              <a:buNone/>
            </a:pPr>
            <a:r>
              <a:rPr lang="en-IN" sz="2500"/>
              <a:t>classname() </a:t>
            </a:r>
            <a:endParaRPr sz="2100">
              <a:latin typeface="Arial"/>
              <a:ea typeface="Arial"/>
              <a:cs typeface="Arial"/>
              <a:sym typeface="Arial"/>
            </a:endParaRPr>
          </a:p>
          <a:p>
            <a:pPr indent="0" lvl="0" marL="0" rtl="0" algn="l">
              <a:lnSpc>
                <a:spcPct val="100000"/>
              </a:lnSpc>
              <a:spcBef>
                <a:spcPts val="0"/>
              </a:spcBef>
              <a:spcAft>
                <a:spcPts val="0"/>
              </a:spcAft>
              <a:buClr>
                <a:schemeClr val="dk1"/>
              </a:buClr>
              <a:buSzPts val="1800"/>
              <a:buFont typeface="Arial"/>
              <a:buNone/>
            </a:pPr>
            <a:r>
              <a:rPr lang="en-IN" sz="2500"/>
              <a:t>{</a:t>
            </a:r>
            <a:endParaRPr sz="2100">
              <a:latin typeface="Arial"/>
              <a:ea typeface="Arial"/>
              <a:cs typeface="Arial"/>
              <a:sym typeface="Arial"/>
            </a:endParaRPr>
          </a:p>
          <a:p>
            <a:pPr indent="0" lvl="0" marL="0" rtl="0" algn="l">
              <a:lnSpc>
                <a:spcPct val="100000"/>
              </a:lnSpc>
              <a:spcBef>
                <a:spcPts val="0"/>
              </a:spcBef>
              <a:spcAft>
                <a:spcPts val="0"/>
              </a:spcAft>
              <a:buClr>
                <a:schemeClr val="dk1"/>
              </a:buClr>
              <a:buSzPts val="1800"/>
              <a:buFont typeface="Arial"/>
              <a:buNone/>
            </a:pPr>
            <a:r>
              <a:rPr lang="en-IN" sz="2500"/>
              <a:t>statements</a:t>
            </a:r>
            <a:endParaRPr sz="2100">
              <a:latin typeface="Arial"/>
              <a:ea typeface="Arial"/>
              <a:cs typeface="Arial"/>
              <a:sym typeface="Arial"/>
            </a:endParaRPr>
          </a:p>
          <a:p>
            <a:pPr indent="0" lvl="0" marL="0" rtl="0" algn="l">
              <a:lnSpc>
                <a:spcPct val="100000"/>
              </a:lnSpc>
              <a:spcBef>
                <a:spcPts val="0"/>
              </a:spcBef>
              <a:spcAft>
                <a:spcPts val="0"/>
              </a:spcAft>
              <a:buClr>
                <a:schemeClr val="dk1"/>
              </a:buClr>
              <a:buSzPts val="1800"/>
              <a:buFont typeface="Arial"/>
              <a:buNone/>
            </a:pPr>
            <a:r>
              <a:rPr lang="en-IN" sz="2500"/>
              <a:t>}</a:t>
            </a:r>
            <a:endParaRPr sz="2100">
              <a:latin typeface="Arial"/>
              <a:ea typeface="Arial"/>
              <a:cs typeface="Arial"/>
              <a:sym typeface="Arial"/>
            </a:endParaRPr>
          </a:p>
          <a:p>
            <a:pPr indent="0" lvl="0" marL="0" rtl="0" algn="l">
              <a:lnSpc>
                <a:spcPct val="100000"/>
              </a:lnSpc>
              <a:spcBef>
                <a:spcPts val="0"/>
              </a:spcBef>
              <a:spcAft>
                <a:spcPts val="0"/>
              </a:spcAft>
              <a:buClr>
                <a:schemeClr val="dk1"/>
              </a:buClr>
              <a:buSzPts val="1800"/>
              <a:buFont typeface="Arial"/>
              <a:buNone/>
            </a:pPr>
            <a:r>
              <a:rPr lang="en-IN" sz="2500"/>
              <a:t>};</a:t>
            </a:r>
            <a:endParaRPr sz="2100">
              <a:latin typeface="Arial"/>
              <a:ea typeface="Arial"/>
              <a:cs typeface="Arial"/>
              <a:sym typeface="Arial"/>
            </a:endParaRPr>
          </a:p>
          <a:p>
            <a:pPr indent="0" lvl="0" marL="0" rtl="0" algn="l">
              <a:spcBef>
                <a:spcPts val="1000"/>
              </a:spcBef>
              <a:spcAft>
                <a:spcPts val="0"/>
              </a:spcAft>
              <a:buNone/>
            </a:pPr>
            <a:r>
              <a:t/>
            </a:r>
            <a:endParaRPr sz="3500"/>
          </a:p>
        </p:txBody>
      </p:sp>
      <p:sp>
        <p:nvSpPr>
          <p:cNvPr id="517" name="Google Shape;517;g2ec613b50c5_0_40"/>
          <p:cNvSpPr txBox="1"/>
          <p:nvPr>
            <p:ph idx="2" type="body"/>
          </p:nvPr>
        </p:nvSpPr>
        <p:spPr>
          <a:xfrm>
            <a:off x="6172200" y="688500"/>
            <a:ext cx="5181600" cy="5488200"/>
          </a:xfrm>
          <a:prstGeom prst="rect">
            <a:avLst/>
          </a:prstGeom>
        </p:spPr>
        <p:txBody>
          <a:bodyPr anchorCtr="0" anchor="t" bIns="45700" lIns="91425" spcFirstLastPara="1" rIns="91425" wrap="square" tIns="45700">
            <a:normAutofit fontScale="70000" lnSpcReduction="20000"/>
          </a:bodyPr>
          <a:lstStyle/>
          <a:p>
            <a:pPr indent="0" lvl="0" marL="0" rtl="0" algn="l">
              <a:spcBef>
                <a:spcPts val="1000"/>
              </a:spcBef>
              <a:spcAft>
                <a:spcPts val="0"/>
              </a:spcAft>
              <a:buClr>
                <a:schemeClr val="dk1"/>
              </a:buClr>
              <a:buSzPct val="39285"/>
              <a:buFont typeface="Arial"/>
              <a:buNone/>
            </a:pPr>
            <a:r>
              <a:rPr lang="en-IN"/>
              <a:t>//inside the class</a:t>
            </a:r>
            <a:endParaRPr/>
          </a:p>
          <a:p>
            <a:pPr indent="0" lvl="0" marL="0" rtl="0" algn="l">
              <a:spcBef>
                <a:spcPts val="1000"/>
              </a:spcBef>
              <a:spcAft>
                <a:spcPts val="0"/>
              </a:spcAft>
              <a:buClr>
                <a:schemeClr val="dk1"/>
              </a:buClr>
              <a:buSzPct val="39285"/>
              <a:buFont typeface="Arial"/>
              <a:buNone/>
            </a:pPr>
            <a:r>
              <a:rPr lang="en-IN"/>
              <a:t>#include&lt;iostream.h&gt;</a:t>
            </a:r>
            <a:endParaRPr/>
          </a:p>
          <a:p>
            <a:pPr indent="0" lvl="0" marL="0" rtl="0" algn="l">
              <a:spcBef>
                <a:spcPts val="1000"/>
              </a:spcBef>
              <a:spcAft>
                <a:spcPts val="0"/>
              </a:spcAft>
              <a:buClr>
                <a:schemeClr val="dk1"/>
              </a:buClr>
              <a:buSzPct val="39285"/>
              <a:buFont typeface="Arial"/>
              <a:buNone/>
            </a:pPr>
            <a:r>
              <a:rPr lang="en-IN"/>
              <a:t>#include&lt;conio.h&gt;</a:t>
            </a:r>
            <a:endParaRPr/>
          </a:p>
          <a:p>
            <a:pPr indent="0" lvl="0" marL="0" rtl="0" algn="l">
              <a:spcBef>
                <a:spcPts val="1000"/>
              </a:spcBef>
              <a:spcAft>
                <a:spcPts val="0"/>
              </a:spcAft>
              <a:buClr>
                <a:schemeClr val="dk1"/>
              </a:buClr>
              <a:buSzPct val="39285"/>
              <a:buFont typeface="Arial"/>
              <a:buNone/>
            </a:pPr>
            <a:r>
              <a:rPr lang="en-IN"/>
              <a:t>#include&lt;iomanip.h&gt;</a:t>
            </a:r>
            <a:endParaRPr/>
          </a:p>
          <a:p>
            <a:pPr indent="0" lvl="0" marL="0" rtl="0" algn="l">
              <a:spcBef>
                <a:spcPts val="1000"/>
              </a:spcBef>
              <a:spcAft>
                <a:spcPts val="0"/>
              </a:spcAft>
              <a:buClr>
                <a:schemeClr val="dk1"/>
              </a:buClr>
              <a:buSzPct val="39285"/>
              <a:buFont typeface="Arial"/>
              <a:buNone/>
            </a:pPr>
            <a:r>
              <a:rPr lang="en-IN"/>
              <a:t>class employee</a:t>
            </a:r>
            <a:endParaRPr/>
          </a:p>
          <a:p>
            <a:pPr indent="0" lvl="0" marL="0" rtl="0" algn="l">
              <a:spcBef>
                <a:spcPts val="1000"/>
              </a:spcBef>
              <a:spcAft>
                <a:spcPts val="0"/>
              </a:spcAft>
              <a:buClr>
                <a:schemeClr val="dk1"/>
              </a:buClr>
              <a:buSzPct val="39285"/>
              <a:buFont typeface="Arial"/>
              <a:buNone/>
            </a:pPr>
            <a:r>
              <a:rPr lang="en-IN"/>
              <a:t>{</a:t>
            </a:r>
            <a:endParaRPr/>
          </a:p>
          <a:p>
            <a:pPr indent="0" lvl="0" marL="0" rtl="0" algn="l">
              <a:spcBef>
                <a:spcPts val="1000"/>
              </a:spcBef>
              <a:spcAft>
                <a:spcPts val="0"/>
              </a:spcAft>
              <a:buClr>
                <a:schemeClr val="dk1"/>
              </a:buClr>
              <a:buSzPct val="39285"/>
              <a:buFont typeface="Arial"/>
              <a:buNone/>
            </a:pPr>
            <a:r>
              <a:rPr lang="en-IN"/>
              <a:t>   int a , b;</a:t>
            </a:r>
            <a:endParaRPr/>
          </a:p>
          <a:p>
            <a:pPr indent="0" lvl="0" marL="0" rtl="0" algn="l">
              <a:spcBef>
                <a:spcPts val="1000"/>
              </a:spcBef>
              <a:spcAft>
                <a:spcPts val="0"/>
              </a:spcAft>
              <a:buClr>
                <a:schemeClr val="dk1"/>
              </a:buClr>
              <a:buSzPct val="39285"/>
              <a:buFont typeface="Arial"/>
              <a:buNone/>
            </a:pPr>
            <a:r>
              <a:rPr lang="en-IN"/>
              <a:t> public :</a:t>
            </a:r>
            <a:endParaRPr/>
          </a:p>
          <a:p>
            <a:pPr indent="0" lvl="0" marL="0" rtl="0" algn="l">
              <a:spcBef>
                <a:spcPts val="1000"/>
              </a:spcBef>
              <a:spcAft>
                <a:spcPts val="0"/>
              </a:spcAft>
              <a:buClr>
                <a:schemeClr val="dk1"/>
              </a:buClr>
              <a:buSzPct val="39285"/>
              <a:buFont typeface="Arial"/>
              <a:buNone/>
            </a:pPr>
            <a:r>
              <a:rPr lang="en-IN"/>
              <a:t> employee()</a:t>
            </a:r>
            <a:endParaRPr/>
          </a:p>
          <a:p>
            <a:pPr indent="0" lvl="0" marL="0" rtl="0" algn="l">
              <a:spcBef>
                <a:spcPts val="1000"/>
              </a:spcBef>
              <a:spcAft>
                <a:spcPts val="0"/>
              </a:spcAft>
              <a:buClr>
                <a:schemeClr val="dk1"/>
              </a:buClr>
              <a:buSzPct val="39285"/>
              <a:buFont typeface="Arial"/>
              <a:buNone/>
            </a:pPr>
            <a:r>
              <a:rPr lang="en-IN"/>
              <a:t> {</a:t>
            </a:r>
            <a:endParaRPr/>
          </a:p>
          <a:p>
            <a:pPr indent="0" lvl="0" marL="0" rtl="0" algn="l">
              <a:spcBef>
                <a:spcPts val="1000"/>
              </a:spcBef>
              <a:spcAft>
                <a:spcPts val="0"/>
              </a:spcAft>
              <a:buClr>
                <a:schemeClr val="dk1"/>
              </a:buClr>
              <a:buSzPct val="39285"/>
              <a:buFont typeface="Arial"/>
              <a:buNone/>
            </a:pPr>
            <a:r>
              <a:rPr lang="en-IN"/>
              <a:t>a=0;</a:t>
            </a:r>
            <a:endParaRPr/>
          </a:p>
          <a:p>
            <a:pPr indent="0" lvl="0" marL="0" rtl="0" algn="l">
              <a:spcBef>
                <a:spcPts val="1000"/>
              </a:spcBef>
              <a:spcAft>
                <a:spcPts val="0"/>
              </a:spcAft>
              <a:buClr>
                <a:schemeClr val="dk1"/>
              </a:buClr>
              <a:buSzPct val="39285"/>
              <a:buFont typeface="Arial"/>
              <a:buNone/>
            </a:pPr>
            <a:r>
              <a:rPr lang="en-IN"/>
              <a:t>b=0;</a:t>
            </a:r>
            <a:endParaRPr/>
          </a:p>
          <a:p>
            <a:pPr indent="0" lvl="0" marL="0" rtl="0" algn="l">
              <a:spcBef>
                <a:spcPts val="1000"/>
              </a:spcBef>
              <a:spcAft>
                <a:spcPts val="0"/>
              </a:spcAft>
              <a:buClr>
                <a:schemeClr val="dk1"/>
              </a:buClr>
              <a:buSzPct val="39285"/>
              <a:buFont typeface="Arial"/>
              <a:buNone/>
            </a:pPr>
            <a:r>
              <a:rPr lang="en-IN"/>
              <a:t>cout&lt;&lt;"a="&lt;&lt;a&lt;&lt;setw(10)&lt;&lt;"b="&lt;&lt;b;</a:t>
            </a:r>
            <a:endParaRPr/>
          </a:p>
          <a:p>
            <a:pPr indent="0" lvl="0" marL="0" rtl="0" algn="l">
              <a:spcBef>
                <a:spcPts val="1000"/>
              </a:spcBef>
              <a:spcAft>
                <a:spcPts val="0"/>
              </a:spcAft>
              <a:buClr>
                <a:schemeClr val="dk1"/>
              </a:buClr>
              <a:buSzPct val="39285"/>
              <a:buFont typeface="Arial"/>
              <a:buNone/>
            </a:pPr>
            <a:r>
              <a:rPr lang="en-IN"/>
              <a:t>}</a:t>
            </a:r>
            <a:endParaRPr/>
          </a:p>
          <a:p>
            <a:pPr indent="0" lvl="0" marL="0" rtl="0" algn="l">
              <a:spcBef>
                <a:spcPts val="1000"/>
              </a:spcBef>
              <a:spcAft>
                <a:spcPts val="0"/>
              </a:spcAft>
              <a:buClr>
                <a:schemeClr val="dk1"/>
              </a:buClr>
              <a:buSzPct val="39285"/>
              <a:buFont typeface="Arial"/>
              <a:buNone/>
            </a:pPr>
            <a:r>
              <a:rPr lang="en-IN"/>
              <a:t>};</a:t>
            </a:r>
            <a:endParaRPr/>
          </a:p>
          <a:p>
            <a:pPr indent="0" lvl="0" marL="0" rtl="0" algn="l">
              <a:spcBef>
                <a:spcPts val="1000"/>
              </a:spcBef>
              <a:spcAft>
                <a:spcPts val="0"/>
              </a:spcAft>
              <a:buNone/>
            </a:pPr>
            <a:r>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g2ec613b50c5_0_249"/>
          <p:cNvSpPr txBox="1"/>
          <p:nvPr>
            <p:ph type="title"/>
          </p:nvPr>
        </p:nvSpPr>
        <p:spPr>
          <a:xfrm>
            <a:off x="838200" y="365125"/>
            <a:ext cx="10515600" cy="5934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t/>
            </a:r>
            <a:endParaRPr/>
          </a:p>
        </p:txBody>
      </p:sp>
      <p:sp>
        <p:nvSpPr>
          <p:cNvPr id="523" name="Google Shape;523;g2ec613b50c5_0_249"/>
          <p:cNvSpPr txBox="1"/>
          <p:nvPr>
            <p:ph idx="1" type="body"/>
          </p:nvPr>
        </p:nvSpPr>
        <p:spPr>
          <a:xfrm>
            <a:off x="838200" y="1269000"/>
            <a:ext cx="5181600" cy="49077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lang="en-IN"/>
              <a:t>void main()</a:t>
            </a:r>
            <a:endParaRPr/>
          </a:p>
          <a:p>
            <a:pPr indent="0" lvl="0" marL="0" rtl="0" algn="l">
              <a:spcBef>
                <a:spcPts val="1000"/>
              </a:spcBef>
              <a:spcAft>
                <a:spcPts val="0"/>
              </a:spcAft>
              <a:buClr>
                <a:schemeClr val="dk1"/>
              </a:buClr>
              <a:buSzPts val="1100"/>
              <a:buFont typeface="Arial"/>
              <a:buNone/>
            </a:pPr>
            <a:r>
              <a:rPr lang="en-IN"/>
              <a:t>{</a:t>
            </a:r>
            <a:endParaRPr/>
          </a:p>
          <a:p>
            <a:pPr indent="0" lvl="0" marL="0" rtl="0" algn="l">
              <a:spcBef>
                <a:spcPts val="1000"/>
              </a:spcBef>
              <a:spcAft>
                <a:spcPts val="0"/>
              </a:spcAft>
              <a:buClr>
                <a:schemeClr val="dk1"/>
              </a:buClr>
              <a:buSzPts val="1100"/>
              <a:buFont typeface="Arial"/>
              <a:buNone/>
            </a:pPr>
            <a:r>
              <a:rPr lang="en-IN"/>
              <a:t>clrscr();</a:t>
            </a:r>
            <a:endParaRPr/>
          </a:p>
          <a:p>
            <a:pPr indent="0" lvl="0" marL="0" rtl="0" algn="l">
              <a:spcBef>
                <a:spcPts val="1000"/>
              </a:spcBef>
              <a:spcAft>
                <a:spcPts val="0"/>
              </a:spcAft>
              <a:buClr>
                <a:schemeClr val="dk1"/>
              </a:buClr>
              <a:buSzPts val="1100"/>
              <a:buFont typeface="Arial"/>
              <a:buNone/>
            </a:pPr>
            <a:r>
              <a:rPr lang="en-IN"/>
              <a:t>employee e;</a:t>
            </a:r>
            <a:endParaRPr/>
          </a:p>
          <a:p>
            <a:pPr indent="0" lvl="0" marL="0" rtl="0" algn="l">
              <a:spcBef>
                <a:spcPts val="1000"/>
              </a:spcBef>
              <a:spcAft>
                <a:spcPts val="0"/>
              </a:spcAft>
              <a:buClr>
                <a:schemeClr val="dk1"/>
              </a:buClr>
              <a:buSzPts val="1100"/>
              <a:buFont typeface="Arial"/>
              <a:buNone/>
            </a:pPr>
            <a:r>
              <a:rPr lang="en-IN"/>
              <a:t>getch();</a:t>
            </a:r>
            <a:endParaRPr/>
          </a:p>
          <a:p>
            <a:pPr indent="0" lvl="0" marL="0" rtl="0" algn="l">
              <a:spcBef>
                <a:spcPts val="1000"/>
              </a:spcBef>
              <a:spcAft>
                <a:spcPts val="0"/>
              </a:spcAft>
              <a:buClr>
                <a:schemeClr val="dk1"/>
              </a:buClr>
              <a:buSzPts val="1100"/>
              <a:buFont typeface="Arial"/>
              <a:buNone/>
            </a:pPr>
            <a:r>
              <a:rPr lang="en-IN"/>
              <a:t>}</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None/>
            </a:pPr>
            <a:r>
              <a:t/>
            </a:r>
            <a:endParaRPr/>
          </a:p>
        </p:txBody>
      </p:sp>
      <p:sp>
        <p:nvSpPr>
          <p:cNvPr id="524" name="Google Shape;524;g2ec613b50c5_0_249"/>
          <p:cNvSpPr txBox="1"/>
          <p:nvPr>
            <p:ph idx="2" type="body"/>
          </p:nvPr>
        </p:nvSpPr>
        <p:spPr>
          <a:xfrm>
            <a:off x="6172200" y="1269125"/>
            <a:ext cx="5181600" cy="49077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lang="en-IN"/>
              <a:t>/*Output:</a:t>
            </a:r>
            <a:endParaRPr/>
          </a:p>
          <a:p>
            <a:pPr indent="0" lvl="0" marL="0" rtl="0" algn="l">
              <a:spcBef>
                <a:spcPts val="1000"/>
              </a:spcBef>
              <a:spcAft>
                <a:spcPts val="0"/>
              </a:spcAft>
              <a:buClr>
                <a:schemeClr val="dk1"/>
              </a:buClr>
              <a:buSzPts val="1100"/>
              <a:buFont typeface="Arial"/>
              <a:buNone/>
            </a:pPr>
            <a:r>
              <a:rPr lang="en-IN"/>
              <a:t>a=0        b=0</a:t>
            </a:r>
            <a:endParaRPr/>
          </a:p>
          <a:p>
            <a:pPr indent="0" lvl="0" marL="0" rtl="0" algn="l">
              <a:spcBef>
                <a:spcPts val="1000"/>
              </a:spcBef>
              <a:spcAft>
                <a:spcPts val="0"/>
              </a:spcAft>
              <a:buClr>
                <a:schemeClr val="dk1"/>
              </a:buClr>
              <a:buSzPts val="1100"/>
              <a:buFont typeface="Arial"/>
              <a:buNone/>
            </a:pPr>
            <a:r>
              <a:rPr lang="en-IN"/>
              <a:t>*/</a:t>
            </a:r>
            <a:endParaRPr/>
          </a:p>
          <a:p>
            <a:pPr indent="0" lvl="0" marL="0" rtl="0" algn="l">
              <a:spcBef>
                <a:spcPts val="1000"/>
              </a:spcBef>
              <a:spcAft>
                <a:spcPts val="0"/>
              </a:spcAft>
              <a:buNone/>
            </a:pPr>
            <a:r>
              <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g2ec613b50c5_0_46"/>
          <p:cNvSpPr txBox="1"/>
          <p:nvPr>
            <p:ph type="title"/>
          </p:nvPr>
        </p:nvSpPr>
        <p:spPr>
          <a:xfrm>
            <a:off x="838200" y="365125"/>
            <a:ext cx="10515600" cy="728400"/>
          </a:xfrm>
          <a:prstGeom prst="rect">
            <a:avLst/>
          </a:prstGeom>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chemeClr val="dk1"/>
              </a:buClr>
              <a:buSzPts val="1400"/>
              <a:buFont typeface="Arial"/>
              <a:buNone/>
            </a:pPr>
            <a:r>
              <a:rPr b="1" lang="en-IN" sz="2800"/>
              <a:t>Outside member function declaration:</a:t>
            </a:r>
            <a:endParaRPr b="1" sz="4800"/>
          </a:p>
        </p:txBody>
      </p:sp>
      <p:sp>
        <p:nvSpPr>
          <p:cNvPr id="530" name="Google Shape;530;g2ec613b50c5_0_46"/>
          <p:cNvSpPr txBox="1"/>
          <p:nvPr>
            <p:ph idx="1" type="body"/>
          </p:nvPr>
        </p:nvSpPr>
        <p:spPr>
          <a:xfrm>
            <a:off x="838200" y="1350000"/>
            <a:ext cx="5181600" cy="4826700"/>
          </a:xfrm>
          <a:prstGeom prst="rect">
            <a:avLst/>
          </a:prstGeom>
        </p:spPr>
        <p:txBody>
          <a:bodyPr anchorCtr="0" anchor="t" bIns="45700" lIns="91425" spcFirstLastPara="1" rIns="91425" wrap="square" tIns="45700">
            <a:normAutofit/>
          </a:bodyPr>
          <a:lstStyle/>
          <a:p>
            <a:pPr indent="0" lvl="0" marL="0" rtl="0" algn="l">
              <a:lnSpc>
                <a:spcPct val="100000"/>
              </a:lnSpc>
              <a:spcBef>
                <a:spcPts val="0"/>
              </a:spcBef>
              <a:spcAft>
                <a:spcPts val="0"/>
              </a:spcAft>
              <a:buNone/>
            </a:pPr>
            <a:r>
              <a:rPr lang="en-IN" sz="2200"/>
              <a:t>Syntax:</a:t>
            </a:r>
            <a:endParaRPr sz="2300">
              <a:latin typeface="Arial"/>
              <a:ea typeface="Arial"/>
              <a:cs typeface="Arial"/>
              <a:sym typeface="Arial"/>
            </a:endParaRPr>
          </a:p>
          <a:p>
            <a:pPr indent="0" lvl="0" marL="0" rtl="0" algn="l">
              <a:lnSpc>
                <a:spcPct val="100000"/>
              </a:lnSpc>
              <a:spcBef>
                <a:spcPts val="0"/>
              </a:spcBef>
              <a:spcAft>
                <a:spcPts val="0"/>
              </a:spcAft>
              <a:buNone/>
            </a:pPr>
            <a:r>
              <a:rPr lang="en-IN" sz="2200"/>
              <a:t>class classname</a:t>
            </a:r>
            <a:endParaRPr sz="2200"/>
          </a:p>
          <a:p>
            <a:pPr indent="0" lvl="0" marL="0" rtl="0" algn="l">
              <a:lnSpc>
                <a:spcPct val="100000"/>
              </a:lnSpc>
              <a:spcBef>
                <a:spcPts val="0"/>
              </a:spcBef>
              <a:spcAft>
                <a:spcPts val="0"/>
              </a:spcAft>
              <a:buNone/>
            </a:pPr>
            <a:r>
              <a:rPr lang="en-IN" sz="2200"/>
              <a:t>{</a:t>
            </a:r>
            <a:endParaRPr sz="2200">
              <a:latin typeface="Arial"/>
              <a:ea typeface="Arial"/>
              <a:cs typeface="Arial"/>
              <a:sym typeface="Arial"/>
            </a:endParaRPr>
          </a:p>
          <a:p>
            <a:pPr indent="0" lvl="0" marL="0" rtl="0" algn="l">
              <a:lnSpc>
                <a:spcPct val="100000"/>
              </a:lnSpc>
              <a:spcBef>
                <a:spcPts val="0"/>
              </a:spcBef>
              <a:spcAft>
                <a:spcPts val="0"/>
              </a:spcAft>
              <a:buNone/>
            </a:pPr>
            <a:r>
              <a:rPr lang="en-IN" sz="2200"/>
              <a:t>public:</a:t>
            </a:r>
            <a:endParaRPr sz="2200">
              <a:latin typeface="Arial"/>
              <a:ea typeface="Arial"/>
              <a:cs typeface="Arial"/>
              <a:sym typeface="Arial"/>
            </a:endParaRPr>
          </a:p>
          <a:p>
            <a:pPr indent="0" lvl="0" marL="0" rtl="0" algn="l">
              <a:lnSpc>
                <a:spcPct val="100000"/>
              </a:lnSpc>
              <a:spcBef>
                <a:spcPts val="0"/>
              </a:spcBef>
              <a:spcAft>
                <a:spcPts val="0"/>
              </a:spcAft>
              <a:buNone/>
            </a:pPr>
            <a:r>
              <a:rPr lang="en-IN" sz="2200"/>
              <a:t>classname() ;</a:t>
            </a:r>
            <a:endParaRPr sz="2200">
              <a:latin typeface="Arial"/>
              <a:ea typeface="Arial"/>
              <a:cs typeface="Arial"/>
              <a:sym typeface="Arial"/>
            </a:endParaRPr>
          </a:p>
          <a:p>
            <a:pPr indent="0" lvl="0" marL="0" rtl="0" algn="l">
              <a:lnSpc>
                <a:spcPct val="100000"/>
              </a:lnSpc>
              <a:spcBef>
                <a:spcPts val="0"/>
              </a:spcBef>
              <a:spcAft>
                <a:spcPts val="0"/>
              </a:spcAft>
              <a:buNone/>
            </a:pPr>
            <a:r>
              <a:rPr lang="en-IN" sz="2200"/>
              <a:t>};</a:t>
            </a:r>
            <a:endParaRPr sz="2200">
              <a:latin typeface="Arial"/>
              <a:ea typeface="Arial"/>
              <a:cs typeface="Arial"/>
              <a:sym typeface="Arial"/>
            </a:endParaRPr>
          </a:p>
          <a:p>
            <a:pPr indent="0" lvl="0" marL="0" rtl="0" algn="l">
              <a:lnSpc>
                <a:spcPct val="100000"/>
              </a:lnSpc>
              <a:spcBef>
                <a:spcPts val="0"/>
              </a:spcBef>
              <a:spcAft>
                <a:spcPts val="0"/>
              </a:spcAft>
              <a:buNone/>
            </a:pPr>
            <a:r>
              <a:rPr lang="en-IN" sz="2200">
                <a:latin typeface="Arial"/>
                <a:ea typeface="Arial"/>
                <a:cs typeface="Arial"/>
                <a:sym typeface="Arial"/>
              </a:rPr>
              <a:t>classname:: classname()</a:t>
            </a:r>
            <a:endParaRPr sz="2200">
              <a:latin typeface="Arial"/>
              <a:ea typeface="Arial"/>
              <a:cs typeface="Arial"/>
              <a:sym typeface="Arial"/>
            </a:endParaRPr>
          </a:p>
          <a:p>
            <a:pPr indent="0" lvl="0" marL="0" rtl="0" algn="l">
              <a:lnSpc>
                <a:spcPct val="100000"/>
              </a:lnSpc>
              <a:spcBef>
                <a:spcPts val="0"/>
              </a:spcBef>
              <a:spcAft>
                <a:spcPts val="0"/>
              </a:spcAft>
              <a:buNone/>
            </a:pPr>
            <a:r>
              <a:rPr lang="en-IN" sz="2200">
                <a:latin typeface="Arial"/>
                <a:ea typeface="Arial"/>
                <a:cs typeface="Arial"/>
                <a:sym typeface="Arial"/>
              </a:rPr>
              <a:t>{</a:t>
            </a:r>
            <a:endParaRPr sz="2200">
              <a:latin typeface="Arial"/>
              <a:ea typeface="Arial"/>
              <a:cs typeface="Arial"/>
              <a:sym typeface="Arial"/>
            </a:endParaRPr>
          </a:p>
          <a:p>
            <a:pPr indent="0" lvl="0" marL="0" rtl="0" algn="l">
              <a:lnSpc>
                <a:spcPct val="100000"/>
              </a:lnSpc>
              <a:spcBef>
                <a:spcPts val="0"/>
              </a:spcBef>
              <a:spcAft>
                <a:spcPts val="0"/>
              </a:spcAft>
              <a:buNone/>
            </a:pPr>
            <a:r>
              <a:rPr lang="en-IN" sz="2200">
                <a:latin typeface="Arial"/>
                <a:ea typeface="Arial"/>
                <a:cs typeface="Arial"/>
                <a:sym typeface="Arial"/>
              </a:rPr>
              <a:t>Statements;</a:t>
            </a:r>
            <a:endParaRPr sz="2200">
              <a:latin typeface="Arial"/>
              <a:ea typeface="Arial"/>
              <a:cs typeface="Arial"/>
              <a:sym typeface="Arial"/>
            </a:endParaRPr>
          </a:p>
          <a:p>
            <a:pPr indent="0" lvl="0" marL="0" rtl="0" algn="l">
              <a:lnSpc>
                <a:spcPct val="100000"/>
              </a:lnSpc>
              <a:spcBef>
                <a:spcPts val="0"/>
              </a:spcBef>
              <a:spcAft>
                <a:spcPts val="0"/>
              </a:spcAft>
              <a:buNone/>
            </a:pPr>
            <a:r>
              <a:rPr lang="en-IN" sz="2200">
                <a:latin typeface="Arial"/>
                <a:ea typeface="Arial"/>
                <a:cs typeface="Arial"/>
                <a:sym typeface="Arial"/>
              </a:rPr>
              <a:t>}</a:t>
            </a:r>
            <a:endParaRPr sz="2200">
              <a:latin typeface="Arial"/>
              <a:ea typeface="Arial"/>
              <a:cs typeface="Arial"/>
              <a:sym typeface="Arial"/>
            </a:endParaRPr>
          </a:p>
          <a:p>
            <a:pPr indent="0" lvl="0" marL="0" rtl="0" algn="l">
              <a:lnSpc>
                <a:spcPct val="100000"/>
              </a:lnSpc>
              <a:spcBef>
                <a:spcPts val="0"/>
              </a:spcBef>
              <a:spcAft>
                <a:spcPts val="0"/>
              </a:spcAft>
              <a:buNone/>
            </a:pPr>
            <a:r>
              <a:t/>
            </a:r>
            <a:endParaRPr sz="2200">
              <a:latin typeface="Arial"/>
              <a:ea typeface="Arial"/>
              <a:cs typeface="Arial"/>
              <a:sym typeface="Arial"/>
            </a:endParaRPr>
          </a:p>
          <a:p>
            <a:pPr indent="0" lvl="0" marL="0" rtl="0" algn="l">
              <a:lnSpc>
                <a:spcPct val="100000"/>
              </a:lnSpc>
              <a:spcBef>
                <a:spcPts val="0"/>
              </a:spcBef>
              <a:spcAft>
                <a:spcPts val="0"/>
              </a:spcAft>
              <a:buNone/>
            </a:pPr>
            <a:r>
              <a:t/>
            </a:r>
            <a:endParaRPr sz="2200">
              <a:latin typeface="Arial"/>
              <a:ea typeface="Arial"/>
              <a:cs typeface="Arial"/>
              <a:sym typeface="Arial"/>
            </a:endParaRPr>
          </a:p>
          <a:p>
            <a:pPr indent="0" lvl="0" marL="0" rtl="0" algn="l">
              <a:lnSpc>
                <a:spcPct val="85000"/>
              </a:lnSpc>
              <a:spcBef>
                <a:spcPts val="0"/>
              </a:spcBef>
              <a:spcAft>
                <a:spcPts val="0"/>
              </a:spcAft>
              <a:buClr>
                <a:schemeClr val="dk1"/>
              </a:buClr>
              <a:buSzPts val="1400"/>
              <a:buFont typeface="Arial"/>
              <a:buNone/>
            </a:pPr>
            <a:r>
              <a:t/>
            </a:r>
            <a:endParaRPr sz="2500"/>
          </a:p>
        </p:txBody>
      </p:sp>
      <p:sp>
        <p:nvSpPr>
          <p:cNvPr id="531" name="Google Shape;531;g2ec613b50c5_0_46"/>
          <p:cNvSpPr txBox="1"/>
          <p:nvPr>
            <p:ph idx="2" type="body"/>
          </p:nvPr>
        </p:nvSpPr>
        <p:spPr>
          <a:xfrm>
            <a:off x="6172200" y="783000"/>
            <a:ext cx="5181600" cy="57375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IN"/>
              <a:t>Example</a:t>
            </a:r>
            <a:endParaRPr/>
          </a:p>
          <a:p>
            <a:pPr indent="0" lvl="0" marL="0" rtl="0" algn="l">
              <a:spcBef>
                <a:spcPts val="1000"/>
              </a:spcBef>
              <a:spcAft>
                <a:spcPts val="0"/>
              </a:spcAft>
              <a:buClr>
                <a:schemeClr val="dk1"/>
              </a:buClr>
              <a:buSzPts val="1100"/>
              <a:buFont typeface="Arial"/>
              <a:buNone/>
            </a:pPr>
            <a:r>
              <a:rPr lang="en-IN"/>
              <a:t>//Outside the class</a:t>
            </a:r>
            <a:endParaRPr/>
          </a:p>
          <a:p>
            <a:pPr indent="0" lvl="0" marL="0" rtl="0" algn="l">
              <a:spcBef>
                <a:spcPts val="1000"/>
              </a:spcBef>
              <a:spcAft>
                <a:spcPts val="0"/>
              </a:spcAft>
              <a:buClr>
                <a:schemeClr val="dk1"/>
              </a:buClr>
              <a:buSzPts val="1100"/>
              <a:buFont typeface="Arial"/>
              <a:buNone/>
            </a:pPr>
            <a:r>
              <a:rPr lang="en-IN"/>
              <a:t>#include&lt;iostream.h&gt;</a:t>
            </a:r>
            <a:endParaRPr/>
          </a:p>
          <a:p>
            <a:pPr indent="0" lvl="0" marL="0" rtl="0" algn="l">
              <a:spcBef>
                <a:spcPts val="1000"/>
              </a:spcBef>
              <a:spcAft>
                <a:spcPts val="0"/>
              </a:spcAft>
              <a:buClr>
                <a:schemeClr val="dk1"/>
              </a:buClr>
              <a:buSzPts val="1100"/>
              <a:buFont typeface="Arial"/>
              <a:buNone/>
            </a:pPr>
            <a:r>
              <a:rPr lang="en-IN"/>
              <a:t>#include&lt;conio.h&gt;</a:t>
            </a:r>
            <a:endParaRPr/>
          </a:p>
          <a:p>
            <a:pPr indent="0" lvl="0" marL="0" rtl="0" algn="l">
              <a:spcBef>
                <a:spcPts val="1000"/>
              </a:spcBef>
              <a:spcAft>
                <a:spcPts val="0"/>
              </a:spcAft>
              <a:buClr>
                <a:schemeClr val="dk1"/>
              </a:buClr>
              <a:buSzPts val="1100"/>
              <a:buFont typeface="Arial"/>
              <a:buNone/>
            </a:pPr>
            <a:r>
              <a:rPr lang="en-IN"/>
              <a:t>#include&lt;iomanip.h&gt;</a:t>
            </a:r>
            <a:endParaRPr/>
          </a:p>
          <a:p>
            <a:pPr indent="0" lvl="0" marL="0" rtl="0" algn="l">
              <a:spcBef>
                <a:spcPts val="1000"/>
              </a:spcBef>
              <a:spcAft>
                <a:spcPts val="0"/>
              </a:spcAft>
              <a:buClr>
                <a:schemeClr val="dk1"/>
              </a:buClr>
              <a:buSzPts val="1100"/>
              <a:buFont typeface="Arial"/>
              <a:buNone/>
            </a:pPr>
            <a:r>
              <a:rPr lang="en-IN"/>
              <a:t>class employee</a:t>
            </a:r>
            <a:endParaRPr/>
          </a:p>
          <a:p>
            <a:pPr indent="0" lvl="0" marL="0" rtl="0" algn="l">
              <a:spcBef>
                <a:spcPts val="1000"/>
              </a:spcBef>
              <a:spcAft>
                <a:spcPts val="0"/>
              </a:spcAft>
              <a:buClr>
                <a:schemeClr val="dk1"/>
              </a:buClr>
              <a:buSzPts val="1100"/>
              <a:buFont typeface="Arial"/>
              <a:buNone/>
            </a:pPr>
            <a:r>
              <a:rPr lang="en-IN"/>
              <a:t>{</a:t>
            </a:r>
            <a:endParaRPr/>
          </a:p>
          <a:p>
            <a:pPr indent="0" lvl="0" marL="0" rtl="0" algn="l">
              <a:spcBef>
                <a:spcPts val="1000"/>
              </a:spcBef>
              <a:spcAft>
                <a:spcPts val="0"/>
              </a:spcAft>
              <a:buClr>
                <a:schemeClr val="dk1"/>
              </a:buClr>
              <a:buSzPts val="1100"/>
              <a:buFont typeface="Arial"/>
              <a:buNone/>
            </a:pPr>
            <a:r>
              <a:rPr lang="en-IN"/>
              <a:t>   int a , b;</a:t>
            </a:r>
            <a:endParaRPr/>
          </a:p>
          <a:p>
            <a:pPr indent="0" lvl="0" marL="0" rtl="0" algn="l">
              <a:spcBef>
                <a:spcPts val="1000"/>
              </a:spcBef>
              <a:spcAft>
                <a:spcPts val="0"/>
              </a:spcAft>
              <a:buClr>
                <a:schemeClr val="dk1"/>
              </a:buClr>
              <a:buSzPts val="1100"/>
              <a:buFont typeface="Arial"/>
              <a:buNone/>
            </a:pPr>
            <a:r>
              <a:rPr lang="en-IN"/>
              <a:t> public :</a:t>
            </a:r>
            <a:endParaRPr/>
          </a:p>
          <a:p>
            <a:pPr indent="0" lvl="0" marL="0" rtl="0" algn="l">
              <a:spcBef>
                <a:spcPts val="1000"/>
              </a:spcBef>
              <a:spcAft>
                <a:spcPts val="0"/>
              </a:spcAft>
              <a:buClr>
                <a:schemeClr val="dk1"/>
              </a:buClr>
              <a:buSzPts val="1100"/>
              <a:buFont typeface="Arial"/>
              <a:buNone/>
            </a:pPr>
            <a:r>
              <a:rPr lang="en-IN"/>
              <a:t> employee();</a:t>
            </a:r>
            <a:endParaRPr/>
          </a:p>
          <a:p>
            <a:pPr indent="0" lvl="0" marL="0" rtl="0" algn="l">
              <a:spcBef>
                <a:spcPts val="1000"/>
              </a:spcBef>
              <a:spcAft>
                <a:spcPts val="0"/>
              </a:spcAft>
              <a:buClr>
                <a:schemeClr val="dk1"/>
              </a:buClr>
              <a:buSzPts val="1100"/>
              <a:buFont typeface="Arial"/>
              <a:buNone/>
            </a:pPr>
            <a:r>
              <a:rPr lang="en-IN"/>
              <a:t>};</a:t>
            </a:r>
            <a:endParaRPr/>
          </a:p>
          <a:p>
            <a:pPr indent="0" lvl="0" marL="0" rtl="0" algn="l">
              <a:spcBef>
                <a:spcPts val="1000"/>
              </a:spcBef>
              <a:spcAft>
                <a:spcPts val="0"/>
              </a:spcAft>
              <a:buNone/>
            </a:pPr>
            <a:r>
              <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g2ec613b50c5_0_243"/>
          <p:cNvSpPr txBox="1"/>
          <p:nvPr>
            <p:ph type="title"/>
          </p:nvPr>
        </p:nvSpPr>
        <p:spPr>
          <a:xfrm>
            <a:off x="838200" y="365125"/>
            <a:ext cx="10515600" cy="5394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t/>
            </a:r>
            <a:endParaRPr/>
          </a:p>
        </p:txBody>
      </p:sp>
      <p:sp>
        <p:nvSpPr>
          <p:cNvPr id="537" name="Google Shape;537;g2ec613b50c5_0_243"/>
          <p:cNvSpPr txBox="1"/>
          <p:nvPr>
            <p:ph idx="1" type="body"/>
          </p:nvPr>
        </p:nvSpPr>
        <p:spPr>
          <a:xfrm>
            <a:off x="838200" y="1161000"/>
            <a:ext cx="5181600" cy="5015700"/>
          </a:xfrm>
          <a:prstGeom prst="rect">
            <a:avLst/>
          </a:prstGeom>
        </p:spPr>
        <p:txBody>
          <a:bodyPr anchorCtr="0" anchor="t" bIns="45700" lIns="91425" spcFirstLastPara="1" rIns="91425" wrap="square" tIns="45700">
            <a:normAutofit fontScale="85000" lnSpcReduction="20000"/>
          </a:bodyPr>
          <a:lstStyle/>
          <a:p>
            <a:pPr indent="0" lvl="0" marL="0" rtl="0" algn="l">
              <a:spcBef>
                <a:spcPts val="1000"/>
              </a:spcBef>
              <a:spcAft>
                <a:spcPts val="0"/>
              </a:spcAft>
              <a:buClr>
                <a:schemeClr val="dk1"/>
              </a:buClr>
              <a:buSzPct val="39285"/>
              <a:buFont typeface="Arial"/>
              <a:buNone/>
            </a:pPr>
            <a:r>
              <a:rPr lang="en-IN"/>
              <a:t>employee::employee()</a:t>
            </a:r>
            <a:endParaRPr/>
          </a:p>
          <a:p>
            <a:pPr indent="0" lvl="0" marL="0" rtl="0" algn="l">
              <a:spcBef>
                <a:spcPts val="1000"/>
              </a:spcBef>
              <a:spcAft>
                <a:spcPts val="0"/>
              </a:spcAft>
              <a:buClr>
                <a:schemeClr val="dk1"/>
              </a:buClr>
              <a:buSzPct val="39285"/>
              <a:buFont typeface="Arial"/>
              <a:buNone/>
            </a:pPr>
            <a:r>
              <a:rPr lang="en-IN"/>
              <a:t>{</a:t>
            </a:r>
            <a:endParaRPr/>
          </a:p>
          <a:p>
            <a:pPr indent="0" lvl="0" marL="0" rtl="0" algn="l">
              <a:spcBef>
                <a:spcPts val="1000"/>
              </a:spcBef>
              <a:spcAft>
                <a:spcPts val="0"/>
              </a:spcAft>
              <a:buClr>
                <a:schemeClr val="dk1"/>
              </a:buClr>
              <a:buSzPct val="39285"/>
              <a:buFont typeface="Arial"/>
              <a:buNone/>
            </a:pPr>
            <a:r>
              <a:rPr lang="en-IN"/>
              <a:t>a=0;</a:t>
            </a:r>
            <a:endParaRPr/>
          </a:p>
          <a:p>
            <a:pPr indent="0" lvl="0" marL="0" rtl="0" algn="l">
              <a:spcBef>
                <a:spcPts val="1000"/>
              </a:spcBef>
              <a:spcAft>
                <a:spcPts val="0"/>
              </a:spcAft>
              <a:buClr>
                <a:schemeClr val="dk1"/>
              </a:buClr>
              <a:buSzPct val="39285"/>
              <a:buFont typeface="Arial"/>
              <a:buNone/>
            </a:pPr>
            <a:r>
              <a:rPr lang="en-IN"/>
              <a:t>b=0;</a:t>
            </a:r>
            <a:endParaRPr/>
          </a:p>
          <a:p>
            <a:pPr indent="0" lvl="0" marL="0" rtl="0" algn="l">
              <a:spcBef>
                <a:spcPts val="1000"/>
              </a:spcBef>
              <a:spcAft>
                <a:spcPts val="0"/>
              </a:spcAft>
              <a:buClr>
                <a:schemeClr val="dk1"/>
              </a:buClr>
              <a:buSzPct val="39285"/>
              <a:buFont typeface="Arial"/>
              <a:buNone/>
            </a:pPr>
            <a:r>
              <a:rPr lang="en-IN"/>
              <a:t>cout&lt;&lt;"a="&lt;&lt;a&lt;&lt;setw(10)&lt;&lt;"b="&lt;&lt;b;</a:t>
            </a:r>
            <a:endParaRPr/>
          </a:p>
          <a:p>
            <a:pPr indent="0" lvl="0" marL="0" rtl="0" algn="l">
              <a:spcBef>
                <a:spcPts val="1000"/>
              </a:spcBef>
              <a:spcAft>
                <a:spcPts val="0"/>
              </a:spcAft>
              <a:buClr>
                <a:schemeClr val="dk1"/>
              </a:buClr>
              <a:buSzPct val="39285"/>
              <a:buFont typeface="Arial"/>
              <a:buNone/>
            </a:pPr>
            <a:r>
              <a:rPr lang="en-IN"/>
              <a:t>}</a:t>
            </a:r>
            <a:endParaRPr/>
          </a:p>
          <a:p>
            <a:pPr indent="0" lvl="0" marL="0" rtl="0" algn="l">
              <a:spcBef>
                <a:spcPts val="1000"/>
              </a:spcBef>
              <a:spcAft>
                <a:spcPts val="0"/>
              </a:spcAft>
              <a:buClr>
                <a:schemeClr val="dk1"/>
              </a:buClr>
              <a:buSzPct val="39285"/>
              <a:buFont typeface="Arial"/>
              <a:buNone/>
            </a:pPr>
            <a:r>
              <a:rPr lang="en-IN"/>
              <a:t>void main()</a:t>
            </a:r>
            <a:endParaRPr/>
          </a:p>
          <a:p>
            <a:pPr indent="0" lvl="0" marL="0" rtl="0" algn="l">
              <a:spcBef>
                <a:spcPts val="1000"/>
              </a:spcBef>
              <a:spcAft>
                <a:spcPts val="0"/>
              </a:spcAft>
              <a:buClr>
                <a:schemeClr val="dk1"/>
              </a:buClr>
              <a:buSzPct val="39285"/>
              <a:buFont typeface="Arial"/>
              <a:buNone/>
            </a:pPr>
            <a:r>
              <a:rPr lang="en-IN"/>
              <a:t>{</a:t>
            </a:r>
            <a:endParaRPr/>
          </a:p>
          <a:p>
            <a:pPr indent="0" lvl="0" marL="0" rtl="0" algn="l">
              <a:spcBef>
                <a:spcPts val="1000"/>
              </a:spcBef>
              <a:spcAft>
                <a:spcPts val="0"/>
              </a:spcAft>
              <a:buClr>
                <a:schemeClr val="dk1"/>
              </a:buClr>
              <a:buSzPct val="39285"/>
              <a:buFont typeface="Arial"/>
              <a:buNone/>
            </a:pPr>
            <a:r>
              <a:rPr lang="en-IN"/>
              <a:t>clrscr();</a:t>
            </a:r>
            <a:endParaRPr/>
          </a:p>
          <a:p>
            <a:pPr indent="0" lvl="0" marL="0" rtl="0" algn="l">
              <a:spcBef>
                <a:spcPts val="1000"/>
              </a:spcBef>
              <a:spcAft>
                <a:spcPts val="0"/>
              </a:spcAft>
              <a:buClr>
                <a:schemeClr val="dk1"/>
              </a:buClr>
              <a:buSzPct val="39285"/>
              <a:buFont typeface="Arial"/>
              <a:buNone/>
            </a:pPr>
            <a:r>
              <a:rPr lang="en-IN"/>
              <a:t>employee e;</a:t>
            </a:r>
            <a:endParaRPr/>
          </a:p>
          <a:p>
            <a:pPr indent="0" lvl="0" marL="0" rtl="0" algn="l">
              <a:spcBef>
                <a:spcPts val="1000"/>
              </a:spcBef>
              <a:spcAft>
                <a:spcPts val="0"/>
              </a:spcAft>
              <a:buClr>
                <a:schemeClr val="dk1"/>
              </a:buClr>
              <a:buSzPct val="39285"/>
              <a:buFont typeface="Arial"/>
              <a:buNone/>
            </a:pPr>
            <a:r>
              <a:rPr lang="en-IN"/>
              <a:t>getch();</a:t>
            </a:r>
            <a:endParaRPr/>
          </a:p>
          <a:p>
            <a:pPr indent="0" lvl="0" marL="0" rtl="0" algn="l">
              <a:spcBef>
                <a:spcPts val="1000"/>
              </a:spcBef>
              <a:spcAft>
                <a:spcPts val="0"/>
              </a:spcAft>
              <a:buClr>
                <a:schemeClr val="dk1"/>
              </a:buClr>
              <a:buSzPct val="39285"/>
              <a:buFont typeface="Arial"/>
              <a:buNone/>
            </a:pPr>
            <a:r>
              <a:rPr lang="en-IN"/>
              <a:t>}</a:t>
            </a:r>
            <a:endParaRPr/>
          </a:p>
          <a:p>
            <a:pPr indent="0" lvl="0" marL="0" rtl="0" algn="l">
              <a:spcBef>
                <a:spcPts val="1000"/>
              </a:spcBef>
              <a:spcAft>
                <a:spcPts val="0"/>
              </a:spcAft>
              <a:buNone/>
            </a:pPr>
            <a:r>
              <a:t/>
            </a:r>
            <a:endParaRPr/>
          </a:p>
        </p:txBody>
      </p:sp>
      <p:sp>
        <p:nvSpPr>
          <p:cNvPr id="538" name="Google Shape;538;g2ec613b50c5_0_243"/>
          <p:cNvSpPr txBox="1"/>
          <p:nvPr>
            <p:ph idx="2" type="body"/>
          </p:nvPr>
        </p:nvSpPr>
        <p:spPr>
          <a:xfrm>
            <a:off x="6172200" y="1161125"/>
            <a:ext cx="5181600" cy="50157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lang="en-IN"/>
              <a:t>/*Output:</a:t>
            </a:r>
            <a:endParaRPr/>
          </a:p>
          <a:p>
            <a:pPr indent="0" lvl="0" marL="0" rtl="0" algn="l">
              <a:spcBef>
                <a:spcPts val="1000"/>
              </a:spcBef>
              <a:spcAft>
                <a:spcPts val="0"/>
              </a:spcAft>
              <a:buClr>
                <a:schemeClr val="dk1"/>
              </a:buClr>
              <a:buSzPts val="1100"/>
              <a:buFont typeface="Arial"/>
              <a:buNone/>
            </a:pPr>
            <a:r>
              <a:rPr lang="en-IN"/>
              <a:t>a=0        b=0</a:t>
            </a:r>
            <a:endParaRPr/>
          </a:p>
          <a:p>
            <a:pPr indent="0" lvl="0" marL="0" rtl="0" algn="l">
              <a:spcBef>
                <a:spcPts val="1000"/>
              </a:spcBef>
              <a:spcAft>
                <a:spcPts val="0"/>
              </a:spcAft>
              <a:buClr>
                <a:schemeClr val="dk1"/>
              </a:buClr>
              <a:buSzPts val="1100"/>
              <a:buFont typeface="Arial"/>
              <a:buNone/>
            </a:pPr>
            <a:r>
              <a:rPr lang="en-IN"/>
              <a:t>*/</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3200"/>
              <a:buFont typeface="Times New Roman"/>
              <a:buNone/>
            </a:pPr>
            <a:r>
              <a:rPr b="1" lang="en-IN" sz="3200">
                <a:solidFill>
                  <a:srgbClr val="000000"/>
                </a:solidFill>
                <a:latin typeface="Times New Roman"/>
                <a:ea typeface="Times New Roman"/>
                <a:cs typeface="Times New Roman"/>
                <a:sym typeface="Times New Roman"/>
              </a:rPr>
              <a:t>TLO 2.1 Develop a program using inline function</a:t>
            </a:r>
            <a:endParaRPr b="1" sz="3200"/>
          </a:p>
        </p:txBody>
      </p:sp>
      <p:sp>
        <p:nvSpPr>
          <p:cNvPr id="124" name="Google Shape;124;p7"/>
          <p:cNvSpPr txBox="1"/>
          <p:nvPr>
            <p:ph idx="1" type="body"/>
          </p:nvPr>
        </p:nvSpPr>
        <p:spPr>
          <a:xfrm>
            <a:off x="838200" y="1371600"/>
            <a:ext cx="10515600" cy="4805363"/>
          </a:xfrm>
          <a:prstGeom prst="rect">
            <a:avLst/>
          </a:prstGeom>
          <a:noFill/>
          <a:ln>
            <a:noFill/>
          </a:ln>
        </p:spPr>
        <p:txBody>
          <a:bodyPr anchorCtr="0" anchor="t" bIns="45700" lIns="91425" spcFirstLastPara="1" rIns="91425" wrap="square" tIns="45700">
            <a:normAutofit fontScale="62500" lnSpcReduction="20000"/>
          </a:bodyPr>
          <a:lstStyle/>
          <a:p>
            <a:pPr indent="0" lvl="0" marL="0" rtl="0" algn="l">
              <a:lnSpc>
                <a:spcPct val="90000"/>
              </a:lnSpc>
              <a:spcBef>
                <a:spcPts val="0"/>
              </a:spcBef>
              <a:spcAft>
                <a:spcPts val="0"/>
              </a:spcAft>
              <a:buClr>
                <a:srgbClr val="000000"/>
              </a:buClr>
              <a:buSzPct val="100000"/>
              <a:buNone/>
            </a:pPr>
            <a:r>
              <a:t/>
            </a:r>
            <a:endParaRPr/>
          </a:p>
          <a:p>
            <a:pPr indent="0" lvl="0" marL="0" rtl="0" algn="l">
              <a:lnSpc>
                <a:spcPct val="100000"/>
              </a:lnSpc>
              <a:spcBef>
                <a:spcPts val="0"/>
              </a:spcBef>
              <a:spcAft>
                <a:spcPts val="0"/>
              </a:spcAft>
              <a:buClr>
                <a:schemeClr val="dk1"/>
              </a:buClr>
              <a:buSzPct val="100000"/>
              <a:buFont typeface="Arial"/>
              <a:buNone/>
            </a:pPr>
            <a:r>
              <a:rPr lang="en-IN" sz="3200"/>
              <a:t>1. We have seen that the function can be defined inside a class or outside a class.</a:t>
            </a:r>
            <a:endParaRPr sz="3200"/>
          </a:p>
          <a:p>
            <a:pPr indent="0" lvl="0" marL="0" rtl="0" algn="l">
              <a:lnSpc>
                <a:spcPct val="100000"/>
              </a:lnSpc>
              <a:spcBef>
                <a:spcPts val="640"/>
              </a:spcBef>
              <a:spcAft>
                <a:spcPts val="0"/>
              </a:spcAft>
              <a:buClr>
                <a:schemeClr val="dk1"/>
              </a:buClr>
              <a:buSzPct val="100000"/>
              <a:buFont typeface="Arial"/>
              <a:buNone/>
            </a:pPr>
            <a:r>
              <a:rPr lang="en-IN" sz="3200"/>
              <a:t>2. If a function is to be outside a class, but still be treated as a internally defined function then such a function has to be made inline function.</a:t>
            </a:r>
            <a:endParaRPr sz="3200"/>
          </a:p>
          <a:p>
            <a:pPr indent="0" lvl="0" marL="0" rtl="0" algn="l">
              <a:lnSpc>
                <a:spcPct val="100000"/>
              </a:lnSpc>
              <a:spcBef>
                <a:spcPts val="640"/>
              </a:spcBef>
              <a:spcAft>
                <a:spcPts val="0"/>
              </a:spcAft>
              <a:buClr>
                <a:schemeClr val="dk1"/>
              </a:buClr>
              <a:buSzPct val="100000"/>
              <a:buFont typeface="Arial"/>
              <a:buNone/>
            </a:pPr>
            <a:r>
              <a:rPr lang="en-IN" sz="3200"/>
              <a:t>3. To make a function inline the keyword “inline” is used.</a:t>
            </a:r>
            <a:endParaRPr sz="3200"/>
          </a:p>
          <a:p>
            <a:pPr indent="0" lvl="0" marL="0" rtl="0" algn="l">
              <a:lnSpc>
                <a:spcPct val="100000"/>
              </a:lnSpc>
              <a:spcBef>
                <a:spcPts val="640"/>
              </a:spcBef>
              <a:spcAft>
                <a:spcPts val="0"/>
              </a:spcAft>
              <a:buClr>
                <a:schemeClr val="dk1"/>
              </a:buClr>
              <a:buSzPct val="100000"/>
              <a:buNone/>
            </a:pPr>
            <a:r>
              <a:rPr lang="en-IN" sz="3200"/>
              <a:t>4. The  advantage of inline is that the execution is faster even though the functions are defined outside.</a:t>
            </a:r>
            <a:endParaRPr sz="3200"/>
          </a:p>
          <a:p>
            <a:pPr indent="0" lvl="0" marL="0" rtl="0" algn="l">
              <a:lnSpc>
                <a:spcPct val="100000"/>
              </a:lnSpc>
              <a:spcBef>
                <a:spcPts val="640"/>
              </a:spcBef>
              <a:spcAft>
                <a:spcPts val="0"/>
              </a:spcAft>
              <a:buClr>
                <a:schemeClr val="dk1"/>
              </a:buClr>
              <a:buSzPct val="100000"/>
              <a:buNone/>
            </a:pPr>
            <a:r>
              <a:t/>
            </a:r>
            <a:endParaRPr sz="3200"/>
          </a:p>
          <a:p>
            <a:pPr indent="0" lvl="0" marL="0" rtl="0" algn="l">
              <a:lnSpc>
                <a:spcPct val="100000"/>
              </a:lnSpc>
              <a:spcBef>
                <a:spcPts val="0"/>
              </a:spcBef>
              <a:spcAft>
                <a:spcPts val="0"/>
              </a:spcAft>
              <a:buClr>
                <a:schemeClr val="dk1"/>
              </a:buClr>
              <a:buSzPct val="100000"/>
              <a:buNone/>
            </a:pPr>
            <a:r>
              <a:rPr lang="en-IN" sz="3200"/>
              <a:t>inline return-type class-name::fun-name(arg)</a:t>
            </a:r>
            <a:endParaRPr sz="3200"/>
          </a:p>
          <a:p>
            <a:pPr indent="0" lvl="0" marL="0" rtl="0" algn="l">
              <a:lnSpc>
                <a:spcPct val="100000"/>
              </a:lnSpc>
              <a:spcBef>
                <a:spcPts val="640"/>
              </a:spcBef>
              <a:spcAft>
                <a:spcPts val="0"/>
              </a:spcAft>
              <a:buClr>
                <a:schemeClr val="dk1"/>
              </a:buClr>
              <a:buSzPct val="100000"/>
              <a:buNone/>
            </a:pPr>
            <a:r>
              <a:rPr lang="en-IN" sz="3200"/>
              <a:t>{</a:t>
            </a:r>
            <a:endParaRPr sz="3200"/>
          </a:p>
          <a:p>
            <a:pPr indent="0" lvl="0" marL="0" rtl="0" algn="l">
              <a:lnSpc>
                <a:spcPct val="100000"/>
              </a:lnSpc>
              <a:spcBef>
                <a:spcPts val="640"/>
              </a:spcBef>
              <a:spcAft>
                <a:spcPts val="0"/>
              </a:spcAft>
              <a:buClr>
                <a:schemeClr val="dk1"/>
              </a:buClr>
              <a:buSzPct val="100000"/>
              <a:buNone/>
            </a:pPr>
            <a:r>
              <a:rPr lang="en-IN" sz="3200"/>
              <a:t>//statements;</a:t>
            </a:r>
            <a:endParaRPr sz="3200"/>
          </a:p>
          <a:p>
            <a:pPr indent="0" lvl="0" marL="0" rtl="0" algn="l">
              <a:lnSpc>
                <a:spcPct val="100000"/>
              </a:lnSpc>
              <a:spcBef>
                <a:spcPts val="640"/>
              </a:spcBef>
              <a:spcAft>
                <a:spcPts val="0"/>
              </a:spcAft>
              <a:buClr>
                <a:schemeClr val="dk1"/>
              </a:buClr>
              <a:buSzPct val="100000"/>
              <a:buNone/>
            </a:pPr>
            <a:r>
              <a:rPr lang="en-IN" sz="3200"/>
              <a:t>}</a:t>
            </a:r>
            <a:endParaRPr sz="3200"/>
          </a:p>
          <a:p>
            <a:pPr indent="0" lvl="0" marL="0" rtl="0" algn="l">
              <a:lnSpc>
                <a:spcPct val="100000"/>
              </a:lnSpc>
              <a:spcBef>
                <a:spcPts val="640"/>
              </a:spcBef>
              <a:spcAft>
                <a:spcPts val="0"/>
              </a:spcAft>
              <a:buClr>
                <a:schemeClr val="dk1"/>
              </a:buClr>
              <a:buSzPct val="100000"/>
              <a:buFont typeface="Arial"/>
              <a:buNone/>
            </a:pPr>
            <a:r>
              <a:t/>
            </a:r>
            <a:endParaRPr sz="3200"/>
          </a:p>
          <a:p>
            <a:pPr indent="0" lvl="0" marL="0" rtl="0" algn="l">
              <a:lnSpc>
                <a:spcPct val="90000"/>
              </a:lnSpc>
              <a:spcBef>
                <a:spcPts val="1000"/>
              </a:spcBef>
              <a:spcAft>
                <a:spcPts val="0"/>
              </a:spcAft>
              <a:buClr>
                <a:schemeClr val="dk1"/>
              </a:buClr>
              <a:buSzPct val="100000"/>
              <a:buNone/>
            </a:pPr>
            <a:r>
              <a:t/>
            </a:r>
            <a:endParaRPr>
              <a:solidFill>
                <a:srgbClr val="000000"/>
              </a:solidFill>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ct val="100000"/>
              <a:buNone/>
            </a:pPr>
            <a:br>
              <a:rPr lang="en-IN"/>
            </a:b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g2ec613b50c5_0_60"/>
          <p:cNvSpPr txBox="1"/>
          <p:nvPr>
            <p:ph type="title"/>
          </p:nvPr>
        </p:nvSpPr>
        <p:spPr>
          <a:xfrm>
            <a:off x="838200" y="162000"/>
            <a:ext cx="10515600" cy="891000"/>
          </a:xfrm>
          <a:prstGeom prst="rect">
            <a:avLst/>
          </a:prstGeom>
        </p:spPr>
        <p:txBody>
          <a:bodyPr anchorCtr="0" anchor="ctr" bIns="45700" lIns="91425" spcFirstLastPara="1" rIns="91425" wrap="square" tIns="45700">
            <a:normAutofit fontScale="90000"/>
          </a:bodyPr>
          <a:lstStyle/>
          <a:p>
            <a:pPr indent="0" lvl="0" marL="0" rtl="0" algn="l">
              <a:lnSpc>
                <a:spcPct val="85000"/>
              </a:lnSpc>
              <a:spcBef>
                <a:spcPts val="0"/>
              </a:spcBef>
              <a:spcAft>
                <a:spcPts val="0"/>
              </a:spcAft>
              <a:buClr>
                <a:schemeClr val="dk1"/>
              </a:buClr>
              <a:buSzPct val="45652"/>
              <a:buFont typeface="Arial"/>
              <a:buNone/>
            </a:pPr>
            <a:r>
              <a:rPr b="1" lang="en-IN" sz="3066">
                <a:solidFill>
                  <a:srgbClr val="2E2E38"/>
                </a:solidFill>
              </a:rPr>
              <a:t>Parameterized constructor:</a:t>
            </a:r>
            <a:endParaRPr b="1" sz="3066">
              <a:solidFill>
                <a:srgbClr val="2E2E38"/>
              </a:solidFill>
            </a:endParaRPr>
          </a:p>
          <a:p>
            <a:pPr indent="0" lvl="0" marL="0" rtl="0" algn="l">
              <a:spcBef>
                <a:spcPts val="0"/>
              </a:spcBef>
              <a:spcAft>
                <a:spcPts val="0"/>
              </a:spcAft>
              <a:buNone/>
            </a:pPr>
            <a:r>
              <a:t/>
            </a:r>
            <a:endParaRPr/>
          </a:p>
        </p:txBody>
      </p:sp>
      <p:sp>
        <p:nvSpPr>
          <p:cNvPr id="544" name="Google Shape;544;g2ec613b50c5_0_60"/>
          <p:cNvSpPr txBox="1"/>
          <p:nvPr>
            <p:ph idx="1" type="body"/>
          </p:nvPr>
        </p:nvSpPr>
        <p:spPr>
          <a:xfrm>
            <a:off x="838200" y="1188000"/>
            <a:ext cx="5181600" cy="5265000"/>
          </a:xfrm>
          <a:prstGeom prst="rect">
            <a:avLst/>
          </a:prstGeom>
        </p:spPr>
        <p:txBody>
          <a:bodyPr anchorCtr="0" anchor="t" bIns="45700" lIns="91425" spcFirstLastPara="1" rIns="91425" wrap="square" tIns="45700">
            <a:noAutofit/>
          </a:bodyPr>
          <a:lstStyle/>
          <a:p>
            <a:pPr indent="-368300" lvl="0" marL="342900" rtl="0" algn="just">
              <a:lnSpc>
                <a:spcPct val="80000"/>
              </a:lnSpc>
              <a:spcBef>
                <a:spcPts val="0"/>
              </a:spcBef>
              <a:spcAft>
                <a:spcPts val="0"/>
              </a:spcAft>
              <a:buSzPts val="2000"/>
              <a:buFont typeface="Noto Sans Symbols"/>
              <a:buChar char="∙"/>
            </a:pPr>
            <a:r>
              <a:rPr lang="en-IN" sz="2000"/>
              <a:t>It may be necessary to initialize the various data elements of different objects with different values when they are created.</a:t>
            </a:r>
            <a:endParaRPr sz="2000"/>
          </a:p>
          <a:p>
            <a:pPr indent="-368300" lvl="0" marL="342900" rtl="0" algn="just">
              <a:lnSpc>
                <a:spcPct val="80000"/>
              </a:lnSpc>
              <a:spcBef>
                <a:spcPts val="0"/>
              </a:spcBef>
              <a:spcAft>
                <a:spcPts val="0"/>
              </a:spcAft>
              <a:buSzPts val="2000"/>
              <a:buFont typeface="Noto Sans Symbols"/>
              <a:buChar char="∙"/>
            </a:pPr>
            <a:r>
              <a:rPr lang="en-IN" sz="2000"/>
              <a:t>This objective can be achieved by passing parameters (arguments) to the constructor when the object is created.</a:t>
            </a:r>
            <a:endParaRPr sz="2000"/>
          </a:p>
          <a:p>
            <a:pPr indent="-368300" lvl="0" marL="342900" rtl="0" algn="just">
              <a:lnSpc>
                <a:spcPct val="80000"/>
              </a:lnSpc>
              <a:spcBef>
                <a:spcPts val="0"/>
              </a:spcBef>
              <a:spcAft>
                <a:spcPts val="0"/>
              </a:spcAft>
              <a:buSzPts val="2000"/>
              <a:buFont typeface="Noto Sans Symbols"/>
              <a:buChar char="∙"/>
            </a:pPr>
            <a:r>
              <a:rPr lang="en-IN" sz="2000"/>
              <a:t>“The constructors can take arguments are called parameterized constructors”.</a:t>
            </a:r>
            <a:endParaRPr sz="2000"/>
          </a:p>
          <a:p>
            <a:pPr indent="0" lvl="0" marL="0" rtl="0" algn="l">
              <a:lnSpc>
                <a:spcPct val="80000"/>
              </a:lnSpc>
              <a:spcBef>
                <a:spcPts val="0"/>
              </a:spcBef>
              <a:spcAft>
                <a:spcPts val="0"/>
              </a:spcAft>
              <a:buClr>
                <a:schemeClr val="dk1"/>
              </a:buClr>
              <a:buSzPts val="1600"/>
              <a:buFont typeface="Arial"/>
              <a:buNone/>
            </a:pPr>
            <a:r>
              <a:rPr lang="en-IN" sz="2000"/>
              <a:t>Class employee</a:t>
            </a:r>
            <a:endParaRPr sz="2000"/>
          </a:p>
          <a:p>
            <a:pPr indent="0" lvl="0" marL="0" rtl="0" algn="l">
              <a:lnSpc>
                <a:spcPct val="80000"/>
              </a:lnSpc>
              <a:spcBef>
                <a:spcPts val="0"/>
              </a:spcBef>
              <a:spcAft>
                <a:spcPts val="0"/>
              </a:spcAft>
              <a:buClr>
                <a:schemeClr val="dk1"/>
              </a:buClr>
              <a:buSzPts val="1600"/>
              <a:buFont typeface="Arial"/>
              <a:buNone/>
            </a:pPr>
            <a:r>
              <a:rPr lang="en-IN" sz="2000"/>
              <a:t>{</a:t>
            </a:r>
            <a:endParaRPr sz="2000"/>
          </a:p>
          <a:p>
            <a:pPr indent="0" lvl="0" marL="0" rtl="0" algn="l">
              <a:lnSpc>
                <a:spcPct val="80000"/>
              </a:lnSpc>
              <a:spcBef>
                <a:spcPts val="0"/>
              </a:spcBef>
              <a:spcAft>
                <a:spcPts val="0"/>
              </a:spcAft>
              <a:buClr>
                <a:schemeClr val="dk1"/>
              </a:buClr>
              <a:buSzPts val="1600"/>
              <a:buFont typeface="Arial"/>
              <a:buNone/>
            </a:pPr>
            <a:r>
              <a:rPr lang="en-IN" sz="2000"/>
              <a:t>  int a , b;</a:t>
            </a:r>
            <a:endParaRPr sz="2000"/>
          </a:p>
          <a:p>
            <a:pPr indent="0" lvl="0" marL="0" rtl="0" algn="l">
              <a:lnSpc>
                <a:spcPct val="80000"/>
              </a:lnSpc>
              <a:spcBef>
                <a:spcPts val="0"/>
              </a:spcBef>
              <a:spcAft>
                <a:spcPts val="0"/>
              </a:spcAft>
              <a:buClr>
                <a:schemeClr val="dk1"/>
              </a:buClr>
              <a:buSzPts val="1600"/>
              <a:buFont typeface="Arial"/>
              <a:buNone/>
            </a:pPr>
            <a:r>
              <a:rPr lang="en-IN" sz="2000"/>
              <a:t>public :</a:t>
            </a:r>
            <a:endParaRPr sz="2000"/>
          </a:p>
          <a:p>
            <a:pPr indent="0" lvl="0" marL="0" rtl="0" algn="l">
              <a:lnSpc>
                <a:spcPct val="80000"/>
              </a:lnSpc>
              <a:spcBef>
                <a:spcPts val="0"/>
              </a:spcBef>
              <a:spcAft>
                <a:spcPts val="0"/>
              </a:spcAft>
              <a:buClr>
                <a:schemeClr val="dk1"/>
              </a:buClr>
              <a:buSzPts val="1600"/>
              <a:buFont typeface="Arial"/>
              <a:buNone/>
            </a:pPr>
            <a:r>
              <a:rPr lang="en-IN" sz="2000"/>
              <a:t> employee ( int ,int);	//  constructor declaration</a:t>
            </a:r>
            <a:endParaRPr sz="2000"/>
          </a:p>
          <a:p>
            <a:pPr indent="0" lvl="0" marL="0" rtl="0" algn="l">
              <a:lnSpc>
                <a:spcPct val="80000"/>
              </a:lnSpc>
              <a:spcBef>
                <a:spcPts val="0"/>
              </a:spcBef>
              <a:spcAft>
                <a:spcPts val="0"/>
              </a:spcAft>
              <a:buClr>
                <a:schemeClr val="dk1"/>
              </a:buClr>
              <a:buSzPts val="1600"/>
              <a:buFont typeface="Arial"/>
              <a:buNone/>
            </a:pPr>
            <a:r>
              <a:rPr lang="en-IN" sz="2000"/>
              <a:t>};</a:t>
            </a:r>
            <a:endParaRPr sz="2000"/>
          </a:p>
          <a:p>
            <a:pPr indent="0" lvl="0" marL="0" rtl="0" algn="l">
              <a:lnSpc>
                <a:spcPct val="80000"/>
              </a:lnSpc>
              <a:spcBef>
                <a:spcPts val="0"/>
              </a:spcBef>
              <a:spcAft>
                <a:spcPts val="0"/>
              </a:spcAft>
              <a:buClr>
                <a:schemeClr val="dk1"/>
              </a:buClr>
              <a:buSzPts val="1600"/>
              <a:buFont typeface="Arial"/>
              <a:buNone/>
            </a:pPr>
            <a:r>
              <a:rPr lang="en-IN" sz="2000"/>
              <a:t>employee </a:t>
            </a:r>
            <a:r>
              <a:rPr b="1" lang="en-IN" sz="2000"/>
              <a:t>::</a:t>
            </a:r>
            <a:r>
              <a:rPr lang="en-IN" sz="2000"/>
              <a:t> employee ( int aa , int bb) // parameterized constructor</a:t>
            </a:r>
            <a:endParaRPr sz="2000"/>
          </a:p>
          <a:p>
            <a:pPr indent="0" lvl="0" marL="0" rtl="0" algn="l">
              <a:lnSpc>
                <a:spcPct val="80000"/>
              </a:lnSpc>
              <a:spcBef>
                <a:spcPts val="0"/>
              </a:spcBef>
              <a:spcAft>
                <a:spcPts val="0"/>
              </a:spcAft>
              <a:buClr>
                <a:schemeClr val="dk1"/>
              </a:buClr>
              <a:buSzPts val="1600"/>
              <a:buFont typeface="Arial"/>
              <a:buNone/>
            </a:pPr>
            <a:r>
              <a:rPr lang="en-IN" sz="2000"/>
              <a:t>{</a:t>
            </a:r>
            <a:endParaRPr sz="2000"/>
          </a:p>
          <a:p>
            <a:pPr indent="0" lvl="0" marL="0" rtl="0" algn="l">
              <a:lnSpc>
                <a:spcPct val="80000"/>
              </a:lnSpc>
              <a:spcBef>
                <a:spcPts val="0"/>
              </a:spcBef>
              <a:spcAft>
                <a:spcPts val="0"/>
              </a:spcAft>
              <a:buClr>
                <a:schemeClr val="dk1"/>
              </a:buClr>
              <a:buSzPts val="1600"/>
              <a:buFont typeface="Arial"/>
              <a:buNone/>
            </a:pPr>
            <a:r>
              <a:rPr lang="en-IN" sz="2000"/>
              <a:t> a =aa ;</a:t>
            </a:r>
            <a:endParaRPr sz="2000"/>
          </a:p>
          <a:p>
            <a:pPr indent="0" lvl="0" marL="0" rtl="0" algn="l">
              <a:lnSpc>
                <a:spcPct val="80000"/>
              </a:lnSpc>
              <a:spcBef>
                <a:spcPts val="0"/>
              </a:spcBef>
              <a:spcAft>
                <a:spcPts val="0"/>
              </a:spcAft>
              <a:buClr>
                <a:schemeClr val="dk1"/>
              </a:buClr>
              <a:buSzPts val="1600"/>
              <a:buFont typeface="Arial"/>
              <a:buNone/>
            </a:pPr>
            <a:r>
              <a:rPr lang="en-IN" sz="2000"/>
              <a:t> b = bb;</a:t>
            </a:r>
            <a:endParaRPr sz="2000"/>
          </a:p>
          <a:p>
            <a:pPr indent="0" lvl="0" marL="0" rtl="0" algn="l">
              <a:lnSpc>
                <a:spcPct val="80000"/>
              </a:lnSpc>
              <a:spcBef>
                <a:spcPts val="0"/>
              </a:spcBef>
              <a:spcAft>
                <a:spcPts val="0"/>
              </a:spcAft>
              <a:buClr>
                <a:schemeClr val="dk1"/>
              </a:buClr>
              <a:buSzPts val="1600"/>
              <a:buFont typeface="Arial"/>
              <a:buNone/>
            </a:pPr>
            <a:r>
              <a:rPr lang="en-IN" sz="2000"/>
              <a:t>}</a:t>
            </a:r>
            <a:endParaRPr sz="2000"/>
          </a:p>
          <a:p>
            <a:pPr indent="0" lvl="0" marL="0" rtl="0" algn="l">
              <a:lnSpc>
                <a:spcPct val="80000"/>
              </a:lnSpc>
              <a:spcBef>
                <a:spcPts val="0"/>
              </a:spcBef>
              <a:spcAft>
                <a:spcPts val="0"/>
              </a:spcAft>
              <a:buClr>
                <a:schemeClr val="dk1"/>
              </a:buClr>
              <a:buSzPts val="1400"/>
              <a:buFont typeface="Arial"/>
              <a:buNone/>
            </a:pPr>
            <a:r>
              <a:t/>
            </a:r>
            <a:endParaRPr sz="1800">
              <a:latin typeface="Arial"/>
              <a:ea typeface="Arial"/>
              <a:cs typeface="Arial"/>
              <a:sym typeface="Arial"/>
            </a:endParaRPr>
          </a:p>
          <a:p>
            <a:pPr indent="0" lvl="0" marL="0" rtl="0" algn="l">
              <a:lnSpc>
                <a:spcPct val="70000"/>
              </a:lnSpc>
              <a:spcBef>
                <a:spcPts val="1000"/>
              </a:spcBef>
              <a:spcAft>
                <a:spcPts val="0"/>
              </a:spcAft>
              <a:buNone/>
            </a:pPr>
            <a:r>
              <a:t/>
            </a:r>
            <a:endParaRPr sz="3200"/>
          </a:p>
        </p:txBody>
      </p:sp>
      <p:sp>
        <p:nvSpPr>
          <p:cNvPr id="545" name="Google Shape;545;g2ec613b50c5_0_60"/>
          <p:cNvSpPr txBox="1"/>
          <p:nvPr>
            <p:ph idx="2" type="body"/>
          </p:nvPr>
        </p:nvSpPr>
        <p:spPr>
          <a:xfrm>
            <a:off x="6172200" y="1053000"/>
            <a:ext cx="5181600" cy="5123700"/>
          </a:xfrm>
          <a:prstGeom prst="rect">
            <a:avLst/>
          </a:prstGeom>
        </p:spPr>
        <p:txBody>
          <a:bodyPr anchorCtr="0" anchor="t" bIns="45700" lIns="91425" spcFirstLastPara="1" rIns="91425" wrap="square" tIns="45700">
            <a:noAutofit/>
          </a:bodyPr>
          <a:lstStyle/>
          <a:p>
            <a:pPr indent="-298450" lvl="0" marL="285750" rtl="0" algn="l">
              <a:lnSpc>
                <a:spcPct val="100000"/>
              </a:lnSpc>
              <a:spcBef>
                <a:spcPts val="0"/>
              </a:spcBef>
              <a:spcAft>
                <a:spcPts val="0"/>
              </a:spcAft>
              <a:buSzPts val="1800"/>
              <a:buChar char="•"/>
            </a:pPr>
            <a:r>
              <a:rPr lang="en-IN" sz="1800"/>
              <a:t>When a constructor has been parameterized the object declaration such as </a:t>
            </a:r>
            <a:endParaRPr sz="1800"/>
          </a:p>
          <a:p>
            <a:pPr indent="0" lvl="0" marL="0" rtl="0" algn="just">
              <a:lnSpc>
                <a:spcPct val="100000"/>
              </a:lnSpc>
              <a:spcBef>
                <a:spcPts val="0"/>
              </a:spcBef>
              <a:spcAft>
                <a:spcPts val="0"/>
              </a:spcAft>
              <a:buClr>
                <a:schemeClr val="dk1"/>
              </a:buClr>
              <a:buSzPts val="1600"/>
              <a:buFont typeface="Arial"/>
              <a:buNone/>
            </a:pPr>
            <a:r>
              <a:rPr lang="en-IN" sz="1800"/>
              <a:t>       Employee e1  may not work. This is because we have to</a:t>
            </a:r>
            <a:endParaRPr sz="1600">
              <a:latin typeface="Arial"/>
              <a:ea typeface="Arial"/>
              <a:cs typeface="Arial"/>
              <a:sym typeface="Arial"/>
            </a:endParaRPr>
          </a:p>
          <a:p>
            <a:pPr indent="0" lvl="0" marL="0" rtl="0" algn="just">
              <a:lnSpc>
                <a:spcPct val="100000"/>
              </a:lnSpc>
              <a:spcBef>
                <a:spcPts val="0"/>
              </a:spcBef>
              <a:spcAft>
                <a:spcPts val="0"/>
              </a:spcAft>
              <a:buClr>
                <a:schemeClr val="dk1"/>
              </a:buClr>
              <a:buSzPts val="1600"/>
              <a:buFont typeface="Arial"/>
              <a:buNone/>
            </a:pPr>
            <a:r>
              <a:rPr lang="en-IN" sz="1800"/>
              <a:t>       pass  initial values as arguments to the constructor </a:t>
            </a:r>
            <a:endParaRPr sz="1600">
              <a:latin typeface="Arial"/>
              <a:ea typeface="Arial"/>
              <a:cs typeface="Arial"/>
              <a:sym typeface="Arial"/>
            </a:endParaRPr>
          </a:p>
          <a:p>
            <a:pPr indent="0" lvl="0" marL="0" rtl="0" algn="just">
              <a:lnSpc>
                <a:spcPct val="100000"/>
              </a:lnSpc>
              <a:spcBef>
                <a:spcPts val="0"/>
              </a:spcBef>
              <a:spcAft>
                <a:spcPts val="0"/>
              </a:spcAft>
              <a:buClr>
                <a:schemeClr val="dk1"/>
              </a:buClr>
              <a:buSzPts val="1600"/>
              <a:buFont typeface="Arial"/>
              <a:buNone/>
            </a:pPr>
            <a:r>
              <a:rPr lang="en-IN" sz="1800"/>
              <a:t>       when    object is declared.</a:t>
            </a:r>
            <a:endParaRPr sz="1600">
              <a:latin typeface="Arial"/>
              <a:ea typeface="Arial"/>
              <a:cs typeface="Arial"/>
              <a:sym typeface="Arial"/>
            </a:endParaRPr>
          </a:p>
          <a:p>
            <a:pPr indent="0" lvl="0" marL="0" rtl="0" algn="just">
              <a:lnSpc>
                <a:spcPct val="100000"/>
              </a:lnSpc>
              <a:spcBef>
                <a:spcPts val="0"/>
              </a:spcBef>
              <a:spcAft>
                <a:spcPts val="0"/>
              </a:spcAft>
              <a:buClr>
                <a:schemeClr val="dk1"/>
              </a:buClr>
              <a:buSzPts val="1600"/>
              <a:buFont typeface="Arial"/>
              <a:buNone/>
            </a:pPr>
            <a:r>
              <a:t/>
            </a:r>
            <a:endParaRPr sz="1800"/>
          </a:p>
          <a:p>
            <a:pPr indent="0" lvl="0" marL="0" rtl="0" algn="just">
              <a:lnSpc>
                <a:spcPct val="100000"/>
              </a:lnSpc>
              <a:spcBef>
                <a:spcPts val="0"/>
              </a:spcBef>
              <a:spcAft>
                <a:spcPts val="0"/>
              </a:spcAft>
              <a:buClr>
                <a:schemeClr val="dk1"/>
              </a:buClr>
              <a:buSzPts val="1600"/>
              <a:buFont typeface="Arial"/>
              <a:buNone/>
            </a:pPr>
            <a:r>
              <a:rPr lang="en-IN" sz="1800"/>
              <a:t>Passing the initial values to the constructor can be done in two ways</a:t>
            </a:r>
            <a:endParaRPr sz="1800"/>
          </a:p>
          <a:p>
            <a:pPr indent="0" lvl="0" marL="0" rtl="0" algn="l">
              <a:lnSpc>
                <a:spcPct val="100000"/>
              </a:lnSpc>
              <a:spcBef>
                <a:spcPts val="0"/>
              </a:spcBef>
              <a:spcAft>
                <a:spcPts val="0"/>
              </a:spcAft>
              <a:buClr>
                <a:schemeClr val="dk1"/>
              </a:buClr>
              <a:buSzPts val="1600"/>
              <a:buFont typeface="Arial"/>
              <a:buNone/>
            </a:pPr>
            <a:r>
              <a:rPr lang="en-IN" sz="1800"/>
              <a:t>By calling the constructor implicitly.</a:t>
            </a:r>
            <a:endParaRPr sz="1800"/>
          </a:p>
          <a:p>
            <a:pPr indent="0" lvl="0" marL="0" rtl="0" algn="l">
              <a:lnSpc>
                <a:spcPct val="100000"/>
              </a:lnSpc>
              <a:spcBef>
                <a:spcPts val="0"/>
              </a:spcBef>
              <a:spcAft>
                <a:spcPts val="0"/>
              </a:spcAft>
              <a:buClr>
                <a:schemeClr val="dk1"/>
              </a:buClr>
              <a:buSzPts val="1600"/>
              <a:buFont typeface="Arial"/>
              <a:buNone/>
            </a:pPr>
            <a:r>
              <a:rPr lang="en-IN" sz="1800"/>
              <a:t>By calling the constructor explicitly.</a:t>
            </a:r>
            <a:endParaRPr sz="1800"/>
          </a:p>
          <a:p>
            <a:pPr indent="0" lvl="0" marL="0" rtl="0" algn="l">
              <a:lnSpc>
                <a:spcPct val="100000"/>
              </a:lnSpc>
              <a:spcBef>
                <a:spcPts val="0"/>
              </a:spcBef>
              <a:spcAft>
                <a:spcPts val="0"/>
              </a:spcAft>
              <a:buClr>
                <a:schemeClr val="dk1"/>
              </a:buClr>
              <a:buSzPts val="1600"/>
              <a:buFont typeface="Arial"/>
              <a:buNone/>
            </a:pPr>
            <a:r>
              <a:rPr lang="en-IN" sz="1800"/>
              <a:t>employee e1 = employee ( 10 ,30 );	// explicit call</a:t>
            </a:r>
            <a:endParaRPr sz="1800"/>
          </a:p>
          <a:p>
            <a:pPr indent="0" lvl="0" marL="0" rtl="0" algn="l">
              <a:lnSpc>
                <a:spcPct val="100000"/>
              </a:lnSpc>
              <a:spcBef>
                <a:spcPts val="0"/>
              </a:spcBef>
              <a:spcAft>
                <a:spcPts val="0"/>
              </a:spcAft>
              <a:buClr>
                <a:schemeClr val="dk1"/>
              </a:buClr>
              <a:buSzPts val="1600"/>
              <a:buFont typeface="Arial"/>
              <a:buNone/>
            </a:pPr>
            <a:r>
              <a:rPr lang="en-IN" sz="1800"/>
              <a:t>employee e1 ( 10,30 ) ;	                    // implicit call</a:t>
            </a:r>
            <a:endParaRPr sz="1800"/>
          </a:p>
          <a:p>
            <a:pPr indent="0" lvl="0" marL="0" rtl="0" algn="l">
              <a:lnSpc>
                <a:spcPct val="100000"/>
              </a:lnSpc>
              <a:spcBef>
                <a:spcPts val="0"/>
              </a:spcBef>
              <a:spcAft>
                <a:spcPts val="0"/>
              </a:spcAft>
              <a:buClr>
                <a:schemeClr val="dk1"/>
              </a:buClr>
              <a:buSzPts val="1600"/>
              <a:buFont typeface="Arial"/>
              <a:buNone/>
            </a:pPr>
            <a:r>
              <a:rPr lang="en-IN" sz="1800"/>
              <a:t>Both the statements creates object e1 and initialize data members a to 10 and b to 30.</a:t>
            </a:r>
            <a:endParaRPr sz="1800"/>
          </a:p>
          <a:p>
            <a:pPr indent="0" lvl="0" marL="0" rtl="0" algn="l">
              <a:lnSpc>
                <a:spcPct val="100000"/>
              </a:lnSpc>
              <a:spcBef>
                <a:spcPts val="0"/>
              </a:spcBef>
              <a:spcAft>
                <a:spcPts val="0"/>
              </a:spcAft>
              <a:buClr>
                <a:schemeClr val="dk1"/>
              </a:buClr>
              <a:buSzPts val="1600"/>
              <a:buFont typeface="Arial"/>
              <a:buNone/>
            </a:pPr>
            <a:r>
              <a:t/>
            </a:r>
            <a:endParaRPr sz="1800"/>
          </a:p>
          <a:p>
            <a:pPr indent="0" lvl="0" marL="0" rtl="0" algn="l">
              <a:spcBef>
                <a:spcPts val="1000"/>
              </a:spcBef>
              <a:spcAft>
                <a:spcPts val="0"/>
              </a:spcAft>
              <a:buNone/>
            </a:pPr>
            <a:r>
              <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g2ec613b50c5_0_66"/>
          <p:cNvSpPr txBox="1"/>
          <p:nvPr>
            <p:ph type="title"/>
          </p:nvPr>
        </p:nvSpPr>
        <p:spPr>
          <a:xfrm>
            <a:off x="838200" y="365125"/>
            <a:ext cx="10515600" cy="70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Program:</a:t>
            </a:r>
            <a:endParaRPr/>
          </a:p>
        </p:txBody>
      </p:sp>
      <p:sp>
        <p:nvSpPr>
          <p:cNvPr id="551" name="Google Shape;551;g2ec613b50c5_0_66"/>
          <p:cNvSpPr txBox="1"/>
          <p:nvPr>
            <p:ph idx="1" type="body"/>
          </p:nvPr>
        </p:nvSpPr>
        <p:spPr>
          <a:xfrm>
            <a:off x="838200" y="1228500"/>
            <a:ext cx="5181600" cy="5305500"/>
          </a:xfrm>
          <a:prstGeom prst="rect">
            <a:avLst/>
          </a:prstGeom>
        </p:spPr>
        <p:txBody>
          <a:bodyPr anchorCtr="0" anchor="t" bIns="45700" lIns="91425" spcFirstLastPara="1" rIns="91425" wrap="square" tIns="45700">
            <a:normAutofit fontScale="55000" lnSpcReduction="20000"/>
          </a:bodyPr>
          <a:lstStyle/>
          <a:p>
            <a:pPr indent="0" lvl="0" marL="0" rtl="0" algn="l">
              <a:spcBef>
                <a:spcPts val="1000"/>
              </a:spcBef>
              <a:spcAft>
                <a:spcPts val="0"/>
              </a:spcAft>
              <a:buClr>
                <a:schemeClr val="dk1"/>
              </a:buClr>
              <a:buSzPct val="39285"/>
              <a:buFont typeface="Arial"/>
              <a:buNone/>
            </a:pPr>
            <a:r>
              <a:rPr lang="en-IN"/>
              <a:t>#include&lt;iostream.h&gt;</a:t>
            </a:r>
            <a:endParaRPr/>
          </a:p>
          <a:p>
            <a:pPr indent="0" lvl="0" marL="0" rtl="0" algn="l">
              <a:spcBef>
                <a:spcPts val="1000"/>
              </a:spcBef>
              <a:spcAft>
                <a:spcPts val="0"/>
              </a:spcAft>
              <a:buClr>
                <a:schemeClr val="dk1"/>
              </a:buClr>
              <a:buSzPct val="39285"/>
              <a:buFont typeface="Arial"/>
              <a:buNone/>
            </a:pPr>
            <a:r>
              <a:rPr lang="en-IN"/>
              <a:t>#include&lt;conio.h&gt;</a:t>
            </a:r>
            <a:endParaRPr/>
          </a:p>
          <a:p>
            <a:pPr indent="0" lvl="0" marL="0" rtl="0" algn="l">
              <a:spcBef>
                <a:spcPts val="1000"/>
              </a:spcBef>
              <a:spcAft>
                <a:spcPts val="0"/>
              </a:spcAft>
              <a:buClr>
                <a:schemeClr val="dk1"/>
              </a:buClr>
              <a:buSzPct val="39285"/>
              <a:buFont typeface="Arial"/>
              <a:buNone/>
            </a:pPr>
            <a:r>
              <a:rPr lang="en-IN"/>
              <a:t>class integer</a:t>
            </a:r>
            <a:endParaRPr/>
          </a:p>
          <a:p>
            <a:pPr indent="0" lvl="0" marL="0" rtl="0" algn="l">
              <a:spcBef>
                <a:spcPts val="1000"/>
              </a:spcBef>
              <a:spcAft>
                <a:spcPts val="0"/>
              </a:spcAft>
              <a:buClr>
                <a:schemeClr val="dk1"/>
              </a:buClr>
              <a:buSzPct val="39285"/>
              <a:buFont typeface="Arial"/>
              <a:buNone/>
            </a:pPr>
            <a:r>
              <a:rPr lang="en-IN"/>
              <a:t>{</a:t>
            </a:r>
            <a:endParaRPr/>
          </a:p>
          <a:p>
            <a:pPr indent="0" lvl="0" marL="0" rtl="0" algn="l">
              <a:spcBef>
                <a:spcPts val="1000"/>
              </a:spcBef>
              <a:spcAft>
                <a:spcPts val="0"/>
              </a:spcAft>
              <a:buClr>
                <a:schemeClr val="dk1"/>
              </a:buClr>
              <a:buSzPct val="39285"/>
              <a:buFont typeface="Arial"/>
              <a:buNone/>
            </a:pPr>
            <a:r>
              <a:rPr lang="en-IN"/>
              <a:t>int m, n;</a:t>
            </a:r>
            <a:endParaRPr/>
          </a:p>
          <a:p>
            <a:pPr indent="0" lvl="0" marL="0" rtl="0" algn="l">
              <a:spcBef>
                <a:spcPts val="1000"/>
              </a:spcBef>
              <a:spcAft>
                <a:spcPts val="0"/>
              </a:spcAft>
              <a:buClr>
                <a:schemeClr val="dk1"/>
              </a:buClr>
              <a:buSzPct val="39285"/>
              <a:buFont typeface="Arial"/>
              <a:buNone/>
            </a:pPr>
            <a:r>
              <a:rPr lang="en-IN"/>
              <a:t>public: integer (int, int) ; // constructor declared</a:t>
            </a:r>
            <a:endParaRPr/>
          </a:p>
          <a:p>
            <a:pPr indent="0" lvl="0" marL="0" rtl="0" algn="l">
              <a:spcBef>
                <a:spcPts val="1000"/>
              </a:spcBef>
              <a:spcAft>
                <a:spcPts val="0"/>
              </a:spcAft>
              <a:buClr>
                <a:schemeClr val="dk1"/>
              </a:buClr>
              <a:buSzPct val="39285"/>
              <a:buFont typeface="Arial"/>
              <a:buNone/>
            </a:pPr>
            <a:r>
              <a:rPr lang="en-IN"/>
              <a:t>void display (void)</a:t>
            </a:r>
            <a:endParaRPr/>
          </a:p>
          <a:p>
            <a:pPr indent="0" lvl="0" marL="0" rtl="0" algn="l">
              <a:spcBef>
                <a:spcPts val="1000"/>
              </a:spcBef>
              <a:spcAft>
                <a:spcPts val="0"/>
              </a:spcAft>
              <a:buClr>
                <a:schemeClr val="dk1"/>
              </a:buClr>
              <a:buSzPct val="39285"/>
              <a:buFont typeface="Arial"/>
              <a:buNone/>
            </a:pPr>
            <a:r>
              <a:rPr lang="en-IN"/>
              <a:t>{</a:t>
            </a:r>
            <a:endParaRPr/>
          </a:p>
          <a:p>
            <a:pPr indent="0" lvl="0" marL="0" rtl="0" algn="l">
              <a:spcBef>
                <a:spcPts val="1000"/>
              </a:spcBef>
              <a:spcAft>
                <a:spcPts val="0"/>
              </a:spcAft>
              <a:buClr>
                <a:schemeClr val="dk1"/>
              </a:buClr>
              <a:buSzPct val="39285"/>
              <a:buFont typeface="Arial"/>
              <a:buNone/>
            </a:pPr>
            <a:r>
              <a:rPr lang="en-IN"/>
              <a:t>cout &lt;&lt; "\n m=" &lt;&lt; m ;</a:t>
            </a:r>
            <a:endParaRPr/>
          </a:p>
          <a:p>
            <a:pPr indent="0" lvl="0" marL="0" rtl="0" algn="l">
              <a:spcBef>
                <a:spcPts val="1000"/>
              </a:spcBef>
              <a:spcAft>
                <a:spcPts val="0"/>
              </a:spcAft>
              <a:buClr>
                <a:schemeClr val="dk1"/>
              </a:buClr>
              <a:buSzPct val="39285"/>
              <a:buFont typeface="Arial"/>
              <a:buNone/>
            </a:pPr>
            <a:r>
              <a:rPr lang="en-IN"/>
              <a:t>cout &lt;&lt; "\n n=" &lt;&lt; n ;</a:t>
            </a:r>
            <a:endParaRPr/>
          </a:p>
          <a:p>
            <a:pPr indent="0" lvl="0" marL="0" rtl="0" algn="l">
              <a:spcBef>
                <a:spcPts val="1000"/>
              </a:spcBef>
              <a:spcAft>
                <a:spcPts val="0"/>
              </a:spcAft>
              <a:buClr>
                <a:schemeClr val="dk1"/>
              </a:buClr>
              <a:buSzPct val="39285"/>
              <a:buFont typeface="Arial"/>
              <a:buNone/>
            </a:pPr>
            <a:r>
              <a:rPr lang="en-IN"/>
              <a:t>}</a:t>
            </a:r>
            <a:endParaRPr/>
          </a:p>
          <a:p>
            <a:pPr indent="0" lvl="0" marL="0" rtl="0" algn="l">
              <a:spcBef>
                <a:spcPts val="1000"/>
              </a:spcBef>
              <a:spcAft>
                <a:spcPts val="0"/>
              </a:spcAft>
              <a:buClr>
                <a:schemeClr val="dk1"/>
              </a:buClr>
              <a:buSzPct val="39285"/>
              <a:buFont typeface="Arial"/>
              <a:buNone/>
            </a:pPr>
            <a:r>
              <a:rPr lang="en-IN"/>
              <a:t>};</a:t>
            </a:r>
            <a:endParaRPr/>
          </a:p>
          <a:p>
            <a:pPr indent="0" lvl="0" marL="0" rtl="0" algn="l">
              <a:spcBef>
                <a:spcPts val="1000"/>
              </a:spcBef>
              <a:spcAft>
                <a:spcPts val="0"/>
              </a:spcAft>
              <a:buClr>
                <a:schemeClr val="dk1"/>
              </a:buClr>
              <a:buSzPct val="39285"/>
              <a:buFont typeface="Arial"/>
              <a:buNone/>
            </a:pPr>
            <a:r>
              <a:rPr lang="en-IN"/>
              <a:t>integer :: integer (int x, int y) // constructor defined</a:t>
            </a:r>
            <a:endParaRPr/>
          </a:p>
          <a:p>
            <a:pPr indent="0" lvl="0" marL="0" rtl="0" algn="l">
              <a:spcBef>
                <a:spcPts val="1000"/>
              </a:spcBef>
              <a:spcAft>
                <a:spcPts val="0"/>
              </a:spcAft>
              <a:buClr>
                <a:schemeClr val="dk1"/>
              </a:buClr>
              <a:buSzPct val="39285"/>
              <a:buFont typeface="Arial"/>
              <a:buNone/>
            </a:pPr>
            <a:r>
              <a:rPr lang="en-IN"/>
              <a:t>{</a:t>
            </a:r>
            <a:endParaRPr/>
          </a:p>
          <a:p>
            <a:pPr indent="0" lvl="0" marL="0" rtl="0" algn="l">
              <a:spcBef>
                <a:spcPts val="1000"/>
              </a:spcBef>
              <a:spcAft>
                <a:spcPts val="0"/>
              </a:spcAft>
              <a:buClr>
                <a:schemeClr val="dk1"/>
              </a:buClr>
              <a:buSzPct val="39285"/>
              <a:buFont typeface="Arial"/>
              <a:buNone/>
            </a:pPr>
            <a:r>
              <a:rPr lang="en-IN"/>
              <a:t>m = x; n = y ;</a:t>
            </a:r>
            <a:endParaRPr/>
          </a:p>
          <a:p>
            <a:pPr indent="0" lvl="0" marL="0" rtl="0" algn="l">
              <a:spcBef>
                <a:spcPts val="1000"/>
              </a:spcBef>
              <a:spcAft>
                <a:spcPts val="0"/>
              </a:spcAft>
              <a:buClr>
                <a:schemeClr val="dk1"/>
              </a:buClr>
              <a:buSzPct val="39285"/>
              <a:buFont typeface="Arial"/>
              <a:buNone/>
            </a:pPr>
            <a:r>
              <a:rPr lang="en-IN"/>
              <a:t>}</a:t>
            </a:r>
            <a:endParaRPr/>
          </a:p>
          <a:p>
            <a:pPr indent="0" lvl="0" marL="0" rtl="0" algn="l">
              <a:spcBef>
                <a:spcPts val="1000"/>
              </a:spcBef>
              <a:spcAft>
                <a:spcPts val="0"/>
              </a:spcAft>
              <a:buClr>
                <a:schemeClr val="dk1"/>
              </a:buClr>
              <a:buSzPct val="39285"/>
              <a:buFont typeface="Arial"/>
              <a:buNone/>
            </a:pPr>
            <a:r>
              <a:t/>
            </a:r>
            <a:endParaRPr/>
          </a:p>
          <a:p>
            <a:pPr indent="0" lvl="0" marL="0" rtl="0" algn="l">
              <a:spcBef>
                <a:spcPts val="1000"/>
              </a:spcBef>
              <a:spcAft>
                <a:spcPts val="0"/>
              </a:spcAft>
              <a:buNone/>
            </a:pPr>
            <a:r>
              <a:t/>
            </a:r>
            <a:endParaRPr/>
          </a:p>
        </p:txBody>
      </p:sp>
      <p:sp>
        <p:nvSpPr>
          <p:cNvPr id="552" name="Google Shape;552;g2ec613b50c5_0_66"/>
          <p:cNvSpPr txBox="1"/>
          <p:nvPr>
            <p:ph idx="2" type="body"/>
          </p:nvPr>
        </p:nvSpPr>
        <p:spPr>
          <a:xfrm>
            <a:off x="6172200" y="1134000"/>
            <a:ext cx="5181600" cy="5042700"/>
          </a:xfrm>
          <a:prstGeom prst="rect">
            <a:avLst/>
          </a:prstGeom>
        </p:spPr>
        <p:txBody>
          <a:bodyPr anchorCtr="0" anchor="t" bIns="45700" lIns="91425" spcFirstLastPara="1" rIns="91425" wrap="square" tIns="45700">
            <a:normAutofit fontScale="62500" lnSpcReduction="20000"/>
          </a:bodyPr>
          <a:lstStyle/>
          <a:p>
            <a:pPr indent="0" lvl="0" marL="0" rtl="0" algn="l">
              <a:spcBef>
                <a:spcPts val="1000"/>
              </a:spcBef>
              <a:spcAft>
                <a:spcPts val="0"/>
              </a:spcAft>
              <a:buClr>
                <a:schemeClr val="dk1"/>
              </a:buClr>
              <a:buSzPct val="39285"/>
              <a:buFont typeface="Arial"/>
              <a:buNone/>
            </a:pPr>
            <a:r>
              <a:rPr lang="en-IN"/>
              <a:t>void main()</a:t>
            </a:r>
            <a:endParaRPr/>
          </a:p>
          <a:p>
            <a:pPr indent="0" lvl="0" marL="0" rtl="0" algn="l">
              <a:spcBef>
                <a:spcPts val="1000"/>
              </a:spcBef>
              <a:spcAft>
                <a:spcPts val="0"/>
              </a:spcAft>
              <a:buClr>
                <a:schemeClr val="dk1"/>
              </a:buClr>
              <a:buSzPct val="39285"/>
              <a:buFont typeface="Arial"/>
              <a:buNone/>
            </a:pPr>
            <a:r>
              <a:rPr lang="en-IN"/>
              <a:t>{</a:t>
            </a:r>
            <a:endParaRPr/>
          </a:p>
          <a:p>
            <a:pPr indent="0" lvl="0" marL="0" rtl="0" algn="l">
              <a:spcBef>
                <a:spcPts val="1000"/>
              </a:spcBef>
              <a:spcAft>
                <a:spcPts val="0"/>
              </a:spcAft>
              <a:buClr>
                <a:schemeClr val="dk1"/>
              </a:buClr>
              <a:buSzPct val="39285"/>
              <a:buFont typeface="Arial"/>
              <a:buNone/>
            </a:pPr>
            <a:r>
              <a:rPr lang="en-IN"/>
              <a:t>integer int1 (0, 100) ;// IMPLICIT call</a:t>
            </a:r>
            <a:endParaRPr/>
          </a:p>
          <a:p>
            <a:pPr indent="0" lvl="0" marL="0" rtl="0" algn="l">
              <a:spcBef>
                <a:spcPts val="1000"/>
              </a:spcBef>
              <a:spcAft>
                <a:spcPts val="0"/>
              </a:spcAft>
              <a:buClr>
                <a:schemeClr val="dk1"/>
              </a:buClr>
              <a:buSzPct val="39285"/>
              <a:buFont typeface="Arial"/>
              <a:buNone/>
            </a:pPr>
            <a:r>
              <a:rPr lang="en-IN"/>
              <a:t>integer int2 = integer (25, 75); // EXPLICIT call</a:t>
            </a:r>
            <a:endParaRPr/>
          </a:p>
          <a:p>
            <a:pPr indent="0" lvl="0" marL="0" rtl="0" algn="l">
              <a:spcBef>
                <a:spcPts val="1000"/>
              </a:spcBef>
              <a:spcAft>
                <a:spcPts val="0"/>
              </a:spcAft>
              <a:buClr>
                <a:schemeClr val="dk1"/>
              </a:buClr>
              <a:buSzPct val="39285"/>
              <a:buFont typeface="Arial"/>
              <a:buNone/>
            </a:pPr>
            <a:r>
              <a:rPr lang="en-IN"/>
              <a:t>int1.display();</a:t>
            </a:r>
            <a:endParaRPr/>
          </a:p>
          <a:p>
            <a:pPr indent="0" lvl="0" marL="0" rtl="0" algn="l">
              <a:spcBef>
                <a:spcPts val="1000"/>
              </a:spcBef>
              <a:spcAft>
                <a:spcPts val="0"/>
              </a:spcAft>
              <a:buClr>
                <a:schemeClr val="dk1"/>
              </a:buClr>
              <a:buSzPct val="39285"/>
              <a:buFont typeface="Arial"/>
              <a:buNone/>
            </a:pPr>
            <a:r>
              <a:rPr lang="en-IN"/>
              <a:t>int2.display();</a:t>
            </a:r>
            <a:endParaRPr/>
          </a:p>
          <a:p>
            <a:pPr indent="0" lvl="0" marL="0" rtl="0" algn="l">
              <a:spcBef>
                <a:spcPts val="1000"/>
              </a:spcBef>
              <a:spcAft>
                <a:spcPts val="0"/>
              </a:spcAft>
              <a:buClr>
                <a:schemeClr val="dk1"/>
              </a:buClr>
              <a:buSzPct val="39285"/>
              <a:buFont typeface="Arial"/>
              <a:buNone/>
            </a:pPr>
            <a:r>
              <a:rPr lang="en-IN"/>
              <a:t>getch();</a:t>
            </a:r>
            <a:endParaRPr/>
          </a:p>
          <a:p>
            <a:pPr indent="0" lvl="0" marL="0" rtl="0" algn="l">
              <a:spcBef>
                <a:spcPts val="1000"/>
              </a:spcBef>
              <a:spcAft>
                <a:spcPts val="0"/>
              </a:spcAft>
              <a:buClr>
                <a:schemeClr val="dk1"/>
              </a:buClr>
              <a:buSzPct val="39285"/>
              <a:buFont typeface="Arial"/>
              <a:buNone/>
            </a:pPr>
            <a:r>
              <a:rPr lang="en-IN"/>
              <a:t>}</a:t>
            </a:r>
            <a:endParaRPr/>
          </a:p>
          <a:p>
            <a:pPr indent="0" lvl="0" marL="0" rtl="0" algn="l">
              <a:spcBef>
                <a:spcPts val="1000"/>
              </a:spcBef>
              <a:spcAft>
                <a:spcPts val="0"/>
              </a:spcAft>
              <a:buClr>
                <a:schemeClr val="dk1"/>
              </a:buClr>
              <a:buSzPct val="39285"/>
              <a:buFont typeface="Arial"/>
              <a:buNone/>
            </a:pPr>
            <a:r>
              <a:rPr lang="en-IN"/>
              <a:t>/*Output:</a:t>
            </a:r>
            <a:endParaRPr/>
          </a:p>
          <a:p>
            <a:pPr indent="0" lvl="0" marL="0" rtl="0" algn="l">
              <a:spcBef>
                <a:spcPts val="1000"/>
              </a:spcBef>
              <a:spcAft>
                <a:spcPts val="0"/>
              </a:spcAft>
              <a:buClr>
                <a:schemeClr val="dk1"/>
              </a:buClr>
              <a:buSzPct val="39285"/>
              <a:buFont typeface="Arial"/>
              <a:buNone/>
            </a:pPr>
            <a:r>
              <a:t/>
            </a:r>
            <a:endParaRPr/>
          </a:p>
          <a:p>
            <a:pPr indent="0" lvl="0" marL="0" rtl="0" algn="l">
              <a:spcBef>
                <a:spcPts val="1000"/>
              </a:spcBef>
              <a:spcAft>
                <a:spcPts val="0"/>
              </a:spcAft>
              <a:buClr>
                <a:schemeClr val="dk1"/>
              </a:buClr>
              <a:buSzPct val="39285"/>
              <a:buFont typeface="Arial"/>
              <a:buNone/>
            </a:pPr>
            <a:r>
              <a:rPr lang="en-IN"/>
              <a:t> m=0                                                                            </a:t>
            </a:r>
            <a:endParaRPr/>
          </a:p>
          <a:p>
            <a:pPr indent="0" lvl="0" marL="0" rtl="0" algn="l">
              <a:spcBef>
                <a:spcPts val="1000"/>
              </a:spcBef>
              <a:spcAft>
                <a:spcPts val="0"/>
              </a:spcAft>
              <a:buClr>
                <a:schemeClr val="dk1"/>
              </a:buClr>
              <a:buSzPct val="39285"/>
              <a:buFont typeface="Arial"/>
              <a:buNone/>
            </a:pPr>
            <a:r>
              <a:rPr lang="en-IN"/>
              <a:t> n=100                                                                          </a:t>
            </a:r>
            <a:endParaRPr/>
          </a:p>
          <a:p>
            <a:pPr indent="0" lvl="0" marL="0" rtl="0" algn="l">
              <a:spcBef>
                <a:spcPts val="1000"/>
              </a:spcBef>
              <a:spcAft>
                <a:spcPts val="0"/>
              </a:spcAft>
              <a:buClr>
                <a:schemeClr val="dk1"/>
              </a:buClr>
              <a:buSzPct val="39285"/>
              <a:buFont typeface="Arial"/>
              <a:buNone/>
            </a:pPr>
            <a:r>
              <a:rPr lang="en-IN"/>
              <a:t> m=25                                                                           </a:t>
            </a:r>
            <a:endParaRPr/>
          </a:p>
          <a:p>
            <a:pPr indent="0" lvl="0" marL="0" rtl="0" algn="l">
              <a:spcBef>
                <a:spcPts val="1000"/>
              </a:spcBef>
              <a:spcAft>
                <a:spcPts val="0"/>
              </a:spcAft>
              <a:buClr>
                <a:schemeClr val="dk1"/>
              </a:buClr>
              <a:buSzPct val="39285"/>
              <a:buFont typeface="Arial"/>
              <a:buNone/>
            </a:pPr>
            <a:r>
              <a:rPr lang="en-IN"/>
              <a:t> n=75</a:t>
            </a:r>
            <a:endParaRPr/>
          </a:p>
          <a:p>
            <a:pPr indent="0" lvl="0" marL="0" rtl="0" algn="l">
              <a:spcBef>
                <a:spcPts val="1000"/>
              </a:spcBef>
              <a:spcAft>
                <a:spcPts val="0"/>
              </a:spcAft>
              <a:buClr>
                <a:schemeClr val="dk1"/>
              </a:buClr>
              <a:buSzPct val="39285"/>
              <a:buFont typeface="Arial"/>
              <a:buNone/>
            </a:pPr>
            <a:r>
              <a:rPr lang="en-IN"/>
              <a:t> */</a:t>
            </a:r>
            <a:endParaRPr/>
          </a:p>
          <a:p>
            <a:pPr indent="0" lvl="0" marL="0" rtl="0" algn="l">
              <a:spcBef>
                <a:spcPts val="1000"/>
              </a:spcBef>
              <a:spcAft>
                <a:spcPts val="0"/>
              </a:spcAft>
              <a:buNone/>
            </a:pPr>
            <a:r>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g2ec613b50c5_0_212"/>
          <p:cNvSpPr txBox="1"/>
          <p:nvPr>
            <p:ph type="title"/>
          </p:nvPr>
        </p:nvSpPr>
        <p:spPr>
          <a:xfrm>
            <a:off x="838200" y="365125"/>
            <a:ext cx="10515600" cy="4314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t/>
            </a:r>
            <a:endParaRPr/>
          </a:p>
        </p:txBody>
      </p:sp>
      <p:sp>
        <p:nvSpPr>
          <p:cNvPr id="558" name="Google Shape;558;g2ec613b50c5_0_212"/>
          <p:cNvSpPr txBox="1"/>
          <p:nvPr>
            <p:ph idx="1" type="body"/>
          </p:nvPr>
        </p:nvSpPr>
        <p:spPr>
          <a:xfrm>
            <a:off x="838200" y="1026000"/>
            <a:ext cx="5181600" cy="5150700"/>
          </a:xfrm>
          <a:prstGeom prst="rect">
            <a:avLst/>
          </a:prstGeom>
        </p:spPr>
        <p:txBody>
          <a:bodyPr anchorCtr="0" anchor="t" bIns="45700" lIns="91425" spcFirstLastPara="1" rIns="91425" wrap="square" tIns="45700">
            <a:normAutofit fontScale="70000" lnSpcReduction="20000"/>
          </a:bodyPr>
          <a:lstStyle/>
          <a:p>
            <a:pPr indent="0" lvl="0" marL="0" rtl="0" algn="l">
              <a:lnSpc>
                <a:spcPct val="100000"/>
              </a:lnSpc>
              <a:spcBef>
                <a:spcPts val="0"/>
              </a:spcBef>
              <a:spcAft>
                <a:spcPts val="0"/>
              </a:spcAft>
              <a:buClr>
                <a:schemeClr val="dk1"/>
              </a:buClr>
              <a:buSzPct val="100000"/>
              <a:buFont typeface="Arial"/>
              <a:buNone/>
            </a:pPr>
            <a:r>
              <a:rPr lang="en-IN"/>
              <a:t>#include&lt;iostream.h&gt; </a:t>
            </a:r>
            <a:endParaRPr/>
          </a:p>
          <a:p>
            <a:pPr indent="0" lvl="0" marL="0" rtl="0" algn="l">
              <a:lnSpc>
                <a:spcPct val="100000"/>
              </a:lnSpc>
              <a:spcBef>
                <a:spcPts val="308"/>
              </a:spcBef>
              <a:spcAft>
                <a:spcPts val="0"/>
              </a:spcAft>
              <a:buClr>
                <a:schemeClr val="dk1"/>
              </a:buClr>
              <a:buSzPct val="100000"/>
              <a:buFont typeface="Arial"/>
              <a:buNone/>
            </a:pPr>
            <a:r>
              <a:rPr lang="en-IN"/>
              <a:t>#include&lt;conio.h&gt;</a:t>
            </a:r>
            <a:endParaRPr/>
          </a:p>
          <a:p>
            <a:pPr indent="0" lvl="0" marL="0" rtl="0" algn="l">
              <a:lnSpc>
                <a:spcPct val="100000"/>
              </a:lnSpc>
              <a:spcBef>
                <a:spcPts val="308"/>
              </a:spcBef>
              <a:spcAft>
                <a:spcPts val="0"/>
              </a:spcAft>
              <a:buClr>
                <a:schemeClr val="dk1"/>
              </a:buClr>
              <a:buSzPct val="100000"/>
              <a:buFont typeface="Arial"/>
              <a:buNone/>
            </a:pPr>
            <a:r>
              <a:rPr lang="en-IN"/>
              <a:t>#include&lt;string.h&gt;</a:t>
            </a:r>
            <a:endParaRPr/>
          </a:p>
          <a:p>
            <a:pPr indent="0" lvl="0" marL="0" rtl="0" algn="l">
              <a:lnSpc>
                <a:spcPct val="100000"/>
              </a:lnSpc>
              <a:spcBef>
                <a:spcPts val="308"/>
              </a:spcBef>
              <a:spcAft>
                <a:spcPts val="0"/>
              </a:spcAft>
              <a:buClr>
                <a:schemeClr val="dk1"/>
              </a:buClr>
              <a:buSzPct val="100000"/>
              <a:buFont typeface="Arial"/>
              <a:buNone/>
            </a:pPr>
            <a:r>
              <a:t/>
            </a:r>
            <a:endParaRPr/>
          </a:p>
          <a:p>
            <a:pPr indent="0" lvl="0" marL="0" rtl="0" algn="l">
              <a:lnSpc>
                <a:spcPct val="100000"/>
              </a:lnSpc>
              <a:spcBef>
                <a:spcPts val="308"/>
              </a:spcBef>
              <a:spcAft>
                <a:spcPts val="0"/>
              </a:spcAft>
              <a:buClr>
                <a:schemeClr val="dk1"/>
              </a:buClr>
              <a:buSzPct val="100000"/>
              <a:buFont typeface="Arial"/>
              <a:buNone/>
            </a:pPr>
            <a:r>
              <a:rPr lang="en-IN"/>
              <a:t>class Student</a:t>
            </a:r>
            <a:endParaRPr/>
          </a:p>
          <a:p>
            <a:pPr indent="0" lvl="0" marL="0" rtl="0" algn="l">
              <a:lnSpc>
                <a:spcPct val="100000"/>
              </a:lnSpc>
              <a:spcBef>
                <a:spcPts val="308"/>
              </a:spcBef>
              <a:spcAft>
                <a:spcPts val="0"/>
              </a:spcAft>
              <a:buClr>
                <a:schemeClr val="dk1"/>
              </a:buClr>
              <a:buSzPct val="100000"/>
              <a:buFont typeface="Arial"/>
              <a:buNone/>
            </a:pPr>
            <a:r>
              <a:rPr lang="en-IN"/>
              <a:t>{</a:t>
            </a:r>
            <a:endParaRPr/>
          </a:p>
          <a:p>
            <a:pPr indent="0" lvl="0" marL="0" rtl="0" algn="l">
              <a:lnSpc>
                <a:spcPct val="100000"/>
              </a:lnSpc>
              <a:spcBef>
                <a:spcPts val="308"/>
              </a:spcBef>
              <a:spcAft>
                <a:spcPts val="0"/>
              </a:spcAft>
              <a:buClr>
                <a:schemeClr val="dk1"/>
              </a:buClr>
              <a:buSzPct val="100000"/>
              <a:buFont typeface="Arial"/>
              <a:buNone/>
            </a:pPr>
            <a:r>
              <a:rPr lang="en-IN"/>
              <a:t>int Roll;</a:t>
            </a:r>
            <a:endParaRPr/>
          </a:p>
          <a:p>
            <a:pPr indent="0" lvl="0" marL="0" rtl="0" algn="l">
              <a:lnSpc>
                <a:spcPct val="100000"/>
              </a:lnSpc>
              <a:spcBef>
                <a:spcPts val="308"/>
              </a:spcBef>
              <a:spcAft>
                <a:spcPts val="0"/>
              </a:spcAft>
              <a:buClr>
                <a:schemeClr val="dk1"/>
              </a:buClr>
              <a:buSzPct val="100000"/>
              <a:buFont typeface="Arial"/>
              <a:buNone/>
            </a:pPr>
            <a:r>
              <a:rPr lang="en-IN"/>
              <a:t>char Name[25];</a:t>
            </a:r>
            <a:endParaRPr/>
          </a:p>
          <a:p>
            <a:pPr indent="0" lvl="0" marL="0" rtl="0" algn="l">
              <a:lnSpc>
                <a:spcPct val="100000"/>
              </a:lnSpc>
              <a:spcBef>
                <a:spcPts val="308"/>
              </a:spcBef>
              <a:spcAft>
                <a:spcPts val="0"/>
              </a:spcAft>
              <a:buClr>
                <a:schemeClr val="dk1"/>
              </a:buClr>
              <a:buSzPct val="100000"/>
              <a:buFont typeface="Arial"/>
              <a:buNone/>
            </a:pPr>
            <a:r>
              <a:rPr lang="en-IN"/>
              <a:t> float Marks;</a:t>
            </a:r>
            <a:endParaRPr/>
          </a:p>
          <a:p>
            <a:pPr indent="0" lvl="0" marL="0" rtl="0" algn="l">
              <a:lnSpc>
                <a:spcPct val="100000"/>
              </a:lnSpc>
              <a:spcBef>
                <a:spcPts val="308"/>
              </a:spcBef>
              <a:spcAft>
                <a:spcPts val="0"/>
              </a:spcAft>
              <a:buClr>
                <a:schemeClr val="dk1"/>
              </a:buClr>
              <a:buSzPct val="100000"/>
              <a:buFont typeface="Arial"/>
              <a:buNone/>
            </a:pPr>
            <a:r>
              <a:rPr lang="en-IN"/>
              <a:t>public:</a:t>
            </a:r>
            <a:endParaRPr/>
          </a:p>
          <a:p>
            <a:pPr indent="0" lvl="0" marL="0" rtl="0" algn="l">
              <a:lnSpc>
                <a:spcPct val="100000"/>
              </a:lnSpc>
              <a:spcBef>
                <a:spcPts val="308"/>
              </a:spcBef>
              <a:spcAft>
                <a:spcPts val="0"/>
              </a:spcAft>
              <a:buClr>
                <a:schemeClr val="dk1"/>
              </a:buClr>
              <a:buSzPct val="100000"/>
              <a:buFont typeface="Arial"/>
              <a:buNone/>
            </a:pPr>
            <a:r>
              <a:rPr lang="en-IN"/>
              <a:t>Student(int r,char nm[],float m) //Parameterized Constructor</a:t>
            </a:r>
            <a:endParaRPr/>
          </a:p>
          <a:p>
            <a:pPr indent="0" lvl="0" marL="0" rtl="0" algn="l">
              <a:lnSpc>
                <a:spcPct val="100000"/>
              </a:lnSpc>
              <a:spcBef>
                <a:spcPts val="308"/>
              </a:spcBef>
              <a:spcAft>
                <a:spcPts val="0"/>
              </a:spcAft>
              <a:buClr>
                <a:schemeClr val="dk1"/>
              </a:buClr>
              <a:buSzPct val="100000"/>
              <a:buFont typeface="Arial"/>
              <a:buNone/>
            </a:pPr>
            <a:r>
              <a:rPr lang="en-IN"/>
              <a:t>{</a:t>
            </a:r>
            <a:endParaRPr/>
          </a:p>
          <a:p>
            <a:pPr indent="0" lvl="0" marL="0" rtl="0" algn="l">
              <a:lnSpc>
                <a:spcPct val="100000"/>
              </a:lnSpc>
              <a:spcBef>
                <a:spcPts val="308"/>
              </a:spcBef>
              <a:spcAft>
                <a:spcPts val="0"/>
              </a:spcAft>
              <a:buClr>
                <a:schemeClr val="dk1"/>
              </a:buClr>
              <a:buSzPct val="100000"/>
              <a:buFont typeface="Arial"/>
              <a:buNone/>
            </a:pPr>
            <a:r>
              <a:rPr lang="en-IN"/>
              <a:t>Roll = r;</a:t>
            </a:r>
            <a:endParaRPr/>
          </a:p>
          <a:p>
            <a:pPr indent="0" lvl="0" marL="0" rtl="0" algn="l">
              <a:lnSpc>
                <a:spcPct val="100000"/>
              </a:lnSpc>
              <a:spcBef>
                <a:spcPts val="308"/>
              </a:spcBef>
              <a:spcAft>
                <a:spcPts val="0"/>
              </a:spcAft>
              <a:buClr>
                <a:schemeClr val="dk1"/>
              </a:buClr>
              <a:buSzPct val="100000"/>
              <a:buFont typeface="Arial"/>
              <a:buNone/>
            </a:pPr>
            <a:r>
              <a:rPr lang="en-IN"/>
              <a:t>strcpy(Name,nm);</a:t>
            </a:r>
            <a:endParaRPr/>
          </a:p>
          <a:p>
            <a:pPr indent="0" lvl="0" marL="0" rtl="0" algn="l">
              <a:lnSpc>
                <a:spcPct val="100000"/>
              </a:lnSpc>
              <a:spcBef>
                <a:spcPts val="308"/>
              </a:spcBef>
              <a:spcAft>
                <a:spcPts val="0"/>
              </a:spcAft>
              <a:buClr>
                <a:schemeClr val="dk1"/>
              </a:buClr>
              <a:buSzPct val="100000"/>
              <a:buFont typeface="Arial"/>
              <a:buNone/>
            </a:pPr>
            <a:r>
              <a:rPr lang="en-IN"/>
              <a:t>Marks = m;</a:t>
            </a:r>
            <a:endParaRPr/>
          </a:p>
          <a:p>
            <a:pPr indent="0" lvl="0" marL="0" rtl="0" algn="l">
              <a:lnSpc>
                <a:spcPct val="100000"/>
              </a:lnSpc>
              <a:spcBef>
                <a:spcPts val="308"/>
              </a:spcBef>
              <a:spcAft>
                <a:spcPts val="0"/>
              </a:spcAft>
              <a:buClr>
                <a:schemeClr val="dk1"/>
              </a:buClr>
              <a:buSzPct val="100000"/>
              <a:buFont typeface="Arial"/>
              <a:buNone/>
            </a:pPr>
            <a:r>
              <a:rPr lang="en-IN"/>
              <a:t> }</a:t>
            </a:r>
            <a:endParaRPr/>
          </a:p>
          <a:p>
            <a:pPr indent="0" lvl="0" marL="0" rtl="0" algn="l">
              <a:spcBef>
                <a:spcPts val="1000"/>
              </a:spcBef>
              <a:spcAft>
                <a:spcPts val="0"/>
              </a:spcAft>
              <a:buNone/>
            </a:pPr>
            <a:r>
              <a:t/>
            </a:r>
            <a:endParaRPr/>
          </a:p>
        </p:txBody>
      </p:sp>
      <p:sp>
        <p:nvSpPr>
          <p:cNvPr id="559" name="Google Shape;559;g2ec613b50c5_0_212"/>
          <p:cNvSpPr txBox="1"/>
          <p:nvPr>
            <p:ph idx="2" type="body"/>
          </p:nvPr>
        </p:nvSpPr>
        <p:spPr>
          <a:xfrm>
            <a:off x="6172200" y="1107000"/>
            <a:ext cx="5181600" cy="5069700"/>
          </a:xfrm>
          <a:prstGeom prst="rect">
            <a:avLst/>
          </a:prstGeom>
        </p:spPr>
        <p:txBody>
          <a:bodyPr anchorCtr="0" anchor="t" bIns="45700" lIns="91425" spcFirstLastPara="1" rIns="91425" wrap="square" tIns="45700">
            <a:normAutofit fontScale="55000" lnSpcReduction="20000"/>
          </a:bodyPr>
          <a:lstStyle/>
          <a:p>
            <a:pPr indent="0" lvl="0" marL="0" rtl="0" algn="l">
              <a:lnSpc>
                <a:spcPct val="100000"/>
              </a:lnSpc>
              <a:spcBef>
                <a:spcPts val="0"/>
              </a:spcBef>
              <a:spcAft>
                <a:spcPts val="0"/>
              </a:spcAft>
              <a:buClr>
                <a:schemeClr val="dk1"/>
              </a:buClr>
              <a:buSzPct val="100000"/>
              <a:buFont typeface="Arial"/>
              <a:buNone/>
            </a:pPr>
            <a:r>
              <a:rPr lang="en-IN"/>
              <a:t>void Display()</a:t>
            </a:r>
            <a:endParaRPr/>
          </a:p>
          <a:p>
            <a:pPr indent="0" lvl="0" marL="0" rtl="0" algn="l">
              <a:lnSpc>
                <a:spcPct val="100000"/>
              </a:lnSpc>
              <a:spcBef>
                <a:spcPts val="308"/>
              </a:spcBef>
              <a:spcAft>
                <a:spcPts val="0"/>
              </a:spcAft>
              <a:buClr>
                <a:schemeClr val="dk1"/>
              </a:buClr>
              <a:buSzPct val="100000"/>
              <a:buFont typeface="Arial"/>
              <a:buNone/>
            </a:pPr>
            <a:r>
              <a:rPr lang="en-IN"/>
              <a:t>{</a:t>
            </a:r>
            <a:endParaRPr/>
          </a:p>
          <a:p>
            <a:pPr indent="0" lvl="0" marL="0" rtl="0" algn="l">
              <a:lnSpc>
                <a:spcPct val="100000"/>
              </a:lnSpc>
              <a:spcBef>
                <a:spcPts val="308"/>
              </a:spcBef>
              <a:spcAft>
                <a:spcPts val="0"/>
              </a:spcAft>
              <a:buClr>
                <a:schemeClr val="dk1"/>
              </a:buClr>
              <a:buSzPct val="100000"/>
              <a:buFont typeface="Arial"/>
              <a:buNone/>
            </a:pPr>
            <a:r>
              <a:rPr lang="en-IN"/>
              <a:t>cout&lt;&lt;"\n\tRoll : "&lt;&lt;Roll; cout&lt;&lt;"\n\tName : "&lt;&lt;Name;</a:t>
            </a:r>
            <a:endParaRPr/>
          </a:p>
          <a:p>
            <a:pPr indent="0" lvl="0" marL="0" rtl="0" algn="l">
              <a:lnSpc>
                <a:spcPct val="100000"/>
              </a:lnSpc>
              <a:spcBef>
                <a:spcPts val="308"/>
              </a:spcBef>
              <a:spcAft>
                <a:spcPts val="0"/>
              </a:spcAft>
              <a:buClr>
                <a:schemeClr val="dk1"/>
              </a:buClr>
              <a:buSzPct val="100000"/>
              <a:buFont typeface="Arial"/>
              <a:buNone/>
            </a:pPr>
            <a:r>
              <a:rPr lang="en-IN"/>
              <a:t>cout&lt;&lt;"\n\tMarks : "&lt;&lt;Marks;</a:t>
            </a:r>
            <a:endParaRPr/>
          </a:p>
          <a:p>
            <a:pPr indent="0" lvl="0" marL="0" rtl="0" algn="l">
              <a:lnSpc>
                <a:spcPct val="100000"/>
              </a:lnSpc>
              <a:spcBef>
                <a:spcPts val="308"/>
              </a:spcBef>
              <a:spcAft>
                <a:spcPts val="0"/>
              </a:spcAft>
              <a:buClr>
                <a:schemeClr val="dk1"/>
              </a:buClr>
              <a:buSzPct val="100000"/>
              <a:buFont typeface="Arial"/>
              <a:buNone/>
            </a:pPr>
            <a:r>
              <a:rPr lang="en-IN"/>
              <a:t>}</a:t>
            </a:r>
            <a:endParaRPr/>
          </a:p>
          <a:p>
            <a:pPr indent="0" lvl="0" marL="0" rtl="0" algn="l">
              <a:lnSpc>
                <a:spcPct val="100000"/>
              </a:lnSpc>
              <a:spcBef>
                <a:spcPts val="308"/>
              </a:spcBef>
              <a:spcAft>
                <a:spcPts val="0"/>
              </a:spcAft>
              <a:buClr>
                <a:schemeClr val="dk1"/>
              </a:buClr>
              <a:buSzPct val="100000"/>
              <a:buFont typeface="Arial"/>
              <a:buNone/>
            </a:pPr>
            <a:r>
              <a:rPr lang="en-IN"/>
              <a:t> };</a:t>
            </a:r>
            <a:endParaRPr/>
          </a:p>
          <a:p>
            <a:pPr indent="0" lvl="0" marL="0" rtl="0" algn="l">
              <a:lnSpc>
                <a:spcPct val="100000"/>
              </a:lnSpc>
              <a:spcBef>
                <a:spcPts val="308"/>
              </a:spcBef>
              <a:spcAft>
                <a:spcPts val="0"/>
              </a:spcAft>
              <a:buClr>
                <a:schemeClr val="dk1"/>
              </a:buClr>
              <a:buSzPct val="100000"/>
              <a:buFont typeface="Arial"/>
              <a:buNone/>
            </a:pPr>
            <a:r>
              <a:rPr lang="en-IN"/>
              <a:t>void main()</a:t>
            </a:r>
            <a:endParaRPr/>
          </a:p>
          <a:p>
            <a:pPr indent="0" lvl="0" marL="0" rtl="0" algn="l">
              <a:lnSpc>
                <a:spcPct val="100000"/>
              </a:lnSpc>
              <a:spcBef>
                <a:spcPts val="308"/>
              </a:spcBef>
              <a:spcAft>
                <a:spcPts val="0"/>
              </a:spcAft>
              <a:buClr>
                <a:schemeClr val="dk1"/>
              </a:buClr>
              <a:buSzPct val="100000"/>
              <a:buFont typeface="Arial"/>
              <a:buNone/>
            </a:pPr>
            <a:r>
              <a:rPr lang="en-IN"/>
              <a:t>{</a:t>
            </a:r>
            <a:endParaRPr/>
          </a:p>
          <a:p>
            <a:pPr indent="0" lvl="0" marL="0" rtl="0" algn="l">
              <a:lnSpc>
                <a:spcPct val="100000"/>
              </a:lnSpc>
              <a:spcBef>
                <a:spcPts val="308"/>
              </a:spcBef>
              <a:spcAft>
                <a:spcPts val="0"/>
              </a:spcAft>
              <a:buClr>
                <a:schemeClr val="dk1"/>
              </a:buClr>
              <a:buSzPct val="100000"/>
              <a:buFont typeface="Arial"/>
              <a:buNone/>
            </a:pPr>
            <a:r>
              <a:rPr lang="en-IN"/>
              <a:t>clrscr();</a:t>
            </a:r>
            <a:endParaRPr/>
          </a:p>
          <a:p>
            <a:pPr indent="0" lvl="0" marL="0" rtl="0" algn="l">
              <a:lnSpc>
                <a:spcPct val="100000"/>
              </a:lnSpc>
              <a:spcBef>
                <a:spcPts val="308"/>
              </a:spcBef>
              <a:spcAft>
                <a:spcPts val="0"/>
              </a:spcAft>
              <a:buClr>
                <a:schemeClr val="dk1"/>
              </a:buClr>
              <a:buSzPct val="100000"/>
              <a:buFont typeface="Arial"/>
              <a:buNone/>
            </a:pPr>
            <a:r>
              <a:rPr lang="en-IN"/>
              <a:t>Student S(2,"Sumit",89.63);  //Creating Object and passing values to Constructor</a:t>
            </a:r>
            <a:endParaRPr/>
          </a:p>
          <a:p>
            <a:pPr indent="0" lvl="0" marL="0" rtl="0" algn="l">
              <a:lnSpc>
                <a:spcPct val="100000"/>
              </a:lnSpc>
              <a:spcBef>
                <a:spcPts val="308"/>
              </a:spcBef>
              <a:spcAft>
                <a:spcPts val="0"/>
              </a:spcAft>
              <a:buClr>
                <a:schemeClr val="dk1"/>
              </a:buClr>
              <a:buSzPct val="100000"/>
              <a:buFont typeface="Arial"/>
              <a:buNone/>
            </a:pPr>
            <a:r>
              <a:rPr lang="en-IN"/>
              <a:t> S.Display();  //Displaying Student Details</a:t>
            </a:r>
            <a:endParaRPr/>
          </a:p>
          <a:p>
            <a:pPr indent="0" lvl="0" marL="0" rtl="0" algn="l">
              <a:lnSpc>
                <a:spcPct val="100000"/>
              </a:lnSpc>
              <a:spcBef>
                <a:spcPts val="308"/>
              </a:spcBef>
              <a:spcAft>
                <a:spcPts val="0"/>
              </a:spcAft>
              <a:buClr>
                <a:schemeClr val="dk1"/>
              </a:buClr>
              <a:buSzPct val="100000"/>
              <a:buFont typeface="Arial"/>
              <a:buNone/>
            </a:pPr>
            <a:r>
              <a:rPr lang="en-IN"/>
              <a:t>getch();</a:t>
            </a:r>
            <a:endParaRPr/>
          </a:p>
          <a:p>
            <a:pPr indent="0" lvl="0" marL="0" rtl="0" algn="l">
              <a:lnSpc>
                <a:spcPct val="100000"/>
              </a:lnSpc>
              <a:spcBef>
                <a:spcPts val="308"/>
              </a:spcBef>
              <a:spcAft>
                <a:spcPts val="0"/>
              </a:spcAft>
              <a:buClr>
                <a:schemeClr val="dk1"/>
              </a:buClr>
              <a:buSzPct val="100000"/>
              <a:buFont typeface="Arial"/>
              <a:buNone/>
            </a:pPr>
            <a:r>
              <a:rPr lang="en-IN"/>
              <a:t>}</a:t>
            </a:r>
            <a:endParaRPr/>
          </a:p>
          <a:p>
            <a:pPr indent="0" lvl="0" marL="0" rtl="0" algn="l">
              <a:lnSpc>
                <a:spcPct val="100000"/>
              </a:lnSpc>
              <a:spcBef>
                <a:spcPts val="308"/>
              </a:spcBef>
              <a:spcAft>
                <a:spcPts val="0"/>
              </a:spcAft>
              <a:buClr>
                <a:schemeClr val="dk1"/>
              </a:buClr>
              <a:buSzPct val="100000"/>
              <a:buFont typeface="Arial"/>
              <a:buNone/>
            </a:pPr>
            <a:r>
              <a:t/>
            </a:r>
            <a:endParaRPr/>
          </a:p>
          <a:p>
            <a:pPr indent="0" lvl="0" marL="0" rtl="0" algn="l">
              <a:lnSpc>
                <a:spcPct val="100000"/>
              </a:lnSpc>
              <a:spcBef>
                <a:spcPts val="308"/>
              </a:spcBef>
              <a:spcAft>
                <a:spcPts val="0"/>
              </a:spcAft>
              <a:buClr>
                <a:schemeClr val="dk1"/>
              </a:buClr>
              <a:buSzPct val="100000"/>
              <a:buFont typeface="Arial"/>
              <a:buNone/>
            </a:pPr>
            <a:r>
              <a:rPr lang="en-IN"/>
              <a:t>/*Output:</a:t>
            </a:r>
            <a:endParaRPr/>
          </a:p>
          <a:p>
            <a:pPr indent="0" lvl="0" marL="0" rtl="0" algn="l">
              <a:lnSpc>
                <a:spcPct val="100000"/>
              </a:lnSpc>
              <a:spcBef>
                <a:spcPts val="308"/>
              </a:spcBef>
              <a:spcAft>
                <a:spcPts val="0"/>
              </a:spcAft>
              <a:buClr>
                <a:schemeClr val="dk1"/>
              </a:buClr>
              <a:buSzPct val="100000"/>
              <a:buFont typeface="Arial"/>
              <a:buNone/>
            </a:pPr>
            <a:r>
              <a:t/>
            </a:r>
            <a:endParaRPr/>
          </a:p>
          <a:p>
            <a:pPr indent="0" lvl="0" marL="0" rtl="0" algn="l">
              <a:lnSpc>
                <a:spcPct val="100000"/>
              </a:lnSpc>
              <a:spcBef>
                <a:spcPts val="308"/>
              </a:spcBef>
              <a:spcAft>
                <a:spcPts val="0"/>
              </a:spcAft>
              <a:buClr>
                <a:schemeClr val="dk1"/>
              </a:buClr>
              <a:buSzPct val="100000"/>
              <a:buFont typeface="Arial"/>
              <a:buNone/>
            </a:pPr>
            <a:r>
              <a:rPr lang="en-IN"/>
              <a:t>        Roll : 2                                                                </a:t>
            </a:r>
            <a:endParaRPr/>
          </a:p>
          <a:p>
            <a:pPr indent="0" lvl="0" marL="0" rtl="0" algn="l">
              <a:lnSpc>
                <a:spcPct val="100000"/>
              </a:lnSpc>
              <a:spcBef>
                <a:spcPts val="308"/>
              </a:spcBef>
              <a:spcAft>
                <a:spcPts val="0"/>
              </a:spcAft>
              <a:buClr>
                <a:schemeClr val="dk1"/>
              </a:buClr>
              <a:buSzPct val="100000"/>
              <a:buFont typeface="Arial"/>
              <a:buNone/>
            </a:pPr>
            <a:r>
              <a:rPr lang="en-IN"/>
              <a:t>        Name : Sumit                                                            </a:t>
            </a:r>
            <a:endParaRPr/>
          </a:p>
          <a:p>
            <a:pPr indent="0" lvl="0" marL="0" rtl="0" algn="l">
              <a:lnSpc>
                <a:spcPct val="100000"/>
              </a:lnSpc>
              <a:spcBef>
                <a:spcPts val="308"/>
              </a:spcBef>
              <a:spcAft>
                <a:spcPts val="0"/>
              </a:spcAft>
              <a:buClr>
                <a:schemeClr val="dk1"/>
              </a:buClr>
              <a:buSzPct val="100000"/>
              <a:buFont typeface="Arial"/>
              <a:buNone/>
            </a:pPr>
            <a:r>
              <a:rPr lang="en-IN"/>
              <a:t>        Marks : 89.629997</a:t>
            </a:r>
            <a:endParaRPr/>
          </a:p>
          <a:p>
            <a:pPr indent="0" lvl="0" marL="0" rtl="0" algn="l">
              <a:lnSpc>
                <a:spcPct val="100000"/>
              </a:lnSpc>
              <a:spcBef>
                <a:spcPts val="308"/>
              </a:spcBef>
              <a:spcAft>
                <a:spcPts val="0"/>
              </a:spcAft>
              <a:buClr>
                <a:schemeClr val="dk1"/>
              </a:buClr>
              <a:buSzPct val="100000"/>
              <a:buFont typeface="Arial"/>
              <a:buNone/>
            </a:pPr>
            <a:r>
              <a:rPr lang="en-IN"/>
              <a:t>        */</a:t>
            </a:r>
            <a:endParaRPr/>
          </a:p>
          <a:p>
            <a:pPr indent="0" lvl="0" marL="0" rtl="0" algn="l">
              <a:spcBef>
                <a:spcPts val="1000"/>
              </a:spcBef>
              <a:spcAft>
                <a:spcPts val="0"/>
              </a:spcAft>
              <a:buNone/>
            </a:pPr>
            <a:r>
              <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g278623b34ec_0_0"/>
          <p:cNvSpPr txBox="1"/>
          <p:nvPr>
            <p:ph type="title"/>
          </p:nvPr>
        </p:nvSpPr>
        <p:spPr>
          <a:xfrm>
            <a:off x="838200" y="365125"/>
            <a:ext cx="10515600" cy="5799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t/>
            </a:r>
            <a:endParaRPr/>
          </a:p>
        </p:txBody>
      </p:sp>
      <p:sp>
        <p:nvSpPr>
          <p:cNvPr id="565" name="Google Shape;565;g278623b34ec_0_0"/>
          <p:cNvSpPr txBox="1"/>
          <p:nvPr>
            <p:ph idx="1" type="body"/>
          </p:nvPr>
        </p:nvSpPr>
        <p:spPr>
          <a:xfrm>
            <a:off x="838200" y="1188000"/>
            <a:ext cx="5181600" cy="4988700"/>
          </a:xfrm>
          <a:prstGeom prst="rect">
            <a:avLst/>
          </a:prstGeom>
        </p:spPr>
        <p:txBody>
          <a:bodyPr anchorCtr="0" anchor="t" bIns="45700" lIns="91425" spcFirstLastPara="1" rIns="91425" wrap="square" tIns="45700">
            <a:normAutofit fontScale="62500" lnSpcReduction="20000"/>
          </a:bodyPr>
          <a:lstStyle/>
          <a:p>
            <a:pPr indent="0" lvl="0" marL="0" rtl="0" algn="l">
              <a:lnSpc>
                <a:spcPct val="100000"/>
              </a:lnSpc>
              <a:spcBef>
                <a:spcPts val="0"/>
              </a:spcBef>
              <a:spcAft>
                <a:spcPts val="0"/>
              </a:spcAft>
              <a:buClr>
                <a:schemeClr val="dk1"/>
              </a:buClr>
              <a:buSzPct val="100000"/>
              <a:buFont typeface="Arial"/>
              <a:buNone/>
            </a:pPr>
            <a:r>
              <a:rPr lang="en-IN"/>
              <a:t>#include&lt;iostream.h&gt;</a:t>
            </a:r>
            <a:endParaRPr/>
          </a:p>
          <a:p>
            <a:pPr indent="0" lvl="0" marL="0" rtl="0" algn="l">
              <a:lnSpc>
                <a:spcPct val="100000"/>
              </a:lnSpc>
              <a:spcBef>
                <a:spcPts val="350"/>
              </a:spcBef>
              <a:spcAft>
                <a:spcPts val="0"/>
              </a:spcAft>
              <a:buClr>
                <a:schemeClr val="dk1"/>
              </a:buClr>
              <a:buSzPct val="100000"/>
              <a:buFont typeface="Arial"/>
              <a:buNone/>
            </a:pPr>
            <a:r>
              <a:rPr lang="en-IN"/>
              <a:t>#include&lt;conio.h&gt;</a:t>
            </a:r>
            <a:endParaRPr/>
          </a:p>
          <a:p>
            <a:pPr indent="0" lvl="0" marL="0" rtl="0" algn="l">
              <a:lnSpc>
                <a:spcPct val="100000"/>
              </a:lnSpc>
              <a:spcBef>
                <a:spcPts val="350"/>
              </a:spcBef>
              <a:spcAft>
                <a:spcPts val="0"/>
              </a:spcAft>
              <a:buClr>
                <a:schemeClr val="dk1"/>
              </a:buClr>
              <a:buSzPct val="100000"/>
              <a:buFont typeface="Arial"/>
              <a:buNone/>
            </a:pPr>
            <a:r>
              <a:rPr lang="en-IN"/>
              <a:t>class measure</a:t>
            </a:r>
            <a:endParaRPr/>
          </a:p>
          <a:p>
            <a:pPr indent="0" lvl="0" marL="0" rtl="0" algn="l">
              <a:lnSpc>
                <a:spcPct val="100000"/>
              </a:lnSpc>
              <a:spcBef>
                <a:spcPts val="350"/>
              </a:spcBef>
              <a:spcAft>
                <a:spcPts val="0"/>
              </a:spcAft>
              <a:buClr>
                <a:schemeClr val="dk1"/>
              </a:buClr>
              <a:buSzPct val="100000"/>
              <a:buFont typeface="Arial"/>
              <a:buNone/>
            </a:pPr>
            <a:r>
              <a:rPr lang="en-IN"/>
              <a:t>{</a:t>
            </a:r>
            <a:endParaRPr/>
          </a:p>
          <a:p>
            <a:pPr indent="0" lvl="0" marL="0" rtl="0" algn="l">
              <a:lnSpc>
                <a:spcPct val="100000"/>
              </a:lnSpc>
              <a:spcBef>
                <a:spcPts val="350"/>
              </a:spcBef>
              <a:spcAft>
                <a:spcPts val="0"/>
              </a:spcAft>
              <a:buClr>
                <a:schemeClr val="dk1"/>
              </a:buClr>
              <a:buSzPct val="100000"/>
              <a:buFont typeface="Arial"/>
              <a:buNone/>
            </a:pPr>
            <a:r>
              <a:rPr lang="en-IN"/>
              <a:t>int add1,add2,add3;</a:t>
            </a:r>
            <a:endParaRPr/>
          </a:p>
          <a:p>
            <a:pPr indent="0" lvl="0" marL="0" rtl="0" algn="l">
              <a:lnSpc>
                <a:spcPct val="100000"/>
              </a:lnSpc>
              <a:spcBef>
                <a:spcPts val="350"/>
              </a:spcBef>
              <a:spcAft>
                <a:spcPts val="0"/>
              </a:spcAft>
              <a:buClr>
                <a:schemeClr val="dk1"/>
              </a:buClr>
              <a:buSzPct val="100000"/>
              <a:buFont typeface="Arial"/>
              <a:buNone/>
            </a:pPr>
            <a:r>
              <a:rPr lang="en-IN"/>
              <a:t>public:</a:t>
            </a:r>
            <a:endParaRPr/>
          </a:p>
          <a:p>
            <a:pPr indent="0" lvl="0" marL="0" rtl="0" algn="l">
              <a:lnSpc>
                <a:spcPct val="100000"/>
              </a:lnSpc>
              <a:spcBef>
                <a:spcPts val="350"/>
              </a:spcBef>
              <a:spcAft>
                <a:spcPts val="0"/>
              </a:spcAft>
              <a:buClr>
                <a:schemeClr val="dk1"/>
              </a:buClr>
              <a:buSzPct val="100000"/>
              <a:buFont typeface="Arial"/>
              <a:buNone/>
            </a:pPr>
            <a:r>
              <a:rPr lang="en-IN"/>
              <a:t>measure(int m,int n)</a:t>
            </a:r>
            <a:endParaRPr/>
          </a:p>
          <a:p>
            <a:pPr indent="0" lvl="0" marL="0" rtl="0" algn="l">
              <a:lnSpc>
                <a:spcPct val="100000"/>
              </a:lnSpc>
              <a:spcBef>
                <a:spcPts val="350"/>
              </a:spcBef>
              <a:spcAft>
                <a:spcPts val="0"/>
              </a:spcAft>
              <a:buClr>
                <a:schemeClr val="dk1"/>
              </a:buClr>
              <a:buSzPct val="100000"/>
              <a:buFont typeface="Arial"/>
              <a:buNone/>
            </a:pPr>
            <a:r>
              <a:rPr lang="en-IN"/>
              <a:t>{</a:t>
            </a:r>
            <a:endParaRPr/>
          </a:p>
          <a:p>
            <a:pPr indent="0" lvl="0" marL="0" rtl="0" algn="l">
              <a:lnSpc>
                <a:spcPct val="100000"/>
              </a:lnSpc>
              <a:spcBef>
                <a:spcPts val="350"/>
              </a:spcBef>
              <a:spcAft>
                <a:spcPts val="0"/>
              </a:spcAft>
              <a:buClr>
                <a:schemeClr val="dk1"/>
              </a:buClr>
              <a:buSzPct val="100000"/>
              <a:buFont typeface="Arial"/>
              <a:buNone/>
            </a:pPr>
            <a:r>
              <a:rPr lang="en-IN"/>
              <a:t>add1=m;</a:t>
            </a:r>
            <a:endParaRPr/>
          </a:p>
          <a:p>
            <a:pPr indent="0" lvl="0" marL="0" rtl="0" algn="l">
              <a:lnSpc>
                <a:spcPct val="100000"/>
              </a:lnSpc>
              <a:spcBef>
                <a:spcPts val="350"/>
              </a:spcBef>
              <a:spcAft>
                <a:spcPts val="0"/>
              </a:spcAft>
              <a:buClr>
                <a:schemeClr val="dk1"/>
              </a:buClr>
              <a:buSzPct val="100000"/>
              <a:buFont typeface="Arial"/>
              <a:buNone/>
            </a:pPr>
            <a:r>
              <a:rPr lang="en-IN"/>
              <a:t>add2=n;</a:t>
            </a:r>
            <a:endParaRPr/>
          </a:p>
          <a:p>
            <a:pPr indent="0" lvl="0" marL="0" rtl="0" algn="l">
              <a:lnSpc>
                <a:spcPct val="100000"/>
              </a:lnSpc>
              <a:spcBef>
                <a:spcPts val="350"/>
              </a:spcBef>
              <a:spcAft>
                <a:spcPts val="0"/>
              </a:spcAft>
              <a:buClr>
                <a:schemeClr val="dk1"/>
              </a:buClr>
              <a:buSzPct val="100000"/>
              <a:buFont typeface="Arial"/>
              <a:buNone/>
            </a:pPr>
            <a:r>
              <a:rPr lang="en-IN"/>
              <a:t>}</a:t>
            </a:r>
            <a:endParaRPr/>
          </a:p>
          <a:p>
            <a:pPr indent="0" lvl="0" marL="0" rtl="0" algn="l">
              <a:lnSpc>
                <a:spcPct val="100000"/>
              </a:lnSpc>
              <a:spcBef>
                <a:spcPts val="350"/>
              </a:spcBef>
              <a:spcAft>
                <a:spcPts val="0"/>
              </a:spcAft>
              <a:buClr>
                <a:schemeClr val="dk1"/>
              </a:buClr>
              <a:buSzPct val="100000"/>
              <a:buFont typeface="Arial"/>
              <a:buNone/>
            </a:pPr>
            <a:r>
              <a:rPr lang="en-IN"/>
              <a:t>void dis()</a:t>
            </a:r>
            <a:endParaRPr/>
          </a:p>
          <a:p>
            <a:pPr indent="0" lvl="0" marL="0" rtl="0" algn="l">
              <a:lnSpc>
                <a:spcPct val="100000"/>
              </a:lnSpc>
              <a:spcBef>
                <a:spcPts val="350"/>
              </a:spcBef>
              <a:spcAft>
                <a:spcPts val="0"/>
              </a:spcAft>
              <a:buClr>
                <a:schemeClr val="dk1"/>
              </a:buClr>
              <a:buSzPct val="100000"/>
              <a:buFont typeface="Arial"/>
              <a:buNone/>
            </a:pPr>
            <a:r>
              <a:rPr lang="en-IN"/>
              <a:t>{</a:t>
            </a:r>
            <a:endParaRPr/>
          </a:p>
          <a:p>
            <a:pPr indent="0" lvl="0" marL="0" rtl="0" algn="l">
              <a:lnSpc>
                <a:spcPct val="100000"/>
              </a:lnSpc>
              <a:spcBef>
                <a:spcPts val="350"/>
              </a:spcBef>
              <a:spcAft>
                <a:spcPts val="0"/>
              </a:spcAft>
              <a:buClr>
                <a:schemeClr val="dk1"/>
              </a:buClr>
              <a:buSzPct val="100000"/>
              <a:buFont typeface="Arial"/>
              <a:buNone/>
            </a:pPr>
            <a:r>
              <a:rPr lang="en-IN"/>
              <a:t>add3=add1+add2;</a:t>
            </a:r>
            <a:endParaRPr/>
          </a:p>
          <a:p>
            <a:pPr indent="0" lvl="0" marL="0" rtl="0" algn="l">
              <a:lnSpc>
                <a:spcPct val="100000"/>
              </a:lnSpc>
              <a:spcBef>
                <a:spcPts val="350"/>
              </a:spcBef>
              <a:spcAft>
                <a:spcPts val="0"/>
              </a:spcAft>
              <a:buClr>
                <a:schemeClr val="dk1"/>
              </a:buClr>
              <a:buSzPct val="100000"/>
              <a:buFont typeface="Arial"/>
              <a:buNone/>
            </a:pPr>
            <a:r>
              <a:rPr lang="en-IN"/>
              <a:t>cout&lt;&lt;"Addition="&lt;&lt;add3;</a:t>
            </a:r>
            <a:endParaRPr/>
          </a:p>
          <a:p>
            <a:pPr indent="0" lvl="0" marL="0" rtl="0" algn="l">
              <a:lnSpc>
                <a:spcPct val="100000"/>
              </a:lnSpc>
              <a:spcBef>
                <a:spcPts val="350"/>
              </a:spcBef>
              <a:spcAft>
                <a:spcPts val="0"/>
              </a:spcAft>
              <a:buClr>
                <a:schemeClr val="dk1"/>
              </a:buClr>
              <a:buSzPct val="100000"/>
              <a:buFont typeface="Arial"/>
              <a:buNone/>
            </a:pPr>
            <a:r>
              <a:rPr lang="en-IN"/>
              <a:t>}</a:t>
            </a:r>
            <a:endParaRPr/>
          </a:p>
          <a:p>
            <a:pPr indent="0" lvl="0" marL="0" rtl="0" algn="l">
              <a:lnSpc>
                <a:spcPct val="100000"/>
              </a:lnSpc>
              <a:spcBef>
                <a:spcPts val="350"/>
              </a:spcBef>
              <a:spcAft>
                <a:spcPts val="0"/>
              </a:spcAft>
              <a:buClr>
                <a:schemeClr val="dk1"/>
              </a:buClr>
              <a:buSzPct val="100000"/>
              <a:buFont typeface="Arial"/>
              <a:buNone/>
            </a:pPr>
            <a:r>
              <a:rPr lang="en-IN"/>
              <a:t>};</a:t>
            </a:r>
            <a:endParaRPr/>
          </a:p>
          <a:p>
            <a:pPr indent="0" lvl="0" marL="0" rtl="0" algn="l">
              <a:spcBef>
                <a:spcPts val="1000"/>
              </a:spcBef>
              <a:spcAft>
                <a:spcPts val="0"/>
              </a:spcAft>
              <a:buNone/>
            </a:pPr>
            <a:r>
              <a:t/>
            </a:r>
            <a:endParaRPr/>
          </a:p>
        </p:txBody>
      </p:sp>
      <p:sp>
        <p:nvSpPr>
          <p:cNvPr id="566" name="Google Shape;566;g278623b34ec_0_0"/>
          <p:cNvSpPr txBox="1"/>
          <p:nvPr>
            <p:ph idx="2" type="body"/>
          </p:nvPr>
        </p:nvSpPr>
        <p:spPr>
          <a:xfrm>
            <a:off x="6172200" y="1188125"/>
            <a:ext cx="5181600" cy="4988700"/>
          </a:xfrm>
          <a:prstGeom prst="rect">
            <a:avLst/>
          </a:prstGeom>
        </p:spPr>
        <p:txBody>
          <a:bodyPr anchorCtr="0" anchor="t" bIns="45700" lIns="91425" spcFirstLastPara="1" rIns="91425" wrap="square" tIns="45700">
            <a:normAutofit lnSpcReduction="10000"/>
          </a:bodyPr>
          <a:lstStyle/>
          <a:p>
            <a:pPr indent="0" lvl="0" marL="0" rtl="0" algn="l">
              <a:lnSpc>
                <a:spcPct val="100000"/>
              </a:lnSpc>
              <a:spcBef>
                <a:spcPts val="0"/>
              </a:spcBef>
              <a:spcAft>
                <a:spcPts val="0"/>
              </a:spcAft>
              <a:buClr>
                <a:schemeClr val="dk1"/>
              </a:buClr>
              <a:buSzPts val="2800"/>
              <a:buFont typeface="Arial"/>
              <a:buNone/>
            </a:pPr>
            <a:r>
              <a:rPr lang="en-IN"/>
              <a:t>void main()</a:t>
            </a:r>
            <a:endParaRPr/>
          </a:p>
          <a:p>
            <a:pPr indent="0" lvl="0" marL="0" rtl="0" algn="l">
              <a:lnSpc>
                <a:spcPct val="100000"/>
              </a:lnSpc>
              <a:spcBef>
                <a:spcPts val="350"/>
              </a:spcBef>
              <a:spcAft>
                <a:spcPts val="0"/>
              </a:spcAft>
              <a:buClr>
                <a:schemeClr val="dk1"/>
              </a:buClr>
              <a:buSzPts val="2800"/>
              <a:buFont typeface="Arial"/>
              <a:buNone/>
            </a:pPr>
            <a:r>
              <a:rPr lang="en-IN"/>
              <a:t>{</a:t>
            </a:r>
            <a:endParaRPr/>
          </a:p>
          <a:p>
            <a:pPr indent="0" lvl="0" marL="0" rtl="0" algn="l">
              <a:lnSpc>
                <a:spcPct val="100000"/>
              </a:lnSpc>
              <a:spcBef>
                <a:spcPts val="350"/>
              </a:spcBef>
              <a:spcAft>
                <a:spcPts val="0"/>
              </a:spcAft>
              <a:buClr>
                <a:schemeClr val="dk1"/>
              </a:buClr>
              <a:buSzPts val="2800"/>
              <a:buFont typeface="Arial"/>
              <a:buNone/>
            </a:pPr>
            <a:r>
              <a:rPr lang="en-IN"/>
              <a:t>clrscr();</a:t>
            </a:r>
            <a:endParaRPr/>
          </a:p>
          <a:p>
            <a:pPr indent="0" lvl="0" marL="0" rtl="0" algn="l">
              <a:lnSpc>
                <a:spcPct val="100000"/>
              </a:lnSpc>
              <a:spcBef>
                <a:spcPts val="350"/>
              </a:spcBef>
              <a:spcAft>
                <a:spcPts val="0"/>
              </a:spcAft>
              <a:buClr>
                <a:schemeClr val="dk1"/>
              </a:buClr>
              <a:buSzPts val="2800"/>
              <a:buFont typeface="Arial"/>
              <a:buNone/>
            </a:pPr>
            <a:r>
              <a:rPr lang="en-IN"/>
              <a:t>measure me(10,12);</a:t>
            </a:r>
            <a:endParaRPr/>
          </a:p>
          <a:p>
            <a:pPr indent="0" lvl="0" marL="0" rtl="0" algn="l">
              <a:lnSpc>
                <a:spcPct val="100000"/>
              </a:lnSpc>
              <a:spcBef>
                <a:spcPts val="350"/>
              </a:spcBef>
              <a:spcAft>
                <a:spcPts val="0"/>
              </a:spcAft>
              <a:buClr>
                <a:schemeClr val="dk1"/>
              </a:buClr>
              <a:buSzPts val="2800"/>
              <a:buFont typeface="Arial"/>
              <a:buNone/>
            </a:pPr>
            <a:r>
              <a:rPr lang="en-IN"/>
              <a:t>me.dis();</a:t>
            </a:r>
            <a:endParaRPr/>
          </a:p>
          <a:p>
            <a:pPr indent="0" lvl="0" marL="0" rtl="0" algn="l">
              <a:lnSpc>
                <a:spcPct val="100000"/>
              </a:lnSpc>
              <a:spcBef>
                <a:spcPts val="350"/>
              </a:spcBef>
              <a:spcAft>
                <a:spcPts val="0"/>
              </a:spcAft>
              <a:buClr>
                <a:schemeClr val="dk1"/>
              </a:buClr>
              <a:buSzPts val="2800"/>
              <a:buFont typeface="Arial"/>
              <a:buNone/>
            </a:pPr>
            <a:r>
              <a:rPr lang="en-IN"/>
              <a:t>getch();</a:t>
            </a:r>
            <a:endParaRPr/>
          </a:p>
          <a:p>
            <a:pPr indent="0" lvl="0" marL="0" rtl="0" algn="l">
              <a:lnSpc>
                <a:spcPct val="100000"/>
              </a:lnSpc>
              <a:spcBef>
                <a:spcPts val="350"/>
              </a:spcBef>
              <a:spcAft>
                <a:spcPts val="0"/>
              </a:spcAft>
              <a:buClr>
                <a:schemeClr val="dk1"/>
              </a:buClr>
              <a:buSzPts val="2800"/>
              <a:buFont typeface="Arial"/>
              <a:buNone/>
            </a:pPr>
            <a:r>
              <a:rPr lang="en-IN"/>
              <a:t>}</a:t>
            </a:r>
            <a:endParaRPr/>
          </a:p>
          <a:p>
            <a:pPr indent="0" lvl="0" marL="0" rtl="0" algn="l">
              <a:lnSpc>
                <a:spcPct val="100000"/>
              </a:lnSpc>
              <a:spcBef>
                <a:spcPts val="350"/>
              </a:spcBef>
              <a:spcAft>
                <a:spcPts val="0"/>
              </a:spcAft>
              <a:buClr>
                <a:schemeClr val="dk1"/>
              </a:buClr>
              <a:buSzPts val="2800"/>
              <a:buFont typeface="Arial"/>
              <a:buNone/>
            </a:pPr>
            <a:r>
              <a:rPr lang="en-IN"/>
              <a:t>/*OUTPUT:-</a:t>
            </a:r>
            <a:endParaRPr/>
          </a:p>
          <a:p>
            <a:pPr indent="0" lvl="0" marL="0" rtl="0" algn="l">
              <a:lnSpc>
                <a:spcPct val="100000"/>
              </a:lnSpc>
              <a:spcBef>
                <a:spcPts val="350"/>
              </a:spcBef>
              <a:spcAft>
                <a:spcPts val="0"/>
              </a:spcAft>
              <a:buClr>
                <a:schemeClr val="dk1"/>
              </a:buClr>
              <a:buSzPts val="2800"/>
              <a:buFont typeface="Arial"/>
              <a:buNone/>
            </a:pPr>
            <a:r>
              <a:rPr lang="en-IN"/>
              <a:t>Addition=22</a:t>
            </a:r>
            <a:endParaRPr/>
          </a:p>
          <a:p>
            <a:pPr indent="0" lvl="0" marL="0" rtl="0" algn="l">
              <a:lnSpc>
                <a:spcPct val="100000"/>
              </a:lnSpc>
              <a:spcBef>
                <a:spcPts val="350"/>
              </a:spcBef>
              <a:spcAft>
                <a:spcPts val="0"/>
              </a:spcAft>
              <a:buClr>
                <a:schemeClr val="dk1"/>
              </a:buClr>
              <a:buSzPts val="2800"/>
              <a:buFont typeface="Arial"/>
              <a:buNone/>
            </a:pPr>
            <a:r>
              <a:rPr lang="en-IN"/>
              <a:t>*/</a:t>
            </a:r>
            <a:endParaRPr/>
          </a:p>
          <a:p>
            <a:pPr indent="0" lvl="0" marL="0" rtl="0" algn="l">
              <a:spcBef>
                <a:spcPts val="1000"/>
              </a:spcBef>
              <a:spcAft>
                <a:spcPts val="0"/>
              </a:spcAft>
              <a:buNone/>
            </a:pPr>
            <a:r>
              <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g278623b34ec_0_6"/>
          <p:cNvSpPr txBox="1"/>
          <p:nvPr>
            <p:ph type="title"/>
          </p:nvPr>
        </p:nvSpPr>
        <p:spPr>
          <a:xfrm>
            <a:off x="838200" y="365125"/>
            <a:ext cx="10515600" cy="4989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t/>
            </a:r>
            <a:endParaRPr/>
          </a:p>
        </p:txBody>
      </p:sp>
      <p:sp>
        <p:nvSpPr>
          <p:cNvPr id="572" name="Google Shape;572;g278623b34ec_0_6"/>
          <p:cNvSpPr txBox="1"/>
          <p:nvPr>
            <p:ph idx="1" type="body"/>
          </p:nvPr>
        </p:nvSpPr>
        <p:spPr>
          <a:xfrm>
            <a:off x="838200" y="1174500"/>
            <a:ext cx="5181600" cy="5002200"/>
          </a:xfrm>
          <a:prstGeom prst="rect">
            <a:avLst/>
          </a:prstGeom>
        </p:spPr>
        <p:txBody>
          <a:bodyPr anchorCtr="0" anchor="t" bIns="45700" lIns="91425" spcFirstLastPara="1" rIns="91425" wrap="square" tIns="45700">
            <a:normAutofit fontScale="62500" lnSpcReduction="20000"/>
          </a:bodyPr>
          <a:lstStyle/>
          <a:p>
            <a:pPr indent="0" lvl="0" marL="0" rtl="0" algn="l">
              <a:lnSpc>
                <a:spcPct val="100000"/>
              </a:lnSpc>
              <a:spcBef>
                <a:spcPts val="0"/>
              </a:spcBef>
              <a:spcAft>
                <a:spcPts val="0"/>
              </a:spcAft>
              <a:buClr>
                <a:schemeClr val="dk1"/>
              </a:buClr>
              <a:buSzPct val="100000"/>
              <a:buFont typeface="Arial"/>
              <a:buNone/>
            </a:pPr>
            <a:r>
              <a:rPr lang="en-IN"/>
              <a:t>#include&lt;iostream.h&gt;</a:t>
            </a:r>
            <a:endParaRPr/>
          </a:p>
          <a:p>
            <a:pPr indent="0" lvl="0" marL="0" rtl="0" algn="l">
              <a:lnSpc>
                <a:spcPct val="100000"/>
              </a:lnSpc>
              <a:spcBef>
                <a:spcPts val="350"/>
              </a:spcBef>
              <a:spcAft>
                <a:spcPts val="0"/>
              </a:spcAft>
              <a:buClr>
                <a:schemeClr val="dk1"/>
              </a:buClr>
              <a:buSzPct val="100000"/>
              <a:buFont typeface="Arial"/>
              <a:buNone/>
            </a:pPr>
            <a:r>
              <a:rPr lang="en-IN"/>
              <a:t>#include&lt;conio.h&gt;</a:t>
            </a:r>
            <a:endParaRPr/>
          </a:p>
          <a:p>
            <a:pPr indent="0" lvl="0" marL="0" rtl="0" algn="l">
              <a:lnSpc>
                <a:spcPct val="100000"/>
              </a:lnSpc>
              <a:spcBef>
                <a:spcPts val="350"/>
              </a:spcBef>
              <a:spcAft>
                <a:spcPts val="0"/>
              </a:spcAft>
              <a:buClr>
                <a:schemeClr val="dk1"/>
              </a:buClr>
              <a:buSzPct val="100000"/>
              <a:buFont typeface="Arial"/>
              <a:buNone/>
            </a:pPr>
            <a:r>
              <a:rPr lang="en-IN"/>
              <a:t>class Example</a:t>
            </a:r>
            <a:endParaRPr/>
          </a:p>
          <a:p>
            <a:pPr indent="0" lvl="0" marL="0" rtl="0" algn="l">
              <a:lnSpc>
                <a:spcPct val="100000"/>
              </a:lnSpc>
              <a:spcBef>
                <a:spcPts val="350"/>
              </a:spcBef>
              <a:spcAft>
                <a:spcPts val="0"/>
              </a:spcAft>
              <a:buClr>
                <a:schemeClr val="dk1"/>
              </a:buClr>
              <a:buSzPct val="100000"/>
              <a:buFont typeface="Arial"/>
              <a:buNone/>
            </a:pPr>
            <a:r>
              <a:rPr lang="en-IN"/>
              <a:t>{</a:t>
            </a:r>
            <a:endParaRPr/>
          </a:p>
          <a:p>
            <a:pPr indent="0" lvl="0" marL="0" rtl="0" algn="l">
              <a:lnSpc>
                <a:spcPct val="100000"/>
              </a:lnSpc>
              <a:spcBef>
                <a:spcPts val="350"/>
              </a:spcBef>
              <a:spcAft>
                <a:spcPts val="0"/>
              </a:spcAft>
              <a:buClr>
                <a:schemeClr val="dk1"/>
              </a:buClr>
              <a:buSzPct val="100000"/>
              <a:buFont typeface="Arial"/>
              <a:buNone/>
            </a:pPr>
            <a:r>
              <a:rPr lang="en-IN"/>
              <a:t>int a,b;</a:t>
            </a:r>
            <a:endParaRPr/>
          </a:p>
          <a:p>
            <a:pPr indent="0" lvl="0" marL="0" rtl="0" algn="l">
              <a:lnSpc>
                <a:spcPct val="100000"/>
              </a:lnSpc>
              <a:spcBef>
                <a:spcPts val="350"/>
              </a:spcBef>
              <a:spcAft>
                <a:spcPts val="0"/>
              </a:spcAft>
              <a:buClr>
                <a:schemeClr val="dk1"/>
              </a:buClr>
              <a:buSzPct val="100000"/>
              <a:buFont typeface="Arial"/>
              <a:buNone/>
            </a:pPr>
            <a:r>
              <a:rPr lang="en-IN"/>
              <a:t>public:</a:t>
            </a:r>
            <a:endParaRPr/>
          </a:p>
          <a:p>
            <a:pPr indent="0" lvl="0" marL="0" rtl="0" algn="l">
              <a:lnSpc>
                <a:spcPct val="100000"/>
              </a:lnSpc>
              <a:spcBef>
                <a:spcPts val="350"/>
              </a:spcBef>
              <a:spcAft>
                <a:spcPts val="0"/>
              </a:spcAft>
              <a:buClr>
                <a:schemeClr val="dk1"/>
              </a:buClr>
              <a:buSzPct val="100000"/>
              <a:buFont typeface="Arial"/>
              <a:buNone/>
            </a:pPr>
            <a:r>
              <a:rPr lang="en-IN"/>
              <a:t>Example(int x,int y)</a:t>
            </a:r>
            <a:endParaRPr/>
          </a:p>
          <a:p>
            <a:pPr indent="0" lvl="0" marL="0" rtl="0" algn="l">
              <a:lnSpc>
                <a:spcPct val="100000"/>
              </a:lnSpc>
              <a:spcBef>
                <a:spcPts val="350"/>
              </a:spcBef>
              <a:spcAft>
                <a:spcPts val="0"/>
              </a:spcAft>
              <a:buClr>
                <a:schemeClr val="dk1"/>
              </a:buClr>
              <a:buSzPct val="100000"/>
              <a:buFont typeface="Arial"/>
              <a:buNone/>
            </a:pPr>
            <a:r>
              <a:rPr lang="en-IN"/>
              <a:t>{</a:t>
            </a:r>
            <a:endParaRPr/>
          </a:p>
          <a:p>
            <a:pPr indent="0" lvl="0" marL="0" rtl="0" algn="l">
              <a:lnSpc>
                <a:spcPct val="100000"/>
              </a:lnSpc>
              <a:spcBef>
                <a:spcPts val="350"/>
              </a:spcBef>
              <a:spcAft>
                <a:spcPts val="0"/>
              </a:spcAft>
              <a:buClr>
                <a:schemeClr val="dk1"/>
              </a:buClr>
              <a:buSzPct val="100000"/>
              <a:buFont typeface="Arial"/>
              <a:buNone/>
            </a:pPr>
            <a:r>
              <a:rPr lang="en-IN"/>
              <a:t>a=x;</a:t>
            </a:r>
            <a:endParaRPr/>
          </a:p>
          <a:p>
            <a:pPr indent="0" lvl="0" marL="0" rtl="0" algn="l">
              <a:lnSpc>
                <a:spcPct val="100000"/>
              </a:lnSpc>
              <a:spcBef>
                <a:spcPts val="350"/>
              </a:spcBef>
              <a:spcAft>
                <a:spcPts val="0"/>
              </a:spcAft>
              <a:buClr>
                <a:schemeClr val="dk1"/>
              </a:buClr>
              <a:buSzPct val="100000"/>
              <a:buFont typeface="Arial"/>
              <a:buNone/>
            </a:pPr>
            <a:r>
              <a:rPr lang="en-IN"/>
              <a:t>b=y;</a:t>
            </a:r>
            <a:endParaRPr/>
          </a:p>
          <a:p>
            <a:pPr indent="0" lvl="0" marL="0" rtl="0" algn="l">
              <a:lnSpc>
                <a:spcPct val="100000"/>
              </a:lnSpc>
              <a:spcBef>
                <a:spcPts val="350"/>
              </a:spcBef>
              <a:spcAft>
                <a:spcPts val="0"/>
              </a:spcAft>
              <a:buClr>
                <a:schemeClr val="dk1"/>
              </a:buClr>
              <a:buSzPct val="100000"/>
              <a:buFont typeface="Arial"/>
              <a:buNone/>
            </a:pPr>
            <a:r>
              <a:rPr lang="en-IN"/>
              <a:t>cout&lt;&lt;"I am Constructor\n";</a:t>
            </a:r>
            <a:endParaRPr/>
          </a:p>
          <a:p>
            <a:pPr indent="0" lvl="0" marL="0" rtl="0" algn="l">
              <a:lnSpc>
                <a:spcPct val="100000"/>
              </a:lnSpc>
              <a:spcBef>
                <a:spcPts val="350"/>
              </a:spcBef>
              <a:spcAft>
                <a:spcPts val="0"/>
              </a:spcAft>
              <a:buClr>
                <a:schemeClr val="dk1"/>
              </a:buClr>
              <a:buSzPct val="100000"/>
              <a:buFont typeface="Arial"/>
              <a:buNone/>
            </a:pPr>
            <a:r>
              <a:rPr lang="en-IN"/>
              <a:t>}</a:t>
            </a:r>
            <a:endParaRPr/>
          </a:p>
          <a:p>
            <a:pPr indent="0" lvl="0" marL="0" rtl="0" algn="l">
              <a:lnSpc>
                <a:spcPct val="100000"/>
              </a:lnSpc>
              <a:spcBef>
                <a:spcPts val="350"/>
              </a:spcBef>
              <a:spcAft>
                <a:spcPts val="0"/>
              </a:spcAft>
              <a:buClr>
                <a:schemeClr val="dk1"/>
              </a:buClr>
              <a:buSzPct val="100000"/>
              <a:buFont typeface="Arial"/>
              <a:buNone/>
            </a:pPr>
            <a:r>
              <a:rPr lang="en-IN"/>
              <a:t>void Display()</a:t>
            </a:r>
            <a:endParaRPr/>
          </a:p>
          <a:p>
            <a:pPr indent="0" lvl="0" marL="0" rtl="0" algn="l">
              <a:lnSpc>
                <a:spcPct val="100000"/>
              </a:lnSpc>
              <a:spcBef>
                <a:spcPts val="350"/>
              </a:spcBef>
              <a:spcAft>
                <a:spcPts val="0"/>
              </a:spcAft>
              <a:buClr>
                <a:schemeClr val="dk1"/>
              </a:buClr>
              <a:buSzPct val="100000"/>
              <a:buFont typeface="Arial"/>
              <a:buNone/>
            </a:pPr>
            <a:r>
              <a:rPr lang="en-IN"/>
              <a:t>{</a:t>
            </a:r>
            <a:endParaRPr/>
          </a:p>
          <a:p>
            <a:pPr indent="0" lvl="0" marL="0" rtl="0" algn="l">
              <a:lnSpc>
                <a:spcPct val="100000"/>
              </a:lnSpc>
              <a:spcBef>
                <a:spcPts val="350"/>
              </a:spcBef>
              <a:spcAft>
                <a:spcPts val="0"/>
              </a:spcAft>
              <a:buClr>
                <a:schemeClr val="dk1"/>
              </a:buClr>
              <a:buSzPct val="100000"/>
              <a:buFont typeface="Arial"/>
              <a:buNone/>
            </a:pPr>
            <a:r>
              <a:rPr lang="en-IN"/>
              <a:t>cout&lt;&lt;"Values:"&lt;&lt;a&lt;&lt;"\t"&lt;&lt;b;</a:t>
            </a:r>
            <a:endParaRPr/>
          </a:p>
          <a:p>
            <a:pPr indent="0" lvl="0" marL="0" rtl="0" algn="l">
              <a:lnSpc>
                <a:spcPct val="100000"/>
              </a:lnSpc>
              <a:spcBef>
                <a:spcPts val="350"/>
              </a:spcBef>
              <a:spcAft>
                <a:spcPts val="0"/>
              </a:spcAft>
              <a:buClr>
                <a:schemeClr val="dk1"/>
              </a:buClr>
              <a:buSzPct val="100000"/>
              <a:buFont typeface="Arial"/>
              <a:buNone/>
            </a:pPr>
            <a:r>
              <a:rPr lang="en-IN"/>
              <a:t>}</a:t>
            </a:r>
            <a:endParaRPr/>
          </a:p>
          <a:p>
            <a:pPr indent="0" lvl="0" marL="0" rtl="0" algn="l">
              <a:lnSpc>
                <a:spcPct val="100000"/>
              </a:lnSpc>
              <a:spcBef>
                <a:spcPts val="350"/>
              </a:spcBef>
              <a:spcAft>
                <a:spcPts val="0"/>
              </a:spcAft>
              <a:buClr>
                <a:schemeClr val="dk1"/>
              </a:buClr>
              <a:buSzPct val="100000"/>
              <a:buFont typeface="Arial"/>
              <a:buNone/>
            </a:pPr>
            <a:r>
              <a:rPr lang="en-IN"/>
              <a:t>};</a:t>
            </a:r>
            <a:endParaRPr/>
          </a:p>
          <a:p>
            <a:pPr indent="0" lvl="0" marL="0" rtl="0" algn="l">
              <a:spcBef>
                <a:spcPts val="1000"/>
              </a:spcBef>
              <a:spcAft>
                <a:spcPts val="0"/>
              </a:spcAft>
              <a:buNone/>
            </a:pPr>
            <a:r>
              <a:t/>
            </a:r>
            <a:endParaRPr/>
          </a:p>
        </p:txBody>
      </p:sp>
      <p:sp>
        <p:nvSpPr>
          <p:cNvPr id="573" name="Google Shape;573;g278623b34ec_0_6"/>
          <p:cNvSpPr txBox="1"/>
          <p:nvPr>
            <p:ph idx="2" type="body"/>
          </p:nvPr>
        </p:nvSpPr>
        <p:spPr>
          <a:xfrm>
            <a:off x="6172200" y="1174625"/>
            <a:ext cx="5181600" cy="5002200"/>
          </a:xfrm>
          <a:prstGeom prst="rect">
            <a:avLst/>
          </a:prstGeom>
        </p:spPr>
        <p:txBody>
          <a:bodyPr anchorCtr="0" anchor="t" bIns="45700" lIns="91425" spcFirstLastPara="1" rIns="91425" wrap="square" tIns="45700">
            <a:normAutofit lnSpcReduction="10000"/>
          </a:bodyPr>
          <a:lstStyle/>
          <a:p>
            <a:pPr indent="0" lvl="0" marL="0" rtl="0" algn="l">
              <a:lnSpc>
                <a:spcPct val="100000"/>
              </a:lnSpc>
              <a:spcBef>
                <a:spcPts val="0"/>
              </a:spcBef>
              <a:spcAft>
                <a:spcPts val="0"/>
              </a:spcAft>
              <a:buClr>
                <a:schemeClr val="dk1"/>
              </a:buClr>
              <a:buSzPts val="2800"/>
              <a:buFont typeface="Arial"/>
              <a:buNone/>
            </a:pPr>
            <a:r>
              <a:rPr lang="en-IN"/>
              <a:t>void main()</a:t>
            </a:r>
            <a:endParaRPr/>
          </a:p>
          <a:p>
            <a:pPr indent="0" lvl="0" marL="0" rtl="0" algn="l">
              <a:lnSpc>
                <a:spcPct val="100000"/>
              </a:lnSpc>
              <a:spcBef>
                <a:spcPts val="350"/>
              </a:spcBef>
              <a:spcAft>
                <a:spcPts val="0"/>
              </a:spcAft>
              <a:buClr>
                <a:schemeClr val="dk1"/>
              </a:buClr>
              <a:buSzPts val="2800"/>
              <a:buFont typeface="Arial"/>
              <a:buNone/>
            </a:pPr>
            <a:r>
              <a:rPr lang="en-IN"/>
              <a:t>{</a:t>
            </a:r>
            <a:endParaRPr/>
          </a:p>
          <a:p>
            <a:pPr indent="0" lvl="0" marL="0" rtl="0" algn="l">
              <a:lnSpc>
                <a:spcPct val="100000"/>
              </a:lnSpc>
              <a:spcBef>
                <a:spcPts val="350"/>
              </a:spcBef>
              <a:spcAft>
                <a:spcPts val="0"/>
              </a:spcAft>
              <a:buClr>
                <a:schemeClr val="dk1"/>
              </a:buClr>
              <a:buSzPts val="2800"/>
              <a:buFont typeface="Arial"/>
              <a:buNone/>
            </a:pPr>
            <a:r>
              <a:rPr lang="en-IN"/>
              <a:t>Example Object(10,20);</a:t>
            </a:r>
            <a:endParaRPr/>
          </a:p>
          <a:p>
            <a:pPr indent="0" lvl="0" marL="0" rtl="0" algn="l">
              <a:lnSpc>
                <a:spcPct val="100000"/>
              </a:lnSpc>
              <a:spcBef>
                <a:spcPts val="350"/>
              </a:spcBef>
              <a:spcAft>
                <a:spcPts val="0"/>
              </a:spcAft>
              <a:buClr>
                <a:schemeClr val="dk1"/>
              </a:buClr>
              <a:buSzPts val="2800"/>
              <a:buFont typeface="Arial"/>
              <a:buNone/>
            </a:pPr>
            <a:r>
              <a:rPr lang="en-IN"/>
              <a:t>clrscr();</a:t>
            </a:r>
            <a:endParaRPr/>
          </a:p>
          <a:p>
            <a:pPr indent="0" lvl="0" marL="0" rtl="0" algn="l">
              <a:lnSpc>
                <a:spcPct val="100000"/>
              </a:lnSpc>
              <a:spcBef>
                <a:spcPts val="350"/>
              </a:spcBef>
              <a:spcAft>
                <a:spcPts val="0"/>
              </a:spcAft>
              <a:buClr>
                <a:schemeClr val="dk1"/>
              </a:buClr>
              <a:buSzPts val="2800"/>
              <a:buFont typeface="Arial"/>
              <a:buNone/>
            </a:pPr>
            <a:r>
              <a:rPr lang="en-IN"/>
              <a:t>Object.Display();</a:t>
            </a:r>
            <a:endParaRPr/>
          </a:p>
          <a:p>
            <a:pPr indent="0" lvl="0" marL="0" rtl="0" algn="l">
              <a:lnSpc>
                <a:spcPct val="100000"/>
              </a:lnSpc>
              <a:spcBef>
                <a:spcPts val="350"/>
              </a:spcBef>
              <a:spcAft>
                <a:spcPts val="0"/>
              </a:spcAft>
              <a:buClr>
                <a:schemeClr val="dk1"/>
              </a:buClr>
              <a:buSzPts val="2800"/>
              <a:buFont typeface="Arial"/>
              <a:buNone/>
            </a:pPr>
            <a:r>
              <a:rPr lang="en-IN"/>
              <a:t>getch();</a:t>
            </a:r>
            <a:endParaRPr/>
          </a:p>
          <a:p>
            <a:pPr indent="0" lvl="0" marL="0" rtl="0" algn="l">
              <a:lnSpc>
                <a:spcPct val="100000"/>
              </a:lnSpc>
              <a:spcBef>
                <a:spcPts val="350"/>
              </a:spcBef>
              <a:spcAft>
                <a:spcPts val="0"/>
              </a:spcAft>
              <a:buClr>
                <a:schemeClr val="dk1"/>
              </a:buClr>
              <a:buSzPts val="2800"/>
              <a:buFont typeface="Arial"/>
              <a:buNone/>
            </a:pPr>
            <a:r>
              <a:rPr lang="en-IN"/>
              <a:t>}</a:t>
            </a:r>
            <a:endParaRPr/>
          </a:p>
          <a:p>
            <a:pPr indent="0" lvl="0" marL="0" rtl="0" algn="l">
              <a:lnSpc>
                <a:spcPct val="100000"/>
              </a:lnSpc>
              <a:spcBef>
                <a:spcPts val="350"/>
              </a:spcBef>
              <a:spcAft>
                <a:spcPts val="0"/>
              </a:spcAft>
              <a:buClr>
                <a:schemeClr val="dk1"/>
              </a:buClr>
              <a:buSzPts val="2800"/>
              <a:buFont typeface="Arial"/>
              <a:buNone/>
            </a:pPr>
            <a:r>
              <a:rPr lang="en-IN"/>
              <a:t>/*OUTPUT:-</a:t>
            </a:r>
            <a:endParaRPr/>
          </a:p>
          <a:p>
            <a:pPr indent="0" lvl="0" marL="0" rtl="0" algn="l">
              <a:lnSpc>
                <a:spcPct val="100000"/>
              </a:lnSpc>
              <a:spcBef>
                <a:spcPts val="350"/>
              </a:spcBef>
              <a:spcAft>
                <a:spcPts val="0"/>
              </a:spcAft>
              <a:buClr>
                <a:schemeClr val="dk1"/>
              </a:buClr>
              <a:buSzPts val="2800"/>
              <a:buFont typeface="Arial"/>
              <a:buNone/>
            </a:pPr>
            <a:r>
              <a:rPr lang="en-IN"/>
              <a:t>Values:10       20</a:t>
            </a:r>
            <a:endParaRPr/>
          </a:p>
          <a:p>
            <a:pPr indent="0" lvl="0" marL="0" rtl="0" algn="l">
              <a:lnSpc>
                <a:spcPct val="100000"/>
              </a:lnSpc>
              <a:spcBef>
                <a:spcPts val="350"/>
              </a:spcBef>
              <a:spcAft>
                <a:spcPts val="0"/>
              </a:spcAft>
              <a:buClr>
                <a:schemeClr val="dk1"/>
              </a:buClr>
              <a:buSzPts val="2800"/>
              <a:buFont typeface="Arial"/>
              <a:buNone/>
            </a:pPr>
            <a:r>
              <a:rPr lang="en-IN"/>
              <a:t>*/</a:t>
            </a:r>
            <a:endParaRPr/>
          </a:p>
          <a:p>
            <a:pPr indent="0" lvl="0" marL="0" rtl="0" algn="l">
              <a:spcBef>
                <a:spcPts val="1000"/>
              </a:spcBef>
              <a:spcAft>
                <a:spcPts val="0"/>
              </a:spcAft>
              <a:buNone/>
            </a:pPr>
            <a:r>
              <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g278623b34ec_0_12"/>
          <p:cNvSpPr txBox="1"/>
          <p:nvPr>
            <p:ph type="title"/>
          </p:nvPr>
        </p:nvSpPr>
        <p:spPr>
          <a:xfrm>
            <a:off x="838200" y="365125"/>
            <a:ext cx="10515600" cy="5664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t/>
            </a:r>
            <a:endParaRPr/>
          </a:p>
        </p:txBody>
      </p:sp>
      <p:sp>
        <p:nvSpPr>
          <p:cNvPr id="579" name="Google Shape;579;g278623b34ec_0_12"/>
          <p:cNvSpPr txBox="1"/>
          <p:nvPr>
            <p:ph idx="1" type="body"/>
          </p:nvPr>
        </p:nvSpPr>
        <p:spPr>
          <a:xfrm>
            <a:off x="838200" y="1255500"/>
            <a:ext cx="5181600" cy="4921200"/>
          </a:xfrm>
          <a:prstGeom prst="rect">
            <a:avLst/>
          </a:prstGeom>
        </p:spPr>
        <p:txBody>
          <a:bodyPr anchorCtr="0" anchor="t" bIns="45700" lIns="91425" spcFirstLastPara="1" rIns="91425" wrap="square" tIns="45700">
            <a:normAutofit fontScale="70000" lnSpcReduction="20000"/>
          </a:bodyPr>
          <a:lstStyle/>
          <a:p>
            <a:pPr indent="0" lvl="0" marL="0" rtl="0" algn="l">
              <a:lnSpc>
                <a:spcPct val="100000"/>
              </a:lnSpc>
              <a:spcBef>
                <a:spcPts val="0"/>
              </a:spcBef>
              <a:spcAft>
                <a:spcPts val="0"/>
              </a:spcAft>
              <a:buClr>
                <a:schemeClr val="dk1"/>
              </a:buClr>
              <a:buSzPct val="100000"/>
              <a:buFont typeface="Arial"/>
              <a:buNone/>
            </a:pPr>
            <a:r>
              <a:rPr lang="en-IN"/>
              <a:t>#include&lt;iostream.h&gt;</a:t>
            </a:r>
            <a:endParaRPr/>
          </a:p>
          <a:p>
            <a:pPr indent="0" lvl="0" marL="0" rtl="0" algn="l">
              <a:lnSpc>
                <a:spcPct val="100000"/>
              </a:lnSpc>
              <a:spcBef>
                <a:spcPts val="392"/>
              </a:spcBef>
              <a:spcAft>
                <a:spcPts val="0"/>
              </a:spcAft>
              <a:buClr>
                <a:schemeClr val="dk1"/>
              </a:buClr>
              <a:buSzPct val="100000"/>
              <a:buFont typeface="Arial"/>
              <a:buNone/>
            </a:pPr>
            <a:r>
              <a:rPr lang="en-IN"/>
              <a:t>#include&lt;conio.h&gt;</a:t>
            </a:r>
            <a:endParaRPr/>
          </a:p>
          <a:p>
            <a:pPr indent="0" lvl="0" marL="0" rtl="0" algn="l">
              <a:lnSpc>
                <a:spcPct val="100000"/>
              </a:lnSpc>
              <a:spcBef>
                <a:spcPts val="392"/>
              </a:spcBef>
              <a:spcAft>
                <a:spcPts val="0"/>
              </a:spcAft>
              <a:buClr>
                <a:schemeClr val="dk1"/>
              </a:buClr>
              <a:buSzPct val="100000"/>
              <a:buFont typeface="Arial"/>
              <a:buNone/>
            </a:pPr>
            <a:r>
              <a:rPr lang="en-IN"/>
              <a:t>class SI</a:t>
            </a:r>
            <a:endParaRPr/>
          </a:p>
          <a:p>
            <a:pPr indent="0" lvl="0" marL="0" rtl="0" algn="l">
              <a:lnSpc>
                <a:spcPct val="100000"/>
              </a:lnSpc>
              <a:spcBef>
                <a:spcPts val="392"/>
              </a:spcBef>
              <a:spcAft>
                <a:spcPts val="0"/>
              </a:spcAft>
              <a:buClr>
                <a:schemeClr val="dk1"/>
              </a:buClr>
              <a:buSzPct val="100000"/>
              <a:buFont typeface="Arial"/>
              <a:buNone/>
            </a:pPr>
            <a:r>
              <a:rPr lang="en-IN"/>
              <a:t>{</a:t>
            </a:r>
            <a:endParaRPr/>
          </a:p>
          <a:p>
            <a:pPr indent="0" lvl="0" marL="0" rtl="0" algn="l">
              <a:lnSpc>
                <a:spcPct val="100000"/>
              </a:lnSpc>
              <a:spcBef>
                <a:spcPts val="392"/>
              </a:spcBef>
              <a:spcAft>
                <a:spcPts val="0"/>
              </a:spcAft>
              <a:buClr>
                <a:schemeClr val="dk1"/>
              </a:buClr>
              <a:buSzPct val="100000"/>
              <a:buFont typeface="Arial"/>
              <a:buNone/>
            </a:pPr>
            <a:r>
              <a:rPr lang="en-IN"/>
              <a:t>long int p,n;</a:t>
            </a:r>
            <a:endParaRPr/>
          </a:p>
          <a:p>
            <a:pPr indent="0" lvl="0" marL="0" rtl="0" algn="l">
              <a:lnSpc>
                <a:spcPct val="100000"/>
              </a:lnSpc>
              <a:spcBef>
                <a:spcPts val="392"/>
              </a:spcBef>
              <a:spcAft>
                <a:spcPts val="0"/>
              </a:spcAft>
              <a:buClr>
                <a:schemeClr val="dk1"/>
              </a:buClr>
              <a:buSzPct val="100000"/>
              <a:buFont typeface="Arial"/>
              <a:buNone/>
            </a:pPr>
            <a:r>
              <a:rPr lang="en-IN"/>
              <a:t>float r,si;</a:t>
            </a:r>
            <a:endParaRPr/>
          </a:p>
          <a:p>
            <a:pPr indent="0" lvl="0" marL="0" rtl="0" algn="l">
              <a:lnSpc>
                <a:spcPct val="100000"/>
              </a:lnSpc>
              <a:spcBef>
                <a:spcPts val="392"/>
              </a:spcBef>
              <a:spcAft>
                <a:spcPts val="0"/>
              </a:spcAft>
              <a:buClr>
                <a:schemeClr val="dk1"/>
              </a:buClr>
              <a:buSzPct val="100000"/>
              <a:buFont typeface="Arial"/>
              <a:buNone/>
            </a:pPr>
            <a:r>
              <a:rPr lang="en-IN"/>
              <a:t>public:</a:t>
            </a:r>
            <a:endParaRPr/>
          </a:p>
          <a:p>
            <a:pPr indent="0" lvl="0" marL="0" rtl="0" algn="l">
              <a:lnSpc>
                <a:spcPct val="100000"/>
              </a:lnSpc>
              <a:spcBef>
                <a:spcPts val="392"/>
              </a:spcBef>
              <a:spcAft>
                <a:spcPts val="0"/>
              </a:spcAft>
              <a:buClr>
                <a:schemeClr val="dk1"/>
              </a:buClr>
              <a:buSzPct val="100000"/>
              <a:buFont typeface="Arial"/>
              <a:buNone/>
            </a:pPr>
            <a:r>
              <a:rPr lang="en-IN"/>
              <a:t>SI(int pr,int no,float ra)</a:t>
            </a:r>
            <a:endParaRPr/>
          </a:p>
          <a:p>
            <a:pPr indent="0" lvl="0" marL="0" rtl="0" algn="l">
              <a:lnSpc>
                <a:spcPct val="100000"/>
              </a:lnSpc>
              <a:spcBef>
                <a:spcPts val="392"/>
              </a:spcBef>
              <a:spcAft>
                <a:spcPts val="0"/>
              </a:spcAft>
              <a:buClr>
                <a:schemeClr val="dk1"/>
              </a:buClr>
              <a:buSzPct val="100000"/>
              <a:buFont typeface="Arial"/>
              <a:buNone/>
            </a:pPr>
            <a:r>
              <a:rPr lang="en-IN"/>
              <a:t>{</a:t>
            </a:r>
            <a:endParaRPr/>
          </a:p>
          <a:p>
            <a:pPr indent="0" lvl="0" marL="0" rtl="0" algn="l">
              <a:lnSpc>
                <a:spcPct val="100000"/>
              </a:lnSpc>
              <a:spcBef>
                <a:spcPts val="392"/>
              </a:spcBef>
              <a:spcAft>
                <a:spcPts val="0"/>
              </a:spcAft>
              <a:buClr>
                <a:schemeClr val="dk1"/>
              </a:buClr>
              <a:buSzPct val="100000"/>
              <a:buFont typeface="Arial"/>
              <a:buNone/>
            </a:pPr>
            <a:r>
              <a:rPr lang="en-IN"/>
              <a:t>p=pr;</a:t>
            </a:r>
            <a:endParaRPr/>
          </a:p>
          <a:p>
            <a:pPr indent="0" lvl="0" marL="0" rtl="0" algn="l">
              <a:lnSpc>
                <a:spcPct val="100000"/>
              </a:lnSpc>
              <a:spcBef>
                <a:spcPts val="392"/>
              </a:spcBef>
              <a:spcAft>
                <a:spcPts val="0"/>
              </a:spcAft>
              <a:buClr>
                <a:schemeClr val="dk1"/>
              </a:buClr>
              <a:buSzPct val="100000"/>
              <a:buFont typeface="Arial"/>
              <a:buNone/>
            </a:pPr>
            <a:r>
              <a:rPr lang="en-IN"/>
              <a:t>n=no;</a:t>
            </a:r>
            <a:endParaRPr/>
          </a:p>
          <a:p>
            <a:pPr indent="0" lvl="0" marL="0" rtl="0" algn="l">
              <a:lnSpc>
                <a:spcPct val="100000"/>
              </a:lnSpc>
              <a:spcBef>
                <a:spcPts val="392"/>
              </a:spcBef>
              <a:spcAft>
                <a:spcPts val="0"/>
              </a:spcAft>
              <a:buClr>
                <a:schemeClr val="dk1"/>
              </a:buClr>
              <a:buSzPct val="100000"/>
              <a:buFont typeface="Arial"/>
              <a:buNone/>
            </a:pPr>
            <a:r>
              <a:rPr lang="en-IN"/>
              <a:t>r=ra;</a:t>
            </a:r>
            <a:endParaRPr/>
          </a:p>
          <a:p>
            <a:pPr indent="0" lvl="0" marL="0" rtl="0" algn="l">
              <a:lnSpc>
                <a:spcPct val="100000"/>
              </a:lnSpc>
              <a:spcBef>
                <a:spcPts val="392"/>
              </a:spcBef>
              <a:spcAft>
                <a:spcPts val="0"/>
              </a:spcAft>
              <a:buClr>
                <a:schemeClr val="dk1"/>
              </a:buClr>
              <a:buSzPct val="100000"/>
              <a:buFont typeface="Arial"/>
              <a:buNone/>
            </a:pPr>
            <a:r>
              <a:rPr lang="en-IN"/>
              <a:t>si=(p*n*r)/100;</a:t>
            </a:r>
            <a:endParaRPr/>
          </a:p>
          <a:p>
            <a:pPr indent="0" lvl="0" marL="0" rtl="0" algn="l">
              <a:lnSpc>
                <a:spcPct val="100000"/>
              </a:lnSpc>
              <a:spcBef>
                <a:spcPts val="392"/>
              </a:spcBef>
              <a:spcAft>
                <a:spcPts val="0"/>
              </a:spcAft>
              <a:buClr>
                <a:schemeClr val="dk1"/>
              </a:buClr>
              <a:buSzPct val="100000"/>
              <a:buFont typeface="Arial"/>
              <a:buNone/>
            </a:pPr>
            <a:r>
              <a:rPr lang="en-IN"/>
              <a:t>}</a:t>
            </a:r>
            <a:endParaRPr/>
          </a:p>
          <a:p>
            <a:pPr indent="0" lvl="0" marL="0" rtl="0" algn="l">
              <a:lnSpc>
                <a:spcPct val="100000"/>
              </a:lnSpc>
              <a:spcBef>
                <a:spcPts val="392"/>
              </a:spcBef>
              <a:spcAft>
                <a:spcPts val="0"/>
              </a:spcAft>
              <a:buClr>
                <a:schemeClr val="dk1"/>
              </a:buClr>
              <a:buSzPct val="100000"/>
              <a:buFont typeface="Arial"/>
              <a:buNone/>
            </a:pPr>
            <a:r>
              <a:t/>
            </a:r>
            <a:endParaRPr/>
          </a:p>
          <a:p>
            <a:pPr indent="0" lvl="0" marL="0" rtl="0" algn="l">
              <a:spcBef>
                <a:spcPts val="1000"/>
              </a:spcBef>
              <a:spcAft>
                <a:spcPts val="0"/>
              </a:spcAft>
              <a:buNone/>
            </a:pPr>
            <a:r>
              <a:t/>
            </a:r>
            <a:endParaRPr/>
          </a:p>
        </p:txBody>
      </p:sp>
      <p:sp>
        <p:nvSpPr>
          <p:cNvPr id="580" name="Google Shape;580;g278623b34ec_0_12"/>
          <p:cNvSpPr txBox="1"/>
          <p:nvPr>
            <p:ph idx="2" type="body"/>
          </p:nvPr>
        </p:nvSpPr>
        <p:spPr>
          <a:xfrm>
            <a:off x="6172200" y="1255625"/>
            <a:ext cx="5181600" cy="4921200"/>
          </a:xfrm>
          <a:prstGeom prst="rect">
            <a:avLst/>
          </a:prstGeom>
        </p:spPr>
        <p:txBody>
          <a:bodyPr anchorCtr="0" anchor="t" bIns="45700" lIns="91425" spcFirstLastPara="1" rIns="91425" wrap="square" tIns="45700">
            <a:normAutofit fontScale="70000" lnSpcReduction="20000"/>
          </a:bodyPr>
          <a:lstStyle/>
          <a:p>
            <a:pPr indent="0" lvl="0" marL="0" rtl="0" algn="l">
              <a:lnSpc>
                <a:spcPct val="100000"/>
              </a:lnSpc>
              <a:spcBef>
                <a:spcPts val="0"/>
              </a:spcBef>
              <a:spcAft>
                <a:spcPts val="0"/>
              </a:spcAft>
              <a:buClr>
                <a:schemeClr val="dk1"/>
              </a:buClr>
              <a:buSzPct val="100000"/>
              <a:buFont typeface="Arial"/>
              <a:buNone/>
            </a:pPr>
            <a:r>
              <a:rPr lang="en-IN"/>
              <a:t>void dis()</a:t>
            </a:r>
            <a:endParaRPr/>
          </a:p>
          <a:p>
            <a:pPr indent="0" lvl="0" marL="0" rtl="0" algn="l">
              <a:lnSpc>
                <a:spcPct val="100000"/>
              </a:lnSpc>
              <a:spcBef>
                <a:spcPts val="392"/>
              </a:spcBef>
              <a:spcAft>
                <a:spcPts val="0"/>
              </a:spcAft>
              <a:buClr>
                <a:schemeClr val="dk1"/>
              </a:buClr>
              <a:buSzPct val="100000"/>
              <a:buFont typeface="Arial"/>
              <a:buNone/>
            </a:pPr>
            <a:r>
              <a:rPr lang="en-IN"/>
              <a:t>{</a:t>
            </a:r>
            <a:endParaRPr/>
          </a:p>
          <a:p>
            <a:pPr indent="0" lvl="0" marL="0" rtl="0" algn="l">
              <a:lnSpc>
                <a:spcPct val="100000"/>
              </a:lnSpc>
              <a:spcBef>
                <a:spcPts val="392"/>
              </a:spcBef>
              <a:spcAft>
                <a:spcPts val="0"/>
              </a:spcAft>
              <a:buClr>
                <a:schemeClr val="dk1"/>
              </a:buClr>
              <a:buSzPct val="100000"/>
              <a:buFont typeface="Arial"/>
              <a:buNone/>
            </a:pPr>
            <a:r>
              <a:rPr lang="en-IN"/>
              <a:t>cout&lt;&lt;"Simple Interest="&lt;&lt;si;</a:t>
            </a:r>
            <a:endParaRPr/>
          </a:p>
          <a:p>
            <a:pPr indent="0" lvl="0" marL="0" rtl="0" algn="l">
              <a:lnSpc>
                <a:spcPct val="100000"/>
              </a:lnSpc>
              <a:spcBef>
                <a:spcPts val="392"/>
              </a:spcBef>
              <a:spcAft>
                <a:spcPts val="0"/>
              </a:spcAft>
              <a:buClr>
                <a:schemeClr val="dk1"/>
              </a:buClr>
              <a:buSzPct val="100000"/>
              <a:buFont typeface="Arial"/>
              <a:buNone/>
            </a:pPr>
            <a:r>
              <a:rPr lang="en-IN"/>
              <a:t>}</a:t>
            </a:r>
            <a:endParaRPr/>
          </a:p>
          <a:p>
            <a:pPr indent="0" lvl="0" marL="0" rtl="0" algn="l">
              <a:lnSpc>
                <a:spcPct val="100000"/>
              </a:lnSpc>
              <a:spcBef>
                <a:spcPts val="392"/>
              </a:spcBef>
              <a:spcAft>
                <a:spcPts val="0"/>
              </a:spcAft>
              <a:buClr>
                <a:schemeClr val="dk1"/>
              </a:buClr>
              <a:buSzPct val="100000"/>
              <a:buFont typeface="Arial"/>
              <a:buNone/>
            </a:pPr>
            <a:r>
              <a:rPr lang="en-IN"/>
              <a:t>};</a:t>
            </a:r>
            <a:endParaRPr/>
          </a:p>
          <a:p>
            <a:pPr indent="0" lvl="0" marL="0" rtl="0" algn="l">
              <a:lnSpc>
                <a:spcPct val="100000"/>
              </a:lnSpc>
              <a:spcBef>
                <a:spcPts val="392"/>
              </a:spcBef>
              <a:spcAft>
                <a:spcPts val="0"/>
              </a:spcAft>
              <a:buClr>
                <a:schemeClr val="dk1"/>
              </a:buClr>
              <a:buSzPct val="100000"/>
              <a:buFont typeface="Arial"/>
              <a:buNone/>
            </a:pPr>
            <a:r>
              <a:rPr lang="en-IN"/>
              <a:t>void main()</a:t>
            </a:r>
            <a:endParaRPr/>
          </a:p>
          <a:p>
            <a:pPr indent="0" lvl="0" marL="0" rtl="0" algn="l">
              <a:lnSpc>
                <a:spcPct val="100000"/>
              </a:lnSpc>
              <a:spcBef>
                <a:spcPts val="392"/>
              </a:spcBef>
              <a:spcAft>
                <a:spcPts val="0"/>
              </a:spcAft>
              <a:buClr>
                <a:schemeClr val="dk1"/>
              </a:buClr>
              <a:buSzPct val="100000"/>
              <a:buFont typeface="Arial"/>
              <a:buNone/>
            </a:pPr>
            <a:r>
              <a:rPr lang="en-IN"/>
              <a:t>{</a:t>
            </a:r>
            <a:endParaRPr/>
          </a:p>
          <a:p>
            <a:pPr indent="0" lvl="0" marL="0" rtl="0" algn="l">
              <a:lnSpc>
                <a:spcPct val="100000"/>
              </a:lnSpc>
              <a:spcBef>
                <a:spcPts val="392"/>
              </a:spcBef>
              <a:spcAft>
                <a:spcPts val="0"/>
              </a:spcAft>
              <a:buClr>
                <a:schemeClr val="dk1"/>
              </a:buClr>
              <a:buSzPct val="100000"/>
              <a:buFont typeface="Arial"/>
              <a:buNone/>
            </a:pPr>
            <a:r>
              <a:rPr lang="en-IN"/>
              <a:t>SI s(15000,5,12.5);</a:t>
            </a:r>
            <a:endParaRPr/>
          </a:p>
          <a:p>
            <a:pPr indent="0" lvl="0" marL="0" rtl="0" algn="l">
              <a:lnSpc>
                <a:spcPct val="100000"/>
              </a:lnSpc>
              <a:spcBef>
                <a:spcPts val="392"/>
              </a:spcBef>
              <a:spcAft>
                <a:spcPts val="0"/>
              </a:spcAft>
              <a:buClr>
                <a:schemeClr val="dk1"/>
              </a:buClr>
              <a:buSzPct val="100000"/>
              <a:buFont typeface="Arial"/>
              <a:buNone/>
            </a:pPr>
            <a:r>
              <a:rPr lang="en-IN"/>
              <a:t>clrscr();</a:t>
            </a:r>
            <a:endParaRPr/>
          </a:p>
          <a:p>
            <a:pPr indent="0" lvl="0" marL="0" rtl="0" algn="l">
              <a:lnSpc>
                <a:spcPct val="100000"/>
              </a:lnSpc>
              <a:spcBef>
                <a:spcPts val="392"/>
              </a:spcBef>
              <a:spcAft>
                <a:spcPts val="0"/>
              </a:spcAft>
              <a:buClr>
                <a:schemeClr val="dk1"/>
              </a:buClr>
              <a:buSzPct val="100000"/>
              <a:buFont typeface="Arial"/>
              <a:buNone/>
            </a:pPr>
            <a:r>
              <a:rPr lang="en-IN"/>
              <a:t>s.dis();</a:t>
            </a:r>
            <a:endParaRPr/>
          </a:p>
          <a:p>
            <a:pPr indent="0" lvl="0" marL="0" rtl="0" algn="l">
              <a:lnSpc>
                <a:spcPct val="100000"/>
              </a:lnSpc>
              <a:spcBef>
                <a:spcPts val="392"/>
              </a:spcBef>
              <a:spcAft>
                <a:spcPts val="0"/>
              </a:spcAft>
              <a:buClr>
                <a:schemeClr val="dk1"/>
              </a:buClr>
              <a:buSzPct val="100000"/>
              <a:buFont typeface="Arial"/>
              <a:buNone/>
            </a:pPr>
            <a:r>
              <a:rPr lang="en-IN"/>
              <a:t>getch();</a:t>
            </a:r>
            <a:endParaRPr/>
          </a:p>
          <a:p>
            <a:pPr indent="0" lvl="0" marL="0" rtl="0" algn="l">
              <a:lnSpc>
                <a:spcPct val="100000"/>
              </a:lnSpc>
              <a:spcBef>
                <a:spcPts val="392"/>
              </a:spcBef>
              <a:spcAft>
                <a:spcPts val="0"/>
              </a:spcAft>
              <a:buClr>
                <a:schemeClr val="dk1"/>
              </a:buClr>
              <a:buSzPct val="100000"/>
              <a:buFont typeface="Arial"/>
              <a:buNone/>
            </a:pPr>
            <a:r>
              <a:rPr lang="en-IN"/>
              <a:t>}</a:t>
            </a:r>
            <a:endParaRPr/>
          </a:p>
          <a:p>
            <a:pPr indent="0" lvl="0" marL="0" rtl="0" algn="l">
              <a:lnSpc>
                <a:spcPct val="100000"/>
              </a:lnSpc>
              <a:spcBef>
                <a:spcPts val="392"/>
              </a:spcBef>
              <a:spcAft>
                <a:spcPts val="0"/>
              </a:spcAft>
              <a:buClr>
                <a:schemeClr val="dk1"/>
              </a:buClr>
              <a:buSzPct val="100000"/>
              <a:buFont typeface="Arial"/>
              <a:buNone/>
            </a:pPr>
            <a:r>
              <a:rPr lang="en-IN"/>
              <a:t>/*OUTPUT:-</a:t>
            </a:r>
            <a:endParaRPr/>
          </a:p>
          <a:p>
            <a:pPr indent="0" lvl="0" marL="0" rtl="0" algn="l">
              <a:lnSpc>
                <a:spcPct val="100000"/>
              </a:lnSpc>
              <a:spcBef>
                <a:spcPts val="392"/>
              </a:spcBef>
              <a:spcAft>
                <a:spcPts val="0"/>
              </a:spcAft>
              <a:buClr>
                <a:schemeClr val="dk1"/>
              </a:buClr>
              <a:buSzPct val="100000"/>
              <a:buFont typeface="Arial"/>
              <a:buNone/>
            </a:pPr>
            <a:r>
              <a:rPr lang="en-IN"/>
              <a:t>Simple Interest=9375</a:t>
            </a:r>
            <a:endParaRPr/>
          </a:p>
          <a:p>
            <a:pPr indent="0" lvl="0" marL="0" rtl="0" algn="l">
              <a:lnSpc>
                <a:spcPct val="100000"/>
              </a:lnSpc>
              <a:spcBef>
                <a:spcPts val="392"/>
              </a:spcBef>
              <a:spcAft>
                <a:spcPts val="0"/>
              </a:spcAft>
              <a:buClr>
                <a:schemeClr val="dk1"/>
              </a:buClr>
              <a:buSzPct val="100000"/>
              <a:buFont typeface="Arial"/>
              <a:buNone/>
            </a:pPr>
            <a:r>
              <a:rPr lang="en-IN"/>
              <a:t>*/</a:t>
            </a:r>
            <a:endParaRPr/>
          </a:p>
          <a:p>
            <a:pPr indent="0" lvl="0" marL="0" rtl="0" algn="l">
              <a:spcBef>
                <a:spcPts val="1000"/>
              </a:spcBef>
              <a:spcAft>
                <a:spcPts val="0"/>
              </a:spcAft>
              <a:buNone/>
            </a:pPr>
            <a:r>
              <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g2ec613b50c5_0_261"/>
          <p:cNvSpPr txBox="1"/>
          <p:nvPr>
            <p:ph type="title"/>
          </p:nvPr>
        </p:nvSpPr>
        <p:spPr>
          <a:xfrm>
            <a:off x="838200" y="365125"/>
            <a:ext cx="10515600" cy="768900"/>
          </a:xfrm>
          <a:prstGeom prst="rect">
            <a:avLst/>
          </a:prstGeom>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chemeClr val="dk1"/>
              </a:buClr>
              <a:buSzPts val="1100"/>
              <a:buFont typeface="Arial"/>
              <a:buNone/>
            </a:pPr>
            <a:r>
              <a:rPr b="1" lang="en-IN" sz="2900">
                <a:solidFill>
                  <a:srgbClr val="2E2E38"/>
                </a:solidFill>
                <a:latin typeface="Times New Roman"/>
                <a:ea typeface="Times New Roman"/>
                <a:cs typeface="Times New Roman"/>
                <a:sym typeface="Times New Roman"/>
              </a:rPr>
              <a:t>COPY CONSTRUCTOR:</a:t>
            </a:r>
            <a:endParaRPr sz="5500"/>
          </a:p>
        </p:txBody>
      </p:sp>
      <p:sp>
        <p:nvSpPr>
          <p:cNvPr id="586" name="Google Shape;586;g2ec613b50c5_0_261"/>
          <p:cNvSpPr txBox="1"/>
          <p:nvPr>
            <p:ph idx="1" type="body"/>
          </p:nvPr>
        </p:nvSpPr>
        <p:spPr>
          <a:xfrm>
            <a:off x="838200" y="1296000"/>
            <a:ext cx="10515600" cy="4880700"/>
          </a:xfrm>
          <a:prstGeom prst="rect">
            <a:avLst/>
          </a:prstGeom>
        </p:spPr>
        <p:txBody>
          <a:bodyPr anchorCtr="0" anchor="t" bIns="45700" lIns="91425" spcFirstLastPara="1" rIns="91425" wrap="square" tIns="45700">
            <a:normAutofit/>
          </a:bodyPr>
          <a:lstStyle/>
          <a:p>
            <a:pPr indent="-285750" lvl="0" marL="285750" rtl="0" algn="l">
              <a:lnSpc>
                <a:spcPct val="100000"/>
              </a:lnSpc>
              <a:spcBef>
                <a:spcPts val="400"/>
              </a:spcBef>
              <a:spcAft>
                <a:spcPts val="0"/>
              </a:spcAft>
              <a:buSzPts val="1400"/>
              <a:buChar char="•"/>
            </a:pPr>
            <a:r>
              <a:rPr lang="en-IN" sz="1800">
                <a:solidFill>
                  <a:srgbClr val="2E2E38"/>
                </a:solidFill>
              </a:rPr>
              <a:t>A copy constructor is used to declare and at the same time initialize an object from another object.</a:t>
            </a:r>
            <a:endParaRPr sz="1800">
              <a:solidFill>
                <a:srgbClr val="2E2E38"/>
              </a:solidFill>
            </a:endParaRPr>
          </a:p>
          <a:p>
            <a:pPr indent="-285750" lvl="0" marL="285750" rtl="0" algn="l">
              <a:lnSpc>
                <a:spcPct val="100000"/>
              </a:lnSpc>
              <a:spcBef>
                <a:spcPts val="400"/>
              </a:spcBef>
              <a:spcAft>
                <a:spcPts val="0"/>
              </a:spcAft>
              <a:buSzPts val="1400"/>
              <a:buChar char="•"/>
            </a:pPr>
            <a:r>
              <a:rPr lang="en-IN" sz="1800">
                <a:solidFill>
                  <a:srgbClr val="2E2E38"/>
                </a:solidFill>
              </a:rPr>
              <a:t>For example,</a:t>
            </a:r>
            <a:endParaRPr sz="1800">
              <a:solidFill>
                <a:srgbClr val="2E2E38"/>
              </a:solidFill>
            </a:endParaRPr>
          </a:p>
          <a:p>
            <a:pPr indent="0" lvl="0" marL="0" rtl="0" algn="ctr">
              <a:lnSpc>
                <a:spcPct val="100000"/>
              </a:lnSpc>
              <a:spcBef>
                <a:spcPts val="400"/>
              </a:spcBef>
              <a:spcAft>
                <a:spcPts val="0"/>
              </a:spcAft>
              <a:buClr>
                <a:schemeClr val="dk1"/>
              </a:buClr>
              <a:buSzPts val="1400"/>
              <a:buFont typeface="Arial"/>
              <a:buNone/>
            </a:pPr>
            <a:r>
              <a:rPr lang="en-IN" sz="1800">
                <a:solidFill>
                  <a:srgbClr val="2E2E38"/>
                </a:solidFill>
              </a:rPr>
              <a:t>Complex c2 (c1); // copy constructor invoked</a:t>
            </a:r>
            <a:endParaRPr sz="1800">
              <a:solidFill>
                <a:srgbClr val="2E2E38"/>
              </a:solidFill>
            </a:endParaRPr>
          </a:p>
          <a:p>
            <a:pPr indent="0" lvl="0" marL="0" rtl="0" algn="ctr">
              <a:lnSpc>
                <a:spcPct val="100000"/>
              </a:lnSpc>
              <a:spcBef>
                <a:spcPts val="400"/>
              </a:spcBef>
              <a:spcAft>
                <a:spcPts val="0"/>
              </a:spcAft>
              <a:buClr>
                <a:schemeClr val="dk1"/>
              </a:buClr>
              <a:buSzPts val="1400"/>
              <a:buFont typeface="Arial"/>
              <a:buNone/>
            </a:pPr>
            <a:r>
              <a:rPr lang="en-IN" sz="1800">
                <a:solidFill>
                  <a:srgbClr val="2E2E38"/>
                </a:solidFill>
              </a:rPr>
              <a:t>OR</a:t>
            </a:r>
            <a:endParaRPr sz="1800">
              <a:solidFill>
                <a:srgbClr val="2E2E38"/>
              </a:solidFill>
            </a:endParaRPr>
          </a:p>
          <a:p>
            <a:pPr indent="0" lvl="0" marL="0" rtl="0" algn="ctr">
              <a:lnSpc>
                <a:spcPct val="100000"/>
              </a:lnSpc>
              <a:spcBef>
                <a:spcPts val="400"/>
              </a:spcBef>
              <a:spcAft>
                <a:spcPts val="0"/>
              </a:spcAft>
              <a:buClr>
                <a:schemeClr val="dk1"/>
              </a:buClr>
              <a:buSzPts val="1400"/>
              <a:buFont typeface="Arial"/>
              <a:buNone/>
            </a:pPr>
            <a:r>
              <a:rPr lang="en-IN" sz="1800">
                <a:solidFill>
                  <a:srgbClr val="2E2E38"/>
                </a:solidFill>
              </a:rPr>
              <a:t>Complex c2 =c1;  // copy constructor invoked</a:t>
            </a:r>
            <a:endParaRPr sz="1800">
              <a:solidFill>
                <a:srgbClr val="2E2E38"/>
              </a:solidFill>
            </a:endParaRPr>
          </a:p>
          <a:p>
            <a:pPr indent="-285750" lvl="0" marL="285750" rtl="0" algn="l">
              <a:lnSpc>
                <a:spcPct val="100000"/>
              </a:lnSpc>
              <a:spcBef>
                <a:spcPts val="400"/>
              </a:spcBef>
              <a:spcAft>
                <a:spcPts val="0"/>
              </a:spcAft>
              <a:buSzPts val="1400"/>
              <a:buChar char="•"/>
            </a:pPr>
            <a:r>
              <a:rPr lang="en-IN" sz="1800">
                <a:solidFill>
                  <a:srgbClr val="2E2E38"/>
                </a:solidFill>
              </a:rPr>
              <a:t>In both the cases copy constructor will be invoked.</a:t>
            </a:r>
            <a:endParaRPr sz="1800">
              <a:solidFill>
                <a:srgbClr val="2E2E38"/>
              </a:solidFill>
            </a:endParaRPr>
          </a:p>
          <a:p>
            <a:pPr indent="-285750" lvl="0" marL="285750" rtl="0" algn="l">
              <a:lnSpc>
                <a:spcPct val="100000"/>
              </a:lnSpc>
              <a:spcBef>
                <a:spcPts val="400"/>
              </a:spcBef>
              <a:spcAft>
                <a:spcPts val="0"/>
              </a:spcAft>
              <a:buSzPts val="1400"/>
              <a:buChar char="•"/>
            </a:pPr>
            <a:r>
              <a:rPr lang="en-IN" sz="1800">
                <a:solidFill>
                  <a:srgbClr val="2E2E38"/>
                </a:solidFill>
              </a:rPr>
              <a:t>Both the statements would define object c2 and at the same  time initialize it to the value of c1.</a:t>
            </a:r>
            <a:endParaRPr sz="1800">
              <a:solidFill>
                <a:srgbClr val="2E2E38"/>
              </a:solidFill>
            </a:endParaRPr>
          </a:p>
          <a:p>
            <a:pPr indent="-285750" lvl="0" marL="285750" rtl="0" algn="l">
              <a:lnSpc>
                <a:spcPct val="100000"/>
              </a:lnSpc>
              <a:spcBef>
                <a:spcPts val="400"/>
              </a:spcBef>
              <a:spcAft>
                <a:spcPts val="0"/>
              </a:spcAft>
              <a:buSzPts val="1400"/>
              <a:buChar char="•"/>
            </a:pPr>
            <a:r>
              <a:rPr lang="en-IN" sz="1800">
                <a:solidFill>
                  <a:srgbClr val="2E2E38"/>
                </a:solidFill>
              </a:rPr>
              <a:t>Copy constructor copies data member –by-member from one object to another.</a:t>
            </a:r>
            <a:endParaRPr sz="1800">
              <a:solidFill>
                <a:srgbClr val="2E2E38"/>
              </a:solidFill>
            </a:endParaRPr>
          </a:p>
          <a:p>
            <a:pPr indent="-285750" lvl="0" marL="285750" rtl="0" algn="just">
              <a:lnSpc>
                <a:spcPct val="100000"/>
              </a:lnSpc>
              <a:spcBef>
                <a:spcPts val="400"/>
              </a:spcBef>
              <a:spcAft>
                <a:spcPts val="0"/>
              </a:spcAft>
              <a:buSzPts val="1400"/>
              <a:buChar char="•"/>
            </a:pPr>
            <a:r>
              <a:rPr lang="en-IN" sz="1800">
                <a:solidFill>
                  <a:srgbClr val="2E2E38"/>
                </a:solidFill>
              </a:rPr>
              <a:t>In the above case data would be copied member –by-member from c1 to c2.</a:t>
            </a:r>
            <a:endParaRPr sz="1800">
              <a:solidFill>
                <a:srgbClr val="2E2E38"/>
              </a:solidFill>
            </a:endParaRPr>
          </a:p>
          <a:p>
            <a:pPr indent="-285750" lvl="0" marL="285750" rtl="0" algn="just">
              <a:lnSpc>
                <a:spcPct val="100000"/>
              </a:lnSpc>
              <a:spcBef>
                <a:spcPts val="400"/>
              </a:spcBef>
              <a:spcAft>
                <a:spcPts val="0"/>
              </a:spcAft>
              <a:buSzPts val="1400"/>
              <a:buChar char="•"/>
            </a:pPr>
            <a:r>
              <a:rPr lang="en-IN" sz="1800">
                <a:solidFill>
                  <a:srgbClr val="2E2E38"/>
                </a:solidFill>
              </a:rPr>
              <a:t>A copy constructor takes a reference to an object of the same class.</a:t>
            </a:r>
            <a:endParaRPr sz="1800">
              <a:solidFill>
                <a:srgbClr val="2E2E38"/>
              </a:solidFill>
            </a:endParaRPr>
          </a:p>
          <a:p>
            <a:pPr indent="0" lvl="0" marL="139700" rtl="0" algn="l">
              <a:lnSpc>
                <a:spcPct val="100000"/>
              </a:lnSpc>
              <a:spcBef>
                <a:spcPts val="400"/>
              </a:spcBef>
              <a:spcAft>
                <a:spcPts val="0"/>
              </a:spcAft>
              <a:buClr>
                <a:schemeClr val="dk1"/>
              </a:buClr>
              <a:buSzPts val="1400"/>
              <a:buFont typeface="Arial"/>
              <a:buNone/>
            </a:pPr>
            <a:r>
              <a:t/>
            </a:r>
            <a:endParaRPr sz="2000">
              <a:solidFill>
                <a:srgbClr val="2E2E38"/>
              </a:solidFill>
            </a:endParaRPr>
          </a:p>
          <a:p>
            <a:pPr indent="0" lvl="0" marL="0" rtl="0" algn="l">
              <a:spcBef>
                <a:spcPts val="1000"/>
              </a:spcBef>
              <a:spcAft>
                <a:spcPts val="0"/>
              </a:spcAft>
              <a:buNone/>
            </a:pPr>
            <a:r>
              <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g2ec613b50c5_0_73"/>
          <p:cNvSpPr txBox="1"/>
          <p:nvPr>
            <p:ph type="title"/>
          </p:nvPr>
        </p:nvSpPr>
        <p:spPr>
          <a:xfrm>
            <a:off x="838200" y="365125"/>
            <a:ext cx="10515600" cy="566400"/>
          </a:xfrm>
          <a:prstGeom prst="rect">
            <a:avLst/>
          </a:prstGeom>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chemeClr val="dk1"/>
              </a:buClr>
              <a:buSzPts val="1400"/>
              <a:buFont typeface="Arial"/>
              <a:buNone/>
            </a:pPr>
            <a:r>
              <a:rPr b="1" lang="en-IN" sz="1800">
                <a:solidFill>
                  <a:srgbClr val="2E2E38"/>
                </a:solidFill>
                <a:latin typeface="Times New Roman"/>
                <a:ea typeface="Times New Roman"/>
                <a:cs typeface="Times New Roman"/>
                <a:sym typeface="Times New Roman"/>
              </a:rPr>
              <a:t>COPY CONSTRUCTOR:</a:t>
            </a:r>
            <a:endParaRPr/>
          </a:p>
        </p:txBody>
      </p:sp>
      <p:sp>
        <p:nvSpPr>
          <p:cNvPr id="592" name="Google Shape;592;g2ec613b50c5_0_73"/>
          <p:cNvSpPr txBox="1"/>
          <p:nvPr>
            <p:ph idx="1" type="body"/>
          </p:nvPr>
        </p:nvSpPr>
        <p:spPr>
          <a:xfrm>
            <a:off x="838200" y="931525"/>
            <a:ext cx="5181600" cy="5602500"/>
          </a:xfrm>
          <a:prstGeom prst="rect">
            <a:avLst/>
          </a:prstGeom>
        </p:spPr>
        <p:txBody>
          <a:bodyPr anchorCtr="0" anchor="t" bIns="45700" lIns="91425" spcFirstLastPara="1" rIns="91425" wrap="square" tIns="45700">
            <a:normAutofit fontScale="47500" lnSpcReduction="20000"/>
          </a:bodyPr>
          <a:lstStyle/>
          <a:p>
            <a:pPr indent="0" lvl="0" marL="0" rtl="0" algn="l">
              <a:lnSpc>
                <a:spcPct val="100000"/>
              </a:lnSpc>
              <a:spcBef>
                <a:spcPts val="0"/>
              </a:spcBef>
              <a:spcAft>
                <a:spcPts val="0"/>
              </a:spcAft>
              <a:buClr>
                <a:schemeClr val="dk1"/>
              </a:buClr>
              <a:buSzPct val="100000"/>
              <a:buFont typeface="Arial"/>
              <a:buNone/>
            </a:pPr>
            <a:r>
              <a:rPr lang="en-IN"/>
              <a:t>//Copy constructor</a:t>
            </a:r>
            <a:endParaRPr/>
          </a:p>
          <a:p>
            <a:pPr indent="0" lvl="0" marL="0" rtl="0" algn="l">
              <a:lnSpc>
                <a:spcPct val="100000"/>
              </a:lnSpc>
              <a:spcBef>
                <a:spcPts val="224"/>
              </a:spcBef>
              <a:spcAft>
                <a:spcPts val="0"/>
              </a:spcAft>
              <a:buClr>
                <a:schemeClr val="dk1"/>
              </a:buClr>
              <a:buSzPct val="100000"/>
              <a:buFont typeface="Arial"/>
              <a:buNone/>
            </a:pPr>
            <a:r>
              <a:rPr lang="en-IN"/>
              <a:t>#include&lt;iostream.h&gt;</a:t>
            </a:r>
            <a:endParaRPr/>
          </a:p>
          <a:p>
            <a:pPr indent="0" lvl="0" marL="0" rtl="0" algn="l">
              <a:lnSpc>
                <a:spcPct val="100000"/>
              </a:lnSpc>
              <a:spcBef>
                <a:spcPts val="224"/>
              </a:spcBef>
              <a:spcAft>
                <a:spcPts val="0"/>
              </a:spcAft>
              <a:buClr>
                <a:schemeClr val="dk1"/>
              </a:buClr>
              <a:buSzPct val="100000"/>
              <a:buFont typeface="Arial"/>
              <a:buNone/>
            </a:pPr>
            <a:r>
              <a:rPr lang="en-IN"/>
              <a:t>#include&lt;conio.h&gt;</a:t>
            </a:r>
            <a:endParaRPr/>
          </a:p>
          <a:p>
            <a:pPr indent="0" lvl="0" marL="0" rtl="0" algn="l">
              <a:lnSpc>
                <a:spcPct val="100000"/>
              </a:lnSpc>
              <a:spcBef>
                <a:spcPts val="224"/>
              </a:spcBef>
              <a:spcAft>
                <a:spcPts val="0"/>
              </a:spcAft>
              <a:buClr>
                <a:schemeClr val="dk1"/>
              </a:buClr>
              <a:buSzPct val="100000"/>
              <a:buFont typeface="Arial"/>
              <a:buNone/>
            </a:pPr>
            <a:r>
              <a:rPr lang="en-IN"/>
              <a:t>#include&lt;string.h&gt;</a:t>
            </a:r>
            <a:endParaRPr/>
          </a:p>
          <a:p>
            <a:pPr indent="0" lvl="0" marL="0" rtl="0" algn="l">
              <a:lnSpc>
                <a:spcPct val="100000"/>
              </a:lnSpc>
              <a:spcBef>
                <a:spcPts val="224"/>
              </a:spcBef>
              <a:spcAft>
                <a:spcPts val="0"/>
              </a:spcAft>
              <a:buClr>
                <a:schemeClr val="dk1"/>
              </a:buClr>
              <a:buSzPct val="100000"/>
              <a:buFont typeface="Arial"/>
              <a:buNone/>
            </a:pPr>
            <a:r>
              <a:rPr lang="en-IN"/>
              <a:t>class Student</a:t>
            </a:r>
            <a:endParaRPr/>
          </a:p>
          <a:p>
            <a:pPr indent="0" lvl="0" marL="0" rtl="0" algn="l">
              <a:lnSpc>
                <a:spcPct val="100000"/>
              </a:lnSpc>
              <a:spcBef>
                <a:spcPts val="224"/>
              </a:spcBef>
              <a:spcAft>
                <a:spcPts val="0"/>
              </a:spcAft>
              <a:buClr>
                <a:schemeClr val="dk1"/>
              </a:buClr>
              <a:buSzPct val="100000"/>
              <a:buFont typeface="Arial"/>
              <a:buNone/>
            </a:pPr>
            <a:r>
              <a:rPr lang="en-IN"/>
              <a:t>{</a:t>
            </a:r>
            <a:endParaRPr/>
          </a:p>
          <a:p>
            <a:pPr indent="0" lvl="0" marL="0" rtl="0" algn="l">
              <a:lnSpc>
                <a:spcPct val="100000"/>
              </a:lnSpc>
              <a:spcBef>
                <a:spcPts val="224"/>
              </a:spcBef>
              <a:spcAft>
                <a:spcPts val="0"/>
              </a:spcAft>
              <a:buClr>
                <a:schemeClr val="dk1"/>
              </a:buClr>
              <a:buSzPct val="100000"/>
              <a:buFont typeface="Arial"/>
              <a:buNone/>
            </a:pPr>
            <a:r>
              <a:rPr lang="en-IN"/>
              <a:t> int Roll;</a:t>
            </a:r>
            <a:endParaRPr/>
          </a:p>
          <a:p>
            <a:pPr indent="0" lvl="0" marL="0" rtl="0" algn="l">
              <a:lnSpc>
                <a:spcPct val="100000"/>
              </a:lnSpc>
              <a:spcBef>
                <a:spcPts val="224"/>
              </a:spcBef>
              <a:spcAft>
                <a:spcPts val="0"/>
              </a:spcAft>
              <a:buClr>
                <a:schemeClr val="dk1"/>
              </a:buClr>
              <a:buSzPct val="100000"/>
              <a:buFont typeface="Arial"/>
              <a:buNone/>
            </a:pPr>
            <a:r>
              <a:rPr lang="en-IN"/>
              <a:t> char Name[25];</a:t>
            </a:r>
            <a:endParaRPr/>
          </a:p>
          <a:p>
            <a:pPr indent="0" lvl="0" marL="0" rtl="0" algn="l">
              <a:lnSpc>
                <a:spcPct val="100000"/>
              </a:lnSpc>
              <a:spcBef>
                <a:spcPts val="224"/>
              </a:spcBef>
              <a:spcAft>
                <a:spcPts val="0"/>
              </a:spcAft>
              <a:buClr>
                <a:schemeClr val="dk1"/>
              </a:buClr>
              <a:buSzPct val="100000"/>
              <a:buFont typeface="Arial"/>
              <a:buNone/>
            </a:pPr>
            <a:r>
              <a:rPr lang="en-IN"/>
              <a:t>float Marks;</a:t>
            </a:r>
            <a:endParaRPr/>
          </a:p>
          <a:p>
            <a:pPr indent="0" lvl="0" marL="0" rtl="0" algn="l">
              <a:lnSpc>
                <a:spcPct val="100000"/>
              </a:lnSpc>
              <a:spcBef>
                <a:spcPts val="224"/>
              </a:spcBef>
              <a:spcAft>
                <a:spcPts val="0"/>
              </a:spcAft>
              <a:buClr>
                <a:schemeClr val="dk1"/>
              </a:buClr>
              <a:buSzPct val="100000"/>
              <a:buFont typeface="Arial"/>
              <a:buNone/>
            </a:pPr>
            <a:r>
              <a:rPr lang="en-IN"/>
              <a:t> public:</a:t>
            </a:r>
            <a:endParaRPr/>
          </a:p>
          <a:p>
            <a:pPr indent="0" lvl="0" marL="0" rtl="0" algn="l">
              <a:lnSpc>
                <a:spcPct val="100000"/>
              </a:lnSpc>
              <a:spcBef>
                <a:spcPts val="224"/>
              </a:spcBef>
              <a:spcAft>
                <a:spcPts val="0"/>
              </a:spcAft>
              <a:buClr>
                <a:schemeClr val="dk1"/>
              </a:buClr>
              <a:buSzPct val="100000"/>
              <a:buFont typeface="Arial"/>
              <a:buNone/>
            </a:pPr>
            <a:r>
              <a:rPr lang="en-IN"/>
              <a:t>Student(int r,char nm[],float m)</a:t>
            </a:r>
            <a:endParaRPr/>
          </a:p>
          <a:p>
            <a:pPr indent="0" lvl="0" marL="0" rtl="0" algn="l">
              <a:lnSpc>
                <a:spcPct val="100000"/>
              </a:lnSpc>
              <a:spcBef>
                <a:spcPts val="224"/>
              </a:spcBef>
              <a:spcAft>
                <a:spcPts val="0"/>
              </a:spcAft>
              <a:buClr>
                <a:schemeClr val="dk1"/>
              </a:buClr>
              <a:buSzPct val="100000"/>
              <a:buFont typeface="Arial"/>
              <a:buNone/>
            </a:pPr>
            <a:r>
              <a:rPr lang="en-IN"/>
              <a:t>//Constructor 1 : Parameterized Constructor</a:t>
            </a:r>
            <a:endParaRPr/>
          </a:p>
          <a:p>
            <a:pPr indent="0" lvl="0" marL="0" rtl="0" algn="l">
              <a:lnSpc>
                <a:spcPct val="100000"/>
              </a:lnSpc>
              <a:spcBef>
                <a:spcPts val="224"/>
              </a:spcBef>
              <a:spcAft>
                <a:spcPts val="0"/>
              </a:spcAft>
              <a:buClr>
                <a:schemeClr val="dk1"/>
              </a:buClr>
              <a:buSzPct val="100000"/>
              <a:buFont typeface="Arial"/>
              <a:buNone/>
            </a:pPr>
            <a:r>
              <a:rPr lang="en-IN"/>
              <a:t> {</a:t>
            </a:r>
            <a:endParaRPr/>
          </a:p>
          <a:p>
            <a:pPr indent="0" lvl="0" marL="0" rtl="0" algn="l">
              <a:lnSpc>
                <a:spcPct val="100000"/>
              </a:lnSpc>
              <a:spcBef>
                <a:spcPts val="224"/>
              </a:spcBef>
              <a:spcAft>
                <a:spcPts val="0"/>
              </a:spcAft>
              <a:buClr>
                <a:schemeClr val="dk1"/>
              </a:buClr>
              <a:buSzPct val="100000"/>
              <a:buFont typeface="Arial"/>
              <a:buNone/>
            </a:pPr>
            <a:r>
              <a:rPr lang="en-IN"/>
              <a:t>Roll = r;</a:t>
            </a:r>
            <a:endParaRPr/>
          </a:p>
          <a:p>
            <a:pPr indent="0" lvl="0" marL="0" rtl="0" algn="l">
              <a:lnSpc>
                <a:spcPct val="100000"/>
              </a:lnSpc>
              <a:spcBef>
                <a:spcPts val="224"/>
              </a:spcBef>
              <a:spcAft>
                <a:spcPts val="0"/>
              </a:spcAft>
              <a:buClr>
                <a:schemeClr val="dk1"/>
              </a:buClr>
              <a:buSzPct val="100000"/>
              <a:buFont typeface="Arial"/>
              <a:buNone/>
            </a:pPr>
            <a:r>
              <a:rPr lang="en-IN"/>
              <a:t>strcpy(Name,nm);</a:t>
            </a:r>
            <a:endParaRPr/>
          </a:p>
          <a:p>
            <a:pPr indent="0" lvl="0" marL="0" rtl="0" algn="l">
              <a:lnSpc>
                <a:spcPct val="100000"/>
              </a:lnSpc>
              <a:spcBef>
                <a:spcPts val="224"/>
              </a:spcBef>
              <a:spcAft>
                <a:spcPts val="0"/>
              </a:spcAft>
              <a:buClr>
                <a:schemeClr val="dk1"/>
              </a:buClr>
              <a:buSzPct val="100000"/>
              <a:buFont typeface="Arial"/>
              <a:buNone/>
            </a:pPr>
            <a:r>
              <a:rPr lang="en-IN"/>
              <a:t>Marks = m;</a:t>
            </a:r>
            <a:endParaRPr/>
          </a:p>
          <a:p>
            <a:pPr indent="0" lvl="0" marL="0" rtl="0" algn="l">
              <a:lnSpc>
                <a:spcPct val="100000"/>
              </a:lnSpc>
              <a:spcBef>
                <a:spcPts val="224"/>
              </a:spcBef>
              <a:spcAft>
                <a:spcPts val="0"/>
              </a:spcAft>
              <a:buClr>
                <a:schemeClr val="dk1"/>
              </a:buClr>
              <a:buSzPct val="100000"/>
              <a:buFont typeface="Arial"/>
              <a:buNone/>
            </a:pPr>
            <a:r>
              <a:rPr lang="en-IN"/>
              <a:t>}</a:t>
            </a:r>
            <a:endParaRPr/>
          </a:p>
          <a:p>
            <a:pPr indent="0" lvl="0" marL="0" rtl="0" algn="l">
              <a:lnSpc>
                <a:spcPct val="100000"/>
              </a:lnSpc>
              <a:spcBef>
                <a:spcPts val="224"/>
              </a:spcBef>
              <a:spcAft>
                <a:spcPts val="0"/>
              </a:spcAft>
              <a:buClr>
                <a:schemeClr val="dk1"/>
              </a:buClr>
              <a:buSzPct val="100000"/>
              <a:buFont typeface="Arial"/>
              <a:buNone/>
            </a:pPr>
            <a:r>
              <a:rPr lang="en-IN"/>
              <a:t>Student(Student &amp;S)</a:t>
            </a:r>
            <a:endParaRPr/>
          </a:p>
          <a:p>
            <a:pPr indent="0" lvl="0" marL="0" rtl="0" algn="l">
              <a:lnSpc>
                <a:spcPct val="100000"/>
              </a:lnSpc>
              <a:spcBef>
                <a:spcPts val="224"/>
              </a:spcBef>
              <a:spcAft>
                <a:spcPts val="0"/>
              </a:spcAft>
              <a:buClr>
                <a:schemeClr val="dk1"/>
              </a:buClr>
              <a:buSzPct val="100000"/>
              <a:buFont typeface="Arial"/>
              <a:buNone/>
            </a:pPr>
            <a:r>
              <a:rPr lang="en-IN"/>
              <a:t>//Constructor 2 : Copy Constructor</a:t>
            </a:r>
            <a:endParaRPr/>
          </a:p>
          <a:p>
            <a:pPr indent="0" lvl="0" marL="0" rtl="0" algn="l">
              <a:lnSpc>
                <a:spcPct val="100000"/>
              </a:lnSpc>
              <a:spcBef>
                <a:spcPts val="224"/>
              </a:spcBef>
              <a:spcAft>
                <a:spcPts val="0"/>
              </a:spcAft>
              <a:buClr>
                <a:schemeClr val="dk1"/>
              </a:buClr>
              <a:buSzPct val="100000"/>
              <a:buFont typeface="Arial"/>
              <a:buNone/>
            </a:pPr>
            <a:r>
              <a:rPr lang="en-IN"/>
              <a:t> {</a:t>
            </a:r>
            <a:endParaRPr/>
          </a:p>
          <a:p>
            <a:pPr indent="0" lvl="0" marL="0" rtl="0" algn="l">
              <a:lnSpc>
                <a:spcPct val="100000"/>
              </a:lnSpc>
              <a:spcBef>
                <a:spcPts val="224"/>
              </a:spcBef>
              <a:spcAft>
                <a:spcPts val="0"/>
              </a:spcAft>
              <a:buClr>
                <a:schemeClr val="dk1"/>
              </a:buClr>
              <a:buSzPct val="100000"/>
              <a:buFont typeface="Arial"/>
              <a:buNone/>
            </a:pPr>
            <a:r>
              <a:rPr lang="en-IN"/>
              <a:t>Roll = S.Roll;</a:t>
            </a:r>
            <a:endParaRPr/>
          </a:p>
          <a:p>
            <a:pPr indent="0" lvl="0" marL="0" rtl="0" algn="l">
              <a:lnSpc>
                <a:spcPct val="100000"/>
              </a:lnSpc>
              <a:spcBef>
                <a:spcPts val="224"/>
              </a:spcBef>
              <a:spcAft>
                <a:spcPts val="0"/>
              </a:spcAft>
              <a:buClr>
                <a:schemeClr val="dk1"/>
              </a:buClr>
              <a:buSzPct val="100000"/>
              <a:buFont typeface="Arial"/>
              <a:buNone/>
            </a:pPr>
            <a:r>
              <a:rPr lang="en-IN"/>
              <a:t>strcpy(Name,S.Name);</a:t>
            </a:r>
            <a:endParaRPr/>
          </a:p>
          <a:p>
            <a:pPr indent="0" lvl="0" marL="0" rtl="0" algn="l">
              <a:lnSpc>
                <a:spcPct val="100000"/>
              </a:lnSpc>
              <a:spcBef>
                <a:spcPts val="224"/>
              </a:spcBef>
              <a:spcAft>
                <a:spcPts val="0"/>
              </a:spcAft>
              <a:buClr>
                <a:schemeClr val="dk1"/>
              </a:buClr>
              <a:buSzPct val="100000"/>
              <a:buFont typeface="Arial"/>
              <a:buNone/>
            </a:pPr>
            <a:r>
              <a:rPr lang="en-IN"/>
              <a:t>Marks = S.Marks;</a:t>
            </a:r>
            <a:endParaRPr/>
          </a:p>
          <a:p>
            <a:pPr indent="0" lvl="0" marL="0" rtl="0" algn="l">
              <a:lnSpc>
                <a:spcPct val="100000"/>
              </a:lnSpc>
              <a:spcBef>
                <a:spcPts val="224"/>
              </a:spcBef>
              <a:spcAft>
                <a:spcPts val="0"/>
              </a:spcAft>
              <a:buClr>
                <a:schemeClr val="dk1"/>
              </a:buClr>
              <a:buSzPct val="100000"/>
              <a:buFont typeface="Arial"/>
              <a:buNone/>
            </a:pPr>
            <a:r>
              <a:rPr lang="en-IN"/>
              <a:t> }</a:t>
            </a:r>
            <a:endParaRPr/>
          </a:p>
          <a:p>
            <a:pPr indent="0" lvl="0" marL="0" rtl="0" algn="l">
              <a:lnSpc>
                <a:spcPct val="100000"/>
              </a:lnSpc>
              <a:spcBef>
                <a:spcPts val="224"/>
              </a:spcBef>
              <a:spcAft>
                <a:spcPts val="0"/>
              </a:spcAft>
              <a:buClr>
                <a:schemeClr val="dk1"/>
              </a:buClr>
              <a:buSzPct val="100000"/>
              <a:buFont typeface="Arial"/>
              <a:buNone/>
            </a:pPr>
            <a:r>
              <a:t/>
            </a:r>
            <a:endParaRPr/>
          </a:p>
          <a:p>
            <a:pPr indent="0" lvl="0" marL="0" rtl="0" algn="l">
              <a:spcBef>
                <a:spcPts val="1000"/>
              </a:spcBef>
              <a:spcAft>
                <a:spcPts val="0"/>
              </a:spcAft>
              <a:buNone/>
            </a:pPr>
            <a:r>
              <a:t/>
            </a:r>
            <a:endParaRPr/>
          </a:p>
        </p:txBody>
      </p:sp>
      <p:sp>
        <p:nvSpPr>
          <p:cNvPr id="593" name="Google Shape;593;g2ec613b50c5_0_73"/>
          <p:cNvSpPr txBox="1"/>
          <p:nvPr>
            <p:ph idx="2" type="body"/>
          </p:nvPr>
        </p:nvSpPr>
        <p:spPr>
          <a:xfrm>
            <a:off x="6172200" y="283500"/>
            <a:ext cx="5181600" cy="6250500"/>
          </a:xfrm>
          <a:prstGeom prst="rect">
            <a:avLst/>
          </a:prstGeom>
        </p:spPr>
        <p:txBody>
          <a:bodyPr anchorCtr="0" anchor="t" bIns="45700" lIns="91425" spcFirstLastPara="1" rIns="91425" wrap="square" tIns="45700">
            <a:normAutofit fontScale="47500" lnSpcReduction="20000"/>
          </a:bodyPr>
          <a:lstStyle/>
          <a:p>
            <a:pPr indent="0" lvl="0" marL="0" rtl="0" algn="l">
              <a:lnSpc>
                <a:spcPct val="100000"/>
              </a:lnSpc>
              <a:spcBef>
                <a:spcPts val="0"/>
              </a:spcBef>
              <a:spcAft>
                <a:spcPts val="0"/>
              </a:spcAft>
              <a:buClr>
                <a:schemeClr val="dk1"/>
              </a:buClr>
              <a:buSzPct val="100000"/>
              <a:buFont typeface="Arial"/>
              <a:buNone/>
            </a:pPr>
            <a:r>
              <a:rPr lang="en-IN"/>
              <a:t>void Display()</a:t>
            </a:r>
            <a:endParaRPr/>
          </a:p>
          <a:p>
            <a:pPr indent="0" lvl="0" marL="0" rtl="0" algn="l">
              <a:lnSpc>
                <a:spcPct val="100000"/>
              </a:lnSpc>
              <a:spcBef>
                <a:spcPts val="224"/>
              </a:spcBef>
              <a:spcAft>
                <a:spcPts val="0"/>
              </a:spcAft>
              <a:buClr>
                <a:schemeClr val="dk1"/>
              </a:buClr>
              <a:buSzPct val="100000"/>
              <a:buFont typeface="Arial"/>
              <a:buNone/>
            </a:pPr>
            <a:r>
              <a:rPr lang="en-IN"/>
              <a:t> {</a:t>
            </a:r>
            <a:endParaRPr/>
          </a:p>
          <a:p>
            <a:pPr indent="0" lvl="0" marL="0" rtl="0" algn="l">
              <a:lnSpc>
                <a:spcPct val="100000"/>
              </a:lnSpc>
              <a:spcBef>
                <a:spcPts val="224"/>
              </a:spcBef>
              <a:spcAft>
                <a:spcPts val="0"/>
              </a:spcAft>
              <a:buClr>
                <a:schemeClr val="dk1"/>
              </a:buClr>
              <a:buSzPct val="100000"/>
              <a:buFont typeface="Arial"/>
              <a:buNone/>
            </a:pPr>
            <a:r>
              <a:rPr lang="en-IN"/>
              <a:t>cout&lt;&lt;"\n\tRoll : "&lt;&lt;Roll;</a:t>
            </a:r>
            <a:endParaRPr/>
          </a:p>
          <a:p>
            <a:pPr indent="0" lvl="0" marL="0" rtl="0" algn="l">
              <a:lnSpc>
                <a:spcPct val="100000"/>
              </a:lnSpc>
              <a:spcBef>
                <a:spcPts val="224"/>
              </a:spcBef>
              <a:spcAft>
                <a:spcPts val="0"/>
              </a:spcAft>
              <a:buClr>
                <a:schemeClr val="dk1"/>
              </a:buClr>
              <a:buSzPct val="100000"/>
              <a:buFont typeface="Arial"/>
              <a:buNone/>
            </a:pPr>
            <a:r>
              <a:rPr lang="en-IN"/>
              <a:t>cout&lt;&lt;"\n\tName : "&lt;&lt;Name;</a:t>
            </a:r>
            <a:endParaRPr/>
          </a:p>
          <a:p>
            <a:pPr indent="0" lvl="0" marL="0" rtl="0" algn="l">
              <a:lnSpc>
                <a:spcPct val="100000"/>
              </a:lnSpc>
              <a:spcBef>
                <a:spcPts val="224"/>
              </a:spcBef>
              <a:spcAft>
                <a:spcPts val="0"/>
              </a:spcAft>
              <a:buClr>
                <a:schemeClr val="dk1"/>
              </a:buClr>
              <a:buSzPct val="100000"/>
              <a:buFont typeface="Arial"/>
              <a:buNone/>
            </a:pPr>
            <a:r>
              <a:rPr lang="en-IN"/>
              <a:t>cout&lt;&lt;"\n\tMarks : "&lt;&lt;Marks;</a:t>
            </a:r>
            <a:endParaRPr/>
          </a:p>
          <a:p>
            <a:pPr indent="0" lvl="0" marL="0" rtl="0" algn="l">
              <a:lnSpc>
                <a:spcPct val="100000"/>
              </a:lnSpc>
              <a:spcBef>
                <a:spcPts val="224"/>
              </a:spcBef>
              <a:spcAft>
                <a:spcPts val="0"/>
              </a:spcAft>
              <a:buClr>
                <a:schemeClr val="dk1"/>
              </a:buClr>
              <a:buSzPct val="100000"/>
              <a:buFont typeface="Arial"/>
              <a:buNone/>
            </a:pPr>
            <a:r>
              <a:rPr lang="en-IN"/>
              <a:t>}</a:t>
            </a:r>
            <a:endParaRPr/>
          </a:p>
          <a:p>
            <a:pPr indent="0" lvl="0" marL="0" rtl="0" algn="l">
              <a:lnSpc>
                <a:spcPct val="100000"/>
              </a:lnSpc>
              <a:spcBef>
                <a:spcPts val="224"/>
              </a:spcBef>
              <a:spcAft>
                <a:spcPts val="0"/>
              </a:spcAft>
              <a:buClr>
                <a:schemeClr val="dk1"/>
              </a:buClr>
              <a:buSzPct val="100000"/>
              <a:buFont typeface="Arial"/>
              <a:buNone/>
            </a:pPr>
            <a:r>
              <a:rPr lang="en-IN"/>
              <a:t>};</a:t>
            </a:r>
            <a:endParaRPr/>
          </a:p>
          <a:p>
            <a:pPr indent="0" lvl="0" marL="0" rtl="0" algn="l">
              <a:lnSpc>
                <a:spcPct val="100000"/>
              </a:lnSpc>
              <a:spcBef>
                <a:spcPts val="224"/>
              </a:spcBef>
              <a:spcAft>
                <a:spcPts val="0"/>
              </a:spcAft>
              <a:buClr>
                <a:schemeClr val="dk1"/>
              </a:buClr>
              <a:buSzPct val="100000"/>
              <a:buFont typeface="Arial"/>
              <a:buNone/>
            </a:pPr>
            <a:r>
              <a:rPr lang="en-IN"/>
              <a:t>void main()</a:t>
            </a:r>
            <a:endParaRPr/>
          </a:p>
          <a:p>
            <a:pPr indent="0" lvl="0" marL="0" rtl="0" algn="l">
              <a:lnSpc>
                <a:spcPct val="100000"/>
              </a:lnSpc>
              <a:spcBef>
                <a:spcPts val="224"/>
              </a:spcBef>
              <a:spcAft>
                <a:spcPts val="0"/>
              </a:spcAft>
              <a:buClr>
                <a:schemeClr val="dk1"/>
              </a:buClr>
              <a:buSzPct val="100000"/>
              <a:buFont typeface="Arial"/>
              <a:buNone/>
            </a:pPr>
            <a:r>
              <a:rPr lang="en-IN"/>
              <a:t>{</a:t>
            </a:r>
            <a:endParaRPr/>
          </a:p>
          <a:p>
            <a:pPr indent="0" lvl="0" marL="0" rtl="0" algn="l">
              <a:lnSpc>
                <a:spcPct val="100000"/>
              </a:lnSpc>
              <a:spcBef>
                <a:spcPts val="224"/>
              </a:spcBef>
              <a:spcAft>
                <a:spcPts val="0"/>
              </a:spcAft>
              <a:buClr>
                <a:schemeClr val="dk1"/>
              </a:buClr>
              <a:buSzPct val="100000"/>
              <a:buFont typeface="Arial"/>
              <a:buNone/>
            </a:pPr>
            <a:r>
              <a:rPr lang="en-IN"/>
              <a:t>clrscr();</a:t>
            </a:r>
            <a:endParaRPr/>
          </a:p>
          <a:p>
            <a:pPr indent="0" lvl="0" marL="0" rtl="0" algn="l">
              <a:lnSpc>
                <a:spcPct val="100000"/>
              </a:lnSpc>
              <a:spcBef>
                <a:spcPts val="224"/>
              </a:spcBef>
              <a:spcAft>
                <a:spcPts val="0"/>
              </a:spcAft>
              <a:buClr>
                <a:schemeClr val="dk1"/>
              </a:buClr>
              <a:buSzPct val="100000"/>
              <a:buFont typeface="Arial"/>
              <a:buNone/>
            </a:pPr>
            <a:r>
              <a:rPr lang="en-IN"/>
              <a:t>Student S1(2,"Sumit",89.63);</a:t>
            </a:r>
            <a:endParaRPr/>
          </a:p>
          <a:p>
            <a:pPr indent="0" lvl="0" marL="0" rtl="0" algn="l">
              <a:lnSpc>
                <a:spcPct val="100000"/>
              </a:lnSpc>
              <a:spcBef>
                <a:spcPts val="224"/>
              </a:spcBef>
              <a:spcAft>
                <a:spcPts val="0"/>
              </a:spcAft>
              <a:buClr>
                <a:schemeClr val="dk1"/>
              </a:buClr>
              <a:buSzPct val="100000"/>
              <a:buFont typeface="Arial"/>
              <a:buNone/>
            </a:pPr>
            <a:r>
              <a:rPr lang="en-IN"/>
              <a:t>Student S2(S1);</a:t>
            </a:r>
            <a:endParaRPr/>
          </a:p>
          <a:p>
            <a:pPr indent="0" lvl="0" marL="0" rtl="0" algn="l">
              <a:lnSpc>
                <a:spcPct val="100000"/>
              </a:lnSpc>
              <a:spcBef>
                <a:spcPts val="224"/>
              </a:spcBef>
              <a:spcAft>
                <a:spcPts val="0"/>
              </a:spcAft>
              <a:buClr>
                <a:schemeClr val="dk1"/>
              </a:buClr>
              <a:buSzPct val="100000"/>
              <a:buFont typeface="Arial"/>
              <a:buNone/>
            </a:pPr>
            <a:r>
              <a:rPr lang="en-IN"/>
              <a:t>//Statement 1</a:t>
            </a:r>
            <a:endParaRPr/>
          </a:p>
          <a:p>
            <a:pPr indent="0" lvl="0" marL="0" rtl="0" algn="l">
              <a:lnSpc>
                <a:spcPct val="100000"/>
              </a:lnSpc>
              <a:spcBef>
                <a:spcPts val="224"/>
              </a:spcBef>
              <a:spcAft>
                <a:spcPts val="0"/>
              </a:spcAft>
              <a:buClr>
                <a:schemeClr val="dk1"/>
              </a:buClr>
              <a:buSzPct val="100000"/>
              <a:buFont typeface="Arial"/>
              <a:buNone/>
            </a:pPr>
            <a:r>
              <a:rPr lang="en-IN"/>
              <a:t>cout&lt;&lt;"\n\tValues in object S1";</a:t>
            </a:r>
            <a:endParaRPr/>
          </a:p>
          <a:p>
            <a:pPr indent="0" lvl="0" marL="0" rtl="0" algn="l">
              <a:lnSpc>
                <a:spcPct val="100000"/>
              </a:lnSpc>
              <a:spcBef>
                <a:spcPts val="224"/>
              </a:spcBef>
              <a:spcAft>
                <a:spcPts val="0"/>
              </a:spcAft>
              <a:buClr>
                <a:schemeClr val="dk1"/>
              </a:buClr>
              <a:buSzPct val="100000"/>
              <a:buFont typeface="Arial"/>
              <a:buNone/>
            </a:pPr>
            <a:r>
              <a:rPr lang="en-IN"/>
              <a:t>S1.Display();</a:t>
            </a:r>
            <a:endParaRPr/>
          </a:p>
          <a:p>
            <a:pPr indent="0" lvl="0" marL="0" rtl="0" algn="l">
              <a:lnSpc>
                <a:spcPct val="100000"/>
              </a:lnSpc>
              <a:spcBef>
                <a:spcPts val="224"/>
              </a:spcBef>
              <a:spcAft>
                <a:spcPts val="0"/>
              </a:spcAft>
              <a:buClr>
                <a:schemeClr val="dk1"/>
              </a:buClr>
              <a:buSzPct val="100000"/>
              <a:buFont typeface="Arial"/>
              <a:buNone/>
            </a:pPr>
            <a:r>
              <a:rPr lang="en-IN"/>
              <a:t>cout&lt;&lt;"\n\tValues in object S2";</a:t>
            </a:r>
            <a:endParaRPr/>
          </a:p>
          <a:p>
            <a:pPr indent="0" lvl="0" marL="0" rtl="0" algn="l">
              <a:lnSpc>
                <a:spcPct val="100000"/>
              </a:lnSpc>
              <a:spcBef>
                <a:spcPts val="224"/>
              </a:spcBef>
              <a:spcAft>
                <a:spcPts val="0"/>
              </a:spcAft>
              <a:buClr>
                <a:schemeClr val="dk1"/>
              </a:buClr>
              <a:buSzPct val="100000"/>
              <a:buFont typeface="Arial"/>
              <a:buNone/>
            </a:pPr>
            <a:r>
              <a:rPr lang="en-IN"/>
              <a:t>S2.Display();</a:t>
            </a:r>
            <a:endParaRPr/>
          </a:p>
          <a:p>
            <a:pPr indent="0" lvl="0" marL="0" rtl="0" algn="l">
              <a:lnSpc>
                <a:spcPct val="100000"/>
              </a:lnSpc>
              <a:spcBef>
                <a:spcPts val="224"/>
              </a:spcBef>
              <a:spcAft>
                <a:spcPts val="0"/>
              </a:spcAft>
              <a:buClr>
                <a:schemeClr val="dk1"/>
              </a:buClr>
              <a:buSzPct val="100000"/>
              <a:buFont typeface="Arial"/>
              <a:buNone/>
            </a:pPr>
            <a:r>
              <a:rPr lang="en-IN"/>
              <a:t>getch();</a:t>
            </a:r>
            <a:endParaRPr/>
          </a:p>
          <a:p>
            <a:pPr indent="0" lvl="0" marL="0" rtl="0" algn="l">
              <a:lnSpc>
                <a:spcPct val="100000"/>
              </a:lnSpc>
              <a:spcBef>
                <a:spcPts val="224"/>
              </a:spcBef>
              <a:spcAft>
                <a:spcPts val="0"/>
              </a:spcAft>
              <a:buClr>
                <a:schemeClr val="dk1"/>
              </a:buClr>
              <a:buSzPct val="100000"/>
              <a:buFont typeface="Arial"/>
              <a:buNone/>
            </a:pPr>
            <a:r>
              <a:rPr lang="en-IN"/>
              <a:t>}</a:t>
            </a:r>
            <a:endParaRPr/>
          </a:p>
          <a:p>
            <a:pPr indent="0" lvl="0" marL="0" rtl="0" algn="l">
              <a:lnSpc>
                <a:spcPct val="100000"/>
              </a:lnSpc>
              <a:spcBef>
                <a:spcPts val="224"/>
              </a:spcBef>
              <a:spcAft>
                <a:spcPts val="0"/>
              </a:spcAft>
              <a:buClr>
                <a:schemeClr val="dk1"/>
              </a:buClr>
              <a:buSzPct val="100000"/>
              <a:buFont typeface="Arial"/>
              <a:buNone/>
            </a:pPr>
            <a:r>
              <a:rPr lang="en-IN"/>
              <a:t>/*Output:</a:t>
            </a:r>
            <a:endParaRPr/>
          </a:p>
          <a:p>
            <a:pPr indent="0" lvl="0" marL="0" rtl="0" algn="l">
              <a:lnSpc>
                <a:spcPct val="100000"/>
              </a:lnSpc>
              <a:spcBef>
                <a:spcPts val="224"/>
              </a:spcBef>
              <a:spcAft>
                <a:spcPts val="0"/>
              </a:spcAft>
              <a:buClr>
                <a:schemeClr val="dk1"/>
              </a:buClr>
              <a:buSzPct val="100000"/>
              <a:buFont typeface="Arial"/>
              <a:buNone/>
            </a:pPr>
            <a:r>
              <a:t/>
            </a:r>
            <a:endParaRPr/>
          </a:p>
          <a:p>
            <a:pPr indent="0" lvl="0" marL="0" rtl="0" algn="l">
              <a:lnSpc>
                <a:spcPct val="100000"/>
              </a:lnSpc>
              <a:spcBef>
                <a:spcPts val="224"/>
              </a:spcBef>
              <a:spcAft>
                <a:spcPts val="0"/>
              </a:spcAft>
              <a:buClr>
                <a:schemeClr val="dk1"/>
              </a:buClr>
              <a:buSzPct val="100000"/>
              <a:buFont typeface="Arial"/>
              <a:buNone/>
            </a:pPr>
            <a:r>
              <a:rPr lang="en-IN"/>
              <a:t>        Values in object S1                                                     </a:t>
            </a:r>
            <a:endParaRPr/>
          </a:p>
          <a:p>
            <a:pPr indent="0" lvl="0" marL="0" rtl="0" algn="l">
              <a:lnSpc>
                <a:spcPct val="100000"/>
              </a:lnSpc>
              <a:spcBef>
                <a:spcPts val="224"/>
              </a:spcBef>
              <a:spcAft>
                <a:spcPts val="0"/>
              </a:spcAft>
              <a:buClr>
                <a:schemeClr val="dk1"/>
              </a:buClr>
              <a:buSzPct val="100000"/>
              <a:buFont typeface="Arial"/>
              <a:buNone/>
            </a:pPr>
            <a:r>
              <a:rPr lang="en-IN"/>
              <a:t>        Roll : 2                                                                </a:t>
            </a:r>
            <a:endParaRPr/>
          </a:p>
          <a:p>
            <a:pPr indent="0" lvl="0" marL="0" rtl="0" algn="l">
              <a:lnSpc>
                <a:spcPct val="100000"/>
              </a:lnSpc>
              <a:spcBef>
                <a:spcPts val="224"/>
              </a:spcBef>
              <a:spcAft>
                <a:spcPts val="0"/>
              </a:spcAft>
              <a:buClr>
                <a:schemeClr val="dk1"/>
              </a:buClr>
              <a:buSzPct val="100000"/>
              <a:buFont typeface="Arial"/>
              <a:buNone/>
            </a:pPr>
            <a:r>
              <a:rPr lang="en-IN"/>
              <a:t>        Name : Sumit                                                            </a:t>
            </a:r>
            <a:endParaRPr/>
          </a:p>
          <a:p>
            <a:pPr indent="0" lvl="0" marL="0" rtl="0" algn="l">
              <a:lnSpc>
                <a:spcPct val="100000"/>
              </a:lnSpc>
              <a:spcBef>
                <a:spcPts val="224"/>
              </a:spcBef>
              <a:spcAft>
                <a:spcPts val="0"/>
              </a:spcAft>
              <a:buClr>
                <a:schemeClr val="dk1"/>
              </a:buClr>
              <a:buSzPct val="100000"/>
              <a:buFont typeface="Arial"/>
              <a:buNone/>
            </a:pPr>
            <a:r>
              <a:rPr lang="en-IN"/>
              <a:t>        Marks : 89.629997                                                       </a:t>
            </a:r>
            <a:endParaRPr/>
          </a:p>
          <a:p>
            <a:pPr indent="0" lvl="0" marL="0" rtl="0" algn="l">
              <a:lnSpc>
                <a:spcPct val="100000"/>
              </a:lnSpc>
              <a:spcBef>
                <a:spcPts val="224"/>
              </a:spcBef>
              <a:spcAft>
                <a:spcPts val="0"/>
              </a:spcAft>
              <a:buClr>
                <a:schemeClr val="dk1"/>
              </a:buClr>
              <a:buSzPct val="100000"/>
              <a:buFont typeface="Arial"/>
              <a:buNone/>
            </a:pPr>
            <a:r>
              <a:rPr lang="en-IN"/>
              <a:t>        Values in object S2                                                     </a:t>
            </a:r>
            <a:endParaRPr/>
          </a:p>
          <a:p>
            <a:pPr indent="0" lvl="0" marL="0" rtl="0" algn="l">
              <a:lnSpc>
                <a:spcPct val="100000"/>
              </a:lnSpc>
              <a:spcBef>
                <a:spcPts val="224"/>
              </a:spcBef>
              <a:spcAft>
                <a:spcPts val="0"/>
              </a:spcAft>
              <a:buClr>
                <a:schemeClr val="dk1"/>
              </a:buClr>
              <a:buSzPct val="100000"/>
              <a:buFont typeface="Arial"/>
              <a:buNone/>
            </a:pPr>
            <a:r>
              <a:rPr lang="en-IN"/>
              <a:t>        Roll : 2                                                                </a:t>
            </a:r>
            <a:endParaRPr/>
          </a:p>
          <a:p>
            <a:pPr indent="0" lvl="0" marL="0" rtl="0" algn="l">
              <a:lnSpc>
                <a:spcPct val="100000"/>
              </a:lnSpc>
              <a:spcBef>
                <a:spcPts val="224"/>
              </a:spcBef>
              <a:spcAft>
                <a:spcPts val="0"/>
              </a:spcAft>
              <a:buClr>
                <a:schemeClr val="dk1"/>
              </a:buClr>
              <a:buSzPct val="100000"/>
              <a:buFont typeface="Arial"/>
              <a:buNone/>
            </a:pPr>
            <a:r>
              <a:rPr lang="en-IN"/>
              <a:t>        Name : Sumit                                                            </a:t>
            </a:r>
            <a:endParaRPr/>
          </a:p>
          <a:p>
            <a:pPr indent="0" lvl="0" marL="0" rtl="0" algn="l">
              <a:lnSpc>
                <a:spcPct val="100000"/>
              </a:lnSpc>
              <a:spcBef>
                <a:spcPts val="224"/>
              </a:spcBef>
              <a:spcAft>
                <a:spcPts val="0"/>
              </a:spcAft>
              <a:buClr>
                <a:schemeClr val="dk1"/>
              </a:buClr>
              <a:buSzPct val="100000"/>
              <a:buFont typeface="Arial"/>
              <a:buNone/>
            </a:pPr>
            <a:r>
              <a:rPr lang="en-IN"/>
              <a:t>        Marks : 89.629997</a:t>
            </a:r>
            <a:endParaRPr/>
          </a:p>
          <a:p>
            <a:pPr indent="0" lvl="0" marL="0" rtl="0" algn="l">
              <a:lnSpc>
                <a:spcPct val="100000"/>
              </a:lnSpc>
              <a:spcBef>
                <a:spcPts val="224"/>
              </a:spcBef>
              <a:spcAft>
                <a:spcPts val="0"/>
              </a:spcAft>
              <a:buClr>
                <a:schemeClr val="dk1"/>
              </a:buClr>
              <a:buSzPct val="100000"/>
              <a:buFont typeface="Arial"/>
              <a:buNone/>
            </a:pPr>
            <a:r>
              <a:rPr lang="en-IN"/>
              <a:t>        */</a:t>
            </a:r>
            <a:endParaRPr/>
          </a:p>
          <a:p>
            <a:pPr indent="0" lvl="0" marL="0" rtl="0" algn="l">
              <a:spcBef>
                <a:spcPts val="1000"/>
              </a:spcBef>
              <a:spcAft>
                <a:spcPts val="0"/>
              </a:spcAft>
              <a:buNone/>
            </a:pPr>
            <a:r>
              <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g2ec613b50c5_0_237"/>
          <p:cNvSpPr txBox="1"/>
          <p:nvPr>
            <p:ph type="title"/>
          </p:nvPr>
        </p:nvSpPr>
        <p:spPr>
          <a:xfrm>
            <a:off x="838200" y="365125"/>
            <a:ext cx="10515600" cy="957900"/>
          </a:xfrm>
          <a:prstGeom prst="rect">
            <a:avLst/>
          </a:prstGeom>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chemeClr val="dk1"/>
              </a:buClr>
              <a:buSzPts val="1100"/>
              <a:buFont typeface="Arial"/>
              <a:buNone/>
            </a:pPr>
            <a:r>
              <a:rPr b="1" lang="en-IN" sz="2600"/>
              <a:t>Multiple Constructor Or Overloaded Constructor:</a:t>
            </a:r>
            <a:endParaRPr/>
          </a:p>
        </p:txBody>
      </p:sp>
      <p:sp>
        <p:nvSpPr>
          <p:cNvPr id="599" name="Google Shape;599;g2ec613b50c5_0_237"/>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285750" lvl="1" marL="285750" rtl="0" algn="l">
              <a:lnSpc>
                <a:spcPct val="100000"/>
              </a:lnSpc>
              <a:spcBef>
                <a:spcPts val="0"/>
              </a:spcBef>
              <a:spcAft>
                <a:spcPts val="0"/>
              </a:spcAft>
              <a:buSzPts val="2000"/>
              <a:buChar char="•"/>
            </a:pPr>
            <a:r>
              <a:rPr lang="en-IN" sz="2000"/>
              <a:t>A class can have more than one constructor. In other words constructors can be overloaded. </a:t>
            </a:r>
            <a:endParaRPr sz="1400">
              <a:latin typeface="Arial"/>
              <a:ea typeface="Arial"/>
              <a:cs typeface="Arial"/>
              <a:sym typeface="Arial"/>
            </a:endParaRPr>
          </a:p>
          <a:p>
            <a:pPr indent="-285750" lvl="1" marL="285750" rtl="0" algn="l">
              <a:lnSpc>
                <a:spcPct val="100000"/>
              </a:lnSpc>
              <a:spcBef>
                <a:spcPts val="0"/>
              </a:spcBef>
              <a:spcAft>
                <a:spcPts val="0"/>
              </a:spcAft>
              <a:buSzPts val="2000"/>
              <a:buChar char="•"/>
            </a:pPr>
            <a:r>
              <a:rPr lang="en-IN" sz="2000"/>
              <a:t>When overloaded, compiler selects an appropriate version of constructor depending upon the number and type of arguments passed to it.</a:t>
            </a:r>
            <a:endParaRPr sz="1400">
              <a:latin typeface="Arial"/>
              <a:ea typeface="Arial"/>
              <a:cs typeface="Arial"/>
              <a:sym typeface="Arial"/>
            </a:endParaRPr>
          </a:p>
          <a:p>
            <a:pPr indent="-285750" lvl="1" marL="285750" rtl="0" algn="l">
              <a:lnSpc>
                <a:spcPct val="100000"/>
              </a:lnSpc>
              <a:spcBef>
                <a:spcPts val="0"/>
              </a:spcBef>
              <a:spcAft>
                <a:spcPts val="0"/>
              </a:spcAft>
              <a:buSzPts val="2000"/>
              <a:buChar char="•"/>
            </a:pPr>
            <a:r>
              <a:rPr lang="en-IN" sz="2000"/>
              <a:t>By using this concept in program user can create different object with various methods &amp; initialization.</a:t>
            </a:r>
            <a:endParaRPr sz="2000"/>
          </a:p>
          <a:p>
            <a:pPr indent="0" lvl="0" marL="0" rtl="0" algn="l">
              <a:spcBef>
                <a:spcPts val="1000"/>
              </a:spcBef>
              <a:spcAft>
                <a:spcPts val="0"/>
              </a:spcAft>
              <a:buNone/>
            </a:pPr>
            <a:r>
              <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g2edcaf2b100_0_18"/>
          <p:cNvSpPr txBox="1"/>
          <p:nvPr>
            <p:ph type="title"/>
          </p:nvPr>
        </p:nvSpPr>
        <p:spPr>
          <a:xfrm>
            <a:off x="838200" y="365125"/>
            <a:ext cx="10515600" cy="6333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IN"/>
              <a:t>//Multiple constructor or Constructor Overloading</a:t>
            </a:r>
            <a:endParaRPr/>
          </a:p>
        </p:txBody>
      </p:sp>
      <p:sp>
        <p:nvSpPr>
          <p:cNvPr id="605" name="Google Shape;605;g2edcaf2b100_0_18"/>
          <p:cNvSpPr txBox="1"/>
          <p:nvPr>
            <p:ph idx="1" type="body"/>
          </p:nvPr>
        </p:nvSpPr>
        <p:spPr>
          <a:xfrm>
            <a:off x="838200" y="1331100"/>
            <a:ext cx="5181600" cy="4845600"/>
          </a:xfrm>
          <a:prstGeom prst="rect">
            <a:avLst/>
          </a:prstGeom>
        </p:spPr>
        <p:txBody>
          <a:bodyPr anchorCtr="0" anchor="t" bIns="45700" lIns="91425" spcFirstLastPara="1" rIns="91425" wrap="square" tIns="45700">
            <a:normAutofit fontScale="92500" lnSpcReduction="10000"/>
          </a:bodyPr>
          <a:lstStyle/>
          <a:p>
            <a:pPr indent="0" lvl="0" marL="0" rtl="0" algn="l">
              <a:spcBef>
                <a:spcPts val="1000"/>
              </a:spcBef>
              <a:spcAft>
                <a:spcPts val="0"/>
              </a:spcAft>
              <a:buClr>
                <a:schemeClr val="dk1"/>
              </a:buClr>
              <a:buSzPct val="39285"/>
              <a:buFont typeface="Arial"/>
              <a:buNone/>
            </a:pPr>
            <a:r>
              <a:rPr lang="en-IN"/>
              <a:t>#include&lt;iostream.h&gt;</a:t>
            </a:r>
            <a:endParaRPr/>
          </a:p>
          <a:p>
            <a:pPr indent="0" lvl="0" marL="0" rtl="0" algn="l">
              <a:spcBef>
                <a:spcPts val="1000"/>
              </a:spcBef>
              <a:spcAft>
                <a:spcPts val="0"/>
              </a:spcAft>
              <a:buClr>
                <a:schemeClr val="dk1"/>
              </a:buClr>
              <a:buSzPct val="39285"/>
              <a:buFont typeface="Arial"/>
              <a:buNone/>
            </a:pPr>
            <a:r>
              <a:rPr lang="en-IN"/>
              <a:t>#include&lt;conio.h&gt;</a:t>
            </a:r>
            <a:endParaRPr/>
          </a:p>
          <a:p>
            <a:pPr indent="0" lvl="0" marL="0" rtl="0" algn="l">
              <a:spcBef>
                <a:spcPts val="1000"/>
              </a:spcBef>
              <a:spcAft>
                <a:spcPts val="0"/>
              </a:spcAft>
              <a:buClr>
                <a:schemeClr val="dk1"/>
              </a:buClr>
              <a:buSzPct val="39285"/>
              <a:buFont typeface="Arial"/>
              <a:buNone/>
            </a:pPr>
            <a:r>
              <a:rPr lang="en-IN"/>
              <a:t>#include&lt;string.h&gt;</a:t>
            </a:r>
            <a:endParaRPr/>
          </a:p>
          <a:p>
            <a:pPr indent="0" lvl="0" marL="0" rtl="0" algn="l">
              <a:spcBef>
                <a:spcPts val="1000"/>
              </a:spcBef>
              <a:spcAft>
                <a:spcPts val="0"/>
              </a:spcAft>
              <a:buClr>
                <a:schemeClr val="dk1"/>
              </a:buClr>
              <a:buSzPct val="39285"/>
              <a:buFont typeface="Arial"/>
              <a:buNone/>
            </a:pPr>
            <a:r>
              <a:rPr lang="en-IN"/>
              <a:t>class Student</a:t>
            </a:r>
            <a:endParaRPr/>
          </a:p>
          <a:p>
            <a:pPr indent="0" lvl="0" marL="0" rtl="0" algn="l">
              <a:spcBef>
                <a:spcPts val="1000"/>
              </a:spcBef>
              <a:spcAft>
                <a:spcPts val="0"/>
              </a:spcAft>
              <a:buClr>
                <a:schemeClr val="dk1"/>
              </a:buClr>
              <a:buSzPct val="39285"/>
              <a:buFont typeface="Arial"/>
              <a:buNone/>
            </a:pPr>
            <a:r>
              <a:rPr lang="en-IN"/>
              <a:t>{</a:t>
            </a:r>
            <a:endParaRPr/>
          </a:p>
          <a:p>
            <a:pPr indent="0" lvl="0" marL="0" rtl="0" algn="l">
              <a:spcBef>
                <a:spcPts val="1000"/>
              </a:spcBef>
              <a:spcAft>
                <a:spcPts val="0"/>
              </a:spcAft>
              <a:buClr>
                <a:schemeClr val="dk1"/>
              </a:buClr>
              <a:buSzPct val="39285"/>
              <a:buFont typeface="Arial"/>
              <a:buNone/>
            </a:pPr>
            <a:r>
              <a:rPr lang="en-IN"/>
              <a:t> int Roll;</a:t>
            </a:r>
            <a:endParaRPr/>
          </a:p>
          <a:p>
            <a:pPr indent="0" lvl="0" marL="0" rtl="0" algn="l">
              <a:spcBef>
                <a:spcPts val="1000"/>
              </a:spcBef>
              <a:spcAft>
                <a:spcPts val="0"/>
              </a:spcAft>
              <a:buClr>
                <a:schemeClr val="dk1"/>
              </a:buClr>
              <a:buSzPct val="39285"/>
              <a:buFont typeface="Arial"/>
              <a:buNone/>
            </a:pPr>
            <a:r>
              <a:rPr lang="en-IN"/>
              <a:t> char Name[25];</a:t>
            </a:r>
            <a:endParaRPr/>
          </a:p>
          <a:p>
            <a:pPr indent="0" lvl="0" marL="0" rtl="0" algn="l">
              <a:spcBef>
                <a:spcPts val="1000"/>
              </a:spcBef>
              <a:spcAft>
                <a:spcPts val="0"/>
              </a:spcAft>
              <a:buClr>
                <a:schemeClr val="dk1"/>
              </a:buClr>
              <a:buSzPct val="39285"/>
              <a:buFont typeface="Arial"/>
              <a:buNone/>
            </a:pPr>
            <a:r>
              <a:rPr lang="en-IN"/>
              <a:t>float Marks;</a:t>
            </a:r>
            <a:endParaRPr/>
          </a:p>
          <a:p>
            <a:pPr indent="0" lvl="0" marL="0" rtl="0" algn="l">
              <a:spcBef>
                <a:spcPts val="1000"/>
              </a:spcBef>
              <a:spcAft>
                <a:spcPts val="0"/>
              </a:spcAft>
              <a:buClr>
                <a:schemeClr val="dk1"/>
              </a:buClr>
              <a:buSzPct val="39285"/>
              <a:buFont typeface="Arial"/>
              <a:buNone/>
            </a:pPr>
            <a:r>
              <a:rPr lang="en-IN"/>
              <a:t> public:</a:t>
            </a:r>
            <a:endParaRPr/>
          </a:p>
          <a:p>
            <a:pPr indent="0" lvl="0" marL="0" rtl="0" algn="l">
              <a:spcBef>
                <a:spcPts val="1000"/>
              </a:spcBef>
              <a:spcAft>
                <a:spcPts val="0"/>
              </a:spcAft>
              <a:buClr>
                <a:schemeClr val="dk1"/>
              </a:buClr>
              <a:buSzPct val="39285"/>
              <a:buFont typeface="Arial"/>
              <a:buNone/>
            </a:pPr>
            <a:r>
              <a:rPr lang="en-IN"/>
              <a:t>//Constructor 1 : Default Constructor</a:t>
            </a:r>
            <a:endParaRPr/>
          </a:p>
          <a:p>
            <a:pPr indent="0" lvl="0" marL="0" rtl="0" algn="l">
              <a:spcBef>
                <a:spcPts val="1000"/>
              </a:spcBef>
              <a:spcAft>
                <a:spcPts val="0"/>
              </a:spcAft>
              <a:buNone/>
            </a:pPr>
            <a:r>
              <a:t/>
            </a:r>
            <a:endParaRPr/>
          </a:p>
        </p:txBody>
      </p:sp>
      <p:sp>
        <p:nvSpPr>
          <p:cNvPr id="606" name="Google Shape;606;g2edcaf2b100_0_18"/>
          <p:cNvSpPr txBox="1"/>
          <p:nvPr>
            <p:ph idx="2" type="body"/>
          </p:nvPr>
        </p:nvSpPr>
        <p:spPr>
          <a:xfrm>
            <a:off x="6172200" y="998425"/>
            <a:ext cx="5181600" cy="5178300"/>
          </a:xfrm>
          <a:prstGeom prst="rect">
            <a:avLst/>
          </a:prstGeom>
        </p:spPr>
        <p:txBody>
          <a:bodyPr anchorCtr="0" anchor="t" bIns="45700" lIns="91425" spcFirstLastPara="1" rIns="91425" wrap="square" tIns="45700">
            <a:normAutofit fontScale="55000" lnSpcReduction="20000"/>
          </a:bodyPr>
          <a:lstStyle/>
          <a:p>
            <a:pPr indent="0" lvl="0" marL="0" rtl="0" algn="l">
              <a:spcBef>
                <a:spcPts val="1000"/>
              </a:spcBef>
              <a:spcAft>
                <a:spcPts val="0"/>
              </a:spcAft>
              <a:buClr>
                <a:schemeClr val="dk1"/>
              </a:buClr>
              <a:buSzPct val="30661"/>
              <a:buFont typeface="Arial"/>
              <a:buNone/>
            </a:pPr>
            <a:r>
              <a:rPr lang="en-IN" sz="3587"/>
              <a:t>Student()</a:t>
            </a:r>
            <a:endParaRPr sz="3587"/>
          </a:p>
          <a:p>
            <a:pPr indent="0" lvl="0" marL="0" rtl="0" algn="l">
              <a:spcBef>
                <a:spcPts val="1000"/>
              </a:spcBef>
              <a:spcAft>
                <a:spcPts val="0"/>
              </a:spcAft>
              <a:buClr>
                <a:schemeClr val="dk1"/>
              </a:buClr>
              <a:buSzPct val="30661"/>
              <a:buFont typeface="Arial"/>
              <a:buNone/>
            </a:pPr>
            <a:r>
              <a:rPr lang="en-IN" sz="3587"/>
              <a:t>{</a:t>
            </a:r>
            <a:endParaRPr sz="3587"/>
          </a:p>
          <a:p>
            <a:pPr indent="0" lvl="0" marL="0" rtl="0" algn="l">
              <a:spcBef>
                <a:spcPts val="1000"/>
              </a:spcBef>
              <a:spcAft>
                <a:spcPts val="0"/>
              </a:spcAft>
              <a:buClr>
                <a:schemeClr val="dk1"/>
              </a:buClr>
              <a:buSzPct val="30661"/>
              <a:buFont typeface="Arial"/>
              <a:buNone/>
            </a:pPr>
            <a:r>
              <a:rPr lang="en-IN" sz="3587"/>
              <a:t>Roll=5;</a:t>
            </a:r>
            <a:endParaRPr sz="3587"/>
          </a:p>
          <a:p>
            <a:pPr indent="0" lvl="0" marL="0" rtl="0" algn="l">
              <a:spcBef>
                <a:spcPts val="1000"/>
              </a:spcBef>
              <a:spcAft>
                <a:spcPts val="0"/>
              </a:spcAft>
              <a:buClr>
                <a:schemeClr val="dk1"/>
              </a:buClr>
              <a:buSzPct val="30661"/>
              <a:buFont typeface="Arial"/>
              <a:buNone/>
            </a:pPr>
            <a:r>
              <a:rPr lang="en-IN" sz="3587"/>
              <a:t>strcpy(Name,"Suwarna");</a:t>
            </a:r>
            <a:endParaRPr sz="3587"/>
          </a:p>
          <a:p>
            <a:pPr indent="0" lvl="0" marL="0" rtl="0" algn="l">
              <a:spcBef>
                <a:spcPts val="1000"/>
              </a:spcBef>
              <a:spcAft>
                <a:spcPts val="0"/>
              </a:spcAft>
              <a:buClr>
                <a:schemeClr val="dk1"/>
              </a:buClr>
              <a:buSzPct val="30661"/>
              <a:buFont typeface="Arial"/>
              <a:buNone/>
            </a:pPr>
            <a:r>
              <a:rPr lang="en-IN" sz="3587"/>
              <a:t>Marks=90.5;</a:t>
            </a:r>
            <a:endParaRPr sz="3587"/>
          </a:p>
          <a:p>
            <a:pPr indent="0" lvl="0" marL="0" rtl="0" algn="l">
              <a:spcBef>
                <a:spcPts val="1000"/>
              </a:spcBef>
              <a:spcAft>
                <a:spcPts val="0"/>
              </a:spcAft>
              <a:buClr>
                <a:schemeClr val="dk1"/>
              </a:buClr>
              <a:buSzPct val="30661"/>
              <a:buFont typeface="Arial"/>
              <a:buNone/>
            </a:pPr>
            <a:r>
              <a:rPr lang="en-IN" sz="3587"/>
              <a:t>}</a:t>
            </a:r>
            <a:endParaRPr sz="3587"/>
          </a:p>
          <a:p>
            <a:pPr indent="0" lvl="0" marL="0" rtl="0" algn="l">
              <a:spcBef>
                <a:spcPts val="1000"/>
              </a:spcBef>
              <a:spcAft>
                <a:spcPts val="0"/>
              </a:spcAft>
              <a:buClr>
                <a:schemeClr val="dk1"/>
              </a:buClr>
              <a:buSzPct val="30661"/>
              <a:buFont typeface="Arial"/>
              <a:buNone/>
            </a:pPr>
            <a:r>
              <a:rPr lang="en-IN" sz="3587"/>
              <a:t>Student(int r,char nm[],float m)</a:t>
            </a:r>
            <a:endParaRPr sz="3587"/>
          </a:p>
          <a:p>
            <a:pPr indent="0" lvl="0" marL="0" rtl="0" algn="l">
              <a:spcBef>
                <a:spcPts val="1000"/>
              </a:spcBef>
              <a:spcAft>
                <a:spcPts val="0"/>
              </a:spcAft>
              <a:buClr>
                <a:schemeClr val="dk1"/>
              </a:buClr>
              <a:buSzPct val="30661"/>
              <a:buFont typeface="Arial"/>
              <a:buNone/>
            </a:pPr>
            <a:r>
              <a:rPr lang="en-IN" sz="3587"/>
              <a:t>//Constructor 2 : Parameterized Constructor</a:t>
            </a:r>
            <a:endParaRPr sz="3587"/>
          </a:p>
          <a:p>
            <a:pPr indent="0" lvl="0" marL="0" rtl="0" algn="l">
              <a:spcBef>
                <a:spcPts val="1000"/>
              </a:spcBef>
              <a:spcAft>
                <a:spcPts val="0"/>
              </a:spcAft>
              <a:buClr>
                <a:schemeClr val="dk1"/>
              </a:buClr>
              <a:buSzPct val="30661"/>
              <a:buFont typeface="Arial"/>
              <a:buNone/>
            </a:pPr>
            <a:r>
              <a:rPr lang="en-IN" sz="3587"/>
              <a:t> {</a:t>
            </a:r>
            <a:endParaRPr sz="3587"/>
          </a:p>
          <a:p>
            <a:pPr indent="0" lvl="0" marL="0" rtl="0" algn="l">
              <a:spcBef>
                <a:spcPts val="1000"/>
              </a:spcBef>
              <a:spcAft>
                <a:spcPts val="0"/>
              </a:spcAft>
              <a:buClr>
                <a:schemeClr val="dk1"/>
              </a:buClr>
              <a:buSzPct val="30661"/>
              <a:buFont typeface="Arial"/>
              <a:buNone/>
            </a:pPr>
            <a:r>
              <a:rPr lang="en-IN" sz="3587"/>
              <a:t>Roll = r;</a:t>
            </a:r>
            <a:endParaRPr sz="3587"/>
          </a:p>
          <a:p>
            <a:pPr indent="0" lvl="0" marL="0" rtl="0" algn="l">
              <a:spcBef>
                <a:spcPts val="1000"/>
              </a:spcBef>
              <a:spcAft>
                <a:spcPts val="0"/>
              </a:spcAft>
              <a:buClr>
                <a:schemeClr val="dk1"/>
              </a:buClr>
              <a:buSzPct val="30661"/>
              <a:buFont typeface="Arial"/>
              <a:buNone/>
            </a:pPr>
            <a:r>
              <a:rPr lang="en-IN" sz="3587"/>
              <a:t>strcpy(Name,nm);</a:t>
            </a:r>
            <a:endParaRPr sz="3587"/>
          </a:p>
          <a:p>
            <a:pPr indent="0" lvl="0" marL="0" rtl="0" algn="l">
              <a:spcBef>
                <a:spcPts val="1000"/>
              </a:spcBef>
              <a:spcAft>
                <a:spcPts val="0"/>
              </a:spcAft>
              <a:buClr>
                <a:schemeClr val="dk1"/>
              </a:buClr>
              <a:buSzPct val="30661"/>
              <a:buFont typeface="Arial"/>
              <a:buNone/>
            </a:pPr>
            <a:r>
              <a:rPr lang="en-IN" sz="3587"/>
              <a:t>Marks = m;</a:t>
            </a:r>
            <a:endParaRPr sz="3587"/>
          </a:p>
          <a:p>
            <a:pPr indent="0" lvl="0" marL="0" rtl="0" algn="l">
              <a:spcBef>
                <a:spcPts val="1000"/>
              </a:spcBef>
              <a:spcAft>
                <a:spcPts val="0"/>
              </a:spcAft>
              <a:buClr>
                <a:schemeClr val="dk1"/>
              </a:buClr>
              <a:buSzPct val="30661"/>
              <a:buFont typeface="Arial"/>
              <a:buNone/>
            </a:pPr>
            <a:r>
              <a:rPr lang="en-IN" sz="3587"/>
              <a:t>}</a:t>
            </a:r>
            <a:endParaRPr sz="3587"/>
          </a:p>
          <a:p>
            <a:pPr indent="0" lvl="0" marL="0" rtl="0" algn="l">
              <a:spcBef>
                <a:spcPts val="1000"/>
              </a:spcBef>
              <a:spcAft>
                <a:spcPts val="0"/>
              </a:spcAft>
              <a:buClr>
                <a:schemeClr val="dk1"/>
              </a:buClr>
              <a:buSzPct val="39285"/>
              <a:buFont typeface="Arial"/>
              <a:buNone/>
            </a:pPr>
            <a:r>
              <a:t/>
            </a:r>
            <a:endParaRPr/>
          </a:p>
          <a:p>
            <a:pPr indent="0" lvl="0" marL="0" rtl="0" algn="l">
              <a:spcBef>
                <a:spcPts val="10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278623b34ec_0_30"/>
          <p:cNvSpPr txBox="1"/>
          <p:nvPr>
            <p:ph type="title"/>
          </p:nvPr>
        </p:nvSpPr>
        <p:spPr>
          <a:xfrm>
            <a:off x="838200" y="365125"/>
            <a:ext cx="10515600" cy="6069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t/>
            </a:r>
            <a:endParaRPr/>
          </a:p>
        </p:txBody>
      </p:sp>
      <p:sp>
        <p:nvSpPr>
          <p:cNvPr id="130" name="Google Shape;130;g278623b34ec_0_30"/>
          <p:cNvSpPr txBox="1"/>
          <p:nvPr>
            <p:ph idx="1" type="body"/>
          </p:nvPr>
        </p:nvSpPr>
        <p:spPr>
          <a:xfrm>
            <a:off x="838200" y="1336500"/>
            <a:ext cx="10515600" cy="4840200"/>
          </a:xfrm>
          <a:prstGeom prst="rect">
            <a:avLst/>
          </a:prstGeom>
        </p:spPr>
        <p:txBody>
          <a:bodyPr anchorCtr="0" anchor="t" bIns="45700" lIns="91425" spcFirstLastPara="1" rIns="91425" wrap="square" tIns="45700">
            <a:normAutofit/>
          </a:bodyPr>
          <a:lstStyle/>
          <a:p>
            <a:pPr indent="-317500" lvl="0" marL="457200" rtl="0" algn="just">
              <a:lnSpc>
                <a:spcPct val="100000"/>
              </a:lnSpc>
              <a:spcBef>
                <a:spcPts val="400"/>
              </a:spcBef>
              <a:spcAft>
                <a:spcPts val="0"/>
              </a:spcAft>
              <a:buSzPts val="1400"/>
              <a:buChar char="►"/>
            </a:pPr>
            <a:r>
              <a:rPr lang="en-IN" sz="2000">
                <a:solidFill>
                  <a:srgbClr val="2E2E38"/>
                </a:solidFill>
              </a:rPr>
              <a:t>Functions are used to avoid repetitive task and also to save some memory space. However each time a function is called, it takes a lot of extra time in executing a series of instructions for task such as jumping to the function, saving registers, pushing arguments into the stacks and returning to the calling function.</a:t>
            </a:r>
            <a:endParaRPr sz="2000">
              <a:solidFill>
                <a:srgbClr val="2E2E38"/>
              </a:solidFill>
            </a:endParaRPr>
          </a:p>
          <a:p>
            <a:pPr indent="-317500" lvl="0" marL="457200" rtl="0" algn="just">
              <a:lnSpc>
                <a:spcPct val="100000"/>
              </a:lnSpc>
              <a:spcBef>
                <a:spcPts val="400"/>
              </a:spcBef>
              <a:spcAft>
                <a:spcPts val="0"/>
              </a:spcAft>
              <a:buSzPts val="1400"/>
              <a:buChar char="►"/>
            </a:pPr>
            <a:r>
              <a:rPr lang="en-IN" sz="2000">
                <a:solidFill>
                  <a:srgbClr val="2E2E38"/>
                </a:solidFill>
              </a:rPr>
              <a:t>To eliminate these problems C++ provides a new feature called inline function.</a:t>
            </a:r>
            <a:endParaRPr sz="2000">
              <a:solidFill>
                <a:srgbClr val="2E2E38"/>
              </a:solidFill>
            </a:endParaRPr>
          </a:p>
          <a:p>
            <a:pPr indent="-317500" lvl="0" marL="457200" rtl="0" algn="just">
              <a:lnSpc>
                <a:spcPct val="100000"/>
              </a:lnSpc>
              <a:spcBef>
                <a:spcPts val="400"/>
              </a:spcBef>
              <a:spcAft>
                <a:spcPts val="0"/>
              </a:spcAft>
              <a:buSzPts val="1400"/>
              <a:buChar char="►"/>
            </a:pPr>
            <a:r>
              <a:rPr lang="en-IN" sz="2000" u="sng">
                <a:solidFill>
                  <a:srgbClr val="2E2E38"/>
                </a:solidFill>
              </a:rPr>
              <a:t>“ An inline function is a function that is expanded in line when it is invoked.” That is the compiler replaces each function call with the corresponding function code.</a:t>
            </a:r>
            <a:endParaRPr sz="2000">
              <a:solidFill>
                <a:srgbClr val="2E2E38"/>
              </a:solidFill>
            </a:endParaRPr>
          </a:p>
          <a:p>
            <a:pPr indent="-317500" lvl="0" marL="457200" rtl="0" algn="just">
              <a:lnSpc>
                <a:spcPct val="100000"/>
              </a:lnSpc>
              <a:spcBef>
                <a:spcPts val="400"/>
              </a:spcBef>
              <a:spcAft>
                <a:spcPts val="0"/>
              </a:spcAft>
              <a:buSzPts val="1400"/>
              <a:buChar char="►"/>
            </a:pPr>
            <a:r>
              <a:rPr lang="en-IN" sz="2000">
                <a:solidFill>
                  <a:srgbClr val="2E2E38"/>
                </a:solidFill>
              </a:rPr>
              <a:t>The functions defined inside the class definition are treated as inline</a:t>
            </a:r>
            <a:r>
              <a:rPr lang="en-IN" sz="2000" u="sng">
                <a:solidFill>
                  <a:srgbClr val="2E2E38"/>
                </a:solidFill>
              </a:rPr>
              <a:t>.</a:t>
            </a:r>
            <a:endParaRPr sz="2000">
              <a:solidFill>
                <a:srgbClr val="2E2E38"/>
              </a:solidFill>
            </a:endParaRPr>
          </a:p>
          <a:p>
            <a:pPr indent="-317500" lvl="0" marL="457200" rtl="0" algn="just">
              <a:lnSpc>
                <a:spcPct val="100000"/>
              </a:lnSpc>
              <a:spcBef>
                <a:spcPts val="400"/>
              </a:spcBef>
              <a:spcAft>
                <a:spcPts val="0"/>
              </a:spcAft>
              <a:buSzPts val="1400"/>
              <a:buChar char="►"/>
            </a:pPr>
            <a:r>
              <a:rPr lang="en-IN" sz="2000">
                <a:solidFill>
                  <a:srgbClr val="2E2E38"/>
                </a:solidFill>
              </a:rPr>
              <a:t>One can define the function outside the class and still make it inline using inline key word.</a:t>
            </a:r>
            <a:endParaRPr sz="2000">
              <a:solidFill>
                <a:srgbClr val="2E2E38"/>
              </a:solidFill>
            </a:endParaRPr>
          </a:p>
          <a:p>
            <a:pPr indent="0" lvl="1" marL="596900" rtl="0" algn="l">
              <a:lnSpc>
                <a:spcPct val="100000"/>
              </a:lnSpc>
              <a:spcBef>
                <a:spcPts val="360"/>
              </a:spcBef>
              <a:spcAft>
                <a:spcPts val="0"/>
              </a:spcAft>
              <a:buClr>
                <a:schemeClr val="dk1"/>
              </a:buClr>
              <a:buSzPts val="1260"/>
              <a:buFont typeface="Arial"/>
              <a:buNone/>
            </a:pPr>
            <a:r>
              <a:t/>
            </a:r>
            <a:endParaRPr sz="2000">
              <a:solidFill>
                <a:srgbClr val="2E2E38"/>
              </a:solidFill>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g2edcaf2b100_0_27"/>
          <p:cNvSpPr txBox="1"/>
          <p:nvPr>
            <p:ph type="title"/>
          </p:nvPr>
        </p:nvSpPr>
        <p:spPr>
          <a:xfrm>
            <a:off x="838200" y="365125"/>
            <a:ext cx="10515600" cy="5610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t/>
            </a:r>
            <a:endParaRPr/>
          </a:p>
        </p:txBody>
      </p:sp>
      <p:sp>
        <p:nvSpPr>
          <p:cNvPr id="612" name="Google Shape;612;g2edcaf2b100_0_27"/>
          <p:cNvSpPr txBox="1"/>
          <p:nvPr>
            <p:ph idx="1" type="body"/>
          </p:nvPr>
        </p:nvSpPr>
        <p:spPr>
          <a:xfrm>
            <a:off x="838200" y="1128525"/>
            <a:ext cx="5181600" cy="5048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lang="en-IN"/>
              <a:t>Student(Student &amp;S)</a:t>
            </a:r>
            <a:endParaRPr/>
          </a:p>
          <a:p>
            <a:pPr indent="0" lvl="0" marL="0" rtl="0" algn="l">
              <a:spcBef>
                <a:spcPts val="1000"/>
              </a:spcBef>
              <a:spcAft>
                <a:spcPts val="0"/>
              </a:spcAft>
              <a:buClr>
                <a:schemeClr val="dk1"/>
              </a:buClr>
              <a:buSzPts val="1100"/>
              <a:buFont typeface="Arial"/>
              <a:buNone/>
            </a:pPr>
            <a:r>
              <a:rPr lang="en-IN"/>
              <a:t>//Constructor 3 : Copy Constructor</a:t>
            </a:r>
            <a:endParaRPr/>
          </a:p>
          <a:p>
            <a:pPr indent="0" lvl="0" marL="0" rtl="0" algn="l">
              <a:spcBef>
                <a:spcPts val="1000"/>
              </a:spcBef>
              <a:spcAft>
                <a:spcPts val="0"/>
              </a:spcAft>
              <a:buClr>
                <a:schemeClr val="dk1"/>
              </a:buClr>
              <a:buSzPts val="1100"/>
              <a:buFont typeface="Arial"/>
              <a:buNone/>
            </a:pPr>
            <a:r>
              <a:rPr lang="en-IN"/>
              <a:t> {</a:t>
            </a:r>
            <a:endParaRPr/>
          </a:p>
          <a:p>
            <a:pPr indent="0" lvl="0" marL="0" rtl="0" algn="l">
              <a:spcBef>
                <a:spcPts val="1000"/>
              </a:spcBef>
              <a:spcAft>
                <a:spcPts val="0"/>
              </a:spcAft>
              <a:buClr>
                <a:schemeClr val="dk1"/>
              </a:buClr>
              <a:buSzPts val="1100"/>
              <a:buFont typeface="Arial"/>
              <a:buNone/>
            </a:pPr>
            <a:r>
              <a:rPr lang="en-IN"/>
              <a:t>Roll = S.Roll;</a:t>
            </a:r>
            <a:endParaRPr/>
          </a:p>
          <a:p>
            <a:pPr indent="0" lvl="0" marL="0" rtl="0" algn="l">
              <a:spcBef>
                <a:spcPts val="1000"/>
              </a:spcBef>
              <a:spcAft>
                <a:spcPts val="0"/>
              </a:spcAft>
              <a:buClr>
                <a:schemeClr val="dk1"/>
              </a:buClr>
              <a:buSzPts val="1100"/>
              <a:buFont typeface="Arial"/>
              <a:buNone/>
            </a:pPr>
            <a:r>
              <a:rPr lang="en-IN"/>
              <a:t>strcpy(Name,S.Name);</a:t>
            </a:r>
            <a:endParaRPr/>
          </a:p>
          <a:p>
            <a:pPr indent="0" lvl="0" marL="0" rtl="0" algn="l">
              <a:spcBef>
                <a:spcPts val="1000"/>
              </a:spcBef>
              <a:spcAft>
                <a:spcPts val="0"/>
              </a:spcAft>
              <a:buClr>
                <a:schemeClr val="dk1"/>
              </a:buClr>
              <a:buSzPts val="1100"/>
              <a:buFont typeface="Arial"/>
              <a:buNone/>
            </a:pPr>
            <a:r>
              <a:rPr lang="en-IN"/>
              <a:t>Marks = S.Marks;</a:t>
            </a:r>
            <a:endParaRPr/>
          </a:p>
          <a:p>
            <a:pPr indent="0" lvl="0" marL="0" rtl="0" algn="l">
              <a:spcBef>
                <a:spcPts val="1000"/>
              </a:spcBef>
              <a:spcAft>
                <a:spcPts val="0"/>
              </a:spcAft>
              <a:buClr>
                <a:schemeClr val="dk1"/>
              </a:buClr>
              <a:buSzPts val="1100"/>
              <a:buFont typeface="Arial"/>
              <a:buNone/>
            </a:pPr>
            <a:r>
              <a:rPr lang="en-IN"/>
              <a:t> }</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None/>
            </a:pPr>
            <a:r>
              <a:t/>
            </a:r>
            <a:endParaRPr/>
          </a:p>
        </p:txBody>
      </p:sp>
      <p:sp>
        <p:nvSpPr>
          <p:cNvPr id="613" name="Google Shape;613;g2edcaf2b100_0_27"/>
          <p:cNvSpPr txBox="1"/>
          <p:nvPr>
            <p:ph idx="2" type="body"/>
          </p:nvPr>
        </p:nvSpPr>
        <p:spPr>
          <a:xfrm>
            <a:off x="6172200" y="1128425"/>
            <a:ext cx="5181600" cy="5048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lang="en-IN"/>
              <a:t>void Display()</a:t>
            </a:r>
            <a:endParaRPr/>
          </a:p>
          <a:p>
            <a:pPr indent="0" lvl="0" marL="0" rtl="0" algn="l">
              <a:spcBef>
                <a:spcPts val="1000"/>
              </a:spcBef>
              <a:spcAft>
                <a:spcPts val="0"/>
              </a:spcAft>
              <a:buClr>
                <a:schemeClr val="dk1"/>
              </a:buClr>
              <a:buSzPts val="1100"/>
              <a:buFont typeface="Arial"/>
              <a:buNone/>
            </a:pPr>
            <a:r>
              <a:rPr lang="en-IN"/>
              <a:t> {</a:t>
            </a:r>
            <a:endParaRPr/>
          </a:p>
          <a:p>
            <a:pPr indent="0" lvl="0" marL="0" rtl="0" algn="l">
              <a:spcBef>
                <a:spcPts val="1000"/>
              </a:spcBef>
              <a:spcAft>
                <a:spcPts val="0"/>
              </a:spcAft>
              <a:buClr>
                <a:schemeClr val="dk1"/>
              </a:buClr>
              <a:buSzPts val="1100"/>
              <a:buFont typeface="Arial"/>
              <a:buNone/>
            </a:pPr>
            <a:r>
              <a:rPr lang="en-IN"/>
              <a:t>cout&lt;&lt;"\n\tRoll : "&lt;&lt;Roll;</a:t>
            </a:r>
            <a:endParaRPr/>
          </a:p>
          <a:p>
            <a:pPr indent="0" lvl="0" marL="0" rtl="0" algn="l">
              <a:spcBef>
                <a:spcPts val="1000"/>
              </a:spcBef>
              <a:spcAft>
                <a:spcPts val="0"/>
              </a:spcAft>
              <a:buClr>
                <a:schemeClr val="dk1"/>
              </a:buClr>
              <a:buSzPts val="1100"/>
              <a:buFont typeface="Arial"/>
              <a:buNone/>
            </a:pPr>
            <a:r>
              <a:rPr lang="en-IN"/>
              <a:t>cout&lt;&lt;"\n\tName : "&lt;&lt;Name;</a:t>
            </a:r>
            <a:endParaRPr/>
          </a:p>
          <a:p>
            <a:pPr indent="0" lvl="0" marL="0" rtl="0" algn="l">
              <a:spcBef>
                <a:spcPts val="1000"/>
              </a:spcBef>
              <a:spcAft>
                <a:spcPts val="0"/>
              </a:spcAft>
              <a:buClr>
                <a:schemeClr val="dk1"/>
              </a:buClr>
              <a:buSzPts val="1100"/>
              <a:buFont typeface="Arial"/>
              <a:buNone/>
            </a:pPr>
            <a:r>
              <a:rPr lang="en-IN"/>
              <a:t>cout&lt;&lt;"\n\tMarks : "&lt;&lt;Marks;</a:t>
            </a:r>
            <a:endParaRPr/>
          </a:p>
          <a:p>
            <a:pPr indent="0" lvl="0" marL="0" rtl="0" algn="l">
              <a:spcBef>
                <a:spcPts val="1000"/>
              </a:spcBef>
              <a:spcAft>
                <a:spcPts val="0"/>
              </a:spcAft>
              <a:buClr>
                <a:schemeClr val="dk1"/>
              </a:buClr>
              <a:buSzPts val="1100"/>
              <a:buFont typeface="Arial"/>
              <a:buNone/>
            </a:pPr>
            <a:r>
              <a:rPr lang="en-IN"/>
              <a:t>}</a:t>
            </a:r>
            <a:endParaRPr/>
          </a:p>
          <a:p>
            <a:pPr indent="0" lvl="0" marL="0" rtl="0" algn="l">
              <a:spcBef>
                <a:spcPts val="1000"/>
              </a:spcBef>
              <a:spcAft>
                <a:spcPts val="0"/>
              </a:spcAft>
              <a:buClr>
                <a:schemeClr val="dk1"/>
              </a:buClr>
              <a:buSzPts val="1100"/>
              <a:buFont typeface="Arial"/>
              <a:buNone/>
            </a:pPr>
            <a:r>
              <a:rPr lang="en-IN"/>
              <a:t>};</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None/>
            </a:pPr>
            <a:r>
              <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g2edcaf2b100_0_35"/>
          <p:cNvSpPr txBox="1"/>
          <p:nvPr>
            <p:ph type="title"/>
          </p:nvPr>
        </p:nvSpPr>
        <p:spPr>
          <a:xfrm>
            <a:off x="838200" y="365125"/>
            <a:ext cx="10515600" cy="6186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t/>
            </a:r>
            <a:endParaRPr/>
          </a:p>
        </p:txBody>
      </p:sp>
      <p:sp>
        <p:nvSpPr>
          <p:cNvPr id="619" name="Google Shape;619;g2edcaf2b100_0_35"/>
          <p:cNvSpPr txBox="1"/>
          <p:nvPr>
            <p:ph idx="1" type="body"/>
          </p:nvPr>
        </p:nvSpPr>
        <p:spPr>
          <a:xfrm>
            <a:off x="838200" y="1157475"/>
            <a:ext cx="5181600" cy="5019300"/>
          </a:xfrm>
          <a:prstGeom prst="rect">
            <a:avLst/>
          </a:prstGeom>
        </p:spPr>
        <p:txBody>
          <a:bodyPr anchorCtr="0" anchor="t" bIns="45700" lIns="91425" spcFirstLastPara="1" rIns="91425" wrap="square" tIns="45700">
            <a:normAutofit lnSpcReduction="20000"/>
          </a:bodyPr>
          <a:lstStyle/>
          <a:p>
            <a:pPr indent="0" lvl="0" marL="0" rtl="0" algn="l">
              <a:spcBef>
                <a:spcPts val="1000"/>
              </a:spcBef>
              <a:spcAft>
                <a:spcPts val="0"/>
              </a:spcAft>
              <a:buClr>
                <a:schemeClr val="dk1"/>
              </a:buClr>
              <a:buSzPts val="1100"/>
              <a:buFont typeface="Arial"/>
              <a:buNone/>
            </a:pPr>
            <a:r>
              <a:rPr lang="en-IN"/>
              <a:t>void main()</a:t>
            </a:r>
            <a:endParaRPr/>
          </a:p>
          <a:p>
            <a:pPr indent="0" lvl="0" marL="0" rtl="0" algn="l">
              <a:spcBef>
                <a:spcPts val="1000"/>
              </a:spcBef>
              <a:spcAft>
                <a:spcPts val="0"/>
              </a:spcAft>
              <a:buClr>
                <a:schemeClr val="dk1"/>
              </a:buClr>
              <a:buSzPts val="1100"/>
              <a:buFont typeface="Arial"/>
              <a:buNone/>
            </a:pPr>
            <a:r>
              <a:rPr lang="en-IN"/>
              <a:t>{</a:t>
            </a:r>
            <a:endParaRPr/>
          </a:p>
          <a:p>
            <a:pPr indent="0" lvl="0" marL="0" rtl="0" algn="l">
              <a:spcBef>
                <a:spcPts val="1000"/>
              </a:spcBef>
              <a:spcAft>
                <a:spcPts val="0"/>
              </a:spcAft>
              <a:buClr>
                <a:schemeClr val="dk1"/>
              </a:buClr>
              <a:buSzPts val="1100"/>
              <a:buFont typeface="Arial"/>
              <a:buNone/>
            </a:pPr>
            <a:r>
              <a:rPr lang="en-IN"/>
              <a:t>clrscr();</a:t>
            </a:r>
            <a:endParaRPr/>
          </a:p>
          <a:p>
            <a:pPr indent="0" lvl="0" marL="0" rtl="0" algn="l">
              <a:spcBef>
                <a:spcPts val="1000"/>
              </a:spcBef>
              <a:spcAft>
                <a:spcPts val="0"/>
              </a:spcAft>
              <a:buClr>
                <a:schemeClr val="dk1"/>
              </a:buClr>
              <a:buSzPts val="1100"/>
              <a:buFont typeface="Arial"/>
              <a:buNone/>
            </a:pPr>
            <a:r>
              <a:rPr lang="en-IN"/>
              <a:t>Student S;</a:t>
            </a:r>
            <a:endParaRPr/>
          </a:p>
          <a:p>
            <a:pPr indent="0" lvl="0" marL="0" rtl="0" algn="l">
              <a:spcBef>
                <a:spcPts val="1000"/>
              </a:spcBef>
              <a:spcAft>
                <a:spcPts val="0"/>
              </a:spcAft>
              <a:buClr>
                <a:schemeClr val="dk1"/>
              </a:buClr>
              <a:buSzPts val="1100"/>
              <a:buFont typeface="Arial"/>
              <a:buNone/>
            </a:pPr>
            <a:r>
              <a:rPr lang="en-IN"/>
              <a:t>Student S1(2,"Sumit",89.63);</a:t>
            </a:r>
            <a:endParaRPr/>
          </a:p>
          <a:p>
            <a:pPr indent="0" lvl="0" marL="0" rtl="0" algn="l">
              <a:spcBef>
                <a:spcPts val="1000"/>
              </a:spcBef>
              <a:spcAft>
                <a:spcPts val="0"/>
              </a:spcAft>
              <a:buClr>
                <a:schemeClr val="dk1"/>
              </a:buClr>
              <a:buSzPts val="1100"/>
              <a:buFont typeface="Arial"/>
              <a:buNone/>
            </a:pPr>
            <a:r>
              <a:rPr lang="en-IN"/>
              <a:t>Student S2(S1);</a:t>
            </a:r>
            <a:endParaRPr/>
          </a:p>
          <a:p>
            <a:pPr indent="0" lvl="0" marL="0" rtl="0" algn="l">
              <a:spcBef>
                <a:spcPts val="1000"/>
              </a:spcBef>
              <a:spcAft>
                <a:spcPts val="0"/>
              </a:spcAft>
              <a:buClr>
                <a:schemeClr val="dk1"/>
              </a:buClr>
              <a:buSzPts val="1100"/>
              <a:buFont typeface="Arial"/>
              <a:buNone/>
            </a:pPr>
            <a:r>
              <a:rPr lang="en-IN"/>
              <a:t>//Statement 1</a:t>
            </a:r>
            <a:endParaRPr/>
          </a:p>
          <a:p>
            <a:pPr indent="0" lvl="0" marL="0" rtl="0" algn="l">
              <a:spcBef>
                <a:spcPts val="1000"/>
              </a:spcBef>
              <a:spcAft>
                <a:spcPts val="0"/>
              </a:spcAft>
              <a:buClr>
                <a:schemeClr val="dk1"/>
              </a:buClr>
              <a:buSzPts val="1100"/>
              <a:buFont typeface="Arial"/>
              <a:buNone/>
            </a:pPr>
            <a:r>
              <a:rPr lang="en-IN"/>
              <a:t>cout&lt;&lt;"\n\tValues in object S";</a:t>
            </a:r>
            <a:endParaRPr/>
          </a:p>
          <a:p>
            <a:pPr indent="0" lvl="0" marL="0" rtl="0" algn="l">
              <a:spcBef>
                <a:spcPts val="1000"/>
              </a:spcBef>
              <a:spcAft>
                <a:spcPts val="0"/>
              </a:spcAft>
              <a:buClr>
                <a:schemeClr val="dk1"/>
              </a:buClr>
              <a:buSzPts val="1100"/>
              <a:buFont typeface="Arial"/>
              <a:buNone/>
            </a:pPr>
            <a:r>
              <a:rPr lang="en-IN"/>
              <a:t>S.Display();</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None/>
            </a:pPr>
            <a:r>
              <a:t/>
            </a:r>
            <a:endParaRPr/>
          </a:p>
        </p:txBody>
      </p:sp>
      <p:sp>
        <p:nvSpPr>
          <p:cNvPr id="620" name="Google Shape;620;g2edcaf2b100_0_35"/>
          <p:cNvSpPr txBox="1"/>
          <p:nvPr>
            <p:ph idx="2" type="body"/>
          </p:nvPr>
        </p:nvSpPr>
        <p:spPr>
          <a:xfrm>
            <a:off x="6172200" y="1258750"/>
            <a:ext cx="5181600" cy="4918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lang="en-IN"/>
              <a:t>cout&lt;&lt;"\n\tValues in object S1";</a:t>
            </a:r>
            <a:endParaRPr/>
          </a:p>
          <a:p>
            <a:pPr indent="0" lvl="0" marL="0" rtl="0" algn="l">
              <a:spcBef>
                <a:spcPts val="1000"/>
              </a:spcBef>
              <a:spcAft>
                <a:spcPts val="0"/>
              </a:spcAft>
              <a:buClr>
                <a:schemeClr val="dk1"/>
              </a:buClr>
              <a:buSzPts val="1100"/>
              <a:buFont typeface="Arial"/>
              <a:buNone/>
            </a:pPr>
            <a:r>
              <a:rPr lang="en-IN"/>
              <a:t>S1.Display();</a:t>
            </a:r>
            <a:endParaRPr/>
          </a:p>
          <a:p>
            <a:pPr indent="0" lvl="0" marL="0" rtl="0" algn="l">
              <a:spcBef>
                <a:spcPts val="1000"/>
              </a:spcBef>
              <a:spcAft>
                <a:spcPts val="0"/>
              </a:spcAft>
              <a:buClr>
                <a:schemeClr val="dk1"/>
              </a:buClr>
              <a:buSzPts val="1100"/>
              <a:buFont typeface="Arial"/>
              <a:buNone/>
            </a:pPr>
            <a:r>
              <a:rPr lang="en-IN"/>
              <a:t>cout&lt;&lt;"\n\tValues in object S2";</a:t>
            </a:r>
            <a:endParaRPr/>
          </a:p>
          <a:p>
            <a:pPr indent="0" lvl="0" marL="0" rtl="0" algn="l">
              <a:spcBef>
                <a:spcPts val="1000"/>
              </a:spcBef>
              <a:spcAft>
                <a:spcPts val="0"/>
              </a:spcAft>
              <a:buClr>
                <a:schemeClr val="dk1"/>
              </a:buClr>
              <a:buSzPts val="1100"/>
              <a:buFont typeface="Arial"/>
              <a:buNone/>
            </a:pPr>
            <a:r>
              <a:rPr lang="en-IN"/>
              <a:t>S2.Display();</a:t>
            </a:r>
            <a:endParaRPr/>
          </a:p>
          <a:p>
            <a:pPr indent="0" lvl="0" marL="0" rtl="0" algn="l">
              <a:spcBef>
                <a:spcPts val="1000"/>
              </a:spcBef>
              <a:spcAft>
                <a:spcPts val="0"/>
              </a:spcAft>
              <a:buClr>
                <a:schemeClr val="dk1"/>
              </a:buClr>
              <a:buSzPts val="1100"/>
              <a:buFont typeface="Arial"/>
              <a:buNone/>
            </a:pPr>
            <a:r>
              <a:rPr lang="en-IN"/>
              <a:t>getch();</a:t>
            </a:r>
            <a:endParaRPr/>
          </a:p>
          <a:p>
            <a:pPr indent="0" lvl="0" marL="0" rtl="0" algn="l">
              <a:spcBef>
                <a:spcPts val="1000"/>
              </a:spcBef>
              <a:spcAft>
                <a:spcPts val="0"/>
              </a:spcAft>
              <a:buClr>
                <a:schemeClr val="dk1"/>
              </a:buClr>
              <a:buSzPts val="1100"/>
              <a:buFont typeface="Arial"/>
              <a:buNone/>
            </a:pPr>
            <a:r>
              <a:rPr lang="en-IN"/>
              <a:t>}</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None/>
            </a:pPr>
            <a:r>
              <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g2edcaf2b100_0_43"/>
          <p:cNvSpPr txBox="1"/>
          <p:nvPr>
            <p:ph type="title"/>
          </p:nvPr>
        </p:nvSpPr>
        <p:spPr>
          <a:xfrm>
            <a:off x="838200" y="365125"/>
            <a:ext cx="10515600" cy="6333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t/>
            </a:r>
            <a:endParaRPr/>
          </a:p>
        </p:txBody>
      </p:sp>
      <p:sp>
        <p:nvSpPr>
          <p:cNvPr id="626" name="Google Shape;626;g2edcaf2b100_0_43"/>
          <p:cNvSpPr txBox="1"/>
          <p:nvPr>
            <p:ph idx="1" type="body"/>
          </p:nvPr>
        </p:nvSpPr>
        <p:spPr>
          <a:xfrm>
            <a:off x="838200" y="1302150"/>
            <a:ext cx="5181600" cy="4874700"/>
          </a:xfrm>
          <a:prstGeom prst="rect">
            <a:avLst/>
          </a:prstGeom>
        </p:spPr>
        <p:txBody>
          <a:bodyPr anchorCtr="0" anchor="t" bIns="45700" lIns="91425" spcFirstLastPara="1" rIns="91425" wrap="square" tIns="45700">
            <a:noAutofit/>
          </a:bodyPr>
          <a:lstStyle/>
          <a:p>
            <a:pPr indent="0" lvl="0" marL="0" rtl="0" algn="l">
              <a:lnSpc>
                <a:spcPct val="70000"/>
              </a:lnSpc>
              <a:spcBef>
                <a:spcPts val="1000"/>
              </a:spcBef>
              <a:spcAft>
                <a:spcPts val="0"/>
              </a:spcAft>
              <a:buClr>
                <a:schemeClr val="dk1"/>
              </a:buClr>
              <a:buSzPts val="523"/>
              <a:buFont typeface="Arial"/>
              <a:buNone/>
            </a:pPr>
            <a:r>
              <a:rPr lang="en-IN" sz="1829"/>
              <a:t>/*Output:</a:t>
            </a:r>
            <a:endParaRPr sz="1829"/>
          </a:p>
          <a:p>
            <a:pPr indent="0" lvl="0" marL="0" rtl="0" algn="l">
              <a:lnSpc>
                <a:spcPct val="70000"/>
              </a:lnSpc>
              <a:spcBef>
                <a:spcPts val="1000"/>
              </a:spcBef>
              <a:spcAft>
                <a:spcPts val="0"/>
              </a:spcAft>
              <a:buClr>
                <a:schemeClr val="dk1"/>
              </a:buClr>
              <a:buSzPts val="523"/>
              <a:buFont typeface="Arial"/>
              <a:buNone/>
            </a:pPr>
            <a:r>
              <a:t/>
            </a:r>
            <a:endParaRPr sz="1829"/>
          </a:p>
          <a:p>
            <a:pPr indent="0" lvl="0" marL="0" rtl="0" algn="l">
              <a:lnSpc>
                <a:spcPct val="70000"/>
              </a:lnSpc>
              <a:spcBef>
                <a:spcPts val="1000"/>
              </a:spcBef>
              <a:spcAft>
                <a:spcPts val="0"/>
              </a:spcAft>
              <a:buClr>
                <a:schemeClr val="dk1"/>
              </a:buClr>
              <a:buSzPts val="523"/>
              <a:buFont typeface="Arial"/>
              <a:buNone/>
            </a:pPr>
            <a:r>
              <a:rPr lang="en-IN" sz="1829"/>
              <a:t>        Values in object S                                                      </a:t>
            </a:r>
            <a:endParaRPr sz="1829"/>
          </a:p>
          <a:p>
            <a:pPr indent="0" lvl="0" marL="0" rtl="0" algn="l">
              <a:lnSpc>
                <a:spcPct val="70000"/>
              </a:lnSpc>
              <a:spcBef>
                <a:spcPts val="1000"/>
              </a:spcBef>
              <a:spcAft>
                <a:spcPts val="0"/>
              </a:spcAft>
              <a:buClr>
                <a:schemeClr val="dk1"/>
              </a:buClr>
              <a:buSzPts val="523"/>
              <a:buFont typeface="Arial"/>
              <a:buNone/>
            </a:pPr>
            <a:r>
              <a:rPr lang="en-IN" sz="1829"/>
              <a:t>        Roll : 5                                                                </a:t>
            </a:r>
            <a:endParaRPr sz="1829"/>
          </a:p>
          <a:p>
            <a:pPr indent="0" lvl="0" marL="0" rtl="0" algn="l">
              <a:lnSpc>
                <a:spcPct val="70000"/>
              </a:lnSpc>
              <a:spcBef>
                <a:spcPts val="1000"/>
              </a:spcBef>
              <a:spcAft>
                <a:spcPts val="0"/>
              </a:spcAft>
              <a:buClr>
                <a:schemeClr val="dk1"/>
              </a:buClr>
              <a:buSzPts val="523"/>
              <a:buFont typeface="Arial"/>
              <a:buNone/>
            </a:pPr>
            <a:r>
              <a:rPr lang="en-IN" sz="1829"/>
              <a:t>        Name : Suwarna                                                          </a:t>
            </a:r>
            <a:endParaRPr sz="1829"/>
          </a:p>
          <a:p>
            <a:pPr indent="0" lvl="0" marL="0" rtl="0" algn="l">
              <a:lnSpc>
                <a:spcPct val="70000"/>
              </a:lnSpc>
              <a:spcBef>
                <a:spcPts val="1000"/>
              </a:spcBef>
              <a:spcAft>
                <a:spcPts val="0"/>
              </a:spcAft>
              <a:buClr>
                <a:schemeClr val="dk1"/>
              </a:buClr>
              <a:buSzPts val="523"/>
              <a:buFont typeface="Arial"/>
              <a:buNone/>
            </a:pPr>
            <a:r>
              <a:rPr lang="en-IN" sz="1829"/>
              <a:t>        Marks : 90.5                                                            </a:t>
            </a:r>
            <a:endParaRPr sz="1829"/>
          </a:p>
          <a:p>
            <a:pPr indent="0" lvl="0" marL="0" rtl="0" algn="l">
              <a:lnSpc>
                <a:spcPct val="70000"/>
              </a:lnSpc>
              <a:spcBef>
                <a:spcPts val="1000"/>
              </a:spcBef>
              <a:spcAft>
                <a:spcPts val="0"/>
              </a:spcAft>
              <a:buClr>
                <a:schemeClr val="dk1"/>
              </a:buClr>
              <a:buSzPts val="523"/>
              <a:buFont typeface="Arial"/>
              <a:buNone/>
            </a:pPr>
            <a:r>
              <a:rPr lang="en-IN" sz="1829"/>
              <a:t>        Values in object S1                                                     </a:t>
            </a:r>
            <a:endParaRPr sz="1829"/>
          </a:p>
          <a:p>
            <a:pPr indent="0" lvl="0" marL="0" rtl="0" algn="l">
              <a:lnSpc>
                <a:spcPct val="70000"/>
              </a:lnSpc>
              <a:spcBef>
                <a:spcPts val="1000"/>
              </a:spcBef>
              <a:spcAft>
                <a:spcPts val="0"/>
              </a:spcAft>
              <a:buClr>
                <a:schemeClr val="dk1"/>
              </a:buClr>
              <a:buSzPts val="523"/>
              <a:buFont typeface="Arial"/>
              <a:buNone/>
            </a:pPr>
            <a:r>
              <a:rPr lang="en-IN" sz="1829"/>
              <a:t>        Roll : 2                                                                </a:t>
            </a:r>
            <a:endParaRPr sz="1829"/>
          </a:p>
          <a:p>
            <a:pPr indent="0" lvl="0" marL="0" rtl="0" algn="l">
              <a:lnSpc>
                <a:spcPct val="70000"/>
              </a:lnSpc>
              <a:spcBef>
                <a:spcPts val="1000"/>
              </a:spcBef>
              <a:spcAft>
                <a:spcPts val="0"/>
              </a:spcAft>
              <a:buClr>
                <a:schemeClr val="dk1"/>
              </a:buClr>
              <a:buSzPts val="523"/>
              <a:buFont typeface="Arial"/>
              <a:buNone/>
            </a:pPr>
            <a:r>
              <a:rPr lang="en-IN" sz="1829"/>
              <a:t>        Name : Sumit                                                            </a:t>
            </a:r>
            <a:endParaRPr sz="1829"/>
          </a:p>
          <a:p>
            <a:pPr indent="0" lvl="0" marL="0" rtl="0" algn="l">
              <a:lnSpc>
                <a:spcPct val="70000"/>
              </a:lnSpc>
              <a:spcBef>
                <a:spcPts val="1000"/>
              </a:spcBef>
              <a:spcAft>
                <a:spcPts val="0"/>
              </a:spcAft>
              <a:buClr>
                <a:schemeClr val="dk1"/>
              </a:buClr>
              <a:buSzPts val="523"/>
              <a:buFont typeface="Arial"/>
              <a:buNone/>
            </a:pPr>
            <a:r>
              <a:rPr lang="en-IN" sz="1829"/>
              <a:t>        Marks : 89.629997                                                       </a:t>
            </a:r>
            <a:endParaRPr sz="1829"/>
          </a:p>
          <a:p>
            <a:pPr indent="0" lvl="0" marL="0" rtl="0" algn="l">
              <a:lnSpc>
                <a:spcPct val="70000"/>
              </a:lnSpc>
              <a:spcBef>
                <a:spcPts val="1000"/>
              </a:spcBef>
              <a:spcAft>
                <a:spcPts val="0"/>
              </a:spcAft>
              <a:buClr>
                <a:schemeClr val="dk1"/>
              </a:buClr>
              <a:buSzPts val="523"/>
              <a:buFont typeface="Arial"/>
              <a:buNone/>
            </a:pPr>
            <a:r>
              <a:rPr lang="en-IN" sz="1829"/>
              <a:t>        Values in object S2                                                     </a:t>
            </a:r>
            <a:endParaRPr sz="1829"/>
          </a:p>
          <a:p>
            <a:pPr indent="0" lvl="0" marL="0" rtl="0" algn="l">
              <a:lnSpc>
                <a:spcPct val="70000"/>
              </a:lnSpc>
              <a:spcBef>
                <a:spcPts val="1000"/>
              </a:spcBef>
              <a:spcAft>
                <a:spcPts val="0"/>
              </a:spcAft>
              <a:buClr>
                <a:schemeClr val="dk1"/>
              </a:buClr>
              <a:buSzPts val="523"/>
              <a:buFont typeface="Arial"/>
              <a:buNone/>
            </a:pPr>
            <a:r>
              <a:rPr lang="en-IN" sz="1829"/>
              <a:t>	Roll : 2</a:t>
            </a:r>
            <a:endParaRPr sz="1829"/>
          </a:p>
          <a:p>
            <a:pPr indent="0" lvl="0" marL="0" rtl="0" algn="l">
              <a:lnSpc>
                <a:spcPct val="70000"/>
              </a:lnSpc>
              <a:spcBef>
                <a:spcPts val="1000"/>
              </a:spcBef>
              <a:spcAft>
                <a:spcPts val="0"/>
              </a:spcAft>
              <a:buClr>
                <a:schemeClr val="dk1"/>
              </a:buClr>
              <a:buSzPts val="523"/>
              <a:buFont typeface="Arial"/>
              <a:buNone/>
            </a:pPr>
            <a:r>
              <a:rPr lang="en-IN" sz="1829"/>
              <a:t>        Name : Sumit                                                            </a:t>
            </a:r>
            <a:endParaRPr sz="1829"/>
          </a:p>
          <a:p>
            <a:pPr indent="0" lvl="0" marL="0" rtl="0" algn="l">
              <a:lnSpc>
                <a:spcPct val="70000"/>
              </a:lnSpc>
              <a:spcBef>
                <a:spcPts val="1000"/>
              </a:spcBef>
              <a:spcAft>
                <a:spcPts val="0"/>
              </a:spcAft>
              <a:buClr>
                <a:schemeClr val="dk1"/>
              </a:buClr>
              <a:buSzPts val="523"/>
              <a:buFont typeface="Arial"/>
              <a:buNone/>
            </a:pPr>
            <a:r>
              <a:rPr lang="en-IN" sz="1829"/>
              <a:t>	Marks : 89.629997</a:t>
            </a:r>
            <a:endParaRPr sz="1829"/>
          </a:p>
          <a:p>
            <a:pPr indent="0" lvl="0" marL="0" rtl="0" algn="l">
              <a:lnSpc>
                <a:spcPct val="70000"/>
              </a:lnSpc>
              <a:spcBef>
                <a:spcPts val="1000"/>
              </a:spcBef>
              <a:spcAft>
                <a:spcPts val="0"/>
              </a:spcAft>
              <a:buClr>
                <a:schemeClr val="dk1"/>
              </a:buClr>
              <a:buSzPts val="523"/>
              <a:buFont typeface="Arial"/>
              <a:buNone/>
            </a:pPr>
            <a:r>
              <a:rPr lang="en-IN" sz="1829"/>
              <a:t>  */</a:t>
            </a:r>
            <a:endParaRPr sz="1829"/>
          </a:p>
          <a:p>
            <a:pPr indent="0" lvl="0" marL="0" rtl="0" algn="l">
              <a:lnSpc>
                <a:spcPct val="70000"/>
              </a:lnSpc>
              <a:spcBef>
                <a:spcPts val="1000"/>
              </a:spcBef>
              <a:spcAft>
                <a:spcPts val="0"/>
              </a:spcAft>
              <a:buClr>
                <a:schemeClr val="dk1"/>
              </a:buClr>
              <a:buSzPts val="523"/>
              <a:buFont typeface="Arial"/>
              <a:buNone/>
            </a:pPr>
            <a:r>
              <a:t/>
            </a:r>
            <a:endParaRPr sz="1829"/>
          </a:p>
          <a:p>
            <a:pPr indent="0" lvl="0" marL="0" rtl="0" algn="l">
              <a:lnSpc>
                <a:spcPct val="70000"/>
              </a:lnSpc>
              <a:spcBef>
                <a:spcPts val="1000"/>
              </a:spcBef>
              <a:spcAft>
                <a:spcPts val="0"/>
              </a:spcAft>
              <a:buSzPts val="523"/>
              <a:buNone/>
            </a:pPr>
            <a:r>
              <a:t/>
            </a:r>
            <a:endParaRPr sz="1330"/>
          </a:p>
        </p:txBody>
      </p:sp>
      <p:sp>
        <p:nvSpPr>
          <p:cNvPr id="627" name="Google Shape;627;g2edcaf2b100_0_43"/>
          <p:cNvSpPr txBox="1"/>
          <p:nvPr>
            <p:ph idx="2" type="body"/>
          </p:nvPr>
        </p:nvSpPr>
        <p:spPr>
          <a:xfrm>
            <a:off x="6172200" y="1374500"/>
            <a:ext cx="5181600" cy="4802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g2ec613b50c5_0_219"/>
          <p:cNvSpPr txBox="1"/>
          <p:nvPr>
            <p:ph type="title"/>
          </p:nvPr>
        </p:nvSpPr>
        <p:spPr>
          <a:xfrm>
            <a:off x="838200" y="365125"/>
            <a:ext cx="10515600" cy="687900"/>
          </a:xfrm>
          <a:prstGeom prst="rect">
            <a:avLst/>
          </a:prstGeom>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chemeClr val="dk1"/>
              </a:buClr>
              <a:buSzPts val="1400"/>
              <a:buFont typeface="Arial"/>
              <a:buNone/>
            </a:pPr>
            <a:r>
              <a:rPr b="1" lang="en-IN" sz="2600"/>
              <a:t>Multiple Constructor Or Overloaded Constructor:</a:t>
            </a:r>
            <a:endParaRPr/>
          </a:p>
        </p:txBody>
      </p:sp>
      <p:sp>
        <p:nvSpPr>
          <p:cNvPr id="633" name="Google Shape;633;g2ec613b50c5_0_219"/>
          <p:cNvSpPr txBox="1"/>
          <p:nvPr>
            <p:ph idx="1" type="body"/>
          </p:nvPr>
        </p:nvSpPr>
        <p:spPr>
          <a:xfrm>
            <a:off x="838200" y="1134000"/>
            <a:ext cx="5181600" cy="5454000"/>
          </a:xfrm>
          <a:prstGeom prst="rect">
            <a:avLst/>
          </a:prstGeom>
        </p:spPr>
        <p:txBody>
          <a:bodyPr anchorCtr="0" anchor="t" bIns="45700" lIns="91425" spcFirstLastPara="1" rIns="91425" wrap="square" tIns="45700">
            <a:normAutofit/>
          </a:bodyPr>
          <a:lstStyle/>
          <a:p>
            <a:pPr indent="0" lvl="1" marL="0" rtl="0" algn="l">
              <a:lnSpc>
                <a:spcPct val="100000"/>
              </a:lnSpc>
              <a:spcBef>
                <a:spcPts val="0"/>
              </a:spcBef>
              <a:spcAft>
                <a:spcPts val="0"/>
              </a:spcAft>
              <a:buClr>
                <a:schemeClr val="dk1"/>
              </a:buClr>
              <a:buSzPts val="1600"/>
              <a:buFont typeface="Arial"/>
              <a:buNone/>
            </a:pPr>
            <a:r>
              <a:rPr lang="en-IN" sz="1600"/>
              <a:t>The following example shows how constructors can be overloaded.</a:t>
            </a:r>
            <a:endParaRPr sz="1600"/>
          </a:p>
          <a:p>
            <a:pPr indent="0" lvl="1" marL="0" rtl="0" algn="l">
              <a:lnSpc>
                <a:spcPct val="100000"/>
              </a:lnSpc>
              <a:spcBef>
                <a:spcPts val="0"/>
              </a:spcBef>
              <a:spcAft>
                <a:spcPts val="0"/>
              </a:spcAft>
              <a:buClr>
                <a:schemeClr val="dk1"/>
              </a:buClr>
              <a:buSzPts val="1600"/>
              <a:buFont typeface="Arial"/>
              <a:buNone/>
            </a:pPr>
            <a:r>
              <a:rPr lang="en-IN" sz="1600"/>
              <a:t>Class employee</a:t>
            </a:r>
            <a:endParaRPr sz="1600"/>
          </a:p>
          <a:p>
            <a:pPr indent="0" lvl="1" marL="0" rtl="0" algn="l">
              <a:lnSpc>
                <a:spcPct val="100000"/>
              </a:lnSpc>
              <a:spcBef>
                <a:spcPts val="0"/>
              </a:spcBef>
              <a:spcAft>
                <a:spcPts val="0"/>
              </a:spcAft>
              <a:buClr>
                <a:schemeClr val="dk1"/>
              </a:buClr>
              <a:buSzPts val="1600"/>
              <a:buFont typeface="Arial"/>
              <a:buNone/>
            </a:pPr>
            <a:r>
              <a:rPr lang="en-IN" sz="1600"/>
              <a:t>{   int a , b;</a:t>
            </a:r>
            <a:endParaRPr sz="1600"/>
          </a:p>
          <a:p>
            <a:pPr indent="0" lvl="1" marL="0" rtl="0" algn="l">
              <a:lnSpc>
                <a:spcPct val="100000"/>
              </a:lnSpc>
              <a:spcBef>
                <a:spcPts val="0"/>
              </a:spcBef>
              <a:spcAft>
                <a:spcPts val="0"/>
              </a:spcAft>
              <a:buClr>
                <a:schemeClr val="dk1"/>
              </a:buClr>
              <a:buSzPts val="1600"/>
              <a:buFont typeface="Arial"/>
              <a:buNone/>
            </a:pPr>
            <a:r>
              <a:rPr lang="en-IN" sz="1600"/>
              <a:t>public:</a:t>
            </a:r>
            <a:endParaRPr sz="1600"/>
          </a:p>
          <a:p>
            <a:pPr indent="0" lvl="1" marL="0" rtl="0" algn="l">
              <a:lnSpc>
                <a:spcPct val="100000"/>
              </a:lnSpc>
              <a:spcBef>
                <a:spcPts val="0"/>
              </a:spcBef>
              <a:spcAft>
                <a:spcPts val="0"/>
              </a:spcAft>
              <a:buClr>
                <a:schemeClr val="dk1"/>
              </a:buClr>
              <a:buSzPts val="1600"/>
              <a:buFont typeface="Arial"/>
              <a:buNone/>
            </a:pPr>
            <a:r>
              <a:rPr lang="en-IN" sz="1600"/>
              <a:t>	employee ( )		// (1) default constructor  </a:t>
            </a:r>
            <a:endParaRPr sz="1600"/>
          </a:p>
          <a:p>
            <a:pPr indent="0" lvl="1" marL="0" rtl="0" algn="l">
              <a:lnSpc>
                <a:spcPct val="100000"/>
              </a:lnSpc>
              <a:spcBef>
                <a:spcPts val="0"/>
              </a:spcBef>
              <a:spcAft>
                <a:spcPts val="0"/>
              </a:spcAft>
              <a:buClr>
                <a:schemeClr val="dk1"/>
              </a:buClr>
              <a:buSzPts val="1600"/>
              <a:buFont typeface="Arial"/>
              <a:buNone/>
            </a:pPr>
            <a:r>
              <a:rPr lang="en-IN" sz="1600"/>
              <a:t>{  a =0 ;  b =0;  }</a:t>
            </a:r>
            <a:endParaRPr sz="1600"/>
          </a:p>
          <a:p>
            <a:pPr indent="0" lvl="1" marL="0" rtl="0" algn="l">
              <a:lnSpc>
                <a:spcPct val="100000"/>
              </a:lnSpc>
              <a:spcBef>
                <a:spcPts val="0"/>
              </a:spcBef>
              <a:spcAft>
                <a:spcPts val="0"/>
              </a:spcAft>
              <a:buClr>
                <a:schemeClr val="dk1"/>
              </a:buClr>
              <a:buSzPts val="1600"/>
              <a:buFont typeface="Arial"/>
              <a:buNone/>
            </a:pPr>
            <a:r>
              <a:rPr lang="en-IN" sz="1600"/>
              <a:t>employee ( int x )	// (2) constructor with one arguments</a:t>
            </a:r>
            <a:endParaRPr sz="1600"/>
          </a:p>
          <a:p>
            <a:pPr indent="0" lvl="1" marL="0" rtl="0" algn="l">
              <a:lnSpc>
                <a:spcPct val="100000"/>
              </a:lnSpc>
              <a:spcBef>
                <a:spcPts val="0"/>
              </a:spcBef>
              <a:spcAft>
                <a:spcPts val="0"/>
              </a:spcAft>
              <a:buClr>
                <a:schemeClr val="dk1"/>
              </a:buClr>
              <a:buSzPts val="1600"/>
              <a:buFont typeface="Arial"/>
              <a:buNone/>
            </a:pPr>
            <a:r>
              <a:rPr lang="en-IN" sz="1600"/>
              <a:t>{</a:t>
            </a:r>
            <a:endParaRPr sz="1600"/>
          </a:p>
          <a:p>
            <a:pPr indent="0" lvl="1" marL="0" rtl="0" algn="l">
              <a:lnSpc>
                <a:spcPct val="100000"/>
              </a:lnSpc>
              <a:spcBef>
                <a:spcPts val="0"/>
              </a:spcBef>
              <a:spcAft>
                <a:spcPts val="0"/>
              </a:spcAft>
              <a:buClr>
                <a:schemeClr val="dk1"/>
              </a:buClr>
              <a:buSzPts val="1600"/>
              <a:buFont typeface="Arial"/>
              <a:buNone/>
            </a:pPr>
            <a:r>
              <a:rPr lang="en-IN" sz="1600"/>
              <a:t> 	a =x ;</a:t>
            </a:r>
            <a:endParaRPr sz="1600"/>
          </a:p>
          <a:p>
            <a:pPr indent="0" lvl="1" marL="0" rtl="0" algn="l">
              <a:lnSpc>
                <a:spcPct val="100000"/>
              </a:lnSpc>
              <a:spcBef>
                <a:spcPts val="0"/>
              </a:spcBef>
              <a:spcAft>
                <a:spcPts val="0"/>
              </a:spcAft>
              <a:buClr>
                <a:schemeClr val="dk1"/>
              </a:buClr>
              <a:buSzPts val="1600"/>
              <a:buFont typeface="Arial"/>
              <a:buNone/>
            </a:pPr>
            <a:r>
              <a:rPr lang="en-IN" sz="1600"/>
              <a:t>	b = x;</a:t>
            </a:r>
            <a:endParaRPr sz="1600"/>
          </a:p>
          <a:p>
            <a:pPr indent="0" lvl="1" marL="0" rtl="0" algn="l">
              <a:lnSpc>
                <a:spcPct val="100000"/>
              </a:lnSpc>
              <a:spcBef>
                <a:spcPts val="0"/>
              </a:spcBef>
              <a:spcAft>
                <a:spcPts val="0"/>
              </a:spcAft>
              <a:buClr>
                <a:schemeClr val="dk1"/>
              </a:buClr>
              <a:buSzPts val="1600"/>
              <a:buFont typeface="Arial"/>
              <a:buNone/>
            </a:pPr>
            <a:r>
              <a:rPr lang="en-IN" sz="1600"/>
              <a:t>} </a:t>
            </a:r>
            <a:endParaRPr sz="1600"/>
          </a:p>
          <a:p>
            <a:pPr indent="0" lvl="0" marL="0" rtl="0" algn="l">
              <a:lnSpc>
                <a:spcPct val="100000"/>
              </a:lnSpc>
              <a:spcBef>
                <a:spcPts val="0"/>
              </a:spcBef>
              <a:spcAft>
                <a:spcPts val="0"/>
              </a:spcAft>
              <a:buClr>
                <a:schemeClr val="dk1"/>
              </a:buClr>
              <a:buSzPts val="1600"/>
              <a:buFont typeface="Arial"/>
              <a:buNone/>
            </a:pPr>
            <a:r>
              <a:rPr lang="en-IN" sz="1600"/>
              <a:t>employee ( int x ,int y )	// (2) constructor with two arguments</a:t>
            </a:r>
            <a:endParaRPr sz="1600"/>
          </a:p>
          <a:p>
            <a:pPr indent="0" lvl="0" marL="0" rtl="0" algn="l">
              <a:lnSpc>
                <a:spcPct val="100000"/>
              </a:lnSpc>
              <a:spcBef>
                <a:spcPts val="0"/>
              </a:spcBef>
              <a:spcAft>
                <a:spcPts val="0"/>
              </a:spcAft>
              <a:buClr>
                <a:schemeClr val="dk1"/>
              </a:buClr>
              <a:buSzPts val="1600"/>
              <a:buFont typeface="Arial"/>
              <a:buNone/>
            </a:pPr>
            <a:r>
              <a:rPr lang="en-IN" sz="1600"/>
              <a:t>{</a:t>
            </a:r>
            <a:endParaRPr sz="1600"/>
          </a:p>
          <a:p>
            <a:pPr indent="0" lvl="0" marL="0" rtl="0" algn="l">
              <a:lnSpc>
                <a:spcPct val="100000"/>
              </a:lnSpc>
              <a:spcBef>
                <a:spcPts val="0"/>
              </a:spcBef>
              <a:spcAft>
                <a:spcPts val="0"/>
              </a:spcAft>
              <a:buClr>
                <a:schemeClr val="dk1"/>
              </a:buClr>
              <a:buSzPts val="1600"/>
              <a:buFont typeface="Arial"/>
              <a:buNone/>
            </a:pPr>
            <a:r>
              <a:rPr lang="en-IN" sz="1600"/>
              <a:t>	a =x;</a:t>
            </a:r>
            <a:endParaRPr sz="1600"/>
          </a:p>
          <a:p>
            <a:pPr indent="0" lvl="0" marL="0" rtl="0" algn="l">
              <a:lnSpc>
                <a:spcPct val="100000"/>
              </a:lnSpc>
              <a:spcBef>
                <a:spcPts val="0"/>
              </a:spcBef>
              <a:spcAft>
                <a:spcPts val="0"/>
              </a:spcAft>
              <a:buClr>
                <a:schemeClr val="dk1"/>
              </a:buClr>
              <a:buSzPts val="1600"/>
              <a:buFont typeface="Arial"/>
              <a:buNone/>
            </a:pPr>
            <a:r>
              <a:rPr lang="en-IN" sz="1600"/>
              <a:t>	b =y;</a:t>
            </a:r>
            <a:endParaRPr sz="1600"/>
          </a:p>
          <a:p>
            <a:pPr indent="0" lvl="0" marL="0" rtl="0" algn="l">
              <a:lnSpc>
                <a:spcPct val="100000"/>
              </a:lnSpc>
              <a:spcBef>
                <a:spcPts val="0"/>
              </a:spcBef>
              <a:spcAft>
                <a:spcPts val="0"/>
              </a:spcAft>
              <a:buClr>
                <a:schemeClr val="dk1"/>
              </a:buClr>
              <a:buSzPts val="1600"/>
              <a:buFont typeface="Arial"/>
              <a:buNone/>
            </a:pPr>
            <a:r>
              <a:rPr lang="en-IN" sz="1600"/>
              <a:t>}</a:t>
            </a:r>
            <a:endParaRPr sz="1600"/>
          </a:p>
          <a:p>
            <a:pPr indent="0" lvl="0" marL="0" rtl="0" algn="l">
              <a:lnSpc>
                <a:spcPct val="100000"/>
              </a:lnSpc>
              <a:spcBef>
                <a:spcPts val="0"/>
              </a:spcBef>
              <a:spcAft>
                <a:spcPts val="0"/>
              </a:spcAft>
              <a:buClr>
                <a:schemeClr val="dk1"/>
              </a:buClr>
              <a:buSzPts val="1600"/>
              <a:buFont typeface="Arial"/>
              <a:buNone/>
            </a:pPr>
            <a:r>
              <a:rPr lang="en-IN" sz="1600"/>
              <a:t>};</a:t>
            </a:r>
            <a:endParaRPr sz="1600"/>
          </a:p>
          <a:p>
            <a:pPr indent="0" lvl="0" marL="0" rtl="0" algn="l">
              <a:spcBef>
                <a:spcPts val="1000"/>
              </a:spcBef>
              <a:spcAft>
                <a:spcPts val="0"/>
              </a:spcAft>
              <a:buNone/>
            </a:pPr>
            <a:r>
              <a:t/>
            </a:r>
            <a:endParaRPr/>
          </a:p>
        </p:txBody>
      </p:sp>
      <p:sp>
        <p:nvSpPr>
          <p:cNvPr id="634" name="Google Shape;634;g2ec613b50c5_0_219"/>
          <p:cNvSpPr txBox="1"/>
          <p:nvPr>
            <p:ph idx="2" type="body"/>
          </p:nvPr>
        </p:nvSpPr>
        <p:spPr>
          <a:xfrm>
            <a:off x="6172200" y="1134125"/>
            <a:ext cx="5181600" cy="5454000"/>
          </a:xfrm>
          <a:prstGeom prst="rect">
            <a:avLst/>
          </a:prstGeom>
        </p:spPr>
        <p:txBody>
          <a:bodyPr anchorCtr="0" anchor="t" bIns="45700" lIns="91425" spcFirstLastPara="1" rIns="91425" wrap="square" tIns="45700">
            <a:normAutofit lnSpcReduction="10000"/>
          </a:bodyPr>
          <a:lstStyle/>
          <a:p>
            <a:pPr indent="-285750" lvl="0" marL="285750" rtl="0" algn="l">
              <a:lnSpc>
                <a:spcPct val="150000"/>
              </a:lnSpc>
              <a:spcBef>
                <a:spcPts val="0"/>
              </a:spcBef>
              <a:spcAft>
                <a:spcPts val="0"/>
              </a:spcAft>
              <a:buSzPts val="1600"/>
              <a:buChar char="•"/>
            </a:pPr>
            <a:r>
              <a:rPr lang="en-IN" sz="1600"/>
              <a:t>The above class has three constructors.</a:t>
            </a:r>
            <a:endParaRPr sz="1600"/>
          </a:p>
          <a:p>
            <a:pPr indent="-285750" lvl="0" marL="285750" rtl="0" algn="l">
              <a:lnSpc>
                <a:spcPct val="150000"/>
              </a:lnSpc>
              <a:spcBef>
                <a:spcPts val="0"/>
              </a:spcBef>
              <a:spcAft>
                <a:spcPts val="0"/>
              </a:spcAft>
              <a:buSzPts val="1600"/>
              <a:buChar char="•"/>
            </a:pPr>
            <a:r>
              <a:rPr lang="en-IN" sz="1600"/>
              <a:t>The first constructor receives no arguments</a:t>
            </a:r>
            <a:endParaRPr sz="1600"/>
          </a:p>
          <a:p>
            <a:pPr indent="-285750" lvl="0" marL="285750" rtl="0" algn="l">
              <a:lnSpc>
                <a:spcPct val="150000"/>
              </a:lnSpc>
              <a:spcBef>
                <a:spcPts val="0"/>
              </a:spcBef>
              <a:spcAft>
                <a:spcPts val="0"/>
              </a:spcAft>
              <a:buSzPts val="1600"/>
              <a:buChar char="•"/>
            </a:pPr>
            <a:r>
              <a:rPr lang="en-IN" sz="1600"/>
              <a:t>The second constructor receives one integer</a:t>
            </a:r>
            <a:endParaRPr sz="1600"/>
          </a:p>
          <a:p>
            <a:pPr indent="-285750" lvl="0" marL="285750" rtl="0" algn="l">
              <a:lnSpc>
                <a:spcPct val="150000"/>
              </a:lnSpc>
              <a:spcBef>
                <a:spcPts val="0"/>
              </a:spcBef>
              <a:spcAft>
                <a:spcPts val="0"/>
              </a:spcAft>
              <a:buSzPts val="1600"/>
              <a:buChar char="•"/>
            </a:pPr>
            <a:r>
              <a:rPr lang="en-IN" sz="1600"/>
              <a:t>The third constructor receives two integers.</a:t>
            </a:r>
            <a:endParaRPr sz="1600"/>
          </a:p>
          <a:p>
            <a:pPr indent="-285750" lvl="0" marL="285750" rtl="0" algn="l">
              <a:lnSpc>
                <a:spcPct val="150000"/>
              </a:lnSpc>
              <a:spcBef>
                <a:spcPts val="0"/>
              </a:spcBef>
              <a:spcAft>
                <a:spcPts val="0"/>
              </a:spcAft>
              <a:buSzPts val="1600"/>
              <a:buChar char="•"/>
            </a:pPr>
            <a:r>
              <a:rPr lang="en-IN" sz="1600"/>
              <a:t>While executing the constructor, compiler matches number and types of arguments passed to it and accordingly it executes respective constructor.</a:t>
            </a:r>
            <a:endParaRPr sz="1400">
              <a:latin typeface="Arial"/>
              <a:ea typeface="Arial"/>
              <a:cs typeface="Arial"/>
              <a:sym typeface="Arial"/>
            </a:endParaRPr>
          </a:p>
          <a:p>
            <a:pPr indent="0" lvl="0" marL="0" rtl="0" algn="l">
              <a:lnSpc>
                <a:spcPct val="100000"/>
              </a:lnSpc>
              <a:spcBef>
                <a:spcPts val="0"/>
              </a:spcBef>
              <a:spcAft>
                <a:spcPts val="0"/>
              </a:spcAft>
              <a:buClr>
                <a:schemeClr val="dk1"/>
              </a:buClr>
              <a:buSzPts val="1600"/>
              <a:buFont typeface="Arial"/>
              <a:buNone/>
            </a:pPr>
            <a:r>
              <a:rPr lang="en-IN" sz="1600"/>
              <a:t>For example for statements</a:t>
            </a:r>
            <a:endParaRPr sz="1600"/>
          </a:p>
          <a:p>
            <a:pPr indent="0" lvl="0" marL="0" rtl="0" algn="l">
              <a:lnSpc>
                <a:spcPct val="100000"/>
              </a:lnSpc>
              <a:spcBef>
                <a:spcPts val="0"/>
              </a:spcBef>
              <a:spcAft>
                <a:spcPts val="0"/>
              </a:spcAft>
              <a:buClr>
                <a:schemeClr val="dk1"/>
              </a:buClr>
              <a:buSzPts val="1600"/>
              <a:buFont typeface="Arial"/>
              <a:buNone/>
            </a:pPr>
            <a:r>
              <a:rPr lang="en-IN" sz="1600"/>
              <a:t>employee e1;</a:t>
            </a:r>
            <a:endParaRPr sz="1600"/>
          </a:p>
          <a:p>
            <a:pPr indent="0" lvl="0" marL="0" rtl="0" algn="l">
              <a:lnSpc>
                <a:spcPct val="100000"/>
              </a:lnSpc>
              <a:spcBef>
                <a:spcPts val="0"/>
              </a:spcBef>
              <a:spcAft>
                <a:spcPts val="0"/>
              </a:spcAft>
              <a:buClr>
                <a:schemeClr val="dk1"/>
              </a:buClr>
              <a:buSzPts val="1600"/>
              <a:buFont typeface="Arial"/>
              <a:buNone/>
            </a:pPr>
            <a:r>
              <a:rPr lang="en-IN" sz="1600"/>
              <a:t>It would invoke the first constructor and set both a’s and b’s values of e1 to 0.</a:t>
            </a:r>
            <a:endParaRPr sz="1600"/>
          </a:p>
          <a:p>
            <a:pPr indent="0" lvl="0" marL="0" rtl="0" algn="l">
              <a:lnSpc>
                <a:spcPct val="100000"/>
              </a:lnSpc>
              <a:spcBef>
                <a:spcPts val="0"/>
              </a:spcBef>
              <a:spcAft>
                <a:spcPts val="0"/>
              </a:spcAft>
              <a:buClr>
                <a:schemeClr val="dk1"/>
              </a:buClr>
              <a:buSzPts val="1600"/>
              <a:buFont typeface="Arial"/>
              <a:buNone/>
            </a:pPr>
            <a:r>
              <a:rPr lang="en-IN" sz="1600"/>
              <a:t>employee e2(10);</a:t>
            </a:r>
            <a:endParaRPr sz="1600"/>
          </a:p>
          <a:p>
            <a:pPr indent="0" lvl="0" marL="0" rtl="0" algn="l">
              <a:lnSpc>
                <a:spcPct val="100000"/>
              </a:lnSpc>
              <a:spcBef>
                <a:spcPts val="0"/>
              </a:spcBef>
              <a:spcAft>
                <a:spcPts val="0"/>
              </a:spcAft>
              <a:buClr>
                <a:schemeClr val="dk1"/>
              </a:buClr>
              <a:buSzPts val="1600"/>
              <a:buFont typeface="Arial"/>
              <a:buNone/>
            </a:pPr>
            <a:r>
              <a:rPr lang="en-IN" sz="1600"/>
              <a:t>It would invoke the second constructor and set both a’s and b’s values of e2 to 10</a:t>
            </a:r>
            <a:endParaRPr sz="1600"/>
          </a:p>
          <a:p>
            <a:pPr indent="0" lvl="0" marL="0" rtl="0" algn="l">
              <a:lnSpc>
                <a:spcPct val="100000"/>
              </a:lnSpc>
              <a:spcBef>
                <a:spcPts val="0"/>
              </a:spcBef>
              <a:spcAft>
                <a:spcPts val="0"/>
              </a:spcAft>
              <a:buClr>
                <a:schemeClr val="dk1"/>
              </a:buClr>
              <a:buSzPts val="1600"/>
              <a:buFont typeface="Arial"/>
              <a:buNone/>
            </a:pPr>
            <a:r>
              <a:rPr lang="en-IN" sz="1600"/>
              <a:t>3) employee e3 ( 10,20);</a:t>
            </a:r>
            <a:endParaRPr sz="1600"/>
          </a:p>
          <a:p>
            <a:pPr indent="0" lvl="0" marL="0" rtl="0" algn="l">
              <a:lnSpc>
                <a:spcPct val="100000"/>
              </a:lnSpc>
              <a:spcBef>
                <a:spcPts val="0"/>
              </a:spcBef>
              <a:spcAft>
                <a:spcPts val="0"/>
              </a:spcAft>
              <a:buClr>
                <a:schemeClr val="dk1"/>
              </a:buClr>
              <a:buSzPts val="1600"/>
              <a:buFont typeface="Arial"/>
              <a:buNone/>
            </a:pPr>
            <a:r>
              <a:rPr lang="en-IN" sz="1600"/>
              <a:t>      It would invoke the third constructor and set  a’s value to 10 and b’s values to 20.</a:t>
            </a:r>
            <a:endParaRPr sz="1600"/>
          </a:p>
          <a:p>
            <a:pPr indent="0" lvl="0" marL="0" rtl="0" algn="l">
              <a:spcBef>
                <a:spcPts val="1000"/>
              </a:spcBef>
              <a:spcAft>
                <a:spcPts val="0"/>
              </a:spcAft>
              <a:buNone/>
            </a:pPr>
            <a:r>
              <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34"/>
          <p:cNvSpPr txBox="1"/>
          <p:nvPr>
            <p:ph type="title"/>
          </p:nvPr>
        </p:nvSpPr>
        <p:spPr>
          <a:xfrm>
            <a:off x="838200" y="365125"/>
            <a:ext cx="10515600" cy="777875"/>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br>
              <a:rPr lang="en-IN"/>
            </a:br>
            <a:r>
              <a:rPr lang="en-IN"/>
              <a:t>Constructors with default arguments:</a:t>
            </a:r>
            <a:endParaRPr/>
          </a:p>
        </p:txBody>
      </p:sp>
      <p:sp>
        <p:nvSpPr>
          <p:cNvPr id="640" name="Google Shape;640;p34"/>
          <p:cNvSpPr txBox="1"/>
          <p:nvPr>
            <p:ph idx="1" type="body"/>
          </p:nvPr>
        </p:nvSpPr>
        <p:spPr>
          <a:xfrm>
            <a:off x="838200" y="1524000"/>
            <a:ext cx="10515600" cy="4996500"/>
          </a:xfrm>
          <a:prstGeom prst="rect">
            <a:avLst/>
          </a:prstGeom>
          <a:noFill/>
          <a:ln>
            <a:noFill/>
          </a:ln>
        </p:spPr>
        <p:txBody>
          <a:bodyPr anchorCtr="0" anchor="t" bIns="45700" lIns="91425" spcFirstLastPara="1" rIns="91425" wrap="square" tIns="45700">
            <a:normAutofit/>
          </a:bodyPr>
          <a:lstStyle/>
          <a:p>
            <a:pPr indent="-285750" lvl="1" marL="742950" rtl="0" algn="just">
              <a:lnSpc>
                <a:spcPct val="100000"/>
              </a:lnSpc>
              <a:spcBef>
                <a:spcPts val="360"/>
              </a:spcBef>
              <a:spcAft>
                <a:spcPts val="0"/>
              </a:spcAft>
              <a:buSzPts val="1260"/>
              <a:buFont typeface="Noto Sans Symbols"/>
              <a:buChar char="❖"/>
            </a:pPr>
            <a:r>
              <a:rPr lang="en-IN" sz="1600">
                <a:solidFill>
                  <a:srgbClr val="2E2E38"/>
                </a:solidFill>
                <a:latin typeface="Times New Roman"/>
                <a:ea typeface="Times New Roman"/>
                <a:cs typeface="Times New Roman"/>
                <a:sym typeface="Times New Roman"/>
              </a:rPr>
              <a:t>It </a:t>
            </a:r>
            <a:r>
              <a:rPr lang="en-IN" sz="1800">
                <a:solidFill>
                  <a:srgbClr val="2E2E38"/>
                </a:solidFill>
              </a:rPr>
              <a:t>is possible to define a constructor with default arguments. </a:t>
            </a:r>
            <a:endParaRPr sz="1800">
              <a:solidFill>
                <a:srgbClr val="2E2E38"/>
              </a:solidFill>
            </a:endParaRPr>
          </a:p>
          <a:p>
            <a:pPr indent="-285750" lvl="1" marL="742950" rtl="0" algn="just">
              <a:lnSpc>
                <a:spcPct val="100000"/>
              </a:lnSpc>
              <a:spcBef>
                <a:spcPts val="360"/>
              </a:spcBef>
              <a:spcAft>
                <a:spcPts val="0"/>
              </a:spcAft>
              <a:buSzPts val="1260"/>
              <a:buFont typeface="Noto Sans Symbols"/>
              <a:buChar char="❖"/>
            </a:pPr>
            <a:r>
              <a:rPr lang="en-IN" sz="1800">
                <a:solidFill>
                  <a:srgbClr val="2E2E38"/>
                </a:solidFill>
              </a:rPr>
              <a:t>We can assigned default values for one or more parameters at the time of function declaration, which is used when those corresponding parameters are omitted in the call to the constructor.</a:t>
            </a:r>
            <a:endParaRPr sz="1800">
              <a:solidFill>
                <a:srgbClr val="2E2E38"/>
              </a:solidFill>
            </a:endParaRPr>
          </a:p>
          <a:p>
            <a:pPr indent="-205740" lvl="1" marL="742950" rtl="0" algn="just">
              <a:lnSpc>
                <a:spcPct val="100000"/>
              </a:lnSpc>
              <a:spcBef>
                <a:spcPts val="360"/>
              </a:spcBef>
              <a:spcAft>
                <a:spcPts val="0"/>
              </a:spcAft>
              <a:buClr>
                <a:schemeClr val="dk1"/>
              </a:buClr>
              <a:buSzPts val="1260"/>
              <a:buFont typeface="Noto Sans Symbols"/>
              <a:buNone/>
            </a:pPr>
            <a:r>
              <a:t/>
            </a:r>
            <a:endParaRPr sz="1800">
              <a:solidFill>
                <a:srgbClr val="2E2E38"/>
              </a:solidFill>
            </a:endParaRPr>
          </a:p>
          <a:p>
            <a:pPr indent="0" lvl="1" marL="605790" rtl="0" algn="l">
              <a:lnSpc>
                <a:spcPct val="100000"/>
              </a:lnSpc>
              <a:spcBef>
                <a:spcPts val="360"/>
              </a:spcBef>
              <a:spcAft>
                <a:spcPts val="0"/>
              </a:spcAft>
              <a:buClr>
                <a:schemeClr val="dk1"/>
              </a:buClr>
              <a:buSzPts val="1260"/>
              <a:buFont typeface="Arial"/>
              <a:buNone/>
            </a:pPr>
            <a:r>
              <a:rPr lang="en-IN" sz="1800">
                <a:solidFill>
                  <a:srgbClr val="2E2E38"/>
                </a:solidFill>
              </a:rPr>
              <a:t>For example the constructor complex ( ) can be declared as follows:  </a:t>
            </a:r>
            <a:r>
              <a:rPr b="1" lang="en-IN" sz="1800">
                <a:solidFill>
                  <a:srgbClr val="2E2E38"/>
                </a:solidFill>
              </a:rPr>
              <a:t>Complex ( float real,  float image=0);</a:t>
            </a:r>
            <a:endParaRPr sz="1800">
              <a:solidFill>
                <a:srgbClr val="2E2E38"/>
              </a:solidFill>
            </a:endParaRPr>
          </a:p>
          <a:p>
            <a:pPr indent="0" lvl="1" marL="605790" rtl="0" algn="l">
              <a:lnSpc>
                <a:spcPct val="100000"/>
              </a:lnSpc>
              <a:spcBef>
                <a:spcPts val="360"/>
              </a:spcBef>
              <a:spcAft>
                <a:spcPts val="0"/>
              </a:spcAft>
              <a:buClr>
                <a:schemeClr val="dk1"/>
              </a:buClr>
              <a:buSzPts val="1260"/>
              <a:buFont typeface="Arial"/>
              <a:buNone/>
            </a:pPr>
            <a:r>
              <a:rPr b="1" lang="en-IN" sz="1800">
                <a:solidFill>
                  <a:srgbClr val="2E2E38"/>
                </a:solidFill>
              </a:rPr>
              <a:t>Here the image argument has the default value 0. Then the statement : Complex (5.0)</a:t>
            </a:r>
            <a:endParaRPr b="1" sz="1800">
              <a:solidFill>
                <a:srgbClr val="2E2E38"/>
              </a:solidFill>
            </a:endParaRPr>
          </a:p>
          <a:p>
            <a:pPr indent="0" lvl="1" marL="605790" rtl="0" algn="l">
              <a:lnSpc>
                <a:spcPct val="100000"/>
              </a:lnSpc>
              <a:spcBef>
                <a:spcPts val="360"/>
              </a:spcBef>
              <a:spcAft>
                <a:spcPts val="0"/>
              </a:spcAft>
              <a:buClr>
                <a:schemeClr val="dk1"/>
              </a:buClr>
              <a:buSzPts val="1260"/>
              <a:buFont typeface="Arial"/>
              <a:buNone/>
            </a:pPr>
            <a:r>
              <a:rPr lang="en-IN" sz="1800">
                <a:solidFill>
                  <a:srgbClr val="2E2E38"/>
                </a:solidFill>
              </a:rPr>
              <a:t>Assigns value 5.0 to the real variable and 0.0 to the image (by default). However the statement  </a:t>
            </a:r>
            <a:r>
              <a:rPr b="1" lang="en-IN" sz="1800">
                <a:solidFill>
                  <a:srgbClr val="2E2E38"/>
                </a:solidFill>
              </a:rPr>
              <a:t> Complex(5.0, 4.5) </a:t>
            </a:r>
            <a:endParaRPr sz="1800">
              <a:solidFill>
                <a:srgbClr val="2E2E38"/>
              </a:solidFill>
            </a:endParaRPr>
          </a:p>
          <a:p>
            <a:pPr indent="0" lvl="1" marL="605790" rtl="0" algn="l">
              <a:lnSpc>
                <a:spcPct val="100000"/>
              </a:lnSpc>
              <a:spcBef>
                <a:spcPts val="360"/>
              </a:spcBef>
              <a:spcAft>
                <a:spcPts val="0"/>
              </a:spcAft>
              <a:buClr>
                <a:schemeClr val="dk1"/>
              </a:buClr>
              <a:buSzPts val="1260"/>
              <a:buFont typeface="Arial"/>
              <a:buNone/>
            </a:pPr>
            <a:r>
              <a:rPr lang="en-IN" sz="1800">
                <a:solidFill>
                  <a:srgbClr val="2E2E38"/>
                </a:solidFill>
              </a:rPr>
              <a:t>will assign 5.0 to the real and 4.5 to the image variables.</a:t>
            </a:r>
            <a:endParaRPr sz="1800">
              <a:solidFill>
                <a:srgbClr val="2E2E38"/>
              </a:solidFill>
            </a:endParaRPr>
          </a:p>
          <a:p>
            <a:pPr indent="0" lvl="1" marL="605790" rtl="0" algn="l">
              <a:lnSpc>
                <a:spcPct val="100000"/>
              </a:lnSpc>
              <a:spcBef>
                <a:spcPts val="360"/>
              </a:spcBef>
              <a:spcAft>
                <a:spcPts val="0"/>
              </a:spcAft>
              <a:buClr>
                <a:schemeClr val="dk1"/>
              </a:buClr>
              <a:buSzPts val="1260"/>
              <a:buFont typeface="Arial"/>
              <a:buNone/>
            </a:pPr>
            <a:r>
              <a:rPr lang="en-IN" sz="1800">
                <a:solidFill>
                  <a:srgbClr val="2E2E38"/>
                </a:solidFill>
              </a:rPr>
              <a:t>The actual parameters when specified override the default value.</a:t>
            </a:r>
            <a:endParaRPr sz="1800">
              <a:solidFill>
                <a:srgbClr val="2E2E38"/>
              </a:solidFill>
            </a:endParaRPr>
          </a:p>
          <a:p>
            <a:pPr indent="0" lvl="0" marL="0" rtl="0" algn="l">
              <a:lnSpc>
                <a:spcPct val="85000"/>
              </a:lnSpc>
              <a:spcBef>
                <a:spcPts val="0"/>
              </a:spcBef>
              <a:spcAft>
                <a:spcPts val="0"/>
              </a:spcAft>
              <a:buClr>
                <a:schemeClr val="dk1"/>
              </a:buClr>
              <a:buSzPts val="1400"/>
              <a:buFont typeface="Arial"/>
              <a:buNone/>
            </a:pPr>
            <a:r>
              <a:t/>
            </a:r>
            <a:endParaRPr sz="2400">
              <a:solidFill>
                <a:srgbClr val="2E2E38"/>
              </a:solidFill>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g2ec613b50c5_0_79"/>
          <p:cNvSpPr txBox="1"/>
          <p:nvPr>
            <p:ph type="title"/>
          </p:nvPr>
        </p:nvSpPr>
        <p:spPr>
          <a:xfrm>
            <a:off x="838200" y="365125"/>
            <a:ext cx="10515600" cy="5124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t/>
            </a:r>
            <a:endParaRPr/>
          </a:p>
        </p:txBody>
      </p:sp>
      <p:sp>
        <p:nvSpPr>
          <p:cNvPr id="646" name="Google Shape;646;g2ec613b50c5_0_79"/>
          <p:cNvSpPr txBox="1"/>
          <p:nvPr>
            <p:ph idx="1" type="body"/>
          </p:nvPr>
        </p:nvSpPr>
        <p:spPr>
          <a:xfrm>
            <a:off x="838200" y="972000"/>
            <a:ext cx="5181600" cy="5616000"/>
          </a:xfrm>
          <a:prstGeom prst="rect">
            <a:avLst/>
          </a:prstGeom>
        </p:spPr>
        <p:txBody>
          <a:bodyPr anchorCtr="0" anchor="t" bIns="45700" lIns="91425" spcFirstLastPara="1" rIns="91425" wrap="square" tIns="45700">
            <a:normAutofit fontScale="55000" lnSpcReduction="20000"/>
          </a:bodyPr>
          <a:lstStyle/>
          <a:p>
            <a:pPr indent="0" lvl="0" marL="0" rtl="0" algn="l">
              <a:spcBef>
                <a:spcPts val="1000"/>
              </a:spcBef>
              <a:spcAft>
                <a:spcPts val="0"/>
              </a:spcAft>
              <a:buClr>
                <a:schemeClr val="dk1"/>
              </a:buClr>
              <a:buSzPct val="39285"/>
              <a:buFont typeface="Arial"/>
              <a:buNone/>
            </a:pPr>
            <a:r>
              <a:rPr lang="en-IN"/>
              <a:t>#include&lt;iostream.h&gt;</a:t>
            </a:r>
            <a:endParaRPr/>
          </a:p>
          <a:p>
            <a:pPr indent="0" lvl="0" marL="0" rtl="0" algn="l">
              <a:spcBef>
                <a:spcPts val="1000"/>
              </a:spcBef>
              <a:spcAft>
                <a:spcPts val="0"/>
              </a:spcAft>
              <a:buClr>
                <a:schemeClr val="dk1"/>
              </a:buClr>
              <a:buSzPct val="39285"/>
              <a:buFont typeface="Arial"/>
              <a:buNone/>
            </a:pPr>
            <a:r>
              <a:rPr lang="en-IN"/>
              <a:t>#include&lt;conio.h&gt;</a:t>
            </a:r>
            <a:endParaRPr/>
          </a:p>
          <a:p>
            <a:pPr indent="0" lvl="0" marL="0" rtl="0" algn="l">
              <a:spcBef>
                <a:spcPts val="1000"/>
              </a:spcBef>
              <a:spcAft>
                <a:spcPts val="0"/>
              </a:spcAft>
              <a:buClr>
                <a:schemeClr val="dk1"/>
              </a:buClr>
              <a:buSzPct val="39285"/>
              <a:buFont typeface="Arial"/>
              <a:buNone/>
            </a:pPr>
            <a:r>
              <a:rPr lang="en-IN"/>
              <a:t>class Complex</a:t>
            </a:r>
            <a:endParaRPr/>
          </a:p>
          <a:p>
            <a:pPr indent="0" lvl="0" marL="0" rtl="0" algn="l">
              <a:spcBef>
                <a:spcPts val="1000"/>
              </a:spcBef>
              <a:spcAft>
                <a:spcPts val="0"/>
              </a:spcAft>
              <a:buClr>
                <a:schemeClr val="dk1"/>
              </a:buClr>
              <a:buSzPct val="39285"/>
              <a:buFont typeface="Arial"/>
              <a:buNone/>
            </a:pPr>
            <a:r>
              <a:rPr lang="en-IN"/>
              <a:t>{     private:  	</a:t>
            </a:r>
            <a:endParaRPr/>
          </a:p>
          <a:p>
            <a:pPr indent="0" lvl="0" marL="0" rtl="0" algn="l">
              <a:spcBef>
                <a:spcPts val="1000"/>
              </a:spcBef>
              <a:spcAft>
                <a:spcPts val="0"/>
              </a:spcAft>
              <a:buClr>
                <a:schemeClr val="dk1"/>
              </a:buClr>
              <a:buSzPct val="39285"/>
              <a:buFont typeface="Arial"/>
              <a:buNone/>
            </a:pPr>
            <a:r>
              <a:rPr lang="en-IN"/>
              <a:t>float real , image;</a:t>
            </a:r>
            <a:endParaRPr/>
          </a:p>
          <a:p>
            <a:pPr indent="0" lvl="0" marL="0" rtl="0" algn="l">
              <a:spcBef>
                <a:spcPts val="1000"/>
              </a:spcBef>
              <a:spcAft>
                <a:spcPts val="0"/>
              </a:spcAft>
              <a:buClr>
                <a:schemeClr val="dk1"/>
              </a:buClr>
              <a:buSzPct val="39285"/>
              <a:buFont typeface="Arial"/>
              <a:buNone/>
            </a:pPr>
            <a:r>
              <a:rPr lang="en-IN"/>
              <a:t>      public:     </a:t>
            </a:r>
            <a:endParaRPr/>
          </a:p>
          <a:p>
            <a:pPr indent="0" lvl="0" marL="0" rtl="0" algn="l">
              <a:spcBef>
                <a:spcPts val="1000"/>
              </a:spcBef>
              <a:spcAft>
                <a:spcPts val="0"/>
              </a:spcAft>
              <a:buClr>
                <a:schemeClr val="dk1"/>
              </a:buClr>
              <a:buSzPct val="39285"/>
              <a:buFont typeface="Arial"/>
              <a:buNone/>
            </a:pPr>
            <a:r>
              <a:rPr lang="en-IN"/>
              <a:t>Complex( float r, float i=0.0)</a:t>
            </a:r>
            <a:endParaRPr/>
          </a:p>
          <a:p>
            <a:pPr indent="0" lvl="0" marL="0" rtl="0" algn="l">
              <a:spcBef>
                <a:spcPts val="1000"/>
              </a:spcBef>
              <a:spcAft>
                <a:spcPts val="0"/>
              </a:spcAft>
              <a:buClr>
                <a:schemeClr val="dk1"/>
              </a:buClr>
              <a:buSzPct val="39285"/>
              <a:buFont typeface="Arial"/>
              <a:buNone/>
            </a:pPr>
            <a:r>
              <a:rPr lang="en-IN"/>
              <a:t>                          { </a:t>
            </a:r>
            <a:endParaRPr/>
          </a:p>
          <a:p>
            <a:pPr indent="0" lvl="0" marL="0" rtl="0" algn="l">
              <a:spcBef>
                <a:spcPts val="1000"/>
              </a:spcBef>
              <a:spcAft>
                <a:spcPts val="0"/>
              </a:spcAft>
              <a:buClr>
                <a:schemeClr val="dk1"/>
              </a:buClr>
              <a:buSzPct val="39285"/>
              <a:buFont typeface="Arial"/>
              <a:buNone/>
            </a:pPr>
            <a:r>
              <a:rPr lang="en-IN"/>
              <a:t>real = r;  </a:t>
            </a:r>
            <a:endParaRPr/>
          </a:p>
          <a:p>
            <a:pPr indent="0" lvl="0" marL="0" rtl="0" algn="l">
              <a:spcBef>
                <a:spcPts val="1000"/>
              </a:spcBef>
              <a:spcAft>
                <a:spcPts val="0"/>
              </a:spcAft>
              <a:buClr>
                <a:schemeClr val="dk1"/>
              </a:buClr>
              <a:buSzPct val="39285"/>
              <a:buFont typeface="Arial"/>
              <a:buNone/>
            </a:pPr>
            <a:r>
              <a:rPr lang="en-IN"/>
              <a:t> image = i ;</a:t>
            </a:r>
            <a:endParaRPr/>
          </a:p>
          <a:p>
            <a:pPr indent="0" lvl="0" marL="0" rtl="0" algn="l">
              <a:spcBef>
                <a:spcPts val="1000"/>
              </a:spcBef>
              <a:spcAft>
                <a:spcPts val="0"/>
              </a:spcAft>
              <a:buClr>
                <a:schemeClr val="dk1"/>
              </a:buClr>
              <a:buSzPct val="39285"/>
              <a:buFont typeface="Arial"/>
              <a:buNone/>
            </a:pPr>
            <a:r>
              <a:rPr lang="en-IN"/>
              <a:t>		}</a:t>
            </a:r>
            <a:endParaRPr/>
          </a:p>
          <a:p>
            <a:pPr indent="0" lvl="0" marL="0" rtl="0" algn="l">
              <a:spcBef>
                <a:spcPts val="1000"/>
              </a:spcBef>
              <a:spcAft>
                <a:spcPts val="0"/>
              </a:spcAft>
              <a:buClr>
                <a:schemeClr val="dk1"/>
              </a:buClr>
              <a:buSzPct val="39285"/>
              <a:buFont typeface="Arial"/>
              <a:buNone/>
            </a:pPr>
            <a:r>
              <a:rPr lang="en-IN"/>
              <a:t>        void show()</a:t>
            </a:r>
            <a:endParaRPr/>
          </a:p>
          <a:p>
            <a:pPr indent="0" lvl="0" marL="0" rtl="0" algn="l">
              <a:spcBef>
                <a:spcPts val="1000"/>
              </a:spcBef>
              <a:spcAft>
                <a:spcPts val="0"/>
              </a:spcAft>
              <a:buClr>
                <a:schemeClr val="dk1"/>
              </a:buClr>
              <a:buSzPct val="39285"/>
              <a:buFont typeface="Arial"/>
              <a:buNone/>
            </a:pPr>
            <a:r>
              <a:rPr lang="en-IN"/>
              <a:t>{    </a:t>
            </a:r>
            <a:endParaRPr/>
          </a:p>
          <a:p>
            <a:pPr indent="0" lvl="0" marL="0" rtl="0" algn="l">
              <a:spcBef>
                <a:spcPts val="1000"/>
              </a:spcBef>
              <a:spcAft>
                <a:spcPts val="0"/>
              </a:spcAft>
              <a:buClr>
                <a:schemeClr val="dk1"/>
              </a:buClr>
              <a:buSzPct val="39285"/>
              <a:buFont typeface="Arial"/>
              <a:buNone/>
            </a:pPr>
            <a:r>
              <a:rPr lang="en-IN"/>
              <a:t>  cout &lt;&lt; "\n Real :" &lt;&lt;real;</a:t>
            </a:r>
            <a:endParaRPr/>
          </a:p>
          <a:p>
            <a:pPr indent="0" lvl="0" marL="0" rtl="0" algn="l">
              <a:spcBef>
                <a:spcPts val="1000"/>
              </a:spcBef>
              <a:spcAft>
                <a:spcPts val="0"/>
              </a:spcAft>
              <a:buClr>
                <a:schemeClr val="dk1"/>
              </a:buClr>
              <a:buSzPct val="39285"/>
              <a:buFont typeface="Arial"/>
              <a:buNone/>
            </a:pPr>
            <a:r>
              <a:rPr lang="en-IN"/>
              <a:t>  cout &lt;&lt; "\n Imaginary :" &lt;&lt; image;</a:t>
            </a:r>
            <a:endParaRPr/>
          </a:p>
          <a:p>
            <a:pPr indent="0" lvl="0" marL="0" rtl="0" algn="l">
              <a:spcBef>
                <a:spcPts val="1000"/>
              </a:spcBef>
              <a:spcAft>
                <a:spcPts val="0"/>
              </a:spcAft>
              <a:buClr>
                <a:schemeClr val="dk1"/>
              </a:buClr>
              <a:buSzPct val="39285"/>
              <a:buFont typeface="Arial"/>
              <a:buNone/>
            </a:pPr>
            <a:r>
              <a:rPr lang="en-IN"/>
              <a:t>}</a:t>
            </a:r>
            <a:endParaRPr/>
          </a:p>
          <a:p>
            <a:pPr indent="0" lvl="0" marL="0" rtl="0" algn="l">
              <a:spcBef>
                <a:spcPts val="1000"/>
              </a:spcBef>
              <a:spcAft>
                <a:spcPts val="0"/>
              </a:spcAft>
              <a:buClr>
                <a:schemeClr val="dk1"/>
              </a:buClr>
              <a:buSzPct val="39285"/>
              <a:buFont typeface="Arial"/>
              <a:buNone/>
            </a:pPr>
            <a:r>
              <a:rPr lang="en-IN"/>
              <a:t>};</a:t>
            </a:r>
            <a:endParaRPr/>
          </a:p>
          <a:p>
            <a:pPr indent="0" lvl="0" marL="0" rtl="0" algn="l">
              <a:spcBef>
                <a:spcPts val="1000"/>
              </a:spcBef>
              <a:spcAft>
                <a:spcPts val="0"/>
              </a:spcAft>
              <a:buClr>
                <a:schemeClr val="dk1"/>
              </a:buClr>
              <a:buSzPct val="39285"/>
              <a:buFont typeface="Arial"/>
              <a:buNone/>
            </a:pPr>
            <a:r>
              <a:rPr lang="en-IN"/>
              <a:t>   </a:t>
            </a:r>
            <a:endParaRPr/>
          </a:p>
          <a:p>
            <a:pPr indent="0" lvl="0" marL="0" rtl="0" algn="l">
              <a:spcBef>
                <a:spcPts val="1000"/>
              </a:spcBef>
              <a:spcAft>
                <a:spcPts val="0"/>
              </a:spcAft>
              <a:buNone/>
            </a:pPr>
            <a:r>
              <a:t/>
            </a:r>
            <a:endParaRPr/>
          </a:p>
        </p:txBody>
      </p:sp>
      <p:sp>
        <p:nvSpPr>
          <p:cNvPr id="647" name="Google Shape;647;g2ec613b50c5_0_79"/>
          <p:cNvSpPr txBox="1"/>
          <p:nvPr>
            <p:ph idx="2" type="body"/>
          </p:nvPr>
        </p:nvSpPr>
        <p:spPr>
          <a:xfrm>
            <a:off x="6172200" y="1161125"/>
            <a:ext cx="5181600" cy="5427000"/>
          </a:xfrm>
          <a:prstGeom prst="rect">
            <a:avLst/>
          </a:prstGeom>
        </p:spPr>
        <p:txBody>
          <a:bodyPr anchorCtr="0" anchor="t" bIns="45700" lIns="91425" spcFirstLastPara="1" rIns="91425" wrap="square" tIns="45700">
            <a:normAutofit fontScale="62500" lnSpcReduction="20000"/>
          </a:bodyPr>
          <a:lstStyle/>
          <a:p>
            <a:pPr indent="0" lvl="0" marL="0" rtl="0" algn="l">
              <a:spcBef>
                <a:spcPts val="1000"/>
              </a:spcBef>
              <a:spcAft>
                <a:spcPts val="0"/>
              </a:spcAft>
              <a:buClr>
                <a:schemeClr val="dk1"/>
              </a:buClr>
              <a:buSzPct val="39285"/>
              <a:buFont typeface="Arial"/>
              <a:buNone/>
            </a:pPr>
            <a:r>
              <a:rPr lang="en-IN"/>
              <a:t> void  main()</a:t>
            </a:r>
            <a:endParaRPr/>
          </a:p>
          <a:p>
            <a:pPr indent="0" lvl="0" marL="0" rtl="0" algn="l">
              <a:spcBef>
                <a:spcPts val="1000"/>
              </a:spcBef>
              <a:spcAft>
                <a:spcPts val="0"/>
              </a:spcAft>
              <a:buClr>
                <a:schemeClr val="dk1"/>
              </a:buClr>
              <a:buSzPct val="39285"/>
              <a:buFont typeface="Arial"/>
              <a:buNone/>
            </a:pPr>
            <a:r>
              <a:rPr lang="en-IN"/>
              <a:t>{     </a:t>
            </a:r>
            <a:endParaRPr/>
          </a:p>
          <a:p>
            <a:pPr indent="0" lvl="0" marL="0" rtl="0" algn="l">
              <a:spcBef>
                <a:spcPts val="1000"/>
              </a:spcBef>
              <a:spcAft>
                <a:spcPts val="0"/>
              </a:spcAft>
              <a:buClr>
                <a:schemeClr val="dk1"/>
              </a:buClr>
              <a:buSzPct val="39285"/>
              <a:buFont typeface="Arial"/>
              <a:buNone/>
            </a:pPr>
            <a:r>
              <a:rPr lang="en-IN"/>
              <a:t>     Complex c1(2.3);</a:t>
            </a:r>
            <a:endParaRPr/>
          </a:p>
          <a:p>
            <a:pPr indent="0" lvl="0" marL="0" rtl="0" algn="l">
              <a:spcBef>
                <a:spcPts val="1000"/>
              </a:spcBef>
              <a:spcAft>
                <a:spcPts val="0"/>
              </a:spcAft>
              <a:buClr>
                <a:schemeClr val="dk1"/>
              </a:buClr>
              <a:buSzPct val="39285"/>
              <a:buFont typeface="Arial"/>
              <a:buNone/>
            </a:pPr>
            <a:r>
              <a:rPr lang="en-IN"/>
              <a:t>     Complex c2(2.3,3.4);</a:t>
            </a:r>
            <a:endParaRPr/>
          </a:p>
          <a:p>
            <a:pPr indent="0" lvl="0" marL="0" rtl="0" algn="l">
              <a:spcBef>
                <a:spcPts val="1000"/>
              </a:spcBef>
              <a:spcAft>
                <a:spcPts val="0"/>
              </a:spcAft>
              <a:buClr>
                <a:schemeClr val="dk1"/>
              </a:buClr>
              <a:buSzPct val="39285"/>
              <a:buFont typeface="Arial"/>
              <a:buNone/>
            </a:pPr>
            <a:r>
              <a:rPr lang="en-IN"/>
              <a:t> c1.show();</a:t>
            </a:r>
            <a:endParaRPr/>
          </a:p>
          <a:p>
            <a:pPr indent="0" lvl="0" marL="0" rtl="0" algn="l">
              <a:spcBef>
                <a:spcPts val="1000"/>
              </a:spcBef>
              <a:spcAft>
                <a:spcPts val="0"/>
              </a:spcAft>
              <a:buClr>
                <a:schemeClr val="dk1"/>
              </a:buClr>
              <a:buSzPct val="39285"/>
              <a:buFont typeface="Arial"/>
              <a:buNone/>
            </a:pPr>
            <a:r>
              <a:rPr lang="en-IN"/>
              <a:t> c2.show();</a:t>
            </a:r>
            <a:endParaRPr/>
          </a:p>
          <a:p>
            <a:pPr indent="0" lvl="0" marL="0" rtl="0" algn="l">
              <a:spcBef>
                <a:spcPts val="1000"/>
              </a:spcBef>
              <a:spcAft>
                <a:spcPts val="0"/>
              </a:spcAft>
              <a:buClr>
                <a:schemeClr val="dk1"/>
              </a:buClr>
              <a:buSzPct val="39285"/>
              <a:buFont typeface="Arial"/>
              <a:buNone/>
            </a:pPr>
            <a:r>
              <a:rPr lang="en-IN"/>
              <a:t>getch();</a:t>
            </a:r>
            <a:endParaRPr/>
          </a:p>
          <a:p>
            <a:pPr indent="0" lvl="0" marL="0" rtl="0" algn="l">
              <a:spcBef>
                <a:spcPts val="1000"/>
              </a:spcBef>
              <a:spcAft>
                <a:spcPts val="0"/>
              </a:spcAft>
              <a:buClr>
                <a:schemeClr val="dk1"/>
              </a:buClr>
              <a:buSzPct val="39285"/>
              <a:buFont typeface="Arial"/>
              <a:buNone/>
            </a:pPr>
            <a:r>
              <a:rPr lang="en-IN"/>
              <a:t>}</a:t>
            </a:r>
            <a:endParaRPr/>
          </a:p>
          <a:p>
            <a:pPr indent="0" lvl="0" marL="0" rtl="0" algn="l">
              <a:spcBef>
                <a:spcPts val="1000"/>
              </a:spcBef>
              <a:spcAft>
                <a:spcPts val="0"/>
              </a:spcAft>
              <a:buClr>
                <a:schemeClr val="dk1"/>
              </a:buClr>
              <a:buSzPct val="39285"/>
              <a:buFont typeface="Arial"/>
              <a:buNone/>
            </a:pPr>
            <a:r>
              <a:t/>
            </a:r>
            <a:endParaRPr/>
          </a:p>
          <a:p>
            <a:pPr indent="0" lvl="0" marL="0" rtl="0" algn="l">
              <a:spcBef>
                <a:spcPts val="1000"/>
              </a:spcBef>
              <a:spcAft>
                <a:spcPts val="0"/>
              </a:spcAft>
              <a:buClr>
                <a:schemeClr val="dk1"/>
              </a:buClr>
              <a:buSzPct val="39285"/>
              <a:buFont typeface="Arial"/>
              <a:buNone/>
            </a:pPr>
            <a:r>
              <a:rPr lang="en-IN"/>
              <a:t>/* Output:</a:t>
            </a:r>
            <a:endParaRPr/>
          </a:p>
          <a:p>
            <a:pPr indent="0" lvl="0" marL="0" rtl="0" algn="l">
              <a:spcBef>
                <a:spcPts val="1000"/>
              </a:spcBef>
              <a:spcAft>
                <a:spcPts val="0"/>
              </a:spcAft>
              <a:buClr>
                <a:schemeClr val="dk1"/>
              </a:buClr>
              <a:buSzPct val="39285"/>
              <a:buFont typeface="Arial"/>
              <a:buNone/>
            </a:pPr>
            <a:r>
              <a:t/>
            </a:r>
            <a:endParaRPr/>
          </a:p>
          <a:p>
            <a:pPr indent="0" lvl="0" marL="0" rtl="0" algn="l">
              <a:spcBef>
                <a:spcPts val="1000"/>
              </a:spcBef>
              <a:spcAft>
                <a:spcPts val="0"/>
              </a:spcAft>
              <a:buClr>
                <a:schemeClr val="dk1"/>
              </a:buClr>
              <a:buSzPct val="39285"/>
              <a:buFont typeface="Arial"/>
              <a:buNone/>
            </a:pPr>
            <a:r>
              <a:rPr lang="en-IN"/>
              <a:t> Real :2.3</a:t>
            </a:r>
            <a:endParaRPr/>
          </a:p>
          <a:p>
            <a:pPr indent="0" lvl="0" marL="0" rtl="0" algn="l">
              <a:spcBef>
                <a:spcPts val="1000"/>
              </a:spcBef>
              <a:spcAft>
                <a:spcPts val="0"/>
              </a:spcAft>
              <a:buClr>
                <a:schemeClr val="dk1"/>
              </a:buClr>
              <a:buSzPct val="39285"/>
              <a:buFont typeface="Arial"/>
              <a:buNone/>
            </a:pPr>
            <a:r>
              <a:rPr lang="en-IN"/>
              <a:t> Imaginary :0</a:t>
            </a:r>
            <a:endParaRPr/>
          </a:p>
          <a:p>
            <a:pPr indent="0" lvl="0" marL="0" rtl="0" algn="l">
              <a:spcBef>
                <a:spcPts val="1000"/>
              </a:spcBef>
              <a:spcAft>
                <a:spcPts val="0"/>
              </a:spcAft>
              <a:buClr>
                <a:schemeClr val="dk1"/>
              </a:buClr>
              <a:buSzPct val="39285"/>
              <a:buFont typeface="Arial"/>
              <a:buNone/>
            </a:pPr>
            <a:r>
              <a:rPr lang="en-IN"/>
              <a:t> Real :2.3                                                                      </a:t>
            </a:r>
            <a:endParaRPr/>
          </a:p>
          <a:p>
            <a:pPr indent="0" lvl="0" marL="0" rtl="0" algn="l">
              <a:spcBef>
                <a:spcPts val="1000"/>
              </a:spcBef>
              <a:spcAft>
                <a:spcPts val="0"/>
              </a:spcAft>
              <a:buClr>
                <a:schemeClr val="dk1"/>
              </a:buClr>
              <a:buSzPct val="39285"/>
              <a:buFont typeface="Arial"/>
              <a:buNone/>
            </a:pPr>
            <a:r>
              <a:rPr lang="en-IN"/>
              <a:t> Imaginary :3.4</a:t>
            </a:r>
            <a:endParaRPr/>
          </a:p>
          <a:p>
            <a:pPr indent="0" lvl="0" marL="0" rtl="0" algn="l">
              <a:spcBef>
                <a:spcPts val="1000"/>
              </a:spcBef>
              <a:spcAft>
                <a:spcPts val="0"/>
              </a:spcAft>
              <a:buClr>
                <a:schemeClr val="dk1"/>
              </a:buClr>
              <a:buSzPct val="39285"/>
              <a:buFont typeface="Arial"/>
              <a:buNone/>
            </a:pPr>
            <a:r>
              <a:rPr lang="en-IN"/>
              <a:t> */</a:t>
            </a:r>
            <a:endParaRPr/>
          </a:p>
          <a:p>
            <a:pPr indent="0" lvl="0" marL="0" rtl="0" algn="l">
              <a:spcBef>
                <a:spcPts val="1000"/>
              </a:spcBef>
              <a:spcAft>
                <a:spcPts val="0"/>
              </a:spcAft>
              <a:buNone/>
            </a:pPr>
            <a:r>
              <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g278623b34ec_0_18"/>
          <p:cNvSpPr txBox="1"/>
          <p:nvPr>
            <p:ph type="title"/>
          </p:nvPr>
        </p:nvSpPr>
        <p:spPr>
          <a:xfrm>
            <a:off x="838200" y="365125"/>
            <a:ext cx="10515600" cy="5934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t/>
            </a:r>
            <a:endParaRPr/>
          </a:p>
        </p:txBody>
      </p:sp>
      <p:sp>
        <p:nvSpPr>
          <p:cNvPr id="653" name="Google Shape;653;g278623b34ec_0_18"/>
          <p:cNvSpPr txBox="1"/>
          <p:nvPr>
            <p:ph idx="1" type="body"/>
          </p:nvPr>
        </p:nvSpPr>
        <p:spPr>
          <a:xfrm>
            <a:off x="838200" y="1255500"/>
            <a:ext cx="5181600" cy="4921200"/>
          </a:xfrm>
          <a:prstGeom prst="rect">
            <a:avLst/>
          </a:prstGeom>
        </p:spPr>
        <p:txBody>
          <a:bodyPr anchorCtr="0" anchor="t" bIns="45700" lIns="91425" spcFirstLastPara="1" rIns="91425" wrap="square" tIns="45700">
            <a:normAutofit fontScale="70000" lnSpcReduction="10000"/>
          </a:bodyPr>
          <a:lstStyle/>
          <a:p>
            <a:pPr indent="0" lvl="0" marL="0" rtl="0" algn="l">
              <a:lnSpc>
                <a:spcPct val="100000"/>
              </a:lnSpc>
              <a:spcBef>
                <a:spcPts val="0"/>
              </a:spcBef>
              <a:spcAft>
                <a:spcPts val="0"/>
              </a:spcAft>
              <a:buClr>
                <a:schemeClr val="dk1"/>
              </a:buClr>
              <a:buSzPct val="100000"/>
              <a:buFont typeface="Arial"/>
              <a:buNone/>
            </a:pPr>
            <a:r>
              <a:rPr lang="en-IN"/>
              <a:t>#include&lt;iostream.h&gt;</a:t>
            </a:r>
            <a:endParaRPr/>
          </a:p>
          <a:p>
            <a:pPr indent="0" lvl="0" marL="0" rtl="0" algn="l">
              <a:lnSpc>
                <a:spcPct val="100000"/>
              </a:lnSpc>
              <a:spcBef>
                <a:spcPts val="392"/>
              </a:spcBef>
              <a:spcAft>
                <a:spcPts val="0"/>
              </a:spcAft>
              <a:buClr>
                <a:schemeClr val="dk1"/>
              </a:buClr>
              <a:buSzPct val="100000"/>
              <a:buFont typeface="Arial"/>
              <a:buNone/>
            </a:pPr>
            <a:r>
              <a:rPr lang="en-IN"/>
              <a:t>#include&lt;conio.h&gt;</a:t>
            </a:r>
            <a:endParaRPr/>
          </a:p>
          <a:p>
            <a:pPr indent="0" lvl="0" marL="0" rtl="0" algn="l">
              <a:lnSpc>
                <a:spcPct val="100000"/>
              </a:lnSpc>
              <a:spcBef>
                <a:spcPts val="392"/>
              </a:spcBef>
              <a:spcAft>
                <a:spcPts val="0"/>
              </a:spcAft>
              <a:buClr>
                <a:schemeClr val="dk1"/>
              </a:buClr>
              <a:buSzPct val="100000"/>
              <a:buFont typeface="Arial"/>
              <a:buNone/>
            </a:pPr>
            <a:r>
              <a:rPr lang="en-IN"/>
              <a:t>class salary</a:t>
            </a:r>
            <a:endParaRPr/>
          </a:p>
          <a:p>
            <a:pPr indent="0" lvl="0" marL="0" rtl="0" algn="l">
              <a:lnSpc>
                <a:spcPct val="100000"/>
              </a:lnSpc>
              <a:spcBef>
                <a:spcPts val="392"/>
              </a:spcBef>
              <a:spcAft>
                <a:spcPts val="0"/>
              </a:spcAft>
              <a:buClr>
                <a:schemeClr val="dk1"/>
              </a:buClr>
              <a:buSzPct val="100000"/>
              <a:buFont typeface="Arial"/>
              <a:buNone/>
            </a:pPr>
            <a:r>
              <a:rPr lang="en-IN"/>
              <a:t>{</a:t>
            </a:r>
            <a:endParaRPr/>
          </a:p>
          <a:p>
            <a:pPr indent="0" lvl="0" marL="0" rtl="0" algn="l">
              <a:lnSpc>
                <a:spcPct val="100000"/>
              </a:lnSpc>
              <a:spcBef>
                <a:spcPts val="392"/>
              </a:spcBef>
              <a:spcAft>
                <a:spcPts val="0"/>
              </a:spcAft>
              <a:buClr>
                <a:schemeClr val="dk1"/>
              </a:buClr>
              <a:buSzPct val="100000"/>
              <a:buFont typeface="Arial"/>
              <a:buNone/>
            </a:pPr>
            <a:r>
              <a:rPr lang="en-IN"/>
              <a:t>int bs;</a:t>
            </a:r>
            <a:endParaRPr/>
          </a:p>
          <a:p>
            <a:pPr indent="0" lvl="0" marL="0" rtl="0" algn="l">
              <a:lnSpc>
                <a:spcPct val="100000"/>
              </a:lnSpc>
              <a:spcBef>
                <a:spcPts val="392"/>
              </a:spcBef>
              <a:spcAft>
                <a:spcPts val="0"/>
              </a:spcAft>
              <a:buClr>
                <a:schemeClr val="dk1"/>
              </a:buClr>
              <a:buSzPct val="100000"/>
              <a:buFont typeface="Arial"/>
              <a:buNone/>
            </a:pPr>
            <a:r>
              <a:rPr lang="en-IN"/>
              <a:t>double ta,da,hra,sal;</a:t>
            </a:r>
            <a:endParaRPr/>
          </a:p>
          <a:p>
            <a:pPr indent="0" lvl="0" marL="0" rtl="0" algn="l">
              <a:lnSpc>
                <a:spcPct val="100000"/>
              </a:lnSpc>
              <a:spcBef>
                <a:spcPts val="392"/>
              </a:spcBef>
              <a:spcAft>
                <a:spcPts val="0"/>
              </a:spcAft>
              <a:buClr>
                <a:schemeClr val="dk1"/>
              </a:buClr>
              <a:buSzPct val="100000"/>
              <a:buFont typeface="Arial"/>
              <a:buNone/>
            </a:pPr>
            <a:r>
              <a:rPr lang="en-IN"/>
              <a:t>public:</a:t>
            </a:r>
            <a:endParaRPr/>
          </a:p>
          <a:p>
            <a:pPr indent="0" lvl="0" marL="0" rtl="0" algn="l">
              <a:lnSpc>
                <a:spcPct val="100000"/>
              </a:lnSpc>
              <a:spcBef>
                <a:spcPts val="392"/>
              </a:spcBef>
              <a:spcAft>
                <a:spcPts val="0"/>
              </a:spcAft>
              <a:buClr>
                <a:schemeClr val="dk1"/>
              </a:buClr>
              <a:buSzPct val="100000"/>
              <a:buFont typeface="Arial"/>
              <a:buNone/>
            </a:pPr>
            <a:r>
              <a:rPr lang="en-IN"/>
              <a:t>salary(int b,float t,float da=0.152,float hra=11.25)</a:t>
            </a:r>
            <a:endParaRPr/>
          </a:p>
          <a:p>
            <a:pPr indent="0" lvl="0" marL="0" rtl="0" algn="l">
              <a:lnSpc>
                <a:spcPct val="100000"/>
              </a:lnSpc>
              <a:spcBef>
                <a:spcPts val="392"/>
              </a:spcBef>
              <a:spcAft>
                <a:spcPts val="0"/>
              </a:spcAft>
              <a:buClr>
                <a:schemeClr val="dk1"/>
              </a:buClr>
              <a:buSzPct val="100000"/>
              <a:buFont typeface="Arial"/>
              <a:buNone/>
            </a:pPr>
            <a:r>
              <a:rPr lang="en-IN"/>
              <a:t>{</a:t>
            </a:r>
            <a:endParaRPr/>
          </a:p>
          <a:p>
            <a:pPr indent="0" lvl="0" marL="0" rtl="0" algn="l">
              <a:lnSpc>
                <a:spcPct val="100000"/>
              </a:lnSpc>
              <a:spcBef>
                <a:spcPts val="392"/>
              </a:spcBef>
              <a:spcAft>
                <a:spcPts val="0"/>
              </a:spcAft>
              <a:buClr>
                <a:schemeClr val="dk1"/>
              </a:buClr>
              <a:buSzPct val="100000"/>
              <a:buFont typeface="Arial"/>
              <a:buNone/>
            </a:pPr>
            <a:r>
              <a:rPr lang="en-IN"/>
              <a:t>bs=b;</a:t>
            </a:r>
            <a:endParaRPr/>
          </a:p>
          <a:p>
            <a:pPr indent="0" lvl="0" marL="0" rtl="0" algn="l">
              <a:lnSpc>
                <a:spcPct val="100000"/>
              </a:lnSpc>
              <a:spcBef>
                <a:spcPts val="392"/>
              </a:spcBef>
              <a:spcAft>
                <a:spcPts val="0"/>
              </a:spcAft>
              <a:buClr>
                <a:schemeClr val="dk1"/>
              </a:buClr>
              <a:buSzPct val="100000"/>
              <a:buFont typeface="Arial"/>
              <a:buNone/>
            </a:pPr>
            <a:r>
              <a:rPr lang="en-IN"/>
              <a:t>ta=t;</a:t>
            </a:r>
            <a:endParaRPr/>
          </a:p>
          <a:p>
            <a:pPr indent="0" lvl="0" marL="0" rtl="0" algn="l">
              <a:lnSpc>
                <a:spcPct val="100000"/>
              </a:lnSpc>
              <a:spcBef>
                <a:spcPts val="392"/>
              </a:spcBef>
              <a:spcAft>
                <a:spcPts val="0"/>
              </a:spcAft>
              <a:buClr>
                <a:schemeClr val="dk1"/>
              </a:buClr>
              <a:buSzPct val="100000"/>
              <a:buFont typeface="Arial"/>
              <a:buNone/>
            </a:pPr>
            <a:r>
              <a:rPr lang="en-IN"/>
              <a:t>sal=bs+ta+da+hra;</a:t>
            </a:r>
            <a:endParaRPr/>
          </a:p>
          <a:p>
            <a:pPr indent="0" lvl="0" marL="0" rtl="0" algn="l">
              <a:lnSpc>
                <a:spcPct val="100000"/>
              </a:lnSpc>
              <a:spcBef>
                <a:spcPts val="392"/>
              </a:spcBef>
              <a:spcAft>
                <a:spcPts val="0"/>
              </a:spcAft>
              <a:buClr>
                <a:schemeClr val="dk1"/>
              </a:buClr>
              <a:buSzPct val="100000"/>
              <a:buFont typeface="Arial"/>
              <a:buNone/>
            </a:pPr>
            <a:r>
              <a:rPr lang="en-IN"/>
              <a:t>}</a:t>
            </a:r>
            <a:endParaRPr/>
          </a:p>
          <a:p>
            <a:pPr indent="0" lvl="0" marL="0" rtl="0" algn="l">
              <a:lnSpc>
                <a:spcPct val="100000"/>
              </a:lnSpc>
              <a:spcBef>
                <a:spcPts val="392"/>
              </a:spcBef>
              <a:spcAft>
                <a:spcPts val="0"/>
              </a:spcAft>
              <a:buClr>
                <a:schemeClr val="dk1"/>
              </a:buClr>
              <a:buSzPct val="100000"/>
              <a:buFont typeface="Arial"/>
              <a:buNone/>
            </a:pPr>
            <a:r>
              <a:t/>
            </a:r>
            <a:endParaRPr/>
          </a:p>
          <a:p>
            <a:pPr indent="0" lvl="0" marL="0" rtl="0" algn="l">
              <a:spcBef>
                <a:spcPts val="1000"/>
              </a:spcBef>
              <a:spcAft>
                <a:spcPts val="0"/>
              </a:spcAft>
              <a:buNone/>
            </a:pPr>
            <a:r>
              <a:t/>
            </a:r>
            <a:endParaRPr/>
          </a:p>
        </p:txBody>
      </p:sp>
      <p:sp>
        <p:nvSpPr>
          <p:cNvPr id="654" name="Google Shape;654;g278623b34ec_0_18"/>
          <p:cNvSpPr txBox="1"/>
          <p:nvPr>
            <p:ph idx="2" type="body"/>
          </p:nvPr>
        </p:nvSpPr>
        <p:spPr>
          <a:xfrm>
            <a:off x="6172200" y="1255625"/>
            <a:ext cx="5181600" cy="4921200"/>
          </a:xfrm>
          <a:prstGeom prst="rect">
            <a:avLst/>
          </a:prstGeom>
        </p:spPr>
        <p:txBody>
          <a:bodyPr anchorCtr="0" anchor="t" bIns="45700" lIns="91425" spcFirstLastPara="1" rIns="91425" wrap="square" tIns="45700">
            <a:normAutofit fontScale="70000" lnSpcReduction="20000"/>
          </a:bodyPr>
          <a:lstStyle/>
          <a:p>
            <a:pPr indent="0" lvl="0" marL="0" rtl="0" algn="l">
              <a:lnSpc>
                <a:spcPct val="100000"/>
              </a:lnSpc>
              <a:spcBef>
                <a:spcPts val="0"/>
              </a:spcBef>
              <a:spcAft>
                <a:spcPts val="0"/>
              </a:spcAft>
              <a:buClr>
                <a:schemeClr val="dk1"/>
              </a:buClr>
              <a:buSzPct val="100000"/>
              <a:buFont typeface="Arial"/>
              <a:buNone/>
            </a:pPr>
            <a:r>
              <a:rPr lang="en-IN"/>
              <a:t>void dis()</a:t>
            </a:r>
            <a:endParaRPr/>
          </a:p>
          <a:p>
            <a:pPr indent="0" lvl="0" marL="0" rtl="0" algn="l">
              <a:lnSpc>
                <a:spcPct val="100000"/>
              </a:lnSpc>
              <a:spcBef>
                <a:spcPts val="392"/>
              </a:spcBef>
              <a:spcAft>
                <a:spcPts val="0"/>
              </a:spcAft>
              <a:buClr>
                <a:schemeClr val="dk1"/>
              </a:buClr>
              <a:buSzPct val="100000"/>
              <a:buFont typeface="Arial"/>
              <a:buNone/>
            </a:pPr>
            <a:r>
              <a:rPr lang="en-IN"/>
              <a:t>{</a:t>
            </a:r>
            <a:endParaRPr/>
          </a:p>
          <a:p>
            <a:pPr indent="0" lvl="0" marL="0" rtl="0" algn="l">
              <a:lnSpc>
                <a:spcPct val="100000"/>
              </a:lnSpc>
              <a:spcBef>
                <a:spcPts val="392"/>
              </a:spcBef>
              <a:spcAft>
                <a:spcPts val="0"/>
              </a:spcAft>
              <a:buClr>
                <a:schemeClr val="dk1"/>
              </a:buClr>
              <a:buSzPct val="100000"/>
              <a:buFont typeface="Arial"/>
              <a:buNone/>
            </a:pPr>
            <a:r>
              <a:rPr lang="en-IN"/>
              <a:t>cout&lt;&lt;"Salary of employee="&lt;&lt;sal;</a:t>
            </a:r>
            <a:endParaRPr/>
          </a:p>
          <a:p>
            <a:pPr indent="0" lvl="0" marL="0" rtl="0" algn="l">
              <a:lnSpc>
                <a:spcPct val="100000"/>
              </a:lnSpc>
              <a:spcBef>
                <a:spcPts val="392"/>
              </a:spcBef>
              <a:spcAft>
                <a:spcPts val="0"/>
              </a:spcAft>
              <a:buClr>
                <a:schemeClr val="dk1"/>
              </a:buClr>
              <a:buSzPct val="100000"/>
              <a:buFont typeface="Arial"/>
              <a:buNone/>
            </a:pPr>
            <a:r>
              <a:rPr lang="en-IN"/>
              <a:t>}</a:t>
            </a:r>
            <a:endParaRPr/>
          </a:p>
          <a:p>
            <a:pPr indent="0" lvl="0" marL="0" rtl="0" algn="l">
              <a:lnSpc>
                <a:spcPct val="100000"/>
              </a:lnSpc>
              <a:spcBef>
                <a:spcPts val="392"/>
              </a:spcBef>
              <a:spcAft>
                <a:spcPts val="0"/>
              </a:spcAft>
              <a:buClr>
                <a:schemeClr val="dk1"/>
              </a:buClr>
              <a:buSzPct val="100000"/>
              <a:buFont typeface="Arial"/>
              <a:buNone/>
            </a:pPr>
            <a:r>
              <a:rPr lang="en-IN"/>
              <a:t>};</a:t>
            </a:r>
            <a:endParaRPr/>
          </a:p>
          <a:p>
            <a:pPr indent="0" lvl="0" marL="0" rtl="0" algn="l">
              <a:lnSpc>
                <a:spcPct val="100000"/>
              </a:lnSpc>
              <a:spcBef>
                <a:spcPts val="392"/>
              </a:spcBef>
              <a:spcAft>
                <a:spcPts val="0"/>
              </a:spcAft>
              <a:buClr>
                <a:schemeClr val="dk1"/>
              </a:buClr>
              <a:buSzPct val="100000"/>
              <a:buFont typeface="Arial"/>
              <a:buNone/>
            </a:pPr>
            <a:r>
              <a:rPr lang="en-IN"/>
              <a:t>void main()</a:t>
            </a:r>
            <a:endParaRPr/>
          </a:p>
          <a:p>
            <a:pPr indent="0" lvl="0" marL="0" rtl="0" algn="l">
              <a:lnSpc>
                <a:spcPct val="100000"/>
              </a:lnSpc>
              <a:spcBef>
                <a:spcPts val="392"/>
              </a:spcBef>
              <a:spcAft>
                <a:spcPts val="0"/>
              </a:spcAft>
              <a:buClr>
                <a:schemeClr val="dk1"/>
              </a:buClr>
              <a:buSzPct val="100000"/>
              <a:buFont typeface="Arial"/>
              <a:buNone/>
            </a:pPr>
            <a:r>
              <a:rPr lang="en-IN"/>
              <a:t>{</a:t>
            </a:r>
            <a:endParaRPr/>
          </a:p>
          <a:p>
            <a:pPr indent="0" lvl="0" marL="0" rtl="0" algn="l">
              <a:lnSpc>
                <a:spcPct val="100000"/>
              </a:lnSpc>
              <a:spcBef>
                <a:spcPts val="392"/>
              </a:spcBef>
              <a:spcAft>
                <a:spcPts val="0"/>
              </a:spcAft>
              <a:buClr>
                <a:schemeClr val="dk1"/>
              </a:buClr>
              <a:buSzPct val="100000"/>
              <a:buFont typeface="Arial"/>
              <a:buNone/>
            </a:pPr>
            <a:r>
              <a:rPr lang="en-IN"/>
              <a:t>salary s(1500,11.5);</a:t>
            </a:r>
            <a:endParaRPr/>
          </a:p>
          <a:p>
            <a:pPr indent="0" lvl="0" marL="0" rtl="0" algn="l">
              <a:lnSpc>
                <a:spcPct val="100000"/>
              </a:lnSpc>
              <a:spcBef>
                <a:spcPts val="392"/>
              </a:spcBef>
              <a:spcAft>
                <a:spcPts val="0"/>
              </a:spcAft>
              <a:buClr>
                <a:schemeClr val="dk1"/>
              </a:buClr>
              <a:buSzPct val="100000"/>
              <a:buFont typeface="Arial"/>
              <a:buNone/>
            </a:pPr>
            <a:r>
              <a:rPr lang="en-IN"/>
              <a:t>clrscr();</a:t>
            </a:r>
            <a:endParaRPr/>
          </a:p>
          <a:p>
            <a:pPr indent="0" lvl="0" marL="0" rtl="0" algn="l">
              <a:lnSpc>
                <a:spcPct val="100000"/>
              </a:lnSpc>
              <a:spcBef>
                <a:spcPts val="392"/>
              </a:spcBef>
              <a:spcAft>
                <a:spcPts val="0"/>
              </a:spcAft>
              <a:buClr>
                <a:schemeClr val="dk1"/>
              </a:buClr>
              <a:buSzPct val="100000"/>
              <a:buFont typeface="Arial"/>
              <a:buNone/>
            </a:pPr>
            <a:r>
              <a:rPr lang="en-IN"/>
              <a:t>s.dis();</a:t>
            </a:r>
            <a:endParaRPr/>
          </a:p>
          <a:p>
            <a:pPr indent="0" lvl="0" marL="0" rtl="0" algn="l">
              <a:lnSpc>
                <a:spcPct val="100000"/>
              </a:lnSpc>
              <a:spcBef>
                <a:spcPts val="392"/>
              </a:spcBef>
              <a:spcAft>
                <a:spcPts val="0"/>
              </a:spcAft>
              <a:buClr>
                <a:schemeClr val="dk1"/>
              </a:buClr>
              <a:buSzPct val="100000"/>
              <a:buFont typeface="Arial"/>
              <a:buNone/>
            </a:pPr>
            <a:r>
              <a:rPr lang="en-IN"/>
              <a:t>getch();</a:t>
            </a:r>
            <a:endParaRPr/>
          </a:p>
          <a:p>
            <a:pPr indent="0" lvl="0" marL="0" rtl="0" algn="l">
              <a:lnSpc>
                <a:spcPct val="100000"/>
              </a:lnSpc>
              <a:spcBef>
                <a:spcPts val="392"/>
              </a:spcBef>
              <a:spcAft>
                <a:spcPts val="0"/>
              </a:spcAft>
              <a:buClr>
                <a:schemeClr val="dk1"/>
              </a:buClr>
              <a:buSzPct val="100000"/>
              <a:buFont typeface="Arial"/>
              <a:buNone/>
            </a:pPr>
            <a:r>
              <a:rPr lang="en-IN"/>
              <a:t>}</a:t>
            </a:r>
            <a:endParaRPr/>
          </a:p>
          <a:p>
            <a:pPr indent="0" lvl="0" marL="0" rtl="0" algn="l">
              <a:lnSpc>
                <a:spcPct val="100000"/>
              </a:lnSpc>
              <a:spcBef>
                <a:spcPts val="392"/>
              </a:spcBef>
              <a:spcAft>
                <a:spcPts val="0"/>
              </a:spcAft>
              <a:buClr>
                <a:schemeClr val="dk1"/>
              </a:buClr>
              <a:buSzPct val="100000"/>
              <a:buFont typeface="Arial"/>
              <a:buNone/>
            </a:pPr>
            <a:r>
              <a:rPr lang="en-IN"/>
              <a:t>/*OUTPUT:-</a:t>
            </a:r>
            <a:endParaRPr/>
          </a:p>
          <a:p>
            <a:pPr indent="0" lvl="0" marL="0" rtl="0" algn="l">
              <a:lnSpc>
                <a:spcPct val="100000"/>
              </a:lnSpc>
              <a:spcBef>
                <a:spcPts val="392"/>
              </a:spcBef>
              <a:spcAft>
                <a:spcPts val="0"/>
              </a:spcAft>
              <a:buClr>
                <a:schemeClr val="dk1"/>
              </a:buClr>
              <a:buSzPct val="100000"/>
              <a:buFont typeface="Arial"/>
              <a:buNone/>
            </a:pPr>
            <a:r>
              <a:rPr lang="en-IN"/>
              <a:t>Salary of employee=1522.902</a:t>
            </a:r>
            <a:endParaRPr/>
          </a:p>
          <a:p>
            <a:pPr indent="0" lvl="0" marL="0" rtl="0" algn="l">
              <a:lnSpc>
                <a:spcPct val="100000"/>
              </a:lnSpc>
              <a:spcBef>
                <a:spcPts val="392"/>
              </a:spcBef>
              <a:spcAft>
                <a:spcPts val="0"/>
              </a:spcAft>
              <a:buClr>
                <a:schemeClr val="dk1"/>
              </a:buClr>
              <a:buSzPct val="100000"/>
              <a:buFont typeface="Arial"/>
              <a:buNone/>
            </a:pPr>
            <a:r>
              <a:rPr lang="en-IN"/>
              <a:t>*/</a:t>
            </a:r>
            <a:endParaRPr/>
          </a:p>
          <a:p>
            <a:pPr indent="0" lvl="0" marL="0" rtl="0" algn="l">
              <a:spcBef>
                <a:spcPts val="1000"/>
              </a:spcBef>
              <a:spcAft>
                <a:spcPts val="0"/>
              </a:spcAft>
              <a:buNone/>
            </a:pPr>
            <a:r>
              <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p35"/>
          <p:cNvSpPr txBox="1"/>
          <p:nvPr>
            <p:ph type="title"/>
          </p:nvPr>
        </p:nvSpPr>
        <p:spPr>
          <a:xfrm>
            <a:off x="838200" y="365125"/>
            <a:ext cx="10515600" cy="77787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520"/>
              <a:buFont typeface="Calibri"/>
              <a:buNone/>
            </a:pPr>
            <a:r>
              <a:rPr b="1" lang="en-IN" sz="3520"/>
              <a:t>Destructors:</a:t>
            </a:r>
            <a:br>
              <a:rPr lang="en-IN" sz="3520"/>
            </a:br>
            <a:endParaRPr sz="3520"/>
          </a:p>
        </p:txBody>
      </p:sp>
      <p:sp>
        <p:nvSpPr>
          <p:cNvPr id="660" name="Google Shape;660;p35"/>
          <p:cNvSpPr txBox="1"/>
          <p:nvPr>
            <p:ph idx="1" type="body"/>
          </p:nvPr>
        </p:nvSpPr>
        <p:spPr>
          <a:xfrm>
            <a:off x="838200" y="1039501"/>
            <a:ext cx="10515600" cy="5137500"/>
          </a:xfrm>
          <a:prstGeom prst="rect">
            <a:avLst/>
          </a:prstGeom>
          <a:noFill/>
          <a:ln>
            <a:noFill/>
          </a:ln>
        </p:spPr>
        <p:txBody>
          <a:bodyPr anchorCtr="0" anchor="t" bIns="45700" lIns="91425" spcFirstLastPara="1" rIns="91425" wrap="square" tIns="45700">
            <a:normAutofit/>
          </a:bodyPr>
          <a:lstStyle/>
          <a:p>
            <a:pPr indent="-285750" lvl="0" marL="285750" rtl="0" algn="just">
              <a:lnSpc>
                <a:spcPct val="100000"/>
              </a:lnSpc>
              <a:spcBef>
                <a:spcPts val="400"/>
              </a:spcBef>
              <a:spcAft>
                <a:spcPts val="0"/>
              </a:spcAft>
              <a:buSzPts val="1400"/>
              <a:buChar char="►"/>
            </a:pPr>
            <a:r>
              <a:rPr b="1" lang="en-IN" sz="1800">
                <a:solidFill>
                  <a:srgbClr val="FF0000"/>
                </a:solidFill>
                <a:latin typeface="Times New Roman"/>
                <a:ea typeface="Times New Roman"/>
                <a:cs typeface="Times New Roman"/>
                <a:sym typeface="Times New Roman"/>
              </a:rPr>
              <a:t>Destructor</a:t>
            </a:r>
            <a:r>
              <a:rPr b="1" lang="en-IN" sz="1800">
                <a:solidFill>
                  <a:srgbClr val="2E2E38"/>
                </a:solidFill>
                <a:latin typeface="Times New Roman"/>
                <a:ea typeface="Times New Roman"/>
                <a:cs typeface="Times New Roman"/>
                <a:sym typeface="Times New Roman"/>
              </a:rPr>
              <a:t> is used to destroy the object that have been created by a constructor</a:t>
            </a:r>
            <a:endParaRPr b="1" sz="1800">
              <a:solidFill>
                <a:srgbClr val="2E2E38"/>
              </a:solidFill>
              <a:latin typeface="Times New Roman"/>
              <a:ea typeface="Times New Roman"/>
              <a:cs typeface="Times New Roman"/>
              <a:sym typeface="Times New Roman"/>
            </a:endParaRPr>
          </a:p>
          <a:p>
            <a:pPr indent="-285750" lvl="0" marL="285750" rtl="0" algn="just">
              <a:lnSpc>
                <a:spcPct val="100000"/>
              </a:lnSpc>
              <a:spcBef>
                <a:spcPts val="400"/>
              </a:spcBef>
              <a:spcAft>
                <a:spcPts val="0"/>
              </a:spcAft>
              <a:buSzPts val="1400"/>
              <a:buChar char="►"/>
            </a:pPr>
            <a:r>
              <a:rPr lang="en-IN" sz="1800">
                <a:solidFill>
                  <a:srgbClr val="2E2E38"/>
                </a:solidFill>
                <a:latin typeface="Times New Roman"/>
                <a:ea typeface="Times New Roman"/>
                <a:cs typeface="Times New Roman"/>
                <a:sym typeface="Times New Roman"/>
              </a:rPr>
              <a:t>It’s a special member function having the same name that of the class.  </a:t>
            </a:r>
            <a:endParaRPr sz="2000">
              <a:solidFill>
                <a:srgbClr val="2E2E38"/>
              </a:solidFill>
            </a:endParaRPr>
          </a:p>
          <a:p>
            <a:pPr indent="-285750" lvl="0" marL="285750" rtl="0" algn="just">
              <a:lnSpc>
                <a:spcPct val="100000"/>
              </a:lnSpc>
              <a:spcBef>
                <a:spcPts val="400"/>
              </a:spcBef>
              <a:spcAft>
                <a:spcPts val="0"/>
              </a:spcAft>
              <a:buSzPts val="1400"/>
              <a:buChar char="►"/>
            </a:pPr>
            <a:r>
              <a:rPr lang="en-IN" sz="1800">
                <a:solidFill>
                  <a:srgbClr val="2E2E38"/>
                </a:solidFill>
                <a:latin typeface="Times New Roman"/>
                <a:ea typeface="Times New Roman"/>
                <a:cs typeface="Times New Roman"/>
                <a:sym typeface="Times New Roman"/>
              </a:rPr>
              <a:t>It is preceded by tilde (~) sign.</a:t>
            </a:r>
            <a:endParaRPr sz="1800">
              <a:solidFill>
                <a:srgbClr val="2E2E38"/>
              </a:solidFill>
              <a:latin typeface="Times New Roman"/>
              <a:ea typeface="Times New Roman"/>
              <a:cs typeface="Times New Roman"/>
              <a:sym typeface="Times New Roman"/>
            </a:endParaRPr>
          </a:p>
          <a:p>
            <a:pPr indent="-285750" lvl="0" marL="285750" rtl="0" algn="just">
              <a:lnSpc>
                <a:spcPct val="100000"/>
              </a:lnSpc>
              <a:spcBef>
                <a:spcPts val="400"/>
              </a:spcBef>
              <a:spcAft>
                <a:spcPts val="0"/>
              </a:spcAft>
              <a:buSzPts val="1400"/>
              <a:buChar char="►"/>
            </a:pPr>
            <a:r>
              <a:rPr lang="en-IN" sz="1800">
                <a:solidFill>
                  <a:srgbClr val="2E2E38"/>
                </a:solidFill>
                <a:latin typeface="Times New Roman"/>
                <a:ea typeface="Times New Roman"/>
                <a:cs typeface="Times New Roman"/>
                <a:sym typeface="Times New Roman"/>
              </a:rPr>
              <a:t>Like constructors, Destructors do not have return data type and does not take any argument.</a:t>
            </a:r>
            <a:endParaRPr sz="1800">
              <a:solidFill>
                <a:srgbClr val="2E2E38"/>
              </a:solidFill>
              <a:latin typeface="Times New Roman"/>
              <a:ea typeface="Times New Roman"/>
              <a:cs typeface="Times New Roman"/>
              <a:sym typeface="Times New Roman"/>
            </a:endParaRPr>
          </a:p>
          <a:p>
            <a:pPr indent="-285750" lvl="0" marL="285750" rtl="0" algn="l">
              <a:lnSpc>
                <a:spcPct val="100000"/>
              </a:lnSpc>
              <a:spcBef>
                <a:spcPts val="400"/>
              </a:spcBef>
              <a:spcAft>
                <a:spcPts val="0"/>
              </a:spcAft>
              <a:buSzPts val="1400"/>
              <a:buChar char="►"/>
            </a:pPr>
            <a:r>
              <a:rPr lang="en-IN" sz="1800">
                <a:solidFill>
                  <a:srgbClr val="2E2E38"/>
                </a:solidFill>
                <a:latin typeface="Times New Roman"/>
                <a:ea typeface="Times New Roman"/>
                <a:cs typeface="Times New Roman"/>
                <a:sym typeface="Times New Roman"/>
              </a:rPr>
              <a:t>This member function in public section only.</a:t>
            </a:r>
            <a:endParaRPr sz="1800">
              <a:solidFill>
                <a:srgbClr val="2E2E38"/>
              </a:solidFill>
              <a:latin typeface="Times New Roman"/>
              <a:ea typeface="Times New Roman"/>
              <a:cs typeface="Times New Roman"/>
              <a:sym typeface="Times New Roman"/>
            </a:endParaRPr>
          </a:p>
          <a:p>
            <a:pPr indent="-285750" lvl="0" marL="285750" rtl="0" algn="l">
              <a:lnSpc>
                <a:spcPct val="100000"/>
              </a:lnSpc>
              <a:spcBef>
                <a:spcPts val="400"/>
              </a:spcBef>
              <a:spcAft>
                <a:spcPts val="0"/>
              </a:spcAft>
              <a:buSzPts val="1400"/>
              <a:buChar char="►"/>
            </a:pPr>
            <a:r>
              <a:rPr lang="en-IN" sz="1800">
                <a:latin typeface="Times New Roman"/>
                <a:ea typeface="Times New Roman"/>
                <a:cs typeface="Times New Roman"/>
                <a:sym typeface="Times New Roman"/>
              </a:rPr>
              <a:t>A destructor will be invoked implicitly by clean up storage that is no longer accessible. </a:t>
            </a:r>
            <a:endParaRPr sz="1800"/>
          </a:p>
          <a:p>
            <a:pPr indent="-285750" lvl="0" marL="285750" rtl="0" algn="l">
              <a:lnSpc>
                <a:spcPct val="100000"/>
              </a:lnSpc>
              <a:spcBef>
                <a:spcPts val="400"/>
              </a:spcBef>
              <a:spcAft>
                <a:spcPts val="0"/>
              </a:spcAft>
              <a:buSzPts val="1400"/>
              <a:buChar char="►"/>
            </a:pPr>
            <a:r>
              <a:rPr lang="en-IN" sz="1800">
                <a:solidFill>
                  <a:srgbClr val="2E2E38"/>
                </a:solidFill>
                <a:latin typeface="Times New Roman"/>
                <a:ea typeface="Times New Roman"/>
                <a:cs typeface="Times New Roman"/>
                <a:sym typeface="Times New Roman"/>
              </a:rPr>
              <a:t>It can‟t be declared static, const or volatile.</a:t>
            </a:r>
            <a:endParaRPr sz="1800">
              <a:solidFill>
                <a:srgbClr val="2E2E38"/>
              </a:solidFill>
              <a:latin typeface="Times New Roman"/>
              <a:ea typeface="Times New Roman"/>
              <a:cs typeface="Times New Roman"/>
              <a:sym typeface="Times New Roman"/>
            </a:endParaRPr>
          </a:p>
          <a:p>
            <a:pPr indent="-285750" lvl="0" marL="285750" rtl="0" algn="l">
              <a:lnSpc>
                <a:spcPct val="100000"/>
              </a:lnSpc>
              <a:spcBef>
                <a:spcPts val="400"/>
              </a:spcBef>
              <a:spcAft>
                <a:spcPts val="0"/>
              </a:spcAft>
              <a:buSzPts val="1400"/>
              <a:buChar char="►"/>
            </a:pPr>
            <a:r>
              <a:rPr lang="en-IN" sz="1800">
                <a:solidFill>
                  <a:srgbClr val="2E2E38"/>
                </a:solidFill>
                <a:latin typeface="Times New Roman"/>
                <a:ea typeface="Times New Roman"/>
                <a:cs typeface="Times New Roman"/>
                <a:sym typeface="Times New Roman"/>
              </a:rPr>
              <a:t>Definition of destructor does not have any meaningful contents.</a:t>
            </a:r>
            <a:endParaRPr sz="1800">
              <a:solidFill>
                <a:srgbClr val="2E2E38"/>
              </a:solidFill>
              <a:latin typeface="Times New Roman"/>
              <a:ea typeface="Times New Roman"/>
              <a:cs typeface="Times New Roman"/>
              <a:sym typeface="Times New Roman"/>
            </a:endParaRPr>
          </a:p>
          <a:p>
            <a:pPr indent="-285750" lvl="0" marL="285750" rtl="0" algn="l">
              <a:lnSpc>
                <a:spcPct val="100000"/>
              </a:lnSpc>
              <a:spcBef>
                <a:spcPts val="400"/>
              </a:spcBef>
              <a:spcAft>
                <a:spcPts val="0"/>
              </a:spcAft>
              <a:buSzPts val="1400"/>
              <a:buChar char="►"/>
            </a:pPr>
            <a:r>
              <a:rPr lang="en-IN" sz="1800">
                <a:solidFill>
                  <a:srgbClr val="2E2E38"/>
                </a:solidFill>
                <a:latin typeface="Times New Roman"/>
                <a:ea typeface="Times New Roman"/>
                <a:cs typeface="Times New Roman"/>
                <a:sym typeface="Times New Roman"/>
              </a:rPr>
              <a:t>Ex:-  class abc    Will have destructor function like this:</a:t>
            </a:r>
            <a:endParaRPr sz="1800">
              <a:solidFill>
                <a:srgbClr val="2E2E38"/>
              </a:solidFill>
              <a:latin typeface="Times New Roman"/>
              <a:ea typeface="Times New Roman"/>
              <a:cs typeface="Times New Roman"/>
              <a:sym typeface="Times New Roman"/>
            </a:endParaRPr>
          </a:p>
          <a:p>
            <a:pPr indent="0" lvl="1" marL="457200" rtl="0" algn="l">
              <a:lnSpc>
                <a:spcPct val="100000"/>
              </a:lnSpc>
              <a:spcBef>
                <a:spcPts val="360"/>
              </a:spcBef>
              <a:spcAft>
                <a:spcPts val="0"/>
              </a:spcAft>
              <a:buClr>
                <a:schemeClr val="dk1"/>
              </a:buClr>
              <a:buSzPts val="1260"/>
              <a:buFont typeface="Arial"/>
              <a:buNone/>
            </a:pPr>
            <a:r>
              <a:rPr lang="en-IN" sz="1600">
                <a:solidFill>
                  <a:srgbClr val="2E2E38"/>
                </a:solidFill>
                <a:latin typeface="Times New Roman"/>
                <a:ea typeface="Times New Roman"/>
                <a:cs typeface="Times New Roman"/>
                <a:sym typeface="Times New Roman"/>
              </a:rPr>
              <a:t> </a:t>
            </a:r>
            <a:r>
              <a:rPr lang="en-IN" sz="2000">
                <a:solidFill>
                  <a:srgbClr val="2E2E38"/>
                </a:solidFill>
                <a:latin typeface="Times New Roman"/>
                <a:ea typeface="Times New Roman"/>
                <a:cs typeface="Times New Roman"/>
                <a:sym typeface="Times New Roman"/>
              </a:rPr>
              <a:t>~abc()</a:t>
            </a:r>
            <a:endParaRPr sz="2000">
              <a:solidFill>
                <a:srgbClr val="2E2E38"/>
              </a:solidFill>
              <a:latin typeface="Times New Roman"/>
              <a:ea typeface="Times New Roman"/>
              <a:cs typeface="Times New Roman"/>
              <a:sym typeface="Times New Roman"/>
            </a:endParaRPr>
          </a:p>
          <a:p>
            <a:pPr indent="0" lvl="1" marL="457200" rtl="0" algn="l">
              <a:lnSpc>
                <a:spcPct val="100000"/>
              </a:lnSpc>
              <a:spcBef>
                <a:spcPts val="360"/>
              </a:spcBef>
              <a:spcAft>
                <a:spcPts val="0"/>
              </a:spcAft>
              <a:buClr>
                <a:schemeClr val="dk1"/>
              </a:buClr>
              <a:buSzPts val="1260"/>
              <a:buFont typeface="Arial"/>
              <a:buNone/>
            </a:pPr>
            <a:r>
              <a:rPr lang="en-IN" sz="2000">
                <a:solidFill>
                  <a:srgbClr val="2E2E38"/>
                </a:solidFill>
                <a:latin typeface="Times New Roman"/>
                <a:ea typeface="Times New Roman"/>
                <a:cs typeface="Times New Roman"/>
                <a:sym typeface="Times New Roman"/>
              </a:rPr>
              <a:t>{</a:t>
            </a:r>
            <a:endParaRPr sz="2000">
              <a:solidFill>
                <a:srgbClr val="2E2E38"/>
              </a:solidFill>
              <a:latin typeface="Times New Roman"/>
              <a:ea typeface="Times New Roman"/>
              <a:cs typeface="Times New Roman"/>
              <a:sym typeface="Times New Roman"/>
            </a:endParaRPr>
          </a:p>
          <a:p>
            <a:pPr indent="0" lvl="1" marL="457200" rtl="0" algn="l">
              <a:lnSpc>
                <a:spcPct val="100000"/>
              </a:lnSpc>
              <a:spcBef>
                <a:spcPts val="360"/>
              </a:spcBef>
              <a:spcAft>
                <a:spcPts val="0"/>
              </a:spcAft>
              <a:buClr>
                <a:schemeClr val="dk1"/>
              </a:buClr>
              <a:buSzPts val="1260"/>
              <a:buFont typeface="Arial"/>
              <a:buNone/>
            </a:pPr>
            <a:r>
              <a:rPr lang="en-IN" sz="2000">
                <a:solidFill>
                  <a:srgbClr val="2E2E38"/>
                </a:solidFill>
                <a:latin typeface="Times New Roman"/>
                <a:ea typeface="Times New Roman"/>
                <a:cs typeface="Times New Roman"/>
                <a:sym typeface="Times New Roman"/>
              </a:rPr>
              <a:t>cout&lt;&lt;”Destructor invoked”;</a:t>
            </a:r>
            <a:endParaRPr sz="2000">
              <a:solidFill>
                <a:srgbClr val="2E2E38"/>
              </a:solidFill>
              <a:latin typeface="Times New Roman"/>
              <a:ea typeface="Times New Roman"/>
              <a:cs typeface="Times New Roman"/>
              <a:sym typeface="Times New Roman"/>
            </a:endParaRPr>
          </a:p>
          <a:p>
            <a:pPr indent="0" lvl="1" marL="457200" rtl="0" algn="l">
              <a:lnSpc>
                <a:spcPct val="100000"/>
              </a:lnSpc>
              <a:spcBef>
                <a:spcPts val="360"/>
              </a:spcBef>
              <a:spcAft>
                <a:spcPts val="0"/>
              </a:spcAft>
              <a:buClr>
                <a:schemeClr val="dk1"/>
              </a:buClr>
              <a:buSzPts val="1260"/>
              <a:buFont typeface="Arial"/>
              <a:buNone/>
            </a:pPr>
            <a:r>
              <a:rPr lang="en-IN" sz="2000">
                <a:solidFill>
                  <a:srgbClr val="2E2E38"/>
                </a:solidFill>
                <a:latin typeface="Times New Roman"/>
                <a:ea typeface="Times New Roman"/>
                <a:cs typeface="Times New Roman"/>
                <a:sym typeface="Times New Roman"/>
              </a:rPr>
              <a:t>}</a:t>
            </a:r>
            <a:endParaRPr sz="2000">
              <a:solidFill>
                <a:srgbClr val="2E2E38"/>
              </a:solidFill>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g2ec613b50c5_0_266"/>
          <p:cNvSpPr txBox="1"/>
          <p:nvPr>
            <p:ph type="title"/>
          </p:nvPr>
        </p:nvSpPr>
        <p:spPr>
          <a:xfrm>
            <a:off x="838200" y="365125"/>
            <a:ext cx="10515600" cy="5124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t/>
            </a:r>
            <a:endParaRPr/>
          </a:p>
        </p:txBody>
      </p:sp>
      <p:sp>
        <p:nvSpPr>
          <p:cNvPr id="666" name="Google Shape;666;g2ec613b50c5_0_266"/>
          <p:cNvSpPr txBox="1"/>
          <p:nvPr>
            <p:ph idx="1" type="body"/>
          </p:nvPr>
        </p:nvSpPr>
        <p:spPr>
          <a:xfrm>
            <a:off x="838200" y="1039500"/>
            <a:ext cx="5181600" cy="5521500"/>
          </a:xfrm>
          <a:prstGeom prst="rect">
            <a:avLst/>
          </a:prstGeom>
        </p:spPr>
        <p:txBody>
          <a:bodyPr anchorCtr="0" anchor="t" bIns="45700" lIns="91425" spcFirstLastPara="1" rIns="91425" wrap="square" tIns="45700">
            <a:normAutofit fontScale="55000" lnSpcReduction="20000"/>
          </a:bodyPr>
          <a:lstStyle/>
          <a:p>
            <a:pPr indent="0" lvl="0" marL="0" rtl="0" algn="l">
              <a:lnSpc>
                <a:spcPct val="100000"/>
              </a:lnSpc>
              <a:spcBef>
                <a:spcPts val="0"/>
              </a:spcBef>
              <a:spcAft>
                <a:spcPts val="0"/>
              </a:spcAft>
              <a:buClr>
                <a:schemeClr val="dk1"/>
              </a:buClr>
              <a:buSzPct val="100000"/>
              <a:buFont typeface="Arial"/>
              <a:buNone/>
            </a:pPr>
            <a:r>
              <a:rPr lang="en-IN"/>
              <a:t>#include&lt;iostream.h&gt; </a:t>
            </a:r>
            <a:endParaRPr/>
          </a:p>
          <a:p>
            <a:pPr indent="0" lvl="0" marL="0" rtl="0" algn="l">
              <a:lnSpc>
                <a:spcPct val="100000"/>
              </a:lnSpc>
              <a:spcBef>
                <a:spcPts val="266"/>
              </a:spcBef>
              <a:spcAft>
                <a:spcPts val="0"/>
              </a:spcAft>
              <a:buClr>
                <a:schemeClr val="dk1"/>
              </a:buClr>
              <a:buSzPct val="100000"/>
              <a:buFont typeface="Arial"/>
              <a:buNone/>
            </a:pPr>
            <a:r>
              <a:rPr lang="en-IN"/>
              <a:t>#include&lt;conio.h&gt; </a:t>
            </a:r>
            <a:endParaRPr/>
          </a:p>
          <a:p>
            <a:pPr indent="0" lvl="0" marL="0" rtl="0" algn="l">
              <a:lnSpc>
                <a:spcPct val="100000"/>
              </a:lnSpc>
              <a:spcBef>
                <a:spcPts val="266"/>
              </a:spcBef>
              <a:spcAft>
                <a:spcPts val="0"/>
              </a:spcAft>
              <a:buClr>
                <a:schemeClr val="dk1"/>
              </a:buClr>
              <a:buSzPct val="100000"/>
              <a:buFont typeface="Arial"/>
              <a:buNone/>
            </a:pPr>
            <a:r>
              <a:rPr lang="en-IN"/>
              <a:t>#include&lt;string.h&gt;</a:t>
            </a:r>
            <a:endParaRPr/>
          </a:p>
          <a:p>
            <a:pPr indent="0" lvl="0" marL="0" rtl="0" algn="l">
              <a:lnSpc>
                <a:spcPct val="100000"/>
              </a:lnSpc>
              <a:spcBef>
                <a:spcPts val="266"/>
              </a:spcBef>
              <a:spcAft>
                <a:spcPts val="0"/>
              </a:spcAft>
              <a:buClr>
                <a:schemeClr val="dk1"/>
              </a:buClr>
              <a:buSzPct val="100000"/>
              <a:buFont typeface="Arial"/>
              <a:buNone/>
            </a:pPr>
            <a:r>
              <a:t/>
            </a:r>
            <a:endParaRPr/>
          </a:p>
          <a:p>
            <a:pPr indent="0" lvl="0" marL="0" rtl="0" algn="l">
              <a:lnSpc>
                <a:spcPct val="100000"/>
              </a:lnSpc>
              <a:spcBef>
                <a:spcPts val="266"/>
              </a:spcBef>
              <a:spcAft>
                <a:spcPts val="0"/>
              </a:spcAft>
              <a:buClr>
                <a:schemeClr val="dk1"/>
              </a:buClr>
              <a:buSzPct val="100000"/>
              <a:buFont typeface="Arial"/>
              <a:buNone/>
            </a:pPr>
            <a:r>
              <a:rPr lang="en-IN"/>
              <a:t>class Student </a:t>
            </a:r>
            <a:endParaRPr/>
          </a:p>
          <a:p>
            <a:pPr indent="0" lvl="0" marL="0" rtl="0" algn="l">
              <a:lnSpc>
                <a:spcPct val="100000"/>
              </a:lnSpc>
              <a:spcBef>
                <a:spcPts val="266"/>
              </a:spcBef>
              <a:spcAft>
                <a:spcPts val="0"/>
              </a:spcAft>
              <a:buClr>
                <a:schemeClr val="dk1"/>
              </a:buClr>
              <a:buSzPct val="100000"/>
              <a:buFont typeface="Arial"/>
              <a:buNone/>
            </a:pPr>
            <a:r>
              <a:rPr lang="en-IN"/>
              <a:t>{ </a:t>
            </a:r>
            <a:endParaRPr/>
          </a:p>
          <a:p>
            <a:pPr indent="0" lvl="0" marL="0" rtl="0" algn="l">
              <a:lnSpc>
                <a:spcPct val="100000"/>
              </a:lnSpc>
              <a:spcBef>
                <a:spcPts val="266"/>
              </a:spcBef>
              <a:spcAft>
                <a:spcPts val="0"/>
              </a:spcAft>
              <a:buClr>
                <a:schemeClr val="dk1"/>
              </a:buClr>
              <a:buSzPct val="100000"/>
              <a:buFont typeface="Arial"/>
              <a:buNone/>
            </a:pPr>
            <a:r>
              <a:rPr lang="en-IN"/>
              <a:t>int Roll; </a:t>
            </a:r>
            <a:endParaRPr/>
          </a:p>
          <a:p>
            <a:pPr indent="0" lvl="0" marL="0" rtl="0" algn="l">
              <a:lnSpc>
                <a:spcPct val="100000"/>
              </a:lnSpc>
              <a:spcBef>
                <a:spcPts val="266"/>
              </a:spcBef>
              <a:spcAft>
                <a:spcPts val="0"/>
              </a:spcAft>
              <a:buClr>
                <a:schemeClr val="dk1"/>
              </a:buClr>
              <a:buSzPct val="100000"/>
              <a:buFont typeface="Arial"/>
              <a:buNone/>
            </a:pPr>
            <a:r>
              <a:rPr lang="en-IN"/>
              <a:t>char Name[25]; </a:t>
            </a:r>
            <a:endParaRPr/>
          </a:p>
          <a:p>
            <a:pPr indent="0" lvl="0" marL="0" rtl="0" algn="l">
              <a:lnSpc>
                <a:spcPct val="100000"/>
              </a:lnSpc>
              <a:spcBef>
                <a:spcPts val="266"/>
              </a:spcBef>
              <a:spcAft>
                <a:spcPts val="0"/>
              </a:spcAft>
              <a:buClr>
                <a:schemeClr val="dk1"/>
              </a:buClr>
              <a:buSzPct val="100000"/>
              <a:buFont typeface="Arial"/>
              <a:buNone/>
            </a:pPr>
            <a:r>
              <a:rPr lang="en-IN"/>
              <a:t>float Marks; </a:t>
            </a:r>
            <a:endParaRPr/>
          </a:p>
          <a:p>
            <a:pPr indent="0" lvl="0" marL="0" rtl="0" algn="l">
              <a:lnSpc>
                <a:spcPct val="100000"/>
              </a:lnSpc>
              <a:spcBef>
                <a:spcPts val="266"/>
              </a:spcBef>
              <a:spcAft>
                <a:spcPts val="0"/>
              </a:spcAft>
              <a:buClr>
                <a:schemeClr val="dk1"/>
              </a:buClr>
              <a:buSzPct val="100000"/>
              <a:buFont typeface="Arial"/>
              <a:buNone/>
            </a:pPr>
            <a:r>
              <a:rPr lang="en-IN"/>
              <a:t>public: </a:t>
            </a:r>
            <a:endParaRPr/>
          </a:p>
          <a:p>
            <a:pPr indent="0" lvl="0" marL="0" rtl="0" algn="l">
              <a:lnSpc>
                <a:spcPct val="100000"/>
              </a:lnSpc>
              <a:spcBef>
                <a:spcPts val="266"/>
              </a:spcBef>
              <a:spcAft>
                <a:spcPts val="0"/>
              </a:spcAft>
              <a:buClr>
                <a:schemeClr val="dk1"/>
              </a:buClr>
              <a:buSzPct val="100000"/>
              <a:buFont typeface="Arial"/>
              <a:buNone/>
            </a:pPr>
            <a:r>
              <a:rPr lang="en-IN"/>
              <a:t>Student() //Default Constructor</a:t>
            </a:r>
            <a:endParaRPr/>
          </a:p>
          <a:p>
            <a:pPr indent="0" lvl="0" marL="0" rtl="0" algn="l">
              <a:lnSpc>
                <a:spcPct val="100000"/>
              </a:lnSpc>
              <a:spcBef>
                <a:spcPts val="266"/>
              </a:spcBef>
              <a:spcAft>
                <a:spcPts val="0"/>
              </a:spcAft>
              <a:buClr>
                <a:schemeClr val="dk1"/>
              </a:buClr>
              <a:buSzPct val="100000"/>
              <a:buFont typeface="Arial"/>
              <a:buNone/>
            </a:pPr>
            <a:r>
              <a:rPr lang="en-IN"/>
              <a:t> {</a:t>
            </a:r>
            <a:endParaRPr/>
          </a:p>
          <a:p>
            <a:pPr indent="0" lvl="0" marL="0" rtl="0" algn="l">
              <a:lnSpc>
                <a:spcPct val="100000"/>
              </a:lnSpc>
              <a:spcBef>
                <a:spcPts val="266"/>
              </a:spcBef>
              <a:spcAft>
                <a:spcPts val="0"/>
              </a:spcAft>
              <a:buClr>
                <a:schemeClr val="dk1"/>
              </a:buClr>
              <a:buSzPct val="100000"/>
              <a:buFont typeface="Arial"/>
              <a:buNone/>
            </a:pPr>
            <a:r>
              <a:rPr lang="en-IN"/>
              <a:t> Roll = 4; </a:t>
            </a:r>
            <a:endParaRPr/>
          </a:p>
          <a:p>
            <a:pPr indent="0" lvl="0" marL="0" rtl="0" algn="l">
              <a:lnSpc>
                <a:spcPct val="100000"/>
              </a:lnSpc>
              <a:spcBef>
                <a:spcPts val="266"/>
              </a:spcBef>
              <a:spcAft>
                <a:spcPts val="0"/>
              </a:spcAft>
              <a:buClr>
                <a:schemeClr val="dk1"/>
              </a:buClr>
              <a:buSzPct val="100000"/>
              <a:buFont typeface="Arial"/>
              <a:buNone/>
            </a:pPr>
            <a:r>
              <a:rPr lang="en-IN"/>
              <a:t>strcpy(Name,"Sumit"); </a:t>
            </a:r>
            <a:endParaRPr/>
          </a:p>
          <a:p>
            <a:pPr indent="0" lvl="0" marL="0" rtl="0" algn="l">
              <a:lnSpc>
                <a:spcPct val="100000"/>
              </a:lnSpc>
              <a:spcBef>
                <a:spcPts val="266"/>
              </a:spcBef>
              <a:spcAft>
                <a:spcPts val="0"/>
              </a:spcAft>
              <a:buClr>
                <a:schemeClr val="dk1"/>
              </a:buClr>
              <a:buSzPct val="100000"/>
              <a:buFont typeface="Arial"/>
              <a:buNone/>
            </a:pPr>
            <a:r>
              <a:rPr lang="en-IN"/>
              <a:t>Marks = 84.56; </a:t>
            </a:r>
            <a:endParaRPr/>
          </a:p>
          <a:p>
            <a:pPr indent="0" lvl="0" marL="0" rtl="0" algn="l">
              <a:lnSpc>
                <a:spcPct val="100000"/>
              </a:lnSpc>
              <a:spcBef>
                <a:spcPts val="266"/>
              </a:spcBef>
              <a:spcAft>
                <a:spcPts val="0"/>
              </a:spcAft>
              <a:buClr>
                <a:schemeClr val="dk1"/>
              </a:buClr>
              <a:buSzPct val="100000"/>
              <a:buFont typeface="Arial"/>
              <a:buNone/>
            </a:pPr>
            <a:r>
              <a:rPr lang="en-IN"/>
              <a:t>} </a:t>
            </a:r>
            <a:endParaRPr/>
          </a:p>
          <a:p>
            <a:pPr indent="0" lvl="0" marL="0" rtl="0" algn="l">
              <a:lnSpc>
                <a:spcPct val="100000"/>
              </a:lnSpc>
              <a:spcBef>
                <a:spcPts val="266"/>
              </a:spcBef>
              <a:spcAft>
                <a:spcPts val="0"/>
              </a:spcAft>
              <a:buClr>
                <a:schemeClr val="dk1"/>
              </a:buClr>
              <a:buSzPct val="100000"/>
              <a:buFont typeface="Arial"/>
              <a:buNone/>
            </a:pPr>
            <a:r>
              <a:rPr lang="en-IN"/>
              <a:t>void Display()</a:t>
            </a:r>
            <a:endParaRPr/>
          </a:p>
          <a:p>
            <a:pPr indent="0" lvl="0" marL="0" rtl="0" algn="l">
              <a:lnSpc>
                <a:spcPct val="100000"/>
              </a:lnSpc>
              <a:spcBef>
                <a:spcPts val="266"/>
              </a:spcBef>
              <a:spcAft>
                <a:spcPts val="0"/>
              </a:spcAft>
              <a:buClr>
                <a:schemeClr val="dk1"/>
              </a:buClr>
              <a:buSzPct val="100000"/>
              <a:buFont typeface="Arial"/>
              <a:buNone/>
            </a:pPr>
            <a:r>
              <a:rPr lang="en-IN"/>
              <a:t> { </a:t>
            </a:r>
            <a:endParaRPr/>
          </a:p>
          <a:p>
            <a:pPr indent="0" lvl="0" marL="0" rtl="0" algn="l">
              <a:lnSpc>
                <a:spcPct val="100000"/>
              </a:lnSpc>
              <a:spcBef>
                <a:spcPts val="266"/>
              </a:spcBef>
              <a:spcAft>
                <a:spcPts val="0"/>
              </a:spcAft>
              <a:buClr>
                <a:schemeClr val="dk1"/>
              </a:buClr>
              <a:buSzPct val="100000"/>
              <a:buFont typeface="Arial"/>
              <a:buNone/>
            </a:pPr>
            <a:r>
              <a:rPr lang="en-IN"/>
              <a:t>cout&lt;&lt;"\n\tRoll : "&lt;&lt;Roll; </a:t>
            </a:r>
            <a:endParaRPr/>
          </a:p>
          <a:p>
            <a:pPr indent="0" lvl="0" marL="0" rtl="0" algn="l">
              <a:lnSpc>
                <a:spcPct val="100000"/>
              </a:lnSpc>
              <a:spcBef>
                <a:spcPts val="266"/>
              </a:spcBef>
              <a:spcAft>
                <a:spcPts val="0"/>
              </a:spcAft>
              <a:buClr>
                <a:schemeClr val="dk1"/>
              </a:buClr>
              <a:buSzPct val="100000"/>
              <a:buFont typeface="Arial"/>
              <a:buNone/>
            </a:pPr>
            <a:r>
              <a:rPr lang="en-IN"/>
              <a:t>cout&lt;&lt;"\n\tName : "&lt;&lt;Name; </a:t>
            </a:r>
            <a:endParaRPr/>
          </a:p>
          <a:p>
            <a:pPr indent="0" lvl="0" marL="0" rtl="0" algn="l">
              <a:lnSpc>
                <a:spcPct val="100000"/>
              </a:lnSpc>
              <a:spcBef>
                <a:spcPts val="266"/>
              </a:spcBef>
              <a:spcAft>
                <a:spcPts val="0"/>
              </a:spcAft>
              <a:buClr>
                <a:schemeClr val="dk1"/>
              </a:buClr>
              <a:buSzPct val="100000"/>
              <a:buFont typeface="Arial"/>
              <a:buNone/>
            </a:pPr>
            <a:r>
              <a:rPr lang="en-IN"/>
              <a:t>cout&lt;&lt;"\n\tMarks : "&lt;&lt;Marks; </a:t>
            </a:r>
            <a:endParaRPr/>
          </a:p>
          <a:p>
            <a:pPr indent="0" lvl="0" marL="0" rtl="0" algn="l">
              <a:lnSpc>
                <a:spcPct val="100000"/>
              </a:lnSpc>
              <a:spcBef>
                <a:spcPts val="266"/>
              </a:spcBef>
              <a:spcAft>
                <a:spcPts val="0"/>
              </a:spcAft>
              <a:buClr>
                <a:schemeClr val="dk1"/>
              </a:buClr>
              <a:buSzPct val="100000"/>
              <a:buFont typeface="Arial"/>
              <a:buNone/>
            </a:pPr>
            <a:r>
              <a:rPr lang="en-IN"/>
              <a:t>}</a:t>
            </a:r>
            <a:endParaRPr/>
          </a:p>
          <a:p>
            <a:pPr indent="0" lvl="0" marL="0" rtl="0" algn="l">
              <a:spcBef>
                <a:spcPts val="1000"/>
              </a:spcBef>
              <a:spcAft>
                <a:spcPts val="0"/>
              </a:spcAft>
              <a:buNone/>
            </a:pPr>
            <a:r>
              <a:t/>
            </a:r>
            <a:endParaRPr/>
          </a:p>
        </p:txBody>
      </p:sp>
      <p:sp>
        <p:nvSpPr>
          <p:cNvPr id="667" name="Google Shape;667;g2ec613b50c5_0_266"/>
          <p:cNvSpPr txBox="1"/>
          <p:nvPr>
            <p:ph idx="2" type="body"/>
          </p:nvPr>
        </p:nvSpPr>
        <p:spPr>
          <a:xfrm>
            <a:off x="6172200" y="1107000"/>
            <a:ext cx="5181600" cy="5386500"/>
          </a:xfrm>
          <a:prstGeom prst="rect">
            <a:avLst/>
          </a:prstGeom>
        </p:spPr>
        <p:txBody>
          <a:bodyPr anchorCtr="0" anchor="t" bIns="45700" lIns="91425" spcFirstLastPara="1" rIns="91425" wrap="square" tIns="45700">
            <a:normAutofit fontScale="55000" lnSpcReduction="20000"/>
          </a:bodyPr>
          <a:lstStyle/>
          <a:p>
            <a:pPr indent="0" lvl="0" marL="0" rtl="0" algn="l">
              <a:lnSpc>
                <a:spcPct val="100000"/>
              </a:lnSpc>
              <a:spcBef>
                <a:spcPts val="0"/>
              </a:spcBef>
              <a:spcAft>
                <a:spcPts val="0"/>
              </a:spcAft>
              <a:buClr>
                <a:schemeClr val="dk1"/>
              </a:buClr>
              <a:buSzPct val="100000"/>
              <a:buFont typeface="Arial"/>
              <a:buNone/>
            </a:pPr>
            <a:r>
              <a:rPr lang="en-IN"/>
              <a:t>~Student() //Destructor</a:t>
            </a:r>
            <a:endParaRPr/>
          </a:p>
          <a:p>
            <a:pPr indent="0" lvl="0" marL="0" rtl="0" algn="l">
              <a:lnSpc>
                <a:spcPct val="100000"/>
              </a:lnSpc>
              <a:spcBef>
                <a:spcPts val="266"/>
              </a:spcBef>
              <a:spcAft>
                <a:spcPts val="0"/>
              </a:spcAft>
              <a:buClr>
                <a:schemeClr val="dk1"/>
              </a:buClr>
              <a:buSzPct val="100000"/>
              <a:buFont typeface="Arial"/>
              <a:buNone/>
            </a:pPr>
            <a:r>
              <a:rPr lang="en-IN"/>
              <a:t> { </a:t>
            </a:r>
            <a:endParaRPr/>
          </a:p>
          <a:p>
            <a:pPr indent="0" lvl="0" marL="0" rtl="0" algn="l">
              <a:lnSpc>
                <a:spcPct val="100000"/>
              </a:lnSpc>
              <a:spcBef>
                <a:spcPts val="266"/>
              </a:spcBef>
              <a:spcAft>
                <a:spcPts val="0"/>
              </a:spcAft>
              <a:buClr>
                <a:schemeClr val="dk1"/>
              </a:buClr>
              <a:buSzPct val="100000"/>
              <a:buFont typeface="Arial"/>
              <a:buNone/>
            </a:pPr>
            <a:r>
              <a:rPr lang="en-IN"/>
              <a:t>cout&lt;&lt;"\n\tEnd of program."; </a:t>
            </a:r>
            <a:endParaRPr/>
          </a:p>
          <a:p>
            <a:pPr indent="0" lvl="0" marL="0" rtl="0" algn="l">
              <a:lnSpc>
                <a:spcPct val="100000"/>
              </a:lnSpc>
              <a:spcBef>
                <a:spcPts val="266"/>
              </a:spcBef>
              <a:spcAft>
                <a:spcPts val="0"/>
              </a:spcAft>
              <a:buClr>
                <a:schemeClr val="dk1"/>
              </a:buClr>
              <a:buSzPct val="100000"/>
              <a:buFont typeface="Arial"/>
              <a:buNone/>
            </a:pPr>
            <a:r>
              <a:rPr lang="en-IN"/>
              <a:t>}</a:t>
            </a:r>
            <a:endParaRPr/>
          </a:p>
          <a:p>
            <a:pPr indent="0" lvl="0" marL="0" rtl="0" algn="l">
              <a:lnSpc>
                <a:spcPct val="100000"/>
              </a:lnSpc>
              <a:spcBef>
                <a:spcPts val="266"/>
              </a:spcBef>
              <a:spcAft>
                <a:spcPts val="0"/>
              </a:spcAft>
              <a:buClr>
                <a:schemeClr val="dk1"/>
              </a:buClr>
              <a:buSzPct val="100000"/>
              <a:buFont typeface="Arial"/>
              <a:buNone/>
            </a:pPr>
            <a:r>
              <a:rPr lang="en-IN"/>
              <a:t> };</a:t>
            </a:r>
            <a:endParaRPr/>
          </a:p>
          <a:p>
            <a:pPr indent="0" lvl="0" marL="0" rtl="0" algn="l">
              <a:lnSpc>
                <a:spcPct val="100000"/>
              </a:lnSpc>
              <a:spcBef>
                <a:spcPts val="266"/>
              </a:spcBef>
              <a:spcAft>
                <a:spcPts val="0"/>
              </a:spcAft>
              <a:buClr>
                <a:schemeClr val="dk1"/>
              </a:buClr>
              <a:buSzPct val="100000"/>
              <a:buFont typeface="Arial"/>
              <a:buNone/>
            </a:pPr>
            <a:r>
              <a:rPr lang="en-IN"/>
              <a:t> void main() </a:t>
            </a:r>
            <a:endParaRPr/>
          </a:p>
          <a:p>
            <a:pPr indent="0" lvl="0" marL="0" rtl="0" algn="l">
              <a:lnSpc>
                <a:spcPct val="100000"/>
              </a:lnSpc>
              <a:spcBef>
                <a:spcPts val="266"/>
              </a:spcBef>
              <a:spcAft>
                <a:spcPts val="0"/>
              </a:spcAft>
              <a:buClr>
                <a:schemeClr val="dk1"/>
              </a:buClr>
              <a:buSzPct val="100000"/>
              <a:buFont typeface="Arial"/>
              <a:buNone/>
            </a:pPr>
            <a:r>
              <a:rPr lang="en-IN"/>
              <a:t>{</a:t>
            </a:r>
            <a:endParaRPr/>
          </a:p>
          <a:p>
            <a:pPr indent="0" lvl="0" marL="0" rtl="0" algn="l">
              <a:lnSpc>
                <a:spcPct val="100000"/>
              </a:lnSpc>
              <a:spcBef>
                <a:spcPts val="266"/>
              </a:spcBef>
              <a:spcAft>
                <a:spcPts val="0"/>
              </a:spcAft>
              <a:buClr>
                <a:schemeClr val="dk1"/>
              </a:buClr>
              <a:buSzPct val="100000"/>
              <a:buFont typeface="Arial"/>
              <a:buNone/>
            </a:pPr>
            <a:r>
              <a:rPr lang="en-IN"/>
              <a:t> Student S;</a:t>
            </a:r>
            <a:endParaRPr/>
          </a:p>
          <a:p>
            <a:pPr indent="0" lvl="0" marL="0" rtl="0" algn="l">
              <a:lnSpc>
                <a:spcPct val="100000"/>
              </a:lnSpc>
              <a:spcBef>
                <a:spcPts val="266"/>
              </a:spcBef>
              <a:spcAft>
                <a:spcPts val="0"/>
              </a:spcAft>
              <a:buClr>
                <a:schemeClr val="dk1"/>
              </a:buClr>
              <a:buSzPct val="100000"/>
              <a:buFont typeface="Arial"/>
              <a:buNone/>
            </a:pPr>
            <a:r>
              <a:rPr lang="en-IN"/>
              <a:t> S.Display(); </a:t>
            </a:r>
            <a:endParaRPr/>
          </a:p>
          <a:p>
            <a:pPr indent="0" lvl="0" marL="0" rtl="0" algn="l">
              <a:lnSpc>
                <a:spcPct val="100000"/>
              </a:lnSpc>
              <a:spcBef>
                <a:spcPts val="266"/>
              </a:spcBef>
              <a:spcAft>
                <a:spcPts val="0"/>
              </a:spcAft>
              <a:buClr>
                <a:schemeClr val="dk1"/>
              </a:buClr>
              <a:buSzPct val="100000"/>
              <a:buFont typeface="Arial"/>
              <a:buNone/>
            </a:pPr>
            <a:r>
              <a:rPr lang="en-IN"/>
              <a:t>getch();</a:t>
            </a:r>
            <a:endParaRPr/>
          </a:p>
          <a:p>
            <a:pPr indent="0" lvl="0" marL="0" rtl="0" algn="l">
              <a:lnSpc>
                <a:spcPct val="100000"/>
              </a:lnSpc>
              <a:spcBef>
                <a:spcPts val="266"/>
              </a:spcBef>
              <a:spcAft>
                <a:spcPts val="0"/>
              </a:spcAft>
              <a:buClr>
                <a:schemeClr val="dk1"/>
              </a:buClr>
              <a:buSzPct val="100000"/>
              <a:buFont typeface="Arial"/>
              <a:buNone/>
            </a:pPr>
            <a:r>
              <a:rPr lang="en-IN"/>
              <a:t>}</a:t>
            </a:r>
            <a:endParaRPr/>
          </a:p>
          <a:p>
            <a:pPr indent="0" lvl="0" marL="0" rtl="0" algn="l">
              <a:lnSpc>
                <a:spcPct val="100000"/>
              </a:lnSpc>
              <a:spcBef>
                <a:spcPts val="266"/>
              </a:spcBef>
              <a:spcAft>
                <a:spcPts val="0"/>
              </a:spcAft>
              <a:buClr>
                <a:schemeClr val="dk1"/>
              </a:buClr>
              <a:buSzPct val="100000"/>
              <a:buFont typeface="Arial"/>
              <a:buNone/>
            </a:pPr>
            <a:r>
              <a:t/>
            </a:r>
            <a:endParaRPr/>
          </a:p>
          <a:p>
            <a:pPr indent="0" lvl="0" marL="0" rtl="0" algn="l">
              <a:lnSpc>
                <a:spcPct val="100000"/>
              </a:lnSpc>
              <a:spcBef>
                <a:spcPts val="266"/>
              </a:spcBef>
              <a:spcAft>
                <a:spcPts val="0"/>
              </a:spcAft>
              <a:buClr>
                <a:schemeClr val="dk1"/>
              </a:buClr>
              <a:buSzPct val="100000"/>
              <a:buFont typeface="Arial"/>
              <a:buNone/>
            </a:pPr>
            <a:r>
              <a:rPr lang="en-IN"/>
              <a:t>/* Output:</a:t>
            </a:r>
            <a:endParaRPr/>
          </a:p>
          <a:p>
            <a:pPr indent="0" lvl="0" marL="0" rtl="0" algn="l">
              <a:lnSpc>
                <a:spcPct val="100000"/>
              </a:lnSpc>
              <a:spcBef>
                <a:spcPts val="266"/>
              </a:spcBef>
              <a:spcAft>
                <a:spcPts val="0"/>
              </a:spcAft>
              <a:buClr>
                <a:schemeClr val="dk1"/>
              </a:buClr>
              <a:buSzPct val="100000"/>
              <a:buFont typeface="Arial"/>
              <a:buNone/>
            </a:pPr>
            <a:r>
              <a:t/>
            </a:r>
            <a:endParaRPr/>
          </a:p>
          <a:p>
            <a:pPr indent="0" lvl="0" marL="0" rtl="0" algn="l">
              <a:lnSpc>
                <a:spcPct val="100000"/>
              </a:lnSpc>
              <a:spcBef>
                <a:spcPts val="266"/>
              </a:spcBef>
              <a:spcAft>
                <a:spcPts val="0"/>
              </a:spcAft>
              <a:buClr>
                <a:schemeClr val="dk1"/>
              </a:buClr>
              <a:buSzPct val="100000"/>
              <a:buFont typeface="Arial"/>
              <a:buNone/>
            </a:pPr>
            <a:r>
              <a:rPr lang="en-IN"/>
              <a:t>C:\TURBOC3\BIN&gt;TC                                                               </a:t>
            </a:r>
            <a:endParaRPr/>
          </a:p>
          <a:p>
            <a:pPr indent="0" lvl="0" marL="0" rtl="0" algn="l">
              <a:lnSpc>
                <a:spcPct val="100000"/>
              </a:lnSpc>
              <a:spcBef>
                <a:spcPts val="266"/>
              </a:spcBef>
              <a:spcAft>
                <a:spcPts val="0"/>
              </a:spcAft>
              <a:buClr>
                <a:schemeClr val="dk1"/>
              </a:buClr>
              <a:buSzPct val="100000"/>
              <a:buFont typeface="Arial"/>
              <a:buNone/>
            </a:pPr>
            <a:r>
              <a:rPr lang="en-IN"/>
              <a:t>                                                                                </a:t>
            </a:r>
            <a:endParaRPr/>
          </a:p>
          <a:p>
            <a:pPr indent="0" lvl="0" marL="0" rtl="0" algn="l">
              <a:lnSpc>
                <a:spcPct val="100000"/>
              </a:lnSpc>
              <a:spcBef>
                <a:spcPts val="266"/>
              </a:spcBef>
              <a:spcAft>
                <a:spcPts val="0"/>
              </a:spcAft>
              <a:buClr>
                <a:schemeClr val="dk1"/>
              </a:buClr>
              <a:buSzPct val="100000"/>
              <a:buFont typeface="Arial"/>
              <a:buNone/>
            </a:pPr>
            <a:r>
              <a:rPr lang="en-IN"/>
              <a:t>        Roll : 4                                                                </a:t>
            </a:r>
            <a:endParaRPr/>
          </a:p>
          <a:p>
            <a:pPr indent="0" lvl="0" marL="0" rtl="0" algn="l">
              <a:lnSpc>
                <a:spcPct val="100000"/>
              </a:lnSpc>
              <a:spcBef>
                <a:spcPts val="266"/>
              </a:spcBef>
              <a:spcAft>
                <a:spcPts val="0"/>
              </a:spcAft>
              <a:buClr>
                <a:schemeClr val="dk1"/>
              </a:buClr>
              <a:buSzPct val="100000"/>
              <a:buFont typeface="Arial"/>
              <a:buNone/>
            </a:pPr>
            <a:r>
              <a:rPr lang="en-IN"/>
              <a:t>        Name : Sumit                                                            </a:t>
            </a:r>
            <a:endParaRPr/>
          </a:p>
          <a:p>
            <a:pPr indent="0" lvl="0" marL="0" rtl="0" algn="l">
              <a:lnSpc>
                <a:spcPct val="100000"/>
              </a:lnSpc>
              <a:spcBef>
                <a:spcPts val="266"/>
              </a:spcBef>
              <a:spcAft>
                <a:spcPts val="0"/>
              </a:spcAft>
              <a:buClr>
                <a:schemeClr val="dk1"/>
              </a:buClr>
              <a:buSzPct val="100000"/>
              <a:buFont typeface="Arial"/>
              <a:buNone/>
            </a:pPr>
            <a:r>
              <a:rPr lang="en-IN"/>
              <a:t>        Marks : 84.559998                                                       </a:t>
            </a:r>
            <a:endParaRPr/>
          </a:p>
          <a:p>
            <a:pPr indent="0" lvl="0" marL="0" rtl="0" algn="l">
              <a:lnSpc>
                <a:spcPct val="100000"/>
              </a:lnSpc>
              <a:spcBef>
                <a:spcPts val="266"/>
              </a:spcBef>
              <a:spcAft>
                <a:spcPts val="0"/>
              </a:spcAft>
              <a:buClr>
                <a:schemeClr val="dk1"/>
              </a:buClr>
              <a:buSzPct val="100000"/>
              <a:buFont typeface="Arial"/>
              <a:buNone/>
            </a:pPr>
            <a:r>
              <a:rPr lang="en-IN"/>
              <a:t>        End of program. */                                                  </a:t>
            </a:r>
            <a:endParaRPr/>
          </a:p>
          <a:p>
            <a:pPr indent="0" lvl="0" marL="0" rtl="0" algn="l">
              <a:lnSpc>
                <a:spcPct val="100000"/>
              </a:lnSpc>
              <a:spcBef>
                <a:spcPts val="266"/>
              </a:spcBef>
              <a:spcAft>
                <a:spcPts val="0"/>
              </a:spcAft>
              <a:buClr>
                <a:schemeClr val="dk1"/>
              </a:buClr>
              <a:buSzPct val="100000"/>
              <a:buFont typeface="Arial"/>
              <a:buNone/>
            </a:pPr>
            <a:r>
              <a:t/>
            </a:r>
            <a:endParaRPr/>
          </a:p>
          <a:p>
            <a:pPr indent="0" lvl="0" marL="0" rtl="0" algn="l">
              <a:spcBef>
                <a:spcPts val="1000"/>
              </a:spcBef>
              <a:spcAft>
                <a:spcPts val="0"/>
              </a:spcAft>
              <a:buNone/>
            </a:pPr>
            <a:r>
              <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g2edcaf2b100_0_50"/>
          <p:cNvSpPr txBox="1"/>
          <p:nvPr>
            <p:ph type="title"/>
          </p:nvPr>
        </p:nvSpPr>
        <p:spPr>
          <a:xfrm>
            <a:off x="838200" y="365125"/>
            <a:ext cx="10515600" cy="6477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t/>
            </a:r>
            <a:endParaRPr/>
          </a:p>
        </p:txBody>
      </p:sp>
      <p:sp>
        <p:nvSpPr>
          <p:cNvPr id="673" name="Google Shape;673;g2edcaf2b100_0_50"/>
          <p:cNvSpPr txBox="1"/>
          <p:nvPr>
            <p:ph idx="1" type="body"/>
          </p:nvPr>
        </p:nvSpPr>
        <p:spPr>
          <a:xfrm>
            <a:off x="838200" y="1345550"/>
            <a:ext cx="5181600" cy="5121900"/>
          </a:xfrm>
          <a:prstGeom prst="rect">
            <a:avLst/>
          </a:prstGeom>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688"/>
              <a:buFont typeface="Arial"/>
              <a:buNone/>
            </a:pPr>
            <a:r>
              <a:rPr lang="en-IN" sz="1950"/>
              <a:t>#include&lt;iostream.h&gt;</a:t>
            </a:r>
            <a:endParaRPr sz="1950"/>
          </a:p>
          <a:p>
            <a:pPr indent="0" lvl="0" marL="0" rtl="0" algn="l">
              <a:lnSpc>
                <a:spcPct val="80000"/>
              </a:lnSpc>
              <a:spcBef>
                <a:spcPts val="350"/>
              </a:spcBef>
              <a:spcAft>
                <a:spcPts val="0"/>
              </a:spcAft>
              <a:buClr>
                <a:schemeClr val="dk1"/>
              </a:buClr>
              <a:buSzPts val="688"/>
              <a:buFont typeface="Arial"/>
              <a:buNone/>
            </a:pPr>
            <a:r>
              <a:rPr lang="en-IN" sz="1950"/>
              <a:t>#include&lt;conio.h&gt;</a:t>
            </a:r>
            <a:endParaRPr sz="1950"/>
          </a:p>
          <a:p>
            <a:pPr indent="0" lvl="0" marL="0" rtl="0" algn="l">
              <a:lnSpc>
                <a:spcPct val="80000"/>
              </a:lnSpc>
              <a:spcBef>
                <a:spcPts val="350"/>
              </a:spcBef>
              <a:spcAft>
                <a:spcPts val="0"/>
              </a:spcAft>
              <a:buClr>
                <a:schemeClr val="dk1"/>
              </a:buClr>
              <a:buSzPts val="688"/>
              <a:buFont typeface="Arial"/>
              <a:buNone/>
            </a:pPr>
            <a:r>
              <a:rPr lang="en-IN" sz="1950"/>
              <a:t>int count=0;</a:t>
            </a:r>
            <a:endParaRPr sz="1950"/>
          </a:p>
          <a:p>
            <a:pPr indent="0" lvl="0" marL="0" rtl="0" algn="l">
              <a:lnSpc>
                <a:spcPct val="80000"/>
              </a:lnSpc>
              <a:spcBef>
                <a:spcPts val="350"/>
              </a:spcBef>
              <a:spcAft>
                <a:spcPts val="0"/>
              </a:spcAft>
              <a:buClr>
                <a:schemeClr val="dk1"/>
              </a:buClr>
              <a:buSzPts val="688"/>
              <a:buFont typeface="Arial"/>
              <a:buNone/>
            </a:pPr>
            <a:r>
              <a:rPr lang="en-IN" sz="1950"/>
              <a:t>class num</a:t>
            </a:r>
            <a:endParaRPr sz="1950"/>
          </a:p>
          <a:p>
            <a:pPr indent="0" lvl="0" marL="0" rtl="0" algn="l">
              <a:lnSpc>
                <a:spcPct val="80000"/>
              </a:lnSpc>
              <a:spcBef>
                <a:spcPts val="350"/>
              </a:spcBef>
              <a:spcAft>
                <a:spcPts val="0"/>
              </a:spcAft>
              <a:buClr>
                <a:schemeClr val="dk1"/>
              </a:buClr>
              <a:buSzPts val="688"/>
              <a:buFont typeface="Arial"/>
              <a:buNone/>
            </a:pPr>
            <a:r>
              <a:rPr lang="en-IN" sz="1950"/>
              <a:t>{</a:t>
            </a:r>
            <a:endParaRPr sz="1950"/>
          </a:p>
          <a:p>
            <a:pPr indent="0" lvl="0" marL="0" rtl="0" algn="l">
              <a:lnSpc>
                <a:spcPct val="80000"/>
              </a:lnSpc>
              <a:spcBef>
                <a:spcPts val="350"/>
              </a:spcBef>
              <a:spcAft>
                <a:spcPts val="0"/>
              </a:spcAft>
              <a:buClr>
                <a:schemeClr val="dk1"/>
              </a:buClr>
              <a:buSzPts val="688"/>
              <a:buFont typeface="Arial"/>
              <a:buNone/>
            </a:pPr>
            <a:r>
              <a:rPr lang="en-IN" sz="1950"/>
              <a:t>public:</a:t>
            </a:r>
            <a:endParaRPr sz="1950"/>
          </a:p>
          <a:p>
            <a:pPr indent="0" lvl="0" marL="0" rtl="0" algn="l">
              <a:lnSpc>
                <a:spcPct val="80000"/>
              </a:lnSpc>
              <a:spcBef>
                <a:spcPts val="350"/>
              </a:spcBef>
              <a:spcAft>
                <a:spcPts val="0"/>
              </a:spcAft>
              <a:buClr>
                <a:schemeClr val="dk1"/>
              </a:buClr>
              <a:buSzPts val="688"/>
              <a:buFont typeface="Arial"/>
              <a:buNone/>
            </a:pPr>
            <a:r>
              <a:rPr lang="en-IN" sz="1950"/>
              <a:t>num()</a:t>
            </a:r>
            <a:endParaRPr sz="1950"/>
          </a:p>
          <a:p>
            <a:pPr indent="0" lvl="0" marL="0" rtl="0" algn="l">
              <a:lnSpc>
                <a:spcPct val="80000"/>
              </a:lnSpc>
              <a:spcBef>
                <a:spcPts val="350"/>
              </a:spcBef>
              <a:spcAft>
                <a:spcPts val="0"/>
              </a:spcAft>
              <a:buClr>
                <a:schemeClr val="dk1"/>
              </a:buClr>
              <a:buSzPts val="688"/>
              <a:buFont typeface="Arial"/>
              <a:buNone/>
            </a:pPr>
            <a:r>
              <a:rPr lang="en-IN" sz="1950"/>
              <a:t>{</a:t>
            </a:r>
            <a:endParaRPr sz="1950"/>
          </a:p>
          <a:p>
            <a:pPr indent="0" lvl="0" marL="0" rtl="0" algn="l">
              <a:lnSpc>
                <a:spcPct val="80000"/>
              </a:lnSpc>
              <a:spcBef>
                <a:spcPts val="350"/>
              </a:spcBef>
              <a:spcAft>
                <a:spcPts val="0"/>
              </a:spcAft>
              <a:buClr>
                <a:schemeClr val="dk1"/>
              </a:buClr>
              <a:buSzPts val="688"/>
              <a:buFont typeface="Arial"/>
              <a:buNone/>
            </a:pPr>
            <a:r>
              <a:rPr lang="en-IN" sz="1950"/>
              <a:t>count++;</a:t>
            </a:r>
            <a:endParaRPr sz="1950"/>
          </a:p>
          <a:p>
            <a:pPr indent="0" lvl="0" marL="0" rtl="0" algn="l">
              <a:lnSpc>
                <a:spcPct val="80000"/>
              </a:lnSpc>
              <a:spcBef>
                <a:spcPts val="350"/>
              </a:spcBef>
              <a:spcAft>
                <a:spcPts val="0"/>
              </a:spcAft>
              <a:buClr>
                <a:schemeClr val="dk1"/>
              </a:buClr>
              <a:buSzPts val="688"/>
              <a:buFont typeface="Arial"/>
              <a:buNone/>
            </a:pPr>
            <a:r>
              <a:rPr lang="en-IN" sz="1950"/>
              <a:t>cout&lt;&lt;"Object created:"&lt;&lt;count&lt;&lt;endl;</a:t>
            </a:r>
            <a:endParaRPr sz="1950"/>
          </a:p>
          <a:p>
            <a:pPr indent="0" lvl="0" marL="0" rtl="0" algn="l">
              <a:lnSpc>
                <a:spcPct val="80000"/>
              </a:lnSpc>
              <a:spcBef>
                <a:spcPts val="350"/>
              </a:spcBef>
              <a:spcAft>
                <a:spcPts val="0"/>
              </a:spcAft>
              <a:buClr>
                <a:schemeClr val="dk1"/>
              </a:buClr>
              <a:buSzPts val="688"/>
              <a:buFont typeface="Arial"/>
              <a:buNone/>
            </a:pPr>
            <a:r>
              <a:rPr lang="en-IN" sz="1950"/>
              <a:t>}</a:t>
            </a:r>
            <a:endParaRPr sz="1950"/>
          </a:p>
          <a:p>
            <a:pPr indent="0" lvl="0" marL="0" rtl="0" algn="l">
              <a:lnSpc>
                <a:spcPct val="80000"/>
              </a:lnSpc>
              <a:spcBef>
                <a:spcPts val="350"/>
              </a:spcBef>
              <a:spcAft>
                <a:spcPts val="0"/>
              </a:spcAft>
              <a:buClr>
                <a:schemeClr val="dk1"/>
              </a:buClr>
              <a:buSzPts val="688"/>
              <a:buFont typeface="Arial"/>
              <a:buNone/>
            </a:pPr>
            <a:r>
              <a:rPr lang="en-IN" sz="1950"/>
              <a:t>~num()</a:t>
            </a:r>
            <a:endParaRPr sz="1950"/>
          </a:p>
          <a:p>
            <a:pPr indent="0" lvl="0" marL="0" rtl="0" algn="l">
              <a:lnSpc>
                <a:spcPct val="80000"/>
              </a:lnSpc>
              <a:spcBef>
                <a:spcPts val="350"/>
              </a:spcBef>
              <a:spcAft>
                <a:spcPts val="0"/>
              </a:spcAft>
              <a:buClr>
                <a:schemeClr val="dk1"/>
              </a:buClr>
              <a:buSzPts val="688"/>
              <a:buFont typeface="Arial"/>
              <a:buNone/>
            </a:pPr>
            <a:r>
              <a:rPr lang="en-IN" sz="1950"/>
              <a:t>{</a:t>
            </a:r>
            <a:endParaRPr sz="1950"/>
          </a:p>
          <a:p>
            <a:pPr indent="0" lvl="0" marL="0" rtl="0" algn="l">
              <a:lnSpc>
                <a:spcPct val="80000"/>
              </a:lnSpc>
              <a:spcBef>
                <a:spcPts val="350"/>
              </a:spcBef>
              <a:spcAft>
                <a:spcPts val="0"/>
              </a:spcAft>
              <a:buClr>
                <a:schemeClr val="dk1"/>
              </a:buClr>
              <a:buSzPts val="688"/>
              <a:buFont typeface="Arial"/>
              <a:buNone/>
            </a:pPr>
            <a:r>
              <a:rPr lang="en-IN" sz="1950"/>
              <a:t>cout&lt;&lt;"Object destroyed:"&lt;&lt;count&lt;&lt;endl;</a:t>
            </a:r>
            <a:endParaRPr sz="1950"/>
          </a:p>
          <a:p>
            <a:pPr indent="0" lvl="0" marL="0" rtl="0" algn="l">
              <a:lnSpc>
                <a:spcPct val="80000"/>
              </a:lnSpc>
              <a:spcBef>
                <a:spcPts val="350"/>
              </a:spcBef>
              <a:spcAft>
                <a:spcPts val="0"/>
              </a:spcAft>
              <a:buClr>
                <a:schemeClr val="dk1"/>
              </a:buClr>
              <a:buSzPts val="688"/>
              <a:buFont typeface="Arial"/>
              <a:buNone/>
            </a:pPr>
            <a:r>
              <a:rPr lang="en-IN" sz="1950"/>
              <a:t>count--;</a:t>
            </a:r>
            <a:endParaRPr sz="1950"/>
          </a:p>
          <a:p>
            <a:pPr indent="0" lvl="0" marL="0" rtl="0" algn="l">
              <a:lnSpc>
                <a:spcPct val="80000"/>
              </a:lnSpc>
              <a:spcBef>
                <a:spcPts val="350"/>
              </a:spcBef>
              <a:spcAft>
                <a:spcPts val="0"/>
              </a:spcAft>
              <a:buClr>
                <a:schemeClr val="dk1"/>
              </a:buClr>
              <a:buSzPts val="688"/>
              <a:buFont typeface="Arial"/>
              <a:buNone/>
            </a:pPr>
            <a:r>
              <a:rPr lang="en-IN" sz="1950"/>
              <a:t>}</a:t>
            </a:r>
            <a:endParaRPr sz="1950"/>
          </a:p>
          <a:p>
            <a:pPr indent="0" lvl="0" marL="0" rtl="0" algn="l">
              <a:lnSpc>
                <a:spcPct val="80000"/>
              </a:lnSpc>
              <a:spcBef>
                <a:spcPts val="350"/>
              </a:spcBef>
              <a:spcAft>
                <a:spcPts val="0"/>
              </a:spcAft>
              <a:buClr>
                <a:schemeClr val="dk1"/>
              </a:buClr>
              <a:buSzPts val="688"/>
              <a:buFont typeface="Arial"/>
              <a:buNone/>
            </a:pPr>
            <a:r>
              <a:rPr lang="en-IN" sz="1950"/>
              <a:t>};</a:t>
            </a:r>
            <a:endParaRPr sz="1950"/>
          </a:p>
          <a:p>
            <a:pPr indent="0" lvl="0" marL="0" rtl="0" algn="l">
              <a:lnSpc>
                <a:spcPct val="80000"/>
              </a:lnSpc>
              <a:spcBef>
                <a:spcPts val="350"/>
              </a:spcBef>
              <a:spcAft>
                <a:spcPts val="0"/>
              </a:spcAft>
              <a:buClr>
                <a:schemeClr val="dk1"/>
              </a:buClr>
              <a:buSzPts val="688"/>
              <a:buFont typeface="Arial"/>
              <a:buNone/>
            </a:pPr>
            <a:r>
              <a:t/>
            </a:r>
            <a:endParaRPr sz="1950"/>
          </a:p>
          <a:p>
            <a:pPr indent="0" lvl="0" marL="0" rtl="0" algn="l">
              <a:lnSpc>
                <a:spcPct val="70000"/>
              </a:lnSpc>
              <a:spcBef>
                <a:spcPts val="1000"/>
              </a:spcBef>
              <a:spcAft>
                <a:spcPts val="0"/>
              </a:spcAft>
              <a:buSzPts val="688"/>
              <a:buNone/>
            </a:pPr>
            <a:r>
              <a:t/>
            </a:r>
            <a:endParaRPr sz="1750"/>
          </a:p>
        </p:txBody>
      </p:sp>
      <p:sp>
        <p:nvSpPr>
          <p:cNvPr id="674" name="Google Shape;674;g2edcaf2b100_0_50"/>
          <p:cNvSpPr txBox="1"/>
          <p:nvPr>
            <p:ph idx="2" type="body"/>
          </p:nvPr>
        </p:nvSpPr>
        <p:spPr>
          <a:xfrm>
            <a:off x="6172200" y="1345625"/>
            <a:ext cx="5181600" cy="4831200"/>
          </a:xfrm>
          <a:prstGeom prst="rect">
            <a:avLst/>
          </a:prstGeom>
        </p:spPr>
        <p:txBody>
          <a:bodyPr anchorCtr="0" anchor="t" bIns="45700" lIns="91425" spcFirstLastPara="1" rIns="91425" wrap="square" tIns="45700">
            <a:normAutofit fontScale="77500" lnSpcReduction="20000"/>
          </a:bodyPr>
          <a:lstStyle/>
          <a:p>
            <a:pPr indent="0" lvl="0" marL="0" rtl="0" algn="l">
              <a:lnSpc>
                <a:spcPct val="100000"/>
              </a:lnSpc>
              <a:spcBef>
                <a:spcPts val="0"/>
              </a:spcBef>
              <a:spcAft>
                <a:spcPts val="0"/>
              </a:spcAft>
              <a:buClr>
                <a:schemeClr val="dk1"/>
              </a:buClr>
              <a:buSzPct val="100000"/>
              <a:buFont typeface="Arial"/>
              <a:buNone/>
            </a:pPr>
            <a:r>
              <a:rPr lang="en-IN"/>
              <a:t>void main()</a:t>
            </a:r>
            <a:endParaRPr/>
          </a:p>
          <a:p>
            <a:pPr indent="0" lvl="0" marL="0" rtl="0" algn="l">
              <a:lnSpc>
                <a:spcPct val="100000"/>
              </a:lnSpc>
              <a:spcBef>
                <a:spcPts val="350"/>
              </a:spcBef>
              <a:spcAft>
                <a:spcPts val="0"/>
              </a:spcAft>
              <a:buClr>
                <a:schemeClr val="dk1"/>
              </a:buClr>
              <a:buSzPct val="100000"/>
              <a:buFont typeface="Arial"/>
              <a:buNone/>
            </a:pPr>
            <a:r>
              <a:rPr lang="en-IN"/>
              <a:t>{</a:t>
            </a:r>
            <a:endParaRPr/>
          </a:p>
          <a:p>
            <a:pPr indent="0" lvl="0" marL="0" rtl="0" algn="l">
              <a:lnSpc>
                <a:spcPct val="100000"/>
              </a:lnSpc>
              <a:spcBef>
                <a:spcPts val="350"/>
              </a:spcBef>
              <a:spcAft>
                <a:spcPts val="0"/>
              </a:spcAft>
              <a:buClr>
                <a:schemeClr val="dk1"/>
              </a:buClr>
              <a:buSzPct val="100000"/>
              <a:buFont typeface="Arial"/>
              <a:buNone/>
            </a:pPr>
            <a:r>
              <a:rPr lang="en-IN"/>
              <a:t>clrscr();</a:t>
            </a:r>
            <a:endParaRPr/>
          </a:p>
          <a:p>
            <a:pPr indent="0" lvl="0" marL="0" rtl="0" algn="l">
              <a:lnSpc>
                <a:spcPct val="100000"/>
              </a:lnSpc>
              <a:spcBef>
                <a:spcPts val="350"/>
              </a:spcBef>
              <a:spcAft>
                <a:spcPts val="0"/>
              </a:spcAft>
              <a:buClr>
                <a:schemeClr val="dk1"/>
              </a:buClr>
              <a:buSzPct val="100000"/>
              <a:buFont typeface="Arial"/>
              <a:buNone/>
            </a:pPr>
            <a:r>
              <a:rPr lang="en-IN"/>
              <a:t>num n1,n2,n3;</a:t>
            </a:r>
            <a:endParaRPr/>
          </a:p>
          <a:p>
            <a:pPr indent="0" lvl="0" marL="0" rtl="0" algn="l">
              <a:lnSpc>
                <a:spcPct val="100000"/>
              </a:lnSpc>
              <a:spcBef>
                <a:spcPts val="350"/>
              </a:spcBef>
              <a:spcAft>
                <a:spcPts val="0"/>
              </a:spcAft>
              <a:buClr>
                <a:schemeClr val="dk1"/>
              </a:buClr>
              <a:buSzPct val="100000"/>
              <a:buFont typeface="Arial"/>
              <a:buNone/>
            </a:pPr>
            <a:r>
              <a:rPr lang="en-IN"/>
              <a:t>getch();</a:t>
            </a:r>
            <a:endParaRPr/>
          </a:p>
          <a:p>
            <a:pPr indent="0" lvl="0" marL="0" rtl="0" algn="l">
              <a:lnSpc>
                <a:spcPct val="100000"/>
              </a:lnSpc>
              <a:spcBef>
                <a:spcPts val="350"/>
              </a:spcBef>
              <a:spcAft>
                <a:spcPts val="0"/>
              </a:spcAft>
              <a:buClr>
                <a:schemeClr val="dk1"/>
              </a:buClr>
              <a:buSzPct val="100000"/>
              <a:buFont typeface="Arial"/>
              <a:buNone/>
            </a:pPr>
            <a:r>
              <a:rPr lang="en-IN"/>
              <a:t>}</a:t>
            </a:r>
            <a:endParaRPr/>
          </a:p>
          <a:p>
            <a:pPr indent="0" lvl="0" marL="0" rtl="0" algn="l">
              <a:lnSpc>
                <a:spcPct val="100000"/>
              </a:lnSpc>
              <a:spcBef>
                <a:spcPts val="350"/>
              </a:spcBef>
              <a:spcAft>
                <a:spcPts val="0"/>
              </a:spcAft>
              <a:buClr>
                <a:schemeClr val="dk1"/>
              </a:buClr>
              <a:buSzPct val="100000"/>
              <a:buFont typeface="Arial"/>
              <a:buNone/>
            </a:pPr>
            <a:r>
              <a:rPr lang="en-IN"/>
              <a:t>/*OUTPUT:-</a:t>
            </a:r>
            <a:endParaRPr/>
          </a:p>
          <a:p>
            <a:pPr indent="0" lvl="0" marL="0" rtl="0" algn="l">
              <a:lnSpc>
                <a:spcPct val="100000"/>
              </a:lnSpc>
              <a:spcBef>
                <a:spcPts val="350"/>
              </a:spcBef>
              <a:spcAft>
                <a:spcPts val="0"/>
              </a:spcAft>
              <a:buClr>
                <a:schemeClr val="dk1"/>
              </a:buClr>
              <a:buSzPct val="100000"/>
              <a:buFont typeface="Arial"/>
              <a:buNone/>
            </a:pPr>
            <a:r>
              <a:rPr lang="en-IN"/>
              <a:t>Object created:1</a:t>
            </a:r>
            <a:endParaRPr/>
          </a:p>
          <a:p>
            <a:pPr indent="0" lvl="0" marL="0" rtl="0" algn="l">
              <a:lnSpc>
                <a:spcPct val="100000"/>
              </a:lnSpc>
              <a:spcBef>
                <a:spcPts val="350"/>
              </a:spcBef>
              <a:spcAft>
                <a:spcPts val="0"/>
              </a:spcAft>
              <a:buClr>
                <a:schemeClr val="dk1"/>
              </a:buClr>
              <a:buSzPct val="100000"/>
              <a:buFont typeface="Arial"/>
              <a:buNone/>
            </a:pPr>
            <a:r>
              <a:rPr lang="en-IN"/>
              <a:t>Object created:2</a:t>
            </a:r>
            <a:endParaRPr/>
          </a:p>
          <a:p>
            <a:pPr indent="0" lvl="0" marL="0" rtl="0" algn="l">
              <a:lnSpc>
                <a:spcPct val="100000"/>
              </a:lnSpc>
              <a:spcBef>
                <a:spcPts val="350"/>
              </a:spcBef>
              <a:spcAft>
                <a:spcPts val="0"/>
              </a:spcAft>
              <a:buClr>
                <a:schemeClr val="dk1"/>
              </a:buClr>
              <a:buSzPct val="100000"/>
              <a:buFont typeface="Arial"/>
              <a:buNone/>
            </a:pPr>
            <a:r>
              <a:rPr lang="en-IN"/>
              <a:t>Object created:3</a:t>
            </a:r>
            <a:endParaRPr/>
          </a:p>
          <a:p>
            <a:pPr indent="0" lvl="0" marL="0" rtl="0" algn="l">
              <a:lnSpc>
                <a:spcPct val="100000"/>
              </a:lnSpc>
              <a:spcBef>
                <a:spcPts val="350"/>
              </a:spcBef>
              <a:spcAft>
                <a:spcPts val="0"/>
              </a:spcAft>
              <a:buClr>
                <a:schemeClr val="dk1"/>
              </a:buClr>
              <a:buSzPct val="100000"/>
              <a:buFont typeface="Arial"/>
              <a:buNone/>
            </a:pPr>
            <a:r>
              <a:rPr lang="en-IN"/>
              <a:t>Object destroyed:3</a:t>
            </a:r>
            <a:endParaRPr/>
          </a:p>
          <a:p>
            <a:pPr indent="0" lvl="0" marL="0" rtl="0" algn="l">
              <a:lnSpc>
                <a:spcPct val="100000"/>
              </a:lnSpc>
              <a:spcBef>
                <a:spcPts val="350"/>
              </a:spcBef>
              <a:spcAft>
                <a:spcPts val="0"/>
              </a:spcAft>
              <a:buClr>
                <a:schemeClr val="dk1"/>
              </a:buClr>
              <a:buSzPct val="100000"/>
              <a:buFont typeface="Arial"/>
              <a:buNone/>
            </a:pPr>
            <a:r>
              <a:rPr lang="en-IN"/>
              <a:t>Object destroyed:2</a:t>
            </a:r>
            <a:endParaRPr/>
          </a:p>
          <a:p>
            <a:pPr indent="0" lvl="0" marL="0" rtl="0" algn="l">
              <a:lnSpc>
                <a:spcPct val="100000"/>
              </a:lnSpc>
              <a:spcBef>
                <a:spcPts val="350"/>
              </a:spcBef>
              <a:spcAft>
                <a:spcPts val="0"/>
              </a:spcAft>
              <a:buClr>
                <a:schemeClr val="dk1"/>
              </a:buClr>
              <a:buSzPct val="100000"/>
              <a:buFont typeface="Arial"/>
              <a:buNone/>
            </a:pPr>
            <a:r>
              <a:rPr lang="en-IN"/>
              <a:t>Object destroyed:1</a:t>
            </a:r>
            <a:endParaRPr/>
          </a:p>
          <a:p>
            <a:pPr indent="0" lvl="0" marL="0" rtl="0" algn="l">
              <a:lnSpc>
                <a:spcPct val="100000"/>
              </a:lnSpc>
              <a:spcBef>
                <a:spcPts val="350"/>
              </a:spcBef>
              <a:spcAft>
                <a:spcPts val="0"/>
              </a:spcAft>
              <a:buClr>
                <a:schemeClr val="dk1"/>
              </a:buClr>
              <a:buSzPct val="100000"/>
              <a:buFont typeface="Arial"/>
              <a:buNone/>
            </a:pPr>
            <a:r>
              <a:rPr lang="en-IN"/>
              <a:t>*/</a:t>
            </a:r>
            <a:endParaRPr/>
          </a:p>
          <a:p>
            <a:pPr indent="0" lvl="0" marL="0" rtl="0" algn="l">
              <a:spcBef>
                <a:spcPts val="100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278623b34ec_0_35"/>
          <p:cNvSpPr txBox="1"/>
          <p:nvPr>
            <p:ph type="title"/>
          </p:nvPr>
        </p:nvSpPr>
        <p:spPr>
          <a:xfrm>
            <a:off x="838200" y="365125"/>
            <a:ext cx="10515600" cy="5529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t/>
            </a:r>
            <a:endParaRPr/>
          </a:p>
        </p:txBody>
      </p:sp>
      <p:sp>
        <p:nvSpPr>
          <p:cNvPr id="136" name="Google Shape;136;g278623b34ec_0_35"/>
          <p:cNvSpPr txBox="1"/>
          <p:nvPr>
            <p:ph idx="1" type="body"/>
          </p:nvPr>
        </p:nvSpPr>
        <p:spPr>
          <a:xfrm>
            <a:off x="838200" y="1201500"/>
            <a:ext cx="10515600" cy="4975200"/>
          </a:xfrm>
          <a:prstGeom prst="rect">
            <a:avLst/>
          </a:prstGeom>
        </p:spPr>
        <p:txBody>
          <a:bodyPr anchorCtr="0" anchor="t" bIns="45700" lIns="91425" spcFirstLastPara="1" rIns="91425" wrap="square" tIns="45700">
            <a:normAutofit lnSpcReduction="20000"/>
          </a:bodyPr>
          <a:lstStyle/>
          <a:p>
            <a:pPr indent="-317500" lvl="0" marL="457200" rtl="0" algn="l">
              <a:lnSpc>
                <a:spcPct val="100000"/>
              </a:lnSpc>
              <a:spcBef>
                <a:spcPts val="400"/>
              </a:spcBef>
              <a:spcAft>
                <a:spcPts val="0"/>
              </a:spcAft>
              <a:buSzPts val="1400"/>
              <a:buChar char="►"/>
            </a:pPr>
            <a:r>
              <a:rPr lang="en-IN" sz="1800">
                <a:solidFill>
                  <a:srgbClr val="2E2E38"/>
                </a:solidFill>
              </a:rPr>
              <a:t> </a:t>
            </a:r>
            <a:r>
              <a:rPr lang="en-IN" sz="2000">
                <a:solidFill>
                  <a:srgbClr val="2E2E38"/>
                </a:solidFill>
              </a:rPr>
              <a:t>Advantages of Inline functions:</a:t>
            </a:r>
            <a:endParaRPr sz="2000">
              <a:solidFill>
                <a:srgbClr val="2E2E38"/>
              </a:solidFill>
            </a:endParaRPr>
          </a:p>
          <a:p>
            <a:pPr indent="-308610" lvl="1" marL="914400" rtl="0" algn="l">
              <a:lnSpc>
                <a:spcPct val="100000"/>
              </a:lnSpc>
              <a:spcBef>
                <a:spcPts val="360"/>
              </a:spcBef>
              <a:spcAft>
                <a:spcPts val="0"/>
              </a:spcAft>
              <a:buSzPts val="1260"/>
              <a:buChar char="►"/>
            </a:pPr>
            <a:r>
              <a:rPr lang="en-IN" sz="1800">
                <a:solidFill>
                  <a:srgbClr val="2E2E38"/>
                </a:solidFill>
              </a:rPr>
              <a:t>In line expansion makes a program run faster.</a:t>
            </a:r>
            <a:endParaRPr sz="1800">
              <a:solidFill>
                <a:srgbClr val="2E2E38"/>
              </a:solidFill>
            </a:endParaRPr>
          </a:p>
          <a:p>
            <a:pPr indent="-317500" lvl="0" marL="457200" rtl="0" algn="l">
              <a:lnSpc>
                <a:spcPct val="100000"/>
              </a:lnSpc>
              <a:spcBef>
                <a:spcPts val="400"/>
              </a:spcBef>
              <a:spcAft>
                <a:spcPts val="0"/>
              </a:spcAft>
              <a:buSzPts val="1400"/>
              <a:buChar char="►"/>
            </a:pPr>
            <a:r>
              <a:rPr lang="en-IN" sz="2000">
                <a:solidFill>
                  <a:srgbClr val="2E2E38"/>
                </a:solidFill>
              </a:rPr>
              <a:t>Disadvantage of inline functions:</a:t>
            </a:r>
            <a:endParaRPr sz="2000">
              <a:solidFill>
                <a:srgbClr val="2E2E38"/>
              </a:solidFill>
            </a:endParaRPr>
          </a:p>
          <a:p>
            <a:pPr indent="-308610" lvl="1" marL="914400" rtl="0" algn="l">
              <a:lnSpc>
                <a:spcPct val="100000"/>
              </a:lnSpc>
              <a:spcBef>
                <a:spcPts val="360"/>
              </a:spcBef>
              <a:spcAft>
                <a:spcPts val="0"/>
              </a:spcAft>
              <a:buSzPts val="1260"/>
              <a:buChar char="►"/>
            </a:pPr>
            <a:r>
              <a:rPr lang="en-IN" sz="1800">
                <a:solidFill>
                  <a:srgbClr val="2E2E38"/>
                </a:solidFill>
              </a:rPr>
              <a:t>Takes more memory</a:t>
            </a:r>
            <a:endParaRPr sz="1800">
              <a:solidFill>
                <a:srgbClr val="2E2E38"/>
              </a:solidFill>
            </a:endParaRPr>
          </a:p>
          <a:p>
            <a:pPr indent="-317500" lvl="0" marL="457200" rtl="0" algn="l">
              <a:lnSpc>
                <a:spcPct val="100000"/>
              </a:lnSpc>
              <a:spcBef>
                <a:spcPts val="400"/>
              </a:spcBef>
              <a:spcAft>
                <a:spcPts val="0"/>
              </a:spcAft>
              <a:buSzPts val="1400"/>
              <a:buChar char="►"/>
            </a:pPr>
            <a:r>
              <a:rPr lang="en-IN" sz="2000">
                <a:solidFill>
                  <a:srgbClr val="2E2E38"/>
                </a:solidFill>
              </a:rPr>
              <a:t>NOTE: The functions containing for loop or a function with a larger code are not made inline.</a:t>
            </a:r>
            <a:endParaRPr sz="2000">
              <a:solidFill>
                <a:srgbClr val="2E2E38"/>
              </a:solidFill>
            </a:endParaRPr>
          </a:p>
          <a:p>
            <a:pPr indent="-317500" lvl="0" marL="457200" rtl="0" algn="l">
              <a:lnSpc>
                <a:spcPct val="100000"/>
              </a:lnSpc>
              <a:spcBef>
                <a:spcPts val="400"/>
              </a:spcBef>
              <a:spcAft>
                <a:spcPts val="0"/>
              </a:spcAft>
              <a:buSzPts val="1400"/>
              <a:buChar char="►"/>
            </a:pPr>
            <a:r>
              <a:rPr lang="en-IN" sz="2000">
                <a:solidFill>
                  <a:srgbClr val="2E2E38"/>
                </a:solidFill>
              </a:rPr>
              <a:t>If you make them inline compiler gives you a warning.</a:t>
            </a:r>
            <a:endParaRPr sz="2000">
              <a:solidFill>
                <a:srgbClr val="2E2E38"/>
              </a:solidFill>
            </a:endParaRPr>
          </a:p>
          <a:p>
            <a:pPr indent="-285750" lvl="0" marL="285750" rtl="0" algn="just">
              <a:lnSpc>
                <a:spcPct val="100000"/>
              </a:lnSpc>
              <a:spcBef>
                <a:spcPts val="400"/>
              </a:spcBef>
              <a:spcAft>
                <a:spcPts val="0"/>
              </a:spcAft>
              <a:buSzPts val="1400"/>
              <a:buChar char="►"/>
            </a:pPr>
            <a:r>
              <a:rPr lang="en-IN" sz="1800">
                <a:solidFill>
                  <a:srgbClr val="2E2E38"/>
                </a:solidFill>
              </a:rPr>
              <a:t>  Syntax : inline return- data-type  function-name ( Argument declaration)</a:t>
            </a:r>
            <a:endParaRPr sz="1800">
              <a:solidFill>
                <a:srgbClr val="2E2E38"/>
              </a:solidFill>
            </a:endParaRPr>
          </a:p>
          <a:p>
            <a:pPr indent="0" lvl="1" marL="596900" rtl="0" algn="l">
              <a:lnSpc>
                <a:spcPct val="100000"/>
              </a:lnSpc>
              <a:spcBef>
                <a:spcPts val="360"/>
              </a:spcBef>
              <a:spcAft>
                <a:spcPts val="0"/>
              </a:spcAft>
              <a:buClr>
                <a:schemeClr val="dk1"/>
              </a:buClr>
              <a:buSzPts val="1260"/>
              <a:buFont typeface="Arial"/>
              <a:buNone/>
            </a:pPr>
            <a:r>
              <a:rPr lang="en-IN" sz="1800">
                <a:solidFill>
                  <a:srgbClr val="2E2E38"/>
                </a:solidFill>
              </a:rPr>
              <a:t>{</a:t>
            </a:r>
            <a:endParaRPr sz="1800">
              <a:solidFill>
                <a:srgbClr val="2E2E38"/>
              </a:solidFill>
            </a:endParaRPr>
          </a:p>
          <a:p>
            <a:pPr indent="0" lvl="1" marL="596900" rtl="0" algn="l">
              <a:lnSpc>
                <a:spcPct val="100000"/>
              </a:lnSpc>
              <a:spcBef>
                <a:spcPts val="360"/>
              </a:spcBef>
              <a:spcAft>
                <a:spcPts val="0"/>
              </a:spcAft>
              <a:buClr>
                <a:schemeClr val="dk1"/>
              </a:buClr>
              <a:buSzPts val="1260"/>
              <a:buFont typeface="Arial"/>
              <a:buNone/>
            </a:pPr>
            <a:r>
              <a:rPr lang="en-IN" sz="1800">
                <a:solidFill>
                  <a:srgbClr val="2E2E38"/>
                </a:solidFill>
              </a:rPr>
              <a:t>  function Body</a:t>
            </a:r>
            <a:endParaRPr sz="1800">
              <a:solidFill>
                <a:srgbClr val="2E2E38"/>
              </a:solidFill>
            </a:endParaRPr>
          </a:p>
          <a:p>
            <a:pPr indent="0" lvl="1" marL="596900" rtl="0" algn="l">
              <a:lnSpc>
                <a:spcPct val="100000"/>
              </a:lnSpc>
              <a:spcBef>
                <a:spcPts val="360"/>
              </a:spcBef>
              <a:spcAft>
                <a:spcPts val="0"/>
              </a:spcAft>
              <a:buClr>
                <a:schemeClr val="dk1"/>
              </a:buClr>
              <a:buSzPts val="1260"/>
              <a:buFont typeface="Arial"/>
              <a:buNone/>
            </a:pPr>
            <a:r>
              <a:rPr lang="en-IN" sz="1800">
                <a:solidFill>
                  <a:srgbClr val="2E2E38"/>
                </a:solidFill>
              </a:rPr>
              <a:t>}</a:t>
            </a:r>
            <a:endParaRPr sz="1800">
              <a:solidFill>
                <a:srgbClr val="2E2E38"/>
              </a:solidFill>
            </a:endParaRPr>
          </a:p>
          <a:p>
            <a:pPr indent="0" lvl="1" marL="596900" rtl="0" algn="l">
              <a:lnSpc>
                <a:spcPct val="100000"/>
              </a:lnSpc>
              <a:spcBef>
                <a:spcPts val="360"/>
              </a:spcBef>
              <a:spcAft>
                <a:spcPts val="0"/>
              </a:spcAft>
              <a:buClr>
                <a:schemeClr val="dk1"/>
              </a:buClr>
              <a:buSzPts val="1260"/>
              <a:buFont typeface="Arial"/>
              <a:buNone/>
            </a:pPr>
            <a:r>
              <a:t/>
            </a:r>
            <a:endParaRPr sz="1800">
              <a:solidFill>
                <a:srgbClr val="2E2E38"/>
              </a:solidFill>
            </a:endParaRPr>
          </a:p>
          <a:p>
            <a:pPr indent="-317500" lvl="0" marL="457200" rtl="0" algn="just">
              <a:lnSpc>
                <a:spcPct val="100000"/>
              </a:lnSpc>
              <a:spcBef>
                <a:spcPts val="400"/>
              </a:spcBef>
              <a:spcAft>
                <a:spcPts val="0"/>
              </a:spcAft>
              <a:buSzPts val="1400"/>
              <a:buChar char="►"/>
            </a:pPr>
            <a:r>
              <a:rPr lang="en-IN" sz="1800" u="sng">
                <a:solidFill>
                  <a:srgbClr val="2E2E38"/>
                </a:solidFill>
              </a:rPr>
              <a:t>Example:</a:t>
            </a:r>
            <a:endParaRPr sz="2000">
              <a:solidFill>
                <a:srgbClr val="2E2E38"/>
              </a:solidFill>
            </a:endParaRPr>
          </a:p>
          <a:p>
            <a:pPr indent="0" lvl="2" marL="1054100" rtl="0" algn="just">
              <a:lnSpc>
                <a:spcPct val="100000"/>
              </a:lnSpc>
              <a:spcBef>
                <a:spcPts val="320"/>
              </a:spcBef>
              <a:spcAft>
                <a:spcPts val="0"/>
              </a:spcAft>
              <a:buClr>
                <a:schemeClr val="dk1"/>
              </a:buClr>
              <a:buSzPts val="1120"/>
              <a:buFont typeface="Arial"/>
              <a:buNone/>
            </a:pPr>
            <a:r>
              <a:rPr lang="en-IN" sz="1800">
                <a:solidFill>
                  <a:srgbClr val="2E2E38"/>
                </a:solidFill>
              </a:rPr>
              <a:t>inline double cube ( double a)</a:t>
            </a:r>
            <a:endParaRPr sz="1800">
              <a:solidFill>
                <a:srgbClr val="2E2E38"/>
              </a:solidFill>
            </a:endParaRPr>
          </a:p>
          <a:p>
            <a:pPr indent="0" lvl="2" marL="1054100" rtl="0" algn="just">
              <a:lnSpc>
                <a:spcPct val="100000"/>
              </a:lnSpc>
              <a:spcBef>
                <a:spcPts val="320"/>
              </a:spcBef>
              <a:spcAft>
                <a:spcPts val="0"/>
              </a:spcAft>
              <a:buClr>
                <a:schemeClr val="dk1"/>
              </a:buClr>
              <a:buSzPts val="1120"/>
              <a:buFont typeface="Arial"/>
              <a:buNone/>
            </a:pPr>
            <a:r>
              <a:rPr lang="en-IN" sz="1800">
                <a:solidFill>
                  <a:srgbClr val="2E2E38"/>
                </a:solidFill>
              </a:rPr>
              <a:t>{</a:t>
            </a:r>
            <a:endParaRPr sz="1800">
              <a:solidFill>
                <a:srgbClr val="2E2E38"/>
              </a:solidFill>
            </a:endParaRPr>
          </a:p>
          <a:p>
            <a:pPr indent="0" lvl="2" marL="1054100" rtl="0" algn="just">
              <a:lnSpc>
                <a:spcPct val="100000"/>
              </a:lnSpc>
              <a:spcBef>
                <a:spcPts val="320"/>
              </a:spcBef>
              <a:spcAft>
                <a:spcPts val="0"/>
              </a:spcAft>
              <a:buClr>
                <a:schemeClr val="dk1"/>
              </a:buClr>
              <a:buSzPts val="1120"/>
              <a:buFont typeface="Arial"/>
              <a:buNone/>
            </a:pPr>
            <a:r>
              <a:rPr lang="en-IN" sz="1800">
                <a:solidFill>
                  <a:srgbClr val="2E2E38"/>
                </a:solidFill>
              </a:rPr>
              <a:t>  return ( a * a * a);</a:t>
            </a:r>
            <a:endParaRPr sz="1800">
              <a:solidFill>
                <a:srgbClr val="2E2E38"/>
              </a:solidFill>
            </a:endParaRPr>
          </a:p>
          <a:p>
            <a:pPr indent="0" lvl="2" marL="1054100" rtl="0" algn="just">
              <a:lnSpc>
                <a:spcPct val="100000"/>
              </a:lnSpc>
              <a:spcBef>
                <a:spcPts val="320"/>
              </a:spcBef>
              <a:spcAft>
                <a:spcPts val="0"/>
              </a:spcAft>
              <a:buClr>
                <a:schemeClr val="dk1"/>
              </a:buClr>
              <a:buSzPts val="1120"/>
              <a:buFont typeface="Arial"/>
              <a:buNone/>
            </a:pPr>
            <a:r>
              <a:rPr lang="en-IN" sz="1800">
                <a:solidFill>
                  <a:srgbClr val="2E2E38"/>
                </a:solidFill>
              </a:rPr>
              <a:t>}</a:t>
            </a:r>
            <a:endParaRPr sz="1600">
              <a:solidFill>
                <a:srgbClr val="2E2E38"/>
              </a:solidFill>
            </a:endParaRPr>
          </a:p>
          <a:p>
            <a:pPr indent="0" lvl="0" marL="0" rtl="0" algn="l">
              <a:spcBef>
                <a:spcPts val="1000"/>
              </a:spcBef>
              <a:spcAft>
                <a:spcPts val="0"/>
              </a:spcAft>
              <a:buNone/>
            </a:pPr>
            <a:r>
              <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g2edcaf2b100_0_56"/>
          <p:cNvSpPr txBox="1"/>
          <p:nvPr>
            <p:ph type="title"/>
          </p:nvPr>
        </p:nvSpPr>
        <p:spPr>
          <a:xfrm>
            <a:off x="838200" y="202550"/>
            <a:ext cx="10515600" cy="1099500"/>
          </a:xfrm>
          <a:prstGeom prst="rect">
            <a:avLst/>
          </a:prstGeom>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None/>
            </a:pPr>
            <a:r>
              <a:t/>
            </a:r>
            <a:endParaRPr sz="2800"/>
          </a:p>
          <a:p>
            <a:pPr indent="0" lvl="0" marL="0" rtl="0" algn="l">
              <a:lnSpc>
                <a:spcPct val="100000"/>
              </a:lnSpc>
              <a:spcBef>
                <a:spcPts val="0"/>
              </a:spcBef>
              <a:spcAft>
                <a:spcPts val="0"/>
              </a:spcAft>
              <a:buClr>
                <a:schemeClr val="dk1"/>
              </a:buClr>
              <a:buSzPct val="100000"/>
              <a:buFont typeface="Arial"/>
              <a:buNone/>
            </a:pPr>
            <a:r>
              <a:rPr lang="en-IN" sz="2800"/>
              <a:t>program to define a class number having data members x and y and perform mathematical operations on two numbers using constructor and destructor functions</a:t>
            </a:r>
            <a:endParaRPr sz="2800"/>
          </a:p>
          <a:p>
            <a:pPr indent="0" lvl="0" marL="0" rtl="0" algn="l">
              <a:spcBef>
                <a:spcPts val="0"/>
              </a:spcBef>
              <a:spcAft>
                <a:spcPts val="0"/>
              </a:spcAft>
              <a:buNone/>
            </a:pPr>
            <a:r>
              <a:t/>
            </a:r>
            <a:endParaRPr/>
          </a:p>
        </p:txBody>
      </p:sp>
      <p:sp>
        <p:nvSpPr>
          <p:cNvPr id="680" name="Google Shape;680;g2edcaf2b100_0_56"/>
          <p:cNvSpPr txBox="1"/>
          <p:nvPr>
            <p:ph idx="1" type="body"/>
          </p:nvPr>
        </p:nvSpPr>
        <p:spPr>
          <a:xfrm>
            <a:off x="838200" y="1403425"/>
            <a:ext cx="5181600" cy="5367900"/>
          </a:xfrm>
          <a:prstGeom prst="rect">
            <a:avLst/>
          </a:prstGeom>
        </p:spPr>
        <p:txBody>
          <a:bodyPr anchorCtr="0" anchor="t" bIns="45700" lIns="91425" spcFirstLastPara="1" rIns="91425" wrap="square" tIns="45700">
            <a:normAutofit fontScale="62500" lnSpcReduction="20000"/>
          </a:bodyPr>
          <a:lstStyle/>
          <a:p>
            <a:pPr indent="0" lvl="0" marL="0" rtl="0" algn="l">
              <a:lnSpc>
                <a:spcPct val="100000"/>
              </a:lnSpc>
              <a:spcBef>
                <a:spcPts val="266"/>
              </a:spcBef>
              <a:spcAft>
                <a:spcPts val="0"/>
              </a:spcAft>
              <a:buClr>
                <a:schemeClr val="dk1"/>
              </a:buClr>
              <a:buSzPct val="100000"/>
              <a:buFont typeface="Arial"/>
              <a:buNone/>
            </a:pPr>
            <a:r>
              <a:rPr lang="en-IN"/>
              <a:t>#include&lt;iostream.h&gt;</a:t>
            </a:r>
            <a:endParaRPr/>
          </a:p>
          <a:p>
            <a:pPr indent="0" lvl="0" marL="0" rtl="0" algn="l">
              <a:lnSpc>
                <a:spcPct val="100000"/>
              </a:lnSpc>
              <a:spcBef>
                <a:spcPts val="266"/>
              </a:spcBef>
              <a:spcAft>
                <a:spcPts val="0"/>
              </a:spcAft>
              <a:buClr>
                <a:schemeClr val="dk1"/>
              </a:buClr>
              <a:buSzPct val="100000"/>
              <a:buFont typeface="Arial"/>
              <a:buNone/>
            </a:pPr>
            <a:r>
              <a:rPr lang="en-IN"/>
              <a:t>#include&lt;conio.h&gt;</a:t>
            </a:r>
            <a:endParaRPr/>
          </a:p>
          <a:p>
            <a:pPr indent="0" lvl="0" marL="0" rtl="0" algn="l">
              <a:lnSpc>
                <a:spcPct val="100000"/>
              </a:lnSpc>
              <a:spcBef>
                <a:spcPts val="266"/>
              </a:spcBef>
              <a:spcAft>
                <a:spcPts val="0"/>
              </a:spcAft>
              <a:buClr>
                <a:schemeClr val="dk1"/>
              </a:buClr>
              <a:buSzPct val="100000"/>
              <a:buFont typeface="Arial"/>
              <a:buNone/>
            </a:pPr>
            <a:r>
              <a:rPr lang="en-IN"/>
              <a:t>class number</a:t>
            </a:r>
            <a:endParaRPr/>
          </a:p>
          <a:p>
            <a:pPr indent="0" lvl="0" marL="0" rtl="0" algn="l">
              <a:lnSpc>
                <a:spcPct val="100000"/>
              </a:lnSpc>
              <a:spcBef>
                <a:spcPts val="266"/>
              </a:spcBef>
              <a:spcAft>
                <a:spcPts val="0"/>
              </a:spcAft>
              <a:buClr>
                <a:schemeClr val="dk1"/>
              </a:buClr>
              <a:buSzPct val="100000"/>
              <a:buFont typeface="Arial"/>
              <a:buNone/>
            </a:pPr>
            <a:r>
              <a:rPr lang="en-IN"/>
              <a:t>{</a:t>
            </a:r>
            <a:endParaRPr/>
          </a:p>
          <a:p>
            <a:pPr indent="0" lvl="0" marL="0" rtl="0" algn="l">
              <a:lnSpc>
                <a:spcPct val="100000"/>
              </a:lnSpc>
              <a:spcBef>
                <a:spcPts val="266"/>
              </a:spcBef>
              <a:spcAft>
                <a:spcPts val="0"/>
              </a:spcAft>
              <a:buClr>
                <a:schemeClr val="dk1"/>
              </a:buClr>
              <a:buSzPct val="100000"/>
              <a:buFont typeface="Arial"/>
              <a:buNone/>
            </a:pPr>
            <a:r>
              <a:rPr lang="en-IN"/>
              <a:t>int x,y,add,sub,mul,div;</a:t>
            </a:r>
            <a:endParaRPr/>
          </a:p>
          <a:p>
            <a:pPr indent="0" lvl="0" marL="0" rtl="0" algn="l">
              <a:lnSpc>
                <a:spcPct val="100000"/>
              </a:lnSpc>
              <a:spcBef>
                <a:spcPts val="266"/>
              </a:spcBef>
              <a:spcAft>
                <a:spcPts val="0"/>
              </a:spcAft>
              <a:buClr>
                <a:schemeClr val="dk1"/>
              </a:buClr>
              <a:buSzPct val="100000"/>
              <a:buFont typeface="Arial"/>
              <a:buNone/>
            </a:pPr>
            <a:r>
              <a:rPr lang="en-IN"/>
              <a:t>public:</a:t>
            </a:r>
            <a:endParaRPr/>
          </a:p>
          <a:p>
            <a:pPr indent="0" lvl="0" marL="0" rtl="0" algn="l">
              <a:lnSpc>
                <a:spcPct val="100000"/>
              </a:lnSpc>
              <a:spcBef>
                <a:spcPts val="266"/>
              </a:spcBef>
              <a:spcAft>
                <a:spcPts val="0"/>
              </a:spcAft>
              <a:buClr>
                <a:schemeClr val="dk1"/>
              </a:buClr>
              <a:buSzPct val="100000"/>
              <a:buFont typeface="Arial"/>
              <a:buNone/>
            </a:pPr>
            <a:r>
              <a:rPr lang="en-IN"/>
              <a:t>number()</a:t>
            </a:r>
            <a:endParaRPr/>
          </a:p>
          <a:p>
            <a:pPr indent="0" lvl="0" marL="0" rtl="0" algn="l">
              <a:lnSpc>
                <a:spcPct val="100000"/>
              </a:lnSpc>
              <a:spcBef>
                <a:spcPts val="266"/>
              </a:spcBef>
              <a:spcAft>
                <a:spcPts val="0"/>
              </a:spcAft>
              <a:buClr>
                <a:schemeClr val="dk1"/>
              </a:buClr>
              <a:buSzPct val="100000"/>
              <a:buFont typeface="Arial"/>
              <a:buNone/>
            </a:pPr>
            <a:r>
              <a:rPr lang="en-IN"/>
              <a:t>{</a:t>
            </a:r>
            <a:endParaRPr/>
          </a:p>
          <a:p>
            <a:pPr indent="0" lvl="0" marL="0" rtl="0" algn="l">
              <a:lnSpc>
                <a:spcPct val="100000"/>
              </a:lnSpc>
              <a:spcBef>
                <a:spcPts val="266"/>
              </a:spcBef>
              <a:spcAft>
                <a:spcPts val="0"/>
              </a:spcAft>
              <a:buClr>
                <a:schemeClr val="dk1"/>
              </a:buClr>
              <a:buSzPct val="100000"/>
              <a:buFont typeface="Arial"/>
              <a:buNone/>
            </a:pPr>
            <a:r>
              <a:rPr lang="en-IN"/>
              <a:t>cout&lt;&lt;"Enter the values of x and y:";</a:t>
            </a:r>
            <a:endParaRPr/>
          </a:p>
          <a:p>
            <a:pPr indent="0" lvl="0" marL="0" rtl="0" algn="l">
              <a:lnSpc>
                <a:spcPct val="100000"/>
              </a:lnSpc>
              <a:spcBef>
                <a:spcPts val="266"/>
              </a:spcBef>
              <a:spcAft>
                <a:spcPts val="0"/>
              </a:spcAft>
              <a:buClr>
                <a:schemeClr val="dk1"/>
              </a:buClr>
              <a:buSzPct val="100000"/>
              <a:buFont typeface="Arial"/>
              <a:buNone/>
            </a:pPr>
            <a:r>
              <a:rPr lang="en-IN"/>
              <a:t>cin&gt;&gt;x&gt;&gt;y;</a:t>
            </a:r>
            <a:endParaRPr/>
          </a:p>
          <a:p>
            <a:pPr indent="0" lvl="0" marL="0" rtl="0" algn="l">
              <a:lnSpc>
                <a:spcPct val="100000"/>
              </a:lnSpc>
              <a:spcBef>
                <a:spcPts val="266"/>
              </a:spcBef>
              <a:spcAft>
                <a:spcPts val="0"/>
              </a:spcAft>
              <a:buClr>
                <a:schemeClr val="dk1"/>
              </a:buClr>
              <a:buSzPct val="100000"/>
              <a:buFont typeface="Arial"/>
              <a:buNone/>
            </a:pPr>
            <a:r>
              <a:rPr lang="en-IN"/>
              <a:t>add=x+y;</a:t>
            </a:r>
            <a:endParaRPr/>
          </a:p>
          <a:p>
            <a:pPr indent="0" lvl="0" marL="0" rtl="0" algn="l">
              <a:lnSpc>
                <a:spcPct val="100000"/>
              </a:lnSpc>
              <a:spcBef>
                <a:spcPts val="266"/>
              </a:spcBef>
              <a:spcAft>
                <a:spcPts val="0"/>
              </a:spcAft>
              <a:buClr>
                <a:schemeClr val="dk1"/>
              </a:buClr>
              <a:buSzPct val="100000"/>
              <a:buFont typeface="Arial"/>
              <a:buNone/>
            </a:pPr>
            <a:r>
              <a:rPr lang="en-IN"/>
              <a:t>sub=x-y;</a:t>
            </a:r>
            <a:endParaRPr/>
          </a:p>
          <a:p>
            <a:pPr indent="0" lvl="0" marL="0" rtl="0" algn="l">
              <a:lnSpc>
                <a:spcPct val="100000"/>
              </a:lnSpc>
              <a:spcBef>
                <a:spcPts val="266"/>
              </a:spcBef>
              <a:spcAft>
                <a:spcPts val="0"/>
              </a:spcAft>
              <a:buClr>
                <a:schemeClr val="dk1"/>
              </a:buClr>
              <a:buSzPct val="100000"/>
              <a:buFont typeface="Arial"/>
              <a:buNone/>
            </a:pPr>
            <a:r>
              <a:rPr lang="en-IN"/>
              <a:t>mul=x*y;</a:t>
            </a:r>
            <a:endParaRPr/>
          </a:p>
          <a:p>
            <a:pPr indent="0" lvl="0" marL="0" rtl="0" algn="l">
              <a:lnSpc>
                <a:spcPct val="100000"/>
              </a:lnSpc>
              <a:spcBef>
                <a:spcPts val="266"/>
              </a:spcBef>
              <a:spcAft>
                <a:spcPts val="0"/>
              </a:spcAft>
              <a:buClr>
                <a:schemeClr val="dk1"/>
              </a:buClr>
              <a:buSzPct val="100000"/>
              <a:buFont typeface="Arial"/>
              <a:buNone/>
            </a:pPr>
            <a:r>
              <a:rPr lang="en-IN"/>
              <a:t>div=x/y;</a:t>
            </a:r>
            <a:endParaRPr/>
          </a:p>
          <a:p>
            <a:pPr indent="0" lvl="0" marL="0" rtl="0" algn="l">
              <a:lnSpc>
                <a:spcPct val="100000"/>
              </a:lnSpc>
              <a:spcBef>
                <a:spcPts val="266"/>
              </a:spcBef>
              <a:spcAft>
                <a:spcPts val="0"/>
              </a:spcAft>
              <a:buClr>
                <a:schemeClr val="dk1"/>
              </a:buClr>
              <a:buSzPct val="100000"/>
              <a:buFont typeface="Arial"/>
              <a:buNone/>
            </a:pPr>
            <a:r>
              <a:rPr lang="en-IN"/>
              <a:t>cout&lt;&lt;"addition="&lt;&lt;add&lt;&lt;endl;</a:t>
            </a:r>
            <a:endParaRPr/>
          </a:p>
          <a:p>
            <a:pPr indent="0" lvl="0" marL="0" rtl="0" algn="l">
              <a:lnSpc>
                <a:spcPct val="100000"/>
              </a:lnSpc>
              <a:spcBef>
                <a:spcPts val="266"/>
              </a:spcBef>
              <a:spcAft>
                <a:spcPts val="0"/>
              </a:spcAft>
              <a:buClr>
                <a:schemeClr val="dk1"/>
              </a:buClr>
              <a:buSzPct val="100000"/>
              <a:buFont typeface="Arial"/>
              <a:buNone/>
            </a:pPr>
            <a:r>
              <a:rPr lang="en-IN"/>
              <a:t>cout&lt;&lt;"subtraction="&lt;&lt;sub&lt;&lt;endl;</a:t>
            </a:r>
            <a:endParaRPr/>
          </a:p>
          <a:p>
            <a:pPr indent="0" lvl="0" marL="0" rtl="0" algn="l">
              <a:lnSpc>
                <a:spcPct val="100000"/>
              </a:lnSpc>
              <a:spcBef>
                <a:spcPts val="266"/>
              </a:spcBef>
              <a:spcAft>
                <a:spcPts val="0"/>
              </a:spcAft>
              <a:buClr>
                <a:schemeClr val="dk1"/>
              </a:buClr>
              <a:buSzPct val="100000"/>
              <a:buFont typeface="Arial"/>
              <a:buNone/>
            </a:pPr>
            <a:r>
              <a:rPr lang="en-IN"/>
              <a:t>cout&lt;&lt;"multiplication="&lt;&lt;mul&lt;&lt;endl;</a:t>
            </a:r>
            <a:endParaRPr/>
          </a:p>
          <a:p>
            <a:pPr indent="0" lvl="0" marL="0" rtl="0" algn="l">
              <a:lnSpc>
                <a:spcPct val="100000"/>
              </a:lnSpc>
              <a:spcBef>
                <a:spcPts val="266"/>
              </a:spcBef>
              <a:spcAft>
                <a:spcPts val="0"/>
              </a:spcAft>
              <a:buClr>
                <a:schemeClr val="dk1"/>
              </a:buClr>
              <a:buSzPct val="100000"/>
              <a:buFont typeface="Arial"/>
              <a:buNone/>
            </a:pPr>
            <a:r>
              <a:rPr lang="en-IN"/>
              <a:t>cout&lt;&lt;"division="&lt;&lt;div&lt;&lt;endl;</a:t>
            </a:r>
            <a:endParaRPr/>
          </a:p>
          <a:p>
            <a:pPr indent="0" lvl="0" marL="0" rtl="0" algn="l">
              <a:lnSpc>
                <a:spcPct val="100000"/>
              </a:lnSpc>
              <a:spcBef>
                <a:spcPts val="266"/>
              </a:spcBef>
              <a:spcAft>
                <a:spcPts val="0"/>
              </a:spcAft>
              <a:buClr>
                <a:schemeClr val="dk1"/>
              </a:buClr>
              <a:buSzPct val="100000"/>
              <a:buFont typeface="Arial"/>
              <a:buNone/>
            </a:pPr>
            <a:r>
              <a:rPr lang="en-IN"/>
              <a:t>}</a:t>
            </a:r>
            <a:endParaRPr/>
          </a:p>
          <a:p>
            <a:pPr indent="0" lvl="0" marL="0" rtl="0" algn="l">
              <a:spcBef>
                <a:spcPts val="1000"/>
              </a:spcBef>
              <a:spcAft>
                <a:spcPts val="0"/>
              </a:spcAft>
              <a:buNone/>
            </a:pPr>
            <a:r>
              <a:t/>
            </a:r>
            <a:endParaRPr/>
          </a:p>
        </p:txBody>
      </p:sp>
      <p:sp>
        <p:nvSpPr>
          <p:cNvPr id="681" name="Google Shape;681;g2edcaf2b100_0_56"/>
          <p:cNvSpPr txBox="1"/>
          <p:nvPr>
            <p:ph idx="2" type="body"/>
          </p:nvPr>
        </p:nvSpPr>
        <p:spPr>
          <a:xfrm>
            <a:off x="6172200" y="1302050"/>
            <a:ext cx="5181600" cy="5367900"/>
          </a:xfrm>
          <a:prstGeom prst="rect">
            <a:avLst/>
          </a:prstGeom>
        </p:spPr>
        <p:txBody>
          <a:bodyPr anchorCtr="0" anchor="t" bIns="45700" lIns="91425" spcFirstLastPara="1" rIns="91425" wrap="square" tIns="45700">
            <a:normAutofit fontScale="55000" lnSpcReduction="20000"/>
          </a:bodyPr>
          <a:lstStyle/>
          <a:p>
            <a:pPr indent="0" lvl="0" marL="0" rtl="0" algn="l">
              <a:lnSpc>
                <a:spcPct val="100000"/>
              </a:lnSpc>
              <a:spcBef>
                <a:spcPts val="0"/>
              </a:spcBef>
              <a:spcAft>
                <a:spcPts val="0"/>
              </a:spcAft>
              <a:buClr>
                <a:schemeClr val="dk1"/>
              </a:buClr>
              <a:buSzPct val="100000"/>
              <a:buFont typeface="Arial"/>
              <a:buNone/>
            </a:pPr>
            <a:r>
              <a:rPr lang="en-IN"/>
              <a:t>~number()</a:t>
            </a:r>
            <a:endParaRPr/>
          </a:p>
          <a:p>
            <a:pPr indent="0" lvl="0" marL="0" rtl="0" algn="l">
              <a:lnSpc>
                <a:spcPct val="100000"/>
              </a:lnSpc>
              <a:spcBef>
                <a:spcPts val="266"/>
              </a:spcBef>
              <a:spcAft>
                <a:spcPts val="0"/>
              </a:spcAft>
              <a:buClr>
                <a:schemeClr val="dk1"/>
              </a:buClr>
              <a:buSzPct val="100000"/>
              <a:buFont typeface="Arial"/>
              <a:buNone/>
            </a:pPr>
            <a:r>
              <a:rPr lang="en-IN"/>
              <a:t>{</a:t>
            </a:r>
            <a:endParaRPr/>
          </a:p>
          <a:p>
            <a:pPr indent="0" lvl="0" marL="0" rtl="0" algn="l">
              <a:lnSpc>
                <a:spcPct val="100000"/>
              </a:lnSpc>
              <a:spcBef>
                <a:spcPts val="266"/>
              </a:spcBef>
              <a:spcAft>
                <a:spcPts val="0"/>
              </a:spcAft>
              <a:buClr>
                <a:schemeClr val="dk1"/>
              </a:buClr>
              <a:buSzPct val="100000"/>
              <a:buFont typeface="Arial"/>
              <a:buNone/>
            </a:pPr>
            <a:r>
              <a:rPr lang="en-IN"/>
              <a:t>cout&lt;&lt;"destructor";</a:t>
            </a:r>
            <a:endParaRPr/>
          </a:p>
          <a:p>
            <a:pPr indent="0" lvl="0" marL="0" rtl="0" algn="l">
              <a:lnSpc>
                <a:spcPct val="100000"/>
              </a:lnSpc>
              <a:spcBef>
                <a:spcPts val="266"/>
              </a:spcBef>
              <a:spcAft>
                <a:spcPts val="0"/>
              </a:spcAft>
              <a:buClr>
                <a:schemeClr val="dk1"/>
              </a:buClr>
              <a:buSzPct val="100000"/>
              <a:buFont typeface="Arial"/>
              <a:buNone/>
            </a:pPr>
            <a:r>
              <a:rPr lang="en-IN"/>
              <a:t>}</a:t>
            </a:r>
            <a:endParaRPr/>
          </a:p>
          <a:p>
            <a:pPr indent="0" lvl="0" marL="0" rtl="0" algn="l">
              <a:lnSpc>
                <a:spcPct val="100000"/>
              </a:lnSpc>
              <a:spcBef>
                <a:spcPts val="266"/>
              </a:spcBef>
              <a:spcAft>
                <a:spcPts val="0"/>
              </a:spcAft>
              <a:buClr>
                <a:schemeClr val="dk1"/>
              </a:buClr>
              <a:buSzPct val="100000"/>
              <a:buFont typeface="Arial"/>
              <a:buNone/>
            </a:pPr>
            <a:r>
              <a:rPr lang="en-IN"/>
              <a:t>};</a:t>
            </a:r>
            <a:endParaRPr/>
          </a:p>
          <a:p>
            <a:pPr indent="0" lvl="0" marL="0" rtl="0" algn="l">
              <a:lnSpc>
                <a:spcPct val="100000"/>
              </a:lnSpc>
              <a:spcBef>
                <a:spcPts val="266"/>
              </a:spcBef>
              <a:spcAft>
                <a:spcPts val="0"/>
              </a:spcAft>
              <a:buClr>
                <a:schemeClr val="dk1"/>
              </a:buClr>
              <a:buSzPct val="100000"/>
              <a:buFont typeface="Arial"/>
              <a:buNone/>
            </a:pPr>
            <a:r>
              <a:rPr lang="en-IN"/>
              <a:t>void main()</a:t>
            </a:r>
            <a:endParaRPr/>
          </a:p>
          <a:p>
            <a:pPr indent="0" lvl="0" marL="0" rtl="0" algn="l">
              <a:lnSpc>
                <a:spcPct val="100000"/>
              </a:lnSpc>
              <a:spcBef>
                <a:spcPts val="266"/>
              </a:spcBef>
              <a:spcAft>
                <a:spcPts val="0"/>
              </a:spcAft>
              <a:buClr>
                <a:schemeClr val="dk1"/>
              </a:buClr>
              <a:buSzPct val="100000"/>
              <a:buFont typeface="Arial"/>
              <a:buNone/>
            </a:pPr>
            <a:r>
              <a:rPr lang="en-IN"/>
              <a:t>{</a:t>
            </a:r>
            <a:endParaRPr/>
          </a:p>
          <a:p>
            <a:pPr indent="0" lvl="0" marL="0" rtl="0" algn="l">
              <a:lnSpc>
                <a:spcPct val="100000"/>
              </a:lnSpc>
              <a:spcBef>
                <a:spcPts val="266"/>
              </a:spcBef>
              <a:spcAft>
                <a:spcPts val="0"/>
              </a:spcAft>
              <a:buClr>
                <a:schemeClr val="dk1"/>
              </a:buClr>
              <a:buSzPct val="100000"/>
              <a:buFont typeface="Arial"/>
              <a:buNone/>
            </a:pPr>
            <a:r>
              <a:rPr lang="en-IN"/>
              <a:t>clrscr();</a:t>
            </a:r>
            <a:endParaRPr/>
          </a:p>
          <a:p>
            <a:pPr indent="0" lvl="0" marL="0" rtl="0" algn="l">
              <a:lnSpc>
                <a:spcPct val="100000"/>
              </a:lnSpc>
              <a:spcBef>
                <a:spcPts val="266"/>
              </a:spcBef>
              <a:spcAft>
                <a:spcPts val="0"/>
              </a:spcAft>
              <a:buClr>
                <a:schemeClr val="dk1"/>
              </a:buClr>
              <a:buSzPct val="100000"/>
              <a:buFont typeface="Arial"/>
              <a:buNone/>
            </a:pPr>
            <a:r>
              <a:rPr lang="en-IN"/>
              <a:t>number n;</a:t>
            </a:r>
            <a:endParaRPr/>
          </a:p>
          <a:p>
            <a:pPr indent="0" lvl="0" marL="0" rtl="0" algn="l">
              <a:lnSpc>
                <a:spcPct val="100000"/>
              </a:lnSpc>
              <a:spcBef>
                <a:spcPts val="266"/>
              </a:spcBef>
              <a:spcAft>
                <a:spcPts val="0"/>
              </a:spcAft>
              <a:buClr>
                <a:schemeClr val="dk1"/>
              </a:buClr>
              <a:buSzPct val="100000"/>
              <a:buFont typeface="Arial"/>
              <a:buNone/>
            </a:pPr>
            <a:r>
              <a:rPr lang="en-IN"/>
              <a:t>getch();</a:t>
            </a:r>
            <a:endParaRPr/>
          </a:p>
          <a:p>
            <a:pPr indent="0" lvl="0" marL="0" rtl="0" algn="l">
              <a:lnSpc>
                <a:spcPct val="100000"/>
              </a:lnSpc>
              <a:spcBef>
                <a:spcPts val="266"/>
              </a:spcBef>
              <a:spcAft>
                <a:spcPts val="0"/>
              </a:spcAft>
              <a:buClr>
                <a:schemeClr val="dk1"/>
              </a:buClr>
              <a:buSzPct val="100000"/>
              <a:buFont typeface="Arial"/>
              <a:buNone/>
            </a:pPr>
            <a:r>
              <a:rPr lang="en-IN"/>
              <a:t>}</a:t>
            </a:r>
            <a:endParaRPr/>
          </a:p>
          <a:p>
            <a:pPr indent="0" lvl="0" marL="0" rtl="0" algn="l">
              <a:lnSpc>
                <a:spcPct val="100000"/>
              </a:lnSpc>
              <a:spcBef>
                <a:spcPts val="266"/>
              </a:spcBef>
              <a:spcAft>
                <a:spcPts val="0"/>
              </a:spcAft>
              <a:buClr>
                <a:schemeClr val="dk1"/>
              </a:buClr>
              <a:buSzPct val="100000"/>
              <a:buFont typeface="Arial"/>
              <a:buNone/>
            </a:pPr>
            <a:r>
              <a:t/>
            </a:r>
            <a:endParaRPr/>
          </a:p>
          <a:p>
            <a:pPr indent="0" lvl="0" marL="0" rtl="0" algn="l">
              <a:lnSpc>
                <a:spcPct val="100000"/>
              </a:lnSpc>
              <a:spcBef>
                <a:spcPts val="266"/>
              </a:spcBef>
              <a:spcAft>
                <a:spcPts val="0"/>
              </a:spcAft>
              <a:buClr>
                <a:schemeClr val="dk1"/>
              </a:buClr>
              <a:buSzPct val="100000"/>
              <a:buFont typeface="Arial"/>
              <a:buNone/>
            </a:pPr>
            <a:r>
              <a:rPr lang="en-IN"/>
              <a:t>/*Output</a:t>
            </a:r>
            <a:endParaRPr/>
          </a:p>
          <a:p>
            <a:pPr indent="0" lvl="0" marL="0" rtl="0" algn="l">
              <a:lnSpc>
                <a:spcPct val="100000"/>
              </a:lnSpc>
              <a:spcBef>
                <a:spcPts val="266"/>
              </a:spcBef>
              <a:spcAft>
                <a:spcPts val="0"/>
              </a:spcAft>
              <a:buClr>
                <a:schemeClr val="dk1"/>
              </a:buClr>
              <a:buSzPct val="100000"/>
              <a:buFont typeface="Arial"/>
              <a:buNone/>
            </a:pPr>
            <a:r>
              <a:rPr lang="en-IN"/>
              <a:t>Enter the values of x and y:4 2</a:t>
            </a:r>
            <a:endParaRPr/>
          </a:p>
          <a:p>
            <a:pPr indent="0" lvl="0" marL="0" rtl="0" algn="l">
              <a:lnSpc>
                <a:spcPct val="100000"/>
              </a:lnSpc>
              <a:spcBef>
                <a:spcPts val="266"/>
              </a:spcBef>
              <a:spcAft>
                <a:spcPts val="0"/>
              </a:spcAft>
              <a:buClr>
                <a:schemeClr val="dk1"/>
              </a:buClr>
              <a:buSzPct val="100000"/>
              <a:buFont typeface="Arial"/>
              <a:buNone/>
            </a:pPr>
            <a:r>
              <a:rPr lang="en-IN"/>
              <a:t>addition=6                                                                      </a:t>
            </a:r>
            <a:endParaRPr/>
          </a:p>
          <a:p>
            <a:pPr indent="0" lvl="0" marL="0" rtl="0" algn="l">
              <a:lnSpc>
                <a:spcPct val="100000"/>
              </a:lnSpc>
              <a:spcBef>
                <a:spcPts val="266"/>
              </a:spcBef>
              <a:spcAft>
                <a:spcPts val="0"/>
              </a:spcAft>
              <a:buClr>
                <a:schemeClr val="dk1"/>
              </a:buClr>
              <a:buSzPct val="100000"/>
              <a:buFont typeface="Arial"/>
              <a:buNone/>
            </a:pPr>
            <a:r>
              <a:rPr lang="en-IN"/>
              <a:t>subtraction=2                                                                   </a:t>
            </a:r>
            <a:endParaRPr/>
          </a:p>
          <a:p>
            <a:pPr indent="0" lvl="0" marL="0" rtl="0" algn="l">
              <a:lnSpc>
                <a:spcPct val="100000"/>
              </a:lnSpc>
              <a:spcBef>
                <a:spcPts val="266"/>
              </a:spcBef>
              <a:spcAft>
                <a:spcPts val="0"/>
              </a:spcAft>
              <a:buClr>
                <a:schemeClr val="dk1"/>
              </a:buClr>
              <a:buSzPct val="100000"/>
              <a:buFont typeface="Arial"/>
              <a:buNone/>
            </a:pPr>
            <a:r>
              <a:rPr lang="en-IN"/>
              <a:t>multiplication=8                                                                </a:t>
            </a:r>
            <a:endParaRPr/>
          </a:p>
          <a:p>
            <a:pPr indent="0" lvl="0" marL="0" rtl="0" algn="l">
              <a:lnSpc>
                <a:spcPct val="100000"/>
              </a:lnSpc>
              <a:spcBef>
                <a:spcPts val="266"/>
              </a:spcBef>
              <a:spcAft>
                <a:spcPts val="0"/>
              </a:spcAft>
              <a:buClr>
                <a:schemeClr val="dk1"/>
              </a:buClr>
              <a:buSzPct val="100000"/>
              <a:buFont typeface="Arial"/>
              <a:buNone/>
            </a:pPr>
            <a:r>
              <a:rPr lang="en-IN"/>
              <a:t>division=2                                                                      </a:t>
            </a:r>
            <a:endParaRPr/>
          </a:p>
          <a:p>
            <a:pPr indent="0" lvl="0" marL="0" rtl="0" algn="l">
              <a:lnSpc>
                <a:spcPct val="100000"/>
              </a:lnSpc>
              <a:spcBef>
                <a:spcPts val="266"/>
              </a:spcBef>
              <a:spcAft>
                <a:spcPts val="0"/>
              </a:spcAft>
              <a:buClr>
                <a:schemeClr val="dk1"/>
              </a:buClr>
              <a:buSzPct val="100000"/>
              <a:buFont typeface="Arial"/>
              <a:buNone/>
            </a:pPr>
            <a:r>
              <a:rPr lang="en-IN"/>
              <a:t>destructor                                                                      </a:t>
            </a:r>
            <a:endParaRPr/>
          </a:p>
          <a:p>
            <a:pPr indent="0" lvl="0" marL="0" rtl="0" algn="l">
              <a:lnSpc>
                <a:spcPct val="100000"/>
              </a:lnSpc>
              <a:spcBef>
                <a:spcPts val="266"/>
              </a:spcBef>
              <a:spcAft>
                <a:spcPts val="0"/>
              </a:spcAft>
              <a:buClr>
                <a:schemeClr val="dk1"/>
              </a:buClr>
              <a:buSzPct val="100000"/>
              <a:buFont typeface="Arial"/>
              <a:buNone/>
            </a:pPr>
            <a:r>
              <a:rPr lang="en-IN"/>
              <a:t>*/</a:t>
            </a:r>
            <a:endParaRPr/>
          </a:p>
          <a:p>
            <a:pPr indent="0" lvl="0" marL="0" rtl="0" algn="l">
              <a:lnSpc>
                <a:spcPct val="100000"/>
              </a:lnSpc>
              <a:spcBef>
                <a:spcPts val="266"/>
              </a:spcBef>
              <a:spcAft>
                <a:spcPts val="0"/>
              </a:spcAft>
              <a:buClr>
                <a:schemeClr val="dk1"/>
              </a:buClr>
              <a:buSzPct val="100000"/>
              <a:buFont typeface="Arial"/>
              <a:buNone/>
            </a:pPr>
            <a:r>
              <a:t/>
            </a:r>
            <a:endParaRPr/>
          </a:p>
          <a:p>
            <a:pPr indent="0" lvl="0" marL="0" rtl="0" algn="l">
              <a:spcBef>
                <a:spcPts val="1000"/>
              </a:spcBef>
              <a:spcAft>
                <a:spcPts val="0"/>
              </a:spcAft>
              <a:buNone/>
            </a:pPr>
            <a:r>
              <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sp>
        <p:nvSpPr>
          <p:cNvPr id="686" name="Google Shape;686;g2ec613b50c5_0_272"/>
          <p:cNvSpPr txBox="1"/>
          <p:nvPr>
            <p:ph type="title"/>
          </p:nvPr>
        </p:nvSpPr>
        <p:spPr>
          <a:xfrm>
            <a:off x="838200" y="68125"/>
            <a:ext cx="10515600" cy="782400"/>
          </a:xfrm>
          <a:prstGeom prst="rect">
            <a:avLst/>
          </a:prstGeom>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chemeClr val="dk1"/>
              </a:buClr>
              <a:buSzPts val="1400"/>
              <a:buFont typeface="Arial"/>
              <a:buNone/>
            </a:pPr>
            <a:r>
              <a:rPr lang="en-IN" sz="2900">
                <a:solidFill>
                  <a:srgbClr val="2E2E38"/>
                </a:solidFill>
              </a:rPr>
              <a:t>Program Assignment:</a:t>
            </a:r>
            <a:endParaRPr sz="4900"/>
          </a:p>
        </p:txBody>
      </p:sp>
      <p:sp>
        <p:nvSpPr>
          <p:cNvPr id="687" name="Google Shape;687;g2ec613b50c5_0_272"/>
          <p:cNvSpPr txBox="1"/>
          <p:nvPr>
            <p:ph idx="1" type="body"/>
          </p:nvPr>
        </p:nvSpPr>
        <p:spPr>
          <a:xfrm>
            <a:off x="838200" y="850525"/>
            <a:ext cx="10515600" cy="5326200"/>
          </a:xfrm>
          <a:prstGeom prst="rect">
            <a:avLst/>
          </a:prstGeom>
        </p:spPr>
        <p:txBody>
          <a:bodyPr anchorCtr="0" anchor="t" bIns="45700" lIns="91425" spcFirstLastPara="1" rIns="91425" wrap="square" tIns="45700">
            <a:normAutofit/>
          </a:bodyPr>
          <a:lstStyle/>
          <a:p>
            <a:pPr indent="-317500" lvl="0" marL="457200" rtl="0" algn="l">
              <a:lnSpc>
                <a:spcPct val="100000"/>
              </a:lnSpc>
              <a:spcBef>
                <a:spcPts val="400"/>
              </a:spcBef>
              <a:spcAft>
                <a:spcPts val="0"/>
              </a:spcAft>
              <a:buSzPts val="1400"/>
              <a:buChar char="►"/>
            </a:pPr>
            <a:r>
              <a:rPr b="1" lang="en-IN" sz="1800">
                <a:solidFill>
                  <a:srgbClr val="2E2E38"/>
                </a:solidFill>
              </a:rPr>
              <a:t>Define a class fraction, which has the numerator and denominator as data members. Write the constructor and display fraction.</a:t>
            </a:r>
            <a:endParaRPr sz="2000">
              <a:solidFill>
                <a:srgbClr val="2E2E38"/>
              </a:solidFill>
            </a:endParaRPr>
          </a:p>
          <a:p>
            <a:pPr indent="-317500" lvl="0" marL="457200" rtl="0" algn="l">
              <a:lnSpc>
                <a:spcPct val="100000"/>
              </a:lnSpc>
              <a:spcBef>
                <a:spcPts val="400"/>
              </a:spcBef>
              <a:spcAft>
                <a:spcPts val="0"/>
              </a:spcAft>
              <a:buSzPts val="1400"/>
              <a:buChar char="►"/>
            </a:pPr>
            <a:r>
              <a:rPr b="1" lang="en-IN" sz="1800">
                <a:solidFill>
                  <a:srgbClr val="2E2E38"/>
                </a:solidFill>
              </a:rPr>
              <a:t>Define a class to represent a Bank account. Include the following members. Name of Depositor, Account Number,  and balance amount. Initialize the values using constructor. And write member functions for</a:t>
            </a:r>
            <a:endParaRPr sz="1800">
              <a:solidFill>
                <a:srgbClr val="2E2E38"/>
              </a:solidFill>
            </a:endParaRPr>
          </a:p>
          <a:p>
            <a:pPr indent="-342900" lvl="1" marL="800100" rtl="0" algn="just">
              <a:lnSpc>
                <a:spcPct val="100000"/>
              </a:lnSpc>
              <a:spcBef>
                <a:spcPts val="360"/>
              </a:spcBef>
              <a:spcAft>
                <a:spcPts val="0"/>
              </a:spcAft>
              <a:buSzPts val="1260"/>
              <a:buAutoNum type="arabicParenR"/>
            </a:pPr>
            <a:r>
              <a:rPr b="1" lang="en-IN" sz="1600">
                <a:solidFill>
                  <a:srgbClr val="2E2E38"/>
                </a:solidFill>
              </a:rPr>
              <a:t>To deposit an amount</a:t>
            </a:r>
            <a:endParaRPr sz="1600">
              <a:solidFill>
                <a:srgbClr val="2E2E38"/>
              </a:solidFill>
            </a:endParaRPr>
          </a:p>
          <a:p>
            <a:pPr indent="-342900" lvl="1" marL="800100" rtl="0" algn="just">
              <a:lnSpc>
                <a:spcPct val="100000"/>
              </a:lnSpc>
              <a:spcBef>
                <a:spcPts val="360"/>
              </a:spcBef>
              <a:spcAft>
                <a:spcPts val="0"/>
              </a:spcAft>
              <a:buSzPts val="1260"/>
              <a:buAutoNum type="arabicParenR"/>
            </a:pPr>
            <a:r>
              <a:rPr b="1" lang="en-IN" sz="1600">
                <a:solidFill>
                  <a:srgbClr val="2E2E38"/>
                </a:solidFill>
              </a:rPr>
              <a:t>To withdraw an amount after checking a balance</a:t>
            </a:r>
            <a:endParaRPr sz="1600">
              <a:solidFill>
                <a:srgbClr val="2E2E38"/>
              </a:solidFill>
            </a:endParaRPr>
          </a:p>
          <a:p>
            <a:pPr indent="-342900" lvl="1" marL="800100" rtl="0" algn="just">
              <a:lnSpc>
                <a:spcPct val="100000"/>
              </a:lnSpc>
              <a:spcBef>
                <a:spcPts val="360"/>
              </a:spcBef>
              <a:spcAft>
                <a:spcPts val="0"/>
              </a:spcAft>
              <a:buSzPts val="1260"/>
              <a:buAutoNum type="arabicParenR"/>
            </a:pPr>
            <a:r>
              <a:rPr b="1" lang="en-IN" sz="1600">
                <a:solidFill>
                  <a:srgbClr val="2E2E38"/>
                </a:solidFill>
              </a:rPr>
              <a:t>To display name &amp; balance</a:t>
            </a:r>
            <a:endParaRPr sz="1600">
              <a:solidFill>
                <a:srgbClr val="2E2E38"/>
              </a:solidFill>
            </a:endParaRPr>
          </a:p>
          <a:p>
            <a:pPr indent="-317500" lvl="0" marL="457200" rtl="0" algn="l">
              <a:lnSpc>
                <a:spcPct val="100000"/>
              </a:lnSpc>
              <a:spcBef>
                <a:spcPts val="400"/>
              </a:spcBef>
              <a:spcAft>
                <a:spcPts val="0"/>
              </a:spcAft>
              <a:buSzPts val="1400"/>
              <a:buChar char="►"/>
            </a:pPr>
            <a:r>
              <a:rPr b="1" lang="en-IN" sz="1800">
                <a:solidFill>
                  <a:srgbClr val="2E2E38"/>
                </a:solidFill>
              </a:rPr>
              <a:t>Write a program to declare a class ‘student’ having data members as rollno and percentage. Write constructor to initialize these data members. Accept and display this data for one object of a class</a:t>
            </a:r>
            <a:endParaRPr sz="2000">
              <a:solidFill>
                <a:srgbClr val="2E2E38"/>
              </a:solidFill>
            </a:endParaRPr>
          </a:p>
          <a:p>
            <a:pPr indent="-317500" lvl="0" marL="457200" rtl="0" algn="l">
              <a:lnSpc>
                <a:spcPct val="100000"/>
              </a:lnSpc>
              <a:spcBef>
                <a:spcPts val="400"/>
              </a:spcBef>
              <a:spcAft>
                <a:spcPts val="0"/>
              </a:spcAft>
              <a:buSzPts val="1400"/>
              <a:buChar char="►"/>
            </a:pPr>
            <a:r>
              <a:rPr b="1" lang="en-IN" sz="1800">
                <a:solidFill>
                  <a:srgbClr val="2E2E38"/>
                </a:solidFill>
              </a:rPr>
              <a:t>Define class student which will contain member variables rollno , name and course. Write a program-using constructor with default value for course as ‘computer engg’. Accept this data for two objects and display accepted data.</a:t>
            </a:r>
            <a:endParaRPr b="1" sz="1800">
              <a:solidFill>
                <a:srgbClr val="2E2E38"/>
              </a:solidFill>
            </a:endParaRPr>
          </a:p>
          <a:p>
            <a:pPr indent="-317500" lvl="0" marL="457200" rtl="0" algn="l">
              <a:lnSpc>
                <a:spcPct val="100000"/>
              </a:lnSpc>
              <a:spcBef>
                <a:spcPts val="400"/>
              </a:spcBef>
              <a:spcAft>
                <a:spcPts val="0"/>
              </a:spcAft>
              <a:buSzPts val="1400"/>
              <a:buChar char="►"/>
            </a:pPr>
            <a:r>
              <a:rPr b="1" lang="en-IN" sz="1800">
                <a:solidFill>
                  <a:srgbClr val="2E2E38"/>
                </a:solidFill>
              </a:rPr>
              <a:t>Define a class employee which will contain member variables basic, TA, DA, HRA. Write a program using constructor with default values of HRA and DA and calculate the Gross salary of employee.</a:t>
            </a:r>
            <a:endParaRPr sz="1800">
              <a:solidFill>
                <a:srgbClr val="2E2E38"/>
              </a:solidFill>
            </a:endParaRPr>
          </a:p>
          <a:p>
            <a:pPr indent="-228600" lvl="0" marL="457200" rtl="0" algn="l">
              <a:lnSpc>
                <a:spcPct val="100000"/>
              </a:lnSpc>
              <a:spcBef>
                <a:spcPts val="400"/>
              </a:spcBef>
              <a:spcAft>
                <a:spcPts val="0"/>
              </a:spcAft>
              <a:buClr>
                <a:schemeClr val="dk1"/>
              </a:buClr>
              <a:buSzPts val="1400"/>
              <a:buFont typeface="Arial"/>
              <a:buNone/>
            </a:pPr>
            <a:r>
              <a:t/>
            </a:r>
            <a:endParaRPr sz="2000">
              <a:solidFill>
                <a:srgbClr val="2E2E38"/>
              </a:solidFill>
            </a:endParaRPr>
          </a:p>
          <a:p>
            <a:pPr indent="0" lvl="0" marL="0" rtl="0" algn="l">
              <a:spcBef>
                <a:spcPts val="10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2020-05-11T18:30:37Z</dcterms:created>
  <dc:creator>Unknown User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0x0101008B400C0DEE215844AD56EEA0D9C33F7E</vt:lpwstr>
  </property>
</Properties>
</file>