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105.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13.xml"/>
  <Override ContentType="application/vnd.openxmlformats-officedocument.presentationml.slide+xml" PartName="/ppt/slides/slide68.xml"/>
  <Override ContentType="application/vnd.openxmlformats-officedocument.presentationml.slide+xml" PartName="/ppt/slides/slide94.xml"/>
  <Override ContentType="application/vnd.openxmlformats-officedocument.presentationml.slide+xml" PartName="/ppt/slides/slide84.xml"/>
  <Override ContentType="application/vnd.openxmlformats-officedocument.presentationml.slide+xml" PartName="/ppt/slides/slide107.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111.xml"/>
  <Override ContentType="application/vnd.openxmlformats-officedocument.presentationml.slide+xml" PartName="/ppt/slides/slide53.xml"/>
  <Override ContentType="application/vnd.openxmlformats-officedocument.presentationml.slide+xml" PartName="/ppt/slides/slide96.xml"/>
  <Override ContentType="application/vnd.openxmlformats-officedocument.presentationml.slide+xml" PartName="/ppt/slides/slide48.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2.xml"/>
  <Override ContentType="application/vnd.openxmlformats-officedocument.presentationml.slide+xml" PartName="/ppt/slides/slide108.xml"/>
  <Override ContentType="application/vnd.openxmlformats-officedocument.presentationml.slide+xml" PartName="/ppt/slides/slide98.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76.xml"/>
  <Override ContentType="application/vnd.openxmlformats-officedocument.presentationml.slide+xml" PartName="/ppt/slides/slide63.xml"/>
  <Override ContentType="application/vnd.openxmlformats-officedocument.presentationml.slide+xml" PartName="/ppt/slides/slide93.xml"/>
  <Override ContentType="application/vnd.openxmlformats-officedocument.presentationml.slide+xml" PartName="/ppt/slides/slide101.xml"/>
  <Override ContentType="application/vnd.openxmlformats-officedocument.presentationml.slide+xml" PartName="/ppt/slides/slide116.xml"/>
  <Override ContentType="application/vnd.openxmlformats-officedocument.presentationml.slide+xml" PartName="/ppt/slides/slide80.xml"/>
  <Override ContentType="application/vnd.openxmlformats-officedocument.presentationml.slide+xml" PartName="/ppt/slides/slide103.xml"/>
  <Override ContentType="application/vnd.openxmlformats-officedocument.presentationml.slide+xml" PartName="/ppt/slides/slide61.xml"/>
  <Override ContentType="application/vnd.openxmlformats-officedocument.presentationml.slide+xml" PartName="/ppt/slides/slide91.xml"/>
  <Override ContentType="application/vnd.openxmlformats-officedocument.presentationml.slide+xml" PartName="/ppt/slides/slide114.xml"/>
  <Override ContentType="application/vnd.openxmlformats-officedocument.presentationml.slide+xml" PartName="/ppt/slides/slide31.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12.xml"/>
  <Override ContentType="application/vnd.openxmlformats-officedocument.presentationml.slide+xml" PartName="/ppt/slides/slide9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16.xml"/>
  <Override ContentType="application/vnd.openxmlformats-officedocument.presentationml.slide+xml" PartName="/ppt/slides/slide104.xml"/>
  <Override ContentType="application/vnd.openxmlformats-officedocument.presentationml.slide+xml" PartName="/ppt/slides/slide24.xml"/>
  <Override ContentType="application/vnd.openxmlformats-officedocument.presentationml.slide+xml" PartName="/ppt/slides/slide97.xml"/>
  <Override ContentType="application/vnd.openxmlformats-officedocument.presentationml.slide+xml" PartName="/ppt/slides/slide11.xml"/>
  <Override ContentType="application/vnd.openxmlformats-officedocument.presentationml.slide+xml" PartName="/ppt/slides/slide110.xml"/>
  <Override ContentType="application/vnd.openxmlformats-officedocument.presentationml.slide+xml" PartName="/ppt/slides/slide6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79.xml"/>
  <Override ContentType="application/vnd.openxmlformats-officedocument.presentationml.slide+xml" PartName="/ppt/slides/slide49.xml"/>
  <Override ContentType="application/vnd.openxmlformats-officedocument.presentationml.slide+xml" PartName="/ppt/slides/slide83.xml"/>
  <Override ContentType="application/vnd.openxmlformats-officedocument.presentationml.slide+xml" PartName="/ppt/slides/slide106.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109.xml"/>
  <Override ContentType="application/vnd.openxmlformats-officedocument.presentationml.slide+xml" PartName="/ppt/slides/slide99.xml"/>
  <Override ContentType="application/vnd.openxmlformats-officedocument.presentationml.slide+xml" PartName="/ppt/slides/slide3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47.xml"/>
  <Override ContentType="application/vnd.openxmlformats-officedocument.presentationml.slide+xml" PartName="/ppt/slides/slide21.xml"/>
  <Override ContentType="application/vnd.openxmlformats-officedocument.presentationml.slide+xml" PartName="/ppt/slides/slide100.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117.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88.xml"/>
  <Override ContentType="application/vnd.openxmlformats-officedocument.presentationml.slide+xml" PartName="/ppt/slides/slide92.xml"/>
  <Override ContentType="application/vnd.openxmlformats-officedocument.presentationml.slide+xml" PartName="/ppt/slides/slide115.xml"/>
  <Override ContentType="application/vnd.openxmlformats-officedocument.presentationml.slide+xml" PartName="/ppt/slides/slide102.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117.xml"/>
  <Override ContentType="application/vnd.openxmlformats-officedocument.presentationml.notesSlide+xml" PartName="/ppt/notesSlides/notesSlide3.xml"/>
  <Override ContentType="application/vnd.openxmlformats-officedocument.presentationml.notesSlide+xml" PartName="/ppt/notesSlides/notesSlide91.xml"/>
  <Override ContentType="application/vnd.openxmlformats-officedocument.presentationml.notesSlide+xml" PartName="/ppt/notesSlides/notesSlide109.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07.xml"/>
  <Override ContentType="application/vnd.openxmlformats-officedocument.presentationml.notesSlide+xml" PartName="/ppt/notesSlides/notesSlide100.xml"/>
  <Override ContentType="application/vnd.openxmlformats-officedocument.presentationml.notesSlide+xml" PartName="/ppt/notesSlides/notesSlide4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77.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105.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93.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110.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112.xml"/>
  <Override ContentType="application/vnd.openxmlformats-officedocument.presentationml.notesSlide+xml" PartName="/ppt/notesSlides/notesSlide103.xml"/>
  <Override ContentType="application/vnd.openxmlformats-officedocument.presentationml.notesSlide+xml" PartName="/ppt/notesSlides/notesSlide97.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89.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20.xml"/>
  <Override ContentType="application/vnd.openxmlformats-officedocument.presentationml.notesSlide+xml" PartName="/ppt/notesSlides/notesSlide60.xml"/>
  <Override ContentType="application/vnd.openxmlformats-officedocument.presentationml.notesSlide+xml" PartName="/ppt/notesSlides/notesSlide18.xml"/>
  <Override ContentType="application/vnd.openxmlformats-officedocument.presentationml.notesSlide+xml" PartName="/ppt/notesSlides/notesSlide48.xml"/>
  <Override ContentType="application/vnd.openxmlformats-officedocument.presentationml.notesSlide+xml" PartName="/ppt/notesSlides/notesSlide114.xml"/>
  <Override ContentType="application/vnd.openxmlformats-officedocument.presentationml.notesSlide+xml" PartName="/ppt/notesSlides/notesSlide101.xml"/>
  <Override ContentType="application/vnd.openxmlformats-officedocument.presentationml.notesSlide+xml" PartName="/ppt/notesSlides/notesSlide95.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1.xml"/>
  <Override ContentType="application/vnd.openxmlformats-officedocument.presentationml.notesSlide+xml" PartName="/ppt/notesSlides/notesSlide92.xml"/>
  <Override ContentType="application/vnd.openxmlformats-officedocument.presentationml.notesSlide+xml" PartName="/ppt/notesSlides/notesSlide84.xml"/>
  <Override ContentType="application/vnd.openxmlformats-officedocument.presentationml.notesSlide+xml" PartName="/ppt/notesSlides/notesSlide116.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82.xml"/>
  <Override ContentType="application/vnd.openxmlformats-officedocument.presentationml.notesSlide+xml" PartName="/ppt/notesSlides/notesSlide94.xml"/>
  <Override ContentType="application/vnd.openxmlformats-officedocument.presentationml.notesSlide+xml" PartName="/ppt/notesSlides/notesSlide51.xml"/>
  <Override ContentType="application/vnd.openxmlformats-officedocument.presentationml.notesSlide+xml" PartName="/ppt/notesSlides/notesSlide108.xml"/>
  <Override ContentType="application/vnd.openxmlformats-officedocument.presentationml.notesSlide+xml" PartName="/ppt/notesSlides/notesSlide90.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106.xml"/>
  <Override ContentType="application/vnd.openxmlformats-officedocument.presentationml.notesSlide+xml" PartName="/ppt/notesSlides/notesSlide99.xml"/>
  <Override ContentType="application/vnd.openxmlformats-officedocument.presentationml.notesSlide+xml" PartName="/ppt/notesSlides/notesSlide56.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2.xml"/>
  <Override ContentType="application/vnd.openxmlformats-officedocument.presentationml.notesSlide+xml" PartName="/ppt/notesSlides/notesSlide62.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28.xml"/>
  <Override ContentType="application/vnd.openxmlformats-officedocument.presentationml.notesSlide+xml" PartName="/ppt/notesSlides/notesSlide1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113.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98.xml"/>
  <Override ContentType="application/vnd.openxmlformats-officedocument.presentationml.notesSlide+xml" PartName="/ppt/notesSlides/notesSlide104.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6.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96.xml"/>
  <Override ContentType="application/vnd.openxmlformats-officedocument.presentationml.notesSlide+xml" PartName="/ppt/notesSlides/notesSlide102.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115.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custom-properties+xml" PartName="/docProps/custom.xml"/>
  <Override ContentType="application/binary" PartName="/ppt/metadata"/>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 id="330" r:id="rId81"/>
    <p:sldId id="331" r:id="rId82"/>
    <p:sldId id="332" r:id="rId83"/>
    <p:sldId id="333" r:id="rId84"/>
    <p:sldId id="334" r:id="rId85"/>
    <p:sldId id="335" r:id="rId86"/>
    <p:sldId id="336" r:id="rId87"/>
    <p:sldId id="337" r:id="rId88"/>
    <p:sldId id="338" r:id="rId89"/>
    <p:sldId id="339" r:id="rId90"/>
    <p:sldId id="340" r:id="rId91"/>
    <p:sldId id="341" r:id="rId92"/>
    <p:sldId id="342" r:id="rId93"/>
    <p:sldId id="343" r:id="rId94"/>
    <p:sldId id="344" r:id="rId95"/>
    <p:sldId id="345" r:id="rId96"/>
    <p:sldId id="346" r:id="rId97"/>
    <p:sldId id="347" r:id="rId98"/>
    <p:sldId id="348" r:id="rId99"/>
    <p:sldId id="349" r:id="rId100"/>
    <p:sldId id="350" r:id="rId101"/>
    <p:sldId id="351" r:id="rId102"/>
    <p:sldId id="352" r:id="rId103"/>
    <p:sldId id="353" r:id="rId104"/>
    <p:sldId id="354" r:id="rId105"/>
    <p:sldId id="355" r:id="rId106"/>
    <p:sldId id="356" r:id="rId107"/>
    <p:sldId id="357" r:id="rId108"/>
    <p:sldId id="358" r:id="rId109"/>
    <p:sldId id="359" r:id="rId110"/>
    <p:sldId id="360" r:id="rId111"/>
    <p:sldId id="361" r:id="rId112"/>
    <p:sldId id="362" r:id="rId113"/>
    <p:sldId id="363" r:id="rId114"/>
    <p:sldId id="364" r:id="rId115"/>
    <p:sldId id="365" r:id="rId116"/>
    <p:sldId id="366" r:id="rId117"/>
    <p:sldId id="367" r:id="rId118"/>
    <p:sldId id="368" r:id="rId119"/>
    <p:sldId id="369" r:id="rId120"/>
    <p:sldId id="370" r:id="rId121"/>
    <p:sldId id="371" r:id="rId122"/>
    <p:sldId id="372" r:id="rId123"/>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GoogleSlidesCustomDataVersion2">
      <go:slidesCustomData xmlns:go="http://customooxmlschemas.google.com/" r:id="rId124" roundtripDataSignature="AMtx7mgLUV/IcarWS9tq22bz1d9Nk8iXx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35427F8-E046-4DD9-B000-9C027CCF1136}">
  <a:tblStyle styleId="{235427F8-E046-4DD9-B000-9C027CCF1136}"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07" Type="http://schemas.openxmlformats.org/officeDocument/2006/relationships/slide" Target="slides/slide101.xml"/><Relationship Id="rId106" Type="http://schemas.openxmlformats.org/officeDocument/2006/relationships/slide" Target="slides/slide100.xml"/><Relationship Id="rId105" Type="http://schemas.openxmlformats.org/officeDocument/2006/relationships/slide" Target="slides/slide99.xml"/><Relationship Id="rId104" Type="http://schemas.openxmlformats.org/officeDocument/2006/relationships/slide" Target="slides/slide98.xml"/><Relationship Id="rId109" Type="http://schemas.openxmlformats.org/officeDocument/2006/relationships/slide" Target="slides/slide103.xml"/><Relationship Id="rId108" Type="http://schemas.openxmlformats.org/officeDocument/2006/relationships/slide" Target="slides/slide102.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103" Type="http://schemas.openxmlformats.org/officeDocument/2006/relationships/slide" Target="slides/slide97.xml"/><Relationship Id="rId102" Type="http://schemas.openxmlformats.org/officeDocument/2006/relationships/slide" Target="slides/slide96.xml"/><Relationship Id="rId101" Type="http://schemas.openxmlformats.org/officeDocument/2006/relationships/slide" Target="slides/slide95.xml"/><Relationship Id="rId100" Type="http://schemas.openxmlformats.org/officeDocument/2006/relationships/slide" Target="slides/slide94.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121" Type="http://schemas.openxmlformats.org/officeDocument/2006/relationships/slide" Target="slides/slide115.xml"/><Relationship Id="rId25" Type="http://schemas.openxmlformats.org/officeDocument/2006/relationships/slide" Target="slides/slide19.xml"/><Relationship Id="rId120" Type="http://schemas.openxmlformats.org/officeDocument/2006/relationships/slide" Target="slides/slide114.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124" Type="http://customschemas.google.com/relationships/presentationmetadata" Target="metadata"/><Relationship Id="rId123" Type="http://schemas.openxmlformats.org/officeDocument/2006/relationships/slide" Target="slides/slide117.xml"/><Relationship Id="rId122" Type="http://schemas.openxmlformats.org/officeDocument/2006/relationships/slide" Target="slides/slide116.xml"/><Relationship Id="rId95" Type="http://schemas.openxmlformats.org/officeDocument/2006/relationships/slide" Target="slides/slide89.xml"/><Relationship Id="rId94" Type="http://schemas.openxmlformats.org/officeDocument/2006/relationships/slide" Target="slides/slide88.xml"/><Relationship Id="rId97" Type="http://schemas.openxmlformats.org/officeDocument/2006/relationships/slide" Target="slides/slide91.xml"/><Relationship Id="rId96" Type="http://schemas.openxmlformats.org/officeDocument/2006/relationships/slide" Target="slides/slide90.xml"/><Relationship Id="rId11" Type="http://schemas.openxmlformats.org/officeDocument/2006/relationships/slide" Target="slides/slide5.xml"/><Relationship Id="rId99" Type="http://schemas.openxmlformats.org/officeDocument/2006/relationships/slide" Target="slides/slide93.xml"/><Relationship Id="rId10" Type="http://schemas.openxmlformats.org/officeDocument/2006/relationships/slide" Target="slides/slide4.xml"/><Relationship Id="rId98" Type="http://schemas.openxmlformats.org/officeDocument/2006/relationships/slide" Target="slides/slide92.xml"/><Relationship Id="rId13" Type="http://schemas.openxmlformats.org/officeDocument/2006/relationships/slide" Target="slides/slide7.xml"/><Relationship Id="rId12" Type="http://schemas.openxmlformats.org/officeDocument/2006/relationships/slide" Target="slides/slide6.xml"/><Relationship Id="rId91" Type="http://schemas.openxmlformats.org/officeDocument/2006/relationships/slide" Target="slides/slide85.xml"/><Relationship Id="rId90" Type="http://schemas.openxmlformats.org/officeDocument/2006/relationships/slide" Target="slides/slide84.xml"/><Relationship Id="rId93" Type="http://schemas.openxmlformats.org/officeDocument/2006/relationships/slide" Target="slides/slide87.xml"/><Relationship Id="rId92" Type="http://schemas.openxmlformats.org/officeDocument/2006/relationships/slide" Target="slides/slide86.xml"/><Relationship Id="rId118" Type="http://schemas.openxmlformats.org/officeDocument/2006/relationships/slide" Target="slides/slide112.xml"/><Relationship Id="rId117" Type="http://schemas.openxmlformats.org/officeDocument/2006/relationships/slide" Target="slides/slide111.xml"/><Relationship Id="rId116" Type="http://schemas.openxmlformats.org/officeDocument/2006/relationships/slide" Target="slides/slide110.xml"/><Relationship Id="rId115" Type="http://schemas.openxmlformats.org/officeDocument/2006/relationships/slide" Target="slides/slide109.xml"/><Relationship Id="rId119" Type="http://schemas.openxmlformats.org/officeDocument/2006/relationships/slide" Target="slides/slide113.xml"/><Relationship Id="rId15" Type="http://schemas.openxmlformats.org/officeDocument/2006/relationships/slide" Target="slides/slide9.xml"/><Relationship Id="rId110" Type="http://schemas.openxmlformats.org/officeDocument/2006/relationships/slide" Target="slides/slide104.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14" Type="http://schemas.openxmlformats.org/officeDocument/2006/relationships/slide" Target="slides/slide108.xml"/><Relationship Id="rId18" Type="http://schemas.openxmlformats.org/officeDocument/2006/relationships/slide" Target="slides/slide12.xml"/><Relationship Id="rId113" Type="http://schemas.openxmlformats.org/officeDocument/2006/relationships/slide" Target="slides/slide107.xml"/><Relationship Id="rId112" Type="http://schemas.openxmlformats.org/officeDocument/2006/relationships/slide" Target="slides/slide106.xml"/><Relationship Id="rId111" Type="http://schemas.openxmlformats.org/officeDocument/2006/relationships/slide" Target="slides/slide105.xml"/><Relationship Id="rId84" Type="http://schemas.openxmlformats.org/officeDocument/2006/relationships/slide" Target="slides/slide78.xml"/><Relationship Id="rId83" Type="http://schemas.openxmlformats.org/officeDocument/2006/relationships/slide" Target="slides/slide77.xml"/><Relationship Id="rId86" Type="http://schemas.openxmlformats.org/officeDocument/2006/relationships/slide" Target="slides/slide80.xml"/><Relationship Id="rId85" Type="http://schemas.openxmlformats.org/officeDocument/2006/relationships/slide" Target="slides/slide79.xml"/><Relationship Id="rId88" Type="http://schemas.openxmlformats.org/officeDocument/2006/relationships/slide" Target="slides/slide82.xml"/><Relationship Id="rId87" Type="http://schemas.openxmlformats.org/officeDocument/2006/relationships/slide" Target="slides/slide81.xml"/><Relationship Id="rId89" Type="http://schemas.openxmlformats.org/officeDocument/2006/relationships/slide" Target="slides/slide83.xml"/><Relationship Id="rId80" Type="http://schemas.openxmlformats.org/officeDocument/2006/relationships/slide" Target="slides/slide74.xml"/><Relationship Id="rId82" Type="http://schemas.openxmlformats.org/officeDocument/2006/relationships/slide" Target="slides/slide76.xml"/><Relationship Id="rId81" Type="http://schemas.openxmlformats.org/officeDocument/2006/relationships/slide" Target="slides/slide75.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73" Type="http://schemas.openxmlformats.org/officeDocument/2006/relationships/slide" Target="slides/slide67.xml"/><Relationship Id="rId72" Type="http://schemas.openxmlformats.org/officeDocument/2006/relationships/slide" Target="slides/slide66.xml"/><Relationship Id="rId75" Type="http://schemas.openxmlformats.org/officeDocument/2006/relationships/slide" Target="slides/slide69.xml"/><Relationship Id="rId74" Type="http://schemas.openxmlformats.org/officeDocument/2006/relationships/slide" Target="slides/slide68.xml"/><Relationship Id="rId77" Type="http://schemas.openxmlformats.org/officeDocument/2006/relationships/slide" Target="slides/slide71.xml"/><Relationship Id="rId76" Type="http://schemas.openxmlformats.org/officeDocument/2006/relationships/slide" Target="slides/slide70.xml"/><Relationship Id="rId79" Type="http://schemas.openxmlformats.org/officeDocument/2006/relationships/slide" Target="slides/slide73.xml"/><Relationship Id="rId78" Type="http://schemas.openxmlformats.org/officeDocument/2006/relationships/slide" Target="slides/slide72.xml"/><Relationship Id="rId71" Type="http://schemas.openxmlformats.org/officeDocument/2006/relationships/slide" Target="slides/slide65.xml"/><Relationship Id="rId70" Type="http://schemas.openxmlformats.org/officeDocument/2006/relationships/slide" Target="slides/slide64.xml"/><Relationship Id="rId62" Type="http://schemas.openxmlformats.org/officeDocument/2006/relationships/slide" Target="slides/slide56.xml"/><Relationship Id="rId61" Type="http://schemas.openxmlformats.org/officeDocument/2006/relationships/slide" Target="slides/slide55.xml"/><Relationship Id="rId64" Type="http://schemas.openxmlformats.org/officeDocument/2006/relationships/slide" Target="slides/slide58.xml"/><Relationship Id="rId63" Type="http://schemas.openxmlformats.org/officeDocument/2006/relationships/slide" Target="slides/slide57.xml"/><Relationship Id="rId66" Type="http://schemas.openxmlformats.org/officeDocument/2006/relationships/slide" Target="slides/slide60.xml"/><Relationship Id="rId65" Type="http://schemas.openxmlformats.org/officeDocument/2006/relationships/slide" Target="slides/slide59.xml"/><Relationship Id="rId68" Type="http://schemas.openxmlformats.org/officeDocument/2006/relationships/slide" Target="slides/slide62.xml"/><Relationship Id="rId67" Type="http://schemas.openxmlformats.org/officeDocument/2006/relationships/slide" Target="slides/slide61.xml"/><Relationship Id="rId60" Type="http://schemas.openxmlformats.org/officeDocument/2006/relationships/slide" Target="slides/slide54.xml"/><Relationship Id="rId69" Type="http://schemas.openxmlformats.org/officeDocument/2006/relationships/slide" Target="slides/slide6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55" Type="http://schemas.openxmlformats.org/officeDocument/2006/relationships/slide" Target="slides/slide49.xml"/><Relationship Id="rId54" Type="http://schemas.openxmlformats.org/officeDocument/2006/relationships/slide" Target="slides/slide48.xml"/><Relationship Id="rId57" Type="http://schemas.openxmlformats.org/officeDocument/2006/relationships/slide" Target="slides/slide51.xml"/><Relationship Id="rId56" Type="http://schemas.openxmlformats.org/officeDocument/2006/relationships/slide" Target="slides/slide50.xml"/><Relationship Id="rId59" Type="http://schemas.openxmlformats.org/officeDocument/2006/relationships/slide" Target="slides/slide53.xml"/><Relationship Id="rId58" Type="http://schemas.openxmlformats.org/officeDocument/2006/relationships/slide" Target="slides/slide5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4" name="Shape 734"/>
        <p:cNvGrpSpPr/>
        <p:nvPr/>
      </p:nvGrpSpPr>
      <p:grpSpPr>
        <a:xfrm>
          <a:off x="0" y="0"/>
          <a:ext cx="0" cy="0"/>
          <a:chOff x="0" y="0"/>
          <a:chExt cx="0" cy="0"/>
        </a:xfrm>
      </p:grpSpPr>
      <p:sp>
        <p:nvSpPr>
          <p:cNvPr id="735" name="Google Shape;735;p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12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1" name="Shape 741"/>
        <p:cNvGrpSpPr/>
        <p:nvPr/>
      </p:nvGrpSpPr>
      <p:grpSpPr>
        <a:xfrm>
          <a:off x="0" y="0"/>
          <a:ext cx="0" cy="0"/>
          <a:chOff x="0" y="0"/>
          <a:chExt cx="0" cy="0"/>
        </a:xfrm>
      </p:grpSpPr>
      <p:sp>
        <p:nvSpPr>
          <p:cNvPr id="742" name="Google Shape;742;p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12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8" name="Shape 748"/>
        <p:cNvGrpSpPr/>
        <p:nvPr/>
      </p:nvGrpSpPr>
      <p:grpSpPr>
        <a:xfrm>
          <a:off x="0" y="0"/>
          <a:ext cx="0" cy="0"/>
          <a:chOff x="0" y="0"/>
          <a:chExt cx="0" cy="0"/>
        </a:xfrm>
      </p:grpSpPr>
      <p:sp>
        <p:nvSpPr>
          <p:cNvPr id="749" name="Google Shape;749;p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12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4" name="Shape 754"/>
        <p:cNvGrpSpPr/>
        <p:nvPr/>
      </p:nvGrpSpPr>
      <p:grpSpPr>
        <a:xfrm>
          <a:off x="0" y="0"/>
          <a:ext cx="0" cy="0"/>
          <a:chOff x="0" y="0"/>
          <a:chExt cx="0" cy="0"/>
        </a:xfrm>
      </p:grpSpPr>
      <p:sp>
        <p:nvSpPr>
          <p:cNvPr id="755" name="Google Shape;755;p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13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0" name="Shape 760"/>
        <p:cNvGrpSpPr/>
        <p:nvPr/>
      </p:nvGrpSpPr>
      <p:grpSpPr>
        <a:xfrm>
          <a:off x="0" y="0"/>
          <a:ext cx="0" cy="0"/>
          <a:chOff x="0" y="0"/>
          <a:chExt cx="0" cy="0"/>
        </a:xfrm>
      </p:grpSpPr>
      <p:sp>
        <p:nvSpPr>
          <p:cNvPr id="761" name="Google Shape;761;p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13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6" name="Shape 766"/>
        <p:cNvGrpSpPr/>
        <p:nvPr/>
      </p:nvGrpSpPr>
      <p:grpSpPr>
        <a:xfrm>
          <a:off x="0" y="0"/>
          <a:ext cx="0" cy="0"/>
          <a:chOff x="0" y="0"/>
          <a:chExt cx="0" cy="0"/>
        </a:xfrm>
      </p:grpSpPr>
      <p:sp>
        <p:nvSpPr>
          <p:cNvPr id="767" name="Google Shape;767;p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13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2" name="Shape 772"/>
        <p:cNvGrpSpPr/>
        <p:nvPr/>
      </p:nvGrpSpPr>
      <p:grpSpPr>
        <a:xfrm>
          <a:off x="0" y="0"/>
          <a:ext cx="0" cy="0"/>
          <a:chOff x="0" y="0"/>
          <a:chExt cx="0" cy="0"/>
        </a:xfrm>
      </p:grpSpPr>
      <p:sp>
        <p:nvSpPr>
          <p:cNvPr id="773" name="Google Shape;773;p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13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9" name="Shape 779"/>
        <p:cNvGrpSpPr/>
        <p:nvPr/>
      </p:nvGrpSpPr>
      <p:grpSpPr>
        <a:xfrm>
          <a:off x="0" y="0"/>
          <a:ext cx="0" cy="0"/>
          <a:chOff x="0" y="0"/>
          <a:chExt cx="0" cy="0"/>
        </a:xfrm>
      </p:grpSpPr>
      <p:sp>
        <p:nvSpPr>
          <p:cNvPr id="780" name="Google Shape;780;p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13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6" name="Shape 786"/>
        <p:cNvGrpSpPr/>
        <p:nvPr/>
      </p:nvGrpSpPr>
      <p:grpSpPr>
        <a:xfrm>
          <a:off x="0" y="0"/>
          <a:ext cx="0" cy="0"/>
          <a:chOff x="0" y="0"/>
          <a:chExt cx="0" cy="0"/>
        </a:xfrm>
      </p:grpSpPr>
      <p:sp>
        <p:nvSpPr>
          <p:cNvPr id="787" name="Google Shape;787;p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13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3" name="Shape 793"/>
        <p:cNvGrpSpPr/>
        <p:nvPr/>
      </p:nvGrpSpPr>
      <p:grpSpPr>
        <a:xfrm>
          <a:off x="0" y="0"/>
          <a:ext cx="0" cy="0"/>
          <a:chOff x="0" y="0"/>
          <a:chExt cx="0" cy="0"/>
        </a:xfrm>
      </p:grpSpPr>
      <p:sp>
        <p:nvSpPr>
          <p:cNvPr id="794" name="Google Shape;794;p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13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0" name="Shape 800"/>
        <p:cNvGrpSpPr/>
        <p:nvPr/>
      </p:nvGrpSpPr>
      <p:grpSpPr>
        <a:xfrm>
          <a:off x="0" y="0"/>
          <a:ext cx="0" cy="0"/>
          <a:chOff x="0" y="0"/>
          <a:chExt cx="0" cy="0"/>
        </a:xfrm>
      </p:grpSpPr>
      <p:sp>
        <p:nvSpPr>
          <p:cNvPr id="801" name="Google Shape;801;p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13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6" name="Shape 806"/>
        <p:cNvGrpSpPr/>
        <p:nvPr/>
      </p:nvGrpSpPr>
      <p:grpSpPr>
        <a:xfrm>
          <a:off x="0" y="0"/>
          <a:ext cx="0" cy="0"/>
          <a:chOff x="0" y="0"/>
          <a:chExt cx="0" cy="0"/>
        </a:xfrm>
      </p:grpSpPr>
      <p:sp>
        <p:nvSpPr>
          <p:cNvPr id="807" name="Google Shape;807;g2f20cba71a2_0_2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808" name="Google Shape;808;g2f20cba71a2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2" name="Shape 812"/>
        <p:cNvGrpSpPr/>
        <p:nvPr/>
      </p:nvGrpSpPr>
      <p:grpSpPr>
        <a:xfrm>
          <a:off x="0" y="0"/>
          <a:ext cx="0" cy="0"/>
          <a:chOff x="0" y="0"/>
          <a:chExt cx="0" cy="0"/>
        </a:xfrm>
      </p:grpSpPr>
      <p:sp>
        <p:nvSpPr>
          <p:cNvPr id="813" name="Google Shape;813;g2f20cba71a2_0_1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814" name="Google Shape;814;g2f20cba71a2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8" name="Shape 818"/>
        <p:cNvGrpSpPr/>
        <p:nvPr/>
      </p:nvGrpSpPr>
      <p:grpSpPr>
        <a:xfrm>
          <a:off x="0" y="0"/>
          <a:ext cx="0" cy="0"/>
          <a:chOff x="0" y="0"/>
          <a:chExt cx="0" cy="0"/>
        </a:xfrm>
      </p:grpSpPr>
      <p:sp>
        <p:nvSpPr>
          <p:cNvPr id="819" name="Google Shape;819;p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13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4" name="Shape 824"/>
        <p:cNvGrpSpPr/>
        <p:nvPr/>
      </p:nvGrpSpPr>
      <p:grpSpPr>
        <a:xfrm>
          <a:off x="0" y="0"/>
          <a:ext cx="0" cy="0"/>
          <a:chOff x="0" y="0"/>
          <a:chExt cx="0" cy="0"/>
        </a:xfrm>
      </p:grpSpPr>
      <p:sp>
        <p:nvSpPr>
          <p:cNvPr id="825" name="Google Shape;825;p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6" name="Google Shape;826;p14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0" name="Shape 830"/>
        <p:cNvGrpSpPr/>
        <p:nvPr/>
      </p:nvGrpSpPr>
      <p:grpSpPr>
        <a:xfrm>
          <a:off x="0" y="0"/>
          <a:ext cx="0" cy="0"/>
          <a:chOff x="0" y="0"/>
          <a:chExt cx="0" cy="0"/>
        </a:xfrm>
      </p:grpSpPr>
      <p:sp>
        <p:nvSpPr>
          <p:cNvPr id="831" name="Google Shape;831;p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14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6" name="Shape 836"/>
        <p:cNvGrpSpPr/>
        <p:nvPr/>
      </p:nvGrpSpPr>
      <p:grpSpPr>
        <a:xfrm>
          <a:off x="0" y="0"/>
          <a:ext cx="0" cy="0"/>
          <a:chOff x="0" y="0"/>
          <a:chExt cx="0" cy="0"/>
        </a:xfrm>
      </p:grpSpPr>
      <p:sp>
        <p:nvSpPr>
          <p:cNvPr id="837" name="Google Shape;837;p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14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2" name="Shape 842"/>
        <p:cNvGrpSpPr/>
        <p:nvPr/>
      </p:nvGrpSpPr>
      <p:grpSpPr>
        <a:xfrm>
          <a:off x="0" y="0"/>
          <a:ext cx="0" cy="0"/>
          <a:chOff x="0" y="0"/>
          <a:chExt cx="0" cy="0"/>
        </a:xfrm>
      </p:grpSpPr>
      <p:sp>
        <p:nvSpPr>
          <p:cNvPr id="843" name="Google Shape;843;g2f20cba71a2_0_2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844" name="Google Shape;844;g2f20cba71a2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5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5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5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p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5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p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5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p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5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p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6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p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6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p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6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p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6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p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6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p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6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p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6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p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6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p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6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p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6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p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7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p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7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p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7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p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7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p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7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p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7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p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7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p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7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p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7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p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7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p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8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p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8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p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8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p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8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g2f5781f6c9e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14" name="Google Shape;414;g2f5781f6c9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 name="Shape 419"/>
        <p:cNvGrpSpPr/>
        <p:nvPr/>
      </p:nvGrpSpPr>
      <p:grpSpPr>
        <a:xfrm>
          <a:off x="0" y="0"/>
          <a:ext cx="0" cy="0"/>
          <a:chOff x="0" y="0"/>
          <a:chExt cx="0" cy="0"/>
        </a:xfrm>
      </p:grpSpPr>
      <p:sp>
        <p:nvSpPr>
          <p:cNvPr id="420" name="Google Shape;420;g2f5781f6c9e_0_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21" name="Google Shape;421;g2f5781f6c9e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p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8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2" name="Shape 432"/>
        <p:cNvGrpSpPr/>
        <p:nvPr/>
      </p:nvGrpSpPr>
      <p:grpSpPr>
        <a:xfrm>
          <a:off x="0" y="0"/>
          <a:ext cx="0" cy="0"/>
          <a:chOff x="0" y="0"/>
          <a:chExt cx="0" cy="0"/>
        </a:xfrm>
      </p:grpSpPr>
      <p:sp>
        <p:nvSpPr>
          <p:cNvPr id="433" name="Google Shape;433;p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8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8" name="Shape 438"/>
        <p:cNvGrpSpPr/>
        <p:nvPr/>
      </p:nvGrpSpPr>
      <p:grpSpPr>
        <a:xfrm>
          <a:off x="0" y="0"/>
          <a:ext cx="0" cy="0"/>
          <a:chOff x="0" y="0"/>
          <a:chExt cx="0" cy="0"/>
        </a:xfrm>
      </p:grpSpPr>
      <p:sp>
        <p:nvSpPr>
          <p:cNvPr id="439" name="Google Shape;439;p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8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5" name="Shape 445"/>
        <p:cNvGrpSpPr/>
        <p:nvPr/>
      </p:nvGrpSpPr>
      <p:grpSpPr>
        <a:xfrm>
          <a:off x="0" y="0"/>
          <a:ext cx="0" cy="0"/>
          <a:chOff x="0" y="0"/>
          <a:chExt cx="0" cy="0"/>
        </a:xfrm>
      </p:grpSpPr>
      <p:sp>
        <p:nvSpPr>
          <p:cNvPr id="446" name="Google Shape;446;p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8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1" name="Shape 451"/>
        <p:cNvGrpSpPr/>
        <p:nvPr/>
      </p:nvGrpSpPr>
      <p:grpSpPr>
        <a:xfrm>
          <a:off x="0" y="0"/>
          <a:ext cx="0" cy="0"/>
          <a:chOff x="0" y="0"/>
          <a:chExt cx="0" cy="0"/>
        </a:xfrm>
      </p:grpSpPr>
      <p:sp>
        <p:nvSpPr>
          <p:cNvPr id="452" name="Google Shape;452;g2f20cba71a2_0_3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53" name="Google Shape;453;g2f20cba71a2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7" name="Shape 457"/>
        <p:cNvGrpSpPr/>
        <p:nvPr/>
      </p:nvGrpSpPr>
      <p:grpSpPr>
        <a:xfrm>
          <a:off x="0" y="0"/>
          <a:ext cx="0" cy="0"/>
          <a:chOff x="0" y="0"/>
          <a:chExt cx="0" cy="0"/>
        </a:xfrm>
      </p:grpSpPr>
      <p:sp>
        <p:nvSpPr>
          <p:cNvPr id="458" name="Google Shape;458;p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8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3" name="Shape 463"/>
        <p:cNvGrpSpPr/>
        <p:nvPr/>
      </p:nvGrpSpPr>
      <p:grpSpPr>
        <a:xfrm>
          <a:off x="0" y="0"/>
          <a:ext cx="0" cy="0"/>
          <a:chOff x="0" y="0"/>
          <a:chExt cx="0" cy="0"/>
        </a:xfrm>
      </p:grpSpPr>
      <p:sp>
        <p:nvSpPr>
          <p:cNvPr id="464" name="Google Shape;464;g2f20cba71a2_0_4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65" name="Google Shape;465;g2f20cba71a2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0" name="Shape 470"/>
        <p:cNvGrpSpPr/>
        <p:nvPr/>
      </p:nvGrpSpPr>
      <p:grpSpPr>
        <a:xfrm>
          <a:off x="0" y="0"/>
          <a:ext cx="0" cy="0"/>
          <a:chOff x="0" y="0"/>
          <a:chExt cx="0" cy="0"/>
        </a:xfrm>
      </p:grpSpPr>
      <p:sp>
        <p:nvSpPr>
          <p:cNvPr id="471" name="Google Shape;471;g2f20cba71a2_0_4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72" name="Google Shape;472;g2f20cba71a2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7" name="Shape 477"/>
        <p:cNvGrpSpPr/>
        <p:nvPr/>
      </p:nvGrpSpPr>
      <p:grpSpPr>
        <a:xfrm>
          <a:off x="0" y="0"/>
          <a:ext cx="0" cy="0"/>
          <a:chOff x="0" y="0"/>
          <a:chExt cx="0" cy="0"/>
        </a:xfrm>
      </p:grpSpPr>
      <p:sp>
        <p:nvSpPr>
          <p:cNvPr id="478" name="Google Shape;478;g2f20cba71a2_0_5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79" name="Google Shape;479;g2f20cba71a2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4" name="Shape 484"/>
        <p:cNvGrpSpPr/>
        <p:nvPr/>
      </p:nvGrpSpPr>
      <p:grpSpPr>
        <a:xfrm>
          <a:off x="0" y="0"/>
          <a:ext cx="0" cy="0"/>
          <a:chOff x="0" y="0"/>
          <a:chExt cx="0" cy="0"/>
        </a:xfrm>
      </p:grpSpPr>
      <p:sp>
        <p:nvSpPr>
          <p:cNvPr id="485" name="Google Shape;485;p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8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0" name="Shape 490"/>
        <p:cNvGrpSpPr/>
        <p:nvPr/>
      </p:nvGrpSpPr>
      <p:grpSpPr>
        <a:xfrm>
          <a:off x="0" y="0"/>
          <a:ext cx="0" cy="0"/>
          <a:chOff x="0" y="0"/>
          <a:chExt cx="0" cy="0"/>
        </a:xfrm>
      </p:grpSpPr>
      <p:sp>
        <p:nvSpPr>
          <p:cNvPr id="491" name="Google Shape;491;p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9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6" name="Shape 496"/>
        <p:cNvGrpSpPr/>
        <p:nvPr/>
      </p:nvGrpSpPr>
      <p:grpSpPr>
        <a:xfrm>
          <a:off x="0" y="0"/>
          <a:ext cx="0" cy="0"/>
          <a:chOff x="0" y="0"/>
          <a:chExt cx="0" cy="0"/>
        </a:xfrm>
      </p:grpSpPr>
      <p:sp>
        <p:nvSpPr>
          <p:cNvPr id="497" name="Google Shape;497;p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9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2" name="Shape 502"/>
        <p:cNvGrpSpPr/>
        <p:nvPr/>
      </p:nvGrpSpPr>
      <p:grpSpPr>
        <a:xfrm>
          <a:off x="0" y="0"/>
          <a:ext cx="0" cy="0"/>
          <a:chOff x="0" y="0"/>
          <a:chExt cx="0" cy="0"/>
        </a:xfrm>
      </p:grpSpPr>
      <p:sp>
        <p:nvSpPr>
          <p:cNvPr id="503" name="Google Shape;503;p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9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8" name="Shape 508"/>
        <p:cNvGrpSpPr/>
        <p:nvPr/>
      </p:nvGrpSpPr>
      <p:grpSpPr>
        <a:xfrm>
          <a:off x="0" y="0"/>
          <a:ext cx="0" cy="0"/>
          <a:chOff x="0" y="0"/>
          <a:chExt cx="0" cy="0"/>
        </a:xfrm>
      </p:grpSpPr>
      <p:sp>
        <p:nvSpPr>
          <p:cNvPr id="509" name="Google Shape;509;p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9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4" name="Shape 514"/>
        <p:cNvGrpSpPr/>
        <p:nvPr/>
      </p:nvGrpSpPr>
      <p:grpSpPr>
        <a:xfrm>
          <a:off x="0" y="0"/>
          <a:ext cx="0" cy="0"/>
          <a:chOff x="0" y="0"/>
          <a:chExt cx="0" cy="0"/>
        </a:xfrm>
      </p:grpSpPr>
      <p:sp>
        <p:nvSpPr>
          <p:cNvPr id="515" name="Google Shape;515;p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9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0" name="Shape 520"/>
        <p:cNvGrpSpPr/>
        <p:nvPr/>
      </p:nvGrpSpPr>
      <p:grpSpPr>
        <a:xfrm>
          <a:off x="0" y="0"/>
          <a:ext cx="0" cy="0"/>
          <a:chOff x="0" y="0"/>
          <a:chExt cx="0" cy="0"/>
        </a:xfrm>
      </p:grpSpPr>
      <p:sp>
        <p:nvSpPr>
          <p:cNvPr id="521" name="Google Shape;521;p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9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6" name="Shape 526"/>
        <p:cNvGrpSpPr/>
        <p:nvPr/>
      </p:nvGrpSpPr>
      <p:grpSpPr>
        <a:xfrm>
          <a:off x="0" y="0"/>
          <a:ext cx="0" cy="0"/>
          <a:chOff x="0" y="0"/>
          <a:chExt cx="0" cy="0"/>
        </a:xfrm>
      </p:grpSpPr>
      <p:sp>
        <p:nvSpPr>
          <p:cNvPr id="527" name="Google Shape;527;p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9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2" name="Shape 532"/>
        <p:cNvGrpSpPr/>
        <p:nvPr/>
      </p:nvGrpSpPr>
      <p:grpSpPr>
        <a:xfrm>
          <a:off x="0" y="0"/>
          <a:ext cx="0" cy="0"/>
          <a:chOff x="0" y="0"/>
          <a:chExt cx="0" cy="0"/>
        </a:xfrm>
      </p:grpSpPr>
      <p:sp>
        <p:nvSpPr>
          <p:cNvPr id="533" name="Google Shape;533;p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9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8" name="Shape 538"/>
        <p:cNvGrpSpPr/>
        <p:nvPr/>
      </p:nvGrpSpPr>
      <p:grpSpPr>
        <a:xfrm>
          <a:off x="0" y="0"/>
          <a:ext cx="0" cy="0"/>
          <a:chOff x="0" y="0"/>
          <a:chExt cx="0" cy="0"/>
        </a:xfrm>
      </p:grpSpPr>
      <p:sp>
        <p:nvSpPr>
          <p:cNvPr id="539" name="Google Shape;539;p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9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4" name="Shape 544"/>
        <p:cNvGrpSpPr/>
        <p:nvPr/>
      </p:nvGrpSpPr>
      <p:grpSpPr>
        <a:xfrm>
          <a:off x="0" y="0"/>
          <a:ext cx="0" cy="0"/>
          <a:chOff x="0" y="0"/>
          <a:chExt cx="0" cy="0"/>
        </a:xfrm>
      </p:grpSpPr>
      <p:sp>
        <p:nvSpPr>
          <p:cNvPr id="545" name="Google Shape;545;p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9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0" name="Shape 550"/>
        <p:cNvGrpSpPr/>
        <p:nvPr/>
      </p:nvGrpSpPr>
      <p:grpSpPr>
        <a:xfrm>
          <a:off x="0" y="0"/>
          <a:ext cx="0" cy="0"/>
          <a:chOff x="0" y="0"/>
          <a:chExt cx="0" cy="0"/>
        </a:xfrm>
      </p:grpSpPr>
      <p:sp>
        <p:nvSpPr>
          <p:cNvPr id="551" name="Google Shape;551;p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10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6" name="Shape 556"/>
        <p:cNvGrpSpPr/>
        <p:nvPr/>
      </p:nvGrpSpPr>
      <p:grpSpPr>
        <a:xfrm>
          <a:off x="0" y="0"/>
          <a:ext cx="0" cy="0"/>
          <a:chOff x="0" y="0"/>
          <a:chExt cx="0" cy="0"/>
        </a:xfrm>
      </p:grpSpPr>
      <p:sp>
        <p:nvSpPr>
          <p:cNvPr id="557" name="Google Shape;557;p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10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2" name="Shape 562"/>
        <p:cNvGrpSpPr/>
        <p:nvPr/>
      </p:nvGrpSpPr>
      <p:grpSpPr>
        <a:xfrm>
          <a:off x="0" y="0"/>
          <a:ext cx="0" cy="0"/>
          <a:chOff x="0" y="0"/>
          <a:chExt cx="0" cy="0"/>
        </a:xfrm>
      </p:grpSpPr>
      <p:sp>
        <p:nvSpPr>
          <p:cNvPr id="563" name="Google Shape;563;p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10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8" name="Shape 568"/>
        <p:cNvGrpSpPr/>
        <p:nvPr/>
      </p:nvGrpSpPr>
      <p:grpSpPr>
        <a:xfrm>
          <a:off x="0" y="0"/>
          <a:ext cx="0" cy="0"/>
          <a:chOff x="0" y="0"/>
          <a:chExt cx="0" cy="0"/>
        </a:xfrm>
      </p:grpSpPr>
      <p:sp>
        <p:nvSpPr>
          <p:cNvPr id="569" name="Google Shape;569;g2f20cba71a2_0_3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70" name="Google Shape;570;g2f20cba71a2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4" name="Shape 574"/>
        <p:cNvGrpSpPr/>
        <p:nvPr/>
      </p:nvGrpSpPr>
      <p:grpSpPr>
        <a:xfrm>
          <a:off x="0" y="0"/>
          <a:ext cx="0" cy="0"/>
          <a:chOff x="0" y="0"/>
          <a:chExt cx="0" cy="0"/>
        </a:xfrm>
      </p:grpSpPr>
      <p:sp>
        <p:nvSpPr>
          <p:cNvPr id="575" name="Google Shape;575;p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10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0" name="Shape 580"/>
        <p:cNvGrpSpPr/>
        <p:nvPr/>
      </p:nvGrpSpPr>
      <p:grpSpPr>
        <a:xfrm>
          <a:off x="0" y="0"/>
          <a:ext cx="0" cy="0"/>
          <a:chOff x="0" y="0"/>
          <a:chExt cx="0" cy="0"/>
        </a:xfrm>
      </p:grpSpPr>
      <p:sp>
        <p:nvSpPr>
          <p:cNvPr id="581" name="Google Shape;581;p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10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6" name="Shape 586"/>
        <p:cNvGrpSpPr/>
        <p:nvPr/>
      </p:nvGrpSpPr>
      <p:grpSpPr>
        <a:xfrm>
          <a:off x="0" y="0"/>
          <a:ext cx="0" cy="0"/>
          <a:chOff x="0" y="0"/>
          <a:chExt cx="0" cy="0"/>
        </a:xfrm>
      </p:grpSpPr>
      <p:sp>
        <p:nvSpPr>
          <p:cNvPr id="587" name="Google Shape;587;p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10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2" name="Shape 592"/>
        <p:cNvGrpSpPr/>
        <p:nvPr/>
      </p:nvGrpSpPr>
      <p:grpSpPr>
        <a:xfrm>
          <a:off x="0" y="0"/>
          <a:ext cx="0" cy="0"/>
          <a:chOff x="0" y="0"/>
          <a:chExt cx="0" cy="0"/>
        </a:xfrm>
      </p:grpSpPr>
      <p:sp>
        <p:nvSpPr>
          <p:cNvPr id="593" name="Google Shape;593;p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10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8" name="Shape 598"/>
        <p:cNvGrpSpPr/>
        <p:nvPr/>
      </p:nvGrpSpPr>
      <p:grpSpPr>
        <a:xfrm>
          <a:off x="0" y="0"/>
          <a:ext cx="0" cy="0"/>
          <a:chOff x="0" y="0"/>
          <a:chExt cx="0" cy="0"/>
        </a:xfrm>
      </p:grpSpPr>
      <p:sp>
        <p:nvSpPr>
          <p:cNvPr id="599" name="Google Shape;599;p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10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4" name="Shape 604"/>
        <p:cNvGrpSpPr/>
        <p:nvPr/>
      </p:nvGrpSpPr>
      <p:grpSpPr>
        <a:xfrm>
          <a:off x="0" y="0"/>
          <a:ext cx="0" cy="0"/>
          <a:chOff x="0" y="0"/>
          <a:chExt cx="0" cy="0"/>
        </a:xfrm>
      </p:grpSpPr>
      <p:sp>
        <p:nvSpPr>
          <p:cNvPr id="605" name="Google Shape;605;p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10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1" name="Shape 611"/>
        <p:cNvGrpSpPr/>
        <p:nvPr/>
      </p:nvGrpSpPr>
      <p:grpSpPr>
        <a:xfrm>
          <a:off x="0" y="0"/>
          <a:ext cx="0" cy="0"/>
          <a:chOff x="0" y="0"/>
          <a:chExt cx="0" cy="0"/>
        </a:xfrm>
      </p:grpSpPr>
      <p:sp>
        <p:nvSpPr>
          <p:cNvPr id="612" name="Google Shape;612;p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10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8" name="Shape 618"/>
        <p:cNvGrpSpPr/>
        <p:nvPr/>
      </p:nvGrpSpPr>
      <p:grpSpPr>
        <a:xfrm>
          <a:off x="0" y="0"/>
          <a:ext cx="0" cy="0"/>
          <a:chOff x="0" y="0"/>
          <a:chExt cx="0" cy="0"/>
        </a:xfrm>
      </p:grpSpPr>
      <p:sp>
        <p:nvSpPr>
          <p:cNvPr id="619" name="Google Shape;619;p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1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5" name="Shape 625"/>
        <p:cNvGrpSpPr/>
        <p:nvPr/>
      </p:nvGrpSpPr>
      <p:grpSpPr>
        <a:xfrm>
          <a:off x="0" y="0"/>
          <a:ext cx="0" cy="0"/>
          <a:chOff x="0" y="0"/>
          <a:chExt cx="0" cy="0"/>
        </a:xfrm>
      </p:grpSpPr>
      <p:sp>
        <p:nvSpPr>
          <p:cNvPr id="626" name="Google Shape;626;p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1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2" name="Shape 632"/>
        <p:cNvGrpSpPr/>
        <p:nvPr/>
      </p:nvGrpSpPr>
      <p:grpSpPr>
        <a:xfrm>
          <a:off x="0" y="0"/>
          <a:ext cx="0" cy="0"/>
          <a:chOff x="0" y="0"/>
          <a:chExt cx="0" cy="0"/>
        </a:xfrm>
      </p:grpSpPr>
      <p:sp>
        <p:nvSpPr>
          <p:cNvPr id="633" name="Google Shape;633;p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1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9" name="Shape 639"/>
        <p:cNvGrpSpPr/>
        <p:nvPr/>
      </p:nvGrpSpPr>
      <p:grpSpPr>
        <a:xfrm>
          <a:off x="0" y="0"/>
          <a:ext cx="0" cy="0"/>
          <a:chOff x="0" y="0"/>
          <a:chExt cx="0" cy="0"/>
        </a:xfrm>
      </p:grpSpPr>
      <p:sp>
        <p:nvSpPr>
          <p:cNvPr id="640" name="Google Shape;640;p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1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6" name="Shape 646"/>
        <p:cNvGrpSpPr/>
        <p:nvPr/>
      </p:nvGrpSpPr>
      <p:grpSpPr>
        <a:xfrm>
          <a:off x="0" y="0"/>
          <a:ext cx="0" cy="0"/>
          <a:chOff x="0" y="0"/>
          <a:chExt cx="0" cy="0"/>
        </a:xfrm>
      </p:grpSpPr>
      <p:sp>
        <p:nvSpPr>
          <p:cNvPr id="647" name="Google Shape;647;p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1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3" name="Shape 653"/>
        <p:cNvGrpSpPr/>
        <p:nvPr/>
      </p:nvGrpSpPr>
      <p:grpSpPr>
        <a:xfrm>
          <a:off x="0" y="0"/>
          <a:ext cx="0" cy="0"/>
          <a:chOff x="0" y="0"/>
          <a:chExt cx="0" cy="0"/>
        </a:xfrm>
      </p:grpSpPr>
      <p:sp>
        <p:nvSpPr>
          <p:cNvPr id="654" name="Google Shape;654;p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1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0" name="Shape 660"/>
        <p:cNvGrpSpPr/>
        <p:nvPr/>
      </p:nvGrpSpPr>
      <p:grpSpPr>
        <a:xfrm>
          <a:off x="0" y="0"/>
          <a:ext cx="0" cy="0"/>
          <a:chOff x="0" y="0"/>
          <a:chExt cx="0" cy="0"/>
        </a:xfrm>
      </p:grpSpPr>
      <p:sp>
        <p:nvSpPr>
          <p:cNvPr id="661" name="Google Shape;661;p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1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6" name="Shape 666"/>
        <p:cNvGrpSpPr/>
        <p:nvPr/>
      </p:nvGrpSpPr>
      <p:grpSpPr>
        <a:xfrm>
          <a:off x="0" y="0"/>
          <a:ext cx="0" cy="0"/>
          <a:chOff x="0" y="0"/>
          <a:chExt cx="0" cy="0"/>
        </a:xfrm>
      </p:grpSpPr>
      <p:sp>
        <p:nvSpPr>
          <p:cNvPr id="667" name="Google Shape;667;p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1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3" name="Shape 673"/>
        <p:cNvGrpSpPr/>
        <p:nvPr/>
      </p:nvGrpSpPr>
      <p:grpSpPr>
        <a:xfrm>
          <a:off x="0" y="0"/>
          <a:ext cx="0" cy="0"/>
          <a:chOff x="0" y="0"/>
          <a:chExt cx="0" cy="0"/>
        </a:xfrm>
      </p:grpSpPr>
      <p:sp>
        <p:nvSpPr>
          <p:cNvPr id="674" name="Google Shape;674;p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1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0" name="Shape 680"/>
        <p:cNvGrpSpPr/>
        <p:nvPr/>
      </p:nvGrpSpPr>
      <p:grpSpPr>
        <a:xfrm>
          <a:off x="0" y="0"/>
          <a:ext cx="0" cy="0"/>
          <a:chOff x="0" y="0"/>
          <a:chExt cx="0" cy="0"/>
        </a:xfrm>
      </p:grpSpPr>
      <p:sp>
        <p:nvSpPr>
          <p:cNvPr id="681" name="Google Shape;681;p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1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7" name="Shape 687"/>
        <p:cNvGrpSpPr/>
        <p:nvPr/>
      </p:nvGrpSpPr>
      <p:grpSpPr>
        <a:xfrm>
          <a:off x="0" y="0"/>
          <a:ext cx="0" cy="0"/>
          <a:chOff x="0" y="0"/>
          <a:chExt cx="0" cy="0"/>
        </a:xfrm>
      </p:grpSpPr>
      <p:sp>
        <p:nvSpPr>
          <p:cNvPr id="688" name="Google Shape;688;p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1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4" name="Shape 694"/>
        <p:cNvGrpSpPr/>
        <p:nvPr/>
      </p:nvGrpSpPr>
      <p:grpSpPr>
        <a:xfrm>
          <a:off x="0" y="0"/>
          <a:ext cx="0" cy="0"/>
          <a:chOff x="0" y="0"/>
          <a:chExt cx="0" cy="0"/>
        </a:xfrm>
      </p:grpSpPr>
      <p:sp>
        <p:nvSpPr>
          <p:cNvPr id="695" name="Google Shape;695;p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1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1" name="Shape 701"/>
        <p:cNvGrpSpPr/>
        <p:nvPr/>
      </p:nvGrpSpPr>
      <p:grpSpPr>
        <a:xfrm>
          <a:off x="0" y="0"/>
          <a:ext cx="0" cy="0"/>
          <a:chOff x="0" y="0"/>
          <a:chExt cx="0" cy="0"/>
        </a:xfrm>
      </p:grpSpPr>
      <p:sp>
        <p:nvSpPr>
          <p:cNvPr id="702" name="Google Shape;702;p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1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8" name="Shape 708"/>
        <p:cNvGrpSpPr/>
        <p:nvPr/>
      </p:nvGrpSpPr>
      <p:grpSpPr>
        <a:xfrm>
          <a:off x="0" y="0"/>
          <a:ext cx="0" cy="0"/>
          <a:chOff x="0" y="0"/>
          <a:chExt cx="0" cy="0"/>
        </a:xfrm>
      </p:grpSpPr>
      <p:sp>
        <p:nvSpPr>
          <p:cNvPr id="709" name="Google Shape;709;p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1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4" name="Shape 714"/>
        <p:cNvGrpSpPr/>
        <p:nvPr/>
      </p:nvGrpSpPr>
      <p:grpSpPr>
        <a:xfrm>
          <a:off x="0" y="0"/>
          <a:ext cx="0" cy="0"/>
          <a:chOff x="0" y="0"/>
          <a:chExt cx="0" cy="0"/>
        </a:xfrm>
      </p:grpSpPr>
      <p:sp>
        <p:nvSpPr>
          <p:cNvPr id="715" name="Google Shape;715;p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1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0" name="Shape 720"/>
        <p:cNvGrpSpPr/>
        <p:nvPr/>
      </p:nvGrpSpPr>
      <p:grpSpPr>
        <a:xfrm>
          <a:off x="0" y="0"/>
          <a:ext cx="0" cy="0"/>
          <a:chOff x="0" y="0"/>
          <a:chExt cx="0" cy="0"/>
        </a:xfrm>
      </p:grpSpPr>
      <p:sp>
        <p:nvSpPr>
          <p:cNvPr id="721" name="Google Shape;721;p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1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7" name="Shape 727"/>
        <p:cNvGrpSpPr/>
        <p:nvPr/>
      </p:nvGrpSpPr>
      <p:grpSpPr>
        <a:xfrm>
          <a:off x="0" y="0"/>
          <a:ext cx="0" cy="0"/>
          <a:chOff x="0" y="0"/>
          <a:chExt cx="0" cy="0"/>
        </a:xfrm>
      </p:grpSpPr>
      <p:sp>
        <p:nvSpPr>
          <p:cNvPr id="728" name="Google Shape;728;p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12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144"/>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144"/>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14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14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14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5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53"/>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15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5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5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54"/>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54"/>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15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5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5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14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14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14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14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14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3" name="Shape 23"/>
        <p:cNvGrpSpPr/>
        <p:nvPr/>
      </p:nvGrpSpPr>
      <p:grpSpPr>
        <a:xfrm>
          <a:off x="0" y="0"/>
          <a:ext cx="0" cy="0"/>
          <a:chOff x="0" y="0"/>
          <a:chExt cx="0" cy="0"/>
        </a:xfrm>
      </p:grpSpPr>
      <p:sp>
        <p:nvSpPr>
          <p:cNvPr id="24" name="Google Shape;24;p14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146"/>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6" name="Google Shape;26;p146"/>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7" name="Google Shape;27;p14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14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14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0" name="Shape 30"/>
        <p:cNvGrpSpPr/>
        <p:nvPr/>
      </p:nvGrpSpPr>
      <p:grpSpPr>
        <a:xfrm>
          <a:off x="0" y="0"/>
          <a:ext cx="0" cy="0"/>
          <a:chOff x="0" y="0"/>
          <a:chExt cx="0" cy="0"/>
        </a:xfrm>
      </p:grpSpPr>
      <p:sp>
        <p:nvSpPr>
          <p:cNvPr id="31" name="Google Shape;31;p14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14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14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4" name="Shape 34"/>
        <p:cNvGrpSpPr/>
        <p:nvPr/>
      </p:nvGrpSpPr>
      <p:grpSpPr>
        <a:xfrm>
          <a:off x="0" y="0"/>
          <a:ext cx="0" cy="0"/>
          <a:chOff x="0" y="0"/>
          <a:chExt cx="0" cy="0"/>
        </a:xfrm>
      </p:grpSpPr>
      <p:sp>
        <p:nvSpPr>
          <p:cNvPr id="35" name="Google Shape;35;p148"/>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6" name="Google Shape;36;p148"/>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7" name="Google Shape;37;p14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14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14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149"/>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149"/>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149"/>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149"/>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149"/>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14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14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4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15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15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5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5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151"/>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151"/>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151"/>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15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15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15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52"/>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52"/>
          <p:cNvSpPr/>
          <p:nvPr>
            <p:ph idx="2" type="pic"/>
          </p:nvPr>
        </p:nvSpPr>
        <p:spPr>
          <a:xfrm>
            <a:off x="5183188" y="987425"/>
            <a:ext cx="6172200" cy="4873625"/>
          </a:xfrm>
          <a:prstGeom prst="rect">
            <a:avLst/>
          </a:prstGeom>
          <a:noFill/>
          <a:ln>
            <a:noFill/>
          </a:ln>
        </p:spPr>
      </p:sp>
      <p:sp>
        <p:nvSpPr>
          <p:cNvPr id="64" name="Google Shape;64;p152"/>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15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5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5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4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4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4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4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4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0.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1.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3.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4.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5.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6.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8.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0.xml"/><Relationship Id="rId3" Type="http://schemas.openxmlformats.org/officeDocument/2006/relationships/hyperlink" Target="https://www.geeksforgeeks.org/virtual-functions-and-runtime-polymorphism-in-c-set-1-introduction/" TargetMode="External"/><Relationship Id="rId4" Type="http://schemas.openxmlformats.org/officeDocument/2006/relationships/hyperlink" Target="https://www.geeksforgeeks.org/override-keyword-c/" TargetMode="Externa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1.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3.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4.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5.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6.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6.xml"/><Relationship Id="rId3" Type="http://schemas.openxmlformats.org/officeDocument/2006/relationships/image" Target="../media/image2.jp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 Id="rId3" Type="http://schemas.openxmlformats.org/officeDocument/2006/relationships/image" Target="../media/image3.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 Id="rId3" Type="http://schemas.openxmlformats.org/officeDocument/2006/relationships/hyperlink" Target="https://www.geeksforgeeks.org/function-overloading-c/" TargetMode="Externa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 Id="rId3" Type="http://schemas.openxmlformats.org/officeDocument/2006/relationships/image" Target="../media/image5.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 Id="rId3" Type="http://schemas.openxmlformats.org/officeDocument/2006/relationships/image" Target="../media/image4.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6.xml"/><Relationship Id="rId3" Type="http://schemas.openxmlformats.org/officeDocument/2006/relationships/hyperlink" Target="https://www.geeksforgeeks.org/operator-overloading-c/" TargetMode="Externa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7.xml"/><Relationship Id="rId3" Type="http://schemas.openxmlformats.org/officeDocument/2006/relationships/hyperlink" Target="http://en.wikipedia.org/wiki/Arity" TargetMode="External"/><Relationship Id="rId4" Type="http://schemas.openxmlformats.org/officeDocument/2006/relationships/hyperlink" Target="http://en.wikipedia.org/wiki/Arity" TargetMode="Externa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8.xml"/><Relationship Id="rId3" Type="http://schemas.openxmlformats.org/officeDocument/2006/relationships/hyperlink" Target="https://www.tutorialspoint.com/cplusplus/increment_decrement_operators_overloading.htm" TargetMode="Externa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8.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0.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5.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6.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8.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txBox="1"/>
          <p:nvPr>
            <p:ph type="ctrTitle"/>
          </p:nvPr>
        </p:nvSpPr>
        <p:spPr>
          <a:xfrm>
            <a:off x="1524000" y="451413"/>
            <a:ext cx="9144000" cy="3058550"/>
          </a:xfrm>
          <a:prstGeom prst="rect">
            <a:avLst/>
          </a:prstGeom>
          <a:noFill/>
          <a:ln>
            <a:noFill/>
          </a:ln>
        </p:spPr>
        <p:txBody>
          <a:bodyPr anchorCtr="0" anchor="b" bIns="45700" lIns="91425" spcFirstLastPara="1" rIns="91425" wrap="square" tIns="45700">
            <a:normAutofit fontScale="90000"/>
          </a:bodyPr>
          <a:lstStyle/>
          <a:p>
            <a:pPr indent="0" lvl="0" marL="0" rtl="0" algn="ctr">
              <a:lnSpc>
                <a:spcPct val="90000"/>
              </a:lnSpc>
              <a:spcBef>
                <a:spcPts val="0"/>
              </a:spcBef>
              <a:spcAft>
                <a:spcPts val="0"/>
              </a:spcAft>
              <a:buClr>
                <a:schemeClr val="dk1"/>
              </a:buClr>
              <a:buSzPct val="100000"/>
              <a:buFont typeface="Calibri"/>
              <a:buNone/>
            </a:pPr>
            <a:br>
              <a:rPr b="1" lang="en-IN"/>
            </a:br>
            <a:br>
              <a:rPr b="1" lang="en-IN"/>
            </a:br>
            <a:br>
              <a:rPr b="1" lang="en-IN"/>
            </a:br>
            <a:br>
              <a:rPr b="1" lang="en-IN"/>
            </a:br>
            <a:br>
              <a:rPr b="1" lang="en-IN"/>
            </a:br>
            <a:br>
              <a:rPr b="1" lang="en-IN"/>
            </a:br>
            <a:r>
              <a:rPr b="1" lang="en-IN"/>
              <a:t>Course Title : OBJECT ORIENTED </a:t>
            </a:r>
            <a:br>
              <a:rPr lang="en-IN"/>
            </a:br>
            <a:r>
              <a:rPr b="1" lang="en-IN"/>
              <a:t>PROGRAMMING USING C++</a:t>
            </a:r>
            <a:br>
              <a:rPr b="1" lang="en-IN"/>
            </a:br>
            <a:r>
              <a:rPr b="1" lang="en-IN"/>
              <a:t>Course Code: 313304</a:t>
            </a:r>
            <a:br>
              <a:rPr b="1" lang="en-IN"/>
            </a:br>
            <a:endParaRPr/>
          </a:p>
        </p:txBody>
      </p:sp>
      <p:sp>
        <p:nvSpPr>
          <p:cNvPr id="85" name="Google Shape;85;p1"/>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rPr b="1" lang="en-IN"/>
              <a:t>By: Suwarna Nimkarde</a:t>
            </a:r>
            <a:endParaRPr/>
          </a:p>
          <a:p>
            <a:pPr indent="0" lvl="0" marL="0" rtl="0" algn="ctr">
              <a:lnSpc>
                <a:spcPct val="90000"/>
              </a:lnSpc>
              <a:spcBef>
                <a:spcPts val="1000"/>
              </a:spcBef>
              <a:spcAft>
                <a:spcPts val="0"/>
              </a:spcAft>
              <a:buClr>
                <a:schemeClr val="dk1"/>
              </a:buClr>
              <a:buSzPts val="2400"/>
              <a:buNone/>
            </a:pPr>
            <a:br>
              <a:rPr lang="en-IN"/>
            </a:b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10"/>
          <p:cNvSpPr txBox="1"/>
          <p:nvPr>
            <p:ph type="title"/>
          </p:nvPr>
        </p:nvSpPr>
        <p:spPr>
          <a:xfrm>
            <a:off x="838200" y="365125"/>
            <a:ext cx="10515600" cy="56252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Calibri"/>
              <a:buNone/>
            </a:pPr>
            <a:r>
              <a:rPr b="1" lang="en-IN" sz="3200"/>
              <a:t>Pointer to the pointer:</a:t>
            </a:r>
            <a:endParaRPr/>
          </a:p>
        </p:txBody>
      </p:sp>
      <p:sp>
        <p:nvSpPr>
          <p:cNvPr id="144" name="Google Shape;144;p10"/>
          <p:cNvSpPr txBox="1"/>
          <p:nvPr>
            <p:ph idx="1" type="body"/>
          </p:nvPr>
        </p:nvSpPr>
        <p:spPr>
          <a:xfrm>
            <a:off x="838200" y="1073426"/>
            <a:ext cx="5181600" cy="5103537"/>
          </a:xfrm>
          <a:prstGeom prst="rect">
            <a:avLst/>
          </a:prstGeom>
          <a:noFill/>
          <a:ln>
            <a:noFill/>
          </a:ln>
        </p:spPr>
        <p:txBody>
          <a:bodyPr anchorCtr="0" anchor="t" bIns="45700" lIns="91425" spcFirstLastPara="1" rIns="91425" wrap="square" tIns="45700">
            <a:normAutofit fontScale="85000" lnSpcReduction="20000"/>
          </a:bodyPr>
          <a:lstStyle/>
          <a:p>
            <a:pPr indent="0" lvl="0" marL="0" rtl="0" algn="l">
              <a:lnSpc>
                <a:spcPct val="90000"/>
              </a:lnSpc>
              <a:spcBef>
                <a:spcPts val="0"/>
              </a:spcBef>
              <a:spcAft>
                <a:spcPts val="0"/>
              </a:spcAft>
              <a:buClr>
                <a:schemeClr val="dk1"/>
              </a:buClr>
              <a:buSzPct val="100000"/>
              <a:buNone/>
            </a:pPr>
            <a:r>
              <a:rPr lang="en-IN"/>
              <a:t>#include&lt;iostream.h&gt;</a:t>
            </a:r>
            <a:endParaRPr/>
          </a:p>
          <a:p>
            <a:pPr indent="0" lvl="0" marL="0" rtl="0" algn="l">
              <a:lnSpc>
                <a:spcPct val="90000"/>
              </a:lnSpc>
              <a:spcBef>
                <a:spcPts val="1000"/>
              </a:spcBef>
              <a:spcAft>
                <a:spcPts val="0"/>
              </a:spcAft>
              <a:buClr>
                <a:schemeClr val="dk1"/>
              </a:buClr>
              <a:buSzPct val="100000"/>
              <a:buNone/>
            </a:pPr>
            <a:r>
              <a:rPr lang="en-IN"/>
              <a:t>#include&lt;conio.h&gt;</a:t>
            </a:r>
            <a:endParaRPr/>
          </a:p>
          <a:p>
            <a:pPr indent="0" lvl="0" marL="0" rtl="0" algn="l">
              <a:lnSpc>
                <a:spcPct val="90000"/>
              </a:lnSpc>
              <a:spcBef>
                <a:spcPts val="1000"/>
              </a:spcBef>
              <a:spcAft>
                <a:spcPts val="0"/>
              </a:spcAft>
              <a:buClr>
                <a:schemeClr val="dk1"/>
              </a:buClr>
              <a:buSzPct val="100000"/>
              <a:buNone/>
            </a:pPr>
            <a:r>
              <a:rPr lang="en-IN"/>
              <a:t>void main()</a:t>
            </a:r>
            <a:endParaRPr/>
          </a:p>
          <a:p>
            <a:pPr indent="0" lvl="0" marL="0" rtl="0" algn="l">
              <a:lnSpc>
                <a:spcPct val="90000"/>
              </a:lnSpc>
              <a:spcBef>
                <a:spcPts val="1000"/>
              </a:spcBef>
              <a:spcAft>
                <a:spcPts val="0"/>
              </a:spcAft>
              <a:buClr>
                <a:schemeClr val="dk1"/>
              </a:buClr>
              <a:buSzPct val="100000"/>
              <a:buNone/>
            </a:pPr>
            <a:r>
              <a:rPr lang="en-IN"/>
              <a:t>{</a:t>
            </a:r>
            <a:endParaRPr/>
          </a:p>
          <a:p>
            <a:pPr indent="0" lvl="0" marL="0" rtl="0" algn="l">
              <a:lnSpc>
                <a:spcPct val="90000"/>
              </a:lnSpc>
              <a:spcBef>
                <a:spcPts val="1000"/>
              </a:spcBef>
              <a:spcAft>
                <a:spcPts val="0"/>
              </a:spcAft>
              <a:buClr>
                <a:schemeClr val="dk1"/>
              </a:buClr>
              <a:buSzPct val="100000"/>
              <a:buNone/>
            </a:pPr>
            <a:r>
              <a:rPr lang="en-IN"/>
              <a:t>clrscr();</a:t>
            </a:r>
            <a:endParaRPr/>
          </a:p>
          <a:p>
            <a:pPr indent="0" lvl="0" marL="0" rtl="0" algn="l">
              <a:lnSpc>
                <a:spcPct val="90000"/>
              </a:lnSpc>
              <a:spcBef>
                <a:spcPts val="1000"/>
              </a:spcBef>
              <a:spcAft>
                <a:spcPts val="0"/>
              </a:spcAft>
              <a:buClr>
                <a:schemeClr val="dk1"/>
              </a:buClr>
              <a:buSzPct val="100000"/>
              <a:buNone/>
            </a:pPr>
            <a:r>
              <a:rPr lang="en-IN"/>
              <a:t>int a=50;</a:t>
            </a:r>
            <a:endParaRPr/>
          </a:p>
          <a:p>
            <a:pPr indent="0" lvl="0" marL="0" rtl="0" algn="l">
              <a:lnSpc>
                <a:spcPct val="90000"/>
              </a:lnSpc>
              <a:spcBef>
                <a:spcPts val="1000"/>
              </a:spcBef>
              <a:spcAft>
                <a:spcPts val="0"/>
              </a:spcAft>
              <a:buClr>
                <a:schemeClr val="dk1"/>
              </a:buClr>
              <a:buSzPct val="100000"/>
              <a:buNone/>
            </a:pPr>
            <a:r>
              <a:rPr lang="en-IN"/>
              <a:t>int *p,**p1;</a:t>
            </a:r>
            <a:endParaRPr/>
          </a:p>
          <a:p>
            <a:pPr indent="0" lvl="0" marL="0" rtl="0" algn="l">
              <a:lnSpc>
                <a:spcPct val="90000"/>
              </a:lnSpc>
              <a:spcBef>
                <a:spcPts val="1000"/>
              </a:spcBef>
              <a:spcAft>
                <a:spcPts val="0"/>
              </a:spcAft>
              <a:buClr>
                <a:schemeClr val="dk1"/>
              </a:buClr>
              <a:buSzPct val="100000"/>
              <a:buNone/>
            </a:pPr>
            <a:r>
              <a:rPr lang="en-IN"/>
              <a:t>p=&amp;a;</a:t>
            </a:r>
            <a:endParaRPr/>
          </a:p>
          <a:p>
            <a:pPr indent="0" lvl="0" marL="0" rtl="0" algn="l">
              <a:lnSpc>
                <a:spcPct val="90000"/>
              </a:lnSpc>
              <a:spcBef>
                <a:spcPts val="1000"/>
              </a:spcBef>
              <a:spcAft>
                <a:spcPts val="0"/>
              </a:spcAft>
              <a:buClr>
                <a:schemeClr val="dk1"/>
              </a:buClr>
              <a:buSzPct val="100000"/>
              <a:buNone/>
            </a:pPr>
            <a:r>
              <a:rPr lang="en-IN"/>
              <a:t>p1=&amp;p;</a:t>
            </a:r>
            <a:endParaRPr/>
          </a:p>
          <a:p>
            <a:pPr indent="0" lvl="0" marL="0" rtl="0" algn="l">
              <a:lnSpc>
                <a:spcPct val="90000"/>
              </a:lnSpc>
              <a:spcBef>
                <a:spcPts val="1000"/>
              </a:spcBef>
              <a:spcAft>
                <a:spcPts val="0"/>
              </a:spcAft>
              <a:buClr>
                <a:schemeClr val="dk1"/>
              </a:buClr>
              <a:buSzPct val="100000"/>
              <a:buNone/>
            </a:pPr>
            <a:r>
              <a:t/>
            </a:r>
            <a:endParaRPr/>
          </a:p>
          <a:p>
            <a:pPr indent="0" lvl="0" marL="0" rtl="0" algn="l">
              <a:lnSpc>
                <a:spcPct val="90000"/>
              </a:lnSpc>
              <a:spcBef>
                <a:spcPts val="1000"/>
              </a:spcBef>
              <a:spcAft>
                <a:spcPts val="0"/>
              </a:spcAft>
              <a:buClr>
                <a:schemeClr val="dk1"/>
              </a:buClr>
              <a:buSzPct val="100000"/>
              <a:buNone/>
            </a:pPr>
            <a:r>
              <a:rPr lang="en-IN"/>
              <a:t>cout&lt;&lt;a&lt;&lt;endl;</a:t>
            </a:r>
            <a:endParaRPr/>
          </a:p>
          <a:p>
            <a:pPr indent="0" lvl="0" marL="0" rtl="0" algn="l">
              <a:lnSpc>
                <a:spcPct val="90000"/>
              </a:lnSpc>
              <a:spcBef>
                <a:spcPts val="1000"/>
              </a:spcBef>
              <a:spcAft>
                <a:spcPts val="0"/>
              </a:spcAft>
              <a:buClr>
                <a:schemeClr val="dk1"/>
              </a:buClr>
              <a:buSzPct val="100000"/>
              <a:buNone/>
            </a:pPr>
            <a:r>
              <a:rPr lang="en-IN"/>
              <a:t>cout&lt;&lt;p&lt;&lt;endl;</a:t>
            </a:r>
            <a:endParaRPr/>
          </a:p>
          <a:p>
            <a:pPr indent="0" lvl="0" marL="0" rtl="0" algn="l">
              <a:lnSpc>
                <a:spcPct val="90000"/>
              </a:lnSpc>
              <a:spcBef>
                <a:spcPts val="1000"/>
              </a:spcBef>
              <a:spcAft>
                <a:spcPts val="0"/>
              </a:spcAft>
              <a:buClr>
                <a:schemeClr val="dk1"/>
              </a:buClr>
              <a:buSzPct val="100000"/>
              <a:buNone/>
            </a:pPr>
            <a:r>
              <a:rPr lang="en-IN"/>
              <a:t>cout&lt;&lt;p1&lt;&lt;endl;</a:t>
            </a:r>
            <a:endParaRPr/>
          </a:p>
          <a:p>
            <a:pPr indent="0" lvl="0" marL="0" rtl="0" algn="l">
              <a:lnSpc>
                <a:spcPct val="90000"/>
              </a:lnSpc>
              <a:spcBef>
                <a:spcPts val="1000"/>
              </a:spcBef>
              <a:spcAft>
                <a:spcPts val="0"/>
              </a:spcAft>
              <a:buClr>
                <a:schemeClr val="dk1"/>
              </a:buClr>
              <a:buSzPct val="100000"/>
              <a:buNone/>
            </a:pPr>
            <a:r>
              <a:t/>
            </a:r>
            <a:endParaRPr/>
          </a:p>
        </p:txBody>
      </p:sp>
      <p:sp>
        <p:nvSpPr>
          <p:cNvPr id="145" name="Google Shape;145;p10"/>
          <p:cNvSpPr txBox="1"/>
          <p:nvPr>
            <p:ph idx="2" type="body"/>
          </p:nvPr>
        </p:nvSpPr>
        <p:spPr>
          <a:xfrm>
            <a:off x="6172200" y="781396"/>
            <a:ext cx="5181600" cy="5395567"/>
          </a:xfrm>
          <a:prstGeom prst="rect">
            <a:avLst/>
          </a:prstGeom>
          <a:noFill/>
          <a:ln>
            <a:noFill/>
          </a:ln>
        </p:spPr>
        <p:txBody>
          <a:bodyPr anchorCtr="0" anchor="t" bIns="45700" lIns="91425" spcFirstLastPara="1" rIns="91425" wrap="square" tIns="45700">
            <a:normAutofit fontScale="85000" lnSpcReduction="20000"/>
          </a:bodyPr>
          <a:lstStyle/>
          <a:p>
            <a:pPr indent="0" lvl="0" marL="0" rtl="0" algn="l">
              <a:lnSpc>
                <a:spcPct val="90000"/>
              </a:lnSpc>
              <a:spcBef>
                <a:spcPts val="0"/>
              </a:spcBef>
              <a:spcAft>
                <a:spcPts val="0"/>
              </a:spcAft>
              <a:buClr>
                <a:schemeClr val="dk1"/>
              </a:buClr>
              <a:buSzPct val="100000"/>
              <a:buNone/>
            </a:pPr>
            <a:r>
              <a:rPr lang="en-IN"/>
              <a:t>cout&lt;&lt;*p&lt;&lt;endl;</a:t>
            </a:r>
            <a:endParaRPr/>
          </a:p>
          <a:p>
            <a:pPr indent="0" lvl="0" marL="0" rtl="0" algn="l">
              <a:lnSpc>
                <a:spcPct val="90000"/>
              </a:lnSpc>
              <a:spcBef>
                <a:spcPts val="1000"/>
              </a:spcBef>
              <a:spcAft>
                <a:spcPts val="0"/>
              </a:spcAft>
              <a:buClr>
                <a:schemeClr val="dk1"/>
              </a:buClr>
              <a:buSzPct val="100000"/>
              <a:buNone/>
            </a:pPr>
            <a:r>
              <a:rPr lang="en-IN"/>
              <a:t>cout&lt;&lt;*p1&lt;&lt;endl;</a:t>
            </a:r>
            <a:endParaRPr/>
          </a:p>
          <a:p>
            <a:pPr indent="0" lvl="0" marL="0" rtl="0" algn="l">
              <a:lnSpc>
                <a:spcPct val="90000"/>
              </a:lnSpc>
              <a:spcBef>
                <a:spcPts val="1000"/>
              </a:spcBef>
              <a:spcAft>
                <a:spcPts val="0"/>
              </a:spcAft>
              <a:buClr>
                <a:schemeClr val="dk1"/>
              </a:buClr>
              <a:buSzPct val="100000"/>
              <a:buNone/>
            </a:pPr>
            <a:r>
              <a:rPr lang="en-IN"/>
              <a:t>cout&lt;&lt;**p1;</a:t>
            </a:r>
            <a:endParaRPr/>
          </a:p>
          <a:p>
            <a:pPr indent="0" lvl="0" marL="0" rtl="0" algn="l">
              <a:lnSpc>
                <a:spcPct val="90000"/>
              </a:lnSpc>
              <a:spcBef>
                <a:spcPts val="1000"/>
              </a:spcBef>
              <a:spcAft>
                <a:spcPts val="0"/>
              </a:spcAft>
              <a:buClr>
                <a:schemeClr val="dk1"/>
              </a:buClr>
              <a:buSzPct val="100000"/>
              <a:buNone/>
            </a:pPr>
            <a:r>
              <a:rPr lang="en-IN"/>
              <a:t>getch();</a:t>
            </a:r>
            <a:endParaRPr/>
          </a:p>
          <a:p>
            <a:pPr indent="0" lvl="0" marL="0" rtl="0" algn="l">
              <a:lnSpc>
                <a:spcPct val="90000"/>
              </a:lnSpc>
              <a:spcBef>
                <a:spcPts val="1000"/>
              </a:spcBef>
              <a:spcAft>
                <a:spcPts val="0"/>
              </a:spcAft>
              <a:buClr>
                <a:schemeClr val="dk1"/>
              </a:buClr>
              <a:buSzPct val="100000"/>
              <a:buNone/>
            </a:pPr>
            <a:r>
              <a:rPr lang="en-IN"/>
              <a:t>}</a:t>
            </a:r>
            <a:endParaRPr/>
          </a:p>
          <a:p>
            <a:pPr indent="0" lvl="0" marL="0" rtl="0" algn="l">
              <a:lnSpc>
                <a:spcPct val="90000"/>
              </a:lnSpc>
              <a:spcBef>
                <a:spcPts val="1000"/>
              </a:spcBef>
              <a:spcAft>
                <a:spcPts val="0"/>
              </a:spcAft>
              <a:buClr>
                <a:schemeClr val="dk1"/>
              </a:buClr>
              <a:buSzPct val="100000"/>
              <a:buNone/>
            </a:pPr>
            <a:r>
              <a:rPr lang="en-IN"/>
              <a:t>/* Output:</a:t>
            </a:r>
            <a:endParaRPr/>
          </a:p>
          <a:p>
            <a:pPr indent="0" lvl="0" marL="0" rtl="0" algn="l">
              <a:lnSpc>
                <a:spcPct val="90000"/>
              </a:lnSpc>
              <a:spcBef>
                <a:spcPts val="1000"/>
              </a:spcBef>
              <a:spcAft>
                <a:spcPts val="0"/>
              </a:spcAft>
              <a:buClr>
                <a:schemeClr val="dk1"/>
              </a:buClr>
              <a:buSzPct val="100000"/>
              <a:buNone/>
            </a:pPr>
            <a:r>
              <a:rPr lang="en-IN"/>
              <a:t>50</a:t>
            </a:r>
            <a:endParaRPr/>
          </a:p>
          <a:p>
            <a:pPr indent="0" lvl="0" marL="0" rtl="0" algn="l">
              <a:lnSpc>
                <a:spcPct val="90000"/>
              </a:lnSpc>
              <a:spcBef>
                <a:spcPts val="1000"/>
              </a:spcBef>
              <a:spcAft>
                <a:spcPts val="0"/>
              </a:spcAft>
              <a:buClr>
                <a:schemeClr val="dk1"/>
              </a:buClr>
              <a:buSzPct val="100000"/>
              <a:buNone/>
            </a:pPr>
            <a:r>
              <a:rPr lang="en-IN"/>
              <a:t>0x8f85fff4                                                                      </a:t>
            </a:r>
            <a:endParaRPr/>
          </a:p>
          <a:p>
            <a:pPr indent="0" lvl="0" marL="0" rtl="0" algn="l">
              <a:lnSpc>
                <a:spcPct val="90000"/>
              </a:lnSpc>
              <a:spcBef>
                <a:spcPts val="1000"/>
              </a:spcBef>
              <a:spcAft>
                <a:spcPts val="0"/>
              </a:spcAft>
              <a:buClr>
                <a:schemeClr val="dk1"/>
              </a:buClr>
              <a:buSzPct val="100000"/>
              <a:buNone/>
            </a:pPr>
            <a:r>
              <a:rPr lang="en-IN"/>
              <a:t>0x8f85fff2                                                                      </a:t>
            </a:r>
            <a:endParaRPr/>
          </a:p>
          <a:p>
            <a:pPr indent="0" lvl="0" marL="0" rtl="0" algn="l">
              <a:lnSpc>
                <a:spcPct val="90000"/>
              </a:lnSpc>
              <a:spcBef>
                <a:spcPts val="1000"/>
              </a:spcBef>
              <a:spcAft>
                <a:spcPts val="0"/>
              </a:spcAft>
              <a:buClr>
                <a:schemeClr val="dk1"/>
              </a:buClr>
              <a:buSzPct val="100000"/>
              <a:buNone/>
            </a:pPr>
            <a:r>
              <a:rPr lang="en-IN"/>
              <a:t>50                                                                              </a:t>
            </a:r>
            <a:endParaRPr/>
          </a:p>
          <a:p>
            <a:pPr indent="0" lvl="0" marL="0" rtl="0" algn="l">
              <a:lnSpc>
                <a:spcPct val="90000"/>
              </a:lnSpc>
              <a:spcBef>
                <a:spcPts val="1000"/>
              </a:spcBef>
              <a:spcAft>
                <a:spcPts val="0"/>
              </a:spcAft>
              <a:buClr>
                <a:schemeClr val="dk1"/>
              </a:buClr>
              <a:buSzPct val="100000"/>
              <a:buNone/>
            </a:pPr>
            <a:r>
              <a:rPr lang="en-IN"/>
              <a:t>0x8f85fff4                                                                      </a:t>
            </a:r>
            <a:endParaRPr/>
          </a:p>
          <a:p>
            <a:pPr indent="0" lvl="0" marL="0" rtl="0" algn="l">
              <a:lnSpc>
                <a:spcPct val="90000"/>
              </a:lnSpc>
              <a:spcBef>
                <a:spcPts val="1000"/>
              </a:spcBef>
              <a:spcAft>
                <a:spcPts val="0"/>
              </a:spcAft>
              <a:buClr>
                <a:schemeClr val="dk1"/>
              </a:buClr>
              <a:buSzPct val="100000"/>
              <a:buNone/>
            </a:pPr>
            <a:r>
              <a:rPr lang="en-IN"/>
              <a:t>50   */</a:t>
            </a:r>
            <a:endParaRPr/>
          </a:p>
          <a:p>
            <a:pPr indent="0" lvl="0" marL="0" rtl="0" algn="l">
              <a:lnSpc>
                <a:spcPct val="90000"/>
              </a:lnSpc>
              <a:spcBef>
                <a:spcPts val="1000"/>
              </a:spcBef>
              <a:spcAft>
                <a:spcPts val="0"/>
              </a:spcAft>
              <a:buClr>
                <a:schemeClr val="dk1"/>
              </a:buClr>
              <a:buSzPct val="100000"/>
              <a:buNone/>
            </a:pPr>
            <a:r>
              <a:t/>
            </a:r>
            <a:endParaRPr/>
          </a:p>
        </p:txBody>
      </p:sp>
    </p:spTree>
  </p:cSld>
  <p:clrMapOvr>
    <a:masterClrMapping/>
  </p:clrMapOvr>
</p:sld>
</file>

<file path=ppt/slides/slide1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7" name="Shape 737"/>
        <p:cNvGrpSpPr/>
        <p:nvPr/>
      </p:nvGrpSpPr>
      <p:grpSpPr>
        <a:xfrm>
          <a:off x="0" y="0"/>
          <a:ext cx="0" cy="0"/>
          <a:chOff x="0" y="0"/>
          <a:chExt cx="0" cy="0"/>
        </a:xfrm>
      </p:grpSpPr>
      <p:sp>
        <p:nvSpPr>
          <p:cNvPr id="738" name="Google Shape;738;p127"/>
          <p:cNvSpPr txBox="1"/>
          <p:nvPr>
            <p:ph type="title"/>
          </p:nvPr>
        </p:nvSpPr>
        <p:spPr>
          <a:xfrm>
            <a:off x="838200" y="365125"/>
            <a:ext cx="10515600" cy="549275"/>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t/>
            </a:r>
            <a:endParaRPr/>
          </a:p>
        </p:txBody>
      </p:sp>
      <p:sp>
        <p:nvSpPr>
          <p:cNvPr id="739" name="Google Shape;739;p127"/>
          <p:cNvSpPr txBox="1"/>
          <p:nvPr>
            <p:ph idx="1" type="body"/>
          </p:nvPr>
        </p:nvSpPr>
        <p:spPr>
          <a:xfrm>
            <a:off x="838200" y="1259174"/>
            <a:ext cx="5181600" cy="4917789"/>
          </a:xfrm>
          <a:prstGeom prst="rect">
            <a:avLst/>
          </a:prstGeom>
          <a:noFill/>
          <a:ln>
            <a:noFill/>
          </a:ln>
        </p:spPr>
        <p:txBody>
          <a:bodyPr anchorCtr="0" anchor="t" bIns="45700" lIns="91425" spcFirstLastPara="1" rIns="91425" wrap="square" tIns="45700">
            <a:normAutofit fontScale="92500" lnSpcReduction="10000"/>
          </a:bodyPr>
          <a:lstStyle/>
          <a:p>
            <a:pPr indent="0" lvl="0" marL="0" rtl="0" algn="l">
              <a:lnSpc>
                <a:spcPct val="90000"/>
              </a:lnSpc>
              <a:spcBef>
                <a:spcPts val="0"/>
              </a:spcBef>
              <a:spcAft>
                <a:spcPts val="0"/>
              </a:spcAft>
              <a:buClr>
                <a:schemeClr val="dk1"/>
              </a:buClr>
              <a:buSzPct val="100000"/>
              <a:buNone/>
            </a:pPr>
            <a:r>
              <a:rPr lang="en-IN"/>
              <a:t>#include&lt;iostream.h&gt;</a:t>
            </a:r>
            <a:endParaRPr/>
          </a:p>
          <a:p>
            <a:pPr indent="0" lvl="0" marL="0" rtl="0" algn="l">
              <a:lnSpc>
                <a:spcPct val="90000"/>
              </a:lnSpc>
              <a:spcBef>
                <a:spcPts val="1000"/>
              </a:spcBef>
              <a:spcAft>
                <a:spcPts val="0"/>
              </a:spcAft>
              <a:buClr>
                <a:schemeClr val="dk1"/>
              </a:buClr>
              <a:buSzPct val="100000"/>
              <a:buNone/>
            </a:pPr>
            <a:r>
              <a:rPr lang="en-IN"/>
              <a:t>#include&lt;conio.h&gt;</a:t>
            </a:r>
            <a:endParaRPr/>
          </a:p>
          <a:p>
            <a:pPr indent="0" lvl="0" marL="0" rtl="0" algn="l">
              <a:lnSpc>
                <a:spcPct val="90000"/>
              </a:lnSpc>
              <a:spcBef>
                <a:spcPts val="1000"/>
              </a:spcBef>
              <a:spcAft>
                <a:spcPts val="0"/>
              </a:spcAft>
              <a:buClr>
                <a:schemeClr val="dk1"/>
              </a:buClr>
              <a:buSzPct val="100000"/>
              <a:buNone/>
            </a:pPr>
            <a:r>
              <a:rPr lang="en-IN"/>
              <a:t>class complex</a:t>
            </a:r>
            <a:endParaRPr/>
          </a:p>
          <a:p>
            <a:pPr indent="0" lvl="0" marL="0" rtl="0" algn="l">
              <a:lnSpc>
                <a:spcPct val="90000"/>
              </a:lnSpc>
              <a:spcBef>
                <a:spcPts val="1000"/>
              </a:spcBef>
              <a:spcAft>
                <a:spcPts val="0"/>
              </a:spcAft>
              <a:buClr>
                <a:schemeClr val="dk1"/>
              </a:buClr>
              <a:buSzPct val="100000"/>
              <a:buNone/>
            </a:pPr>
            <a:r>
              <a:rPr lang="en-IN"/>
              <a:t>{</a:t>
            </a:r>
            <a:endParaRPr/>
          </a:p>
          <a:p>
            <a:pPr indent="0" lvl="0" marL="0" rtl="0" algn="l">
              <a:lnSpc>
                <a:spcPct val="90000"/>
              </a:lnSpc>
              <a:spcBef>
                <a:spcPts val="1000"/>
              </a:spcBef>
              <a:spcAft>
                <a:spcPts val="0"/>
              </a:spcAft>
              <a:buClr>
                <a:schemeClr val="dk1"/>
              </a:buClr>
              <a:buSzPct val="100000"/>
              <a:buNone/>
            </a:pPr>
            <a:r>
              <a:rPr lang="en-IN"/>
              <a:t>int real,img;</a:t>
            </a:r>
            <a:endParaRPr/>
          </a:p>
          <a:p>
            <a:pPr indent="0" lvl="0" marL="0" rtl="0" algn="l">
              <a:lnSpc>
                <a:spcPct val="90000"/>
              </a:lnSpc>
              <a:spcBef>
                <a:spcPts val="1000"/>
              </a:spcBef>
              <a:spcAft>
                <a:spcPts val="0"/>
              </a:spcAft>
              <a:buClr>
                <a:schemeClr val="dk1"/>
              </a:buClr>
              <a:buSzPct val="100000"/>
              <a:buNone/>
            </a:pPr>
            <a:r>
              <a:rPr lang="en-IN"/>
              <a:t>public:</a:t>
            </a:r>
            <a:endParaRPr/>
          </a:p>
          <a:p>
            <a:pPr indent="0" lvl="0" marL="0" rtl="0" algn="l">
              <a:lnSpc>
                <a:spcPct val="90000"/>
              </a:lnSpc>
              <a:spcBef>
                <a:spcPts val="1000"/>
              </a:spcBef>
              <a:spcAft>
                <a:spcPts val="0"/>
              </a:spcAft>
              <a:buClr>
                <a:schemeClr val="dk1"/>
              </a:buClr>
              <a:buSzPct val="100000"/>
              <a:buNone/>
            </a:pPr>
            <a:r>
              <a:rPr lang="en-IN"/>
              <a:t>void acc()</a:t>
            </a:r>
            <a:endParaRPr/>
          </a:p>
          <a:p>
            <a:pPr indent="0" lvl="0" marL="0" rtl="0" algn="l">
              <a:lnSpc>
                <a:spcPct val="90000"/>
              </a:lnSpc>
              <a:spcBef>
                <a:spcPts val="1000"/>
              </a:spcBef>
              <a:spcAft>
                <a:spcPts val="0"/>
              </a:spcAft>
              <a:buClr>
                <a:schemeClr val="dk1"/>
              </a:buClr>
              <a:buSzPct val="100000"/>
              <a:buNone/>
            </a:pPr>
            <a:r>
              <a:rPr lang="en-IN"/>
              <a:t>{</a:t>
            </a:r>
            <a:endParaRPr/>
          </a:p>
          <a:p>
            <a:pPr indent="0" lvl="0" marL="0" rtl="0" algn="l">
              <a:lnSpc>
                <a:spcPct val="90000"/>
              </a:lnSpc>
              <a:spcBef>
                <a:spcPts val="1000"/>
              </a:spcBef>
              <a:spcAft>
                <a:spcPts val="0"/>
              </a:spcAft>
              <a:buClr>
                <a:schemeClr val="dk1"/>
              </a:buClr>
              <a:buSzPct val="100000"/>
              <a:buNone/>
            </a:pPr>
            <a:r>
              <a:rPr lang="en-IN"/>
              <a:t>cout&lt;&lt;"Enter real and imaginary:";</a:t>
            </a:r>
            <a:endParaRPr/>
          </a:p>
          <a:p>
            <a:pPr indent="0" lvl="0" marL="0" rtl="0" algn="l">
              <a:lnSpc>
                <a:spcPct val="90000"/>
              </a:lnSpc>
              <a:spcBef>
                <a:spcPts val="1000"/>
              </a:spcBef>
              <a:spcAft>
                <a:spcPts val="0"/>
              </a:spcAft>
              <a:buClr>
                <a:schemeClr val="dk1"/>
              </a:buClr>
              <a:buSzPct val="100000"/>
              <a:buNone/>
            </a:pPr>
            <a:r>
              <a:rPr lang="en-IN"/>
              <a:t>cin&gt;&gt;real&gt;&gt;img;</a:t>
            </a:r>
            <a:endParaRPr/>
          </a:p>
          <a:p>
            <a:pPr indent="0" lvl="0" marL="0" rtl="0" algn="l">
              <a:lnSpc>
                <a:spcPct val="90000"/>
              </a:lnSpc>
              <a:spcBef>
                <a:spcPts val="1000"/>
              </a:spcBef>
              <a:spcAft>
                <a:spcPts val="0"/>
              </a:spcAft>
              <a:buClr>
                <a:schemeClr val="dk1"/>
              </a:buClr>
              <a:buSzPct val="100000"/>
              <a:buNone/>
            </a:pPr>
            <a:r>
              <a:rPr lang="en-IN"/>
              <a:t>}</a:t>
            </a:r>
            <a:endParaRPr/>
          </a:p>
        </p:txBody>
      </p:sp>
      <p:sp>
        <p:nvSpPr>
          <p:cNvPr id="740" name="Google Shape;740;p127"/>
          <p:cNvSpPr txBox="1"/>
          <p:nvPr>
            <p:ph idx="2" type="body"/>
          </p:nvPr>
        </p:nvSpPr>
        <p:spPr>
          <a:xfrm>
            <a:off x="6172200" y="1274164"/>
            <a:ext cx="5181600" cy="4902799"/>
          </a:xfrm>
          <a:prstGeom prst="rect">
            <a:avLst/>
          </a:prstGeom>
          <a:noFill/>
          <a:ln>
            <a:noFill/>
          </a:ln>
        </p:spPr>
        <p:txBody>
          <a:bodyPr anchorCtr="0" anchor="t" bIns="45700" lIns="91425" spcFirstLastPara="1" rIns="91425" wrap="square" tIns="45700">
            <a:normAutofit fontScale="92500" lnSpcReduction="10000"/>
          </a:bodyPr>
          <a:lstStyle/>
          <a:p>
            <a:pPr indent="0" lvl="0" marL="0" rtl="0" algn="l">
              <a:lnSpc>
                <a:spcPct val="90000"/>
              </a:lnSpc>
              <a:spcBef>
                <a:spcPts val="0"/>
              </a:spcBef>
              <a:spcAft>
                <a:spcPts val="0"/>
              </a:spcAft>
              <a:buClr>
                <a:schemeClr val="dk1"/>
              </a:buClr>
              <a:buSzPct val="100000"/>
              <a:buNone/>
            </a:pPr>
            <a:r>
              <a:rPr lang="en-IN"/>
              <a:t>void operator+(complex c2)</a:t>
            </a:r>
            <a:endParaRPr/>
          </a:p>
          <a:p>
            <a:pPr indent="0" lvl="0" marL="0" rtl="0" algn="l">
              <a:lnSpc>
                <a:spcPct val="90000"/>
              </a:lnSpc>
              <a:spcBef>
                <a:spcPts val="1000"/>
              </a:spcBef>
              <a:spcAft>
                <a:spcPts val="0"/>
              </a:spcAft>
              <a:buClr>
                <a:schemeClr val="dk1"/>
              </a:buClr>
              <a:buSzPct val="100000"/>
              <a:buNone/>
            </a:pPr>
            <a:r>
              <a:rPr lang="en-IN"/>
              <a:t>{</a:t>
            </a:r>
            <a:endParaRPr/>
          </a:p>
          <a:p>
            <a:pPr indent="0" lvl="0" marL="0" rtl="0" algn="l">
              <a:lnSpc>
                <a:spcPct val="90000"/>
              </a:lnSpc>
              <a:spcBef>
                <a:spcPts val="1000"/>
              </a:spcBef>
              <a:spcAft>
                <a:spcPts val="0"/>
              </a:spcAft>
              <a:buClr>
                <a:schemeClr val="dk1"/>
              </a:buClr>
              <a:buSzPct val="100000"/>
              <a:buNone/>
            </a:pPr>
            <a:r>
              <a:rPr lang="en-IN"/>
              <a:t>real=real+c2.real;</a:t>
            </a:r>
            <a:endParaRPr/>
          </a:p>
          <a:p>
            <a:pPr indent="0" lvl="0" marL="0" rtl="0" algn="l">
              <a:lnSpc>
                <a:spcPct val="90000"/>
              </a:lnSpc>
              <a:spcBef>
                <a:spcPts val="1000"/>
              </a:spcBef>
              <a:spcAft>
                <a:spcPts val="0"/>
              </a:spcAft>
              <a:buClr>
                <a:schemeClr val="dk1"/>
              </a:buClr>
              <a:buSzPct val="100000"/>
              <a:buNone/>
            </a:pPr>
            <a:r>
              <a:rPr lang="en-IN"/>
              <a:t>img=img+c2.img;</a:t>
            </a:r>
            <a:endParaRPr/>
          </a:p>
          <a:p>
            <a:pPr indent="0" lvl="0" marL="0" rtl="0" algn="l">
              <a:lnSpc>
                <a:spcPct val="90000"/>
              </a:lnSpc>
              <a:spcBef>
                <a:spcPts val="1000"/>
              </a:spcBef>
              <a:spcAft>
                <a:spcPts val="0"/>
              </a:spcAft>
              <a:buClr>
                <a:schemeClr val="dk1"/>
              </a:buClr>
              <a:buSzPct val="100000"/>
              <a:buNone/>
            </a:pPr>
            <a:r>
              <a:rPr lang="en-IN"/>
              <a:t>cout&lt;&lt;real&lt;&lt;"+"&lt;&lt;img&lt;&lt;"i";</a:t>
            </a:r>
            <a:endParaRPr/>
          </a:p>
          <a:p>
            <a:pPr indent="0" lvl="0" marL="0" rtl="0" algn="l">
              <a:lnSpc>
                <a:spcPct val="90000"/>
              </a:lnSpc>
              <a:spcBef>
                <a:spcPts val="1000"/>
              </a:spcBef>
              <a:spcAft>
                <a:spcPts val="0"/>
              </a:spcAft>
              <a:buClr>
                <a:schemeClr val="dk1"/>
              </a:buClr>
              <a:buSzPct val="100000"/>
              <a:buNone/>
            </a:pPr>
            <a:r>
              <a:rPr lang="en-IN"/>
              <a:t>}</a:t>
            </a:r>
            <a:endParaRPr/>
          </a:p>
          <a:p>
            <a:pPr indent="0" lvl="0" marL="0" rtl="0" algn="l">
              <a:lnSpc>
                <a:spcPct val="90000"/>
              </a:lnSpc>
              <a:spcBef>
                <a:spcPts val="1000"/>
              </a:spcBef>
              <a:spcAft>
                <a:spcPts val="0"/>
              </a:spcAft>
              <a:buClr>
                <a:schemeClr val="dk1"/>
              </a:buClr>
              <a:buSzPct val="100000"/>
              <a:buNone/>
            </a:pPr>
            <a:r>
              <a:rPr lang="en-IN"/>
              <a:t>};</a:t>
            </a:r>
            <a:endParaRPr/>
          </a:p>
        </p:txBody>
      </p:sp>
    </p:spTree>
  </p:cSld>
  <p:clrMapOvr>
    <a:masterClrMapping/>
  </p:clrMapOvr>
</p:sld>
</file>

<file path=ppt/slides/slide1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4" name="Shape 744"/>
        <p:cNvGrpSpPr/>
        <p:nvPr/>
      </p:nvGrpSpPr>
      <p:grpSpPr>
        <a:xfrm>
          <a:off x="0" y="0"/>
          <a:ext cx="0" cy="0"/>
          <a:chOff x="0" y="0"/>
          <a:chExt cx="0" cy="0"/>
        </a:xfrm>
      </p:grpSpPr>
      <p:sp>
        <p:nvSpPr>
          <p:cNvPr id="745" name="Google Shape;745;p12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746" name="Google Shape;746;p128"/>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lnSpcReduction="10000"/>
          </a:bodyPr>
          <a:lstStyle/>
          <a:p>
            <a:pPr indent="0" lvl="0" marL="0" rtl="0" algn="l">
              <a:lnSpc>
                <a:spcPct val="90000"/>
              </a:lnSpc>
              <a:spcBef>
                <a:spcPts val="0"/>
              </a:spcBef>
              <a:spcAft>
                <a:spcPts val="0"/>
              </a:spcAft>
              <a:buClr>
                <a:schemeClr val="dk1"/>
              </a:buClr>
              <a:buSzPts val="2800"/>
              <a:buNone/>
            </a:pPr>
            <a:r>
              <a:rPr lang="en-IN"/>
              <a:t>void main()</a:t>
            </a:r>
            <a:endParaRPr/>
          </a:p>
          <a:p>
            <a:pPr indent="0" lvl="0" marL="0" rtl="0" algn="l">
              <a:lnSpc>
                <a:spcPct val="90000"/>
              </a:lnSpc>
              <a:spcBef>
                <a:spcPts val="1000"/>
              </a:spcBef>
              <a:spcAft>
                <a:spcPts val="0"/>
              </a:spcAft>
              <a:buClr>
                <a:schemeClr val="dk1"/>
              </a:buClr>
              <a:buSzPts val="2800"/>
              <a:buNone/>
            </a:pPr>
            <a:r>
              <a:rPr lang="en-IN"/>
              <a:t>{</a:t>
            </a:r>
            <a:endParaRPr/>
          </a:p>
          <a:p>
            <a:pPr indent="0" lvl="0" marL="0" rtl="0" algn="l">
              <a:lnSpc>
                <a:spcPct val="90000"/>
              </a:lnSpc>
              <a:spcBef>
                <a:spcPts val="1000"/>
              </a:spcBef>
              <a:spcAft>
                <a:spcPts val="0"/>
              </a:spcAft>
              <a:buClr>
                <a:schemeClr val="dk1"/>
              </a:buClr>
              <a:buSzPts val="2800"/>
              <a:buNone/>
            </a:pPr>
            <a:r>
              <a:rPr lang="en-IN"/>
              <a:t>clrscr();</a:t>
            </a:r>
            <a:endParaRPr/>
          </a:p>
          <a:p>
            <a:pPr indent="0" lvl="0" marL="0" rtl="0" algn="l">
              <a:lnSpc>
                <a:spcPct val="90000"/>
              </a:lnSpc>
              <a:spcBef>
                <a:spcPts val="1000"/>
              </a:spcBef>
              <a:spcAft>
                <a:spcPts val="0"/>
              </a:spcAft>
              <a:buClr>
                <a:schemeClr val="dk1"/>
              </a:buClr>
              <a:buSzPts val="2800"/>
              <a:buNone/>
            </a:pPr>
            <a:r>
              <a:rPr lang="en-IN"/>
              <a:t>complex c1,c2,c3;</a:t>
            </a:r>
            <a:endParaRPr/>
          </a:p>
          <a:p>
            <a:pPr indent="0" lvl="0" marL="0" rtl="0" algn="l">
              <a:lnSpc>
                <a:spcPct val="90000"/>
              </a:lnSpc>
              <a:spcBef>
                <a:spcPts val="1000"/>
              </a:spcBef>
              <a:spcAft>
                <a:spcPts val="0"/>
              </a:spcAft>
              <a:buClr>
                <a:schemeClr val="dk1"/>
              </a:buClr>
              <a:buSzPts val="2800"/>
              <a:buNone/>
            </a:pPr>
            <a:r>
              <a:rPr lang="en-IN"/>
              <a:t>c1.acc();</a:t>
            </a:r>
            <a:endParaRPr/>
          </a:p>
          <a:p>
            <a:pPr indent="0" lvl="0" marL="0" rtl="0" algn="l">
              <a:lnSpc>
                <a:spcPct val="90000"/>
              </a:lnSpc>
              <a:spcBef>
                <a:spcPts val="1000"/>
              </a:spcBef>
              <a:spcAft>
                <a:spcPts val="0"/>
              </a:spcAft>
              <a:buClr>
                <a:schemeClr val="dk1"/>
              </a:buClr>
              <a:buSzPts val="2800"/>
              <a:buNone/>
            </a:pPr>
            <a:r>
              <a:rPr lang="en-IN"/>
              <a:t>c2.acc();</a:t>
            </a:r>
            <a:endParaRPr/>
          </a:p>
          <a:p>
            <a:pPr indent="0" lvl="0" marL="0" rtl="0" algn="l">
              <a:lnSpc>
                <a:spcPct val="90000"/>
              </a:lnSpc>
              <a:spcBef>
                <a:spcPts val="1000"/>
              </a:spcBef>
              <a:spcAft>
                <a:spcPts val="0"/>
              </a:spcAft>
              <a:buClr>
                <a:schemeClr val="dk1"/>
              </a:buClr>
              <a:buSzPts val="2800"/>
              <a:buNone/>
            </a:pPr>
            <a:r>
              <a:rPr lang="en-IN"/>
              <a:t>c1+c2;</a:t>
            </a:r>
            <a:endParaRPr/>
          </a:p>
          <a:p>
            <a:pPr indent="0" lvl="0" marL="0" rtl="0" algn="l">
              <a:lnSpc>
                <a:spcPct val="90000"/>
              </a:lnSpc>
              <a:spcBef>
                <a:spcPts val="1000"/>
              </a:spcBef>
              <a:spcAft>
                <a:spcPts val="0"/>
              </a:spcAft>
              <a:buClr>
                <a:schemeClr val="dk1"/>
              </a:buClr>
              <a:buSzPts val="2800"/>
              <a:buNone/>
            </a:pPr>
            <a:r>
              <a:rPr lang="en-IN"/>
              <a:t>getch();</a:t>
            </a:r>
            <a:endParaRPr/>
          </a:p>
          <a:p>
            <a:pPr indent="0" lvl="0" marL="0" rtl="0" algn="l">
              <a:lnSpc>
                <a:spcPct val="90000"/>
              </a:lnSpc>
              <a:spcBef>
                <a:spcPts val="1000"/>
              </a:spcBef>
              <a:spcAft>
                <a:spcPts val="0"/>
              </a:spcAft>
              <a:buClr>
                <a:schemeClr val="dk1"/>
              </a:buClr>
              <a:buSzPts val="2800"/>
              <a:buNone/>
            </a:pPr>
            <a:r>
              <a:rPr lang="en-IN"/>
              <a:t>}</a:t>
            </a:r>
            <a:endParaRPr/>
          </a:p>
        </p:txBody>
      </p:sp>
      <p:sp>
        <p:nvSpPr>
          <p:cNvPr id="747" name="Google Shape;747;p128"/>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lnSpcReduction="10000"/>
          </a:bodyPr>
          <a:lstStyle/>
          <a:p>
            <a:pPr indent="0" lvl="0" marL="0" rtl="0" algn="l">
              <a:lnSpc>
                <a:spcPct val="90000"/>
              </a:lnSpc>
              <a:spcBef>
                <a:spcPts val="0"/>
              </a:spcBef>
              <a:spcAft>
                <a:spcPts val="0"/>
              </a:spcAft>
              <a:buClr>
                <a:schemeClr val="dk1"/>
              </a:buClr>
              <a:buSzPts val="2800"/>
              <a:buNone/>
            </a:pPr>
            <a:r>
              <a:rPr lang="en-IN"/>
              <a:t>/* Output:</a:t>
            </a:r>
            <a:endParaRPr/>
          </a:p>
          <a:p>
            <a:pPr indent="0" lvl="0" marL="0" rtl="0" algn="l">
              <a:lnSpc>
                <a:spcPct val="90000"/>
              </a:lnSpc>
              <a:spcBef>
                <a:spcPts val="1000"/>
              </a:spcBef>
              <a:spcAft>
                <a:spcPts val="0"/>
              </a:spcAft>
              <a:buClr>
                <a:schemeClr val="dk1"/>
              </a:buClr>
              <a:buSzPts val="2800"/>
              <a:buNone/>
            </a:pPr>
            <a:r>
              <a:rPr lang="en-IN"/>
              <a:t>Enter real and imaginary:4 6</a:t>
            </a:r>
            <a:endParaRPr/>
          </a:p>
          <a:p>
            <a:pPr indent="0" lvl="0" marL="0" rtl="0" algn="l">
              <a:lnSpc>
                <a:spcPct val="90000"/>
              </a:lnSpc>
              <a:spcBef>
                <a:spcPts val="1000"/>
              </a:spcBef>
              <a:spcAft>
                <a:spcPts val="0"/>
              </a:spcAft>
              <a:buClr>
                <a:schemeClr val="dk1"/>
              </a:buClr>
              <a:buSzPts val="2800"/>
              <a:buNone/>
            </a:pPr>
            <a:r>
              <a:rPr lang="en-IN"/>
              <a:t>Enter real and imaginary:6 8                                                    </a:t>
            </a:r>
            <a:endParaRPr/>
          </a:p>
          <a:p>
            <a:pPr indent="0" lvl="0" marL="0" rtl="0" algn="l">
              <a:lnSpc>
                <a:spcPct val="90000"/>
              </a:lnSpc>
              <a:spcBef>
                <a:spcPts val="1000"/>
              </a:spcBef>
              <a:spcAft>
                <a:spcPts val="0"/>
              </a:spcAft>
              <a:buClr>
                <a:schemeClr val="dk1"/>
              </a:buClr>
              <a:buSzPts val="2800"/>
              <a:buNone/>
            </a:pPr>
            <a:r>
              <a:rPr lang="en-IN"/>
              <a:t>10+14i */</a:t>
            </a:r>
            <a:endParaRPr/>
          </a:p>
        </p:txBody>
      </p:sp>
    </p:spTree>
  </p:cSld>
  <p:clrMapOvr>
    <a:masterClrMapping/>
  </p:clrMapOvr>
</p:sld>
</file>

<file path=ppt/slides/slide1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1" name="Shape 751"/>
        <p:cNvGrpSpPr/>
        <p:nvPr/>
      </p:nvGrpSpPr>
      <p:grpSpPr>
        <a:xfrm>
          <a:off x="0" y="0"/>
          <a:ext cx="0" cy="0"/>
          <a:chOff x="0" y="0"/>
          <a:chExt cx="0" cy="0"/>
        </a:xfrm>
      </p:grpSpPr>
      <p:sp>
        <p:nvSpPr>
          <p:cNvPr id="752" name="Google Shape;752;p129"/>
          <p:cNvSpPr txBox="1"/>
          <p:nvPr>
            <p:ph type="title"/>
          </p:nvPr>
        </p:nvSpPr>
        <p:spPr>
          <a:xfrm>
            <a:off x="838200" y="365126"/>
            <a:ext cx="10515600" cy="459334"/>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t/>
            </a:r>
            <a:endParaRPr/>
          </a:p>
        </p:txBody>
      </p:sp>
      <p:sp>
        <p:nvSpPr>
          <p:cNvPr id="753" name="Google Shape;753;p129"/>
          <p:cNvSpPr txBox="1"/>
          <p:nvPr>
            <p:ph idx="1" type="body"/>
          </p:nvPr>
        </p:nvSpPr>
        <p:spPr>
          <a:xfrm>
            <a:off x="838200" y="1034321"/>
            <a:ext cx="10515600" cy="5142642"/>
          </a:xfrm>
          <a:prstGeom prst="rect">
            <a:avLst/>
          </a:prstGeom>
          <a:noFill/>
          <a:ln>
            <a:noFill/>
          </a:ln>
        </p:spPr>
        <p:txBody>
          <a:bodyPr anchorCtr="0" anchor="t" bIns="45700" lIns="91425" spcFirstLastPara="1" rIns="91425" wrap="square" tIns="45700">
            <a:normAutofit fontScale="70000" lnSpcReduction="20000"/>
          </a:bodyPr>
          <a:lstStyle/>
          <a:p>
            <a:pPr indent="0" lvl="0" marL="0" rtl="0" algn="l">
              <a:lnSpc>
                <a:spcPct val="90000"/>
              </a:lnSpc>
              <a:spcBef>
                <a:spcPts val="0"/>
              </a:spcBef>
              <a:spcAft>
                <a:spcPts val="0"/>
              </a:spcAft>
              <a:buClr>
                <a:schemeClr val="dk1"/>
              </a:buClr>
              <a:buSzPct val="100000"/>
              <a:buNone/>
            </a:pPr>
            <a:r>
              <a:rPr lang="en-IN"/>
              <a:t>// CPP program to illustrate </a:t>
            </a:r>
            <a:endParaRPr/>
          </a:p>
          <a:p>
            <a:pPr indent="0" lvl="0" marL="0" rtl="0" algn="l">
              <a:lnSpc>
                <a:spcPct val="90000"/>
              </a:lnSpc>
              <a:spcBef>
                <a:spcPts val="1000"/>
              </a:spcBef>
              <a:spcAft>
                <a:spcPts val="0"/>
              </a:spcAft>
              <a:buClr>
                <a:schemeClr val="dk1"/>
              </a:buClr>
              <a:buSzPct val="100000"/>
              <a:buNone/>
            </a:pPr>
            <a:r>
              <a:rPr lang="en-IN"/>
              <a:t>// Operator Overloading </a:t>
            </a:r>
            <a:endParaRPr/>
          </a:p>
          <a:p>
            <a:pPr indent="0" lvl="0" marL="0" rtl="0" algn="l">
              <a:lnSpc>
                <a:spcPct val="90000"/>
              </a:lnSpc>
              <a:spcBef>
                <a:spcPts val="1000"/>
              </a:spcBef>
              <a:spcAft>
                <a:spcPts val="0"/>
              </a:spcAft>
              <a:buClr>
                <a:schemeClr val="dk1"/>
              </a:buClr>
              <a:buSzPct val="100000"/>
              <a:buNone/>
            </a:pPr>
            <a:r>
              <a:rPr lang="en-IN"/>
              <a:t>#include&lt;iostream.h&gt;</a:t>
            </a:r>
            <a:endParaRPr/>
          </a:p>
          <a:p>
            <a:pPr indent="0" lvl="0" marL="0" rtl="0" algn="l">
              <a:lnSpc>
                <a:spcPct val="90000"/>
              </a:lnSpc>
              <a:spcBef>
                <a:spcPts val="1000"/>
              </a:spcBef>
              <a:spcAft>
                <a:spcPts val="0"/>
              </a:spcAft>
              <a:buClr>
                <a:schemeClr val="dk1"/>
              </a:buClr>
              <a:buSzPct val="100000"/>
              <a:buNone/>
            </a:pPr>
            <a:r>
              <a:rPr lang="en-IN"/>
              <a:t>#include&lt;conio.h&gt;</a:t>
            </a:r>
            <a:endParaRPr/>
          </a:p>
          <a:p>
            <a:pPr indent="0" lvl="0" marL="0" rtl="0" algn="l">
              <a:lnSpc>
                <a:spcPct val="90000"/>
              </a:lnSpc>
              <a:spcBef>
                <a:spcPts val="1000"/>
              </a:spcBef>
              <a:spcAft>
                <a:spcPts val="0"/>
              </a:spcAft>
              <a:buClr>
                <a:schemeClr val="dk1"/>
              </a:buClr>
              <a:buSzPct val="100000"/>
              <a:buNone/>
            </a:pPr>
            <a:r>
              <a:t/>
            </a:r>
            <a:endParaRPr/>
          </a:p>
          <a:p>
            <a:pPr indent="0" lvl="0" marL="0" rtl="0" algn="l">
              <a:lnSpc>
                <a:spcPct val="90000"/>
              </a:lnSpc>
              <a:spcBef>
                <a:spcPts val="1000"/>
              </a:spcBef>
              <a:spcAft>
                <a:spcPts val="0"/>
              </a:spcAft>
              <a:buClr>
                <a:schemeClr val="dk1"/>
              </a:buClr>
              <a:buSzPct val="100000"/>
              <a:buNone/>
            </a:pPr>
            <a:r>
              <a:rPr lang="en-IN"/>
              <a:t>class Complex</a:t>
            </a:r>
            <a:endParaRPr/>
          </a:p>
          <a:p>
            <a:pPr indent="0" lvl="0" marL="0" rtl="0" algn="l">
              <a:lnSpc>
                <a:spcPct val="90000"/>
              </a:lnSpc>
              <a:spcBef>
                <a:spcPts val="1000"/>
              </a:spcBef>
              <a:spcAft>
                <a:spcPts val="0"/>
              </a:spcAft>
              <a:buClr>
                <a:schemeClr val="dk1"/>
              </a:buClr>
              <a:buSzPct val="100000"/>
              <a:buNone/>
            </a:pPr>
            <a:r>
              <a:rPr lang="en-IN"/>
              <a:t> { </a:t>
            </a:r>
            <a:endParaRPr/>
          </a:p>
          <a:p>
            <a:pPr indent="0" lvl="0" marL="0" rtl="0" algn="l">
              <a:lnSpc>
                <a:spcPct val="90000"/>
              </a:lnSpc>
              <a:spcBef>
                <a:spcPts val="1000"/>
              </a:spcBef>
              <a:spcAft>
                <a:spcPts val="0"/>
              </a:spcAft>
              <a:buClr>
                <a:schemeClr val="dk1"/>
              </a:buClr>
              <a:buSzPct val="100000"/>
              <a:buNone/>
            </a:pPr>
            <a:r>
              <a:rPr lang="en-IN"/>
              <a:t>private: </a:t>
            </a:r>
            <a:endParaRPr/>
          </a:p>
          <a:p>
            <a:pPr indent="0" lvl="0" marL="0" rtl="0" algn="l">
              <a:lnSpc>
                <a:spcPct val="90000"/>
              </a:lnSpc>
              <a:spcBef>
                <a:spcPts val="1000"/>
              </a:spcBef>
              <a:spcAft>
                <a:spcPts val="0"/>
              </a:spcAft>
              <a:buClr>
                <a:schemeClr val="dk1"/>
              </a:buClr>
              <a:buSzPct val="100000"/>
              <a:buNone/>
            </a:pPr>
            <a:r>
              <a:rPr lang="en-IN"/>
              <a:t>	int real, imag; </a:t>
            </a:r>
            <a:endParaRPr/>
          </a:p>
          <a:p>
            <a:pPr indent="0" lvl="0" marL="0" rtl="0" algn="l">
              <a:lnSpc>
                <a:spcPct val="90000"/>
              </a:lnSpc>
              <a:spcBef>
                <a:spcPts val="1000"/>
              </a:spcBef>
              <a:spcAft>
                <a:spcPts val="0"/>
              </a:spcAft>
              <a:buClr>
                <a:schemeClr val="dk1"/>
              </a:buClr>
              <a:buSzPct val="100000"/>
              <a:buNone/>
            </a:pPr>
            <a:r>
              <a:rPr lang="en-IN"/>
              <a:t>public: </a:t>
            </a:r>
            <a:endParaRPr/>
          </a:p>
          <a:p>
            <a:pPr indent="0" lvl="0" marL="0" rtl="0" algn="l">
              <a:lnSpc>
                <a:spcPct val="90000"/>
              </a:lnSpc>
              <a:spcBef>
                <a:spcPts val="1000"/>
              </a:spcBef>
              <a:spcAft>
                <a:spcPts val="0"/>
              </a:spcAft>
              <a:buClr>
                <a:schemeClr val="dk1"/>
              </a:buClr>
              <a:buSzPct val="100000"/>
              <a:buNone/>
            </a:pPr>
            <a:r>
              <a:rPr lang="en-IN"/>
              <a:t>	Complex(int r = 0, int i =0) </a:t>
            </a:r>
            <a:endParaRPr/>
          </a:p>
          <a:p>
            <a:pPr indent="0" lvl="0" marL="0" rtl="0" algn="l">
              <a:lnSpc>
                <a:spcPct val="90000"/>
              </a:lnSpc>
              <a:spcBef>
                <a:spcPts val="1000"/>
              </a:spcBef>
              <a:spcAft>
                <a:spcPts val="0"/>
              </a:spcAft>
              <a:buClr>
                <a:schemeClr val="dk1"/>
              </a:buClr>
              <a:buSzPct val="100000"/>
              <a:buNone/>
            </a:pPr>
            <a:r>
              <a:rPr lang="en-IN"/>
              <a:t>{</a:t>
            </a:r>
            <a:endParaRPr/>
          </a:p>
          <a:p>
            <a:pPr indent="0" lvl="0" marL="0" rtl="0" algn="l">
              <a:lnSpc>
                <a:spcPct val="90000"/>
              </a:lnSpc>
              <a:spcBef>
                <a:spcPts val="1000"/>
              </a:spcBef>
              <a:spcAft>
                <a:spcPts val="0"/>
              </a:spcAft>
              <a:buClr>
                <a:schemeClr val="dk1"/>
              </a:buClr>
              <a:buSzPct val="100000"/>
              <a:buNone/>
            </a:pPr>
            <a:r>
              <a:rPr lang="en-IN"/>
              <a:t>real = r;</a:t>
            </a:r>
            <a:endParaRPr/>
          </a:p>
          <a:p>
            <a:pPr indent="0" lvl="0" marL="0" rtl="0" algn="l">
              <a:lnSpc>
                <a:spcPct val="90000"/>
              </a:lnSpc>
              <a:spcBef>
                <a:spcPts val="1000"/>
              </a:spcBef>
              <a:spcAft>
                <a:spcPts val="0"/>
              </a:spcAft>
              <a:buClr>
                <a:schemeClr val="dk1"/>
              </a:buClr>
              <a:buSzPct val="100000"/>
              <a:buNone/>
            </a:pPr>
            <a:r>
              <a:rPr lang="en-IN"/>
              <a:t> imag = i;</a:t>
            </a:r>
            <a:endParaRPr/>
          </a:p>
          <a:p>
            <a:pPr indent="0" lvl="0" marL="0" rtl="0" algn="l">
              <a:lnSpc>
                <a:spcPct val="90000"/>
              </a:lnSpc>
              <a:spcBef>
                <a:spcPts val="1000"/>
              </a:spcBef>
              <a:spcAft>
                <a:spcPts val="0"/>
              </a:spcAft>
              <a:buClr>
                <a:schemeClr val="dk1"/>
              </a:buClr>
              <a:buSzPct val="100000"/>
              <a:buNone/>
            </a:pPr>
            <a:r>
              <a:rPr lang="en-IN"/>
              <a:t>} </a:t>
            </a:r>
            <a:endParaRPr/>
          </a:p>
        </p:txBody>
      </p:sp>
    </p:spTree>
  </p:cSld>
  <p:clrMapOvr>
    <a:masterClrMapping/>
  </p:clrMapOvr>
</p:sld>
</file>

<file path=ppt/slides/slide1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7" name="Shape 757"/>
        <p:cNvGrpSpPr/>
        <p:nvPr/>
      </p:nvGrpSpPr>
      <p:grpSpPr>
        <a:xfrm>
          <a:off x="0" y="0"/>
          <a:ext cx="0" cy="0"/>
          <a:chOff x="0" y="0"/>
          <a:chExt cx="0" cy="0"/>
        </a:xfrm>
      </p:grpSpPr>
      <p:sp>
        <p:nvSpPr>
          <p:cNvPr id="758" name="Google Shape;758;p130"/>
          <p:cNvSpPr txBox="1"/>
          <p:nvPr>
            <p:ph type="title"/>
          </p:nvPr>
        </p:nvSpPr>
        <p:spPr>
          <a:xfrm>
            <a:off x="838200" y="365125"/>
            <a:ext cx="10515600" cy="549275"/>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t/>
            </a:r>
            <a:endParaRPr/>
          </a:p>
        </p:txBody>
      </p:sp>
      <p:sp>
        <p:nvSpPr>
          <p:cNvPr id="759" name="Google Shape;759;p130"/>
          <p:cNvSpPr txBox="1"/>
          <p:nvPr>
            <p:ph idx="1" type="body"/>
          </p:nvPr>
        </p:nvSpPr>
        <p:spPr>
          <a:xfrm>
            <a:off x="838200" y="1169233"/>
            <a:ext cx="10515600" cy="500773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en-IN"/>
              <a:t>// This is automatically called when '+' is used with </a:t>
            </a:r>
            <a:endParaRPr/>
          </a:p>
          <a:p>
            <a:pPr indent="0" lvl="0" marL="0" rtl="0" algn="l">
              <a:lnSpc>
                <a:spcPct val="90000"/>
              </a:lnSpc>
              <a:spcBef>
                <a:spcPts val="1000"/>
              </a:spcBef>
              <a:spcAft>
                <a:spcPts val="0"/>
              </a:spcAft>
              <a:buClr>
                <a:schemeClr val="dk1"/>
              </a:buClr>
              <a:buSzPts val="2800"/>
              <a:buNone/>
            </a:pPr>
            <a:r>
              <a:rPr lang="en-IN"/>
              <a:t>	// between two Complex objects </a:t>
            </a:r>
            <a:endParaRPr/>
          </a:p>
          <a:p>
            <a:pPr indent="0" lvl="0" marL="0" rtl="0" algn="l">
              <a:lnSpc>
                <a:spcPct val="90000"/>
              </a:lnSpc>
              <a:spcBef>
                <a:spcPts val="1000"/>
              </a:spcBef>
              <a:spcAft>
                <a:spcPts val="0"/>
              </a:spcAft>
              <a:buClr>
                <a:schemeClr val="dk1"/>
              </a:buClr>
              <a:buSzPts val="2800"/>
              <a:buNone/>
            </a:pPr>
            <a:r>
              <a:rPr lang="en-IN"/>
              <a:t>	Complex operator + (Complex const &amp;obj) </a:t>
            </a:r>
            <a:endParaRPr/>
          </a:p>
          <a:p>
            <a:pPr indent="0" lvl="0" marL="0" rtl="0" algn="l">
              <a:lnSpc>
                <a:spcPct val="90000"/>
              </a:lnSpc>
              <a:spcBef>
                <a:spcPts val="1000"/>
              </a:spcBef>
              <a:spcAft>
                <a:spcPts val="0"/>
              </a:spcAft>
              <a:buClr>
                <a:schemeClr val="dk1"/>
              </a:buClr>
              <a:buSzPts val="2800"/>
              <a:buNone/>
            </a:pPr>
            <a:r>
              <a:rPr lang="en-IN"/>
              <a:t>{ </a:t>
            </a:r>
            <a:endParaRPr/>
          </a:p>
          <a:p>
            <a:pPr indent="0" lvl="0" marL="0" rtl="0" algn="l">
              <a:lnSpc>
                <a:spcPct val="90000"/>
              </a:lnSpc>
              <a:spcBef>
                <a:spcPts val="1000"/>
              </a:spcBef>
              <a:spcAft>
                <a:spcPts val="0"/>
              </a:spcAft>
              <a:buClr>
                <a:schemeClr val="dk1"/>
              </a:buClr>
              <a:buSzPts val="2800"/>
              <a:buNone/>
            </a:pPr>
            <a:r>
              <a:rPr lang="en-IN"/>
              <a:t>		Complex res; </a:t>
            </a:r>
            <a:endParaRPr/>
          </a:p>
          <a:p>
            <a:pPr indent="0" lvl="0" marL="0" rtl="0" algn="l">
              <a:lnSpc>
                <a:spcPct val="90000"/>
              </a:lnSpc>
              <a:spcBef>
                <a:spcPts val="1000"/>
              </a:spcBef>
              <a:spcAft>
                <a:spcPts val="0"/>
              </a:spcAft>
              <a:buClr>
                <a:schemeClr val="dk1"/>
              </a:buClr>
              <a:buSzPts val="2800"/>
              <a:buNone/>
            </a:pPr>
            <a:r>
              <a:rPr lang="en-IN"/>
              <a:t>		res.real = real + obj.real; </a:t>
            </a:r>
            <a:endParaRPr/>
          </a:p>
          <a:p>
            <a:pPr indent="0" lvl="0" marL="0" rtl="0" algn="l">
              <a:lnSpc>
                <a:spcPct val="90000"/>
              </a:lnSpc>
              <a:spcBef>
                <a:spcPts val="1000"/>
              </a:spcBef>
              <a:spcAft>
                <a:spcPts val="0"/>
              </a:spcAft>
              <a:buClr>
                <a:schemeClr val="dk1"/>
              </a:buClr>
              <a:buSzPts val="2800"/>
              <a:buNone/>
            </a:pPr>
            <a:r>
              <a:rPr lang="en-IN"/>
              <a:t>		res.imag = imag + obj.imag; </a:t>
            </a:r>
            <a:endParaRPr/>
          </a:p>
          <a:p>
            <a:pPr indent="0" lvl="0" marL="0" rtl="0" algn="l">
              <a:lnSpc>
                <a:spcPct val="90000"/>
              </a:lnSpc>
              <a:spcBef>
                <a:spcPts val="1000"/>
              </a:spcBef>
              <a:spcAft>
                <a:spcPts val="0"/>
              </a:spcAft>
              <a:buClr>
                <a:schemeClr val="dk1"/>
              </a:buClr>
              <a:buSzPts val="2800"/>
              <a:buNone/>
            </a:pPr>
            <a:r>
              <a:rPr lang="en-IN"/>
              <a:t>		return res; </a:t>
            </a:r>
            <a:endParaRPr/>
          </a:p>
          <a:p>
            <a:pPr indent="0" lvl="0" marL="0" rtl="0" algn="l">
              <a:lnSpc>
                <a:spcPct val="90000"/>
              </a:lnSpc>
              <a:spcBef>
                <a:spcPts val="1000"/>
              </a:spcBef>
              <a:spcAft>
                <a:spcPts val="0"/>
              </a:spcAft>
              <a:buClr>
                <a:schemeClr val="dk1"/>
              </a:buClr>
              <a:buSzPts val="2800"/>
              <a:buNone/>
            </a:pPr>
            <a:r>
              <a:rPr lang="en-IN"/>
              <a:t>	} </a:t>
            </a:r>
            <a:endParaRPr/>
          </a:p>
        </p:txBody>
      </p:sp>
    </p:spTree>
  </p:cSld>
  <p:clrMapOvr>
    <a:masterClrMapping/>
  </p:clrMapOvr>
</p:sld>
</file>

<file path=ppt/slides/slide1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3" name="Shape 763"/>
        <p:cNvGrpSpPr/>
        <p:nvPr/>
      </p:nvGrpSpPr>
      <p:grpSpPr>
        <a:xfrm>
          <a:off x="0" y="0"/>
          <a:ext cx="0" cy="0"/>
          <a:chOff x="0" y="0"/>
          <a:chExt cx="0" cy="0"/>
        </a:xfrm>
      </p:grpSpPr>
      <p:sp>
        <p:nvSpPr>
          <p:cNvPr id="764" name="Google Shape;764;p131"/>
          <p:cNvSpPr txBox="1"/>
          <p:nvPr>
            <p:ph type="title"/>
          </p:nvPr>
        </p:nvSpPr>
        <p:spPr>
          <a:xfrm>
            <a:off x="838200" y="365126"/>
            <a:ext cx="10515600" cy="309431"/>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t/>
            </a:r>
            <a:endParaRPr/>
          </a:p>
        </p:txBody>
      </p:sp>
      <p:sp>
        <p:nvSpPr>
          <p:cNvPr id="765" name="Google Shape;765;p131"/>
          <p:cNvSpPr txBox="1"/>
          <p:nvPr>
            <p:ph idx="1" type="body"/>
          </p:nvPr>
        </p:nvSpPr>
        <p:spPr>
          <a:xfrm>
            <a:off x="838200" y="899410"/>
            <a:ext cx="10515600" cy="5591331"/>
          </a:xfrm>
          <a:prstGeom prst="rect">
            <a:avLst/>
          </a:prstGeom>
          <a:noFill/>
          <a:ln>
            <a:noFill/>
          </a:ln>
        </p:spPr>
        <p:txBody>
          <a:bodyPr anchorCtr="0" anchor="t" bIns="45700" lIns="91425" spcFirstLastPara="1" rIns="91425" wrap="square" tIns="45700">
            <a:normAutofit fontScale="70000" lnSpcReduction="20000"/>
          </a:bodyPr>
          <a:lstStyle/>
          <a:p>
            <a:pPr indent="0" lvl="0" marL="0" rtl="0" algn="l">
              <a:lnSpc>
                <a:spcPct val="90000"/>
              </a:lnSpc>
              <a:spcBef>
                <a:spcPts val="0"/>
              </a:spcBef>
              <a:spcAft>
                <a:spcPts val="0"/>
              </a:spcAft>
              <a:buClr>
                <a:schemeClr val="dk1"/>
              </a:buClr>
              <a:buSzPct val="100000"/>
              <a:buNone/>
            </a:pPr>
            <a:r>
              <a:rPr lang="en-IN"/>
              <a:t>void print()</a:t>
            </a:r>
            <a:endParaRPr/>
          </a:p>
          <a:p>
            <a:pPr indent="0" lvl="0" marL="0" rtl="0" algn="l">
              <a:lnSpc>
                <a:spcPct val="90000"/>
              </a:lnSpc>
              <a:spcBef>
                <a:spcPts val="1000"/>
              </a:spcBef>
              <a:spcAft>
                <a:spcPts val="0"/>
              </a:spcAft>
              <a:buClr>
                <a:schemeClr val="dk1"/>
              </a:buClr>
              <a:buSzPct val="100000"/>
              <a:buNone/>
            </a:pPr>
            <a:r>
              <a:rPr lang="en-IN"/>
              <a:t> { </a:t>
            </a:r>
            <a:endParaRPr/>
          </a:p>
          <a:p>
            <a:pPr indent="0" lvl="0" marL="0" rtl="0" algn="l">
              <a:lnSpc>
                <a:spcPct val="90000"/>
              </a:lnSpc>
              <a:spcBef>
                <a:spcPts val="1000"/>
              </a:spcBef>
              <a:spcAft>
                <a:spcPts val="0"/>
              </a:spcAft>
              <a:buClr>
                <a:schemeClr val="dk1"/>
              </a:buClr>
              <a:buSzPct val="100000"/>
              <a:buNone/>
            </a:pPr>
            <a:r>
              <a:rPr lang="en-IN"/>
              <a:t>cout &lt;&lt; real &lt;&lt; " + i" &lt;&lt; imag &lt;&lt; endl;</a:t>
            </a:r>
            <a:endParaRPr/>
          </a:p>
          <a:p>
            <a:pPr indent="0" lvl="0" marL="0" rtl="0" algn="l">
              <a:lnSpc>
                <a:spcPct val="90000"/>
              </a:lnSpc>
              <a:spcBef>
                <a:spcPts val="1000"/>
              </a:spcBef>
              <a:spcAft>
                <a:spcPts val="0"/>
              </a:spcAft>
              <a:buClr>
                <a:schemeClr val="dk1"/>
              </a:buClr>
              <a:buSzPct val="100000"/>
              <a:buNone/>
            </a:pPr>
            <a:r>
              <a:rPr lang="en-IN"/>
              <a:t> } </a:t>
            </a:r>
            <a:endParaRPr/>
          </a:p>
          <a:p>
            <a:pPr indent="0" lvl="0" marL="0" rtl="0" algn="l">
              <a:lnSpc>
                <a:spcPct val="90000"/>
              </a:lnSpc>
              <a:spcBef>
                <a:spcPts val="1000"/>
              </a:spcBef>
              <a:spcAft>
                <a:spcPts val="0"/>
              </a:spcAft>
              <a:buClr>
                <a:schemeClr val="dk1"/>
              </a:buClr>
              <a:buSzPct val="100000"/>
              <a:buNone/>
            </a:pPr>
            <a:r>
              <a:rPr lang="en-IN"/>
              <a:t>}; </a:t>
            </a:r>
            <a:endParaRPr/>
          </a:p>
          <a:p>
            <a:pPr indent="0" lvl="0" marL="0" rtl="0" algn="l">
              <a:lnSpc>
                <a:spcPct val="90000"/>
              </a:lnSpc>
              <a:spcBef>
                <a:spcPts val="1000"/>
              </a:spcBef>
              <a:spcAft>
                <a:spcPts val="0"/>
              </a:spcAft>
              <a:buClr>
                <a:schemeClr val="dk1"/>
              </a:buClr>
              <a:buSzPct val="100000"/>
              <a:buNone/>
            </a:pPr>
            <a:r>
              <a:rPr lang="en-IN"/>
              <a:t>void main() </a:t>
            </a:r>
            <a:endParaRPr/>
          </a:p>
          <a:p>
            <a:pPr indent="0" lvl="0" marL="0" rtl="0" algn="l">
              <a:lnSpc>
                <a:spcPct val="90000"/>
              </a:lnSpc>
              <a:spcBef>
                <a:spcPts val="1000"/>
              </a:spcBef>
              <a:spcAft>
                <a:spcPts val="0"/>
              </a:spcAft>
              <a:buClr>
                <a:schemeClr val="dk1"/>
              </a:buClr>
              <a:buSzPct val="100000"/>
              <a:buNone/>
            </a:pPr>
            <a:r>
              <a:rPr lang="en-IN"/>
              <a:t>{</a:t>
            </a:r>
            <a:endParaRPr/>
          </a:p>
          <a:p>
            <a:pPr indent="0" lvl="0" marL="0" rtl="0" algn="l">
              <a:lnSpc>
                <a:spcPct val="90000"/>
              </a:lnSpc>
              <a:spcBef>
                <a:spcPts val="1000"/>
              </a:spcBef>
              <a:spcAft>
                <a:spcPts val="0"/>
              </a:spcAft>
              <a:buClr>
                <a:schemeClr val="dk1"/>
              </a:buClr>
              <a:buSzPct val="100000"/>
              <a:buNone/>
            </a:pPr>
            <a:r>
              <a:rPr lang="en-IN"/>
              <a:t>clrscr();</a:t>
            </a:r>
            <a:endParaRPr/>
          </a:p>
          <a:p>
            <a:pPr indent="0" lvl="0" marL="0" rtl="0" algn="l">
              <a:lnSpc>
                <a:spcPct val="90000"/>
              </a:lnSpc>
              <a:spcBef>
                <a:spcPts val="1000"/>
              </a:spcBef>
              <a:spcAft>
                <a:spcPts val="0"/>
              </a:spcAft>
              <a:buClr>
                <a:schemeClr val="dk1"/>
              </a:buClr>
              <a:buSzPct val="100000"/>
              <a:buNone/>
            </a:pPr>
            <a:r>
              <a:rPr lang="en-IN"/>
              <a:t>	Complex c1(10, 5), c2(2, 4); </a:t>
            </a:r>
            <a:endParaRPr/>
          </a:p>
          <a:p>
            <a:pPr indent="0" lvl="0" marL="0" rtl="0" algn="l">
              <a:lnSpc>
                <a:spcPct val="90000"/>
              </a:lnSpc>
              <a:spcBef>
                <a:spcPts val="1000"/>
              </a:spcBef>
              <a:spcAft>
                <a:spcPts val="0"/>
              </a:spcAft>
              <a:buClr>
                <a:schemeClr val="dk1"/>
              </a:buClr>
              <a:buSzPct val="100000"/>
              <a:buNone/>
            </a:pPr>
            <a:r>
              <a:rPr lang="en-IN"/>
              <a:t>	Complex c3 = c1 + c2; // An example call to "operator+" </a:t>
            </a:r>
            <a:endParaRPr/>
          </a:p>
          <a:p>
            <a:pPr indent="0" lvl="0" marL="0" rtl="0" algn="l">
              <a:lnSpc>
                <a:spcPct val="90000"/>
              </a:lnSpc>
              <a:spcBef>
                <a:spcPts val="1000"/>
              </a:spcBef>
              <a:spcAft>
                <a:spcPts val="0"/>
              </a:spcAft>
              <a:buClr>
                <a:schemeClr val="dk1"/>
              </a:buClr>
              <a:buSzPct val="100000"/>
              <a:buNone/>
            </a:pPr>
            <a:r>
              <a:rPr lang="en-IN"/>
              <a:t>	c3.print(); </a:t>
            </a:r>
            <a:endParaRPr/>
          </a:p>
          <a:p>
            <a:pPr indent="0" lvl="0" marL="0" rtl="0" algn="l">
              <a:lnSpc>
                <a:spcPct val="90000"/>
              </a:lnSpc>
              <a:spcBef>
                <a:spcPts val="1000"/>
              </a:spcBef>
              <a:spcAft>
                <a:spcPts val="0"/>
              </a:spcAft>
              <a:buClr>
                <a:schemeClr val="dk1"/>
              </a:buClr>
              <a:buSzPct val="100000"/>
              <a:buNone/>
            </a:pPr>
            <a:r>
              <a:rPr lang="en-IN"/>
              <a:t>getch();</a:t>
            </a:r>
            <a:endParaRPr/>
          </a:p>
          <a:p>
            <a:pPr indent="0" lvl="0" marL="0" rtl="0" algn="l">
              <a:lnSpc>
                <a:spcPct val="90000"/>
              </a:lnSpc>
              <a:spcBef>
                <a:spcPts val="1000"/>
              </a:spcBef>
              <a:spcAft>
                <a:spcPts val="0"/>
              </a:spcAft>
              <a:buClr>
                <a:schemeClr val="dk1"/>
              </a:buClr>
              <a:buSzPct val="100000"/>
              <a:buNone/>
            </a:pPr>
            <a:r>
              <a:rPr lang="en-IN"/>
              <a:t>}</a:t>
            </a:r>
            <a:endParaRPr/>
          </a:p>
          <a:p>
            <a:pPr indent="0" lvl="0" marL="0" rtl="0" algn="l">
              <a:lnSpc>
                <a:spcPct val="90000"/>
              </a:lnSpc>
              <a:spcBef>
                <a:spcPts val="1000"/>
              </a:spcBef>
              <a:spcAft>
                <a:spcPts val="0"/>
              </a:spcAft>
              <a:buClr>
                <a:schemeClr val="dk1"/>
              </a:buClr>
              <a:buSzPct val="100000"/>
              <a:buNone/>
            </a:pPr>
            <a:r>
              <a:rPr lang="en-IN"/>
              <a:t>/* Output:</a:t>
            </a:r>
            <a:endParaRPr/>
          </a:p>
          <a:p>
            <a:pPr indent="0" lvl="0" marL="0" rtl="0" algn="l">
              <a:lnSpc>
                <a:spcPct val="90000"/>
              </a:lnSpc>
              <a:spcBef>
                <a:spcPts val="1000"/>
              </a:spcBef>
              <a:spcAft>
                <a:spcPts val="0"/>
              </a:spcAft>
              <a:buClr>
                <a:schemeClr val="dk1"/>
              </a:buClr>
              <a:buSzPct val="100000"/>
              <a:buNone/>
            </a:pPr>
            <a:r>
              <a:rPr lang="en-IN"/>
              <a:t>12 + i9</a:t>
            </a:r>
            <a:endParaRPr/>
          </a:p>
          <a:p>
            <a:pPr indent="0" lvl="0" marL="0" rtl="0" algn="l">
              <a:lnSpc>
                <a:spcPct val="90000"/>
              </a:lnSpc>
              <a:spcBef>
                <a:spcPts val="1000"/>
              </a:spcBef>
              <a:spcAft>
                <a:spcPts val="0"/>
              </a:spcAft>
              <a:buClr>
                <a:schemeClr val="dk1"/>
              </a:buClr>
              <a:buSzPct val="100000"/>
              <a:buNone/>
            </a:pPr>
            <a:r>
              <a:rPr lang="en-IN"/>
              <a:t>*/</a:t>
            </a:r>
            <a:endParaRPr/>
          </a:p>
        </p:txBody>
      </p:sp>
    </p:spTree>
  </p:cSld>
  <p:clrMapOvr>
    <a:masterClrMapping/>
  </p:clrMapOvr>
</p:sld>
</file>

<file path=ppt/slides/slide1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9" name="Shape 769"/>
        <p:cNvGrpSpPr/>
        <p:nvPr/>
      </p:nvGrpSpPr>
      <p:grpSpPr>
        <a:xfrm>
          <a:off x="0" y="0"/>
          <a:ext cx="0" cy="0"/>
          <a:chOff x="0" y="0"/>
          <a:chExt cx="0" cy="0"/>
        </a:xfrm>
      </p:grpSpPr>
      <p:sp>
        <p:nvSpPr>
          <p:cNvPr id="770" name="Google Shape;770;p13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IN" sz="4200"/>
              <a:t>Binary Operator overloading using friend function</a:t>
            </a:r>
            <a:endParaRPr sz="4200"/>
          </a:p>
        </p:txBody>
      </p:sp>
      <p:sp>
        <p:nvSpPr>
          <p:cNvPr id="771" name="Google Shape;771;p13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b="1" lang="en-IN"/>
              <a:t>Syntax:</a:t>
            </a:r>
            <a:br>
              <a:rPr lang="en-IN"/>
            </a:br>
            <a:r>
              <a:rPr lang="en-IN"/>
              <a:t>friend return-type operator operator-symbol (Variable 1, Varibale2)</a:t>
            </a:r>
            <a:br>
              <a:rPr lang="en-IN"/>
            </a:br>
            <a:r>
              <a:rPr lang="en-IN"/>
              <a:t>{</a:t>
            </a:r>
            <a:br>
              <a:rPr lang="en-IN"/>
            </a:br>
            <a:r>
              <a:rPr lang="en-IN"/>
              <a:t>     //Statements;</a:t>
            </a:r>
            <a:br>
              <a:rPr lang="en-IN"/>
            </a:br>
            <a:r>
              <a:rPr lang="en-IN"/>
              <a:t>}</a:t>
            </a:r>
            <a:endParaRPr/>
          </a:p>
          <a:p>
            <a:pPr indent="0" lvl="0" marL="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1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5" name="Shape 775"/>
        <p:cNvGrpSpPr/>
        <p:nvPr/>
      </p:nvGrpSpPr>
      <p:grpSpPr>
        <a:xfrm>
          <a:off x="0" y="0"/>
          <a:ext cx="0" cy="0"/>
          <a:chOff x="0" y="0"/>
          <a:chExt cx="0" cy="0"/>
        </a:xfrm>
      </p:grpSpPr>
      <p:sp>
        <p:nvSpPr>
          <p:cNvPr id="776" name="Google Shape;776;p133"/>
          <p:cNvSpPr txBox="1"/>
          <p:nvPr>
            <p:ph type="title"/>
          </p:nvPr>
        </p:nvSpPr>
        <p:spPr>
          <a:xfrm>
            <a:off x="838200" y="365125"/>
            <a:ext cx="10515600" cy="1133891"/>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960"/>
              <a:buFont typeface="Calibri"/>
              <a:buNone/>
            </a:pPr>
            <a:r>
              <a:rPr b="1" lang="en-IN" sz="3759"/>
              <a:t>Binary operator overloading using friend function</a:t>
            </a:r>
            <a:endParaRPr b="1" sz="3759"/>
          </a:p>
        </p:txBody>
      </p:sp>
      <p:sp>
        <p:nvSpPr>
          <p:cNvPr id="777" name="Google Shape;777;p133"/>
          <p:cNvSpPr txBox="1"/>
          <p:nvPr>
            <p:ph idx="1" type="body"/>
          </p:nvPr>
        </p:nvSpPr>
        <p:spPr>
          <a:xfrm>
            <a:off x="838200" y="1633928"/>
            <a:ext cx="5181600" cy="4543035"/>
          </a:xfrm>
          <a:prstGeom prst="rect">
            <a:avLst/>
          </a:prstGeom>
          <a:noFill/>
          <a:ln>
            <a:noFill/>
          </a:ln>
        </p:spPr>
        <p:txBody>
          <a:bodyPr anchorCtr="0" anchor="t" bIns="45700" lIns="91425" spcFirstLastPara="1" rIns="91425" wrap="square" tIns="45700">
            <a:normAutofit fontScale="77500" lnSpcReduction="20000"/>
          </a:bodyPr>
          <a:lstStyle/>
          <a:p>
            <a:pPr indent="0" lvl="0" marL="0" rtl="0" algn="l">
              <a:lnSpc>
                <a:spcPct val="90000"/>
              </a:lnSpc>
              <a:spcBef>
                <a:spcPts val="0"/>
              </a:spcBef>
              <a:spcAft>
                <a:spcPts val="0"/>
              </a:spcAft>
              <a:buClr>
                <a:schemeClr val="dk1"/>
              </a:buClr>
              <a:buSzPct val="100000"/>
              <a:buNone/>
            </a:pPr>
            <a:r>
              <a:rPr lang="en-IN"/>
              <a:t>#include&lt;iostream .h&gt;</a:t>
            </a:r>
            <a:endParaRPr/>
          </a:p>
          <a:p>
            <a:pPr indent="0" lvl="0" marL="0" rtl="0" algn="l">
              <a:lnSpc>
                <a:spcPct val="90000"/>
              </a:lnSpc>
              <a:spcBef>
                <a:spcPts val="1000"/>
              </a:spcBef>
              <a:spcAft>
                <a:spcPts val="0"/>
              </a:spcAft>
              <a:buClr>
                <a:schemeClr val="dk1"/>
              </a:buClr>
              <a:buSzPct val="100000"/>
              <a:buNone/>
            </a:pPr>
            <a:r>
              <a:rPr lang="en-IN"/>
              <a:t>#include&lt;conio.h&gt;</a:t>
            </a:r>
            <a:endParaRPr/>
          </a:p>
          <a:p>
            <a:pPr indent="0" lvl="0" marL="0" rtl="0" algn="l">
              <a:lnSpc>
                <a:spcPct val="90000"/>
              </a:lnSpc>
              <a:spcBef>
                <a:spcPts val="1000"/>
              </a:spcBef>
              <a:spcAft>
                <a:spcPts val="0"/>
              </a:spcAft>
              <a:buClr>
                <a:schemeClr val="dk1"/>
              </a:buClr>
              <a:buSzPct val="100000"/>
              <a:buNone/>
            </a:pPr>
            <a:r>
              <a:rPr lang="en-IN"/>
              <a:t>#include&lt;string.h&gt;</a:t>
            </a:r>
            <a:endParaRPr/>
          </a:p>
          <a:p>
            <a:pPr indent="0" lvl="0" marL="0" rtl="0" algn="l">
              <a:lnSpc>
                <a:spcPct val="90000"/>
              </a:lnSpc>
              <a:spcBef>
                <a:spcPts val="1000"/>
              </a:spcBef>
              <a:spcAft>
                <a:spcPts val="0"/>
              </a:spcAft>
              <a:buClr>
                <a:schemeClr val="dk1"/>
              </a:buClr>
              <a:buSzPct val="100000"/>
              <a:buNone/>
            </a:pPr>
            <a:r>
              <a:rPr lang="en-IN"/>
              <a:t>class string</a:t>
            </a:r>
            <a:endParaRPr/>
          </a:p>
          <a:p>
            <a:pPr indent="0" lvl="0" marL="0" rtl="0" algn="l">
              <a:lnSpc>
                <a:spcPct val="90000"/>
              </a:lnSpc>
              <a:spcBef>
                <a:spcPts val="1000"/>
              </a:spcBef>
              <a:spcAft>
                <a:spcPts val="0"/>
              </a:spcAft>
              <a:buClr>
                <a:schemeClr val="dk1"/>
              </a:buClr>
              <a:buSzPct val="100000"/>
              <a:buNone/>
            </a:pPr>
            <a:r>
              <a:rPr lang="en-IN"/>
              <a:t>{</a:t>
            </a:r>
            <a:endParaRPr/>
          </a:p>
          <a:p>
            <a:pPr indent="0" lvl="0" marL="0" rtl="0" algn="l">
              <a:lnSpc>
                <a:spcPct val="90000"/>
              </a:lnSpc>
              <a:spcBef>
                <a:spcPts val="1000"/>
              </a:spcBef>
              <a:spcAft>
                <a:spcPts val="0"/>
              </a:spcAft>
              <a:buClr>
                <a:schemeClr val="dk1"/>
              </a:buClr>
              <a:buSzPct val="100000"/>
              <a:buNone/>
            </a:pPr>
            <a:r>
              <a:rPr lang="en-IN"/>
              <a:t>char str1[20];</a:t>
            </a:r>
            <a:endParaRPr/>
          </a:p>
          <a:p>
            <a:pPr indent="0" lvl="0" marL="0" rtl="0" algn="l">
              <a:lnSpc>
                <a:spcPct val="90000"/>
              </a:lnSpc>
              <a:spcBef>
                <a:spcPts val="1000"/>
              </a:spcBef>
              <a:spcAft>
                <a:spcPts val="0"/>
              </a:spcAft>
              <a:buClr>
                <a:schemeClr val="dk1"/>
              </a:buClr>
              <a:buSzPct val="100000"/>
              <a:buNone/>
            </a:pPr>
            <a:r>
              <a:rPr lang="en-IN"/>
              <a:t>public:</a:t>
            </a:r>
            <a:endParaRPr/>
          </a:p>
          <a:p>
            <a:pPr indent="0" lvl="0" marL="0" rtl="0" algn="l">
              <a:lnSpc>
                <a:spcPct val="90000"/>
              </a:lnSpc>
              <a:spcBef>
                <a:spcPts val="1000"/>
              </a:spcBef>
              <a:spcAft>
                <a:spcPts val="0"/>
              </a:spcAft>
              <a:buClr>
                <a:schemeClr val="dk1"/>
              </a:buClr>
              <a:buSzPct val="100000"/>
              <a:buNone/>
            </a:pPr>
            <a:r>
              <a:rPr lang="en-IN"/>
              <a:t>void getdata()</a:t>
            </a:r>
            <a:endParaRPr/>
          </a:p>
          <a:p>
            <a:pPr indent="0" lvl="0" marL="0" rtl="0" algn="l">
              <a:lnSpc>
                <a:spcPct val="90000"/>
              </a:lnSpc>
              <a:spcBef>
                <a:spcPts val="1000"/>
              </a:spcBef>
              <a:spcAft>
                <a:spcPts val="0"/>
              </a:spcAft>
              <a:buClr>
                <a:schemeClr val="dk1"/>
              </a:buClr>
              <a:buSzPct val="100000"/>
              <a:buNone/>
            </a:pPr>
            <a:r>
              <a:rPr lang="en-IN"/>
              <a:t>{</a:t>
            </a:r>
            <a:endParaRPr/>
          </a:p>
          <a:p>
            <a:pPr indent="0" lvl="0" marL="0" rtl="0" algn="l">
              <a:lnSpc>
                <a:spcPct val="90000"/>
              </a:lnSpc>
              <a:spcBef>
                <a:spcPts val="1000"/>
              </a:spcBef>
              <a:spcAft>
                <a:spcPts val="0"/>
              </a:spcAft>
              <a:buClr>
                <a:schemeClr val="dk1"/>
              </a:buClr>
              <a:buSzPct val="100000"/>
              <a:buNone/>
            </a:pPr>
            <a:r>
              <a:rPr lang="en-IN"/>
              <a:t>cout&lt;&lt;"Enter the string:";</a:t>
            </a:r>
            <a:endParaRPr/>
          </a:p>
          <a:p>
            <a:pPr indent="0" lvl="0" marL="0" rtl="0" algn="l">
              <a:lnSpc>
                <a:spcPct val="90000"/>
              </a:lnSpc>
              <a:spcBef>
                <a:spcPts val="1000"/>
              </a:spcBef>
              <a:spcAft>
                <a:spcPts val="0"/>
              </a:spcAft>
              <a:buClr>
                <a:schemeClr val="dk1"/>
              </a:buClr>
              <a:buSzPct val="100000"/>
              <a:buNone/>
            </a:pPr>
            <a:r>
              <a:rPr lang="en-IN"/>
              <a:t>cin&gt;&gt;str1;</a:t>
            </a:r>
            <a:endParaRPr/>
          </a:p>
          <a:p>
            <a:pPr indent="0" lvl="0" marL="0" rtl="0" algn="l">
              <a:lnSpc>
                <a:spcPct val="90000"/>
              </a:lnSpc>
              <a:spcBef>
                <a:spcPts val="1000"/>
              </a:spcBef>
              <a:spcAft>
                <a:spcPts val="0"/>
              </a:spcAft>
              <a:buClr>
                <a:schemeClr val="dk1"/>
              </a:buClr>
              <a:buSzPct val="100000"/>
              <a:buNone/>
            </a:pPr>
            <a:r>
              <a:rPr lang="en-IN"/>
              <a:t>}</a:t>
            </a:r>
            <a:endParaRPr/>
          </a:p>
        </p:txBody>
      </p:sp>
      <p:sp>
        <p:nvSpPr>
          <p:cNvPr id="778" name="Google Shape;778;p133"/>
          <p:cNvSpPr txBox="1"/>
          <p:nvPr>
            <p:ph idx="2" type="body"/>
          </p:nvPr>
        </p:nvSpPr>
        <p:spPr>
          <a:xfrm>
            <a:off x="6172200" y="1573967"/>
            <a:ext cx="5181600" cy="4602996"/>
          </a:xfrm>
          <a:prstGeom prst="rect">
            <a:avLst/>
          </a:prstGeom>
          <a:noFill/>
          <a:ln>
            <a:noFill/>
          </a:ln>
        </p:spPr>
        <p:txBody>
          <a:bodyPr anchorCtr="0" anchor="t" bIns="45700" lIns="91425" spcFirstLastPara="1" rIns="91425" wrap="square" tIns="45700">
            <a:normAutofit fontScale="77500" lnSpcReduction="20000"/>
          </a:bodyPr>
          <a:lstStyle/>
          <a:p>
            <a:pPr indent="0" lvl="0" marL="0" rtl="0" algn="l">
              <a:lnSpc>
                <a:spcPct val="90000"/>
              </a:lnSpc>
              <a:spcBef>
                <a:spcPts val="0"/>
              </a:spcBef>
              <a:spcAft>
                <a:spcPts val="0"/>
              </a:spcAft>
              <a:buClr>
                <a:schemeClr val="dk1"/>
              </a:buClr>
              <a:buSzPct val="100000"/>
              <a:buNone/>
            </a:pPr>
            <a:r>
              <a:rPr lang="en-IN"/>
              <a:t>friend void operator==(string str2,string str3)</a:t>
            </a:r>
            <a:endParaRPr/>
          </a:p>
          <a:p>
            <a:pPr indent="0" lvl="0" marL="0" rtl="0" algn="l">
              <a:lnSpc>
                <a:spcPct val="90000"/>
              </a:lnSpc>
              <a:spcBef>
                <a:spcPts val="1000"/>
              </a:spcBef>
              <a:spcAft>
                <a:spcPts val="0"/>
              </a:spcAft>
              <a:buClr>
                <a:schemeClr val="dk1"/>
              </a:buClr>
              <a:buSzPct val="100000"/>
              <a:buNone/>
            </a:pPr>
            <a:r>
              <a:rPr lang="en-IN"/>
              <a:t>{</a:t>
            </a:r>
            <a:endParaRPr/>
          </a:p>
          <a:p>
            <a:pPr indent="0" lvl="0" marL="0" rtl="0" algn="l">
              <a:lnSpc>
                <a:spcPct val="90000"/>
              </a:lnSpc>
              <a:spcBef>
                <a:spcPts val="1000"/>
              </a:spcBef>
              <a:spcAft>
                <a:spcPts val="0"/>
              </a:spcAft>
              <a:buClr>
                <a:schemeClr val="dk1"/>
              </a:buClr>
              <a:buSzPct val="100000"/>
              <a:buNone/>
            </a:pPr>
            <a:r>
              <a:rPr lang="en-IN"/>
              <a:t>if(strcmp(str2.str1,str3.str1)==0)</a:t>
            </a:r>
            <a:endParaRPr/>
          </a:p>
          <a:p>
            <a:pPr indent="0" lvl="0" marL="0" rtl="0" algn="l">
              <a:lnSpc>
                <a:spcPct val="90000"/>
              </a:lnSpc>
              <a:spcBef>
                <a:spcPts val="1000"/>
              </a:spcBef>
              <a:spcAft>
                <a:spcPts val="0"/>
              </a:spcAft>
              <a:buClr>
                <a:schemeClr val="dk1"/>
              </a:buClr>
              <a:buSzPct val="100000"/>
              <a:buNone/>
            </a:pPr>
            <a:r>
              <a:rPr lang="en-IN"/>
              <a:t>{</a:t>
            </a:r>
            <a:endParaRPr/>
          </a:p>
          <a:p>
            <a:pPr indent="0" lvl="0" marL="0" rtl="0" algn="l">
              <a:lnSpc>
                <a:spcPct val="90000"/>
              </a:lnSpc>
              <a:spcBef>
                <a:spcPts val="1000"/>
              </a:spcBef>
              <a:spcAft>
                <a:spcPts val="0"/>
              </a:spcAft>
              <a:buClr>
                <a:schemeClr val="dk1"/>
              </a:buClr>
              <a:buSzPct val="100000"/>
              <a:buNone/>
            </a:pPr>
            <a:r>
              <a:rPr lang="en-IN"/>
              <a:t>cout&lt;&lt;"strings are equal";</a:t>
            </a:r>
            <a:endParaRPr/>
          </a:p>
          <a:p>
            <a:pPr indent="0" lvl="0" marL="0" rtl="0" algn="l">
              <a:lnSpc>
                <a:spcPct val="90000"/>
              </a:lnSpc>
              <a:spcBef>
                <a:spcPts val="1000"/>
              </a:spcBef>
              <a:spcAft>
                <a:spcPts val="0"/>
              </a:spcAft>
              <a:buClr>
                <a:schemeClr val="dk1"/>
              </a:buClr>
              <a:buSzPct val="100000"/>
              <a:buNone/>
            </a:pPr>
            <a:r>
              <a:rPr lang="en-IN"/>
              <a:t>}</a:t>
            </a:r>
            <a:endParaRPr/>
          </a:p>
          <a:p>
            <a:pPr indent="0" lvl="0" marL="0" rtl="0" algn="l">
              <a:lnSpc>
                <a:spcPct val="90000"/>
              </a:lnSpc>
              <a:spcBef>
                <a:spcPts val="1000"/>
              </a:spcBef>
              <a:spcAft>
                <a:spcPts val="0"/>
              </a:spcAft>
              <a:buClr>
                <a:schemeClr val="dk1"/>
              </a:buClr>
              <a:buSzPct val="100000"/>
              <a:buNone/>
            </a:pPr>
            <a:r>
              <a:rPr lang="en-IN"/>
              <a:t>else</a:t>
            </a:r>
            <a:endParaRPr/>
          </a:p>
          <a:p>
            <a:pPr indent="0" lvl="0" marL="0" rtl="0" algn="l">
              <a:lnSpc>
                <a:spcPct val="90000"/>
              </a:lnSpc>
              <a:spcBef>
                <a:spcPts val="1000"/>
              </a:spcBef>
              <a:spcAft>
                <a:spcPts val="0"/>
              </a:spcAft>
              <a:buClr>
                <a:schemeClr val="dk1"/>
              </a:buClr>
              <a:buSzPct val="100000"/>
              <a:buNone/>
            </a:pPr>
            <a:r>
              <a:rPr lang="en-IN"/>
              <a:t>{</a:t>
            </a:r>
            <a:endParaRPr/>
          </a:p>
          <a:p>
            <a:pPr indent="0" lvl="0" marL="0" rtl="0" algn="l">
              <a:lnSpc>
                <a:spcPct val="90000"/>
              </a:lnSpc>
              <a:spcBef>
                <a:spcPts val="1000"/>
              </a:spcBef>
              <a:spcAft>
                <a:spcPts val="0"/>
              </a:spcAft>
              <a:buClr>
                <a:schemeClr val="dk1"/>
              </a:buClr>
              <a:buSzPct val="100000"/>
              <a:buNone/>
            </a:pPr>
            <a:r>
              <a:rPr lang="en-IN"/>
              <a:t>cout&lt;&lt;"strings are not equal";</a:t>
            </a:r>
            <a:endParaRPr/>
          </a:p>
          <a:p>
            <a:pPr indent="0" lvl="0" marL="0" rtl="0" algn="l">
              <a:lnSpc>
                <a:spcPct val="90000"/>
              </a:lnSpc>
              <a:spcBef>
                <a:spcPts val="1000"/>
              </a:spcBef>
              <a:spcAft>
                <a:spcPts val="0"/>
              </a:spcAft>
              <a:buClr>
                <a:schemeClr val="dk1"/>
              </a:buClr>
              <a:buSzPct val="100000"/>
              <a:buNone/>
            </a:pPr>
            <a:r>
              <a:rPr lang="en-IN"/>
              <a:t>}</a:t>
            </a:r>
            <a:endParaRPr/>
          </a:p>
          <a:p>
            <a:pPr indent="0" lvl="0" marL="0" rtl="0" algn="l">
              <a:lnSpc>
                <a:spcPct val="90000"/>
              </a:lnSpc>
              <a:spcBef>
                <a:spcPts val="1000"/>
              </a:spcBef>
              <a:spcAft>
                <a:spcPts val="0"/>
              </a:spcAft>
              <a:buClr>
                <a:schemeClr val="dk1"/>
              </a:buClr>
              <a:buSzPct val="100000"/>
              <a:buNone/>
            </a:pPr>
            <a:r>
              <a:rPr lang="en-IN"/>
              <a:t>}</a:t>
            </a:r>
            <a:endParaRPr/>
          </a:p>
          <a:p>
            <a:pPr indent="0" lvl="0" marL="0" rtl="0" algn="l">
              <a:lnSpc>
                <a:spcPct val="90000"/>
              </a:lnSpc>
              <a:spcBef>
                <a:spcPts val="1000"/>
              </a:spcBef>
              <a:spcAft>
                <a:spcPts val="0"/>
              </a:spcAft>
              <a:buClr>
                <a:schemeClr val="dk1"/>
              </a:buClr>
              <a:buSzPct val="100000"/>
              <a:buNone/>
            </a:pPr>
            <a:r>
              <a:rPr lang="en-IN"/>
              <a:t>};</a:t>
            </a:r>
            <a:endParaRPr/>
          </a:p>
        </p:txBody>
      </p:sp>
    </p:spTree>
  </p:cSld>
  <p:clrMapOvr>
    <a:masterClrMapping/>
  </p:clrMapOvr>
</p:sld>
</file>

<file path=ppt/slides/slide10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2" name="Shape 782"/>
        <p:cNvGrpSpPr/>
        <p:nvPr/>
      </p:nvGrpSpPr>
      <p:grpSpPr>
        <a:xfrm>
          <a:off x="0" y="0"/>
          <a:ext cx="0" cy="0"/>
          <a:chOff x="0" y="0"/>
          <a:chExt cx="0" cy="0"/>
        </a:xfrm>
      </p:grpSpPr>
      <p:sp>
        <p:nvSpPr>
          <p:cNvPr id="783" name="Google Shape;783;p13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784" name="Google Shape;784;p134"/>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lnSpcReduction="10000"/>
          </a:bodyPr>
          <a:lstStyle/>
          <a:p>
            <a:pPr indent="0" lvl="0" marL="0" rtl="0" algn="l">
              <a:lnSpc>
                <a:spcPct val="90000"/>
              </a:lnSpc>
              <a:spcBef>
                <a:spcPts val="0"/>
              </a:spcBef>
              <a:spcAft>
                <a:spcPts val="0"/>
              </a:spcAft>
              <a:buClr>
                <a:schemeClr val="dk1"/>
              </a:buClr>
              <a:buSzPts val="2800"/>
              <a:buNone/>
            </a:pPr>
            <a:r>
              <a:rPr lang="en-IN"/>
              <a:t>void main()</a:t>
            </a:r>
            <a:endParaRPr/>
          </a:p>
          <a:p>
            <a:pPr indent="0" lvl="0" marL="0" rtl="0" algn="l">
              <a:lnSpc>
                <a:spcPct val="90000"/>
              </a:lnSpc>
              <a:spcBef>
                <a:spcPts val="1000"/>
              </a:spcBef>
              <a:spcAft>
                <a:spcPts val="0"/>
              </a:spcAft>
              <a:buClr>
                <a:schemeClr val="dk1"/>
              </a:buClr>
              <a:buSzPts val="2800"/>
              <a:buNone/>
            </a:pPr>
            <a:r>
              <a:rPr lang="en-IN"/>
              <a:t>{</a:t>
            </a:r>
            <a:endParaRPr/>
          </a:p>
          <a:p>
            <a:pPr indent="0" lvl="0" marL="0" rtl="0" algn="l">
              <a:lnSpc>
                <a:spcPct val="90000"/>
              </a:lnSpc>
              <a:spcBef>
                <a:spcPts val="1000"/>
              </a:spcBef>
              <a:spcAft>
                <a:spcPts val="0"/>
              </a:spcAft>
              <a:buClr>
                <a:schemeClr val="dk1"/>
              </a:buClr>
              <a:buSzPts val="2800"/>
              <a:buNone/>
            </a:pPr>
            <a:r>
              <a:rPr lang="en-IN"/>
              <a:t>clrscr();</a:t>
            </a:r>
            <a:endParaRPr/>
          </a:p>
          <a:p>
            <a:pPr indent="0" lvl="0" marL="0" rtl="0" algn="l">
              <a:lnSpc>
                <a:spcPct val="90000"/>
              </a:lnSpc>
              <a:spcBef>
                <a:spcPts val="1000"/>
              </a:spcBef>
              <a:spcAft>
                <a:spcPts val="0"/>
              </a:spcAft>
              <a:buClr>
                <a:schemeClr val="dk1"/>
              </a:buClr>
              <a:buSzPts val="2800"/>
              <a:buNone/>
            </a:pPr>
            <a:r>
              <a:rPr lang="en-IN"/>
              <a:t>string s1,s2;</a:t>
            </a:r>
            <a:endParaRPr/>
          </a:p>
          <a:p>
            <a:pPr indent="0" lvl="0" marL="0" rtl="0" algn="l">
              <a:lnSpc>
                <a:spcPct val="90000"/>
              </a:lnSpc>
              <a:spcBef>
                <a:spcPts val="1000"/>
              </a:spcBef>
              <a:spcAft>
                <a:spcPts val="0"/>
              </a:spcAft>
              <a:buClr>
                <a:schemeClr val="dk1"/>
              </a:buClr>
              <a:buSzPts val="2800"/>
              <a:buNone/>
            </a:pPr>
            <a:r>
              <a:rPr lang="en-IN"/>
              <a:t>s1.getdata();</a:t>
            </a:r>
            <a:endParaRPr/>
          </a:p>
          <a:p>
            <a:pPr indent="0" lvl="0" marL="0" rtl="0" algn="l">
              <a:lnSpc>
                <a:spcPct val="90000"/>
              </a:lnSpc>
              <a:spcBef>
                <a:spcPts val="1000"/>
              </a:spcBef>
              <a:spcAft>
                <a:spcPts val="0"/>
              </a:spcAft>
              <a:buClr>
                <a:schemeClr val="dk1"/>
              </a:buClr>
              <a:buSzPts val="2800"/>
              <a:buNone/>
            </a:pPr>
            <a:r>
              <a:rPr lang="en-IN"/>
              <a:t>s2.getdata();</a:t>
            </a:r>
            <a:endParaRPr/>
          </a:p>
          <a:p>
            <a:pPr indent="0" lvl="0" marL="0" rtl="0" algn="l">
              <a:lnSpc>
                <a:spcPct val="90000"/>
              </a:lnSpc>
              <a:spcBef>
                <a:spcPts val="1000"/>
              </a:spcBef>
              <a:spcAft>
                <a:spcPts val="0"/>
              </a:spcAft>
              <a:buClr>
                <a:schemeClr val="dk1"/>
              </a:buClr>
              <a:buSzPts val="2800"/>
              <a:buNone/>
            </a:pPr>
            <a:r>
              <a:rPr lang="en-IN"/>
              <a:t>s1==s2;</a:t>
            </a:r>
            <a:endParaRPr/>
          </a:p>
          <a:p>
            <a:pPr indent="0" lvl="0" marL="0" rtl="0" algn="l">
              <a:lnSpc>
                <a:spcPct val="90000"/>
              </a:lnSpc>
              <a:spcBef>
                <a:spcPts val="1000"/>
              </a:spcBef>
              <a:spcAft>
                <a:spcPts val="0"/>
              </a:spcAft>
              <a:buClr>
                <a:schemeClr val="dk1"/>
              </a:buClr>
              <a:buSzPts val="2800"/>
              <a:buNone/>
            </a:pPr>
            <a:r>
              <a:rPr lang="en-IN"/>
              <a:t>getch();</a:t>
            </a:r>
            <a:endParaRPr/>
          </a:p>
          <a:p>
            <a:pPr indent="0" lvl="0" marL="0" rtl="0" algn="l">
              <a:lnSpc>
                <a:spcPct val="90000"/>
              </a:lnSpc>
              <a:spcBef>
                <a:spcPts val="1000"/>
              </a:spcBef>
              <a:spcAft>
                <a:spcPts val="0"/>
              </a:spcAft>
              <a:buClr>
                <a:schemeClr val="dk1"/>
              </a:buClr>
              <a:buSzPts val="2800"/>
              <a:buNone/>
            </a:pPr>
            <a:r>
              <a:rPr lang="en-IN"/>
              <a:t>}</a:t>
            </a:r>
            <a:endParaRPr/>
          </a:p>
        </p:txBody>
      </p:sp>
      <p:sp>
        <p:nvSpPr>
          <p:cNvPr id="785" name="Google Shape;785;p134"/>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lnSpcReduction="10000"/>
          </a:bodyPr>
          <a:lstStyle/>
          <a:p>
            <a:pPr indent="0" lvl="0" marL="0" rtl="0" algn="l">
              <a:lnSpc>
                <a:spcPct val="90000"/>
              </a:lnSpc>
              <a:spcBef>
                <a:spcPts val="0"/>
              </a:spcBef>
              <a:spcAft>
                <a:spcPts val="0"/>
              </a:spcAft>
              <a:buClr>
                <a:schemeClr val="dk1"/>
              </a:buClr>
              <a:buSzPts val="2800"/>
              <a:buNone/>
            </a:pPr>
            <a:r>
              <a:rPr lang="en-IN"/>
              <a:t>/* Output:</a:t>
            </a:r>
            <a:endParaRPr/>
          </a:p>
          <a:p>
            <a:pPr indent="0" lvl="0" marL="0" rtl="0" algn="l">
              <a:lnSpc>
                <a:spcPct val="90000"/>
              </a:lnSpc>
              <a:spcBef>
                <a:spcPts val="1000"/>
              </a:spcBef>
              <a:spcAft>
                <a:spcPts val="0"/>
              </a:spcAft>
              <a:buClr>
                <a:schemeClr val="dk1"/>
              </a:buClr>
              <a:buSzPts val="2800"/>
              <a:buNone/>
            </a:pPr>
            <a:r>
              <a:rPr lang="en-IN"/>
              <a:t>Enter the string:suwarna</a:t>
            </a:r>
            <a:endParaRPr/>
          </a:p>
          <a:p>
            <a:pPr indent="0" lvl="0" marL="0" rtl="0" algn="l">
              <a:lnSpc>
                <a:spcPct val="90000"/>
              </a:lnSpc>
              <a:spcBef>
                <a:spcPts val="1000"/>
              </a:spcBef>
              <a:spcAft>
                <a:spcPts val="0"/>
              </a:spcAft>
              <a:buClr>
                <a:schemeClr val="dk1"/>
              </a:buClr>
              <a:buSzPts val="2800"/>
              <a:buNone/>
            </a:pPr>
            <a:r>
              <a:rPr lang="en-IN"/>
              <a:t>Enter the string:suwarna                                                        </a:t>
            </a:r>
            <a:endParaRPr/>
          </a:p>
          <a:p>
            <a:pPr indent="0" lvl="0" marL="0" rtl="0" algn="l">
              <a:lnSpc>
                <a:spcPct val="90000"/>
              </a:lnSpc>
              <a:spcBef>
                <a:spcPts val="1000"/>
              </a:spcBef>
              <a:spcAft>
                <a:spcPts val="0"/>
              </a:spcAft>
              <a:buClr>
                <a:schemeClr val="dk1"/>
              </a:buClr>
              <a:buSzPts val="2800"/>
              <a:buNone/>
            </a:pPr>
            <a:r>
              <a:rPr lang="en-IN"/>
              <a:t>strings are equal</a:t>
            </a:r>
            <a:endParaRPr/>
          </a:p>
          <a:p>
            <a:pPr indent="0" lvl="0" marL="0" rtl="0" algn="l">
              <a:lnSpc>
                <a:spcPct val="90000"/>
              </a:lnSpc>
              <a:spcBef>
                <a:spcPts val="1000"/>
              </a:spcBef>
              <a:spcAft>
                <a:spcPts val="0"/>
              </a:spcAft>
              <a:buClr>
                <a:schemeClr val="dk1"/>
              </a:buClr>
              <a:buSzPts val="2800"/>
              <a:buNone/>
            </a:pPr>
            <a:r>
              <a:rPr lang="en-IN"/>
              <a:t>*/</a:t>
            </a:r>
            <a:endParaRPr/>
          </a:p>
        </p:txBody>
      </p:sp>
    </p:spTree>
  </p:cSld>
  <p:clrMapOvr>
    <a:masterClrMapping/>
  </p:clrMapOvr>
</p:sld>
</file>

<file path=ppt/slides/slide10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9" name="Shape 789"/>
        <p:cNvGrpSpPr/>
        <p:nvPr/>
      </p:nvGrpSpPr>
      <p:grpSpPr>
        <a:xfrm>
          <a:off x="0" y="0"/>
          <a:ext cx="0" cy="0"/>
          <a:chOff x="0" y="0"/>
          <a:chExt cx="0" cy="0"/>
        </a:xfrm>
      </p:grpSpPr>
      <p:sp>
        <p:nvSpPr>
          <p:cNvPr id="790" name="Google Shape;790;p135"/>
          <p:cNvSpPr txBox="1"/>
          <p:nvPr>
            <p:ph type="title"/>
          </p:nvPr>
        </p:nvSpPr>
        <p:spPr>
          <a:xfrm>
            <a:off x="838200" y="365126"/>
            <a:ext cx="10515600" cy="429354"/>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t/>
            </a:r>
            <a:endParaRPr/>
          </a:p>
        </p:txBody>
      </p:sp>
      <p:sp>
        <p:nvSpPr>
          <p:cNvPr id="791" name="Google Shape;791;p135"/>
          <p:cNvSpPr txBox="1"/>
          <p:nvPr>
            <p:ph idx="1" type="body"/>
          </p:nvPr>
        </p:nvSpPr>
        <p:spPr>
          <a:xfrm>
            <a:off x="838200" y="1109272"/>
            <a:ext cx="5181600" cy="5067691"/>
          </a:xfrm>
          <a:prstGeom prst="rect">
            <a:avLst/>
          </a:prstGeom>
          <a:noFill/>
          <a:ln>
            <a:noFill/>
          </a:ln>
        </p:spPr>
        <p:txBody>
          <a:bodyPr anchorCtr="0" anchor="t" bIns="45700" lIns="91425" spcFirstLastPara="1" rIns="91425" wrap="square" tIns="45700">
            <a:normAutofit fontScale="92500" lnSpcReduction="10000"/>
          </a:bodyPr>
          <a:lstStyle/>
          <a:p>
            <a:pPr indent="0" lvl="0" marL="0" rtl="0" algn="l">
              <a:lnSpc>
                <a:spcPct val="90000"/>
              </a:lnSpc>
              <a:spcBef>
                <a:spcPts val="0"/>
              </a:spcBef>
              <a:spcAft>
                <a:spcPts val="0"/>
              </a:spcAft>
              <a:buClr>
                <a:schemeClr val="dk1"/>
              </a:buClr>
              <a:buSzPct val="100000"/>
              <a:buNone/>
            </a:pPr>
            <a:r>
              <a:rPr lang="en-IN"/>
              <a:t>#include&lt;iostream.h&gt;</a:t>
            </a:r>
            <a:endParaRPr/>
          </a:p>
          <a:p>
            <a:pPr indent="0" lvl="0" marL="0" rtl="0" algn="l">
              <a:lnSpc>
                <a:spcPct val="90000"/>
              </a:lnSpc>
              <a:spcBef>
                <a:spcPts val="1000"/>
              </a:spcBef>
              <a:spcAft>
                <a:spcPts val="0"/>
              </a:spcAft>
              <a:buClr>
                <a:schemeClr val="dk1"/>
              </a:buClr>
              <a:buSzPct val="100000"/>
              <a:buNone/>
            </a:pPr>
            <a:r>
              <a:rPr lang="en-IN"/>
              <a:t>#include&lt;conio.h&gt;</a:t>
            </a:r>
            <a:endParaRPr/>
          </a:p>
          <a:p>
            <a:pPr indent="0" lvl="0" marL="0" rtl="0" algn="l">
              <a:lnSpc>
                <a:spcPct val="90000"/>
              </a:lnSpc>
              <a:spcBef>
                <a:spcPts val="1000"/>
              </a:spcBef>
              <a:spcAft>
                <a:spcPts val="0"/>
              </a:spcAft>
              <a:buClr>
                <a:schemeClr val="dk1"/>
              </a:buClr>
              <a:buSzPct val="100000"/>
              <a:buNone/>
            </a:pPr>
            <a:r>
              <a:rPr lang="en-IN"/>
              <a:t>class complex</a:t>
            </a:r>
            <a:endParaRPr/>
          </a:p>
          <a:p>
            <a:pPr indent="0" lvl="0" marL="0" rtl="0" algn="l">
              <a:lnSpc>
                <a:spcPct val="90000"/>
              </a:lnSpc>
              <a:spcBef>
                <a:spcPts val="1000"/>
              </a:spcBef>
              <a:spcAft>
                <a:spcPts val="0"/>
              </a:spcAft>
              <a:buClr>
                <a:schemeClr val="dk1"/>
              </a:buClr>
              <a:buSzPct val="100000"/>
              <a:buNone/>
            </a:pPr>
            <a:r>
              <a:rPr lang="en-IN"/>
              <a:t>{</a:t>
            </a:r>
            <a:endParaRPr/>
          </a:p>
          <a:p>
            <a:pPr indent="0" lvl="0" marL="0" rtl="0" algn="l">
              <a:lnSpc>
                <a:spcPct val="90000"/>
              </a:lnSpc>
              <a:spcBef>
                <a:spcPts val="1000"/>
              </a:spcBef>
              <a:spcAft>
                <a:spcPts val="0"/>
              </a:spcAft>
              <a:buClr>
                <a:schemeClr val="dk1"/>
              </a:buClr>
              <a:buSzPct val="100000"/>
              <a:buNone/>
            </a:pPr>
            <a:r>
              <a:rPr lang="en-IN"/>
              <a:t>int real,img;</a:t>
            </a:r>
            <a:endParaRPr/>
          </a:p>
          <a:p>
            <a:pPr indent="0" lvl="0" marL="0" rtl="0" algn="l">
              <a:lnSpc>
                <a:spcPct val="90000"/>
              </a:lnSpc>
              <a:spcBef>
                <a:spcPts val="1000"/>
              </a:spcBef>
              <a:spcAft>
                <a:spcPts val="0"/>
              </a:spcAft>
              <a:buClr>
                <a:schemeClr val="dk1"/>
              </a:buClr>
              <a:buSzPct val="100000"/>
              <a:buNone/>
            </a:pPr>
            <a:r>
              <a:rPr lang="en-IN"/>
              <a:t>public:</a:t>
            </a:r>
            <a:endParaRPr/>
          </a:p>
          <a:p>
            <a:pPr indent="0" lvl="0" marL="0" rtl="0" algn="l">
              <a:lnSpc>
                <a:spcPct val="90000"/>
              </a:lnSpc>
              <a:spcBef>
                <a:spcPts val="1000"/>
              </a:spcBef>
              <a:spcAft>
                <a:spcPts val="0"/>
              </a:spcAft>
              <a:buClr>
                <a:schemeClr val="dk1"/>
              </a:buClr>
              <a:buSzPct val="100000"/>
              <a:buNone/>
            </a:pPr>
            <a:r>
              <a:rPr lang="en-IN"/>
              <a:t>void acc()</a:t>
            </a:r>
            <a:endParaRPr/>
          </a:p>
          <a:p>
            <a:pPr indent="0" lvl="0" marL="0" rtl="0" algn="l">
              <a:lnSpc>
                <a:spcPct val="90000"/>
              </a:lnSpc>
              <a:spcBef>
                <a:spcPts val="1000"/>
              </a:spcBef>
              <a:spcAft>
                <a:spcPts val="0"/>
              </a:spcAft>
              <a:buClr>
                <a:schemeClr val="dk1"/>
              </a:buClr>
              <a:buSzPct val="100000"/>
              <a:buNone/>
            </a:pPr>
            <a:r>
              <a:rPr lang="en-IN"/>
              <a:t>{</a:t>
            </a:r>
            <a:endParaRPr/>
          </a:p>
          <a:p>
            <a:pPr indent="0" lvl="0" marL="0" rtl="0" algn="l">
              <a:lnSpc>
                <a:spcPct val="90000"/>
              </a:lnSpc>
              <a:spcBef>
                <a:spcPts val="1000"/>
              </a:spcBef>
              <a:spcAft>
                <a:spcPts val="0"/>
              </a:spcAft>
              <a:buClr>
                <a:schemeClr val="dk1"/>
              </a:buClr>
              <a:buSzPct val="100000"/>
              <a:buNone/>
            </a:pPr>
            <a:r>
              <a:rPr lang="en-IN"/>
              <a:t>cout&lt;&lt;"Enter real and imaginary:";</a:t>
            </a:r>
            <a:endParaRPr/>
          </a:p>
          <a:p>
            <a:pPr indent="0" lvl="0" marL="0" rtl="0" algn="l">
              <a:lnSpc>
                <a:spcPct val="90000"/>
              </a:lnSpc>
              <a:spcBef>
                <a:spcPts val="1000"/>
              </a:spcBef>
              <a:spcAft>
                <a:spcPts val="0"/>
              </a:spcAft>
              <a:buClr>
                <a:schemeClr val="dk1"/>
              </a:buClr>
              <a:buSzPct val="100000"/>
              <a:buNone/>
            </a:pPr>
            <a:r>
              <a:rPr lang="en-IN"/>
              <a:t>cin&gt;&gt;real&gt;&gt;img;</a:t>
            </a:r>
            <a:endParaRPr/>
          </a:p>
          <a:p>
            <a:pPr indent="0" lvl="0" marL="0" rtl="0" algn="l">
              <a:lnSpc>
                <a:spcPct val="90000"/>
              </a:lnSpc>
              <a:spcBef>
                <a:spcPts val="1000"/>
              </a:spcBef>
              <a:spcAft>
                <a:spcPts val="0"/>
              </a:spcAft>
              <a:buClr>
                <a:schemeClr val="dk1"/>
              </a:buClr>
              <a:buSzPct val="100000"/>
              <a:buNone/>
            </a:pPr>
            <a:r>
              <a:rPr lang="en-IN"/>
              <a:t>}</a:t>
            </a:r>
            <a:endParaRPr/>
          </a:p>
        </p:txBody>
      </p:sp>
      <p:sp>
        <p:nvSpPr>
          <p:cNvPr id="792" name="Google Shape;792;p135"/>
          <p:cNvSpPr txBox="1"/>
          <p:nvPr>
            <p:ph idx="2" type="body"/>
          </p:nvPr>
        </p:nvSpPr>
        <p:spPr>
          <a:xfrm>
            <a:off x="6172200" y="1274164"/>
            <a:ext cx="5181600" cy="4902799"/>
          </a:xfrm>
          <a:prstGeom prst="rect">
            <a:avLst/>
          </a:prstGeom>
          <a:noFill/>
          <a:ln>
            <a:noFill/>
          </a:ln>
        </p:spPr>
        <p:txBody>
          <a:bodyPr anchorCtr="0" anchor="t" bIns="45700" lIns="91425" spcFirstLastPara="1" rIns="91425" wrap="square" tIns="45700">
            <a:normAutofit fontScale="92500" lnSpcReduction="10000"/>
          </a:bodyPr>
          <a:lstStyle/>
          <a:p>
            <a:pPr indent="0" lvl="0" marL="0" rtl="0" algn="l">
              <a:lnSpc>
                <a:spcPct val="90000"/>
              </a:lnSpc>
              <a:spcBef>
                <a:spcPts val="0"/>
              </a:spcBef>
              <a:spcAft>
                <a:spcPts val="0"/>
              </a:spcAft>
              <a:buClr>
                <a:schemeClr val="dk1"/>
              </a:buClr>
              <a:buSzPct val="100000"/>
              <a:buNone/>
            </a:pPr>
            <a:r>
              <a:rPr lang="en-IN"/>
              <a:t>friend void operator+(complex s1,complex s2)</a:t>
            </a:r>
            <a:endParaRPr/>
          </a:p>
          <a:p>
            <a:pPr indent="0" lvl="0" marL="0" rtl="0" algn="l">
              <a:lnSpc>
                <a:spcPct val="90000"/>
              </a:lnSpc>
              <a:spcBef>
                <a:spcPts val="1000"/>
              </a:spcBef>
              <a:spcAft>
                <a:spcPts val="0"/>
              </a:spcAft>
              <a:buClr>
                <a:schemeClr val="dk1"/>
              </a:buClr>
              <a:buSzPct val="100000"/>
              <a:buNone/>
            </a:pPr>
            <a:r>
              <a:rPr lang="en-IN"/>
              <a:t>{</a:t>
            </a:r>
            <a:endParaRPr/>
          </a:p>
          <a:p>
            <a:pPr indent="0" lvl="0" marL="0" rtl="0" algn="l">
              <a:lnSpc>
                <a:spcPct val="90000"/>
              </a:lnSpc>
              <a:spcBef>
                <a:spcPts val="1000"/>
              </a:spcBef>
              <a:spcAft>
                <a:spcPts val="0"/>
              </a:spcAft>
              <a:buClr>
                <a:schemeClr val="dk1"/>
              </a:buClr>
              <a:buSzPct val="100000"/>
              <a:buNone/>
            </a:pPr>
            <a:r>
              <a:rPr lang="en-IN"/>
              <a:t>complex s3;</a:t>
            </a:r>
            <a:endParaRPr/>
          </a:p>
          <a:p>
            <a:pPr indent="0" lvl="0" marL="0" rtl="0" algn="l">
              <a:lnSpc>
                <a:spcPct val="90000"/>
              </a:lnSpc>
              <a:spcBef>
                <a:spcPts val="1000"/>
              </a:spcBef>
              <a:spcAft>
                <a:spcPts val="0"/>
              </a:spcAft>
              <a:buClr>
                <a:schemeClr val="dk1"/>
              </a:buClr>
              <a:buSzPct val="100000"/>
              <a:buNone/>
            </a:pPr>
            <a:r>
              <a:rPr lang="en-IN"/>
              <a:t>s3.real=s1.real+s2.real;</a:t>
            </a:r>
            <a:endParaRPr/>
          </a:p>
          <a:p>
            <a:pPr indent="0" lvl="0" marL="0" rtl="0" algn="l">
              <a:lnSpc>
                <a:spcPct val="90000"/>
              </a:lnSpc>
              <a:spcBef>
                <a:spcPts val="1000"/>
              </a:spcBef>
              <a:spcAft>
                <a:spcPts val="0"/>
              </a:spcAft>
              <a:buClr>
                <a:schemeClr val="dk1"/>
              </a:buClr>
              <a:buSzPct val="100000"/>
              <a:buNone/>
            </a:pPr>
            <a:r>
              <a:rPr lang="en-IN"/>
              <a:t>s3.img=s1.img+s2.img;</a:t>
            </a:r>
            <a:endParaRPr/>
          </a:p>
          <a:p>
            <a:pPr indent="0" lvl="0" marL="0" rtl="0" algn="l">
              <a:lnSpc>
                <a:spcPct val="90000"/>
              </a:lnSpc>
              <a:spcBef>
                <a:spcPts val="1000"/>
              </a:spcBef>
              <a:spcAft>
                <a:spcPts val="0"/>
              </a:spcAft>
              <a:buClr>
                <a:schemeClr val="dk1"/>
              </a:buClr>
              <a:buSzPct val="100000"/>
              <a:buNone/>
            </a:pPr>
            <a:r>
              <a:rPr lang="en-IN"/>
              <a:t>cout&lt;&lt;s3.real&lt;&lt;"+"&lt;&lt;s3.img&lt;&lt;"i";</a:t>
            </a:r>
            <a:endParaRPr/>
          </a:p>
          <a:p>
            <a:pPr indent="0" lvl="0" marL="0" rtl="0" algn="l">
              <a:lnSpc>
                <a:spcPct val="90000"/>
              </a:lnSpc>
              <a:spcBef>
                <a:spcPts val="1000"/>
              </a:spcBef>
              <a:spcAft>
                <a:spcPts val="0"/>
              </a:spcAft>
              <a:buClr>
                <a:schemeClr val="dk1"/>
              </a:buClr>
              <a:buSzPct val="100000"/>
              <a:buNone/>
            </a:pPr>
            <a:r>
              <a:rPr lang="en-IN"/>
              <a:t>}</a:t>
            </a:r>
            <a:endParaRPr/>
          </a:p>
          <a:p>
            <a:pPr indent="0" lvl="0" marL="0" rtl="0" algn="l">
              <a:lnSpc>
                <a:spcPct val="90000"/>
              </a:lnSpc>
              <a:spcBef>
                <a:spcPts val="1000"/>
              </a:spcBef>
              <a:spcAft>
                <a:spcPts val="0"/>
              </a:spcAft>
              <a:buClr>
                <a:schemeClr val="dk1"/>
              </a:buClr>
              <a:buSzPct val="100000"/>
              <a:buNone/>
            </a:pPr>
            <a:r>
              <a:rPr lang="en-IN"/>
              <a:t>};</a:t>
            </a:r>
            <a:endParaRPr/>
          </a:p>
        </p:txBody>
      </p:sp>
    </p:spTree>
  </p:cSld>
  <p:clrMapOvr>
    <a:masterClrMapping/>
  </p:clrMapOvr>
</p:sld>
</file>

<file path=ppt/slides/slide10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6" name="Shape 796"/>
        <p:cNvGrpSpPr/>
        <p:nvPr/>
      </p:nvGrpSpPr>
      <p:grpSpPr>
        <a:xfrm>
          <a:off x="0" y="0"/>
          <a:ext cx="0" cy="0"/>
          <a:chOff x="0" y="0"/>
          <a:chExt cx="0" cy="0"/>
        </a:xfrm>
      </p:grpSpPr>
      <p:sp>
        <p:nvSpPr>
          <p:cNvPr id="797" name="Google Shape;797;p13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798" name="Google Shape;798;p136"/>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lnSpcReduction="10000"/>
          </a:bodyPr>
          <a:lstStyle/>
          <a:p>
            <a:pPr indent="0" lvl="0" marL="0" rtl="0" algn="l">
              <a:lnSpc>
                <a:spcPct val="90000"/>
              </a:lnSpc>
              <a:spcBef>
                <a:spcPts val="0"/>
              </a:spcBef>
              <a:spcAft>
                <a:spcPts val="0"/>
              </a:spcAft>
              <a:buClr>
                <a:schemeClr val="dk1"/>
              </a:buClr>
              <a:buSzPts val="2800"/>
              <a:buNone/>
            </a:pPr>
            <a:r>
              <a:rPr lang="en-IN"/>
              <a:t>void main()</a:t>
            </a:r>
            <a:endParaRPr/>
          </a:p>
          <a:p>
            <a:pPr indent="0" lvl="0" marL="0" rtl="0" algn="l">
              <a:lnSpc>
                <a:spcPct val="90000"/>
              </a:lnSpc>
              <a:spcBef>
                <a:spcPts val="1000"/>
              </a:spcBef>
              <a:spcAft>
                <a:spcPts val="0"/>
              </a:spcAft>
              <a:buClr>
                <a:schemeClr val="dk1"/>
              </a:buClr>
              <a:buSzPts val="2800"/>
              <a:buNone/>
            </a:pPr>
            <a:r>
              <a:rPr lang="en-IN"/>
              <a:t>{</a:t>
            </a:r>
            <a:endParaRPr/>
          </a:p>
          <a:p>
            <a:pPr indent="0" lvl="0" marL="0" rtl="0" algn="l">
              <a:lnSpc>
                <a:spcPct val="90000"/>
              </a:lnSpc>
              <a:spcBef>
                <a:spcPts val="1000"/>
              </a:spcBef>
              <a:spcAft>
                <a:spcPts val="0"/>
              </a:spcAft>
              <a:buClr>
                <a:schemeClr val="dk1"/>
              </a:buClr>
              <a:buSzPts val="2800"/>
              <a:buNone/>
            </a:pPr>
            <a:r>
              <a:rPr lang="en-IN"/>
              <a:t>clrscr();</a:t>
            </a:r>
            <a:endParaRPr/>
          </a:p>
          <a:p>
            <a:pPr indent="0" lvl="0" marL="0" rtl="0" algn="l">
              <a:lnSpc>
                <a:spcPct val="90000"/>
              </a:lnSpc>
              <a:spcBef>
                <a:spcPts val="1000"/>
              </a:spcBef>
              <a:spcAft>
                <a:spcPts val="0"/>
              </a:spcAft>
              <a:buClr>
                <a:schemeClr val="dk1"/>
              </a:buClr>
              <a:buSzPts val="2800"/>
              <a:buNone/>
            </a:pPr>
            <a:r>
              <a:rPr lang="en-IN"/>
              <a:t>complex c1,c2,c3;</a:t>
            </a:r>
            <a:endParaRPr/>
          </a:p>
          <a:p>
            <a:pPr indent="0" lvl="0" marL="0" rtl="0" algn="l">
              <a:lnSpc>
                <a:spcPct val="90000"/>
              </a:lnSpc>
              <a:spcBef>
                <a:spcPts val="1000"/>
              </a:spcBef>
              <a:spcAft>
                <a:spcPts val="0"/>
              </a:spcAft>
              <a:buClr>
                <a:schemeClr val="dk1"/>
              </a:buClr>
              <a:buSzPts val="2800"/>
              <a:buNone/>
            </a:pPr>
            <a:r>
              <a:rPr lang="en-IN"/>
              <a:t>c1.acc();</a:t>
            </a:r>
            <a:endParaRPr/>
          </a:p>
          <a:p>
            <a:pPr indent="0" lvl="0" marL="0" rtl="0" algn="l">
              <a:lnSpc>
                <a:spcPct val="90000"/>
              </a:lnSpc>
              <a:spcBef>
                <a:spcPts val="1000"/>
              </a:spcBef>
              <a:spcAft>
                <a:spcPts val="0"/>
              </a:spcAft>
              <a:buClr>
                <a:schemeClr val="dk1"/>
              </a:buClr>
              <a:buSzPts val="2800"/>
              <a:buNone/>
            </a:pPr>
            <a:r>
              <a:rPr lang="en-IN"/>
              <a:t>c2.acc();</a:t>
            </a:r>
            <a:endParaRPr/>
          </a:p>
          <a:p>
            <a:pPr indent="0" lvl="0" marL="0" rtl="0" algn="l">
              <a:lnSpc>
                <a:spcPct val="90000"/>
              </a:lnSpc>
              <a:spcBef>
                <a:spcPts val="1000"/>
              </a:spcBef>
              <a:spcAft>
                <a:spcPts val="0"/>
              </a:spcAft>
              <a:buClr>
                <a:schemeClr val="dk1"/>
              </a:buClr>
              <a:buSzPts val="2800"/>
              <a:buNone/>
            </a:pPr>
            <a:r>
              <a:rPr lang="en-IN"/>
              <a:t>c1+c2;</a:t>
            </a:r>
            <a:endParaRPr/>
          </a:p>
          <a:p>
            <a:pPr indent="0" lvl="0" marL="0" rtl="0" algn="l">
              <a:lnSpc>
                <a:spcPct val="90000"/>
              </a:lnSpc>
              <a:spcBef>
                <a:spcPts val="1000"/>
              </a:spcBef>
              <a:spcAft>
                <a:spcPts val="0"/>
              </a:spcAft>
              <a:buClr>
                <a:schemeClr val="dk1"/>
              </a:buClr>
              <a:buSzPts val="2800"/>
              <a:buNone/>
            </a:pPr>
            <a:r>
              <a:rPr lang="en-IN"/>
              <a:t>getch();</a:t>
            </a:r>
            <a:endParaRPr/>
          </a:p>
          <a:p>
            <a:pPr indent="0" lvl="0" marL="0" rtl="0" algn="l">
              <a:lnSpc>
                <a:spcPct val="90000"/>
              </a:lnSpc>
              <a:spcBef>
                <a:spcPts val="1000"/>
              </a:spcBef>
              <a:spcAft>
                <a:spcPts val="0"/>
              </a:spcAft>
              <a:buClr>
                <a:schemeClr val="dk1"/>
              </a:buClr>
              <a:buSzPts val="2800"/>
              <a:buNone/>
            </a:pPr>
            <a:r>
              <a:rPr lang="en-IN"/>
              <a:t>}</a:t>
            </a:r>
            <a:endParaRPr/>
          </a:p>
        </p:txBody>
      </p:sp>
      <p:sp>
        <p:nvSpPr>
          <p:cNvPr id="799" name="Google Shape;799;p136"/>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lnSpcReduction="10000"/>
          </a:bodyPr>
          <a:lstStyle/>
          <a:p>
            <a:pPr indent="0" lvl="0" marL="0" rtl="0" algn="l">
              <a:lnSpc>
                <a:spcPct val="90000"/>
              </a:lnSpc>
              <a:spcBef>
                <a:spcPts val="0"/>
              </a:spcBef>
              <a:spcAft>
                <a:spcPts val="0"/>
              </a:spcAft>
              <a:buClr>
                <a:schemeClr val="dk1"/>
              </a:buClr>
              <a:buSzPts val="2800"/>
              <a:buNone/>
            </a:pPr>
            <a:r>
              <a:rPr lang="en-IN"/>
              <a:t>/* Output:</a:t>
            </a:r>
            <a:endParaRPr/>
          </a:p>
          <a:p>
            <a:pPr indent="0" lvl="0" marL="0" rtl="0" algn="l">
              <a:lnSpc>
                <a:spcPct val="90000"/>
              </a:lnSpc>
              <a:spcBef>
                <a:spcPts val="1000"/>
              </a:spcBef>
              <a:spcAft>
                <a:spcPts val="0"/>
              </a:spcAft>
              <a:buClr>
                <a:schemeClr val="dk1"/>
              </a:buClr>
              <a:buSzPts val="2800"/>
              <a:buNone/>
            </a:pPr>
            <a:r>
              <a:rPr lang="en-IN"/>
              <a:t>Enter real and imaginary:4 7</a:t>
            </a:r>
            <a:endParaRPr/>
          </a:p>
          <a:p>
            <a:pPr indent="0" lvl="0" marL="0" rtl="0" algn="l">
              <a:lnSpc>
                <a:spcPct val="90000"/>
              </a:lnSpc>
              <a:spcBef>
                <a:spcPts val="1000"/>
              </a:spcBef>
              <a:spcAft>
                <a:spcPts val="0"/>
              </a:spcAft>
              <a:buClr>
                <a:schemeClr val="dk1"/>
              </a:buClr>
              <a:buSzPts val="2800"/>
              <a:buNone/>
            </a:pPr>
            <a:r>
              <a:rPr lang="en-IN"/>
              <a:t>Enter real and imaginary:3 8                                                    </a:t>
            </a:r>
            <a:endParaRPr/>
          </a:p>
          <a:p>
            <a:pPr indent="0" lvl="0" marL="0" rtl="0" algn="l">
              <a:lnSpc>
                <a:spcPct val="90000"/>
              </a:lnSpc>
              <a:spcBef>
                <a:spcPts val="1000"/>
              </a:spcBef>
              <a:spcAft>
                <a:spcPts val="0"/>
              </a:spcAft>
              <a:buClr>
                <a:schemeClr val="dk1"/>
              </a:buClr>
              <a:buSzPts val="2800"/>
              <a:buNone/>
            </a:pPr>
            <a:r>
              <a:rPr lang="en-IN"/>
              <a:t>7+15i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11"/>
          <p:cNvSpPr txBox="1"/>
          <p:nvPr>
            <p:ph type="title"/>
          </p:nvPr>
        </p:nvSpPr>
        <p:spPr>
          <a:xfrm>
            <a:off x="838200" y="365125"/>
            <a:ext cx="10515600" cy="522771"/>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t/>
            </a:r>
            <a:endParaRPr/>
          </a:p>
        </p:txBody>
      </p:sp>
      <p:sp>
        <p:nvSpPr>
          <p:cNvPr id="151" name="Google Shape;151;p11"/>
          <p:cNvSpPr txBox="1"/>
          <p:nvPr>
            <p:ph idx="1" type="body"/>
          </p:nvPr>
        </p:nvSpPr>
        <p:spPr>
          <a:xfrm>
            <a:off x="838200" y="1073426"/>
            <a:ext cx="5181600" cy="5103537"/>
          </a:xfrm>
          <a:prstGeom prst="rect">
            <a:avLst/>
          </a:prstGeom>
          <a:noFill/>
          <a:ln>
            <a:noFill/>
          </a:ln>
        </p:spPr>
        <p:txBody>
          <a:bodyPr anchorCtr="0" anchor="t" bIns="45700" lIns="91425" spcFirstLastPara="1" rIns="91425" wrap="square" tIns="45700">
            <a:normAutofit fontScale="92500" lnSpcReduction="20000"/>
          </a:bodyPr>
          <a:lstStyle/>
          <a:p>
            <a:pPr indent="0" lvl="0" marL="0" rtl="0" algn="l">
              <a:lnSpc>
                <a:spcPct val="90000"/>
              </a:lnSpc>
              <a:spcBef>
                <a:spcPts val="0"/>
              </a:spcBef>
              <a:spcAft>
                <a:spcPts val="0"/>
              </a:spcAft>
              <a:buClr>
                <a:schemeClr val="dk1"/>
              </a:buClr>
              <a:buSzPct val="100000"/>
              <a:buNone/>
            </a:pPr>
            <a:r>
              <a:rPr lang="en-IN"/>
              <a:t>#include&lt;iostream.h&gt;</a:t>
            </a:r>
            <a:endParaRPr/>
          </a:p>
          <a:p>
            <a:pPr indent="0" lvl="0" marL="0" rtl="0" algn="l">
              <a:lnSpc>
                <a:spcPct val="90000"/>
              </a:lnSpc>
              <a:spcBef>
                <a:spcPts val="1000"/>
              </a:spcBef>
              <a:spcAft>
                <a:spcPts val="0"/>
              </a:spcAft>
              <a:buClr>
                <a:schemeClr val="dk1"/>
              </a:buClr>
              <a:buSzPct val="100000"/>
              <a:buNone/>
            </a:pPr>
            <a:r>
              <a:rPr lang="en-IN"/>
              <a:t>#include&lt;conio.h&gt;</a:t>
            </a:r>
            <a:endParaRPr/>
          </a:p>
          <a:p>
            <a:pPr indent="0" lvl="0" marL="0" rtl="0" algn="l">
              <a:lnSpc>
                <a:spcPct val="90000"/>
              </a:lnSpc>
              <a:spcBef>
                <a:spcPts val="1000"/>
              </a:spcBef>
              <a:spcAft>
                <a:spcPts val="0"/>
              </a:spcAft>
              <a:buClr>
                <a:schemeClr val="dk1"/>
              </a:buClr>
              <a:buSzPct val="100000"/>
              <a:buNone/>
            </a:pPr>
            <a:r>
              <a:t/>
            </a:r>
            <a:endParaRPr/>
          </a:p>
          <a:p>
            <a:pPr indent="0" lvl="0" marL="0" rtl="0" algn="l">
              <a:lnSpc>
                <a:spcPct val="90000"/>
              </a:lnSpc>
              <a:spcBef>
                <a:spcPts val="1000"/>
              </a:spcBef>
              <a:spcAft>
                <a:spcPts val="0"/>
              </a:spcAft>
              <a:buClr>
                <a:schemeClr val="dk1"/>
              </a:buClr>
              <a:buSzPct val="100000"/>
              <a:buNone/>
            </a:pPr>
            <a:r>
              <a:rPr lang="en-IN"/>
              <a:t>int main()</a:t>
            </a:r>
            <a:endParaRPr/>
          </a:p>
          <a:p>
            <a:pPr indent="0" lvl="0" marL="0" rtl="0" algn="l">
              <a:lnSpc>
                <a:spcPct val="90000"/>
              </a:lnSpc>
              <a:spcBef>
                <a:spcPts val="1000"/>
              </a:spcBef>
              <a:spcAft>
                <a:spcPts val="0"/>
              </a:spcAft>
              <a:buClr>
                <a:schemeClr val="dk1"/>
              </a:buClr>
              <a:buSzPct val="100000"/>
              <a:buNone/>
            </a:pPr>
            <a:r>
              <a:rPr lang="en-IN"/>
              <a:t>{</a:t>
            </a:r>
            <a:endParaRPr/>
          </a:p>
          <a:p>
            <a:pPr indent="0" lvl="0" marL="0" rtl="0" algn="l">
              <a:lnSpc>
                <a:spcPct val="90000"/>
              </a:lnSpc>
              <a:spcBef>
                <a:spcPts val="1000"/>
              </a:spcBef>
              <a:spcAft>
                <a:spcPts val="0"/>
              </a:spcAft>
              <a:buClr>
                <a:schemeClr val="dk1"/>
              </a:buClr>
              <a:buSzPct val="100000"/>
              <a:buNone/>
            </a:pPr>
            <a:r>
              <a:rPr lang="en-IN"/>
              <a:t>   //Pointer declaration</a:t>
            </a:r>
            <a:endParaRPr/>
          </a:p>
          <a:p>
            <a:pPr indent="0" lvl="0" marL="0" rtl="0" algn="l">
              <a:lnSpc>
                <a:spcPct val="90000"/>
              </a:lnSpc>
              <a:spcBef>
                <a:spcPts val="1000"/>
              </a:spcBef>
              <a:spcAft>
                <a:spcPts val="0"/>
              </a:spcAft>
              <a:buClr>
                <a:schemeClr val="dk1"/>
              </a:buClr>
              <a:buSzPct val="100000"/>
              <a:buNone/>
            </a:pPr>
            <a:r>
              <a:rPr lang="en-IN"/>
              <a:t>   int *p, var=101;</a:t>
            </a:r>
            <a:endParaRPr/>
          </a:p>
          <a:p>
            <a:pPr indent="0" lvl="0" marL="0" rtl="0" algn="l">
              <a:lnSpc>
                <a:spcPct val="90000"/>
              </a:lnSpc>
              <a:spcBef>
                <a:spcPts val="1000"/>
              </a:spcBef>
              <a:spcAft>
                <a:spcPts val="0"/>
              </a:spcAft>
              <a:buClr>
                <a:schemeClr val="dk1"/>
              </a:buClr>
              <a:buSzPct val="100000"/>
              <a:buNone/>
            </a:pPr>
            <a:r>
              <a:rPr lang="en-IN"/>
              <a:t> </a:t>
            </a:r>
            <a:endParaRPr/>
          </a:p>
          <a:p>
            <a:pPr indent="0" lvl="0" marL="0" rtl="0" algn="l">
              <a:lnSpc>
                <a:spcPct val="90000"/>
              </a:lnSpc>
              <a:spcBef>
                <a:spcPts val="1000"/>
              </a:spcBef>
              <a:spcAft>
                <a:spcPts val="0"/>
              </a:spcAft>
              <a:buClr>
                <a:schemeClr val="dk1"/>
              </a:buClr>
              <a:buSzPct val="100000"/>
              <a:buNone/>
            </a:pPr>
            <a:r>
              <a:rPr lang="en-IN"/>
              <a:t>   //Assignment</a:t>
            </a:r>
            <a:endParaRPr/>
          </a:p>
          <a:p>
            <a:pPr indent="0" lvl="0" marL="0" rtl="0" algn="l">
              <a:lnSpc>
                <a:spcPct val="90000"/>
              </a:lnSpc>
              <a:spcBef>
                <a:spcPts val="1000"/>
              </a:spcBef>
              <a:spcAft>
                <a:spcPts val="0"/>
              </a:spcAft>
              <a:buClr>
                <a:schemeClr val="dk1"/>
              </a:buClr>
              <a:buSzPct val="100000"/>
              <a:buNone/>
            </a:pPr>
            <a:r>
              <a:rPr lang="en-IN"/>
              <a:t>   p = &amp;var;</a:t>
            </a:r>
            <a:endParaRPr/>
          </a:p>
          <a:p>
            <a:pPr indent="0" lvl="0" marL="0" rtl="0" algn="l">
              <a:lnSpc>
                <a:spcPct val="90000"/>
              </a:lnSpc>
              <a:spcBef>
                <a:spcPts val="1000"/>
              </a:spcBef>
              <a:spcAft>
                <a:spcPts val="0"/>
              </a:spcAft>
              <a:buClr>
                <a:schemeClr val="dk1"/>
              </a:buClr>
              <a:buSzPct val="100000"/>
              <a:buNone/>
            </a:pPr>
            <a:r>
              <a:rPr lang="en-IN"/>
              <a:t>   cout&lt;&lt;"Address of var: "&lt;&lt;&amp;var&lt;&lt;endl;</a:t>
            </a:r>
            <a:endParaRPr/>
          </a:p>
          <a:p>
            <a:pPr indent="0" lvl="0" marL="0" rtl="0" algn="l">
              <a:lnSpc>
                <a:spcPct val="90000"/>
              </a:lnSpc>
              <a:spcBef>
                <a:spcPts val="1000"/>
              </a:spcBef>
              <a:spcAft>
                <a:spcPts val="0"/>
              </a:spcAft>
              <a:buClr>
                <a:schemeClr val="dk1"/>
              </a:buClr>
              <a:buSzPct val="100000"/>
              <a:buNone/>
            </a:pPr>
            <a:r>
              <a:rPr lang="en-IN"/>
              <a:t>   cout&lt;&lt;"Address of var: "&lt;&lt;p&lt;&lt;endl;</a:t>
            </a:r>
            <a:endParaRPr/>
          </a:p>
          <a:p>
            <a:pPr indent="0" lvl="0" marL="0" rtl="0" algn="l">
              <a:lnSpc>
                <a:spcPct val="90000"/>
              </a:lnSpc>
              <a:spcBef>
                <a:spcPts val="1000"/>
              </a:spcBef>
              <a:spcAft>
                <a:spcPts val="0"/>
              </a:spcAft>
              <a:buClr>
                <a:schemeClr val="dk1"/>
              </a:buClr>
              <a:buSzPct val="100000"/>
              <a:buNone/>
            </a:pPr>
            <a:r>
              <a:t/>
            </a:r>
            <a:endParaRPr/>
          </a:p>
          <a:p>
            <a:pPr indent="0" lvl="0" marL="0" rtl="0" algn="l">
              <a:lnSpc>
                <a:spcPct val="90000"/>
              </a:lnSpc>
              <a:spcBef>
                <a:spcPts val="1000"/>
              </a:spcBef>
              <a:spcAft>
                <a:spcPts val="0"/>
              </a:spcAft>
              <a:buClr>
                <a:schemeClr val="dk1"/>
              </a:buClr>
              <a:buSzPct val="100000"/>
              <a:buNone/>
            </a:pPr>
            <a:r>
              <a:t/>
            </a:r>
            <a:endParaRPr/>
          </a:p>
        </p:txBody>
      </p:sp>
      <p:sp>
        <p:nvSpPr>
          <p:cNvPr id="152" name="Google Shape;152;p11"/>
          <p:cNvSpPr txBox="1"/>
          <p:nvPr>
            <p:ph idx="2" type="body"/>
          </p:nvPr>
        </p:nvSpPr>
        <p:spPr>
          <a:xfrm>
            <a:off x="6172200" y="1073426"/>
            <a:ext cx="5181600" cy="5103537"/>
          </a:xfrm>
          <a:prstGeom prst="rect">
            <a:avLst/>
          </a:prstGeom>
          <a:noFill/>
          <a:ln>
            <a:noFill/>
          </a:ln>
        </p:spPr>
        <p:txBody>
          <a:bodyPr anchorCtr="0" anchor="t" bIns="45700" lIns="91425" spcFirstLastPara="1" rIns="91425" wrap="square" tIns="45700">
            <a:normAutofit fontScale="92500" lnSpcReduction="20000"/>
          </a:bodyPr>
          <a:lstStyle/>
          <a:p>
            <a:pPr indent="0" lvl="0" marL="0" rtl="0" algn="l">
              <a:lnSpc>
                <a:spcPct val="90000"/>
              </a:lnSpc>
              <a:spcBef>
                <a:spcPts val="0"/>
              </a:spcBef>
              <a:spcAft>
                <a:spcPts val="0"/>
              </a:spcAft>
              <a:buClr>
                <a:schemeClr val="dk1"/>
              </a:buClr>
              <a:buSzPct val="100000"/>
              <a:buNone/>
            </a:pPr>
            <a:r>
              <a:rPr lang="en-IN"/>
              <a:t> cout&lt;&lt;"Address of p: "&lt;&lt;&amp;p&lt;&lt;endl;</a:t>
            </a:r>
            <a:endParaRPr/>
          </a:p>
          <a:p>
            <a:pPr indent="0" lvl="0" marL="0" rtl="0" algn="l">
              <a:lnSpc>
                <a:spcPct val="90000"/>
              </a:lnSpc>
              <a:spcBef>
                <a:spcPts val="1000"/>
              </a:spcBef>
              <a:spcAft>
                <a:spcPts val="0"/>
              </a:spcAft>
              <a:buClr>
                <a:schemeClr val="dk1"/>
              </a:buClr>
              <a:buSzPct val="100000"/>
              <a:buNone/>
            </a:pPr>
            <a:r>
              <a:rPr lang="en-IN"/>
              <a:t>   cout&lt;&lt;"Value of var: "&lt;&lt;*p;</a:t>
            </a:r>
            <a:endParaRPr/>
          </a:p>
          <a:p>
            <a:pPr indent="0" lvl="0" marL="0" rtl="0" algn="l">
              <a:lnSpc>
                <a:spcPct val="90000"/>
              </a:lnSpc>
              <a:spcBef>
                <a:spcPts val="1000"/>
              </a:spcBef>
              <a:spcAft>
                <a:spcPts val="0"/>
              </a:spcAft>
              <a:buClr>
                <a:schemeClr val="dk1"/>
              </a:buClr>
              <a:buSzPct val="100000"/>
              <a:buNone/>
            </a:pPr>
            <a:r>
              <a:rPr lang="en-IN"/>
              <a:t>   getch();</a:t>
            </a:r>
            <a:endParaRPr/>
          </a:p>
          <a:p>
            <a:pPr indent="0" lvl="0" marL="0" rtl="0" algn="l">
              <a:lnSpc>
                <a:spcPct val="90000"/>
              </a:lnSpc>
              <a:spcBef>
                <a:spcPts val="1000"/>
              </a:spcBef>
              <a:spcAft>
                <a:spcPts val="0"/>
              </a:spcAft>
              <a:buClr>
                <a:schemeClr val="dk1"/>
              </a:buClr>
              <a:buSzPct val="100000"/>
              <a:buNone/>
            </a:pPr>
            <a:r>
              <a:rPr lang="en-IN"/>
              <a:t>   return 0;</a:t>
            </a:r>
            <a:endParaRPr/>
          </a:p>
          <a:p>
            <a:pPr indent="0" lvl="0" marL="0" rtl="0" algn="l">
              <a:lnSpc>
                <a:spcPct val="90000"/>
              </a:lnSpc>
              <a:spcBef>
                <a:spcPts val="1000"/>
              </a:spcBef>
              <a:spcAft>
                <a:spcPts val="0"/>
              </a:spcAft>
              <a:buClr>
                <a:schemeClr val="dk1"/>
              </a:buClr>
              <a:buSzPct val="100000"/>
              <a:buNone/>
            </a:pPr>
            <a:r>
              <a:rPr lang="en-IN"/>
              <a:t>  }</a:t>
            </a:r>
            <a:endParaRPr/>
          </a:p>
          <a:p>
            <a:pPr indent="0" lvl="0" marL="0" rtl="0" algn="l">
              <a:lnSpc>
                <a:spcPct val="90000"/>
              </a:lnSpc>
              <a:spcBef>
                <a:spcPts val="1000"/>
              </a:spcBef>
              <a:spcAft>
                <a:spcPts val="0"/>
              </a:spcAft>
              <a:buClr>
                <a:schemeClr val="dk1"/>
              </a:buClr>
              <a:buSzPct val="100000"/>
              <a:buNone/>
            </a:pPr>
            <a:r>
              <a:rPr lang="en-IN"/>
              <a:t>/* Output:</a:t>
            </a:r>
            <a:endParaRPr/>
          </a:p>
          <a:p>
            <a:pPr indent="0" lvl="0" marL="0" rtl="0" algn="l">
              <a:lnSpc>
                <a:spcPct val="90000"/>
              </a:lnSpc>
              <a:spcBef>
                <a:spcPts val="1000"/>
              </a:spcBef>
              <a:spcAft>
                <a:spcPts val="0"/>
              </a:spcAft>
              <a:buClr>
                <a:schemeClr val="dk1"/>
              </a:buClr>
              <a:buSzPct val="100000"/>
              <a:buNone/>
            </a:pPr>
            <a:r>
              <a:rPr lang="en-IN"/>
              <a:t>C:\TURBOC3\BIN&gt;TC</a:t>
            </a:r>
            <a:endParaRPr/>
          </a:p>
          <a:p>
            <a:pPr indent="0" lvl="0" marL="0" rtl="0" algn="l">
              <a:lnSpc>
                <a:spcPct val="90000"/>
              </a:lnSpc>
              <a:spcBef>
                <a:spcPts val="1000"/>
              </a:spcBef>
              <a:spcAft>
                <a:spcPts val="0"/>
              </a:spcAft>
              <a:buClr>
                <a:schemeClr val="dk1"/>
              </a:buClr>
              <a:buSzPct val="100000"/>
              <a:buNone/>
            </a:pPr>
            <a:r>
              <a:rPr lang="en-IN"/>
              <a:t>Address of var: 0x8f84fff2                                                      </a:t>
            </a:r>
            <a:endParaRPr/>
          </a:p>
          <a:p>
            <a:pPr indent="0" lvl="0" marL="0" rtl="0" algn="l">
              <a:lnSpc>
                <a:spcPct val="90000"/>
              </a:lnSpc>
              <a:spcBef>
                <a:spcPts val="1000"/>
              </a:spcBef>
              <a:spcAft>
                <a:spcPts val="0"/>
              </a:spcAft>
              <a:buClr>
                <a:schemeClr val="dk1"/>
              </a:buClr>
              <a:buSzPct val="100000"/>
              <a:buNone/>
            </a:pPr>
            <a:r>
              <a:rPr lang="en-IN"/>
              <a:t>Address of var: 0x8f84fff2                                                      </a:t>
            </a:r>
            <a:endParaRPr/>
          </a:p>
          <a:p>
            <a:pPr indent="0" lvl="0" marL="0" rtl="0" algn="l">
              <a:lnSpc>
                <a:spcPct val="90000"/>
              </a:lnSpc>
              <a:spcBef>
                <a:spcPts val="1000"/>
              </a:spcBef>
              <a:spcAft>
                <a:spcPts val="0"/>
              </a:spcAft>
              <a:buClr>
                <a:schemeClr val="dk1"/>
              </a:buClr>
              <a:buSzPct val="100000"/>
              <a:buNone/>
            </a:pPr>
            <a:r>
              <a:rPr lang="en-IN"/>
              <a:t>Address of p: 0x8f84fff4                                                        </a:t>
            </a:r>
            <a:endParaRPr/>
          </a:p>
          <a:p>
            <a:pPr indent="0" lvl="0" marL="0" rtl="0" algn="l">
              <a:lnSpc>
                <a:spcPct val="90000"/>
              </a:lnSpc>
              <a:spcBef>
                <a:spcPts val="1000"/>
              </a:spcBef>
              <a:spcAft>
                <a:spcPts val="0"/>
              </a:spcAft>
              <a:buClr>
                <a:schemeClr val="dk1"/>
              </a:buClr>
              <a:buSzPct val="100000"/>
              <a:buNone/>
            </a:pPr>
            <a:r>
              <a:rPr lang="en-IN"/>
              <a:t>Value of var: 101</a:t>
            </a:r>
            <a:endParaRPr/>
          </a:p>
          <a:p>
            <a:pPr indent="0" lvl="0" marL="0" rtl="0" algn="l">
              <a:lnSpc>
                <a:spcPct val="90000"/>
              </a:lnSpc>
              <a:spcBef>
                <a:spcPts val="1000"/>
              </a:spcBef>
              <a:spcAft>
                <a:spcPts val="0"/>
              </a:spcAft>
              <a:buClr>
                <a:schemeClr val="dk1"/>
              </a:buClr>
              <a:buSzPct val="100000"/>
              <a:buNone/>
            </a:pPr>
            <a:r>
              <a:rPr lang="en-IN"/>
              <a:t>*/</a:t>
            </a:r>
            <a:endParaRPr/>
          </a:p>
        </p:txBody>
      </p:sp>
    </p:spTree>
  </p:cSld>
  <p:clrMapOvr>
    <a:masterClrMapping/>
  </p:clrMapOvr>
</p:sld>
</file>

<file path=ppt/slides/slide1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3" name="Shape 803"/>
        <p:cNvGrpSpPr/>
        <p:nvPr/>
      </p:nvGrpSpPr>
      <p:grpSpPr>
        <a:xfrm>
          <a:off x="0" y="0"/>
          <a:ext cx="0" cy="0"/>
          <a:chOff x="0" y="0"/>
          <a:chExt cx="0" cy="0"/>
        </a:xfrm>
      </p:grpSpPr>
      <p:sp>
        <p:nvSpPr>
          <p:cNvPr id="804" name="Google Shape;804;p137"/>
          <p:cNvSpPr txBox="1"/>
          <p:nvPr>
            <p:ph type="title"/>
          </p:nvPr>
        </p:nvSpPr>
        <p:spPr>
          <a:xfrm>
            <a:off x="838200" y="365125"/>
            <a:ext cx="10515600" cy="399373"/>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t/>
            </a:r>
            <a:endParaRPr/>
          </a:p>
        </p:txBody>
      </p:sp>
      <p:sp>
        <p:nvSpPr>
          <p:cNvPr id="805" name="Google Shape;805;p137"/>
          <p:cNvSpPr txBox="1"/>
          <p:nvPr>
            <p:ph idx="1" type="body"/>
          </p:nvPr>
        </p:nvSpPr>
        <p:spPr>
          <a:xfrm>
            <a:off x="838200" y="1124262"/>
            <a:ext cx="10515600" cy="5052701"/>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b="1" lang="en-IN">
                <a:uFill>
                  <a:noFill/>
                </a:uFill>
                <a:hlinkClick r:id="rId3"/>
              </a:rPr>
              <a:t>Runtime polymorphism</a:t>
            </a:r>
            <a:r>
              <a:rPr b="1" lang="en-IN"/>
              <a:t>:</a:t>
            </a:r>
            <a:r>
              <a:rPr lang="en-IN"/>
              <a:t> This </a:t>
            </a:r>
            <a:r>
              <a:rPr lang="en-IN"/>
              <a:t>type of polymorp</a:t>
            </a:r>
            <a:r>
              <a:rPr lang="en-IN"/>
              <a:t>hism is achieved by </a:t>
            </a:r>
            <a:r>
              <a:rPr b="1" lang="en-IN"/>
              <a:t>Virtual Function or Function Overriding.</a:t>
            </a:r>
            <a:endParaRPr b="1"/>
          </a:p>
          <a:p>
            <a:pPr indent="0" lvl="0" marL="0" rtl="0" algn="l">
              <a:lnSpc>
                <a:spcPct val="90000"/>
              </a:lnSpc>
              <a:spcBef>
                <a:spcPts val="1000"/>
              </a:spcBef>
              <a:spcAft>
                <a:spcPts val="0"/>
              </a:spcAft>
              <a:buClr>
                <a:schemeClr val="dk1"/>
              </a:buClr>
              <a:buSzPts val="2800"/>
              <a:buNone/>
            </a:pPr>
            <a:r>
              <a:rPr lang="en-IN"/>
              <a:t>In such cases, the appropriate member function is selected while program is running. This is known as a runtime polymorphism.</a:t>
            </a:r>
            <a:endParaRPr/>
          </a:p>
          <a:p>
            <a:pPr indent="0" lvl="0" marL="0" rtl="0" algn="l">
              <a:lnSpc>
                <a:spcPct val="90000"/>
              </a:lnSpc>
              <a:spcBef>
                <a:spcPts val="1000"/>
              </a:spcBef>
              <a:spcAft>
                <a:spcPts val="0"/>
              </a:spcAft>
              <a:buClr>
                <a:schemeClr val="dk1"/>
              </a:buClr>
              <a:buSzPts val="2800"/>
              <a:buNone/>
            </a:pPr>
            <a:r>
              <a:rPr lang="en-IN"/>
              <a:t>It is  termed as late binding. It is also known as dynamic binding,because the selection of the appropriate function is done dynamically at run time.</a:t>
            </a:r>
            <a:endParaRPr/>
          </a:p>
          <a:p>
            <a:pPr indent="0" lvl="0" marL="0" rtl="0" algn="l">
              <a:lnSpc>
                <a:spcPct val="90000"/>
              </a:lnSpc>
              <a:spcBef>
                <a:spcPts val="1000"/>
              </a:spcBef>
              <a:spcAft>
                <a:spcPts val="0"/>
              </a:spcAft>
              <a:buClr>
                <a:schemeClr val="dk1"/>
              </a:buClr>
              <a:buSzPts val="2800"/>
              <a:buNone/>
            </a:pPr>
            <a:r>
              <a:rPr lang="en-IN"/>
              <a:t>Virtual Function  or</a:t>
            </a:r>
            <a:r>
              <a:rPr lang="en-IN"/>
              <a:t> </a:t>
            </a:r>
            <a:r>
              <a:rPr lang="en-IN">
                <a:uFill>
                  <a:noFill/>
                </a:uFill>
                <a:hlinkClick r:id="rId4"/>
              </a:rPr>
              <a:t>Function overriding</a:t>
            </a:r>
            <a:r>
              <a:rPr b="1" lang="en-IN"/>
              <a:t> </a:t>
            </a:r>
            <a:r>
              <a:rPr lang="en-IN"/>
              <a:t> on the other hand occurs when a derived class has a definition for one of the member functions of the base class. That base function is said to be </a:t>
            </a:r>
            <a:r>
              <a:rPr b="1" lang="en-IN"/>
              <a:t>overridden</a:t>
            </a:r>
            <a:r>
              <a:rPr lang="en-IN"/>
              <a:t>.</a:t>
            </a:r>
            <a:endParaRPr/>
          </a:p>
          <a:p>
            <a:pPr indent="0" lvl="0" marL="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1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9" name="Shape 809"/>
        <p:cNvGrpSpPr/>
        <p:nvPr/>
      </p:nvGrpSpPr>
      <p:grpSpPr>
        <a:xfrm>
          <a:off x="0" y="0"/>
          <a:ext cx="0" cy="0"/>
          <a:chOff x="0" y="0"/>
          <a:chExt cx="0" cy="0"/>
        </a:xfrm>
      </p:grpSpPr>
      <p:sp>
        <p:nvSpPr>
          <p:cNvPr id="810" name="Google Shape;810;g2f20cba71a2_0_28"/>
          <p:cNvSpPr txBox="1"/>
          <p:nvPr>
            <p:ph type="title"/>
          </p:nvPr>
        </p:nvSpPr>
        <p:spPr>
          <a:xfrm>
            <a:off x="838200" y="365125"/>
            <a:ext cx="10515600" cy="688500"/>
          </a:xfrm>
          <a:prstGeom prst="rect">
            <a:avLst/>
          </a:prstGeom>
        </p:spPr>
        <p:txBody>
          <a:bodyPr anchorCtr="0" anchor="ctr" bIns="45700" lIns="91425" spcFirstLastPara="1" rIns="91425" wrap="square" tIns="45700">
            <a:normAutofit/>
          </a:bodyPr>
          <a:lstStyle/>
          <a:p>
            <a:pPr indent="0" lvl="0" marL="0" rtl="0" algn="l">
              <a:lnSpc>
                <a:spcPct val="85000"/>
              </a:lnSpc>
              <a:spcBef>
                <a:spcPts val="0"/>
              </a:spcBef>
              <a:spcAft>
                <a:spcPts val="0"/>
              </a:spcAft>
              <a:buClr>
                <a:schemeClr val="dk1"/>
              </a:buClr>
              <a:buSzPts val="1400"/>
              <a:buFont typeface="Arial"/>
              <a:buNone/>
            </a:pPr>
            <a:r>
              <a:rPr b="1" lang="en-IN" sz="3100"/>
              <a:t>Virtual Function</a:t>
            </a:r>
            <a:endParaRPr sz="5100"/>
          </a:p>
        </p:txBody>
      </p:sp>
      <p:sp>
        <p:nvSpPr>
          <p:cNvPr id="811" name="Google Shape;811;g2f20cba71a2_0_28"/>
          <p:cNvSpPr txBox="1"/>
          <p:nvPr>
            <p:ph idx="1" type="body"/>
          </p:nvPr>
        </p:nvSpPr>
        <p:spPr>
          <a:xfrm>
            <a:off x="838200" y="1053625"/>
            <a:ext cx="10515600" cy="5123100"/>
          </a:xfrm>
          <a:prstGeom prst="rect">
            <a:avLst/>
          </a:prstGeom>
        </p:spPr>
        <p:txBody>
          <a:bodyPr anchorCtr="0" anchor="t" bIns="45700" lIns="91425" spcFirstLastPara="1" rIns="91425" wrap="square" tIns="45700">
            <a:noAutofit/>
          </a:bodyPr>
          <a:lstStyle/>
          <a:p>
            <a:pPr indent="-342900" lvl="0" marL="457200" rtl="0" algn="l">
              <a:lnSpc>
                <a:spcPct val="150000"/>
              </a:lnSpc>
              <a:spcBef>
                <a:spcPts val="400"/>
              </a:spcBef>
              <a:spcAft>
                <a:spcPts val="0"/>
              </a:spcAft>
              <a:buSzPts val="1800"/>
              <a:buChar char="►"/>
            </a:pPr>
            <a:r>
              <a:rPr lang="en-IN" sz="2400">
                <a:solidFill>
                  <a:srgbClr val="2E2E38"/>
                </a:solidFill>
              </a:rPr>
              <a:t>Virtual function belongs to runtime polymorphism in C++.</a:t>
            </a:r>
            <a:endParaRPr sz="2400">
              <a:solidFill>
                <a:srgbClr val="2E2E38"/>
              </a:solidFill>
            </a:endParaRPr>
          </a:p>
          <a:p>
            <a:pPr indent="-342900" lvl="0" marL="457200" rtl="0" algn="l">
              <a:lnSpc>
                <a:spcPct val="150000"/>
              </a:lnSpc>
              <a:spcBef>
                <a:spcPts val="400"/>
              </a:spcBef>
              <a:spcAft>
                <a:spcPts val="0"/>
              </a:spcAft>
              <a:buSzPts val="1800"/>
              <a:buChar char="►"/>
            </a:pPr>
            <a:r>
              <a:rPr lang="en-IN" sz="2400">
                <a:solidFill>
                  <a:srgbClr val="2E2E38"/>
                </a:solidFill>
              </a:rPr>
              <a:t>A virtual function is a member function in the base class that you expect to redefine in derived class.</a:t>
            </a:r>
            <a:endParaRPr sz="2400">
              <a:solidFill>
                <a:srgbClr val="2E2E38"/>
              </a:solidFill>
            </a:endParaRPr>
          </a:p>
          <a:p>
            <a:pPr indent="-342900" lvl="0" marL="457200" rtl="0" algn="l">
              <a:lnSpc>
                <a:spcPct val="150000"/>
              </a:lnSpc>
              <a:spcBef>
                <a:spcPts val="400"/>
              </a:spcBef>
              <a:spcAft>
                <a:spcPts val="0"/>
              </a:spcAft>
              <a:buSzPts val="1800"/>
              <a:buChar char="►"/>
            </a:pPr>
            <a:r>
              <a:rPr lang="en-IN" sz="2400">
                <a:solidFill>
                  <a:srgbClr val="2E2E38"/>
                </a:solidFill>
              </a:rPr>
              <a:t>Virtual functions are declared with a keyword “virtual” in the base class.</a:t>
            </a:r>
            <a:endParaRPr sz="2400">
              <a:solidFill>
                <a:srgbClr val="2E2E38"/>
              </a:solidFill>
            </a:endParaRPr>
          </a:p>
          <a:p>
            <a:pPr indent="-342900" lvl="0" marL="457200" rtl="0" algn="l">
              <a:lnSpc>
                <a:spcPct val="150000"/>
              </a:lnSpc>
              <a:spcBef>
                <a:spcPts val="400"/>
              </a:spcBef>
              <a:spcAft>
                <a:spcPts val="0"/>
              </a:spcAft>
              <a:buSzPts val="1800"/>
              <a:buChar char="►"/>
            </a:pPr>
            <a:r>
              <a:rPr lang="en-IN" sz="2400">
                <a:solidFill>
                  <a:srgbClr val="2E2E38"/>
                </a:solidFill>
              </a:rPr>
              <a:t>When a virtual function is declared compiler decides to execute a function based on the type of object pointed by the base pointer and not on the type of pointer.</a:t>
            </a:r>
            <a:endParaRPr sz="2400">
              <a:solidFill>
                <a:srgbClr val="2E2E38"/>
              </a:solidFill>
            </a:endParaRPr>
          </a:p>
          <a:p>
            <a:pPr indent="-342900" lvl="0" marL="457200" rtl="0" algn="l">
              <a:lnSpc>
                <a:spcPct val="150000"/>
              </a:lnSpc>
              <a:spcBef>
                <a:spcPts val="400"/>
              </a:spcBef>
              <a:spcAft>
                <a:spcPts val="0"/>
              </a:spcAft>
              <a:buSzPts val="1800"/>
              <a:buChar char="►"/>
            </a:pPr>
            <a:r>
              <a:rPr lang="en-IN" sz="2400">
                <a:solidFill>
                  <a:srgbClr val="2E2E38"/>
                </a:solidFill>
              </a:rPr>
              <a:t>Example : </a:t>
            </a:r>
            <a:endParaRPr sz="2400">
              <a:solidFill>
                <a:srgbClr val="2E2E38"/>
              </a:solidFill>
            </a:endParaRPr>
          </a:p>
          <a:p>
            <a:pPr indent="0" lvl="0" marL="139700" rtl="0" algn="l">
              <a:lnSpc>
                <a:spcPct val="150000"/>
              </a:lnSpc>
              <a:spcBef>
                <a:spcPts val="400"/>
              </a:spcBef>
              <a:spcAft>
                <a:spcPts val="0"/>
              </a:spcAft>
              <a:buClr>
                <a:schemeClr val="dk1"/>
              </a:buClr>
              <a:buSzPts val="1400"/>
              <a:buFont typeface="Arial"/>
              <a:buNone/>
            </a:pPr>
            <a:r>
              <a:rPr b="1" lang="en-IN" sz="2400">
                <a:solidFill>
                  <a:srgbClr val="2E2E38"/>
                </a:solidFill>
              </a:rPr>
              <a:t>	</a:t>
            </a:r>
            <a:r>
              <a:rPr b="1" lang="en-IN" sz="2400">
                <a:solidFill>
                  <a:srgbClr val="188CE5"/>
                </a:solidFill>
              </a:rPr>
              <a:t>virtual void draw();</a:t>
            </a:r>
            <a:endParaRPr sz="2400">
              <a:solidFill>
                <a:srgbClr val="2E2E38"/>
              </a:solidFill>
            </a:endParaRPr>
          </a:p>
          <a:p>
            <a:pPr indent="0" lvl="0" marL="0" rtl="0" algn="l">
              <a:spcBef>
                <a:spcPts val="1000"/>
              </a:spcBef>
              <a:spcAft>
                <a:spcPts val="0"/>
              </a:spcAft>
              <a:buNone/>
            </a:pPr>
            <a:r>
              <a:t/>
            </a:r>
            <a:endParaRPr sz="3200"/>
          </a:p>
        </p:txBody>
      </p:sp>
    </p:spTree>
  </p:cSld>
  <p:clrMapOvr>
    <a:masterClrMapping/>
  </p:clrMapOvr>
</p:sld>
</file>

<file path=ppt/slides/slide1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5" name="Shape 815"/>
        <p:cNvGrpSpPr/>
        <p:nvPr/>
      </p:nvGrpSpPr>
      <p:grpSpPr>
        <a:xfrm>
          <a:off x="0" y="0"/>
          <a:ext cx="0" cy="0"/>
          <a:chOff x="0" y="0"/>
          <a:chExt cx="0" cy="0"/>
        </a:xfrm>
      </p:grpSpPr>
      <p:sp>
        <p:nvSpPr>
          <p:cNvPr id="816" name="Google Shape;816;g2f20cba71a2_0_18"/>
          <p:cNvSpPr txBox="1"/>
          <p:nvPr>
            <p:ph type="title"/>
          </p:nvPr>
        </p:nvSpPr>
        <p:spPr>
          <a:xfrm>
            <a:off x="838200" y="365125"/>
            <a:ext cx="10515600" cy="956400"/>
          </a:xfrm>
          <a:prstGeom prst="rect">
            <a:avLst/>
          </a:prstGeom>
        </p:spPr>
        <p:txBody>
          <a:bodyPr anchorCtr="0" anchor="ctr" bIns="45700" lIns="91425" spcFirstLastPara="1" rIns="91425" wrap="square" tIns="45700">
            <a:normAutofit/>
          </a:bodyPr>
          <a:lstStyle/>
          <a:p>
            <a:pPr indent="0" lvl="0" marL="457200" rtl="0" algn="l">
              <a:lnSpc>
                <a:spcPct val="150000"/>
              </a:lnSpc>
              <a:spcBef>
                <a:spcPts val="400"/>
              </a:spcBef>
              <a:spcAft>
                <a:spcPts val="0"/>
              </a:spcAft>
              <a:buNone/>
            </a:pPr>
            <a:r>
              <a:rPr b="1" lang="en-IN" sz="3000">
                <a:solidFill>
                  <a:srgbClr val="2E2E38"/>
                </a:solidFill>
              </a:rPr>
              <a:t>Rules of virtual function :</a:t>
            </a:r>
            <a:endParaRPr b="1" sz="5400"/>
          </a:p>
        </p:txBody>
      </p:sp>
      <p:sp>
        <p:nvSpPr>
          <p:cNvPr id="817" name="Google Shape;817;g2f20cba71a2_0_18"/>
          <p:cNvSpPr txBox="1"/>
          <p:nvPr>
            <p:ph idx="1" type="body"/>
          </p:nvPr>
        </p:nvSpPr>
        <p:spPr>
          <a:xfrm>
            <a:off x="838200" y="1321600"/>
            <a:ext cx="10515600" cy="4855200"/>
          </a:xfrm>
          <a:prstGeom prst="rect">
            <a:avLst/>
          </a:prstGeom>
        </p:spPr>
        <p:txBody>
          <a:bodyPr anchorCtr="0" anchor="t" bIns="45700" lIns="91425" spcFirstLastPara="1" rIns="91425" wrap="square" tIns="45700">
            <a:normAutofit lnSpcReduction="10000"/>
          </a:bodyPr>
          <a:lstStyle/>
          <a:p>
            <a:pPr indent="0" lvl="0" marL="457200" rtl="0" algn="l">
              <a:lnSpc>
                <a:spcPct val="150000"/>
              </a:lnSpc>
              <a:spcBef>
                <a:spcPts val="400"/>
              </a:spcBef>
              <a:spcAft>
                <a:spcPts val="0"/>
              </a:spcAft>
              <a:buNone/>
            </a:pPr>
            <a:r>
              <a:t/>
            </a:r>
            <a:endParaRPr sz="2000">
              <a:solidFill>
                <a:srgbClr val="2E2E38"/>
              </a:solidFill>
            </a:endParaRPr>
          </a:p>
          <a:p>
            <a:pPr indent="-368300" lvl="0" marL="457200" rtl="0" algn="l">
              <a:lnSpc>
                <a:spcPct val="150000"/>
              </a:lnSpc>
              <a:spcBef>
                <a:spcPts val="400"/>
              </a:spcBef>
              <a:spcAft>
                <a:spcPts val="0"/>
              </a:spcAft>
              <a:buSzPts val="2200"/>
              <a:buChar char="►"/>
            </a:pPr>
            <a:r>
              <a:rPr lang="en-IN">
                <a:solidFill>
                  <a:srgbClr val="2E2E38"/>
                </a:solidFill>
              </a:rPr>
              <a:t>The virtual function must be members of some class.</a:t>
            </a:r>
            <a:endParaRPr>
              <a:solidFill>
                <a:srgbClr val="2E2E38"/>
              </a:solidFill>
            </a:endParaRPr>
          </a:p>
          <a:p>
            <a:pPr indent="-368300" lvl="0" marL="457200" rtl="0" algn="l">
              <a:lnSpc>
                <a:spcPct val="150000"/>
              </a:lnSpc>
              <a:spcBef>
                <a:spcPts val="400"/>
              </a:spcBef>
              <a:spcAft>
                <a:spcPts val="0"/>
              </a:spcAft>
              <a:buSzPts val="2200"/>
              <a:buChar char="►"/>
            </a:pPr>
            <a:r>
              <a:rPr lang="en-IN">
                <a:solidFill>
                  <a:srgbClr val="2E2E38"/>
                </a:solidFill>
              </a:rPr>
              <a:t>They cannot be static members.</a:t>
            </a:r>
            <a:endParaRPr>
              <a:solidFill>
                <a:srgbClr val="2E2E38"/>
              </a:solidFill>
            </a:endParaRPr>
          </a:p>
          <a:p>
            <a:pPr indent="-368300" lvl="0" marL="457200" rtl="0" algn="l">
              <a:lnSpc>
                <a:spcPct val="150000"/>
              </a:lnSpc>
              <a:spcBef>
                <a:spcPts val="400"/>
              </a:spcBef>
              <a:spcAft>
                <a:spcPts val="0"/>
              </a:spcAft>
              <a:buSzPts val="2200"/>
              <a:buChar char="►"/>
            </a:pPr>
            <a:r>
              <a:rPr lang="en-IN">
                <a:solidFill>
                  <a:srgbClr val="2E2E38"/>
                </a:solidFill>
              </a:rPr>
              <a:t>They are accessed by using object pointers.</a:t>
            </a:r>
            <a:endParaRPr>
              <a:solidFill>
                <a:srgbClr val="2E2E38"/>
              </a:solidFill>
            </a:endParaRPr>
          </a:p>
          <a:p>
            <a:pPr indent="-368300" lvl="0" marL="457200" rtl="0" algn="l">
              <a:lnSpc>
                <a:spcPct val="150000"/>
              </a:lnSpc>
              <a:spcBef>
                <a:spcPts val="400"/>
              </a:spcBef>
              <a:spcAft>
                <a:spcPts val="0"/>
              </a:spcAft>
              <a:buSzPts val="2200"/>
              <a:buChar char="►"/>
            </a:pPr>
            <a:r>
              <a:rPr lang="en-IN">
                <a:solidFill>
                  <a:srgbClr val="2E2E38"/>
                </a:solidFill>
              </a:rPr>
              <a:t>A virtual function can be friend of another class.</a:t>
            </a:r>
            <a:endParaRPr>
              <a:solidFill>
                <a:srgbClr val="2E2E38"/>
              </a:solidFill>
            </a:endParaRPr>
          </a:p>
          <a:p>
            <a:pPr indent="-368300" lvl="0" marL="457200" rtl="0" algn="l">
              <a:lnSpc>
                <a:spcPct val="150000"/>
              </a:lnSpc>
              <a:spcBef>
                <a:spcPts val="400"/>
              </a:spcBef>
              <a:spcAft>
                <a:spcPts val="0"/>
              </a:spcAft>
              <a:buSzPts val="2200"/>
              <a:buChar char="►"/>
            </a:pPr>
            <a:r>
              <a:rPr lang="en-IN">
                <a:solidFill>
                  <a:srgbClr val="2E2E38"/>
                </a:solidFill>
              </a:rPr>
              <a:t>A virtual function in a base class must be defined, even though it may not be used.</a:t>
            </a:r>
            <a:endParaRPr>
              <a:solidFill>
                <a:srgbClr val="2E2E38"/>
              </a:solidFill>
            </a:endParaRPr>
          </a:p>
          <a:p>
            <a:pPr indent="0" lvl="0" marL="0" rtl="0" algn="l">
              <a:spcBef>
                <a:spcPts val="1000"/>
              </a:spcBef>
              <a:spcAft>
                <a:spcPts val="0"/>
              </a:spcAft>
              <a:buNone/>
            </a:pPr>
            <a:r>
              <a:t/>
            </a:r>
            <a:endParaRPr/>
          </a:p>
        </p:txBody>
      </p:sp>
    </p:spTree>
  </p:cSld>
  <p:clrMapOvr>
    <a:masterClrMapping/>
  </p:clrMapOvr>
</p:sld>
</file>

<file path=ppt/slides/slide1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1" name="Shape 821"/>
        <p:cNvGrpSpPr/>
        <p:nvPr/>
      </p:nvGrpSpPr>
      <p:grpSpPr>
        <a:xfrm>
          <a:off x="0" y="0"/>
          <a:ext cx="0" cy="0"/>
          <a:chOff x="0" y="0"/>
          <a:chExt cx="0" cy="0"/>
        </a:xfrm>
      </p:grpSpPr>
      <p:sp>
        <p:nvSpPr>
          <p:cNvPr id="822" name="Google Shape;822;p139"/>
          <p:cNvSpPr txBox="1"/>
          <p:nvPr>
            <p:ph type="title"/>
          </p:nvPr>
        </p:nvSpPr>
        <p:spPr>
          <a:xfrm>
            <a:off x="838200" y="365126"/>
            <a:ext cx="10515600" cy="474324"/>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t/>
            </a:r>
            <a:endParaRPr/>
          </a:p>
        </p:txBody>
      </p:sp>
      <p:sp>
        <p:nvSpPr>
          <p:cNvPr id="823" name="Google Shape;823;p139"/>
          <p:cNvSpPr txBox="1"/>
          <p:nvPr>
            <p:ph idx="1" type="body"/>
          </p:nvPr>
        </p:nvSpPr>
        <p:spPr>
          <a:xfrm>
            <a:off x="838200" y="1049311"/>
            <a:ext cx="10515600" cy="5127652"/>
          </a:xfrm>
          <a:prstGeom prst="rect">
            <a:avLst/>
          </a:prstGeom>
          <a:noFill/>
          <a:ln>
            <a:noFill/>
          </a:ln>
        </p:spPr>
        <p:txBody>
          <a:bodyPr anchorCtr="0" anchor="t" bIns="45700" lIns="91425" spcFirstLastPara="1" rIns="91425" wrap="square" tIns="45700">
            <a:normAutofit fontScale="92500" lnSpcReduction="20000"/>
          </a:bodyPr>
          <a:lstStyle/>
          <a:p>
            <a:pPr indent="0" lvl="0" marL="0" rtl="0" algn="l">
              <a:lnSpc>
                <a:spcPct val="90000"/>
              </a:lnSpc>
              <a:spcBef>
                <a:spcPts val="0"/>
              </a:spcBef>
              <a:spcAft>
                <a:spcPts val="0"/>
              </a:spcAft>
              <a:buClr>
                <a:schemeClr val="dk1"/>
              </a:buClr>
              <a:buSzPct val="100000"/>
              <a:buNone/>
            </a:pPr>
            <a:r>
              <a:rPr lang="en-IN"/>
              <a:t>// C++ program for function overriding </a:t>
            </a:r>
            <a:endParaRPr/>
          </a:p>
          <a:p>
            <a:pPr indent="0" lvl="0" marL="0" rtl="0" algn="l">
              <a:lnSpc>
                <a:spcPct val="90000"/>
              </a:lnSpc>
              <a:spcBef>
                <a:spcPts val="1000"/>
              </a:spcBef>
              <a:spcAft>
                <a:spcPts val="0"/>
              </a:spcAft>
              <a:buClr>
                <a:schemeClr val="dk1"/>
              </a:buClr>
              <a:buSzPct val="100000"/>
              <a:buNone/>
            </a:pPr>
            <a:r>
              <a:t/>
            </a:r>
            <a:endParaRPr/>
          </a:p>
          <a:p>
            <a:pPr indent="0" lvl="0" marL="0" rtl="0" algn="l">
              <a:lnSpc>
                <a:spcPct val="90000"/>
              </a:lnSpc>
              <a:spcBef>
                <a:spcPts val="1000"/>
              </a:spcBef>
              <a:spcAft>
                <a:spcPts val="0"/>
              </a:spcAft>
              <a:buClr>
                <a:schemeClr val="dk1"/>
              </a:buClr>
              <a:buSzPct val="100000"/>
              <a:buNone/>
            </a:pPr>
            <a:r>
              <a:rPr lang="en-IN"/>
              <a:t>#include &lt;iostream.h&gt; </a:t>
            </a:r>
            <a:endParaRPr/>
          </a:p>
          <a:p>
            <a:pPr indent="0" lvl="0" marL="0" rtl="0" algn="l">
              <a:lnSpc>
                <a:spcPct val="90000"/>
              </a:lnSpc>
              <a:spcBef>
                <a:spcPts val="1000"/>
              </a:spcBef>
              <a:spcAft>
                <a:spcPts val="0"/>
              </a:spcAft>
              <a:buClr>
                <a:schemeClr val="dk1"/>
              </a:buClr>
              <a:buSzPct val="100000"/>
              <a:buNone/>
            </a:pPr>
            <a:r>
              <a:rPr lang="en-IN"/>
              <a:t>#include&lt;conio.h&gt;</a:t>
            </a:r>
            <a:endParaRPr/>
          </a:p>
          <a:p>
            <a:pPr indent="0" lvl="0" marL="0" rtl="0" algn="l">
              <a:lnSpc>
                <a:spcPct val="90000"/>
              </a:lnSpc>
              <a:spcBef>
                <a:spcPts val="1000"/>
              </a:spcBef>
              <a:spcAft>
                <a:spcPts val="0"/>
              </a:spcAft>
              <a:buClr>
                <a:schemeClr val="dk1"/>
              </a:buClr>
              <a:buSzPct val="100000"/>
              <a:buNone/>
            </a:pPr>
            <a:r>
              <a:t/>
            </a:r>
            <a:endParaRPr/>
          </a:p>
          <a:p>
            <a:pPr indent="0" lvl="0" marL="0" rtl="0" algn="l">
              <a:lnSpc>
                <a:spcPct val="90000"/>
              </a:lnSpc>
              <a:spcBef>
                <a:spcPts val="1000"/>
              </a:spcBef>
              <a:spcAft>
                <a:spcPts val="0"/>
              </a:spcAft>
              <a:buClr>
                <a:schemeClr val="dk1"/>
              </a:buClr>
              <a:buSzPct val="100000"/>
              <a:buNone/>
            </a:pPr>
            <a:r>
              <a:rPr lang="en-IN"/>
              <a:t>class base </a:t>
            </a:r>
            <a:endParaRPr/>
          </a:p>
          <a:p>
            <a:pPr indent="0" lvl="0" marL="0" rtl="0" algn="l">
              <a:lnSpc>
                <a:spcPct val="90000"/>
              </a:lnSpc>
              <a:spcBef>
                <a:spcPts val="1000"/>
              </a:spcBef>
              <a:spcAft>
                <a:spcPts val="0"/>
              </a:spcAft>
              <a:buClr>
                <a:schemeClr val="dk1"/>
              </a:buClr>
              <a:buSzPct val="100000"/>
              <a:buNone/>
            </a:pPr>
            <a:r>
              <a:rPr lang="en-IN"/>
              <a:t>{ </a:t>
            </a:r>
            <a:endParaRPr/>
          </a:p>
          <a:p>
            <a:pPr indent="0" lvl="0" marL="0" rtl="0" algn="l">
              <a:lnSpc>
                <a:spcPct val="90000"/>
              </a:lnSpc>
              <a:spcBef>
                <a:spcPts val="1000"/>
              </a:spcBef>
              <a:spcAft>
                <a:spcPts val="0"/>
              </a:spcAft>
              <a:buClr>
                <a:schemeClr val="dk1"/>
              </a:buClr>
              <a:buSzPct val="100000"/>
              <a:buNone/>
            </a:pPr>
            <a:r>
              <a:rPr lang="en-IN"/>
              <a:t>public: </a:t>
            </a:r>
            <a:endParaRPr/>
          </a:p>
          <a:p>
            <a:pPr indent="0" lvl="0" marL="0" rtl="0" algn="l">
              <a:lnSpc>
                <a:spcPct val="90000"/>
              </a:lnSpc>
              <a:spcBef>
                <a:spcPts val="1000"/>
              </a:spcBef>
              <a:spcAft>
                <a:spcPts val="0"/>
              </a:spcAft>
              <a:buClr>
                <a:schemeClr val="dk1"/>
              </a:buClr>
              <a:buSzPct val="100000"/>
              <a:buNone/>
            </a:pPr>
            <a:r>
              <a:rPr lang="en-IN"/>
              <a:t>	virtual void print () </a:t>
            </a:r>
            <a:endParaRPr/>
          </a:p>
          <a:p>
            <a:pPr indent="0" lvl="0" marL="0" rtl="0" algn="l">
              <a:lnSpc>
                <a:spcPct val="90000"/>
              </a:lnSpc>
              <a:spcBef>
                <a:spcPts val="1000"/>
              </a:spcBef>
              <a:spcAft>
                <a:spcPts val="0"/>
              </a:spcAft>
              <a:buClr>
                <a:schemeClr val="dk1"/>
              </a:buClr>
              <a:buSzPct val="100000"/>
              <a:buNone/>
            </a:pPr>
            <a:r>
              <a:rPr lang="en-IN"/>
              <a:t>	{ </a:t>
            </a:r>
            <a:endParaRPr/>
          </a:p>
          <a:p>
            <a:pPr indent="0" lvl="0" marL="0" rtl="0" algn="l">
              <a:lnSpc>
                <a:spcPct val="90000"/>
              </a:lnSpc>
              <a:spcBef>
                <a:spcPts val="1000"/>
              </a:spcBef>
              <a:spcAft>
                <a:spcPts val="0"/>
              </a:spcAft>
              <a:buClr>
                <a:schemeClr val="dk1"/>
              </a:buClr>
              <a:buSzPct val="100000"/>
              <a:buNone/>
            </a:pPr>
            <a:r>
              <a:rPr lang="en-IN"/>
              <a:t>cout&lt;&lt; "print base class" &lt;&lt;endl; </a:t>
            </a:r>
            <a:endParaRPr/>
          </a:p>
          <a:p>
            <a:pPr indent="0" lvl="0" marL="0" rtl="0" algn="l">
              <a:lnSpc>
                <a:spcPct val="90000"/>
              </a:lnSpc>
              <a:spcBef>
                <a:spcPts val="1000"/>
              </a:spcBef>
              <a:spcAft>
                <a:spcPts val="0"/>
              </a:spcAft>
              <a:buClr>
                <a:schemeClr val="dk1"/>
              </a:buClr>
              <a:buSzPct val="100000"/>
              <a:buNone/>
            </a:pPr>
            <a:r>
              <a:rPr lang="en-IN"/>
              <a:t>                 } </a:t>
            </a:r>
            <a:endParaRPr/>
          </a:p>
        </p:txBody>
      </p:sp>
    </p:spTree>
  </p:cSld>
  <p:clrMapOvr>
    <a:masterClrMapping/>
  </p:clrMapOvr>
</p:sld>
</file>

<file path=ppt/slides/slide1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7" name="Shape 827"/>
        <p:cNvGrpSpPr/>
        <p:nvPr/>
      </p:nvGrpSpPr>
      <p:grpSpPr>
        <a:xfrm>
          <a:off x="0" y="0"/>
          <a:ext cx="0" cy="0"/>
          <a:chOff x="0" y="0"/>
          <a:chExt cx="0" cy="0"/>
        </a:xfrm>
      </p:grpSpPr>
      <p:sp>
        <p:nvSpPr>
          <p:cNvPr id="828" name="Google Shape;828;p140"/>
          <p:cNvSpPr txBox="1"/>
          <p:nvPr>
            <p:ph type="title"/>
          </p:nvPr>
        </p:nvSpPr>
        <p:spPr>
          <a:xfrm>
            <a:off x="838200" y="365126"/>
            <a:ext cx="10515600" cy="399372"/>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t/>
            </a:r>
            <a:endParaRPr/>
          </a:p>
        </p:txBody>
      </p:sp>
      <p:sp>
        <p:nvSpPr>
          <p:cNvPr id="829" name="Google Shape;829;p140"/>
          <p:cNvSpPr txBox="1"/>
          <p:nvPr>
            <p:ph idx="1" type="body"/>
          </p:nvPr>
        </p:nvSpPr>
        <p:spPr>
          <a:xfrm>
            <a:off x="838200" y="1004342"/>
            <a:ext cx="10515600" cy="5172622"/>
          </a:xfrm>
          <a:prstGeom prst="rect">
            <a:avLst/>
          </a:prstGeom>
          <a:noFill/>
          <a:ln>
            <a:noFill/>
          </a:ln>
        </p:spPr>
        <p:txBody>
          <a:bodyPr anchorCtr="0" anchor="t" bIns="45700" lIns="91425" spcFirstLastPara="1" rIns="91425" wrap="square" tIns="45700">
            <a:normAutofit fontScale="77500" lnSpcReduction="20000"/>
          </a:bodyPr>
          <a:lstStyle/>
          <a:p>
            <a:pPr indent="0" lvl="0" marL="0" rtl="0" algn="l">
              <a:lnSpc>
                <a:spcPct val="90000"/>
              </a:lnSpc>
              <a:spcBef>
                <a:spcPts val="0"/>
              </a:spcBef>
              <a:spcAft>
                <a:spcPts val="0"/>
              </a:spcAft>
              <a:buClr>
                <a:schemeClr val="dk1"/>
              </a:buClr>
              <a:buSzPct val="100000"/>
              <a:buNone/>
            </a:pPr>
            <a:r>
              <a:rPr lang="en-IN"/>
              <a:t>void show () </a:t>
            </a:r>
            <a:endParaRPr/>
          </a:p>
          <a:p>
            <a:pPr indent="0" lvl="0" marL="0" rtl="0" algn="l">
              <a:lnSpc>
                <a:spcPct val="90000"/>
              </a:lnSpc>
              <a:spcBef>
                <a:spcPts val="1000"/>
              </a:spcBef>
              <a:spcAft>
                <a:spcPts val="0"/>
              </a:spcAft>
              <a:buClr>
                <a:schemeClr val="dk1"/>
              </a:buClr>
              <a:buSzPct val="100000"/>
              <a:buNone/>
            </a:pPr>
            <a:r>
              <a:rPr lang="en-IN"/>
              <a:t>	{</a:t>
            </a:r>
            <a:endParaRPr/>
          </a:p>
          <a:p>
            <a:pPr indent="0" lvl="0" marL="0" rtl="0" algn="l">
              <a:lnSpc>
                <a:spcPct val="90000"/>
              </a:lnSpc>
              <a:spcBef>
                <a:spcPts val="1000"/>
              </a:spcBef>
              <a:spcAft>
                <a:spcPts val="0"/>
              </a:spcAft>
              <a:buClr>
                <a:schemeClr val="dk1"/>
              </a:buClr>
              <a:buSzPct val="100000"/>
              <a:buNone/>
            </a:pPr>
            <a:r>
              <a:rPr lang="en-IN"/>
              <a:t> cout&lt;&lt; "show base class" &lt;&lt;endl; </a:t>
            </a:r>
            <a:endParaRPr/>
          </a:p>
          <a:p>
            <a:pPr indent="0" lvl="0" marL="0" rtl="0" algn="l">
              <a:lnSpc>
                <a:spcPct val="90000"/>
              </a:lnSpc>
              <a:spcBef>
                <a:spcPts val="1000"/>
              </a:spcBef>
              <a:spcAft>
                <a:spcPts val="0"/>
              </a:spcAft>
              <a:buClr>
                <a:schemeClr val="dk1"/>
              </a:buClr>
              <a:buSzPct val="100000"/>
              <a:buNone/>
            </a:pPr>
            <a:r>
              <a:rPr lang="en-IN"/>
              <a:t> } </a:t>
            </a:r>
            <a:endParaRPr/>
          </a:p>
          <a:p>
            <a:pPr indent="0" lvl="0" marL="0" rtl="0" algn="l">
              <a:lnSpc>
                <a:spcPct val="90000"/>
              </a:lnSpc>
              <a:spcBef>
                <a:spcPts val="1000"/>
              </a:spcBef>
              <a:spcAft>
                <a:spcPts val="0"/>
              </a:spcAft>
              <a:buClr>
                <a:schemeClr val="dk1"/>
              </a:buClr>
              <a:buSzPct val="100000"/>
              <a:buNone/>
            </a:pPr>
            <a:r>
              <a:rPr lang="en-IN"/>
              <a:t>}; </a:t>
            </a:r>
            <a:endParaRPr/>
          </a:p>
          <a:p>
            <a:pPr indent="0" lvl="0" marL="0" rtl="0" algn="l">
              <a:lnSpc>
                <a:spcPct val="90000"/>
              </a:lnSpc>
              <a:spcBef>
                <a:spcPts val="1000"/>
              </a:spcBef>
              <a:spcAft>
                <a:spcPts val="0"/>
              </a:spcAft>
              <a:buClr>
                <a:schemeClr val="dk1"/>
              </a:buClr>
              <a:buSzPct val="100000"/>
              <a:buNone/>
            </a:pPr>
            <a:r>
              <a:t/>
            </a:r>
            <a:endParaRPr/>
          </a:p>
          <a:p>
            <a:pPr indent="0" lvl="0" marL="0" rtl="0" algn="l">
              <a:lnSpc>
                <a:spcPct val="90000"/>
              </a:lnSpc>
              <a:spcBef>
                <a:spcPts val="1000"/>
              </a:spcBef>
              <a:spcAft>
                <a:spcPts val="0"/>
              </a:spcAft>
              <a:buClr>
                <a:schemeClr val="dk1"/>
              </a:buClr>
              <a:buSzPct val="100000"/>
              <a:buNone/>
            </a:pPr>
            <a:r>
              <a:rPr lang="en-IN"/>
              <a:t>class derived:public base </a:t>
            </a:r>
            <a:endParaRPr/>
          </a:p>
          <a:p>
            <a:pPr indent="0" lvl="0" marL="0" rtl="0" algn="l">
              <a:lnSpc>
                <a:spcPct val="90000"/>
              </a:lnSpc>
              <a:spcBef>
                <a:spcPts val="1000"/>
              </a:spcBef>
              <a:spcAft>
                <a:spcPts val="0"/>
              </a:spcAft>
              <a:buClr>
                <a:schemeClr val="dk1"/>
              </a:buClr>
              <a:buSzPct val="100000"/>
              <a:buNone/>
            </a:pPr>
            <a:r>
              <a:rPr lang="en-IN"/>
              <a:t>{ </a:t>
            </a:r>
            <a:endParaRPr/>
          </a:p>
          <a:p>
            <a:pPr indent="0" lvl="0" marL="0" rtl="0" algn="l">
              <a:lnSpc>
                <a:spcPct val="90000"/>
              </a:lnSpc>
              <a:spcBef>
                <a:spcPts val="1000"/>
              </a:spcBef>
              <a:spcAft>
                <a:spcPts val="0"/>
              </a:spcAft>
              <a:buClr>
                <a:schemeClr val="dk1"/>
              </a:buClr>
              <a:buSzPct val="100000"/>
              <a:buNone/>
            </a:pPr>
            <a:r>
              <a:rPr lang="en-IN"/>
              <a:t>public: </a:t>
            </a:r>
            <a:endParaRPr/>
          </a:p>
          <a:p>
            <a:pPr indent="0" lvl="0" marL="0" rtl="0" algn="l">
              <a:lnSpc>
                <a:spcPct val="90000"/>
              </a:lnSpc>
              <a:spcBef>
                <a:spcPts val="1000"/>
              </a:spcBef>
              <a:spcAft>
                <a:spcPts val="0"/>
              </a:spcAft>
              <a:buClr>
                <a:schemeClr val="dk1"/>
              </a:buClr>
              <a:buSzPct val="100000"/>
              <a:buNone/>
            </a:pPr>
            <a:r>
              <a:rPr lang="en-IN"/>
              <a:t>	void print ()     //print () is already virtual function in derived class, we could also declared as virtual void print () explicitly </a:t>
            </a:r>
            <a:endParaRPr/>
          </a:p>
          <a:p>
            <a:pPr indent="0" lvl="0" marL="0" rtl="0" algn="l">
              <a:lnSpc>
                <a:spcPct val="90000"/>
              </a:lnSpc>
              <a:spcBef>
                <a:spcPts val="1000"/>
              </a:spcBef>
              <a:spcAft>
                <a:spcPts val="0"/>
              </a:spcAft>
              <a:buClr>
                <a:schemeClr val="dk1"/>
              </a:buClr>
              <a:buSzPct val="100000"/>
              <a:buNone/>
            </a:pPr>
            <a:r>
              <a:rPr lang="en-IN"/>
              <a:t>	{</a:t>
            </a:r>
            <a:endParaRPr/>
          </a:p>
          <a:p>
            <a:pPr indent="0" lvl="0" marL="0" rtl="0" algn="l">
              <a:lnSpc>
                <a:spcPct val="90000"/>
              </a:lnSpc>
              <a:spcBef>
                <a:spcPts val="1000"/>
              </a:spcBef>
              <a:spcAft>
                <a:spcPts val="0"/>
              </a:spcAft>
              <a:buClr>
                <a:schemeClr val="dk1"/>
              </a:buClr>
              <a:buSzPct val="100000"/>
              <a:buNone/>
            </a:pPr>
            <a:r>
              <a:rPr lang="en-IN"/>
              <a:t> cout&lt;&lt; "print derived class" &lt;&lt;endl;</a:t>
            </a:r>
            <a:endParaRPr/>
          </a:p>
          <a:p>
            <a:pPr indent="0" lvl="0" marL="0" rtl="0" algn="l">
              <a:lnSpc>
                <a:spcPct val="90000"/>
              </a:lnSpc>
              <a:spcBef>
                <a:spcPts val="1000"/>
              </a:spcBef>
              <a:spcAft>
                <a:spcPts val="0"/>
              </a:spcAft>
              <a:buClr>
                <a:schemeClr val="dk1"/>
              </a:buClr>
              <a:buSzPct val="100000"/>
              <a:buNone/>
            </a:pPr>
            <a:r>
              <a:rPr lang="en-IN"/>
              <a:t>	}</a:t>
            </a:r>
            <a:endParaRPr/>
          </a:p>
        </p:txBody>
      </p:sp>
    </p:spTree>
  </p:cSld>
  <p:clrMapOvr>
    <a:masterClrMapping/>
  </p:clrMapOvr>
</p:sld>
</file>

<file path=ppt/slides/slide1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3" name="Shape 833"/>
        <p:cNvGrpSpPr/>
        <p:nvPr/>
      </p:nvGrpSpPr>
      <p:grpSpPr>
        <a:xfrm>
          <a:off x="0" y="0"/>
          <a:ext cx="0" cy="0"/>
          <a:chOff x="0" y="0"/>
          <a:chExt cx="0" cy="0"/>
        </a:xfrm>
      </p:grpSpPr>
      <p:sp>
        <p:nvSpPr>
          <p:cNvPr id="834" name="Google Shape;834;p141"/>
          <p:cNvSpPr txBox="1"/>
          <p:nvPr>
            <p:ph type="title"/>
          </p:nvPr>
        </p:nvSpPr>
        <p:spPr>
          <a:xfrm>
            <a:off x="838200" y="365125"/>
            <a:ext cx="10515600" cy="354403"/>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t/>
            </a:r>
            <a:endParaRPr/>
          </a:p>
        </p:txBody>
      </p:sp>
      <p:sp>
        <p:nvSpPr>
          <p:cNvPr id="835" name="Google Shape;835;p141"/>
          <p:cNvSpPr txBox="1"/>
          <p:nvPr>
            <p:ph idx="1" type="body"/>
          </p:nvPr>
        </p:nvSpPr>
        <p:spPr>
          <a:xfrm>
            <a:off x="838200" y="1154243"/>
            <a:ext cx="10515600" cy="5022720"/>
          </a:xfrm>
          <a:prstGeom prst="rect">
            <a:avLst/>
          </a:prstGeom>
          <a:noFill/>
          <a:ln>
            <a:noFill/>
          </a:ln>
        </p:spPr>
        <p:txBody>
          <a:bodyPr anchorCtr="0" anchor="t" bIns="45700" lIns="91425" spcFirstLastPara="1" rIns="91425" wrap="square" tIns="45700">
            <a:normAutofit fontScale="70000" lnSpcReduction="20000"/>
          </a:bodyPr>
          <a:lstStyle/>
          <a:p>
            <a:pPr indent="0" lvl="0" marL="0" rtl="0" algn="l">
              <a:lnSpc>
                <a:spcPct val="90000"/>
              </a:lnSpc>
              <a:spcBef>
                <a:spcPts val="0"/>
              </a:spcBef>
              <a:spcAft>
                <a:spcPts val="0"/>
              </a:spcAft>
              <a:buClr>
                <a:schemeClr val="dk1"/>
              </a:buClr>
              <a:buSzPct val="100000"/>
              <a:buNone/>
            </a:pPr>
            <a:r>
              <a:rPr lang="en-IN"/>
              <a:t>void show ()</a:t>
            </a:r>
            <a:endParaRPr/>
          </a:p>
          <a:p>
            <a:pPr indent="0" lvl="0" marL="0" rtl="0" algn="l">
              <a:lnSpc>
                <a:spcPct val="90000"/>
              </a:lnSpc>
              <a:spcBef>
                <a:spcPts val="1000"/>
              </a:spcBef>
              <a:spcAft>
                <a:spcPts val="0"/>
              </a:spcAft>
              <a:buClr>
                <a:schemeClr val="dk1"/>
              </a:buClr>
              <a:buSzPct val="100000"/>
              <a:buNone/>
            </a:pPr>
            <a:r>
              <a:rPr lang="en-IN"/>
              <a:t>	{</a:t>
            </a:r>
            <a:endParaRPr/>
          </a:p>
          <a:p>
            <a:pPr indent="0" lvl="0" marL="0" rtl="0" algn="l">
              <a:lnSpc>
                <a:spcPct val="90000"/>
              </a:lnSpc>
              <a:spcBef>
                <a:spcPts val="1000"/>
              </a:spcBef>
              <a:spcAft>
                <a:spcPts val="0"/>
              </a:spcAft>
              <a:buClr>
                <a:schemeClr val="dk1"/>
              </a:buClr>
              <a:buSzPct val="100000"/>
              <a:buNone/>
            </a:pPr>
            <a:r>
              <a:rPr lang="en-IN"/>
              <a:t> cout&lt;&lt; "show derived class" &lt;&lt;endl;</a:t>
            </a:r>
            <a:endParaRPr/>
          </a:p>
          <a:p>
            <a:pPr indent="0" lvl="0" marL="0" rtl="0" algn="l">
              <a:lnSpc>
                <a:spcPct val="90000"/>
              </a:lnSpc>
              <a:spcBef>
                <a:spcPts val="1000"/>
              </a:spcBef>
              <a:spcAft>
                <a:spcPts val="0"/>
              </a:spcAft>
              <a:buClr>
                <a:schemeClr val="dk1"/>
              </a:buClr>
              <a:buSzPct val="100000"/>
              <a:buNone/>
            </a:pPr>
            <a:r>
              <a:rPr lang="en-IN"/>
              <a:t>	}</a:t>
            </a:r>
            <a:endParaRPr/>
          </a:p>
          <a:p>
            <a:pPr indent="0" lvl="0" marL="0" rtl="0" algn="l">
              <a:lnSpc>
                <a:spcPct val="90000"/>
              </a:lnSpc>
              <a:spcBef>
                <a:spcPts val="1000"/>
              </a:spcBef>
              <a:spcAft>
                <a:spcPts val="0"/>
              </a:spcAft>
              <a:buClr>
                <a:schemeClr val="dk1"/>
              </a:buClr>
              <a:buSzPct val="100000"/>
              <a:buNone/>
            </a:pPr>
            <a:r>
              <a:rPr lang="en-IN"/>
              <a:t>};</a:t>
            </a:r>
            <a:endParaRPr/>
          </a:p>
          <a:p>
            <a:pPr indent="0" lvl="0" marL="0" rtl="0" algn="l">
              <a:lnSpc>
                <a:spcPct val="90000"/>
              </a:lnSpc>
              <a:spcBef>
                <a:spcPts val="1000"/>
              </a:spcBef>
              <a:spcAft>
                <a:spcPts val="0"/>
              </a:spcAft>
              <a:buClr>
                <a:schemeClr val="dk1"/>
              </a:buClr>
              <a:buSzPct val="100000"/>
              <a:buNone/>
            </a:pPr>
            <a:r>
              <a:t/>
            </a:r>
            <a:endParaRPr/>
          </a:p>
          <a:p>
            <a:pPr indent="0" lvl="0" marL="0" rtl="0" algn="l">
              <a:lnSpc>
                <a:spcPct val="90000"/>
              </a:lnSpc>
              <a:spcBef>
                <a:spcPts val="1000"/>
              </a:spcBef>
              <a:spcAft>
                <a:spcPts val="0"/>
              </a:spcAft>
              <a:buClr>
                <a:schemeClr val="dk1"/>
              </a:buClr>
              <a:buSzPct val="100000"/>
              <a:buNone/>
            </a:pPr>
            <a:r>
              <a:rPr lang="en-IN"/>
              <a:t>//main function</a:t>
            </a:r>
            <a:endParaRPr/>
          </a:p>
          <a:p>
            <a:pPr indent="0" lvl="0" marL="0" rtl="0" algn="l">
              <a:lnSpc>
                <a:spcPct val="90000"/>
              </a:lnSpc>
              <a:spcBef>
                <a:spcPts val="1000"/>
              </a:spcBef>
              <a:spcAft>
                <a:spcPts val="0"/>
              </a:spcAft>
              <a:buClr>
                <a:schemeClr val="dk1"/>
              </a:buClr>
              <a:buSzPct val="100000"/>
              <a:buNone/>
            </a:pPr>
            <a:r>
              <a:rPr lang="en-IN"/>
              <a:t>void main()</a:t>
            </a:r>
            <a:endParaRPr/>
          </a:p>
          <a:p>
            <a:pPr indent="0" lvl="0" marL="0" rtl="0" algn="l">
              <a:lnSpc>
                <a:spcPct val="90000"/>
              </a:lnSpc>
              <a:spcBef>
                <a:spcPts val="1000"/>
              </a:spcBef>
              <a:spcAft>
                <a:spcPts val="0"/>
              </a:spcAft>
              <a:buClr>
                <a:schemeClr val="dk1"/>
              </a:buClr>
              <a:buSzPct val="100000"/>
              <a:buNone/>
            </a:pPr>
            <a:r>
              <a:rPr lang="en-IN"/>
              <a:t>{</a:t>
            </a:r>
            <a:endParaRPr/>
          </a:p>
          <a:p>
            <a:pPr indent="0" lvl="0" marL="0" rtl="0" algn="l">
              <a:lnSpc>
                <a:spcPct val="90000"/>
              </a:lnSpc>
              <a:spcBef>
                <a:spcPts val="1000"/>
              </a:spcBef>
              <a:spcAft>
                <a:spcPts val="0"/>
              </a:spcAft>
              <a:buClr>
                <a:schemeClr val="dk1"/>
              </a:buClr>
              <a:buSzPct val="100000"/>
              <a:buNone/>
            </a:pPr>
            <a:r>
              <a:rPr lang="en-IN"/>
              <a:t>clrscr();</a:t>
            </a:r>
            <a:endParaRPr/>
          </a:p>
          <a:p>
            <a:pPr indent="0" lvl="0" marL="0" rtl="0" algn="l">
              <a:lnSpc>
                <a:spcPct val="90000"/>
              </a:lnSpc>
              <a:spcBef>
                <a:spcPts val="1000"/>
              </a:spcBef>
              <a:spcAft>
                <a:spcPts val="0"/>
              </a:spcAft>
              <a:buClr>
                <a:schemeClr val="dk1"/>
              </a:buClr>
              <a:buSzPct val="100000"/>
              <a:buNone/>
            </a:pPr>
            <a:r>
              <a:t/>
            </a:r>
            <a:endParaRPr/>
          </a:p>
          <a:p>
            <a:pPr indent="0" lvl="0" marL="0" rtl="0" algn="l">
              <a:lnSpc>
                <a:spcPct val="90000"/>
              </a:lnSpc>
              <a:spcBef>
                <a:spcPts val="1000"/>
              </a:spcBef>
              <a:spcAft>
                <a:spcPts val="0"/>
              </a:spcAft>
              <a:buClr>
                <a:schemeClr val="dk1"/>
              </a:buClr>
              <a:buSzPct val="100000"/>
              <a:buNone/>
            </a:pPr>
            <a:r>
              <a:rPr lang="en-IN"/>
              <a:t>	base *bptr;</a:t>
            </a:r>
            <a:endParaRPr/>
          </a:p>
          <a:p>
            <a:pPr indent="0" lvl="0" marL="0" rtl="0" algn="l">
              <a:lnSpc>
                <a:spcPct val="90000"/>
              </a:lnSpc>
              <a:spcBef>
                <a:spcPts val="1000"/>
              </a:spcBef>
              <a:spcAft>
                <a:spcPts val="0"/>
              </a:spcAft>
              <a:buClr>
                <a:schemeClr val="dk1"/>
              </a:buClr>
              <a:buSzPct val="100000"/>
              <a:buNone/>
            </a:pPr>
            <a:r>
              <a:rPr lang="en-IN"/>
              <a:t>	derived d;</a:t>
            </a:r>
            <a:endParaRPr/>
          </a:p>
          <a:p>
            <a:pPr indent="0" lvl="0" marL="0" rtl="0" algn="l">
              <a:lnSpc>
                <a:spcPct val="90000"/>
              </a:lnSpc>
              <a:spcBef>
                <a:spcPts val="1000"/>
              </a:spcBef>
              <a:spcAft>
                <a:spcPts val="0"/>
              </a:spcAft>
              <a:buClr>
                <a:schemeClr val="dk1"/>
              </a:buClr>
              <a:buSzPct val="100000"/>
              <a:buNone/>
            </a:pPr>
            <a:r>
              <a:rPr lang="en-IN"/>
              <a:t>	bptr = &amp;d;</a:t>
            </a:r>
            <a:endParaRPr/>
          </a:p>
        </p:txBody>
      </p:sp>
    </p:spTree>
  </p:cSld>
  <p:clrMapOvr>
    <a:masterClrMapping/>
  </p:clrMapOvr>
</p:sld>
</file>

<file path=ppt/slides/slide1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9" name="Shape 839"/>
        <p:cNvGrpSpPr/>
        <p:nvPr/>
      </p:nvGrpSpPr>
      <p:grpSpPr>
        <a:xfrm>
          <a:off x="0" y="0"/>
          <a:ext cx="0" cy="0"/>
          <a:chOff x="0" y="0"/>
          <a:chExt cx="0" cy="0"/>
        </a:xfrm>
      </p:grpSpPr>
      <p:sp>
        <p:nvSpPr>
          <p:cNvPr id="840" name="Google Shape;840;p142"/>
          <p:cNvSpPr txBox="1"/>
          <p:nvPr>
            <p:ph type="title"/>
          </p:nvPr>
        </p:nvSpPr>
        <p:spPr>
          <a:xfrm>
            <a:off x="838200" y="365126"/>
            <a:ext cx="10515600" cy="669196"/>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t/>
            </a:r>
            <a:endParaRPr/>
          </a:p>
        </p:txBody>
      </p:sp>
      <p:sp>
        <p:nvSpPr>
          <p:cNvPr id="841" name="Google Shape;841;p142"/>
          <p:cNvSpPr txBox="1"/>
          <p:nvPr>
            <p:ph idx="1" type="body"/>
          </p:nvPr>
        </p:nvSpPr>
        <p:spPr>
          <a:xfrm>
            <a:off x="838200" y="1199213"/>
            <a:ext cx="10515600" cy="4977750"/>
          </a:xfrm>
          <a:prstGeom prst="rect">
            <a:avLst/>
          </a:prstGeom>
          <a:noFill/>
          <a:ln>
            <a:noFill/>
          </a:ln>
        </p:spPr>
        <p:txBody>
          <a:bodyPr anchorCtr="0" anchor="t" bIns="45700" lIns="91425" spcFirstLastPara="1" rIns="91425" wrap="square" tIns="45700">
            <a:normAutofit fontScale="92500" lnSpcReduction="20000"/>
          </a:bodyPr>
          <a:lstStyle/>
          <a:p>
            <a:pPr indent="0" lvl="0" marL="0" rtl="0" algn="l">
              <a:lnSpc>
                <a:spcPct val="90000"/>
              </a:lnSpc>
              <a:spcBef>
                <a:spcPts val="0"/>
              </a:spcBef>
              <a:spcAft>
                <a:spcPts val="0"/>
              </a:spcAft>
              <a:buClr>
                <a:schemeClr val="dk1"/>
              </a:buClr>
              <a:buSzPct val="100000"/>
              <a:buNone/>
            </a:pPr>
            <a:r>
              <a:rPr lang="en-IN"/>
              <a:t>//virtual function, binded at runtime (Runtime polymorphism)</a:t>
            </a:r>
            <a:endParaRPr/>
          </a:p>
          <a:p>
            <a:pPr indent="0" lvl="0" marL="0" rtl="0" algn="l">
              <a:lnSpc>
                <a:spcPct val="90000"/>
              </a:lnSpc>
              <a:spcBef>
                <a:spcPts val="1000"/>
              </a:spcBef>
              <a:spcAft>
                <a:spcPts val="0"/>
              </a:spcAft>
              <a:buClr>
                <a:schemeClr val="dk1"/>
              </a:buClr>
              <a:buSzPct val="100000"/>
              <a:buNone/>
            </a:pPr>
            <a:r>
              <a:rPr lang="en-IN"/>
              <a:t>	bptr-&gt;print();</a:t>
            </a:r>
            <a:endParaRPr/>
          </a:p>
          <a:p>
            <a:pPr indent="0" lvl="0" marL="0" rtl="0" algn="l">
              <a:lnSpc>
                <a:spcPct val="90000"/>
              </a:lnSpc>
              <a:spcBef>
                <a:spcPts val="1000"/>
              </a:spcBef>
              <a:spcAft>
                <a:spcPts val="0"/>
              </a:spcAft>
              <a:buClr>
                <a:schemeClr val="dk1"/>
              </a:buClr>
              <a:buSzPct val="100000"/>
              <a:buNone/>
            </a:pPr>
            <a:r>
              <a:t/>
            </a:r>
            <a:endParaRPr/>
          </a:p>
          <a:p>
            <a:pPr indent="0" lvl="0" marL="0" rtl="0" algn="l">
              <a:lnSpc>
                <a:spcPct val="90000"/>
              </a:lnSpc>
              <a:spcBef>
                <a:spcPts val="1000"/>
              </a:spcBef>
              <a:spcAft>
                <a:spcPts val="0"/>
              </a:spcAft>
              <a:buClr>
                <a:schemeClr val="dk1"/>
              </a:buClr>
              <a:buSzPct val="100000"/>
              <a:buNone/>
            </a:pPr>
            <a:r>
              <a:rPr lang="en-IN"/>
              <a:t>	// Non-virtual function, binded at compile time</a:t>
            </a:r>
            <a:endParaRPr/>
          </a:p>
          <a:p>
            <a:pPr indent="0" lvl="0" marL="0" rtl="0" algn="l">
              <a:lnSpc>
                <a:spcPct val="90000"/>
              </a:lnSpc>
              <a:spcBef>
                <a:spcPts val="1000"/>
              </a:spcBef>
              <a:spcAft>
                <a:spcPts val="0"/>
              </a:spcAft>
              <a:buClr>
                <a:schemeClr val="dk1"/>
              </a:buClr>
              <a:buSzPct val="100000"/>
              <a:buNone/>
            </a:pPr>
            <a:r>
              <a:rPr lang="en-IN"/>
              <a:t>	bptr-&gt;show();</a:t>
            </a:r>
            <a:endParaRPr/>
          </a:p>
          <a:p>
            <a:pPr indent="0" lvl="0" marL="0" rtl="0" algn="l">
              <a:lnSpc>
                <a:spcPct val="90000"/>
              </a:lnSpc>
              <a:spcBef>
                <a:spcPts val="1000"/>
              </a:spcBef>
              <a:spcAft>
                <a:spcPts val="0"/>
              </a:spcAft>
              <a:buClr>
                <a:schemeClr val="dk1"/>
              </a:buClr>
              <a:buSzPct val="100000"/>
              <a:buNone/>
            </a:pPr>
            <a:r>
              <a:t/>
            </a:r>
            <a:endParaRPr/>
          </a:p>
          <a:p>
            <a:pPr indent="0" lvl="0" marL="0" rtl="0" algn="l">
              <a:lnSpc>
                <a:spcPct val="90000"/>
              </a:lnSpc>
              <a:spcBef>
                <a:spcPts val="1000"/>
              </a:spcBef>
              <a:spcAft>
                <a:spcPts val="0"/>
              </a:spcAft>
              <a:buClr>
                <a:schemeClr val="dk1"/>
              </a:buClr>
              <a:buSzPct val="100000"/>
              <a:buNone/>
            </a:pPr>
            <a:r>
              <a:rPr lang="en-IN"/>
              <a:t>	getch();</a:t>
            </a:r>
            <a:endParaRPr/>
          </a:p>
          <a:p>
            <a:pPr indent="0" lvl="0" marL="0" rtl="0" algn="l">
              <a:lnSpc>
                <a:spcPct val="90000"/>
              </a:lnSpc>
              <a:spcBef>
                <a:spcPts val="1000"/>
              </a:spcBef>
              <a:spcAft>
                <a:spcPts val="0"/>
              </a:spcAft>
              <a:buClr>
                <a:schemeClr val="dk1"/>
              </a:buClr>
              <a:buSzPct val="100000"/>
              <a:buNone/>
            </a:pPr>
            <a:r>
              <a:rPr lang="en-IN"/>
              <a:t>}</a:t>
            </a:r>
            <a:endParaRPr/>
          </a:p>
          <a:p>
            <a:pPr indent="0" lvl="0" marL="0" rtl="0" algn="l">
              <a:lnSpc>
                <a:spcPct val="90000"/>
              </a:lnSpc>
              <a:spcBef>
                <a:spcPts val="1000"/>
              </a:spcBef>
              <a:spcAft>
                <a:spcPts val="0"/>
              </a:spcAft>
              <a:buClr>
                <a:schemeClr val="dk1"/>
              </a:buClr>
              <a:buSzPct val="100000"/>
              <a:buNone/>
            </a:pPr>
            <a:r>
              <a:rPr lang="en-IN"/>
              <a:t>/* Output:</a:t>
            </a:r>
            <a:endParaRPr/>
          </a:p>
          <a:p>
            <a:pPr indent="0" lvl="0" marL="0" rtl="0" algn="l">
              <a:lnSpc>
                <a:spcPct val="90000"/>
              </a:lnSpc>
              <a:spcBef>
                <a:spcPts val="1000"/>
              </a:spcBef>
              <a:spcAft>
                <a:spcPts val="0"/>
              </a:spcAft>
              <a:buClr>
                <a:schemeClr val="dk1"/>
              </a:buClr>
              <a:buSzPct val="100000"/>
              <a:buNone/>
            </a:pPr>
            <a:r>
              <a:rPr lang="en-IN"/>
              <a:t>print derived class</a:t>
            </a:r>
            <a:endParaRPr/>
          </a:p>
          <a:p>
            <a:pPr indent="0" lvl="0" marL="0" rtl="0" algn="l">
              <a:lnSpc>
                <a:spcPct val="90000"/>
              </a:lnSpc>
              <a:spcBef>
                <a:spcPts val="1000"/>
              </a:spcBef>
              <a:spcAft>
                <a:spcPts val="0"/>
              </a:spcAft>
              <a:buClr>
                <a:schemeClr val="dk1"/>
              </a:buClr>
              <a:buSzPct val="100000"/>
              <a:buNone/>
            </a:pPr>
            <a:r>
              <a:rPr lang="en-IN"/>
              <a:t>show base class</a:t>
            </a:r>
            <a:endParaRPr/>
          </a:p>
          <a:p>
            <a:pPr indent="0" lvl="0" marL="0" rtl="0" algn="l">
              <a:lnSpc>
                <a:spcPct val="90000"/>
              </a:lnSpc>
              <a:spcBef>
                <a:spcPts val="1000"/>
              </a:spcBef>
              <a:spcAft>
                <a:spcPts val="0"/>
              </a:spcAft>
              <a:buClr>
                <a:schemeClr val="dk1"/>
              </a:buClr>
              <a:buSzPct val="100000"/>
              <a:buNone/>
            </a:pPr>
            <a:r>
              <a:rPr lang="en-IN"/>
              <a:t>*/</a:t>
            </a:r>
            <a:endParaRPr/>
          </a:p>
        </p:txBody>
      </p:sp>
    </p:spTree>
  </p:cSld>
  <p:clrMapOvr>
    <a:masterClrMapping/>
  </p:clrMapOvr>
</p:sld>
</file>

<file path=ppt/slides/slide1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5" name="Shape 845"/>
        <p:cNvGrpSpPr/>
        <p:nvPr/>
      </p:nvGrpSpPr>
      <p:grpSpPr>
        <a:xfrm>
          <a:off x="0" y="0"/>
          <a:ext cx="0" cy="0"/>
          <a:chOff x="0" y="0"/>
          <a:chExt cx="0" cy="0"/>
        </a:xfrm>
      </p:grpSpPr>
      <p:sp>
        <p:nvSpPr>
          <p:cNvPr id="846" name="Google Shape;846;g2f20cba71a2_0_23"/>
          <p:cNvSpPr txBox="1"/>
          <p:nvPr>
            <p:ph type="title"/>
          </p:nvPr>
        </p:nvSpPr>
        <p:spPr>
          <a:xfrm>
            <a:off x="838200" y="365125"/>
            <a:ext cx="10515600" cy="813600"/>
          </a:xfrm>
          <a:prstGeom prst="rect">
            <a:avLst/>
          </a:prstGeom>
        </p:spPr>
        <p:txBody>
          <a:bodyPr anchorCtr="0" anchor="ctr" bIns="45700" lIns="91425" spcFirstLastPara="1" rIns="91425" wrap="square" tIns="45700">
            <a:normAutofit/>
          </a:bodyPr>
          <a:lstStyle/>
          <a:p>
            <a:pPr indent="0" lvl="0" marL="85090" rtl="0" algn="l">
              <a:lnSpc>
                <a:spcPct val="100000"/>
              </a:lnSpc>
              <a:spcBef>
                <a:spcPts val="25"/>
              </a:spcBef>
              <a:spcAft>
                <a:spcPts val="0"/>
              </a:spcAft>
              <a:buClr>
                <a:schemeClr val="dk1"/>
              </a:buClr>
              <a:buSzPts val="1100"/>
              <a:buFont typeface="Arial"/>
              <a:buNone/>
            </a:pPr>
            <a:r>
              <a:rPr b="1" lang="en-IN" sz="2950">
                <a:latin typeface="Times New Roman"/>
                <a:ea typeface="Times New Roman"/>
                <a:cs typeface="Times New Roman"/>
                <a:sym typeface="Times New Roman"/>
              </a:rPr>
              <a:t>Pure virtual function</a:t>
            </a:r>
            <a:endParaRPr b="1" sz="6100"/>
          </a:p>
        </p:txBody>
      </p:sp>
      <p:sp>
        <p:nvSpPr>
          <p:cNvPr id="847" name="Google Shape;847;g2f20cba71a2_0_23"/>
          <p:cNvSpPr txBox="1"/>
          <p:nvPr>
            <p:ph idx="1" type="body"/>
          </p:nvPr>
        </p:nvSpPr>
        <p:spPr>
          <a:xfrm>
            <a:off x="838200" y="1178725"/>
            <a:ext cx="10515600" cy="5375700"/>
          </a:xfrm>
          <a:prstGeom prst="rect">
            <a:avLst/>
          </a:prstGeom>
        </p:spPr>
        <p:txBody>
          <a:bodyPr anchorCtr="0" anchor="t" bIns="45700" lIns="91425" spcFirstLastPara="1" rIns="91425" wrap="square" tIns="45700">
            <a:normAutofit/>
          </a:bodyPr>
          <a:lstStyle/>
          <a:p>
            <a:pPr indent="-317500" lvl="0" marL="457200" rtl="0" algn="l">
              <a:lnSpc>
                <a:spcPct val="150000"/>
              </a:lnSpc>
              <a:spcBef>
                <a:spcPts val="400"/>
              </a:spcBef>
              <a:spcAft>
                <a:spcPts val="0"/>
              </a:spcAft>
              <a:buSzPts val="1400"/>
              <a:buChar char="►"/>
            </a:pPr>
            <a:r>
              <a:rPr lang="en-IN" sz="2000">
                <a:solidFill>
                  <a:srgbClr val="2E2E38"/>
                </a:solidFill>
              </a:rPr>
              <a:t>A pure virtual function is a function declared in a base class that has no definition.</a:t>
            </a:r>
            <a:endParaRPr sz="2000">
              <a:solidFill>
                <a:srgbClr val="2E2E38"/>
              </a:solidFill>
            </a:endParaRPr>
          </a:p>
          <a:p>
            <a:pPr indent="-317500" lvl="0" marL="457200" rtl="0" algn="l">
              <a:lnSpc>
                <a:spcPct val="150000"/>
              </a:lnSpc>
              <a:spcBef>
                <a:spcPts val="400"/>
              </a:spcBef>
              <a:spcAft>
                <a:spcPts val="0"/>
              </a:spcAft>
              <a:buSzPts val="1400"/>
              <a:buChar char="►"/>
            </a:pPr>
            <a:r>
              <a:rPr lang="en-IN" sz="2000">
                <a:solidFill>
                  <a:srgbClr val="2E2E38"/>
                </a:solidFill>
              </a:rPr>
              <a:t>The compiler requires each derived class to either define the function or redeclare it as a pure virtual function.</a:t>
            </a:r>
            <a:endParaRPr sz="2000">
              <a:solidFill>
                <a:srgbClr val="2E2E38"/>
              </a:solidFill>
            </a:endParaRPr>
          </a:p>
          <a:p>
            <a:pPr indent="-317500" lvl="0" marL="457200" rtl="0" algn="l">
              <a:lnSpc>
                <a:spcPct val="150000"/>
              </a:lnSpc>
              <a:spcBef>
                <a:spcPts val="400"/>
              </a:spcBef>
              <a:spcAft>
                <a:spcPts val="0"/>
              </a:spcAft>
              <a:buSzPts val="1400"/>
              <a:buChar char="►"/>
            </a:pPr>
            <a:r>
              <a:rPr lang="en-IN" sz="2000">
                <a:solidFill>
                  <a:srgbClr val="2E2E38"/>
                </a:solidFill>
              </a:rPr>
              <a:t>Such functions are also called as ’do-nothing’ functions.</a:t>
            </a:r>
            <a:endParaRPr sz="2000">
              <a:solidFill>
                <a:srgbClr val="2E2E38"/>
              </a:solidFill>
            </a:endParaRPr>
          </a:p>
          <a:p>
            <a:pPr indent="-317500" lvl="0" marL="457200" rtl="0" algn="l">
              <a:lnSpc>
                <a:spcPct val="150000"/>
              </a:lnSpc>
              <a:spcBef>
                <a:spcPts val="400"/>
              </a:spcBef>
              <a:spcAft>
                <a:spcPts val="0"/>
              </a:spcAft>
              <a:buSzPts val="1400"/>
              <a:buChar char="►"/>
            </a:pPr>
            <a:r>
              <a:rPr lang="en-IN" sz="2000">
                <a:solidFill>
                  <a:srgbClr val="2E2E38"/>
                </a:solidFill>
              </a:rPr>
              <a:t>Ex:-</a:t>
            </a:r>
            <a:endParaRPr sz="2000">
              <a:solidFill>
                <a:srgbClr val="2E2E38"/>
              </a:solidFill>
            </a:endParaRPr>
          </a:p>
          <a:p>
            <a:pPr indent="0" lvl="0" marL="0" rtl="0" algn="l">
              <a:lnSpc>
                <a:spcPct val="100000"/>
              </a:lnSpc>
              <a:spcBef>
                <a:spcPts val="400"/>
              </a:spcBef>
              <a:spcAft>
                <a:spcPts val="0"/>
              </a:spcAft>
              <a:buClr>
                <a:schemeClr val="dk1"/>
              </a:buClr>
              <a:buSzPts val="1400"/>
              <a:buFont typeface="Arial"/>
              <a:buNone/>
            </a:pPr>
            <a:r>
              <a:rPr lang="en-IN" sz="2000">
                <a:solidFill>
                  <a:srgbClr val="2E2E38"/>
                </a:solidFill>
              </a:rPr>
              <a:t>	</a:t>
            </a:r>
            <a:r>
              <a:rPr b="1" lang="en-IN" sz="2000">
                <a:solidFill>
                  <a:srgbClr val="2E2E38"/>
                </a:solidFill>
              </a:rPr>
              <a:t>class ABC</a:t>
            </a:r>
            <a:endParaRPr sz="2000">
              <a:solidFill>
                <a:srgbClr val="2E2E38"/>
              </a:solidFill>
            </a:endParaRPr>
          </a:p>
          <a:p>
            <a:pPr indent="0" lvl="0" marL="0" rtl="0" algn="l">
              <a:lnSpc>
                <a:spcPct val="100000"/>
              </a:lnSpc>
              <a:spcBef>
                <a:spcPts val="400"/>
              </a:spcBef>
              <a:spcAft>
                <a:spcPts val="0"/>
              </a:spcAft>
              <a:buClr>
                <a:schemeClr val="dk1"/>
              </a:buClr>
              <a:buSzPts val="1400"/>
              <a:buFont typeface="Arial"/>
              <a:buNone/>
            </a:pPr>
            <a:r>
              <a:rPr b="1" lang="en-IN" sz="2000">
                <a:solidFill>
                  <a:srgbClr val="2E2E38"/>
                </a:solidFill>
              </a:rPr>
              <a:t>	{</a:t>
            </a:r>
            <a:endParaRPr sz="2000">
              <a:solidFill>
                <a:srgbClr val="2E2E38"/>
              </a:solidFill>
            </a:endParaRPr>
          </a:p>
          <a:p>
            <a:pPr indent="0" lvl="0" marL="0" rtl="0" algn="l">
              <a:lnSpc>
                <a:spcPct val="100000"/>
              </a:lnSpc>
              <a:spcBef>
                <a:spcPts val="400"/>
              </a:spcBef>
              <a:spcAft>
                <a:spcPts val="0"/>
              </a:spcAft>
              <a:buClr>
                <a:schemeClr val="dk1"/>
              </a:buClr>
              <a:buSzPts val="1400"/>
              <a:buFont typeface="Arial"/>
              <a:buNone/>
            </a:pPr>
            <a:r>
              <a:rPr b="1" lang="en-IN" sz="2000">
                <a:solidFill>
                  <a:srgbClr val="2E2E38"/>
                </a:solidFill>
              </a:rPr>
              <a:t>		public:</a:t>
            </a:r>
            <a:endParaRPr sz="2000">
              <a:solidFill>
                <a:srgbClr val="2E2E38"/>
              </a:solidFill>
            </a:endParaRPr>
          </a:p>
          <a:p>
            <a:pPr indent="0" lvl="0" marL="0" rtl="0" algn="l">
              <a:lnSpc>
                <a:spcPct val="100000"/>
              </a:lnSpc>
              <a:spcBef>
                <a:spcPts val="400"/>
              </a:spcBef>
              <a:spcAft>
                <a:spcPts val="0"/>
              </a:spcAft>
              <a:buClr>
                <a:schemeClr val="dk1"/>
              </a:buClr>
              <a:buSzPts val="1400"/>
              <a:buFont typeface="Arial"/>
              <a:buNone/>
            </a:pPr>
            <a:r>
              <a:rPr b="1" lang="en-IN" sz="2000">
                <a:solidFill>
                  <a:srgbClr val="2E2E38"/>
                </a:solidFill>
              </a:rPr>
              <a:t>		virtual void display( )=0;</a:t>
            </a:r>
            <a:endParaRPr sz="2000">
              <a:solidFill>
                <a:srgbClr val="2E2E38"/>
              </a:solidFill>
            </a:endParaRPr>
          </a:p>
          <a:p>
            <a:pPr indent="0" lvl="0" marL="0" rtl="0" algn="l">
              <a:lnSpc>
                <a:spcPct val="100000"/>
              </a:lnSpc>
              <a:spcBef>
                <a:spcPts val="400"/>
              </a:spcBef>
              <a:spcAft>
                <a:spcPts val="0"/>
              </a:spcAft>
              <a:buClr>
                <a:schemeClr val="dk1"/>
              </a:buClr>
              <a:buSzPts val="1400"/>
              <a:buFont typeface="Arial"/>
              <a:buNone/>
            </a:pPr>
            <a:r>
              <a:rPr b="1" lang="en-IN" sz="2000">
                <a:solidFill>
                  <a:srgbClr val="2E2E38"/>
                </a:solidFill>
              </a:rPr>
              <a:t>	};</a:t>
            </a:r>
            <a:endParaRPr sz="2000">
              <a:solidFill>
                <a:srgbClr val="2E2E38"/>
              </a:solidFill>
            </a:endParaRPr>
          </a:p>
          <a:p>
            <a:pPr indent="0" lvl="0" marL="0" rtl="0" algn="l">
              <a:spcBef>
                <a:spcPts val="100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12"/>
          <p:cNvSpPr txBox="1"/>
          <p:nvPr>
            <p:ph type="title"/>
          </p:nvPr>
        </p:nvSpPr>
        <p:spPr>
          <a:xfrm>
            <a:off x="838200" y="365125"/>
            <a:ext cx="10515600" cy="801066"/>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IN" sz="2200"/>
              <a:t>//Accept a number from user and print its value and address using pointer</a:t>
            </a:r>
            <a:br>
              <a:rPr lang="en-IN"/>
            </a:br>
            <a:endParaRPr/>
          </a:p>
        </p:txBody>
      </p:sp>
      <p:sp>
        <p:nvSpPr>
          <p:cNvPr id="158" name="Google Shape;158;p12"/>
          <p:cNvSpPr txBox="1"/>
          <p:nvPr>
            <p:ph idx="1" type="body"/>
          </p:nvPr>
        </p:nvSpPr>
        <p:spPr>
          <a:xfrm>
            <a:off x="838200" y="848139"/>
            <a:ext cx="5181600" cy="5328824"/>
          </a:xfrm>
          <a:prstGeom prst="rect">
            <a:avLst/>
          </a:prstGeom>
          <a:noFill/>
          <a:ln>
            <a:noFill/>
          </a:ln>
        </p:spPr>
        <p:txBody>
          <a:bodyPr anchorCtr="0" anchor="t" bIns="45700" lIns="91425" spcFirstLastPara="1" rIns="91425" wrap="square" tIns="45700">
            <a:normAutofit fontScale="62500" lnSpcReduction="20000"/>
          </a:bodyPr>
          <a:lstStyle/>
          <a:p>
            <a:pPr indent="0" lvl="0" marL="0" rtl="0" algn="l">
              <a:lnSpc>
                <a:spcPct val="90000"/>
              </a:lnSpc>
              <a:spcBef>
                <a:spcPts val="0"/>
              </a:spcBef>
              <a:spcAft>
                <a:spcPts val="0"/>
              </a:spcAft>
              <a:buClr>
                <a:schemeClr val="dk1"/>
              </a:buClr>
              <a:buSzPct val="100000"/>
              <a:buNone/>
            </a:pPr>
            <a:r>
              <a:rPr lang="en-IN"/>
              <a:t>#include&lt;iostream.h&gt;</a:t>
            </a:r>
            <a:endParaRPr/>
          </a:p>
          <a:p>
            <a:pPr indent="0" lvl="0" marL="0" rtl="0" algn="l">
              <a:lnSpc>
                <a:spcPct val="90000"/>
              </a:lnSpc>
              <a:spcBef>
                <a:spcPts val="1000"/>
              </a:spcBef>
              <a:spcAft>
                <a:spcPts val="0"/>
              </a:spcAft>
              <a:buClr>
                <a:schemeClr val="dk1"/>
              </a:buClr>
              <a:buSzPct val="100000"/>
              <a:buNone/>
            </a:pPr>
            <a:r>
              <a:rPr lang="en-IN"/>
              <a:t>#include&lt;conio.h&gt;</a:t>
            </a:r>
            <a:endParaRPr/>
          </a:p>
          <a:p>
            <a:pPr indent="0" lvl="0" marL="0" rtl="0" algn="l">
              <a:lnSpc>
                <a:spcPct val="90000"/>
              </a:lnSpc>
              <a:spcBef>
                <a:spcPts val="1000"/>
              </a:spcBef>
              <a:spcAft>
                <a:spcPts val="0"/>
              </a:spcAft>
              <a:buClr>
                <a:schemeClr val="dk1"/>
              </a:buClr>
              <a:buSzPct val="100000"/>
              <a:buNone/>
            </a:pPr>
            <a:r>
              <a:rPr lang="en-IN"/>
              <a:t>void main()</a:t>
            </a:r>
            <a:endParaRPr/>
          </a:p>
          <a:p>
            <a:pPr indent="0" lvl="0" marL="0" rtl="0" algn="l">
              <a:lnSpc>
                <a:spcPct val="90000"/>
              </a:lnSpc>
              <a:spcBef>
                <a:spcPts val="1000"/>
              </a:spcBef>
              <a:spcAft>
                <a:spcPts val="0"/>
              </a:spcAft>
              <a:buClr>
                <a:schemeClr val="dk1"/>
              </a:buClr>
              <a:buSzPct val="100000"/>
              <a:buNone/>
            </a:pPr>
            <a:r>
              <a:rPr lang="en-IN"/>
              <a:t>{</a:t>
            </a:r>
            <a:endParaRPr/>
          </a:p>
          <a:p>
            <a:pPr indent="0" lvl="0" marL="0" rtl="0" algn="l">
              <a:lnSpc>
                <a:spcPct val="90000"/>
              </a:lnSpc>
              <a:spcBef>
                <a:spcPts val="1000"/>
              </a:spcBef>
              <a:spcAft>
                <a:spcPts val="0"/>
              </a:spcAft>
              <a:buClr>
                <a:schemeClr val="dk1"/>
              </a:buClr>
              <a:buSzPct val="100000"/>
              <a:buNone/>
            </a:pPr>
            <a:r>
              <a:rPr lang="en-IN"/>
              <a:t>clrscr();</a:t>
            </a:r>
            <a:endParaRPr/>
          </a:p>
          <a:p>
            <a:pPr indent="0" lvl="0" marL="0" rtl="0" algn="l">
              <a:lnSpc>
                <a:spcPct val="90000"/>
              </a:lnSpc>
              <a:spcBef>
                <a:spcPts val="1000"/>
              </a:spcBef>
              <a:spcAft>
                <a:spcPts val="0"/>
              </a:spcAft>
              <a:buClr>
                <a:schemeClr val="dk1"/>
              </a:buClr>
              <a:buSzPct val="100000"/>
              <a:buNone/>
            </a:pPr>
            <a:r>
              <a:rPr lang="en-IN"/>
              <a:t>int n,*p,x;</a:t>
            </a:r>
            <a:endParaRPr/>
          </a:p>
          <a:p>
            <a:pPr indent="0" lvl="0" marL="0" rtl="0" algn="l">
              <a:lnSpc>
                <a:spcPct val="90000"/>
              </a:lnSpc>
              <a:spcBef>
                <a:spcPts val="1000"/>
              </a:spcBef>
              <a:spcAft>
                <a:spcPts val="0"/>
              </a:spcAft>
              <a:buClr>
                <a:schemeClr val="dk1"/>
              </a:buClr>
              <a:buSzPct val="100000"/>
              <a:buNone/>
            </a:pPr>
            <a:r>
              <a:rPr lang="en-IN"/>
              <a:t>p=&amp;n;</a:t>
            </a:r>
            <a:endParaRPr/>
          </a:p>
          <a:p>
            <a:pPr indent="0" lvl="0" marL="0" rtl="0" algn="l">
              <a:lnSpc>
                <a:spcPct val="90000"/>
              </a:lnSpc>
              <a:spcBef>
                <a:spcPts val="1000"/>
              </a:spcBef>
              <a:spcAft>
                <a:spcPts val="0"/>
              </a:spcAft>
              <a:buClr>
                <a:schemeClr val="dk1"/>
              </a:buClr>
              <a:buSzPct val="100000"/>
              <a:buNone/>
            </a:pPr>
            <a:r>
              <a:t/>
            </a:r>
            <a:endParaRPr/>
          </a:p>
          <a:p>
            <a:pPr indent="0" lvl="0" marL="0" rtl="0" algn="l">
              <a:lnSpc>
                <a:spcPct val="90000"/>
              </a:lnSpc>
              <a:spcBef>
                <a:spcPts val="1000"/>
              </a:spcBef>
              <a:spcAft>
                <a:spcPts val="0"/>
              </a:spcAft>
              <a:buClr>
                <a:schemeClr val="dk1"/>
              </a:buClr>
              <a:buSzPct val="100000"/>
              <a:buNone/>
            </a:pPr>
            <a:r>
              <a:rPr lang="en-IN"/>
              <a:t>cout&lt;&lt;"\n Enter no:";</a:t>
            </a:r>
            <a:endParaRPr/>
          </a:p>
          <a:p>
            <a:pPr indent="0" lvl="0" marL="0" rtl="0" algn="l">
              <a:lnSpc>
                <a:spcPct val="90000"/>
              </a:lnSpc>
              <a:spcBef>
                <a:spcPts val="1000"/>
              </a:spcBef>
              <a:spcAft>
                <a:spcPts val="0"/>
              </a:spcAft>
              <a:buClr>
                <a:schemeClr val="dk1"/>
              </a:buClr>
              <a:buSzPct val="100000"/>
              <a:buNone/>
            </a:pPr>
            <a:r>
              <a:rPr lang="en-IN"/>
              <a:t>cin&gt;&gt;n;</a:t>
            </a:r>
            <a:endParaRPr/>
          </a:p>
          <a:p>
            <a:pPr indent="0" lvl="0" marL="0" rtl="0" algn="l">
              <a:lnSpc>
                <a:spcPct val="90000"/>
              </a:lnSpc>
              <a:spcBef>
                <a:spcPts val="1000"/>
              </a:spcBef>
              <a:spcAft>
                <a:spcPts val="0"/>
              </a:spcAft>
              <a:buClr>
                <a:schemeClr val="dk1"/>
              </a:buClr>
              <a:buSzPct val="100000"/>
              <a:buNone/>
            </a:pPr>
            <a:r>
              <a:rPr lang="en-IN"/>
              <a:t>cout&lt;&lt;"\n Number is:"&lt;&lt;*p;</a:t>
            </a:r>
            <a:endParaRPr/>
          </a:p>
          <a:p>
            <a:pPr indent="0" lvl="0" marL="0" rtl="0" algn="l">
              <a:lnSpc>
                <a:spcPct val="90000"/>
              </a:lnSpc>
              <a:spcBef>
                <a:spcPts val="1000"/>
              </a:spcBef>
              <a:spcAft>
                <a:spcPts val="0"/>
              </a:spcAft>
              <a:buClr>
                <a:schemeClr val="dk1"/>
              </a:buClr>
              <a:buSzPct val="100000"/>
              <a:buNone/>
            </a:pPr>
            <a:r>
              <a:rPr lang="en-IN"/>
              <a:t>x=*p;</a:t>
            </a:r>
            <a:endParaRPr/>
          </a:p>
          <a:p>
            <a:pPr indent="0" lvl="0" marL="0" rtl="0" algn="l">
              <a:lnSpc>
                <a:spcPct val="90000"/>
              </a:lnSpc>
              <a:spcBef>
                <a:spcPts val="1000"/>
              </a:spcBef>
              <a:spcAft>
                <a:spcPts val="0"/>
              </a:spcAft>
              <a:buClr>
                <a:schemeClr val="dk1"/>
              </a:buClr>
              <a:buSzPct val="100000"/>
              <a:buNone/>
            </a:pPr>
            <a:r>
              <a:rPr lang="en-IN"/>
              <a:t>cout&lt;&lt;"\n Number is:"&lt;&lt;x;</a:t>
            </a:r>
            <a:endParaRPr/>
          </a:p>
          <a:p>
            <a:pPr indent="0" lvl="0" marL="0" rtl="0" algn="l">
              <a:lnSpc>
                <a:spcPct val="90000"/>
              </a:lnSpc>
              <a:spcBef>
                <a:spcPts val="1000"/>
              </a:spcBef>
              <a:spcAft>
                <a:spcPts val="0"/>
              </a:spcAft>
              <a:buClr>
                <a:schemeClr val="dk1"/>
              </a:buClr>
              <a:buSzPct val="100000"/>
              <a:buNone/>
            </a:pPr>
            <a:r>
              <a:rPr lang="en-IN"/>
              <a:t>cout&lt;&lt;"\n Its address is:"&lt;&lt;p;</a:t>
            </a:r>
            <a:endParaRPr/>
          </a:p>
          <a:p>
            <a:pPr indent="0" lvl="0" marL="0" rtl="0" algn="l">
              <a:lnSpc>
                <a:spcPct val="90000"/>
              </a:lnSpc>
              <a:spcBef>
                <a:spcPts val="1000"/>
              </a:spcBef>
              <a:spcAft>
                <a:spcPts val="0"/>
              </a:spcAft>
              <a:buClr>
                <a:schemeClr val="dk1"/>
              </a:buClr>
              <a:buSzPct val="100000"/>
              <a:buNone/>
            </a:pPr>
            <a:r>
              <a:rPr lang="en-IN"/>
              <a:t>getch();</a:t>
            </a:r>
            <a:endParaRPr/>
          </a:p>
          <a:p>
            <a:pPr indent="0" lvl="0" marL="0" rtl="0" algn="l">
              <a:lnSpc>
                <a:spcPct val="90000"/>
              </a:lnSpc>
              <a:spcBef>
                <a:spcPts val="1000"/>
              </a:spcBef>
              <a:spcAft>
                <a:spcPts val="0"/>
              </a:spcAft>
              <a:buClr>
                <a:schemeClr val="dk1"/>
              </a:buClr>
              <a:buSzPct val="100000"/>
              <a:buNone/>
            </a:pPr>
            <a:r>
              <a:rPr lang="en-IN"/>
              <a:t>}</a:t>
            </a:r>
            <a:endParaRPr/>
          </a:p>
        </p:txBody>
      </p:sp>
      <p:sp>
        <p:nvSpPr>
          <p:cNvPr id="159" name="Google Shape;159;p12"/>
          <p:cNvSpPr txBox="1"/>
          <p:nvPr>
            <p:ph idx="2" type="body"/>
          </p:nvPr>
        </p:nvSpPr>
        <p:spPr>
          <a:xfrm>
            <a:off x="6172200" y="848139"/>
            <a:ext cx="5181600" cy="5328824"/>
          </a:xfrm>
          <a:prstGeom prst="rect">
            <a:avLst/>
          </a:prstGeom>
          <a:noFill/>
          <a:ln>
            <a:noFill/>
          </a:ln>
        </p:spPr>
        <p:txBody>
          <a:bodyPr anchorCtr="0" anchor="t" bIns="45700" lIns="91425" spcFirstLastPara="1" rIns="91425" wrap="square" tIns="45700">
            <a:normAutofit fontScale="62500" lnSpcReduction="20000"/>
          </a:bodyPr>
          <a:lstStyle/>
          <a:p>
            <a:pPr indent="0" lvl="0" marL="0" rtl="0" algn="l">
              <a:lnSpc>
                <a:spcPct val="90000"/>
              </a:lnSpc>
              <a:spcBef>
                <a:spcPts val="0"/>
              </a:spcBef>
              <a:spcAft>
                <a:spcPts val="0"/>
              </a:spcAft>
              <a:buClr>
                <a:schemeClr val="dk1"/>
              </a:buClr>
              <a:buSzPct val="100000"/>
              <a:buNone/>
            </a:pPr>
            <a:r>
              <a:rPr lang="en-IN"/>
              <a:t>/* Output:</a:t>
            </a:r>
            <a:endParaRPr/>
          </a:p>
          <a:p>
            <a:pPr indent="0" lvl="0" marL="0" rtl="0" algn="l">
              <a:lnSpc>
                <a:spcPct val="90000"/>
              </a:lnSpc>
              <a:spcBef>
                <a:spcPts val="1000"/>
              </a:spcBef>
              <a:spcAft>
                <a:spcPts val="0"/>
              </a:spcAft>
              <a:buClr>
                <a:schemeClr val="dk1"/>
              </a:buClr>
              <a:buSzPct val="100000"/>
              <a:buNone/>
            </a:pPr>
            <a:r>
              <a:t/>
            </a:r>
            <a:endParaRPr/>
          </a:p>
          <a:p>
            <a:pPr indent="0" lvl="0" marL="0" rtl="0" algn="l">
              <a:lnSpc>
                <a:spcPct val="90000"/>
              </a:lnSpc>
              <a:spcBef>
                <a:spcPts val="1000"/>
              </a:spcBef>
              <a:spcAft>
                <a:spcPts val="0"/>
              </a:spcAft>
              <a:buClr>
                <a:schemeClr val="dk1"/>
              </a:buClr>
              <a:buSzPct val="100000"/>
              <a:buNone/>
            </a:pPr>
            <a:r>
              <a:rPr lang="en-IN"/>
              <a:t> Enter no:6                                                                     </a:t>
            </a:r>
            <a:endParaRPr/>
          </a:p>
          <a:p>
            <a:pPr indent="0" lvl="0" marL="0" rtl="0" algn="l">
              <a:lnSpc>
                <a:spcPct val="90000"/>
              </a:lnSpc>
              <a:spcBef>
                <a:spcPts val="1000"/>
              </a:spcBef>
              <a:spcAft>
                <a:spcPts val="0"/>
              </a:spcAft>
              <a:buClr>
                <a:schemeClr val="dk1"/>
              </a:buClr>
              <a:buSzPct val="100000"/>
              <a:buNone/>
            </a:pPr>
            <a:r>
              <a:rPr lang="en-IN"/>
              <a:t>                                                                                </a:t>
            </a:r>
            <a:endParaRPr/>
          </a:p>
          <a:p>
            <a:pPr indent="0" lvl="0" marL="0" rtl="0" algn="l">
              <a:lnSpc>
                <a:spcPct val="90000"/>
              </a:lnSpc>
              <a:spcBef>
                <a:spcPts val="1000"/>
              </a:spcBef>
              <a:spcAft>
                <a:spcPts val="0"/>
              </a:spcAft>
              <a:buClr>
                <a:schemeClr val="dk1"/>
              </a:buClr>
              <a:buSzPct val="100000"/>
              <a:buNone/>
            </a:pPr>
            <a:r>
              <a:rPr lang="en-IN"/>
              <a:t> Number is:6                                                                    </a:t>
            </a:r>
            <a:endParaRPr/>
          </a:p>
          <a:p>
            <a:pPr indent="0" lvl="0" marL="0" rtl="0" algn="l">
              <a:lnSpc>
                <a:spcPct val="90000"/>
              </a:lnSpc>
              <a:spcBef>
                <a:spcPts val="1000"/>
              </a:spcBef>
              <a:spcAft>
                <a:spcPts val="0"/>
              </a:spcAft>
              <a:buClr>
                <a:schemeClr val="dk1"/>
              </a:buClr>
              <a:buSzPct val="100000"/>
              <a:buNone/>
            </a:pPr>
            <a:r>
              <a:rPr lang="en-IN"/>
              <a:t> Number is:6                                                                    </a:t>
            </a:r>
            <a:endParaRPr/>
          </a:p>
          <a:p>
            <a:pPr indent="0" lvl="0" marL="0" rtl="0" algn="l">
              <a:lnSpc>
                <a:spcPct val="90000"/>
              </a:lnSpc>
              <a:spcBef>
                <a:spcPts val="1000"/>
              </a:spcBef>
              <a:spcAft>
                <a:spcPts val="0"/>
              </a:spcAft>
              <a:buClr>
                <a:schemeClr val="dk1"/>
              </a:buClr>
              <a:buSzPct val="100000"/>
              <a:buNone/>
            </a:pPr>
            <a:r>
              <a:rPr lang="en-IN"/>
              <a:t> Its address is:0x8f72fff4 */</a:t>
            </a:r>
            <a:endParaRPr/>
          </a:p>
          <a:p>
            <a:pPr indent="0" lvl="0" marL="0" rtl="0" algn="l">
              <a:lnSpc>
                <a:spcPct val="90000"/>
              </a:lnSpc>
              <a:spcBef>
                <a:spcPts val="1000"/>
              </a:spcBef>
              <a:spcAft>
                <a:spcPts val="0"/>
              </a:spcAft>
              <a:buClr>
                <a:schemeClr val="dk1"/>
              </a:buClr>
              <a:buSzPct val="100000"/>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3"/>
          <p:cNvSpPr txBox="1"/>
          <p:nvPr>
            <p:ph type="title"/>
          </p:nvPr>
        </p:nvSpPr>
        <p:spPr>
          <a:xfrm>
            <a:off x="838200" y="365126"/>
            <a:ext cx="10515600" cy="45651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t/>
            </a:r>
            <a:endParaRPr/>
          </a:p>
        </p:txBody>
      </p:sp>
      <p:sp>
        <p:nvSpPr>
          <p:cNvPr id="165" name="Google Shape;165;p13"/>
          <p:cNvSpPr txBox="1"/>
          <p:nvPr>
            <p:ph idx="1" type="body"/>
          </p:nvPr>
        </p:nvSpPr>
        <p:spPr>
          <a:xfrm>
            <a:off x="838200" y="1033670"/>
            <a:ext cx="5181600" cy="5143293"/>
          </a:xfrm>
          <a:prstGeom prst="rect">
            <a:avLst/>
          </a:prstGeom>
          <a:noFill/>
          <a:ln>
            <a:noFill/>
          </a:ln>
        </p:spPr>
        <p:txBody>
          <a:bodyPr anchorCtr="0" anchor="t" bIns="45700" lIns="91425" spcFirstLastPara="1" rIns="91425" wrap="square" tIns="45700">
            <a:normAutofit fontScale="77500" lnSpcReduction="20000"/>
          </a:bodyPr>
          <a:lstStyle/>
          <a:p>
            <a:pPr indent="0" lvl="0" marL="0" rtl="0" algn="l">
              <a:lnSpc>
                <a:spcPct val="90000"/>
              </a:lnSpc>
              <a:spcBef>
                <a:spcPts val="0"/>
              </a:spcBef>
              <a:spcAft>
                <a:spcPts val="0"/>
              </a:spcAft>
              <a:buClr>
                <a:schemeClr val="dk1"/>
              </a:buClr>
              <a:buSzPct val="100000"/>
              <a:buNone/>
            </a:pPr>
            <a:r>
              <a:rPr lang="en-IN"/>
              <a:t>// C++ program to demonstrate use of for pointers in C++ </a:t>
            </a:r>
            <a:endParaRPr/>
          </a:p>
          <a:p>
            <a:pPr indent="0" lvl="0" marL="0" rtl="0" algn="l">
              <a:lnSpc>
                <a:spcPct val="90000"/>
              </a:lnSpc>
              <a:spcBef>
                <a:spcPts val="1000"/>
              </a:spcBef>
              <a:spcAft>
                <a:spcPts val="0"/>
              </a:spcAft>
              <a:buClr>
                <a:schemeClr val="dk1"/>
              </a:buClr>
              <a:buSzPct val="100000"/>
              <a:buNone/>
            </a:pPr>
            <a:r>
              <a:rPr lang="en-IN"/>
              <a:t>#include &lt;iostream.h&gt; </a:t>
            </a:r>
            <a:endParaRPr/>
          </a:p>
          <a:p>
            <a:pPr indent="0" lvl="0" marL="0" rtl="0" algn="l">
              <a:lnSpc>
                <a:spcPct val="90000"/>
              </a:lnSpc>
              <a:spcBef>
                <a:spcPts val="1000"/>
              </a:spcBef>
              <a:spcAft>
                <a:spcPts val="0"/>
              </a:spcAft>
              <a:buClr>
                <a:schemeClr val="dk1"/>
              </a:buClr>
              <a:buSzPct val="100000"/>
              <a:buNone/>
            </a:pPr>
            <a:r>
              <a:rPr lang="en-IN"/>
              <a:t>#include&lt;conio.h&gt;</a:t>
            </a:r>
            <a:endParaRPr/>
          </a:p>
          <a:p>
            <a:pPr indent="0" lvl="0" marL="0" rtl="0" algn="l">
              <a:lnSpc>
                <a:spcPct val="90000"/>
              </a:lnSpc>
              <a:spcBef>
                <a:spcPts val="1000"/>
              </a:spcBef>
              <a:spcAft>
                <a:spcPts val="0"/>
              </a:spcAft>
              <a:buClr>
                <a:schemeClr val="dk1"/>
              </a:buClr>
              <a:buSzPct val="100000"/>
              <a:buNone/>
            </a:pPr>
            <a:r>
              <a:t/>
            </a:r>
            <a:endParaRPr/>
          </a:p>
          <a:p>
            <a:pPr indent="0" lvl="0" marL="0" rtl="0" algn="l">
              <a:lnSpc>
                <a:spcPct val="90000"/>
              </a:lnSpc>
              <a:spcBef>
                <a:spcPts val="1000"/>
              </a:spcBef>
              <a:spcAft>
                <a:spcPts val="0"/>
              </a:spcAft>
              <a:buClr>
                <a:schemeClr val="dk1"/>
              </a:buClr>
              <a:buSzPct val="100000"/>
              <a:buNone/>
            </a:pPr>
            <a:r>
              <a:rPr lang="en-IN"/>
              <a:t>int main() </a:t>
            </a:r>
            <a:endParaRPr/>
          </a:p>
          <a:p>
            <a:pPr indent="0" lvl="0" marL="0" rtl="0" algn="l">
              <a:lnSpc>
                <a:spcPct val="90000"/>
              </a:lnSpc>
              <a:spcBef>
                <a:spcPts val="1000"/>
              </a:spcBef>
              <a:spcAft>
                <a:spcPts val="0"/>
              </a:spcAft>
              <a:buClr>
                <a:schemeClr val="dk1"/>
              </a:buClr>
              <a:buSzPct val="100000"/>
              <a:buNone/>
            </a:pPr>
            <a:r>
              <a:rPr lang="en-IN"/>
              <a:t>{ </a:t>
            </a:r>
            <a:endParaRPr/>
          </a:p>
          <a:p>
            <a:pPr indent="0" lvl="0" marL="0" rtl="0" algn="l">
              <a:lnSpc>
                <a:spcPct val="90000"/>
              </a:lnSpc>
              <a:spcBef>
                <a:spcPts val="1000"/>
              </a:spcBef>
              <a:spcAft>
                <a:spcPts val="0"/>
              </a:spcAft>
              <a:buClr>
                <a:schemeClr val="dk1"/>
              </a:buClr>
              <a:buSzPct val="100000"/>
              <a:buNone/>
            </a:pPr>
            <a:r>
              <a:rPr lang="en-IN"/>
              <a:t>	// A normal integer variable </a:t>
            </a:r>
            <a:endParaRPr/>
          </a:p>
          <a:p>
            <a:pPr indent="0" lvl="0" marL="0" rtl="0" algn="l">
              <a:lnSpc>
                <a:spcPct val="90000"/>
              </a:lnSpc>
              <a:spcBef>
                <a:spcPts val="1000"/>
              </a:spcBef>
              <a:spcAft>
                <a:spcPts val="0"/>
              </a:spcAft>
              <a:buClr>
                <a:schemeClr val="dk1"/>
              </a:buClr>
              <a:buSzPct val="100000"/>
              <a:buNone/>
            </a:pPr>
            <a:r>
              <a:rPr lang="en-IN"/>
              <a:t>	int Var = 10; </a:t>
            </a:r>
            <a:endParaRPr/>
          </a:p>
          <a:p>
            <a:pPr indent="0" lvl="0" marL="0" rtl="0" algn="l">
              <a:lnSpc>
                <a:spcPct val="90000"/>
              </a:lnSpc>
              <a:spcBef>
                <a:spcPts val="1000"/>
              </a:spcBef>
              <a:spcAft>
                <a:spcPts val="0"/>
              </a:spcAft>
              <a:buClr>
                <a:schemeClr val="dk1"/>
              </a:buClr>
              <a:buSzPct val="100000"/>
              <a:buNone/>
            </a:pPr>
            <a:r>
              <a:t/>
            </a:r>
            <a:endParaRPr/>
          </a:p>
          <a:p>
            <a:pPr indent="0" lvl="0" marL="0" rtl="0" algn="l">
              <a:lnSpc>
                <a:spcPct val="90000"/>
              </a:lnSpc>
              <a:spcBef>
                <a:spcPts val="1000"/>
              </a:spcBef>
              <a:spcAft>
                <a:spcPts val="0"/>
              </a:spcAft>
              <a:buClr>
                <a:schemeClr val="dk1"/>
              </a:buClr>
              <a:buSzPct val="100000"/>
              <a:buNone/>
            </a:pPr>
            <a:r>
              <a:rPr lang="en-IN"/>
              <a:t>	// A pointer variable that holds address of var. </a:t>
            </a:r>
            <a:endParaRPr/>
          </a:p>
          <a:p>
            <a:pPr indent="0" lvl="0" marL="0" rtl="0" algn="l">
              <a:lnSpc>
                <a:spcPct val="90000"/>
              </a:lnSpc>
              <a:spcBef>
                <a:spcPts val="1000"/>
              </a:spcBef>
              <a:spcAft>
                <a:spcPts val="0"/>
              </a:spcAft>
              <a:buClr>
                <a:schemeClr val="dk1"/>
              </a:buClr>
              <a:buSzPct val="100000"/>
              <a:buNone/>
            </a:pPr>
            <a:r>
              <a:rPr lang="en-IN"/>
              <a:t>	int *ptr = &amp;Var; </a:t>
            </a:r>
            <a:endParaRPr/>
          </a:p>
          <a:p>
            <a:pPr indent="0" lvl="0" marL="0" rtl="0" algn="l">
              <a:lnSpc>
                <a:spcPct val="90000"/>
              </a:lnSpc>
              <a:spcBef>
                <a:spcPts val="1000"/>
              </a:spcBef>
              <a:spcAft>
                <a:spcPts val="0"/>
              </a:spcAft>
              <a:buClr>
                <a:schemeClr val="dk1"/>
              </a:buClr>
              <a:buSzPct val="100000"/>
              <a:buNone/>
            </a:pPr>
            <a:r>
              <a:t/>
            </a:r>
            <a:endParaRPr/>
          </a:p>
          <a:p>
            <a:pPr indent="0" lvl="0" marL="0" rtl="0" algn="l">
              <a:lnSpc>
                <a:spcPct val="90000"/>
              </a:lnSpc>
              <a:spcBef>
                <a:spcPts val="1000"/>
              </a:spcBef>
              <a:spcAft>
                <a:spcPts val="0"/>
              </a:spcAft>
              <a:buClr>
                <a:schemeClr val="dk1"/>
              </a:buClr>
              <a:buSzPct val="100000"/>
              <a:buNone/>
            </a:pPr>
            <a:r>
              <a:rPr lang="en-IN"/>
              <a:t>	</a:t>
            </a:r>
            <a:endParaRPr/>
          </a:p>
        </p:txBody>
      </p:sp>
      <p:sp>
        <p:nvSpPr>
          <p:cNvPr id="166" name="Google Shape;166;p13"/>
          <p:cNvSpPr txBox="1"/>
          <p:nvPr>
            <p:ph idx="2" type="body"/>
          </p:nvPr>
        </p:nvSpPr>
        <p:spPr>
          <a:xfrm>
            <a:off x="6172200" y="1033670"/>
            <a:ext cx="5181600" cy="5143293"/>
          </a:xfrm>
          <a:prstGeom prst="rect">
            <a:avLst/>
          </a:prstGeom>
          <a:noFill/>
          <a:ln>
            <a:noFill/>
          </a:ln>
        </p:spPr>
        <p:txBody>
          <a:bodyPr anchorCtr="0" anchor="t" bIns="45700" lIns="91425" spcFirstLastPara="1" rIns="91425" wrap="square" tIns="45700">
            <a:normAutofit fontScale="77500" lnSpcReduction="20000"/>
          </a:bodyPr>
          <a:lstStyle/>
          <a:p>
            <a:pPr indent="0" lvl="0" marL="0" rtl="0" algn="l">
              <a:lnSpc>
                <a:spcPct val="90000"/>
              </a:lnSpc>
              <a:spcBef>
                <a:spcPts val="0"/>
              </a:spcBef>
              <a:spcAft>
                <a:spcPts val="0"/>
              </a:spcAft>
              <a:buClr>
                <a:schemeClr val="dk1"/>
              </a:buClr>
              <a:buSzPct val="100000"/>
              <a:buNone/>
            </a:pPr>
            <a:r>
              <a:rPr lang="en-IN"/>
              <a:t>// This line prints value at address stored in ptr. </a:t>
            </a:r>
            <a:endParaRPr/>
          </a:p>
          <a:p>
            <a:pPr indent="0" lvl="0" marL="0" rtl="0" algn="l">
              <a:lnSpc>
                <a:spcPct val="90000"/>
              </a:lnSpc>
              <a:spcBef>
                <a:spcPts val="1000"/>
              </a:spcBef>
              <a:spcAft>
                <a:spcPts val="0"/>
              </a:spcAft>
              <a:buClr>
                <a:schemeClr val="dk1"/>
              </a:buClr>
              <a:buSzPct val="100000"/>
              <a:buNone/>
            </a:pPr>
            <a:r>
              <a:rPr lang="en-IN"/>
              <a:t>	// Value stored is value of variable "var" </a:t>
            </a:r>
            <a:endParaRPr/>
          </a:p>
          <a:p>
            <a:pPr indent="0" lvl="0" marL="0" rtl="0" algn="l">
              <a:lnSpc>
                <a:spcPct val="90000"/>
              </a:lnSpc>
              <a:spcBef>
                <a:spcPts val="1000"/>
              </a:spcBef>
              <a:spcAft>
                <a:spcPts val="0"/>
              </a:spcAft>
              <a:buClr>
                <a:schemeClr val="dk1"/>
              </a:buClr>
              <a:buSzPct val="100000"/>
              <a:buNone/>
            </a:pPr>
            <a:r>
              <a:rPr lang="en-IN"/>
              <a:t>cout &lt;&lt; "Value of Var = "&lt;&lt; *ptr &lt;&lt; endl; </a:t>
            </a:r>
            <a:endParaRPr/>
          </a:p>
          <a:p>
            <a:pPr indent="0" lvl="0" marL="0" rtl="0" algn="l">
              <a:lnSpc>
                <a:spcPct val="90000"/>
              </a:lnSpc>
              <a:spcBef>
                <a:spcPts val="1000"/>
              </a:spcBef>
              <a:spcAft>
                <a:spcPts val="0"/>
              </a:spcAft>
              <a:buClr>
                <a:schemeClr val="dk1"/>
              </a:buClr>
              <a:buSzPct val="100000"/>
              <a:buNone/>
            </a:pPr>
            <a:r>
              <a:t/>
            </a:r>
            <a:endParaRPr/>
          </a:p>
          <a:p>
            <a:pPr indent="0" lvl="0" marL="0" rtl="0" algn="l">
              <a:lnSpc>
                <a:spcPct val="90000"/>
              </a:lnSpc>
              <a:spcBef>
                <a:spcPts val="1000"/>
              </a:spcBef>
              <a:spcAft>
                <a:spcPts val="0"/>
              </a:spcAft>
              <a:buClr>
                <a:schemeClr val="dk1"/>
              </a:buClr>
              <a:buSzPct val="100000"/>
              <a:buNone/>
            </a:pPr>
            <a:r>
              <a:rPr lang="en-IN"/>
              <a:t>	// The output of this line may be different in different </a:t>
            </a:r>
            <a:endParaRPr/>
          </a:p>
          <a:p>
            <a:pPr indent="0" lvl="0" marL="0" rtl="0" algn="l">
              <a:lnSpc>
                <a:spcPct val="90000"/>
              </a:lnSpc>
              <a:spcBef>
                <a:spcPts val="1000"/>
              </a:spcBef>
              <a:spcAft>
                <a:spcPts val="0"/>
              </a:spcAft>
              <a:buClr>
                <a:schemeClr val="dk1"/>
              </a:buClr>
              <a:buSzPct val="100000"/>
              <a:buNone/>
            </a:pPr>
            <a:r>
              <a:rPr lang="en-IN"/>
              <a:t>	// runs even on same machine. </a:t>
            </a:r>
            <a:endParaRPr/>
          </a:p>
          <a:p>
            <a:pPr indent="0" lvl="0" marL="0" rtl="0" algn="l">
              <a:lnSpc>
                <a:spcPct val="90000"/>
              </a:lnSpc>
              <a:spcBef>
                <a:spcPts val="1000"/>
              </a:spcBef>
              <a:spcAft>
                <a:spcPts val="0"/>
              </a:spcAft>
              <a:buClr>
                <a:schemeClr val="dk1"/>
              </a:buClr>
              <a:buSzPct val="100000"/>
              <a:buNone/>
            </a:pPr>
            <a:r>
              <a:rPr lang="en-IN"/>
              <a:t>cout &lt;&lt; "Address of Var = " &lt;&lt; ptr &lt;&lt; endl; </a:t>
            </a:r>
            <a:endParaRPr/>
          </a:p>
          <a:p>
            <a:pPr indent="0" lvl="0" marL="0" rtl="0" algn="l">
              <a:lnSpc>
                <a:spcPct val="90000"/>
              </a:lnSpc>
              <a:spcBef>
                <a:spcPts val="1000"/>
              </a:spcBef>
              <a:spcAft>
                <a:spcPts val="0"/>
              </a:spcAft>
              <a:buClr>
                <a:schemeClr val="dk1"/>
              </a:buClr>
              <a:buSzPct val="100000"/>
              <a:buNone/>
            </a:pPr>
            <a:r>
              <a:t/>
            </a:r>
            <a:endParaRPr/>
          </a:p>
          <a:p>
            <a:pPr indent="0" lvl="0" marL="0" rtl="0" algn="l">
              <a:lnSpc>
                <a:spcPct val="90000"/>
              </a:lnSpc>
              <a:spcBef>
                <a:spcPts val="1000"/>
              </a:spcBef>
              <a:spcAft>
                <a:spcPts val="0"/>
              </a:spcAft>
              <a:buClr>
                <a:schemeClr val="dk1"/>
              </a:buClr>
              <a:buSzPct val="100000"/>
              <a:buNone/>
            </a:pPr>
            <a:r>
              <a:rPr lang="en-IN"/>
              <a:t>	</a:t>
            </a:r>
            <a:endParaRPr/>
          </a:p>
          <a:p>
            <a:pPr indent="0" lvl="0" marL="0" rtl="0" algn="l">
              <a:lnSpc>
                <a:spcPct val="90000"/>
              </a:lnSpc>
              <a:spcBef>
                <a:spcPts val="1000"/>
              </a:spcBef>
              <a:spcAft>
                <a:spcPts val="0"/>
              </a:spcAft>
              <a:buClr>
                <a:schemeClr val="dk1"/>
              </a:buClr>
              <a:buSzPct val="100000"/>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14"/>
          <p:cNvSpPr txBox="1"/>
          <p:nvPr>
            <p:ph type="title"/>
          </p:nvPr>
        </p:nvSpPr>
        <p:spPr>
          <a:xfrm>
            <a:off x="838200" y="365125"/>
            <a:ext cx="10515600" cy="499399"/>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t/>
            </a:r>
            <a:endParaRPr/>
          </a:p>
        </p:txBody>
      </p:sp>
      <p:sp>
        <p:nvSpPr>
          <p:cNvPr id="172" name="Google Shape;172;p14"/>
          <p:cNvSpPr txBox="1"/>
          <p:nvPr>
            <p:ph idx="1" type="body"/>
          </p:nvPr>
        </p:nvSpPr>
        <p:spPr>
          <a:xfrm>
            <a:off x="838200" y="1147156"/>
            <a:ext cx="5181600" cy="5029807"/>
          </a:xfrm>
          <a:prstGeom prst="rect">
            <a:avLst/>
          </a:prstGeom>
          <a:noFill/>
          <a:ln>
            <a:noFill/>
          </a:ln>
        </p:spPr>
        <p:txBody>
          <a:bodyPr anchorCtr="0" anchor="t" bIns="45700" lIns="91425" spcFirstLastPara="1" rIns="91425" wrap="square" tIns="45700">
            <a:normAutofit fontScale="92500" lnSpcReduction="20000"/>
          </a:bodyPr>
          <a:lstStyle/>
          <a:p>
            <a:pPr indent="0" lvl="0" marL="0" rtl="0" algn="l">
              <a:lnSpc>
                <a:spcPct val="90000"/>
              </a:lnSpc>
              <a:spcBef>
                <a:spcPts val="0"/>
              </a:spcBef>
              <a:spcAft>
                <a:spcPts val="0"/>
              </a:spcAft>
              <a:buClr>
                <a:schemeClr val="dk1"/>
              </a:buClr>
              <a:buSzPct val="100000"/>
              <a:buNone/>
            </a:pPr>
            <a:r>
              <a:rPr lang="en-IN"/>
              <a:t>// We can also use ptr as lvalue (Left hand </a:t>
            </a:r>
            <a:endParaRPr/>
          </a:p>
          <a:p>
            <a:pPr indent="0" lvl="0" marL="0" rtl="0" algn="l">
              <a:lnSpc>
                <a:spcPct val="90000"/>
              </a:lnSpc>
              <a:spcBef>
                <a:spcPts val="1000"/>
              </a:spcBef>
              <a:spcAft>
                <a:spcPts val="0"/>
              </a:spcAft>
              <a:buClr>
                <a:schemeClr val="dk1"/>
              </a:buClr>
              <a:buSzPct val="100000"/>
              <a:buNone/>
            </a:pPr>
            <a:r>
              <a:rPr lang="en-IN"/>
              <a:t>	// side of assignment) </a:t>
            </a:r>
            <a:endParaRPr/>
          </a:p>
          <a:p>
            <a:pPr indent="0" lvl="0" marL="0" rtl="0" algn="l">
              <a:lnSpc>
                <a:spcPct val="90000"/>
              </a:lnSpc>
              <a:spcBef>
                <a:spcPts val="1000"/>
              </a:spcBef>
              <a:spcAft>
                <a:spcPts val="0"/>
              </a:spcAft>
              <a:buClr>
                <a:schemeClr val="dk1"/>
              </a:buClr>
              <a:buSzPct val="100000"/>
              <a:buNone/>
            </a:pPr>
            <a:r>
              <a:rPr lang="en-IN"/>
              <a:t>	*ptr = 20; // Value at address is now 20 </a:t>
            </a:r>
            <a:endParaRPr/>
          </a:p>
          <a:p>
            <a:pPr indent="0" lvl="0" marL="0" rtl="0" algn="l">
              <a:lnSpc>
                <a:spcPct val="90000"/>
              </a:lnSpc>
              <a:spcBef>
                <a:spcPts val="1000"/>
              </a:spcBef>
              <a:spcAft>
                <a:spcPts val="0"/>
              </a:spcAft>
              <a:buClr>
                <a:schemeClr val="dk1"/>
              </a:buClr>
              <a:buSzPct val="100000"/>
              <a:buNone/>
            </a:pPr>
            <a:r>
              <a:t/>
            </a:r>
            <a:endParaRPr/>
          </a:p>
          <a:p>
            <a:pPr indent="0" lvl="0" marL="0" rtl="0" algn="l">
              <a:lnSpc>
                <a:spcPct val="90000"/>
              </a:lnSpc>
              <a:spcBef>
                <a:spcPts val="1000"/>
              </a:spcBef>
              <a:spcAft>
                <a:spcPts val="0"/>
              </a:spcAft>
              <a:buClr>
                <a:schemeClr val="dk1"/>
              </a:buClr>
              <a:buSzPct val="100000"/>
              <a:buNone/>
            </a:pPr>
            <a:r>
              <a:rPr lang="en-IN"/>
              <a:t>	// This prints 20 </a:t>
            </a:r>
            <a:endParaRPr/>
          </a:p>
          <a:p>
            <a:pPr indent="0" lvl="0" marL="0" rtl="0" algn="l">
              <a:lnSpc>
                <a:spcPct val="90000"/>
              </a:lnSpc>
              <a:spcBef>
                <a:spcPts val="1000"/>
              </a:spcBef>
              <a:spcAft>
                <a:spcPts val="0"/>
              </a:spcAft>
              <a:buClr>
                <a:schemeClr val="dk1"/>
              </a:buClr>
              <a:buSzPct val="100000"/>
              <a:buNone/>
            </a:pPr>
            <a:r>
              <a:rPr lang="en-IN"/>
              <a:t>	cout &lt;&lt; "After doing *ptr = 20, *ptr is "&lt;&lt; *ptr &lt;&lt; endl; </a:t>
            </a:r>
            <a:endParaRPr/>
          </a:p>
          <a:p>
            <a:pPr indent="0" lvl="0" marL="0" rtl="0" algn="l">
              <a:lnSpc>
                <a:spcPct val="90000"/>
              </a:lnSpc>
              <a:spcBef>
                <a:spcPts val="1000"/>
              </a:spcBef>
              <a:spcAft>
                <a:spcPts val="0"/>
              </a:spcAft>
              <a:buClr>
                <a:schemeClr val="dk1"/>
              </a:buClr>
              <a:buSzPct val="100000"/>
              <a:buNone/>
            </a:pPr>
            <a:r>
              <a:rPr lang="en-IN"/>
              <a:t>        getch();</a:t>
            </a:r>
            <a:endParaRPr/>
          </a:p>
          <a:p>
            <a:pPr indent="0" lvl="0" marL="0" rtl="0" algn="l">
              <a:lnSpc>
                <a:spcPct val="90000"/>
              </a:lnSpc>
              <a:spcBef>
                <a:spcPts val="1000"/>
              </a:spcBef>
              <a:spcAft>
                <a:spcPts val="0"/>
              </a:spcAft>
              <a:buClr>
                <a:schemeClr val="dk1"/>
              </a:buClr>
              <a:buSzPct val="100000"/>
              <a:buNone/>
            </a:pPr>
            <a:r>
              <a:t/>
            </a:r>
            <a:endParaRPr/>
          </a:p>
          <a:p>
            <a:pPr indent="0" lvl="0" marL="0" rtl="0" algn="l">
              <a:lnSpc>
                <a:spcPct val="90000"/>
              </a:lnSpc>
              <a:spcBef>
                <a:spcPts val="1000"/>
              </a:spcBef>
              <a:spcAft>
                <a:spcPts val="0"/>
              </a:spcAft>
              <a:buClr>
                <a:schemeClr val="dk1"/>
              </a:buClr>
              <a:buSzPct val="100000"/>
              <a:buNone/>
            </a:pPr>
            <a:r>
              <a:rPr lang="en-IN"/>
              <a:t>	return 0; </a:t>
            </a:r>
            <a:endParaRPr/>
          </a:p>
          <a:p>
            <a:pPr indent="0" lvl="0" marL="0" rtl="0" algn="l">
              <a:lnSpc>
                <a:spcPct val="90000"/>
              </a:lnSpc>
              <a:spcBef>
                <a:spcPts val="1000"/>
              </a:spcBef>
              <a:spcAft>
                <a:spcPts val="0"/>
              </a:spcAft>
              <a:buClr>
                <a:schemeClr val="dk1"/>
              </a:buClr>
              <a:buSzPct val="100000"/>
              <a:buNone/>
            </a:pPr>
            <a:r>
              <a:rPr lang="en-IN"/>
              <a:t>} </a:t>
            </a:r>
            <a:endParaRPr/>
          </a:p>
          <a:p>
            <a:pPr indent="0" lvl="0" marL="0" rtl="0" algn="l">
              <a:lnSpc>
                <a:spcPct val="90000"/>
              </a:lnSpc>
              <a:spcBef>
                <a:spcPts val="1000"/>
              </a:spcBef>
              <a:spcAft>
                <a:spcPts val="0"/>
              </a:spcAft>
              <a:buClr>
                <a:schemeClr val="dk1"/>
              </a:buClr>
              <a:buSzPct val="100000"/>
              <a:buNone/>
            </a:pPr>
            <a:r>
              <a:t/>
            </a:r>
            <a:endParaRPr/>
          </a:p>
        </p:txBody>
      </p:sp>
      <p:sp>
        <p:nvSpPr>
          <p:cNvPr id="173" name="Google Shape;173;p14"/>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fontScale="92500" lnSpcReduction="20000"/>
          </a:bodyPr>
          <a:lstStyle/>
          <a:p>
            <a:pPr indent="0" lvl="0" marL="0" rtl="0" algn="l">
              <a:lnSpc>
                <a:spcPct val="90000"/>
              </a:lnSpc>
              <a:spcBef>
                <a:spcPts val="0"/>
              </a:spcBef>
              <a:spcAft>
                <a:spcPts val="0"/>
              </a:spcAft>
              <a:buClr>
                <a:schemeClr val="dk1"/>
              </a:buClr>
              <a:buSzPct val="100000"/>
              <a:buNone/>
            </a:pPr>
            <a:r>
              <a:rPr lang="en-IN"/>
              <a:t>/* Output:</a:t>
            </a:r>
            <a:endParaRPr/>
          </a:p>
          <a:p>
            <a:pPr indent="0" lvl="0" marL="0" rtl="0" algn="l">
              <a:lnSpc>
                <a:spcPct val="90000"/>
              </a:lnSpc>
              <a:spcBef>
                <a:spcPts val="1000"/>
              </a:spcBef>
              <a:spcAft>
                <a:spcPts val="0"/>
              </a:spcAft>
              <a:buClr>
                <a:schemeClr val="dk1"/>
              </a:buClr>
              <a:buSzPct val="100000"/>
              <a:buNone/>
            </a:pPr>
            <a:r>
              <a:t/>
            </a:r>
            <a:endParaRPr/>
          </a:p>
          <a:p>
            <a:pPr indent="0" lvl="0" marL="0" rtl="0" algn="l">
              <a:lnSpc>
                <a:spcPct val="90000"/>
              </a:lnSpc>
              <a:spcBef>
                <a:spcPts val="1000"/>
              </a:spcBef>
              <a:spcAft>
                <a:spcPts val="0"/>
              </a:spcAft>
              <a:buClr>
                <a:schemeClr val="dk1"/>
              </a:buClr>
              <a:buSzPct val="100000"/>
              <a:buNone/>
            </a:pPr>
            <a:r>
              <a:rPr lang="en-IN"/>
              <a:t>C:\TURBOC3\BIN&gt;TC                                                               </a:t>
            </a:r>
            <a:endParaRPr/>
          </a:p>
          <a:p>
            <a:pPr indent="0" lvl="0" marL="0" rtl="0" algn="l">
              <a:lnSpc>
                <a:spcPct val="90000"/>
              </a:lnSpc>
              <a:spcBef>
                <a:spcPts val="1000"/>
              </a:spcBef>
              <a:spcAft>
                <a:spcPts val="0"/>
              </a:spcAft>
              <a:buClr>
                <a:schemeClr val="dk1"/>
              </a:buClr>
              <a:buSzPct val="100000"/>
              <a:buNone/>
            </a:pPr>
            <a:r>
              <a:rPr lang="en-IN"/>
              <a:t>Value of Var = 10                                                               </a:t>
            </a:r>
            <a:endParaRPr/>
          </a:p>
          <a:p>
            <a:pPr indent="0" lvl="0" marL="0" rtl="0" algn="l">
              <a:lnSpc>
                <a:spcPct val="90000"/>
              </a:lnSpc>
              <a:spcBef>
                <a:spcPts val="1000"/>
              </a:spcBef>
              <a:spcAft>
                <a:spcPts val="0"/>
              </a:spcAft>
              <a:buClr>
                <a:schemeClr val="dk1"/>
              </a:buClr>
              <a:buSzPct val="100000"/>
              <a:buNone/>
            </a:pPr>
            <a:r>
              <a:rPr lang="en-IN"/>
              <a:t>Address of Var = 0x8f82fff4                                                     </a:t>
            </a:r>
            <a:endParaRPr/>
          </a:p>
          <a:p>
            <a:pPr indent="0" lvl="0" marL="0" rtl="0" algn="l">
              <a:lnSpc>
                <a:spcPct val="90000"/>
              </a:lnSpc>
              <a:spcBef>
                <a:spcPts val="1000"/>
              </a:spcBef>
              <a:spcAft>
                <a:spcPts val="0"/>
              </a:spcAft>
              <a:buClr>
                <a:schemeClr val="dk1"/>
              </a:buClr>
              <a:buSzPct val="100000"/>
              <a:buNone/>
            </a:pPr>
            <a:r>
              <a:rPr lang="en-IN"/>
              <a:t>After doing *ptr = 20, *ptr is 20</a:t>
            </a:r>
            <a:endParaRPr/>
          </a:p>
          <a:p>
            <a:pPr indent="0" lvl="0" marL="0" rtl="0" algn="l">
              <a:lnSpc>
                <a:spcPct val="90000"/>
              </a:lnSpc>
              <a:spcBef>
                <a:spcPts val="1000"/>
              </a:spcBef>
              <a:spcAft>
                <a:spcPts val="0"/>
              </a:spcAft>
              <a:buClr>
                <a:schemeClr val="dk1"/>
              </a:buClr>
              <a:buSzPct val="100000"/>
              <a:buNone/>
            </a:pPr>
            <a:r>
              <a:rPr lang="en-IN"/>
              <a:t>*/</a:t>
            </a:r>
            <a:endParaRPr/>
          </a:p>
          <a:p>
            <a:pPr indent="0" lvl="0" marL="0" rtl="0" algn="l">
              <a:lnSpc>
                <a:spcPct val="90000"/>
              </a:lnSpc>
              <a:spcBef>
                <a:spcPts val="1000"/>
              </a:spcBef>
              <a:spcAft>
                <a:spcPts val="0"/>
              </a:spcAft>
              <a:buClr>
                <a:schemeClr val="dk1"/>
              </a:buClr>
              <a:buSzPct val="100000"/>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15"/>
          <p:cNvSpPr txBox="1"/>
          <p:nvPr>
            <p:ph type="title"/>
          </p:nvPr>
        </p:nvSpPr>
        <p:spPr>
          <a:xfrm>
            <a:off x="838200" y="365125"/>
            <a:ext cx="10515600" cy="681797"/>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IN"/>
              <a:t>Pointer Arithmetic:</a:t>
            </a:r>
            <a:endParaRPr/>
          </a:p>
        </p:txBody>
      </p:sp>
      <p:sp>
        <p:nvSpPr>
          <p:cNvPr id="179" name="Google Shape;179;p15"/>
          <p:cNvSpPr txBox="1"/>
          <p:nvPr>
            <p:ph idx="1" type="body"/>
          </p:nvPr>
        </p:nvSpPr>
        <p:spPr>
          <a:xfrm>
            <a:off x="838200" y="1321601"/>
            <a:ext cx="10515600" cy="48555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IN"/>
              <a:t>C++ allows pointers to perform some arithmetic operations like :</a:t>
            </a:r>
            <a:endParaRPr sz="1800"/>
          </a:p>
          <a:p>
            <a:pPr indent="-228600" lvl="1" marL="685800" rtl="0" algn="l">
              <a:lnSpc>
                <a:spcPct val="90000"/>
              </a:lnSpc>
              <a:spcBef>
                <a:spcPts val="500"/>
              </a:spcBef>
              <a:spcAft>
                <a:spcPts val="0"/>
              </a:spcAft>
              <a:buClr>
                <a:schemeClr val="dk1"/>
              </a:buClr>
              <a:buSzPts val="2400"/>
              <a:buChar char="•"/>
            </a:pPr>
            <a:r>
              <a:rPr lang="en-IN"/>
              <a:t>A pointer can be incremented (++) or decremented(--).</a:t>
            </a:r>
            <a:endParaRPr sz="1800"/>
          </a:p>
          <a:p>
            <a:pPr indent="-228600" lvl="1" marL="685800" rtl="0" algn="l">
              <a:lnSpc>
                <a:spcPct val="90000"/>
              </a:lnSpc>
              <a:spcBef>
                <a:spcPts val="500"/>
              </a:spcBef>
              <a:spcAft>
                <a:spcPts val="0"/>
              </a:spcAft>
              <a:buClr>
                <a:schemeClr val="dk1"/>
              </a:buClr>
              <a:buSzPts val="2400"/>
              <a:buChar char="•"/>
            </a:pPr>
            <a:r>
              <a:rPr lang="en-IN"/>
              <a:t>Any integer can be added to or subtracted from a pointer.</a:t>
            </a:r>
            <a:endParaRPr sz="1800"/>
          </a:p>
          <a:p>
            <a:pPr indent="-228600" lvl="1" marL="685800" rtl="0" algn="l">
              <a:lnSpc>
                <a:spcPct val="90000"/>
              </a:lnSpc>
              <a:spcBef>
                <a:spcPts val="500"/>
              </a:spcBef>
              <a:spcAft>
                <a:spcPts val="0"/>
              </a:spcAft>
              <a:buClr>
                <a:schemeClr val="dk1"/>
              </a:buClr>
              <a:buSzPts val="2400"/>
              <a:buChar char="•"/>
            </a:pPr>
            <a:r>
              <a:rPr lang="en-IN"/>
              <a:t>One pointer can be subtracted from another.</a:t>
            </a:r>
            <a:endParaRPr sz="1800"/>
          </a:p>
          <a:p>
            <a:pPr indent="0" lvl="0" marL="0" rtl="0" algn="l">
              <a:lnSpc>
                <a:spcPct val="90000"/>
              </a:lnSpc>
              <a:spcBef>
                <a:spcPts val="1000"/>
              </a:spcBef>
              <a:spcAft>
                <a:spcPts val="0"/>
              </a:spcAft>
              <a:buClr>
                <a:schemeClr val="dk1"/>
              </a:buClr>
              <a:buSzPts val="2800"/>
              <a:buNone/>
            </a:pPr>
            <a:r>
              <a:t/>
            </a:r>
            <a:endParaRPr/>
          </a:p>
        </p:txBody>
      </p:sp>
      <p:pic>
        <p:nvPicPr>
          <p:cNvPr id="180" name="Google Shape;180;p15"/>
          <p:cNvPicPr preferRelativeResize="0"/>
          <p:nvPr/>
        </p:nvPicPr>
        <p:blipFill rotWithShape="1">
          <a:blip r:embed="rId3">
            <a:alphaModFix/>
          </a:blip>
          <a:srcRect b="0" l="0" r="0" t="0"/>
          <a:stretch/>
        </p:blipFill>
        <p:spPr>
          <a:xfrm>
            <a:off x="2714625" y="3339700"/>
            <a:ext cx="6215075" cy="31421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16"/>
          <p:cNvSpPr txBox="1"/>
          <p:nvPr>
            <p:ph type="title"/>
          </p:nvPr>
        </p:nvSpPr>
        <p:spPr>
          <a:xfrm>
            <a:off x="838200" y="365126"/>
            <a:ext cx="10515600" cy="483014"/>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IN" sz="2000"/>
              <a:t>//Display addition substraction,multiplication,division of two numbers using pointer</a:t>
            </a:r>
            <a:br>
              <a:rPr lang="en-IN" sz="2000"/>
            </a:br>
            <a:endParaRPr sz="2000"/>
          </a:p>
        </p:txBody>
      </p:sp>
      <p:sp>
        <p:nvSpPr>
          <p:cNvPr id="186" name="Google Shape;186;p16"/>
          <p:cNvSpPr txBox="1"/>
          <p:nvPr>
            <p:ph idx="1" type="body"/>
          </p:nvPr>
        </p:nvSpPr>
        <p:spPr>
          <a:xfrm>
            <a:off x="838200" y="848140"/>
            <a:ext cx="5181600" cy="5328823"/>
          </a:xfrm>
          <a:prstGeom prst="rect">
            <a:avLst/>
          </a:prstGeom>
          <a:noFill/>
          <a:ln>
            <a:noFill/>
          </a:ln>
        </p:spPr>
        <p:txBody>
          <a:bodyPr anchorCtr="0" anchor="t" bIns="45700" lIns="91425" spcFirstLastPara="1" rIns="91425" wrap="square" tIns="45700">
            <a:normAutofit fontScale="62500" lnSpcReduction="20000"/>
          </a:bodyPr>
          <a:lstStyle/>
          <a:p>
            <a:pPr indent="0" lvl="0" marL="0" rtl="0" algn="l">
              <a:lnSpc>
                <a:spcPct val="90000"/>
              </a:lnSpc>
              <a:spcBef>
                <a:spcPts val="0"/>
              </a:spcBef>
              <a:spcAft>
                <a:spcPts val="0"/>
              </a:spcAft>
              <a:buClr>
                <a:schemeClr val="dk1"/>
              </a:buClr>
              <a:buSzPct val="100000"/>
              <a:buNone/>
            </a:pPr>
            <a:r>
              <a:rPr lang="en-IN"/>
              <a:t>#include&lt;iostream.h&gt;</a:t>
            </a:r>
            <a:endParaRPr/>
          </a:p>
          <a:p>
            <a:pPr indent="0" lvl="0" marL="0" rtl="0" algn="l">
              <a:lnSpc>
                <a:spcPct val="90000"/>
              </a:lnSpc>
              <a:spcBef>
                <a:spcPts val="1000"/>
              </a:spcBef>
              <a:spcAft>
                <a:spcPts val="0"/>
              </a:spcAft>
              <a:buClr>
                <a:schemeClr val="dk1"/>
              </a:buClr>
              <a:buSzPct val="100000"/>
              <a:buNone/>
            </a:pPr>
            <a:r>
              <a:rPr lang="en-IN"/>
              <a:t>#include&lt;conio.h&gt;</a:t>
            </a:r>
            <a:endParaRPr/>
          </a:p>
          <a:p>
            <a:pPr indent="0" lvl="0" marL="0" rtl="0" algn="l">
              <a:lnSpc>
                <a:spcPct val="90000"/>
              </a:lnSpc>
              <a:spcBef>
                <a:spcPts val="1000"/>
              </a:spcBef>
              <a:spcAft>
                <a:spcPts val="0"/>
              </a:spcAft>
              <a:buClr>
                <a:schemeClr val="dk1"/>
              </a:buClr>
              <a:buSzPct val="100000"/>
              <a:buNone/>
            </a:pPr>
            <a:r>
              <a:rPr lang="en-IN"/>
              <a:t>void main()</a:t>
            </a:r>
            <a:endParaRPr/>
          </a:p>
          <a:p>
            <a:pPr indent="0" lvl="0" marL="0" rtl="0" algn="l">
              <a:lnSpc>
                <a:spcPct val="90000"/>
              </a:lnSpc>
              <a:spcBef>
                <a:spcPts val="1000"/>
              </a:spcBef>
              <a:spcAft>
                <a:spcPts val="0"/>
              </a:spcAft>
              <a:buClr>
                <a:schemeClr val="dk1"/>
              </a:buClr>
              <a:buSzPct val="100000"/>
              <a:buNone/>
            </a:pPr>
            <a:r>
              <a:rPr lang="en-IN"/>
              <a:t>{</a:t>
            </a:r>
            <a:endParaRPr/>
          </a:p>
          <a:p>
            <a:pPr indent="0" lvl="0" marL="0" rtl="0" algn="l">
              <a:lnSpc>
                <a:spcPct val="90000"/>
              </a:lnSpc>
              <a:spcBef>
                <a:spcPts val="1000"/>
              </a:spcBef>
              <a:spcAft>
                <a:spcPts val="0"/>
              </a:spcAft>
              <a:buClr>
                <a:schemeClr val="dk1"/>
              </a:buClr>
              <a:buSzPct val="100000"/>
              <a:buNone/>
            </a:pPr>
            <a:r>
              <a:rPr lang="en-IN"/>
              <a:t>clrscr();</a:t>
            </a:r>
            <a:endParaRPr/>
          </a:p>
          <a:p>
            <a:pPr indent="0" lvl="0" marL="0" rtl="0" algn="l">
              <a:lnSpc>
                <a:spcPct val="90000"/>
              </a:lnSpc>
              <a:spcBef>
                <a:spcPts val="1000"/>
              </a:spcBef>
              <a:spcAft>
                <a:spcPts val="0"/>
              </a:spcAft>
              <a:buClr>
                <a:schemeClr val="dk1"/>
              </a:buClr>
              <a:buSzPct val="100000"/>
              <a:buNone/>
            </a:pPr>
            <a:r>
              <a:rPr lang="en-IN"/>
              <a:t>int n1,n2,*p1,*p2;</a:t>
            </a:r>
            <a:endParaRPr/>
          </a:p>
          <a:p>
            <a:pPr indent="0" lvl="0" marL="0" rtl="0" algn="l">
              <a:lnSpc>
                <a:spcPct val="90000"/>
              </a:lnSpc>
              <a:spcBef>
                <a:spcPts val="1000"/>
              </a:spcBef>
              <a:spcAft>
                <a:spcPts val="0"/>
              </a:spcAft>
              <a:buClr>
                <a:schemeClr val="dk1"/>
              </a:buClr>
              <a:buSzPct val="100000"/>
              <a:buNone/>
            </a:pPr>
            <a:r>
              <a:rPr lang="en-IN"/>
              <a:t>p1=&amp;n1;</a:t>
            </a:r>
            <a:endParaRPr/>
          </a:p>
          <a:p>
            <a:pPr indent="0" lvl="0" marL="0" rtl="0" algn="l">
              <a:lnSpc>
                <a:spcPct val="90000"/>
              </a:lnSpc>
              <a:spcBef>
                <a:spcPts val="1000"/>
              </a:spcBef>
              <a:spcAft>
                <a:spcPts val="0"/>
              </a:spcAft>
              <a:buClr>
                <a:schemeClr val="dk1"/>
              </a:buClr>
              <a:buSzPct val="100000"/>
              <a:buNone/>
            </a:pPr>
            <a:r>
              <a:rPr lang="en-IN"/>
              <a:t>p2=&amp;n2;</a:t>
            </a:r>
            <a:endParaRPr/>
          </a:p>
          <a:p>
            <a:pPr indent="0" lvl="0" marL="0" rtl="0" algn="l">
              <a:lnSpc>
                <a:spcPct val="90000"/>
              </a:lnSpc>
              <a:spcBef>
                <a:spcPts val="1000"/>
              </a:spcBef>
              <a:spcAft>
                <a:spcPts val="0"/>
              </a:spcAft>
              <a:buClr>
                <a:schemeClr val="dk1"/>
              </a:buClr>
              <a:buSzPct val="100000"/>
              <a:buNone/>
            </a:pPr>
            <a:r>
              <a:t/>
            </a:r>
            <a:endParaRPr/>
          </a:p>
          <a:p>
            <a:pPr indent="0" lvl="0" marL="0" rtl="0" algn="l">
              <a:lnSpc>
                <a:spcPct val="90000"/>
              </a:lnSpc>
              <a:spcBef>
                <a:spcPts val="1000"/>
              </a:spcBef>
              <a:spcAft>
                <a:spcPts val="0"/>
              </a:spcAft>
              <a:buClr>
                <a:schemeClr val="dk1"/>
              </a:buClr>
              <a:buSzPct val="100000"/>
              <a:buNone/>
            </a:pPr>
            <a:r>
              <a:rPr lang="en-IN"/>
              <a:t>cout&lt;&lt;"\n Enter two no:";</a:t>
            </a:r>
            <a:endParaRPr/>
          </a:p>
          <a:p>
            <a:pPr indent="0" lvl="0" marL="0" rtl="0" algn="l">
              <a:lnSpc>
                <a:spcPct val="90000"/>
              </a:lnSpc>
              <a:spcBef>
                <a:spcPts val="1000"/>
              </a:spcBef>
              <a:spcAft>
                <a:spcPts val="0"/>
              </a:spcAft>
              <a:buClr>
                <a:schemeClr val="dk1"/>
              </a:buClr>
              <a:buSzPct val="100000"/>
              <a:buNone/>
            </a:pPr>
            <a:r>
              <a:rPr lang="en-IN"/>
              <a:t>cin&gt;&gt;n1&gt;&gt;n2;</a:t>
            </a:r>
            <a:endParaRPr/>
          </a:p>
          <a:p>
            <a:pPr indent="0" lvl="0" marL="0" rtl="0" algn="l">
              <a:lnSpc>
                <a:spcPct val="90000"/>
              </a:lnSpc>
              <a:spcBef>
                <a:spcPts val="1000"/>
              </a:spcBef>
              <a:spcAft>
                <a:spcPts val="0"/>
              </a:spcAft>
              <a:buClr>
                <a:schemeClr val="dk1"/>
              </a:buClr>
              <a:buSzPct val="100000"/>
              <a:buNone/>
            </a:pPr>
            <a:r>
              <a:rPr lang="en-IN"/>
              <a:t>cout&lt;&lt;"\n Addition:"&lt;&lt;*p1 + *p2;</a:t>
            </a:r>
            <a:endParaRPr/>
          </a:p>
          <a:p>
            <a:pPr indent="0" lvl="0" marL="0" rtl="0" algn="l">
              <a:lnSpc>
                <a:spcPct val="90000"/>
              </a:lnSpc>
              <a:spcBef>
                <a:spcPts val="1000"/>
              </a:spcBef>
              <a:spcAft>
                <a:spcPts val="0"/>
              </a:spcAft>
              <a:buClr>
                <a:schemeClr val="dk1"/>
              </a:buClr>
              <a:buSzPct val="100000"/>
              <a:buNone/>
            </a:pPr>
            <a:r>
              <a:t/>
            </a:r>
            <a:endParaRPr/>
          </a:p>
        </p:txBody>
      </p:sp>
      <p:sp>
        <p:nvSpPr>
          <p:cNvPr id="187" name="Google Shape;187;p16"/>
          <p:cNvSpPr txBox="1"/>
          <p:nvPr>
            <p:ph idx="2" type="body"/>
          </p:nvPr>
        </p:nvSpPr>
        <p:spPr>
          <a:xfrm>
            <a:off x="6172200" y="848140"/>
            <a:ext cx="5181600" cy="5328823"/>
          </a:xfrm>
          <a:prstGeom prst="rect">
            <a:avLst/>
          </a:prstGeom>
          <a:noFill/>
          <a:ln>
            <a:noFill/>
          </a:ln>
        </p:spPr>
        <p:txBody>
          <a:bodyPr anchorCtr="0" anchor="t" bIns="45700" lIns="91425" spcFirstLastPara="1" rIns="91425" wrap="square" tIns="45700">
            <a:normAutofit fontScale="62500" lnSpcReduction="20000"/>
          </a:bodyPr>
          <a:lstStyle/>
          <a:p>
            <a:pPr indent="0" lvl="0" marL="0" rtl="0" algn="l">
              <a:lnSpc>
                <a:spcPct val="90000"/>
              </a:lnSpc>
              <a:spcBef>
                <a:spcPts val="0"/>
              </a:spcBef>
              <a:spcAft>
                <a:spcPts val="0"/>
              </a:spcAft>
              <a:buClr>
                <a:schemeClr val="dk1"/>
              </a:buClr>
              <a:buSzPct val="100000"/>
              <a:buNone/>
            </a:pPr>
            <a:r>
              <a:rPr lang="en-IN"/>
              <a:t>cout&lt;&lt;"\n substraction:"&lt;&lt;*p1 - *p2;</a:t>
            </a:r>
            <a:endParaRPr/>
          </a:p>
          <a:p>
            <a:pPr indent="0" lvl="0" marL="0" rtl="0" algn="l">
              <a:lnSpc>
                <a:spcPct val="90000"/>
              </a:lnSpc>
              <a:spcBef>
                <a:spcPts val="1000"/>
              </a:spcBef>
              <a:spcAft>
                <a:spcPts val="0"/>
              </a:spcAft>
              <a:buClr>
                <a:schemeClr val="dk1"/>
              </a:buClr>
              <a:buSzPct val="100000"/>
              <a:buNone/>
            </a:pPr>
            <a:r>
              <a:rPr lang="en-IN"/>
              <a:t>cout&lt;&lt;"\n multiplication:"&lt;&lt;*p1 * *p2;</a:t>
            </a:r>
            <a:endParaRPr/>
          </a:p>
          <a:p>
            <a:pPr indent="0" lvl="0" marL="0" rtl="0" algn="l">
              <a:lnSpc>
                <a:spcPct val="90000"/>
              </a:lnSpc>
              <a:spcBef>
                <a:spcPts val="1000"/>
              </a:spcBef>
              <a:spcAft>
                <a:spcPts val="0"/>
              </a:spcAft>
              <a:buClr>
                <a:schemeClr val="dk1"/>
              </a:buClr>
              <a:buSzPct val="100000"/>
              <a:buNone/>
            </a:pPr>
            <a:r>
              <a:rPr lang="en-IN"/>
              <a:t>cout&lt;&lt;"\n division:"&lt;&lt;*p1 / *p2;</a:t>
            </a:r>
            <a:endParaRPr/>
          </a:p>
          <a:p>
            <a:pPr indent="0" lvl="0" marL="0" rtl="0" algn="l">
              <a:lnSpc>
                <a:spcPct val="90000"/>
              </a:lnSpc>
              <a:spcBef>
                <a:spcPts val="1000"/>
              </a:spcBef>
              <a:spcAft>
                <a:spcPts val="0"/>
              </a:spcAft>
              <a:buClr>
                <a:schemeClr val="dk1"/>
              </a:buClr>
              <a:buSzPct val="100000"/>
              <a:buNone/>
            </a:pPr>
            <a:r>
              <a:t/>
            </a:r>
            <a:endParaRPr/>
          </a:p>
          <a:p>
            <a:pPr indent="0" lvl="0" marL="0" rtl="0" algn="l">
              <a:lnSpc>
                <a:spcPct val="90000"/>
              </a:lnSpc>
              <a:spcBef>
                <a:spcPts val="1000"/>
              </a:spcBef>
              <a:spcAft>
                <a:spcPts val="0"/>
              </a:spcAft>
              <a:buClr>
                <a:schemeClr val="dk1"/>
              </a:buClr>
              <a:buSzPct val="100000"/>
              <a:buNone/>
            </a:pPr>
            <a:r>
              <a:rPr lang="en-IN"/>
              <a:t>getch();</a:t>
            </a:r>
            <a:endParaRPr/>
          </a:p>
          <a:p>
            <a:pPr indent="0" lvl="0" marL="0" rtl="0" algn="l">
              <a:lnSpc>
                <a:spcPct val="90000"/>
              </a:lnSpc>
              <a:spcBef>
                <a:spcPts val="1000"/>
              </a:spcBef>
              <a:spcAft>
                <a:spcPts val="0"/>
              </a:spcAft>
              <a:buClr>
                <a:schemeClr val="dk1"/>
              </a:buClr>
              <a:buSzPct val="100000"/>
              <a:buNone/>
            </a:pPr>
            <a:r>
              <a:rPr lang="en-IN"/>
              <a:t>}</a:t>
            </a:r>
            <a:endParaRPr/>
          </a:p>
          <a:p>
            <a:pPr indent="0" lvl="0" marL="0" rtl="0" algn="l">
              <a:lnSpc>
                <a:spcPct val="90000"/>
              </a:lnSpc>
              <a:spcBef>
                <a:spcPts val="1000"/>
              </a:spcBef>
              <a:spcAft>
                <a:spcPts val="0"/>
              </a:spcAft>
              <a:buClr>
                <a:schemeClr val="dk1"/>
              </a:buClr>
              <a:buSzPct val="100000"/>
              <a:buNone/>
            </a:pPr>
            <a:r>
              <a:t/>
            </a:r>
            <a:endParaRPr/>
          </a:p>
          <a:p>
            <a:pPr indent="0" lvl="0" marL="0" rtl="0" algn="l">
              <a:lnSpc>
                <a:spcPct val="90000"/>
              </a:lnSpc>
              <a:spcBef>
                <a:spcPts val="1000"/>
              </a:spcBef>
              <a:spcAft>
                <a:spcPts val="0"/>
              </a:spcAft>
              <a:buClr>
                <a:schemeClr val="dk1"/>
              </a:buClr>
              <a:buSzPct val="100000"/>
              <a:buNone/>
            </a:pPr>
            <a:r>
              <a:rPr lang="en-IN"/>
              <a:t>/* Output:</a:t>
            </a:r>
            <a:endParaRPr/>
          </a:p>
          <a:p>
            <a:pPr indent="0" lvl="0" marL="0" rtl="0" algn="l">
              <a:lnSpc>
                <a:spcPct val="90000"/>
              </a:lnSpc>
              <a:spcBef>
                <a:spcPts val="1000"/>
              </a:spcBef>
              <a:spcAft>
                <a:spcPts val="0"/>
              </a:spcAft>
              <a:buClr>
                <a:schemeClr val="dk1"/>
              </a:buClr>
              <a:buSzPct val="100000"/>
              <a:buNone/>
            </a:pPr>
            <a:r>
              <a:t/>
            </a:r>
            <a:endParaRPr/>
          </a:p>
          <a:p>
            <a:pPr indent="0" lvl="0" marL="0" rtl="0" algn="l">
              <a:lnSpc>
                <a:spcPct val="90000"/>
              </a:lnSpc>
              <a:spcBef>
                <a:spcPts val="1000"/>
              </a:spcBef>
              <a:spcAft>
                <a:spcPts val="0"/>
              </a:spcAft>
              <a:buClr>
                <a:schemeClr val="dk1"/>
              </a:buClr>
              <a:buSzPct val="100000"/>
              <a:buNone/>
            </a:pPr>
            <a:r>
              <a:rPr lang="en-IN"/>
              <a:t> Enter two no:6 3</a:t>
            </a:r>
            <a:endParaRPr/>
          </a:p>
          <a:p>
            <a:pPr indent="0" lvl="0" marL="0" rtl="0" algn="l">
              <a:lnSpc>
                <a:spcPct val="90000"/>
              </a:lnSpc>
              <a:spcBef>
                <a:spcPts val="1000"/>
              </a:spcBef>
              <a:spcAft>
                <a:spcPts val="0"/>
              </a:spcAft>
              <a:buClr>
                <a:schemeClr val="dk1"/>
              </a:buClr>
              <a:buSzPct val="100000"/>
              <a:buNone/>
            </a:pPr>
            <a:r>
              <a:t/>
            </a:r>
            <a:endParaRPr/>
          </a:p>
          <a:p>
            <a:pPr indent="0" lvl="0" marL="0" rtl="0" algn="l">
              <a:lnSpc>
                <a:spcPct val="90000"/>
              </a:lnSpc>
              <a:spcBef>
                <a:spcPts val="1000"/>
              </a:spcBef>
              <a:spcAft>
                <a:spcPts val="0"/>
              </a:spcAft>
              <a:buClr>
                <a:schemeClr val="dk1"/>
              </a:buClr>
              <a:buSzPct val="100000"/>
              <a:buNone/>
            </a:pPr>
            <a:r>
              <a:rPr lang="en-IN"/>
              <a:t> Addition:9</a:t>
            </a:r>
            <a:endParaRPr/>
          </a:p>
          <a:p>
            <a:pPr indent="0" lvl="0" marL="0" rtl="0" algn="l">
              <a:lnSpc>
                <a:spcPct val="90000"/>
              </a:lnSpc>
              <a:spcBef>
                <a:spcPts val="1000"/>
              </a:spcBef>
              <a:spcAft>
                <a:spcPts val="0"/>
              </a:spcAft>
              <a:buClr>
                <a:schemeClr val="dk1"/>
              </a:buClr>
              <a:buSzPct val="100000"/>
              <a:buNone/>
            </a:pPr>
            <a:r>
              <a:rPr lang="en-IN"/>
              <a:t> substraction:3</a:t>
            </a:r>
            <a:endParaRPr/>
          </a:p>
          <a:p>
            <a:pPr indent="0" lvl="0" marL="0" rtl="0" algn="l">
              <a:lnSpc>
                <a:spcPct val="90000"/>
              </a:lnSpc>
              <a:spcBef>
                <a:spcPts val="1000"/>
              </a:spcBef>
              <a:spcAft>
                <a:spcPts val="0"/>
              </a:spcAft>
              <a:buClr>
                <a:schemeClr val="dk1"/>
              </a:buClr>
              <a:buSzPct val="100000"/>
              <a:buNone/>
            </a:pPr>
            <a:r>
              <a:rPr lang="en-IN"/>
              <a:t> multiplication:18</a:t>
            </a:r>
            <a:endParaRPr/>
          </a:p>
          <a:p>
            <a:pPr indent="0" lvl="0" marL="0" rtl="0" algn="l">
              <a:lnSpc>
                <a:spcPct val="90000"/>
              </a:lnSpc>
              <a:spcBef>
                <a:spcPts val="1000"/>
              </a:spcBef>
              <a:spcAft>
                <a:spcPts val="0"/>
              </a:spcAft>
              <a:buClr>
                <a:schemeClr val="dk1"/>
              </a:buClr>
              <a:buSzPct val="100000"/>
              <a:buNone/>
            </a:pPr>
            <a:r>
              <a:rPr lang="en-IN"/>
              <a:t> division:2</a:t>
            </a:r>
            <a:endParaRPr/>
          </a:p>
          <a:p>
            <a:pPr indent="0" lvl="0" marL="0" rtl="0" algn="l">
              <a:lnSpc>
                <a:spcPct val="90000"/>
              </a:lnSpc>
              <a:spcBef>
                <a:spcPts val="1000"/>
              </a:spcBef>
              <a:spcAft>
                <a:spcPts val="0"/>
              </a:spcAft>
              <a:buClr>
                <a:schemeClr val="dk1"/>
              </a:buClr>
              <a:buSzPct val="100000"/>
              <a:buNone/>
            </a:pPr>
            <a:r>
              <a:rPr lang="en-IN"/>
              <a:t> */</a:t>
            </a:r>
            <a:endParaRPr/>
          </a:p>
          <a:p>
            <a:pPr indent="0" lvl="0" marL="0" rtl="0" algn="l">
              <a:lnSpc>
                <a:spcPct val="90000"/>
              </a:lnSpc>
              <a:spcBef>
                <a:spcPts val="1000"/>
              </a:spcBef>
              <a:spcAft>
                <a:spcPts val="0"/>
              </a:spcAft>
              <a:buClr>
                <a:schemeClr val="dk1"/>
              </a:buClr>
              <a:buSzPct val="100000"/>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17"/>
          <p:cNvSpPr txBox="1"/>
          <p:nvPr>
            <p:ph type="title"/>
          </p:nvPr>
        </p:nvSpPr>
        <p:spPr>
          <a:xfrm>
            <a:off x="838200" y="384314"/>
            <a:ext cx="10515600" cy="72887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IN" sz="2000"/>
              <a:t>//WAP to swap two values using pointer</a:t>
            </a:r>
            <a:br>
              <a:rPr lang="en-IN"/>
            </a:br>
            <a:endParaRPr/>
          </a:p>
        </p:txBody>
      </p:sp>
      <p:sp>
        <p:nvSpPr>
          <p:cNvPr id="193" name="Google Shape;193;p17"/>
          <p:cNvSpPr txBox="1"/>
          <p:nvPr>
            <p:ph idx="1" type="body"/>
          </p:nvPr>
        </p:nvSpPr>
        <p:spPr>
          <a:xfrm>
            <a:off x="838200" y="980661"/>
            <a:ext cx="5181600" cy="5196302"/>
          </a:xfrm>
          <a:prstGeom prst="rect">
            <a:avLst/>
          </a:prstGeom>
          <a:noFill/>
          <a:ln>
            <a:noFill/>
          </a:ln>
        </p:spPr>
        <p:txBody>
          <a:bodyPr anchorCtr="0" anchor="t" bIns="45700" lIns="91425" spcFirstLastPara="1" rIns="91425" wrap="square" tIns="45700">
            <a:normAutofit fontScale="70000" lnSpcReduction="20000"/>
          </a:bodyPr>
          <a:lstStyle/>
          <a:p>
            <a:pPr indent="0" lvl="0" marL="0" rtl="0" algn="l">
              <a:lnSpc>
                <a:spcPct val="90000"/>
              </a:lnSpc>
              <a:spcBef>
                <a:spcPts val="0"/>
              </a:spcBef>
              <a:spcAft>
                <a:spcPts val="0"/>
              </a:spcAft>
              <a:buClr>
                <a:schemeClr val="dk1"/>
              </a:buClr>
              <a:buSzPct val="100000"/>
              <a:buNone/>
            </a:pPr>
            <a:r>
              <a:rPr lang="en-IN"/>
              <a:t>#include&lt;iostream.h&gt;</a:t>
            </a:r>
            <a:endParaRPr/>
          </a:p>
          <a:p>
            <a:pPr indent="0" lvl="0" marL="0" rtl="0" algn="l">
              <a:lnSpc>
                <a:spcPct val="90000"/>
              </a:lnSpc>
              <a:spcBef>
                <a:spcPts val="1000"/>
              </a:spcBef>
              <a:spcAft>
                <a:spcPts val="0"/>
              </a:spcAft>
              <a:buClr>
                <a:schemeClr val="dk1"/>
              </a:buClr>
              <a:buSzPct val="100000"/>
              <a:buNone/>
            </a:pPr>
            <a:r>
              <a:rPr lang="en-IN"/>
              <a:t>#include&lt;conio.h&gt;</a:t>
            </a:r>
            <a:endParaRPr/>
          </a:p>
          <a:p>
            <a:pPr indent="0" lvl="0" marL="0" rtl="0" algn="l">
              <a:lnSpc>
                <a:spcPct val="90000"/>
              </a:lnSpc>
              <a:spcBef>
                <a:spcPts val="1000"/>
              </a:spcBef>
              <a:spcAft>
                <a:spcPts val="0"/>
              </a:spcAft>
              <a:buClr>
                <a:schemeClr val="dk1"/>
              </a:buClr>
              <a:buSzPct val="100000"/>
              <a:buNone/>
            </a:pPr>
            <a:r>
              <a:rPr lang="en-IN"/>
              <a:t>void main()</a:t>
            </a:r>
            <a:endParaRPr/>
          </a:p>
          <a:p>
            <a:pPr indent="0" lvl="0" marL="0" rtl="0" algn="l">
              <a:lnSpc>
                <a:spcPct val="90000"/>
              </a:lnSpc>
              <a:spcBef>
                <a:spcPts val="1000"/>
              </a:spcBef>
              <a:spcAft>
                <a:spcPts val="0"/>
              </a:spcAft>
              <a:buClr>
                <a:schemeClr val="dk1"/>
              </a:buClr>
              <a:buSzPct val="100000"/>
              <a:buNone/>
            </a:pPr>
            <a:r>
              <a:rPr lang="en-IN"/>
              <a:t>{</a:t>
            </a:r>
            <a:endParaRPr/>
          </a:p>
          <a:p>
            <a:pPr indent="0" lvl="0" marL="0" rtl="0" algn="l">
              <a:lnSpc>
                <a:spcPct val="90000"/>
              </a:lnSpc>
              <a:spcBef>
                <a:spcPts val="1000"/>
              </a:spcBef>
              <a:spcAft>
                <a:spcPts val="0"/>
              </a:spcAft>
              <a:buClr>
                <a:schemeClr val="dk1"/>
              </a:buClr>
              <a:buSzPct val="100000"/>
              <a:buNone/>
            </a:pPr>
            <a:r>
              <a:rPr lang="en-IN"/>
              <a:t>clrscr();</a:t>
            </a:r>
            <a:endParaRPr/>
          </a:p>
          <a:p>
            <a:pPr indent="0" lvl="0" marL="0" rtl="0" algn="l">
              <a:lnSpc>
                <a:spcPct val="90000"/>
              </a:lnSpc>
              <a:spcBef>
                <a:spcPts val="1000"/>
              </a:spcBef>
              <a:spcAft>
                <a:spcPts val="0"/>
              </a:spcAft>
              <a:buClr>
                <a:schemeClr val="dk1"/>
              </a:buClr>
              <a:buSzPct val="100000"/>
              <a:buNone/>
            </a:pPr>
            <a:r>
              <a:rPr lang="en-IN"/>
              <a:t>int n1,n2,*p1,*p2,*p3;</a:t>
            </a:r>
            <a:endParaRPr/>
          </a:p>
          <a:p>
            <a:pPr indent="0" lvl="0" marL="0" rtl="0" algn="l">
              <a:lnSpc>
                <a:spcPct val="90000"/>
              </a:lnSpc>
              <a:spcBef>
                <a:spcPts val="1000"/>
              </a:spcBef>
              <a:spcAft>
                <a:spcPts val="0"/>
              </a:spcAft>
              <a:buClr>
                <a:schemeClr val="dk1"/>
              </a:buClr>
              <a:buSzPct val="100000"/>
              <a:buNone/>
            </a:pPr>
            <a:r>
              <a:rPr lang="en-IN"/>
              <a:t>p1=&amp;n1;</a:t>
            </a:r>
            <a:endParaRPr/>
          </a:p>
          <a:p>
            <a:pPr indent="0" lvl="0" marL="0" rtl="0" algn="l">
              <a:lnSpc>
                <a:spcPct val="90000"/>
              </a:lnSpc>
              <a:spcBef>
                <a:spcPts val="1000"/>
              </a:spcBef>
              <a:spcAft>
                <a:spcPts val="0"/>
              </a:spcAft>
              <a:buClr>
                <a:schemeClr val="dk1"/>
              </a:buClr>
              <a:buSzPct val="100000"/>
              <a:buNone/>
            </a:pPr>
            <a:r>
              <a:rPr lang="en-IN"/>
              <a:t>p2=&amp;n2;</a:t>
            </a:r>
            <a:endParaRPr/>
          </a:p>
          <a:p>
            <a:pPr indent="0" lvl="0" marL="0" rtl="0" algn="l">
              <a:lnSpc>
                <a:spcPct val="90000"/>
              </a:lnSpc>
              <a:spcBef>
                <a:spcPts val="1000"/>
              </a:spcBef>
              <a:spcAft>
                <a:spcPts val="0"/>
              </a:spcAft>
              <a:buClr>
                <a:schemeClr val="dk1"/>
              </a:buClr>
              <a:buSzPct val="100000"/>
              <a:buNone/>
            </a:pPr>
            <a:r>
              <a:t/>
            </a:r>
            <a:endParaRPr/>
          </a:p>
          <a:p>
            <a:pPr indent="0" lvl="0" marL="0" rtl="0" algn="l">
              <a:lnSpc>
                <a:spcPct val="90000"/>
              </a:lnSpc>
              <a:spcBef>
                <a:spcPts val="1000"/>
              </a:spcBef>
              <a:spcAft>
                <a:spcPts val="0"/>
              </a:spcAft>
              <a:buClr>
                <a:schemeClr val="dk1"/>
              </a:buClr>
              <a:buSzPct val="100000"/>
              <a:buNone/>
            </a:pPr>
            <a:r>
              <a:rPr lang="en-IN"/>
              <a:t>cout&lt;&lt;"\n Enter two no:";</a:t>
            </a:r>
            <a:endParaRPr/>
          </a:p>
          <a:p>
            <a:pPr indent="0" lvl="0" marL="0" rtl="0" algn="l">
              <a:lnSpc>
                <a:spcPct val="90000"/>
              </a:lnSpc>
              <a:spcBef>
                <a:spcPts val="1000"/>
              </a:spcBef>
              <a:spcAft>
                <a:spcPts val="0"/>
              </a:spcAft>
              <a:buClr>
                <a:schemeClr val="dk1"/>
              </a:buClr>
              <a:buSzPct val="100000"/>
              <a:buNone/>
            </a:pPr>
            <a:r>
              <a:rPr lang="en-IN"/>
              <a:t>cin&gt;&gt;*p1&gt;&gt;*p2;</a:t>
            </a:r>
            <a:endParaRPr/>
          </a:p>
          <a:p>
            <a:pPr indent="0" lvl="0" marL="0" rtl="0" algn="l">
              <a:lnSpc>
                <a:spcPct val="90000"/>
              </a:lnSpc>
              <a:spcBef>
                <a:spcPts val="1000"/>
              </a:spcBef>
              <a:spcAft>
                <a:spcPts val="0"/>
              </a:spcAft>
              <a:buClr>
                <a:schemeClr val="dk1"/>
              </a:buClr>
              <a:buSzPct val="100000"/>
              <a:buNone/>
            </a:pPr>
            <a:r>
              <a:rPr lang="en-IN"/>
              <a:t>cout&lt;&lt;"\n Before swapping:"&lt;&lt;*p1&lt;&lt;"\t"&lt;&lt; *p2;</a:t>
            </a:r>
            <a:endParaRPr/>
          </a:p>
          <a:p>
            <a:pPr indent="0" lvl="0" marL="0" rtl="0" algn="l">
              <a:lnSpc>
                <a:spcPct val="90000"/>
              </a:lnSpc>
              <a:spcBef>
                <a:spcPts val="1000"/>
              </a:spcBef>
              <a:spcAft>
                <a:spcPts val="0"/>
              </a:spcAft>
              <a:buClr>
                <a:schemeClr val="dk1"/>
              </a:buClr>
              <a:buSzPct val="100000"/>
              <a:buNone/>
            </a:pPr>
            <a:r>
              <a:t/>
            </a:r>
            <a:endParaRPr/>
          </a:p>
        </p:txBody>
      </p:sp>
      <p:sp>
        <p:nvSpPr>
          <p:cNvPr id="194" name="Google Shape;194;p17"/>
          <p:cNvSpPr txBox="1"/>
          <p:nvPr>
            <p:ph idx="2" type="body"/>
          </p:nvPr>
        </p:nvSpPr>
        <p:spPr>
          <a:xfrm>
            <a:off x="6172200" y="980661"/>
            <a:ext cx="5181600" cy="5196302"/>
          </a:xfrm>
          <a:prstGeom prst="rect">
            <a:avLst/>
          </a:prstGeom>
          <a:noFill/>
          <a:ln>
            <a:noFill/>
          </a:ln>
        </p:spPr>
        <p:txBody>
          <a:bodyPr anchorCtr="0" anchor="t" bIns="45700" lIns="91425" spcFirstLastPara="1" rIns="91425" wrap="square" tIns="45700">
            <a:normAutofit fontScale="70000" lnSpcReduction="20000"/>
          </a:bodyPr>
          <a:lstStyle/>
          <a:p>
            <a:pPr indent="0" lvl="0" marL="0" rtl="0" algn="l">
              <a:lnSpc>
                <a:spcPct val="90000"/>
              </a:lnSpc>
              <a:spcBef>
                <a:spcPts val="0"/>
              </a:spcBef>
              <a:spcAft>
                <a:spcPts val="0"/>
              </a:spcAft>
              <a:buClr>
                <a:schemeClr val="dk1"/>
              </a:buClr>
              <a:buSzPct val="100000"/>
              <a:buNone/>
            </a:pPr>
            <a:r>
              <a:rPr lang="en-IN"/>
              <a:t>*p3=*p1;</a:t>
            </a:r>
            <a:endParaRPr/>
          </a:p>
          <a:p>
            <a:pPr indent="0" lvl="0" marL="0" rtl="0" algn="l">
              <a:lnSpc>
                <a:spcPct val="90000"/>
              </a:lnSpc>
              <a:spcBef>
                <a:spcPts val="1000"/>
              </a:spcBef>
              <a:spcAft>
                <a:spcPts val="0"/>
              </a:spcAft>
              <a:buClr>
                <a:schemeClr val="dk1"/>
              </a:buClr>
              <a:buSzPct val="100000"/>
              <a:buNone/>
            </a:pPr>
            <a:r>
              <a:rPr lang="en-IN"/>
              <a:t>*p1=*p2;</a:t>
            </a:r>
            <a:endParaRPr/>
          </a:p>
          <a:p>
            <a:pPr indent="0" lvl="0" marL="0" rtl="0" algn="l">
              <a:lnSpc>
                <a:spcPct val="90000"/>
              </a:lnSpc>
              <a:spcBef>
                <a:spcPts val="1000"/>
              </a:spcBef>
              <a:spcAft>
                <a:spcPts val="0"/>
              </a:spcAft>
              <a:buClr>
                <a:schemeClr val="dk1"/>
              </a:buClr>
              <a:buSzPct val="100000"/>
              <a:buNone/>
            </a:pPr>
            <a:r>
              <a:rPr lang="en-IN"/>
              <a:t>*p2=*p3;</a:t>
            </a:r>
            <a:endParaRPr/>
          </a:p>
          <a:p>
            <a:pPr indent="0" lvl="0" marL="0" rtl="0" algn="l">
              <a:lnSpc>
                <a:spcPct val="90000"/>
              </a:lnSpc>
              <a:spcBef>
                <a:spcPts val="1000"/>
              </a:spcBef>
              <a:spcAft>
                <a:spcPts val="0"/>
              </a:spcAft>
              <a:buClr>
                <a:schemeClr val="dk1"/>
              </a:buClr>
              <a:buSzPct val="100000"/>
              <a:buNone/>
            </a:pPr>
            <a:r>
              <a:rPr lang="en-IN"/>
              <a:t>cout&lt;&lt;"\n After swapping:"&lt;&lt;*p1&lt;&lt;"\t"&lt;&lt; *p2;</a:t>
            </a:r>
            <a:endParaRPr/>
          </a:p>
          <a:p>
            <a:pPr indent="0" lvl="0" marL="0" rtl="0" algn="l">
              <a:lnSpc>
                <a:spcPct val="90000"/>
              </a:lnSpc>
              <a:spcBef>
                <a:spcPts val="1000"/>
              </a:spcBef>
              <a:spcAft>
                <a:spcPts val="0"/>
              </a:spcAft>
              <a:buClr>
                <a:schemeClr val="dk1"/>
              </a:buClr>
              <a:buSzPct val="100000"/>
              <a:buNone/>
            </a:pPr>
            <a:r>
              <a:rPr lang="en-IN"/>
              <a:t>getch();</a:t>
            </a:r>
            <a:endParaRPr/>
          </a:p>
          <a:p>
            <a:pPr indent="0" lvl="0" marL="0" rtl="0" algn="l">
              <a:lnSpc>
                <a:spcPct val="90000"/>
              </a:lnSpc>
              <a:spcBef>
                <a:spcPts val="1000"/>
              </a:spcBef>
              <a:spcAft>
                <a:spcPts val="0"/>
              </a:spcAft>
              <a:buClr>
                <a:schemeClr val="dk1"/>
              </a:buClr>
              <a:buSzPct val="100000"/>
              <a:buNone/>
            </a:pPr>
            <a:r>
              <a:rPr lang="en-IN"/>
              <a:t>}</a:t>
            </a:r>
            <a:endParaRPr/>
          </a:p>
          <a:p>
            <a:pPr indent="0" lvl="0" marL="0" rtl="0" algn="l">
              <a:lnSpc>
                <a:spcPct val="90000"/>
              </a:lnSpc>
              <a:spcBef>
                <a:spcPts val="1000"/>
              </a:spcBef>
              <a:spcAft>
                <a:spcPts val="0"/>
              </a:spcAft>
              <a:buClr>
                <a:schemeClr val="dk1"/>
              </a:buClr>
              <a:buSzPct val="100000"/>
              <a:buNone/>
            </a:pPr>
            <a:r>
              <a:t/>
            </a:r>
            <a:endParaRPr/>
          </a:p>
          <a:p>
            <a:pPr indent="0" lvl="0" marL="0" rtl="0" algn="l">
              <a:lnSpc>
                <a:spcPct val="90000"/>
              </a:lnSpc>
              <a:spcBef>
                <a:spcPts val="1000"/>
              </a:spcBef>
              <a:spcAft>
                <a:spcPts val="0"/>
              </a:spcAft>
              <a:buClr>
                <a:schemeClr val="dk1"/>
              </a:buClr>
              <a:buSzPct val="100000"/>
              <a:buNone/>
            </a:pPr>
            <a:r>
              <a:rPr lang="en-IN"/>
              <a:t>/* Output:</a:t>
            </a:r>
            <a:endParaRPr/>
          </a:p>
          <a:p>
            <a:pPr indent="0" lvl="0" marL="0" rtl="0" algn="l">
              <a:lnSpc>
                <a:spcPct val="90000"/>
              </a:lnSpc>
              <a:spcBef>
                <a:spcPts val="1000"/>
              </a:spcBef>
              <a:spcAft>
                <a:spcPts val="0"/>
              </a:spcAft>
              <a:buClr>
                <a:schemeClr val="dk1"/>
              </a:buClr>
              <a:buSzPct val="100000"/>
              <a:buNone/>
            </a:pPr>
            <a:r>
              <a:t/>
            </a:r>
            <a:endParaRPr/>
          </a:p>
          <a:p>
            <a:pPr indent="0" lvl="0" marL="0" rtl="0" algn="l">
              <a:lnSpc>
                <a:spcPct val="90000"/>
              </a:lnSpc>
              <a:spcBef>
                <a:spcPts val="1000"/>
              </a:spcBef>
              <a:spcAft>
                <a:spcPts val="0"/>
              </a:spcAft>
              <a:buClr>
                <a:schemeClr val="dk1"/>
              </a:buClr>
              <a:buSzPct val="100000"/>
              <a:buNone/>
            </a:pPr>
            <a:r>
              <a:rPr lang="en-IN"/>
              <a:t> Enter two no:6 8</a:t>
            </a:r>
            <a:endParaRPr/>
          </a:p>
          <a:p>
            <a:pPr indent="0" lvl="0" marL="0" rtl="0" algn="l">
              <a:lnSpc>
                <a:spcPct val="90000"/>
              </a:lnSpc>
              <a:spcBef>
                <a:spcPts val="1000"/>
              </a:spcBef>
              <a:spcAft>
                <a:spcPts val="0"/>
              </a:spcAft>
              <a:buClr>
                <a:schemeClr val="dk1"/>
              </a:buClr>
              <a:buSzPct val="100000"/>
              <a:buNone/>
            </a:pPr>
            <a:r>
              <a:t/>
            </a:r>
            <a:endParaRPr/>
          </a:p>
          <a:p>
            <a:pPr indent="0" lvl="0" marL="0" rtl="0" algn="l">
              <a:lnSpc>
                <a:spcPct val="90000"/>
              </a:lnSpc>
              <a:spcBef>
                <a:spcPts val="1000"/>
              </a:spcBef>
              <a:spcAft>
                <a:spcPts val="0"/>
              </a:spcAft>
              <a:buClr>
                <a:schemeClr val="dk1"/>
              </a:buClr>
              <a:buSzPct val="100000"/>
              <a:buNone/>
            </a:pPr>
            <a:r>
              <a:rPr lang="en-IN"/>
              <a:t> Before swapping:6      8</a:t>
            </a:r>
            <a:endParaRPr/>
          </a:p>
          <a:p>
            <a:pPr indent="0" lvl="0" marL="0" rtl="0" algn="l">
              <a:lnSpc>
                <a:spcPct val="90000"/>
              </a:lnSpc>
              <a:spcBef>
                <a:spcPts val="1000"/>
              </a:spcBef>
              <a:spcAft>
                <a:spcPts val="0"/>
              </a:spcAft>
              <a:buClr>
                <a:schemeClr val="dk1"/>
              </a:buClr>
              <a:buSzPct val="100000"/>
              <a:buNone/>
            </a:pPr>
            <a:r>
              <a:rPr lang="en-IN"/>
              <a:t> After swapping:8       6</a:t>
            </a:r>
            <a:endParaRPr/>
          </a:p>
          <a:p>
            <a:pPr indent="0" lvl="0" marL="0" rtl="0" algn="l">
              <a:lnSpc>
                <a:spcPct val="90000"/>
              </a:lnSpc>
              <a:spcBef>
                <a:spcPts val="1000"/>
              </a:spcBef>
              <a:spcAft>
                <a:spcPts val="0"/>
              </a:spcAft>
              <a:buClr>
                <a:schemeClr val="dk1"/>
              </a:buClr>
              <a:buSzPct val="100000"/>
              <a:buNone/>
            </a:pPr>
            <a:r>
              <a:t/>
            </a:r>
            <a:endParaRPr/>
          </a:p>
          <a:p>
            <a:pPr indent="0" lvl="0" marL="0" rtl="0" algn="l">
              <a:lnSpc>
                <a:spcPct val="90000"/>
              </a:lnSpc>
              <a:spcBef>
                <a:spcPts val="1000"/>
              </a:spcBef>
              <a:spcAft>
                <a:spcPts val="0"/>
              </a:spcAft>
              <a:buClr>
                <a:schemeClr val="dk1"/>
              </a:buClr>
              <a:buSzPct val="100000"/>
              <a:buNone/>
            </a:pPr>
            <a:r>
              <a:rPr lang="en-IN"/>
              <a:t> */</a:t>
            </a:r>
            <a:endParaRPr/>
          </a:p>
          <a:p>
            <a:pPr indent="0" lvl="0" marL="0" rtl="0" algn="l">
              <a:lnSpc>
                <a:spcPct val="90000"/>
              </a:lnSpc>
              <a:spcBef>
                <a:spcPts val="1000"/>
              </a:spcBef>
              <a:spcAft>
                <a:spcPts val="0"/>
              </a:spcAft>
              <a:buClr>
                <a:schemeClr val="dk1"/>
              </a:buClr>
              <a:buSzPct val="100000"/>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18"/>
          <p:cNvSpPr txBox="1"/>
          <p:nvPr>
            <p:ph type="title"/>
          </p:nvPr>
        </p:nvSpPr>
        <p:spPr>
          <a:xfrm>
            <a:off x="838200" y="365126"/>
            <a:ext cx="10515600" cy="628788"/>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IN" sz="2000"/>
              <a:t>//WAP to demostrate increment and decrement operators using pointer</a:t>
            </a:r>
            <a:br>
              <a:rPr lang="en-IN" sz="2000"/>
            </a:br>
            <a:endParaRPr sz="2000"/>
          </a:p>
        </p:txBody>
      </p:sp>
      <p:sp>
        <p:nvSpPr>
          <p:cNvPr id="200" name="Google Shape;200;p18"/>
          <p:cNvSpPr txBox="1"/>
          <p:nvPr>
            <p:ph idx="1" type="body"/>
          </p:nvPr>
        </p:nvSpPr>
        <p:spPr>
          <a:xfrm>
            <a:off x="838200" y="993914"/>
            <a:ext cx="5181600" cy="5183049"/>
          </a:xfrm>
          <a:prstGeom prst="rect">
            <a:avLst/>
          </a:prstGeom>
          <a:noFill/>
          <a:ln>
            <a:noFill/>
          </a:ln>
        </p:spPr>
        <p:txBody>
          <a:bodyPr anchorCtr="0" anchor="t" bIns="45700" lIns="91425" spcFirstLastPara="1" rIns="91425" wrap="square" tIns="45700">
            <a:normAutofit fontScale="62500" lnSpcReduction="20000"/>
          </a:bodyPr>
          <a:lstStyle/>
          <a:p>
            <a:pPr indent="0" lvl="0" marL="0" rtl="0" algn="l">
              <a:lnSpc>
                <a:spcPct val="90000"/>
              </a:lnSpc>
              <a:spcBef>
                <a:spcPts val="0"/>
              </a:spcBef>
              <a:spcAft>
                <a:spcPts val="0"/>
              </a:spcAft>
              <a:buClr>
                <a:schemeClr val="dk1"/>
              </a:buClr>
              <a:buSzPct val="100000"/>
              <a:buNone/>
            </a:pPr>
            <a:r>
              <a:rPr lang="en-IN"/>
              <a:t>#include&lt;iostream.h&gt;</a:t>
            </a:r>
            <a:endParaRPr/>
          </a:p>
          <a:p>
            <a:pPr indent="0" lvl="0" marL="0" rtl="0" algn="l">
              <a:lnSpc>
                <a:spcPct val="90000"/>
              </a:lnSpc>
              <a:spcBef>
                <a:spcPts val="1000"/>
              </a:spcBef>
              <a:spcAft>
                <a:spcPts val="0"/>
              </a:spcAft>
              <a:buClr>
                <a:schemeClr val="dk1"/>
              </a:buClr>
              <a:buSzPct val="100000"/>
              <a:buNone/>
            </a:pPr>
            <a:r>
              <a:rPr lang="en-IN"/>
              <a:t>#include&lt;conio.h&gt;</a:t>
            </a:r>
            <a:endParaRPr/>
          </a:p>
          <a:p>
            <a:pPr indent="0" lvl="0" marL="0" rtl="0" algn="l">
              <a:lnSpc>
                <a:spcPct val="90000"/>
              </a:lnSpc>
              <a:spcBef>
                <a:spcPts val="1000"/>
              </a:spcBef>
              <a:spcAft>
                <a:spcPts val="0"/>
              </a:spcAft>
              <a:buClr>
                <a:schemeClr val="dk1"/>
              </a:buClr>
              <a:buSzPct val="100000"/>
              <a:buNone/>
            </a:pPr>
            <a:r>
              <a:rPr lang="en-IN"/>
              <a:t>void main()</a:t>
            </a:r>
            <a:endParaRPr/>
          </a:p>
          <a:p>
            <a:pPr indent="0" lvl="0" marL="0" rtl="0" algn="l">
              <a:lnSpc>
                <a:spcPct val="90000"/>
              </a:lnSpc>
              <a:spcBef>
                <a:spcPts val="1000"/>
              </a:spcBef>
              <a:spcAft>
                <a:spcPts val="0"/>
              </a:spcAft>
              <a:buClr>
                <a:schemeClr val="dk1"/>
              </a:buClr>
              <a:buSzPct val="100000"/>
              <a:buNone/>
            </a:pPr>
            <a:r>
              <a:rPr lang="en-IN"/>
              <a:t>{</a:t>
            </a:r>
            <a:endParaRPr/>
          </a:p>
          <a:p>
            <a:pPr indent="0" lvl="0" marL="0" rtl="0" algn="l">
              <a:lnSpc>
                <a:spcPct val="90000"/>
              </a:lnSpc>
              <a:spcBef>
                <a:spcPts val="1000"/>
              </a:spcBef>
              <a:spcAft>
                <a:spcPts val="0"/>
              </a:spcAft>
              <a:buClr>
                <a:schemeClr val="dk1"/>
              </a:buClr>
              <a:buSzPct val="100000"/>
              <a:buNone/>
            </a:pPr>
            <a:r>
              <a:rPr lang="en-IN"/>
              <a:t>clrscr();</a:t>
            </a:r>
            <a:endParaRPr/>
          </a:p>
          <a:p>
            <a:pPr indent="0" lvl="0" marL="0" rtl="0" algn="l">
              <a:lnSpc>
                <a:spcPct val="90000"/>
              </a:lnSpc>
              <a:spcBef>
                <a:spcPts val="1000"/>
              </a:spcBef>
              <a:spcAft>
                <a:spcPts val="0"/>
              </a:spcAft>
              <a:buClr>
                <a:schemeClr val="dk1"/>
              </a:buClr>
              <a:buSzPct val="100000"/>
              <a:buNone/>
            </a:pPr>
            <a:r>
              <a:rPr lang="en-IN"/>
              <a:t>int a,*a1;</a:t>
            </a:r>
            <a:endParaRPr/>
          </a:p>
          <a:p>
            <a:pPr indent="0" lvl="0" marL="0" rtl="0" algn="l">
              <a:lnSpc>
                <a:spcPct val="90000"/>
              </a:lnSpc>
              <a:spcBef>
                <a:spcPts val="1000"/>
              </a:spcBef>
              <a:spcAft>
                <a:spcPts val="0"/>
              </a:spcAft>
              <a:buClr>
                <a:schemeClr val="dk1"/>
              </a:buClr>
              <a:buSzPct val="100000"/>
              <a:buNone/>
            </a:pPr>
            <a:r>
              <a:rPr lang="en-IN"/>
              <a:t>float b,*b1;</a:t>
            </a:r>
            <a:endParaRPr/>
          </a:p>
          <a:p>
            <a:pPr indent="0" lvl="0" marL="0" rtl="0" algn="l">
              <a:lnSpc>
                <a:spcPct val="90000"/>
              </a:lnSpc>
              <a:spcBef>
                <a:spcPts val="1000"/>
              </a:spcBef>
              <a:spcAft>
                <a:spcPts val="0"/>
              </a:spcAft>
              <a:buClr>
                <a:schemeClr val="dk1"/>
              </a:buClr>
              <a:buSzPct val="100000"/>
              <a:buNone/>
            </a:pPr>
            <a:r>
              <a:rPr lang="en-IN"/>
              <a:t>a1=&amp;a;</a:t>
            </a:r>
            <a:endParaRPr/>
          </a:p>
          <a:p>
            <a:pPr indent="0" lvl="0" marL="0" rtl="0" algn="l">
              <a:lnSpc>
                <a:spcPct val="90000"/>
              </a:lnSpc>
              <a:spcBef>
                <a:spcPts val="1000"/>
              </a:spcBef>
              <a:spcAft>
                <a:spcPts val="0"/>
              </a:spcAft>
              <a:buClr>
                <a:schemeClr val="dk1"/>
              </a:buClr>
              <a:buSzPct val="100000"/>
              <a:buNone/>
            </a:pPr>
            <a:r>
              <a:rPr lang="en-IN"/>
              <a:t>b1=&amp;b;</a:t>
            </a:r>
            <a:endParaRPr/>
          </a:p>
          <a:p>
            <a:pPr indent="0" lvl="0" marL="0" rtl="0" algn="l">
              <a:lnSpc>
                <a:spcPct val="90000"/>
              </a:lnSpc>
              <a:spcBef>
                <a:spcPts val="1000"/>
              </a:spcBef>
              <a:spcAft>
                <a:spcPts val="0"/>
              </a:spcAft>
              <a:buClr>
                <a:schemeClr val="dk1"/>
              </a:buClr>
              <a:buSzPct val="100000"/>
              <a:buNone/>
            </a:pPr>
            <a:r>
              <a:t/>
            </a:r>
            <a:endParaRPr/>
          </a:p>
          <a:p>
            <a:pPr indent="0" lvl="0" marL="0" rtl="0" algn="l">
              <a:lnSpc>
                <a:spcPct val="90000"/>
              </a:lnSpc>
              <a:spcBef>
                <a:spcPts val="1000"/>
              </a:spcBef>
              <a:spcAft>
                <a:spcPts val="0"/>
              </a:spcAft>
              <a:buClr>
                <a:schemeClr val="dk1"/>
              </a:buClr>
              <a:buSzPct val="100000"/>
              <a:buNone/>
            </a:pPr>
            <a:r>
              <a:rPr lang="en-IN"/>
              <a:t>cout&lt;&lt;a1&lt;&lt;endl&lt;&lt;b1&lt;&lt;endl;</a:t>
            </a:r>
            <a:endParaRPr/>
          </a:p>
          <a:p>
            <a:pPr indent="0" lvl="0" marL="0" rtl="0" algn="l">
              <a:lnSpc>
                <a:spcPct val="90000"/>
              </a:lnSpc>
              <a:spcBef>
                <a:spcPts val="1000"/>
              </a:spcBef>
              <a:spcAft>
                <a:spcPts val="0"/>
              </a:spcAft>
              <a:buClr>
                <a:schemeClr val="dk1"/>
              </a:buClr>
              <a:buSzPct val="100000"/>
              <a:buNone/>
            </a:pPr>
            <a:r>
              <a:rPr lang="en-IN"/>
              <a:t>a1++;</a:t>
            </a:r>
            <a:endParaRPr/>
          </a:p>
          <a:p>
            <a:pPr indent="0" lvl="0" marL="0" rtl="0" algn="l">
              <a:lnSpc>
                <a:spcPct val="90000"/>
              </a:lnSpc>
              <a:spcBef>
                <a:spcPts val="1000"/>
              </a:spcBef>
              <a:spcAft>
                <a:spcPts val="0"/>
              </a:spcAft>
              <a:buClr>
                <a:schemeClr val="dk1"/>
              </a:buClr>
              <a:buSzPct val="100000"/>
              <a:buNone/>
            </a:pPr>
            <a:r>
              <a:rPr lang="en-IN"/>
              <a:t>b1++;</a:t>
            </a:r>
            <a:endParaRPr/>
          </a:p>
          <a:p>
            <a:pPr indent="0" lvl="0" marL="0" rtl="0" algn="l">
              <a:lnSpc>
                <a:spcPct val="90000"/>
              </a:lnSpc>
              <a:spcBef>
                <a:spcPts val="1000"/>
              </a:spcBef>
              <a:spcAft>
                <a:spcPts val="0"/>
              </a:spcAft>
              <a:buClr>
                <a:schemeClr val="dk1"/>
              </a:buClr>
              <a:buSzPct val="100000"/>
              <a:buNone/>
            </a:pPr>
            <a:r>
              <a:rPr lang="en-IN"/>
              <a:t>cout&lt;&lt;a1&lt;&lt;endl&lt;&lt;b1&lt;&lt;endl;</a:t>
            </a:r>
            <a:endParaRPr/>
          </a:p>
          <a:p>
            <a:pPr indent="0" lvl="0" marL="0" rtl="0" algn="l">
              <a:lnSpc>
                <a:spcPct val="90000"/>
              </a:lnSpc>
              <a:spcBef>
                <a:spcPts val="1000"/>
              </a:spcBef>
              <a:spcAft>
                <a:spcPts val="0"/>
              </a:spcAft>
              <a:buClr>
                <a:schemeClr val="dk1"/>
              </a:buClr>
              <a:buSzPct val="100000"/>
              <a:buNone/>
            </a:pPr>
            <a:r>
              <a:rPr lang="en-IN"/>
              <a:t>getch();</a:t>
            </a:r>
            <a:endParaRPr/>
          </a:p>
          <a:p>
            <a:pPr indent="0" lvl="0" marL="0" rtl="0" algn="l">
              <a:lnSpc>
                <a:spcPct val="90000"/>
              </a:lnSpc>
              <a:spcBef>
                <a:spcPts val="1000"/>
              </a:spcBef>
              <a:spcAft>
                <a:spcPts val="0"/>
              </a:spcAft>
              <a:buClr>
                <a:schemeClr val="dk1"/>
              </a:buClr>
              <a:buSzPct val="100000"/>
              <a:buNone/>
            </a:pPr>
            <a:r>
              <a:rPr lang="en-IN"/>
              <a:t>}</a:t>
            </a:r>
            <a:endParaRPr/>
          </a:p>
          <a:p>
            <a:pPr indent="0" lvl="0" marL="0" rtl="0" algn="l">
              <a:lnSpc>
                <a:spcPct val="90000"/>
              </a:lnSpc>
              <a:spcBef>
                <a:spcPts val="1000"/>
              </a:spcBef>
              <a:spcAft>
                <a:spcPts val="0"/>
              </a:spcAft>
              <a:buClr>
                <a:schemeClr val="dk1"/>
              </a:buClr>
              <a:buSzPct val="100000"/>
              <a:buNone/>
            </a:pPr>
            <a:r>
              <a:t/>
            </a:r>
            <a:endParaRPr/>
          </a:p>
        </p:txBody>
      </p:sp>
      <p:sp>
        <p:nvSpPr>
          <p:cNvPr id="201" name="Google Shape;201;p18"/>
          <p:cNvSpPr txBox="1"/>
          <p:nvPr>
            <p:ph idx="2" type="body"/>
          </p:nvPr>
        </p:nvSpPr>
        <p:spPr>
          <a:xfrm>
            <a:off x="6172200" y="993914"/>
            <a:ext cx="5181600" cy="5183049"/>
          </a:xfrm>
          <a:prstGeom prst="rect">
            <a:avLst/>
          </a:prstGeom>
          <a:noFill/>
          <a:ln>
            <a:noFill/>
          </a:ln>
        </p:spPr>
        <p:txBody>
          <a:bodyPr anchorCtr="0" anchor="t" bIns="45700" lIns="91425" spcFirstLastPara="1" rIns="91425" wrap="square" tIns="45700">
            <a:normAutofit fontScale="62500" lnSpcReduction="20000"/>
          </a:bodyPr>
          <a:lstStyle/>
          <a:p>
            <a:pPr indent="0" lvl="0" marL="0" rtl="0" algn="l">
              <a:lnSpc>
                <a:spcPct val="90000"/>
              </a:lnSpc>
              <a:spcBef>
                <a:spcPts val="0"/>
              </a:spcBef>
              <a:spcAft>
                <a:spcPts val="0"/>
              </a:spcAft>
              <a:buClr>
                <a:schemeClr val="dk1"/>
              </a:buClr>
              <a:buSzPct val="100000"/>
              <a:buNone/>
            </a:pPr>
            <a:r>
              <a:rPr lang="en-IN"/>
              <a:t>/* Output:</a:t>
            </a:r>
            <a:endParaRPr/>
          </a:p>
          <a:p>
            <a:pPr indent="0" lvl="0" marL="0" rtl="0" algn="l">
              <a:lnSpc>
                <a:spcPct val="90000"/>
              </a:lnSpc>
              <a:spcBef>
                <a:spcPts val="1000"/>
              </a:spcBef>
              <a:spcAft>
                <a:spcPts val="0"/>
              </a:spcAft>
              <a:buClr>
                <a:schemeClr val="dk1"/>
              </a:buClr>
              <a:buSzPct val="100000"/>
              <a:buNone/>
            </a:pPr>
            <a:r>
              <a:t/>
            </a:r>
            <a:endParaRPr/>
          </a:p>
          <a:p>
            <a:pPr indent="0" lvl="0" marL="0" rtl="0" algn="l">
              <a:lnSpc>
                <a:spcPct val="90000"/>
              </a:lnSpc>
              <a:spcBef>
                <a:spcPts val="1000"/>
              </a:spcBef>
              <a:spcAft>
                <a:spcPts val="0"/>
              </a:spcAft>
              <a:buClr>
                <a:schemeClr val="dk1"/>
              </a:buClr>
              <a:buSzPct val="100000"/>
              <a:buNone/>
            </a:pPr>
            <a:r>
              <a:rPr lang="en-IN"/>
              <a:t>0x8f5bfff4</a:t>
            </a:r>
            <a:endParaRPr/>
          </a:p>
          <a:p>
            <a:pPr indent="0" lvl="0" marL="0" rtl="0" algn="l">
              <a:lnSpc>
                <a:spcPct val="90000"/>
              </a:lnSpc>
              <a:spcBef>
                <a:spcPts val="1000"/>
              </a:spcBef>
              <a:spcAft>
                <a:spcPts val="0"/>
              </a:spcAft>
              <a:buClr>
                <a:schemeClr val="dk1"/>
              </a:buClr>
              <a:buSzPct val="100000"/>
              <a:buNone/>
            </a:pPr>
            <a:r>
              <a:rPr lang="en-IN"/>
              <a:t>0x8f5bfff0                                                                      </a:t>
            </a:r>
            <a:endParaRPr/>
          </a:p>
          <a:p>
            <a:pPr indent="0" lvl="0" marL="0" rtl="0" algn="l">
              <a:lnSpc>
                <a:spcPct val="90000"/>
              </a:lnSpc>
              <a:spcBef>
                <a:spcPts val="1000"/>
              </a:spcBef>
              <a:spcAft>
                <a:spcPts val="0"/>
              </a:spcAft>
              <a:buClr>
                <a:schemeClr val="dk1"/>
              </a:buClr>
              <a:buSzPct val="100000"/>
              <a:buNone/>
            </a:pPr>
            <a:r>
              <a:rPr lang="en-IN"/>
              <a:t>0x8f5bfff6                                                                      </a:t>
            </a:r>
            <a:endParaRPr/>
          </a:p>
          <a:p>
            <a:pPr indent="0" lvl="0" marL="0" rtl="0" algn="l">
              <a:lnSpc>
                <a:spcPct val="90000"/>
              </a:lnSpc>
              <a:spcBef>
                <a:spcPts val="1000"/>
              </a:spcBef>
              <a:spcAft>
                <a:spcPts val="0"/>
              </a:spcAft>
              <a:buClr>
                <a:schemeClr val="dk1"/>
              </a:buClr>
              <a:buSzPct val="100000"/>
              <a:buNone/>
            </a:pPr>
            <a:r>
              <a:rPr lang="en-IN"/>
              <a:t>0x8f5bfff4</a:t>
            </a:r>
            <a:endParaRPr/>
          </a:p>
          <a:p>
            <a:pPr indent="0" lvl="0" marL="0" rtl="0" algn="l">
              <a:lnSpc>
                <a:spcPct val="90000"/>
              </a:lnSpc>
              <a:spcBef>
                <a:spcPts val="1000"/>
              </a:spcBef>
              <a:spcAft>
                <a:spcPts val="0"/>
              </a:spcAft>
              <a:buClr>
                <a:schemeClr val="dk1"/>
              </a:buClr>
              <a:buSzPct val="100000"/>
              <a:buNone/>
            </a:pPr>
            <a:r>
              <a:rPr lang="en-IN"/>
              <a:t>*/</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19"/>
          <p:cNvSpPr txBox="1"/>
          <p:nvPr>
            <p:ph type="title"/>
          </p:nvPr>
        </p:nvSpPr>
        <p:spPr>
          <a:xfrm>
            <a:off x="838200" y="365126"/>
            <a:ext cx="10515600" cy="655292"/>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Times New Roman"/>
              <a:buNone/>
            </a:pPr>
            <a:r>
              <a:rPr lang="en-IN">
                <a:latin typeface="Times New Roman"/>
                <a:ea typeface="Times New Roman"/>
                <a:cs typeface="Times New Roman"/>
                <a:sym typeface="Times New Roman"/>
              </a:rPr>
              <a:t>Advantages of Pointer:</a:t>
            </a:r>
            <a:endParaRPr/>
          </a:p>
        </p:txBody>
      </p:sp>
      <p:sp>
        <p:nvSpPr>
          <p:cNvPr id="207" name="Google Shape;207;p19"/>
          <p:cNvSpPr txBox="1"/>
          <p:nvPr>
            <p:ph idx="1" type="body"/>
          </p:nvPr>
        </p:nvSpPr>
        <p:spPr>
          <a:xfrm>
            <a:off x="838200" y="1113183"/>
            <a:ext cx="10515600" cy="506378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222222"/>
              </a:buClr>
              <a:buSzPts val="2800"/>
              <a:buChar char="•"/>
            </a:pPr>
            <a:r>
              <a:rPr b="0" i="0" lang="en-IN">
                <a:solidFill>
                  <a:srgbClr val="222222"/>
                </a:solidFill>
                <a:latin typeface="Times New Roman"/>
                <a:ea typeface="Times New Roman"/>
                <a:cs typeface="Times New Roman"/>
                <a:sym typeface="Times New Roman"/>
              </a:rPr>
              <a:t>It allows management of structures which are allocated memory dynamically. </a:t>
            </a:r>
            <a:endParaRPr/>
          </a:p>
          <a:p>
            <a:pPr indent="-228600" lvl="0" marL="228600" rtl="0" algn="l">
              <a:lnSpc>
                <a:spcPct val="90000"/>
              </a:lnSpc>
              <a:spcBef>
                <a:spcPts val="1000"/>
              </a:spcBef>
              <a:spcAft>
                <a:spcPts val="0"/>
              </a:spcAft>
              <a:buClr>
                <a:srgbClr val="222222"/>
              </a:buClr>
              <a:buSzPts val="2800"/>
              <a:buChar char="•"/>
            </a:pPr>
            <a:r>
              <a:rPr b="0" i="0" lang="en-IN">
                <a:solidFill>
                  <a:srgbClr val="222222"/>
                </a:solidFill>
                <a:latin typeface="Times New Roman"/>
                <a:ea typeface="Times New Roman"/>
                <a:cs typeface="Times New Roman"/>
                <a:sym typeface="Times New Roman"/>
              </a:rPr>
              <a:t>(ii) It allows passing of </a:t>
            </a:r>
            <a:r>
              <a:rPr b="1" i="0" lang="en-IN">
                <a:solidFill>
                  <a:srgbClr val="222222"/>
                </a:solidFill>
                <a:latin typeface="Times New Roman"/>
                <a:ea typeface="Times New Roman"/>
                <a:cs typeface="Times New Roman"/>
                <a:sym typeface="Times New Roman"/>
              </a:rPr>
              <a:t>arrays</a:t>
            </a:r>
            <a:r>
              <a:rPr b="0" i="0" lang="en-IN">
                <a:solidFill>
                  <a:srgbClr val="222222"/>
                </a:solidFill>
                <a:latin typeface="Times New Roman"/>
                <a:ea typeface="Times New Roman"/>
                <a:cs typeface="Times New Roman"/>
                <a:sym typeface="Times New Roman"/>
              </a:rPr>
              <a:t> and strings to functions more efficiently. </a:t>
            </a:r>
            <a:endParaRPr/>
          </a:p>
          <a:p>
            <a:pPr indent="-228600" lvl="0" marL="228600" rtl="0" algn="l">
              <a:lnSpc>
                <a:spcPct val="90000"/>
              </a:lnSpc>
              <a:spcBef>
                <a:spcPts val="1000"/>
              </a:spcBef>
              <a:spcAft>
                <a:spcPts val="0"/>
              </a:spcAft>
              <a:buClr>
                <a:srgbClr val="222222"/>
              </a:buClr>
              <a:buSzPts val="2800"/>
              <a:buChar char="•"/>
            </a:pPr>
            <a:r>
              <a:rPr b="0" i="0" lang="en-IN">
                <a:solidFill>
                  <a:srgbClr val="222222"/>
                </a:solidFill>
                <a:latin typeface="Times New Roman"/>
                <a:ea typeface="Times New Roman"/>
                <a:cs typeface="Times New Roman"/>
                <a:sym typeface="Times New Roman"/>
              </a:rPr>
              <a:t>(iii) It makes possible to pass address of structure instead of entire structure to the functions.</a:t>
            </a:r>
            <a:endParaRPr/>
          </a:p>
          <a:p>
            <a:pPr indent="0" lvl="0" marL="0" rtl="0" algn="l">
              <a:lnSpc>
                <a:spcPct val="90000"/>
              </a:lnSpc>
              <a:spcBef>
                <a:spcPts val="1000"/>
              </a:spcBef>
              <a:spcAft>
                <a:spcPts val="0"/>
              </a:spcAft>
              <a:buClr>
                <a:srgbClr val="222222"/>
              </a:buClr>
              <a:buSzPts val="2800"/>
              <a:buNone/>
            </a:pPr>
            <a:br>
              <a:rPr b="0" i="0" lang="en-IN">
                <a:solidFill>
                  <a:srgbClr val="222222"/>
                </a:solidFill>
                <a:latin typeface="Times New Roman"/>
                <a:ea typeface="Times New Roman"/>
                <a:cs typeface="Times New Roman"/>
                <a:sym typeface="Times New Roman"/>
              </a:rPr>
            </a:br>
            <a:endParaRPr>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2"/>
          <p:cNvSpPr txBox="1"/>
          <p:nvPr>
            <p:ph type="title"/>
          </p:nvPr>
        </p:nvSpPr>
        <p:spPr>
          <a:xfrm>
            <a:off x="838200" y="365125"/>
            <a:ext cx="10515600" cy="219288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chemeClr val="dk1"/>
              </a:buClr>
              <a:buSzPct val="100000"/>
              <a:buFont typeface="Calibri"/>
              <a:buNone/>
            </a:pPr>
            <a:br>
              <a:rPr b="1" lang="en-IN"/>
            </a:br>
            <a:br>
              <a:rPr b="1" lang="en-IN"/>
            </a:br>
            <a:br>
              <a:rPr b="1" lang="en-IN"/>
            </a:br>
            <a:br>
              <a:rPr b="1" lang="en-IN"/>
            </a:br>
            <a:r>
              <a:rPr b="1" lang="en-IN"/>
              <a:t>Unit - IV </a:t>
            </a:r>
            <a:br>
              <a:rPr b="1" lang="en-IN"/>
            </a:br>
            <a:r>
              <a:rPr b="1" lang="en-IN"/>
              <a:t>Pointers and Polymorphism in C++</a:t>
            </a:r>
            <a:br>
              <a:rPr lang="en-IN"/>
            </a:br>
            <a:r>
              <a:rPr b="1" lang="en-IN" sz="3600"/>
              <a:t>CO4 - Implement Polymorphism in C++.</a:t>
            </a:r>
            <a:br>
              <a:rPr b="1" lang="en-IN" sz="3600"/>
            </a:br>
            <a:br>
              <a:rPr b="1" lang="en-IN" sz="3600"/>
            </a:br>
            <a:br>
              <a:rPr lang="en-IN"/>
            </a:br>
            <a:br>
              <a:rPr lang="en-IN"/>
            </a:br>
            <a:br>
              <a:rPr lang="en-IN"/>
            </a:br>
            <a:endParaRPr/>
          </a:p>
        </p:txBody>
      </p:sp>
      <p:sp>
        <p:nvSpPr>
          <p:cNvPr id="91" name="Google Shape;91;p2"/>
          <p:cNvSpPr txBox="1"/>
          <p:nvPr>
            <p:ph idx="1" type="body"/>
          </p:nvPr>
        </p:nvSpPr>
        <p:spPr>
          <a:xfrm>
            <a:off x="838200" y="2893671"/>
            <a:ext cx="10515600" cy="3283292"/>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b="1" lang="en-IN"/>
              <a:t>                 Learning Hours : 10</a:t>
            </a:r>
            <a:endParaRPr/>
          </a:p>
          <a:p>
            <a:pPr indent="0" lvl="0" marL="0" rtl="0" algn="l">
              <a:lnSpc>
                <a:spcPct val="90000"/>
              </a:lnSpc>
              <a:spcBef>
                <a:spcPts val="1000"/>
              </a:spcBef>
              <a:spcAft>
                <a:spcPts val="0"/>
              </a:spcAft>
              <a:buClr>
                <a:schemeClr val="dk1"/>
              </a:buClr>
              <a:buSzPts val="2800"/>
              <a:buNone/>
            </a:pPr>
            <a:r>
              <a:rPr b="1" lang="en-IN"/>
              <a:t>                 Total Marks: 16</a:t>
            </a:r>
            <a:endParaRPr/>
          </a:p>
          <a:p>
            <a:pPr indent="0" lvl="0" marL="0" rtl="0" algn="l">
              <a:lnSpc>
                <a:spcPct val="90000"/>
              </a:lnSpc>
              <a:spcBef>
                <a:spcPts val="1000"/>
              </a:spcBef>
              <a:spcAft>
                <a:spcPts val="0"/>
              </a:spcAft>
              <a:buClr>
                <a:schemeClr val="dk1"/>
              </a:buClr>
              <a:buSzPts val="2800"/>
              <a:buNone/>
            </a:pPr>
            <a:br>
              <a:rPr lang="en-IN"/>
            </a:b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54"/>
          <p:cNvSpPr txBox="1"/>
          <p:nvPr>
            <p:ph type="title"/>
          </p:nvPr>
        </p:nvSpPr>
        <p:spPr>
          <a:xfrm>
            <a:off x="838200" y="365125"/>
            <a:ext cx="10515600" cy="7422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t/>
            </a:r>
            <a:endParaRPr/>
          </a:p>
          <a:p>
            <a:pPr indent="0" lvl="0" marL="0" rtl="0" algn="l">
              <a:lnSpc>
                <a:spcPct val="90000"/>
              </a:lnSpc>
              <a:spcBef>
                <a:spcPts val="0"/>
              </a:spcBef>
              <a:spcAft>
                <a:spcPts val="0"/>
              </a:spcAft>
              <a:buClr>
                <a:schemeClr val="dk1"/>
              </a:buClr>
              <a:buSzPct val="100000"/>
              <a:buFont typeface="Calibri"/>
              <a:buNone/>
            </a:pPr>
            <a:r>
              <a:rPr lang="en-IN"/>
              <a:t>Pointer to object:</a:t>
            </a:r>
            <a:br>
              <a:rPr lang="en-IN"/>
            </a:br>
            <a:endParaRPr/>
          </a:p>
        </p:txBody>
      </p:sp>
      <p:sp>
        <p:nvSpPr>
          <p:cNvPr id="213" name="Google Shape;213;p54"/>
          <p:cNvSpPr txBox="1"/>
          <p:nvPr>
            <p:ph idx="1" type="body"/>
          </p:nvPr>
        </p:nvSpPr>
        <p:spPr>
          <a:xfrm>
            <a:off x="838200" y="1107327"/>
            <a:ext cx="10515600" cy="5069700"/>
          </a:xfrm>
          <a:prstGeom prst="rect">
            <a:avLst/>
          </a:prstGeom>
          <a:noFill/>
          <a:ln>
            <a:noFill/>
          </a:ln>
        </p:spPr>
        <p:txBody>
          <a:bodyPr anchorCtr="0" anchor="t" bIns="45700" lIns="91425" spcFirstLastPara="1" rIns="91425" wrap="square" tIns="45700">
            <a:noAutofit/>
          </a:bodyPr>
          <a:lstStyle/>
          <a:p>
            <a:pPr indent="-361950" lvl="0" marL="457200" rtl="0" algn="l">
              <a:lnSpc>
                <a:spcPct val="80000"/>
              </a:lnSpc>
              <a:spcBef>
                <a:spcPts val="400"/>
              </a:spcBef>
              <a:spcAft>
                <a:spcPts val="0"/>
              </a:spcAft>
              <a:buSzPts val="2100"/>
              <a:buFont typeface="Noto Sans Symbols"/>
              <a:buChar char="⮚"/>
            </a:pPr>
            <a:r>
              <a:rPr lang="en-IN" sz="2700">
                <a:solidFill>
                  <a:srgbClr val="2E2E38"/>
                </a:solidFill>
              </a:rPr>
              <a:t>A </a:t>
            </a:r>
            <a:r>
              <a:rPr lang="en-IN" sz="2700">
                <a:solidFill>
                  <a:srgbClr val="FF0000"/>
                </a:solidFill>
              </a:rPr>
              <a:t>pointer</a:t>
            </a:r>
            <a:r>
              <a:rPr lang="en-IN" sz="2700">
                <a:solidFill>
                  <a:srgbClr val="2E2E38"/>
                </a:solidFill>
              </a:rPr>
              <a:t> can point to an </a:t>
            </a:r>
            <a:r>
              <a:rPr lang="en-IN" sz="2700">
                <a:solidFill>
                  <a:srgbClr val="FF0000"/>
                </a:solidFill>
              </a:rPr>
              <a:t>object created by class</a:t>
            </a:r>
            <a:r>
              <a:rPr lang="en-IN" sz="2700">
                <a:solidFill>
                  <a:srgbClr val="2E2E38"/>
                </a:solidFill>
              </a:rPr>
              <a:t>.</a:t>
            </a:r>
            <a:endParaRPr sz="2700">
              <a:solidFill>
                <a:srgbClr val="2E2E38"/>
              </a:solidFill>
            </a:endParaRPr>
          </a:p>
          <a:p>
            <a:pPr indent="-361950" lvl="0" marL="457200" rtl="0" algn="l">
              <a:lnSpc>
                <a:spcPct val="80000"/>
              </a:lnSpc>
              <a:spcBef>
                <a:spcPts val="400"/>
              </a:spcBef>
              <a:spcAft>
                <a:spcPts val="0"/>
              </a:spcAft>
              <a:buSzPts val="2100"/>
              <a:buFont typeface="Noto Sans Symbols"/>
              <a:buChar char="⮚"/>
            </a:pPr>
            <a:r>
              <a:rPr lang="en-IN" sz="2700">
                <a:solidFill>
                  <a:srgbClr val="2E2E38"/>
                </a:solidFill>
              </a:rPr>
              <a:t>Access individual members of object using pointer.</a:t>
            </a:r>
            <a:endParaRPr sz="2700">
              <a:solidFill>
                <a:srgbClr val="2E2E38"/>
              </a:solidFill>
            </a:endParaRPr>
          </a:p>
          <a:p>
            <a:pPr indent="-361950" lvl="0" marL="457200" rtl="0" algn="l">
              <a:lnSpc>
                <a:spcPct val="80000"/>
              </a:lnSpc>
              <a:spcBef>
                <a:spcPts val="400"/>
              </a:spcBef>
              <a:spcAft>
                <a:spcPts val="0"/>
              </a:spcAft>
              <a:buSzPts val="2100"/>
              <a:buFont typeface="Noto Sans Symbols"/>
              <a:buChar char="⮚"/>
            </a:pPr>
            <a:r>
              <a:rPr lang="en-IN" sz="2700">
                <a:solidFill>
                  <a:srgbClr val="2E2E38"/>
                </a:solidFill>
              </a:rPr>
              <a:t>( . ) dot operator or an arrow operator (-&gt;) can be used.</a:t>
            </a:r>
            <a:endParaRPr sz="2700">
              <a:solidFill>
                <a:srgbClr val="2E2E38"/>
              </a:solidFill>
            </a:endParaRPr>
          </a:p>
          <a:p>
            <a:pPr indent="-361950" lvl="0" marL="457200" rtl="0" algn="l">
              <a:lnSpc>
                <a:spcPct val="80000"/>
              </a:lnSpc>
              <a:spcBef>
                <a:spcPts val="400"/>
              </a:spcBef>
              <a:spcAft>
                <a:spcPts val="0"/>
              </a:spcAft>
              <a:buSzPts val="2100"/>
              <a:buFont typeface="Noto Sans Symbols"/>
              <a:buChar char="⮚"/>
            </a:pPr>
            <a:r>
              <a:rPr lang="en-IN" sz="2700">
                <a:solidFill>
                  <a:srgbClr val="2E2E38"/>
                </a:solidFill>
              </a:rPr>
              <a:t>Syntax:</a:t>
            </a:r>
            <a:endParaRPr sz="2700">
              <a:solidFill>
                <a:srgbClr val="2E2E38"/>
              </a:solidFill>
            </a:endParaRPr>
          </a:p>
          <a:p>
            <a:pPr indent="0" lvl="0" marL="139700" rtl="0" algn="l">
              <a:lnSpc>
                <a:spcPct val="80000"/>
              </a:lnSpc>
              <a:spcBef>
                <a:spcPts val="400"/>
              </a:spcBef>
              <a:spcAft>
                <a:spcPts val="0"/>
              </a:spcAft>
              <a:buNone/>
            </a:pPr>
            <a:r>
              <a:rPr lang="en-IN" sz="2700">
                <a:solidFill>
                  <a:srgbClr val="2E2E38"/>
                </a:solidFill>
              </a:rPr>
              <a:t>	Class_name * variable name;</a:t>
            </a:r>
            <a:endParaRPr sz="2700">
              <a:solidFill>
                <a:srgbClr val="2E2E38"/>
              </a:solidFill>
            </a:endParaRPr>
          </a:p>
          <a:p>
            <a:pPr indent="0" lvl="0" marL="139700" rtl="0" algn="l">
              <a:lnSpc>
                <a:spcPct val="80000"/>
              </a:lnSpc>
              <a:spcBef>
                <a:spcPts val="400"/>
              </a:spcBef>
              <a:spcAft>
                <a:spcPts val="0"/>
              </a:spcAft>
              <a:buNone/>
            </a:pPr>
            <a:r>
              <a:rPr lang="en-IN" sz="2700">
                <a:solidFill>
                  <a:srgbClr val="2E2E38"/>
                </a:solidFill>
              </a:rPr>
              <a:t>	Variable_name=&amp;Object_name;</a:t>
            </a:r>
            <a:endParaRPr sz="2700">
              <a:solidFill>
                <a:srgbClr val="2E2E38"/>
              </a:solidFill>
            </a:endParaRPr>
          </a:p>
          <a:p>
            <a:pPr indent="-228600" lvl="0" marL="457200" rtl="0" algn="l">
              <a:lnSpc>
                <a:spcPct val="80000"/>
              </a:lnSpc>
              <a:spcBef>
                <a:spcPts val="400"/>
              </a:spcBef>
              <a:spcAft>
                <a:spcPts val="0"/>
              </a:spcAft>
              <a:buNone/>
            </a:pPr>
            <a:r>
              <a:t/>
            </a:r>
            <a:endParaRPr sz="2700">
              <a:solidFill>
                <a:srgbClr val="2E2E38"/>
              </a:solidFill>
            </a:endParaRPr>
          </a:p>
          <a:p>
            <a:pPr indent="-361950" lvl="0" marL="457200" rtl="0" algn="l">
              <a:lnSpc>
                <a:spcPct val="80000"/>
              </a:lnSpc>
              <a:spcBef>
                <a:spcPts val="400"/>
              </a:spcBef>
              <a:spcAft>
                <a:spcPts val="0"/>
              </a:spcAft>
              <a:buSzPts val="2100"/>
              <a:buFont typeface="Noto Sans Symbols"/>
              <a:buChar char="⮚"/>
            </a:pPr>
            <a:r>
              <a:rPr lang="en-IN" sz="2700">
                <a:solidFill>
                  <a:srgbClr val="2E2E38"/>
                </a:solidFill>
              </a:rPr>
              <a:t>Example:</a:t>
            </a:r>
            <a:endParaRPr sz="2700">
              <a:solidFill>
                <a:srgbClr val="2E2E38"/>
              </a:solidFill>
            </a:endParaRPr>
          </a:p>
          <a:p>
            <a:pPr indent="0" lvl="0" marL="139700" rtl="0" algn="l">
              <a:lnSpc>
                <a:spcPct val="80000"/>
              </a:lnSpc>
              <a:spcBef>
                <a:spcPts val="400"/>
              </a:spcBef>
              <a:spcAft>
                <a:spcPts val="0"/>
              </a:spcAft>
              <a:buNone/>
            </a:pPr>
            <a:r>
              <a:rPr lang="en-IN" sz="2700">
                <a:solidFill>
                  <a:srgbClr val="2E2E38"/>
                </a:solidFill>
              </a:rPr>
              <a:t>	Item obj;</a:t>
            </a:r>
            <a:endParaRPr sz="2700">
              <a:solidFill>
                <a:srgbClr val="2E2E38"/>
              </a:solidFill>
            </a:endParaRPr>
          </a:p>
          <a:p>
            <a:pPr indent="0" lvl="0" marL="139700" rtl="0" algn="l">
              <a:lnSpc>
                <a:spcPct val="80000"/>
              </a:lnSpc>
              <a:spcBef>
                <a:spcPts val="400"/>
              </a:spcBef>
              <a:spcAft>
                <a:spcPts val="0"/>
              </a:spcAft>
              <a:buNone/>
            </a:pPr>
            <a:r>
              <a:rPr lang="en-IN" sz="2700">
                <a:solidFill>
                  <a:srgbClr val="2E2E38"/>
                </a:solidFill>
              </a:rPr>
              <a:t>	Item *ptr;</a:t>
            </a:r>
            <a:endParaRPr sz="2700">
              <a:solidFill>
                <a:srgbClr val="2E2E38"/>
              </a:solidFill>
            </a:endParaRPr>
          </a:p>
          <a:p>
            <a:pPr indent="0" lvl="0" marL="139700" rtl="0" algn="l">
              <a:lnSpc>
                <a:spcPct val="80000"/>
              </a:lnSpc>
              <a:spcBef>
                <a:spcPts val="400"/>
              </a:spcBef>
              <a:spcAft>
                <a:spcPts val="0"/>
              </a:spcAft>
              <a:buNone/>
            </a:pPr>
            <a:r>
              <a:rPr lang="en-IN" sz="2700">
                <a:solidFill>
                  <a:srgbClr val="2E2E38"/>
                </a:solidFill>
              </a:rPr>
              <a:t>	ptr=&amp;obj;</a:t>
            </a:r>
            <a:endParaRPr sz="2700">
              <a:solidFill>
                <a:srgbClr val="2E2E38"/>
              </a:solidFill>
            </a:endParaRPr>
          </a:p>
          <a:p>
            <a:pPr indent="0" lvl="0" marL="139700" rtl="0" algn="l">
              <a:lnSpc>
                <a:spcPct val="80000"/>
              </a:lnSpc>
              <a:spcBef>
                <a:spcPts val="400"/>
              </a:spcBef>
              <a:spcAft>
                <a:spcPts val="0"/>
              </a:spcAft>
              <a:buNone/>
            </a:pPr>
            <a:r>
              <a:rPr lang="en-IN" sz="2700">
                <a:solidFill>
                  <a:srgbClr val="2E2E38"/>
                </a:solidFill>
              </a:rPr>
              <a:t>	obj-&gt;getdata();</a:t>
            </a:r>
            <a:endParaRPr sz="2700">
              <a:solidFill>
                <a:srgbClr val="2E2E38"/>
              </a:solidFill>
            </a:endParaRPr>
          </a:p>
          <a:p>
            <a:pPr indent="0" lvl="0" marL="139700" rtl="0" algn="l">
              <a:lnSpc>
                <a:spcPct val="80000"/>
              </a:lnSpc>
              <a:spcBef>
                <a:spcPts val="400"/>
              </a:spcBef>
              <a:spcAft>
                <a:spcPts val="0"/>
              </a:spcAft>
              <a:buNone/>
            </a:pPr>
            <a:r>
              <a:rPr lang="en-IN" sz="2700">
                <a:solidFill>
                  <a:srgbClr val="2E2E38"/>
                </a:solidFill>
              </a:rPr>
              <a:t>	obj-&gt;putdata();</a:t>
            </a:r>
            <a:endParaRPr sz="2700">
              <a:solidFill>
                <a:srgbClr val="2E2E38"/>
              </a:solidFill>
            </a:endParaRPr>
          </a:p>
          <a:p>
            <a:pPr indent="0" lvl="0" marL="228600" rtl="0" algn="l">
              <a:lnSpc>
                <a:spcPct val="70000"/>
              </a:lnSpc>
              <a:spcBef>
                <a:spcPts val="0"/>
              </a:spcBef>
              <a:spcAft>
                <a:spcPts val="0"/>
              </a:spcAft>
              <a:buNone/>
            </a:pPr>
            <a:r>
              <a:t/>
            </a:r>
            <a:endParaRPr sz="3500"/>
          </a:p>
          <a:p>
            <a:pPr indent="0" lvl="0" marL="0" rtl="0" algn="l">
              <a:lnSpc>
                <a:spcPct val="70000"/>
              </a:lnSpc>
              <a:spcBef>
                <a:spcPts val="1000"/>
              </a:spcBef>
              <a:spcAft>
                <a:spcPts val="0"/>
              </a:spcAft>
              <a:buClr>
                <a:schemeClr val="dk1"/>
              </a:buClr>
              <a:buSzPts val="2800"/>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55"/>
          <p:cNvSpPr txBox="1"/>
          <p:nvPr>
            <p:ph type="title"/>
          </p:nvPr>
        </p:nvSpPr>
        <p:spPr>
          <a:xfrm>
            <a:off x="838200" y="116378"/>
            <a:ext cx="10515600" cy="881149"/>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2400"/>
              <a:buFont typeface="Times New Roman"/>
              <a:buNone/>
            </a:pPr>
            <a:r>
              <a:rPr b="1" lang="en-IN" sz="2400">
                <a:latin typeface="Times New Roman"/>
                <a:ea typeface="Times New Roman"/>
                <a:cs typeface="Times New Roman"/>
                <a:sym typeface="Times New Roman"/>
              </a:rPr>
              <a:t>WAP to declare a class product having data members as product_name and product_price.Accept and display this data for one object using pointer to the object.</a:t>
            </a:r>
            <a:endParaRPr/>
          </a:p>
        </p:txBody>
      </p:sp>
      <p:sp>
        <p:nvSpPr>
          <p:cNvPr id="219" name="Google Shape;219;p55"/>
          <p:cNvSpPr txBox="1"/>
          <p:nvPr>
            <p:ph idx="1" type="body"/>
          </p:nvPr>
        </p:nvSpPr>
        <p:spPr>
          <a:xfrm>
            <a:off x="838200" y="1330036"/>
            <a:ext cx="5181600" cy="4846927"/>
          </a:xfrm>
          <a:prstGeom prst="rect">
            <a:avLst/>
          </a:prstGeom>
          <a:noFill/>
          <a:ln>
            <a:noFill/>
          </a:ln>
        </p:spPr>
        <p:txBody>
          <a:bodyPr anchorCtr="0" anchor="t" bIns="45700" lIns="91425" spcFirstLastPara="1" rIns="91425" wrap="square" tIns="45700">
            <a:normAutofit fontScale="85000" lnSpcReduction="20000"/>
          </a:bodyPr>
          <a:lstStyle/>
          <a:p>
            <a:pPr indent="0" lvl="0" marL="0" rtl="0" algn="l">
              <a:lnSpc>
                <a:spcPct val="90000"/>
              </a:lnSpc>
              <a:spcBef>
                <a:spcPts val="0"/>
              </a:spcBef>
              <a:spcAft>
                <a:spcPts val="0"/>
              </a:spcAft>
              <a:buClr>
                <a:schemeClr val="dk1"/>
              </a:buClr>
              <a:buSzPct val="100000"/>
              <a:buNone/>
            </a:pPr>
            <a:r>
              <a:rPr lang="en-IN"/>
              <a:t>#include&lt;iostream.h&gt;</a:t>
            </a:r>
            <a:endParaRPr/>
          </a:p>
          <a:p>
            <a:pPr indent="0" lvl="0" marL="0" rtl="0" algn="l">
              <a:lnSpc>
                <a:spcPct val="90000"/>
              </a:lnSpc>
              <a:spcBef>
                <a:spcPts val="1000"/>
              </a:spcBef>
              <a:spcAft>
                <a:spcPts val="0"/>
              </a:spcAft>
              <a:buClr>
                <a:schemeClr val="dk1"/>
              </a:buClr>
              <a:buSzPct val="100000"/>
              <a:buNone/>
            </a:pPr>
            <a:r>
              <a:rPr lang="en-IN"/>
              <a:t>#include&lt;conio.h&gt;</a:t>
            </a:r>
            <a:endParaRPr/>
          </a:p>
          <a:p>
            <a:pPr indent="0" lvl="0" marL="0" rtl="0" algn="l">
              <a:lnSpc>
                <a:spcPct val="90000"/>
              </a:lnSpc>
              <a:spcBef>
                <a:spcPts val="1000"/>
              </a:spcBef>
              <a:spcAft>
                <a:spcPts val="0"/>
              </a:spcAft>
              <a:buClr>
                <a:schemeClr val="dk1"/>
              </a:buClr>
              <a:buSzPct val="100000"/>
              <a:buNone/>
            </a:pPr>
            <a:r>
              <a:rPr lang="en-IN"/>
              <a:t>class product</a:t>
            </a:r>
            <a:endParaRPr/>
          </a:p>
          <a:p>
            <a:pPr indent="0" lvl="0" marL="0" rtl="0" algn="l">
              <a:lnSpc>
                <a:spcPct val="90000"/>
              </a:lnSpc>
              <a:spcBef>
                <a:spcPts val="1000"/>
              </a:spcBef>
              <a:spcAft>
                <a:spcPts val="0"/>
              </a:spcAft>
              <a:buClr>
                <a:schemeClr val="dk1"/>
              </a:buClr>
              <a:buSzPct val="100000"/>
              <a:buNone/>
            </a:pPr>
            <a:r>
              <a:rPr lang="en-IN"/>
              <a:t>{</a:t>
            </a:r>
            <a:endParaRPr/>
          </a:p>
          <a:p>
            <a:pPr indent="0" lvl="0" marL="0" rtl="0" algn="l">
              <a:lnSpc>
                <a:spcPct val="90000"/>
              </a:lnSpc>
              <a:spcBef>
                <a:spcPts val="1000"/>
              </a:spcBef>
              <a:spcAft>
                <a:spcPts val="0"/>
              </a:spcAft>
              <a:buClr>
                <a:schemeClr val="dk1"/>
              </a:buClr>
              <a:buSzPct val="100000"/>
              <a:buNone/>
            </a:pPr>
            <a:r>
              <a:rPr lang="en-IN"/>
              <a:t>char p_name[20];</a:t>
            </a:r>
            <a:endParaRPr/>
          </a:p>
          <a:p>
            <a:pPr indent="0" lvl="0" marL="0" rtl="0" algn="l">
              <a:lnSpc>
                <a:spcPct val="90000"/>
              </a:lnSpc>
              <a:spcBef>
                <a:spcPts val="1000"/>
              </a:spcBef>
              <a:spcAft>
                <a:spcPts val="0"/>
              </a:spcAft>
              <a:buClr>
                <a:schemeClr val="dk1"/>
              </a:buClr>
              <a:buSzPct val="100000"/>
              <a:buNone/>
            </a:pPr>
            <a:r>
              <a:rPr lang="en-IN"/>
              <a:t>float p_price;</a:t>
            </a:r>
            <a:endParaRPr/>
          </a:p>
          <a:p>
            <a:pPr indent="0" lvl="0" marL="0" rtl="0" algn="l">
              <a:lnSpc>
                <a:spcPct val="90000"/>
              </a:lnSpc>
              <a:spcBef>
                <a:spcPts val="1000"/>
              </a:spcBef>
              <a:spcAft>
                <a:spcPts val="0"/>
              </a:spcAft>
              <a:buClr>
                <a:schemeClr val="dk1"/>
              </a:buClr>
              <a:buSzPct val="100000"/>
              <a:buNone/>
            </a:pPr>
            <a:r>
              <a:rPr lang="en-IN"/>
              <a:t>public:</a:t>
            </a:r>
            <a:endParaRPr/>
          </a:p>
        </p:txBody>
      </p:sp>
      <p:sp>
        <p:nvSpPr>
          <p:cNvPr id="220" name="Google Shape;220;p55"/>
          <p:cNvSpPr txBox="1"/>
          <p:nvPr>
            <p:ph idx="2" type="body"/>
          </p:nvPr>
        </p:nvSpPr>
        <p:spPr>
          <a:xfrm>
            <a:off x="6172200" y="1197034"/>
            <a:ext cx="5181600" cy="4979930"/>
          </a:xfrm>
          <a:prstGeom prst="rect">
            <a:avLst/>
          </a:prstGeom>
          <a:noFill/>
          <a:ln>
            <a:noFill/>
          </a:ln>
        </p:spPr>
        <p:txBody>
          <a:bodyPr anchorCtr="0" anchor="t" bIns="45700" lIns="91425" spcFirstLastPara="1" rIns="91425" wrap="square" tIns="45700">
            <a:normAutofit fontScale="85000" lnSpcReduction="20000"/>
          </a:bodyPr>
          <a:lstStyle/>
          <a:p>
            <a:pPr indent="0" lvl="0" marL="0" rtl="0" algn="l">
              <a:lnSpc>
                <a:spcPct val="90000"/>
              </a:lnSpc>
              <a:spcBef>
                <a:spcPts val="0"/>
              </a:spcBef>
              <a:spcAft>
                <a:spcPts val="0"/>
              </a:spcAft>
              <a:buClr>
                <a:schemeClr val="dk1"/>
              </a:buClr>
              <a:buSzPct val="100000"/>
              <a:buNone/>
            </a:pPr>
            <a:r>
              <a:rPr lang="en-IN"/>
              <a:t>void getdata()</a:t>
            </a:r>
            <a:endParaRPr/>
          </a:p>
          <a:p>
            <a:pPr indent="0" lvl="0" marL="0" rtl="0" algn="l">
              <a:lnSpc>
                <a:spcPct val="90000"/>
              </a:lnSpc>
              <a:spcBef>
                <a:spcPts val="1000"/>
              </a:spcBef>
              <a:spcAft>
                <a:spcPts val="0"/>
              </a:spcAft>
              <a:buClr>
                <a:schemeClr val="dk1"/>
              </a:buClr>
              <a:buSzPct val="100000"/>
              <a:buNone/>
            </a:pPr>
            <a:r>
              <a:rPr lang="en-IN"/>
              <a:t>{</a:t>
            </a:r>
            <a:endParaRPr/>
          </a:p>
          <a:p>
            <a:pPr indent="0" lvl="0" marL="0" rtl="0" algn="l">
              <a:lnSpc>
                <a:spcPct val="90000"/>
              </a:lnSpc>
              <a:spcBef>
                <a:spcPts val="1000"/>
              </a:spcBef>
              <a:spcAft>
                <a:spcPts val="0"/>
              </a:spcAft>
              <a:buClr>
                <a:schemeClr val="dk1"/>
              </a:buClr>
              <a:buSzPct val="100000"/>
              <a:buNone/>
            </a:pPr>
            <a:r>
              <a:rPr lang="en-IN"/>
              <a:t>cout&lt;&lt;"\n enter p_name and p_price:";</a:t>
            </a:r>
            <a:endParaRPr/>
          </a:p>
          <a:p>
            <a:pPr indent="0" lvl="0" marL="0" rtl="0" algn="l">
              <a:lnSpc>
                <a:spcPct val="90000"/>
              </a:lnSpc>
              <a:spcBef>
                <a:spcPts val="1000"/>
              </a:spcBef>
              <a:spcAft>
                <a:spcPts val="0"/>
              </a:spcAft>
              <a:buClr>
                <a:schemeClr val="dk1"/>
              </a:buClr>
              <a:buSzPct val="100000"/>
              <a:buNone/>
            </a:pPr>
            <a:r>
              <a:rPr lang="en-IN"/>
              <a:t>cin&gt;&gt;p_name&gt;&gt;p_price;</a:t>
            </a:r>
            <a:endParaRPr/>
          </a:p>
          <a:p>
            <a:pPr indent="0" lvl="0" marL="0" rtl="0" algn="l">
              <a:lnSpc>
                <a:spcPct val="90000"/>
              </a:lnSpc>
              <a:spcBef>
                <a:spcPts val="1000"/>
              </a:spcBef>
              <a:spcAft>
                <a:spcPts val="0"/>
              </a:spcAft>
              <a:buClr>
                <a:schemeClr val="dk1"/>
              </a:buClr>
              <a:buSzPct val="100000"/>
              <a:buNone/>
            </a:pPr>
            <a:r>
              <a:rPr lang="en-IN"/>
              <a:t>}</a:t>
            </a:r>
            <a:endParaRPr/>
          </a:p>
          <a:p>
            <a:pPr indent="0" lvl="0" marL="0" rtl="0" algn="l">
              <a:lnSpc>
                <a:spcPct val="90000"/>
              </a:lnSpc>
              <a:spcBef>
                <a:spcPts val="1000"/>
              </a:spcBef>
              <a:spcAft>
                <a:spcPts val="0"/>
              </a:spcAft>
              <a:buClr>
                <a:schemeClr val="dk1"/>
              </a:buClr>
              <a:buSzPct val="100000"/>
              <a:buNone/>
            </a:pPr>
            <a:r>
              <a:t/>
            </a:r>
            <a:endParaRPr/>
          </a:p>
          <a:p>
            <a:pPr indent="0" lvl="0" marL="0" rtl="0" algn="l">
              <a:lnSpc>
                <a:spcPct val="90000"/>
              </a:lnSpc>
              <a:spcBef>
                <a:spcPts val="1000"/>
              </a:spcBef>
              <a:spcAft>
                <a:spcPts val="0"/>
              </a:spcAft>
              <a:buClr>
                <a:schemeClr val="dk1"/>
              </a:buClr>
              <a:buSzPct val="100000"/>
              <a:buNone/>
            </a:pPr>
            <a:r>
              <a:rPr lang="en-IN"/>
              <a:t>void display()</a:t>
            </a:r>
            <a:endParaRPr/>
          </a:p>
          <a:p>
            <a:pPr indent="0" lvl="0" marL="0" rtl="0" algn="l">
              <a:lnSpc>
                <a:spcPct val="90000"/>
              </a:lnSpc>
              <a:spcBef>
                <a:spcPts val="1000"/>
              </a:spcBef>
              <a:spcAft>
                <a:spcPts val="0"/>
              </a:spcAft>
              <a:buClr>
                <a:schemeClr val="dk1"/>
              </a:buClr>
              <a:buSzPct val="100000"/>
              <a:buNone/>
            </a:pPr>
            <a:r>
              <a:rPr lang="en-IN"/>
              <a:t>{</a:t>
            </a:r>
            <a:endParaRPr/>
          </a:p>
          <a:p>
            <a:pPr indent="0" lvl="0" marL="0" rtl="0" algn="l">
              <a:lnSpc>
                <a:spcPct val="90000"/>
              </a:lnSpc>
              <a:spcBef>
                <a:spcPts val="1000"/>
              </a:spcBef>
              <a:spcAft>
                <a:spcPts val="0"/>
              </a:spcAft>
              <a:buClr>
                <a:schemeClr val="dk1"/>
              </a:buClr>
              <a:buSzPct val="100000"/>
              <a:buNone/>
            </a:pPr>
            <a:r>
              <a:rPr lang="en-IN"/>
              <a:t>cout&lt;&lt;"\n p_name:"&lt;&lt;p_name;</a:t>
            </a:r>
            <a:endParaRPr/>
          </a:p>
          <a:p>
            <a:pPr indent="0" lvl="0" marL="0" rtl="0" algn="l">
              <a:lnSpc>
                <a:spcPct val="90000"/>
              </a:lnSpc>
              <a:spcBef>
                <a:spcPts val="1000"/>
              </a:spcBef>
              <a:spcAft>
                <a:spcPts val="0"/>
              </a:spcAft>
              <a:buClr>
                <a:schemeClr val="dk1"/>
              </a:buClr>
              <a:buSzPct val="100000"/>
              <a:buNone/>
            </a:pPr>
            <a:r>
              <a:rPr lang="en-IN"/>
              <a:t>cout&lt;&lt;"\n p_price:"&lt;&lt;p_price;</a:t>
            </a:r>
            <a:endParaRPr/>
          </a:p>
          <a:p>
            <a:pPr indent="0" lvl="0" marL="0" rtl="0" algn="l">
              <a:lnSpc>
                <a:spcPct val="90000"/>
              </a:lnSpc>
              <a:spcBef>
                <a:spcPts val="1000"/>
              </a:spcBef>
              <a:spcAft>
                <a:spcPts val="0"/>
              </a:spcAft>
              <a:buClr>
                <a:schemeClr val="dk1"/>
              </a:buClr>
              <a:buSzPct val="100000"/>
              <a:buNone/>
            </a:pPr>
            <a:r>
              <a:rPr lang="en-IN"/>
              <a:t>}</a:t>
            </a:r>
            <a:endParaRPr/>
          </a:p>
          <a:p>
            <a:pPr indent="0" lvl="0" marL="0" rtl="0" algn="l">
              <a:lnSpc>
                <a:spcPct val="90000"/>
              </a:lnSpc>
              <a:spcBef>
                <a:spcPts val="1000"/>
              </a:spcBef>
              <a:spcAft>
                <a:spcPts val="0"/>
              </a:spcAft>
              <a:buClr>
                <a:schemeClr val="dk1"/>
              </a:buClr>
              <a:buSzPct val="100000"/>
              <a:buNone/>
            </a:pPr>
            <a:r>
              <a:rPr lang="en-IN"/>
              <a:t>};</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5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226" name="Google Shape;226;p56"/>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lnSpcReduction="10000"/>
          </a:bodyPr>
          <a:lstStyle/>
          <a:p>
            <a:pPr indent="0" lvl="0" marL="0" rtl="0" algn="l">
              <a:lnSpc>
                <a:spcPct val="90000"/>
              </a:lnSpc>
              <a:spcBef>
                <a:spcPts val="0"/>
              </a:spcBef>
              <a:spcAft>
                <a:spcPts val="0"/>
              </a:spcAft>
              <a:buClr>
                <a:schemeClr val="dk1"/>
              </a:buClr>
              <a:buSzPts val="2800"/>
              <a:buNone/>
            </a:pPr>
            <a:r>
              <a:rPr lang="en-IN"/>
              <a:t>void main()</a:t>
            </a:r>
            <a:endParaRPr/>
          </a:p>
          <a:p>
            <a:pPr indent="0" lvl="0" marL="0" rtl="0" algn="l">
              <a:lnSpc>
                <a:spcPct val="90000"/>
              </a:lnSpc>
              <a:spcBef>
                <a:spcPts val="1000"/>
              </a:spcBef>
              <a:spcAft>
                <a:spcPts val="0"/>
              </a:spcAft>
              <a:buClr>
                <a:schemeClr val="dk1"/>
              </a:buClr>
              <a:buSzPts val="2800"/>
              <a:buNone/>
            </a:pPr>
            <a:r>
              <a:rPr lang="en-IN"/>
              <a:t>{</a:t>
            </a:r>
            <a:endParaRPr/>
          </a:p>
          <a:p>
            <a:pPr indent="0" lvl="0" marL="0" rtl="0" algn="l">
              <a:lnSpc>
                <a:spcPct val="90000"/>
              </a:lnSpc>
              <a:spcBef>
                <a:spcPts val="1000"/>
              </a:spcBef>
              <a:spcAft>
                <a:spcPts val="0"/>
              </a:spcAft>
              <a:buClr>
                <a:schemeClr val="dk1"/>
              </a:buClr>
              <a:buSzPts val="2800"/>
              <a:buNone/>
            </a:pPr>
            <a:r>
              <a:rPr lang="en-IN"/>
              <a:t>clrscr();</a:t>
            </a:r>
            <a:endParaRPr/>
          </a:p>
          <a:p>
            <a:pPr indent="0" lvl="0" marL="0" rtl="0" algn="l">
              <a:lnSpc>
                <a:spcPct val="90000"/>
              </a:lnSpc>
              <a:spcBef>
                <a:spcPts val="1000"/>
              </a:spcBef>
              <a:spcAft>
                <a:spcPts val="0"/>
              </a:spcAft>
              <a:buClr>
                <a:schemeClr val="dk1"/>
              </a:buClr>
              <a:buSzPts val="2800"/>
              <a:buNone/>
            </a:pPr>
            <a:r>
              <a:rPr lang="en-IN"/>
              <a:t>product p,*ptr;</a:t>
            </a:r>
            <a:endParaRPr/>
          </a:p>
          <a:p>
            <a:pPr indent="0" lvl="0" marL="0" rtl="0" algn="l">
              <a:lnSpc>
                <a:spcPct val="90000"/>
              </a:lnSpc>
              <a:spcBef>
                <a:spcPts val="1000"/>
              </a:spcBef>
              <a:spcAft>
                <a:spcPts val="0"/>
              </a:spcAft>
              <a:buClr>
                <a:schemeClr val="dk1"/>
              </a:buClr>
              <a:buSzPts val="2800"/>
              <a:buNone/>
            </a:pPr>
            <a:r>
              <a:rPr lang="en-IN"/>
              <a:t>ptr=&amp;p;</a:t>
            </a:r>
            <a:endParaRPr/>
          </a:p>
          <a:p>
            <a:pPr indent="0" lvl="0" marL="0" rtl="0" algn="l">
              <a:lnSpc>
                <a:spcPct val="90000"/>
              </a:lnSpc>
              <a:spcBef>
                <a:spcPts val="1000"/>
              </a:spcBef>
              <a:spcAft>
                <a:spcPts val="0"/>
              </a:spcAft>
              <a:buClr>
                <a:schemeClr val="dk1"/>
              </a:buClr>
              <a:buSzPts val="2800"/>
              <a:buNone/>
            </a:pPr>
            <a:r>
              <a:rPr lang="en-IN"/>
              <a:t>ptr-&gt;getdata();</a:t>
            </a:r>
            <a:endParaRPr/>
          </a:p>
          <a:p>
            <a:pPr indent="0" lvl="0" marL="0" rtl="0" algn="l">
              <a:lnSpc>
                <a:spcPct val="90000"/>
              </a:lnSpc>
              <a:spcBef>
                <a:spcPts val="1000"/>
              </a:spcBef>
              <a:spcAft>
                <a:spcPts val="0"/>
              </a:spcAft>
              <a:buClr>
                <a:schemeClr val="dk1"/>
              </a:buClr>
              <a:buSzPts val="2800"/>
              <a:buNone/>
            </a:pPr>
            <a:r>
              <a:rPr lang="en-IN"/>
              <a:t>ptr-&gt;display();</a:t>
            </a:r>
            <a:endParaRPr/>
          </a:p>
          <a:p>
            <a:pPr indent="0" lvl="0" marL="0" rtl="0" algn="l">
              <a:lnSpc>
                <a:spcPct val="90000"/>
              </a:lnSpc>
              <a:spcBef>
                <a:spcPts val="1000"/>
              </a:spcBef>
              <a:spcAft>
                <a:spcPts val="0"/>
              </a:spcAft>
              <a:buClr>
                <a:schemeClr val="dk1"/>
              </a:buClr>
              <a:buSzPts val="2800"/>
              <a:buNone/>
            </a:pPr>
            <a:r>
              <a:rPr lang="en-IN"/>
              <a:t>getch();</a:t>
            </a:r>
            <a:endParaRPr/>
          </a:p>
          <a:p>
            <a:pPr indent="0" lvl="0" marL="0" rtl="0" algn="l">
              <a:lnSpc>
                <a:spcPct val="90000"/>
              </a:lnSpc>
              <a:spcBef>
                <a:spcPts val="1000"/>
              </a:spcBef>
              <a:spcAft>
                <a:spcPts val="0"/>
              </a:spcAft>
              <a:buClr>
                <a:schemeClr val="dk1"/>
              </a:buClr>
              <a:buSzPts val="2800"/>
              <a:buNone/>
            </a:pPr>
            <a:r>
              <a:rPr lang="en-IN"/>
              <a:t>}</a:t>
            </a:r>
            <a:endParaRPr/>
          </a:p>
        </p:txBody>
      </p:sp>
      <p:sp>
        <p:nvSpPr>
          <p:cNvPr id="227" name="Google Shape;227;p56"/>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lnSpcReduction="10000"/>
          </a:bodyPr>
          <a:lstStyle/>
          <a:p>
            <a:pPr indent="0" lvl="0" marL="0" rtl="0" algn="l">
              <a:lnSpc>
                <a:spcPct val="90000"/>
              </a:lnSpc>
              <a:spcBef>
                <a:spcPts val="0"/>
              </a:spcBef>
              <a:spcAft>
                <a:spcPts val="0"/>
              </a:spcAft>
              <a:buClr>
                <a:schemeClr val="dk1"/>
              </a:buClr>
              <a:buSzPts val="2800"/>
              <a:buNone/>
            </a:pPr>
            <a:r>
              <a:rPr lang="en-IN"/>
              <a:t>/* </a:t>
            </a:r>
            <a:endParaRPr/>
          </a:p>
          <a:p>
            <a:pPr indent="0" lvl="0" marL="0" rtl="0" algn="l">
              <a:lnSpc>
                <a:spcPct val="90000"/>
              </a:lnSpc>
              <a:spcBef>
                <a:spcPts val="1000"/>
              </a:spcBef>
              <a:spcAft>
                <a:spcPts val="0"/>
              </a:spcAft>
              <a:buClr>
                <a:schemeClr val="dk1"/>
              </a:buClr>
              <a:buSzPts val="2800"/>
              <a:buNone/>
            </a:pPr>
            <a:r>
              <a:rPr lang="en-IN"/>
              <a:t>Output:</a:t>
            </a:r>
            <a:endParaRPr/>
          </a:p>
          <a:p>
            <a:pPr indent="0" lvl="0" marL="0" rtl="0" algn="l">
              <a:lnSpc>
                <a:spcPct val="90000"/>
              </a:lnSpc>
              <a:spcBef>
                <a:spcPts val="1000"/>
              </a:spcBef>
              <a:spcAft>
                <a:spcPts val="0"/>
              </a:spcAft>
              <a:buClr>
                <a:schemeClr val="dk1"/>
              </a:buClr>
              <a:buSzPts val="2800"/>
              <a:buNone/>
            </a:pPr>
            <a:r>
              <a:t/>
            </a:r>
            <a:endParaRPr/>
          </a:p>
          <a:p>
            <a:pPr indent="0" lvl="0" marL="0" rtl="0" algn="l">
              <a:lnSpc>
                <a:spcPct val="90000"/>
              </a:lnSpc>
              <a:spcBef>
                <a:spcPts val="1000"/>
              </a:spcBef>
              <a:spcAft>
                <a:spcPts val="0"/>
              </a:spcAft>
              <a:buClr>
                <a:schemeClr val="dk1"/>
              </a:buClr>
              <a:buSzPts val="2800"/>
              <a:buNone/>
            </a:pPr>
            <a:r>
              <a:rPr lang="en-IN"/>
              <a:t> enter p_name and p_price:chocklate 10.5                                        </a:t>
            </a:r>
            <a:endParaRPr/>
          </a:p>
          <a:p>
            <a:pPr indent="0" lvl="0" marL="0" rtl="0" algn="l">
              <a:lnSpc>
                <a:spcPct val="90000"/>
              </a:lnSpc>
              <a:spcBef>
                <a:spcPts val="1000"/>
              </a:spcBef>
              <a:spcAft>
                <a:spcPts val="0"/>
              </a:spcAft>
              <a:buClr>
                <a:schemeClr val="dk1"/>
              </a:buClr>
              <a:buSzPts val="2800"/>
              <a:buNone/>
            </a:pPr>
            <a:r>
              <a:rPr lang="en-IN"/>
              <a:t>                                                                                </a:t>
            </a:r>
            <a:endParaRPr/>
          </a:p>
          <a:p>
            <a:pPr indent="0" lvl="0" marL="0" rtl="0" algn="l">
              <a:lnSpc>
                <a:spcPct val="90000"/>
              </a:lnSpc>
              <a:spcBef>
                <a:spcPts val="1000"/>
              </a:spcBef>
              <a:spcAft>
                <a:spcPts val="0"/>
              </a:spcAft>
              <a:buClr>
                <a:schemeClr val="dk1"/>
              </a:buClr>
              <a:buSzPts val="2800"/>
              <a:buNone/>
            </a:pPr>
            <a:r>
              <a:rPr lang="en-IN"/>
              <a:t> p_name:chocklate                                                               </a:t>
            </a:r>
            <a:endParaRPr/>
          </a:p>
          <a:p>
            <a:pPr indent="0" lvl="0" marL="0" rtl="0" algn="l">
              <a:lnSpc>
                <a:spcPct val="90000"/>
              </a:lnSpc>
              <a:spcBef>
                <a:spcPts val="1000"/>
              </a:spcBef>
              <a:spcAft>
                <a:spcPts val="0"/>
              </a:spcAft>
              <a:buClr>
                <a:schemeClr val="dk1"/>
              </a:buClr>
              <a:buSzPts val="2800"/>
              <a:buNone/>
            </a:pPr>
            <a:r>
              <a:rPr lang="en-IN"/>
              <a:t> p_price:10.5</a:t>
            </a:r>
            <a:endParaRPr/>
          </a:p>
          <a:p>
            <a:pPr indent="0" lvl="0" marL="0" rtl="0" algn="l">
              <a:lnSpc>
                <a:spcPct val="90000"/>
              </a:lnSpc>
              <a:spcBef>
                <a:spcPts val="1000"/>
              </a:spcBef>
              <a:spcAft>
                <a:spcPts val="0"/>
              </a:spcAft>
              <a:buClr>
                <a:schemeClr val="dk1"/>
              </a:buClr>
              <a:buSzPts val="2800"/>
              <a:buNone/>
            </a:pPr>
            <a:r>
              <a:rPr lang="en-IN"/>
              <a:t>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5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400"/>
              <a:buFont typeface="Times New Roman"/>
              <a:buNone/>
            </a:pPr>
            <a:r>
              <a:rPr b="1" lang="en-IN" sz="2400">
                <a:latin typeface="Times New Roman"/>
                <a:ea typeface="Times New Roman"/>
                <a:cs typeface="Times New Roman"/>
                <a:sym typeface="Times New Roman"/>
              </a:rPr>
              <a:t>WAP to declare a class person having data members as name and age.Accept and display this data for one object using pointer to the object.</a:t>
            </a:r>
            <a:endParaRPr sz="2400"/>
          </a:p>
        </p:txBody>
      </p:sp>
      <p:sp>
        <p:nvSpPr>
          <p:cNvPr id="233" name="Google Shape;233;p57"/>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fontScale="77500" lnSpcReduction="20000"/>
          </a:bodyPr>
          <a:lstStyle/>
          <a:p>
            <a:pPr indent="0" lvl="0" marL="0" rtl="0" algn="l">
              <a:lnSpc>
                <a:spcPct val="90000"/>
              </a:lnSpc>
              <a:spcBef>
                <a:spcPts val="0"/>
              </a:spcBef>
              <a:spcAft>
                <a:spcPts val="0"/>
              </a:spcAft>
              <a:buClr>
                <a:schemeClr val="dk1"/>
              </a:buClr>
              <a:buSzPct val="100000"/>
              <a:buNone/>
            </a:pPr>
            <a:r>
              <a:rPr lang="en-IN"/>
              <a:t>#include&lt;iostream.h&gt;</a:t>
            </a:r>
            <a:endParaRPr/>
          </a:p>
          <a:p>
            <a:pPr indent="0" lvl="0" marL="0" rtl="0" algn="l">
              <a:lnSpc>
                <a:spcPct val="90000"/>
              </a:lnSpc>
              <a:spcBef>
                <a:spcPts val="1000"/>
              </a:spcBef>
              <a:spcAft>
                <a:spcPts val="0"/>
              </a:spcAft>
              <a:buClr>
                <a:schemeClr val="dk1"/>
              </a:buClr>
              <a:buSzPct val="100000"/>
              <a:buNone/>
            </a:pPr>
            <a:r>
              <a:rPr lang="en-IN"/>
              <a:t>#include&lt;conio.h&gt;</a:t>
            </a:r>
            <a:endParaRPr/>
          </a:p>
          <a:p>
            <a:pPr indent="0" lvl="0" marL="0" rtl="0" algn="l">
              <a:lnSpc>
                <a:spcPct val="90000"/>
              </a:lnSpc>
              <a:spcBef>
                <a:spcPts val="1000"/>
              </a:spcBef>
              <a:spcAft>
                <a:spcPts val="0"/>
              </a:spcAft>
              <a:buClr>
                <a:schemeClr val="dk1"/>
              </a:buClr>
              <a:buSzPct val="100000"/>
              <a:buNone/>
            </a:pPr>
            <a:r>
              <a:rPr lang="en-IN"/>
              <a:t>class person</a:t>
            </a:r>
            <a:endParaRPr/>
          </a:p>
          <a:p>
            <a:pPr indent="0" lvl="0" marL="0" rtl="0" algn="l">
              <a:lnSpc>
                <a:spcPct val="90000"/>
              </a:lnSpc>
              <a:spcBef>
                <a:spcPts val="1000"/>
              </a:spcBef>
              <a:spcAft>
                <a:spcPts val="0"/>
              </a:spcAft>
              <a:buClr>
                <a:schemeClr val="dk1"/>
              </a:buClr>
              <a:buSzPct val="100000"/>
              <a:buNone/>
            </a:pPr>
            <a:r>
              <a:rPr lang="en-IN"/>
              <a:t>{</a:t>
            </a:r>
            <a:endParaRPr/>
          </a:p>
          <a:p>
            <a:pPr indent="0" lvl="0" marL="0" rtl="0" algn="l">
              <a:lnSpc>
                <a:spcPct val="90000"/>
              </a:lnSpc>
              <a:spcBef>
                <a:spcPts val="1000"/>
              </a:spcBef>
              <a:spcAft>
                <a:spcPts val="0"/>
              </a:spcAft>
              <a:buClr>
                <a:schemeClr val="dk1"/>
              </a:buClr>
              <a:buSzPct val="100000"/>
              <a:buNone/>
            </a:pPr>
            <a:r>
              <a:rPr lang="en-IN"/>
              <a:t>char name[20];</a:t>
            </a:r>
            <a:endParaRPr/>
          </a:p>
          <a:p>
            <a:pPr indent="0" lvl="0" marL="0" rtl="0" algn="l">
              <a:lnSpc>
                <a:spcPct val="90000"/>
              </a:lnSpc>
              <a:spcBef>
                <a:spcPts val="1000"/>
              </a:spcBef>
              <a:spcAft>
                <a:spcPts val="0"/>
              </a:spcAft>
              <a:buClr>
                <a:schemeClr val="dk1"/>
              </a:buClr>
              <a:buSzPct val="100000"/>
              <a:buNone/>
            </a:pPr>
            <a:r>
              <a:rPr lang="en-IN"/>
              <a:t>int age;</a:t>
            </a:r>
            <a:endParaRPr/>
          </a:p>
          <a:p>
            <a:pPr indent="0" lvl="0" marL="0" rtl="0" algn="l">
              <a:lnSpc>
                <a:spcPct val="90000"/>
              </a:lnSpc>
              <a:spcBef>
                <a:spcPts val="1000"/>
              </a:spcBef>
              <a:spcAft>
                <a:spcPts val="0"/>
              </a:spcAft>
              <a:buClr>
                <a:schemeClr val="dk1"/>
              </a:buClr>
              <a:buSzPct val="100000"/>
              <a:buNone/>
            </a:pPr>
            <a:r>
              <a:rPr lang="en-IN"/>
              <a:t>public:</a:t>
            </a:r>
            <a:endParaRPr/>
          </a:p>
          <a:p>
            <a:pPr indent="0" lvl="0" marL="0" rtl="0" algn="l">
              <a:lnSpc>
                <a:spcPct val="90000"/>
              </a:lnSpc>
              <a:spcBef>
                <a:spcPts val="1000"/>
              </a:spcBef>
              <a:spcAft>
                <a:spcPts val="0"/>
              </a:spcAft>
              <a:buClr>
                <a:schemeClr val="dk1"/>
              </a:buClr>
              <a:buSzPct val="100000"/>
              <a:buNone/>
            </a:pPr>
            <a:r>
              <a:rPr lang="en-IN"/>
              <a:t>void getdata()</a:t>
            </a:r>
            <a:endParaRPr/>
          </a:p>
          <a:p>
            <a:pPr indent="0" lvl="0" marL="0" rtl="0" algn="l">
              <a:lnSpc>
                <a:spcPct val="90000"/>
              </a:lnSpc>
              <a:spcBef>
                <a:spcPts val="1000"/>
              </a:spcBef>
              <a:spcAft>
                <a:spcPts val="0"/>
              </a:spcAft>
              <a:buClr>
                <a:schemeClr val="dk1"/>
              </a:buClr>
              <a:buSzPct val="100000"/>
              <a:buNone/>
            </a:pPr>
            <a:r>
              <a:rPr lang="en-IN"/>
              <a:t>{</a:t>
            </a:r>
            <a:endParaRPr/>
          </a:p>
          <a:p>
            <a:pPr indent="0" lvl="0" marL="0" rtl="0" algn="l">
              <a:lnSpc>
                <a:spcPct val="90000"/>
              </a:lnSpc>
              <a:spcBef>
                <a:spcPts val="1000"/>
              </a:spcBef>
              <a:spcAft>
                <a:spcPts val="0"/>
              </a:spcAft>
              <a:buClr>
                <a:schemeClr val="dk1"/>
              </a:buClr>
              <a:buSzPct val="100000"/>
              <a:buNone/>
            </a:pPr>
            <a:r>
              <a:rPr lang="en-IN"/>
              <a:t>cout&lt;&lt;"\n enter name and age:";</a:t>
            </a:r>
            <a:endParaRPr/>
          </a:p>
          <a:p>
            <a:pPr indent="0" lvl="0" marL="0" rtl="0" algn="l">
              <a:lnSpc>
                <a:spcPct val="90000"/>
              </a:lnSpc>
              <a:spcBef>
                <a:spcPts val="1000"/>
              </a:spcBef>
              <a:spcAft>
                <a:spcPts val="0"/>
              </a:spcAft>
              <a:buClr>
                <a:schemeClr val="dk1"/>
              </a:buClr>
              <a:buSzPct val="100000"/>
              <a:buNone/>
            </a:pPr>
            <a:r>
              <a:rPr lang="en-IN"/>
              <a:t>cin&gt;&gt;name&gt;&gt;age;</a:t>
            </a:r>
            <a:endParaRPr/>
          </a:p>
          <a:p>
            <a:pPr indent="0" lvl="0" marL="0" rtl="0" algn="l">
              <a:lnSpc>
                <a:spcPct val="90000"/>
              </a:lnSpc>
              <a:spcBef>
                <a:spcPts val="1000"/>
              </a:spcBef>
              <a:spcAft>
                <a:spcPts val="0"/>
              </a:spcAft>
              <a:buClr>
                <a:schemeClr val="dk1"/>
              </a:buClr>
              <a:buSzPct val="100000"/>
              <a:buNone/>
            </a:pPr>
            <a:r>
              <a:rPr lang="en-IN"/>
              <a:t>}</a:t>
            </a:r>
            <a:endParaRPr/>
          </a:p>
        </p:txBody>
      </p:sp>
      <p:sp>
        <p:nvSpPr>
          <p:cNvPr id="234" name="Google Shape;234;p57"/>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fontScale="77500" lnSpcReduction="20000"/>
          </a:bodyPr>
          <a:lstStyle/>
          <a:p>
            <a:pPr indent="0" lvl="0" marL="0" rtl="0" algn="l">
              <a:lnSpc>
                <a:spcPct val="90000"/>
              </a:lnSpc>
              <a:spcBef>
                <a:spcPts val="0"/>
              </a:spcBef>
              <a:spcAft>
                <a:spcPts val="0"/>
              </a:spcAft>
              <a:buClr>
                <a:schemeClr val="dk1"/>
              </a:buClr>
              <a:buSzPct val="100000"/>
              <a:buNone/>
            </a:pPr>
            <a:r>
              <a:rPr lang="en-IN"/>
              <a:t>void display()</a:t>
            </a:r>
            <a:endParaRPr/>
          </a:p>
          <a:p>
            <a:pPr indent="0" lvl="0" marL="0" rtl="0" algn="l">
              <a:lnSpc>
                <a:spcPct val="90000"/>
              </a:lnSpc>
              <a:spcBef>
                <a:spcPts val="1000"/>
              </a:spcBef>
              <a:spcAft>
                <a:spcPts val="0"/>
              </a:spcAft>
              <a:buClr>
                <a:schemeClr val="dk1"/>
              </a:buClr>
              <a:buSzPct val="100000"/>
              <a:buNone/>
            </a:pPr>
            <a:r>
              <a:rPr lang="en-IN"/>
              <a:t>{</a:t>
            </a:r>
            <a:endParaRPr/>
          </a:p>
          <a:p>
            <a:pPr indent="0" lvl="0" marL="0" rtl="0" algn="l">
              <a:lnSpc>
                <a:spcPct val="90000"/>
              </a:lnSpc>
              <a:spcBef>
                <a:spcPts val="1000"/>
              </a:spcBef>
              <a:spcAft>
                <a:spcPts val="0"/>
              </a:spcAft>
              <a:buClr>
                <a:schemeClr val="dk1"/>
              </a:buClr>
              <a:buSzPct val="100000"/>
              <a:buNone/>
            </a:pPr>
            <a:r>
              <a:rPr lang="en-IN"/>
              <a:t>cout&lt;&lt;"\n name."&lt;&lt;name;</a:t>
            </a:r>
            <a:endParaRPr/>
          </a:p>
          <a:p>
            <a:pPr indent="0" lvl="0" marL="0" rtl="0" algn="l">
              <a:lnSpc>
                <a:spcPct val="90000"/>
              </a:lnSpc>
              <a:spcBef>
                <a:spcPts val="1000"/>
              </a:spcBef>
              <a:spcAft>
                <a:spcPts val="0"/>
              </a:spcAft>
              <a:buClr>
                <a:schemeClr val="dk1"/>
              </a:buClr>
              <a:buSzPct val="100000"/>
              <a:buNone/>
            </a:pPr>
            <a:r>
              <a:rPr lang="en-IN"/>
              <a:t>cout&lt;&lt;"\n age:"&lt;&lt;age;</a:t>
            </a:r>
            <a:endParaRPr/>
          </a:p>
          <a:p>
            <a:pPr indent="0" lvl="0" marL="0" rtl="0" algn="l">
              <a:lnSpc>
                <a:spcPct val="90000"/>
              </a:lnSpc>
              <a:spcBef>
                <a:spcPts val="1000"/>
              </a:spcBef>
              <a:spcAft>
                <a:spcPts val="0"/>
              </a:spcAft>
              <a:buClr>
                <a:schemeClr val="dk1"/>
              </a:buClr>
              <a:buSzPct val="100000"/>
              <a:buNone/>
            </a:pPr>
            <a:r>
              <a:rPr lang="en-IN"/>
              <a:t>}</a:t>
            </a:r>
            <a:endParaRPr/>
          </a:p>
          <a:p>
            <a:pPr indent="0" lvl="0" marL="0" rtl="0" algn="l">
              <a:lnSpc>
                <a:spcPct val="90000"/>
              </a:lnSpc>
              <a:spcBef>
                <a:spcPts val="1000"/>
              </a:spcBef>
              <a:spcAft>
                <a:spcPts val="0"/>
              </a:spcAft>
              <a:buClr>
                <a:schemeClr val="dk1"/>
              </a:buClr>
              <a:buSzPct val="100000"/>
              <a:buNone/>
            </a:pPr>
            <a:r>
              <a:rPr lang="en-IN"/>
              <a:t>};</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5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240" name="Google Shape;240;p58"/>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lnSpcReduction="10000"/>
          </a:bodyPr>
          <a:lstStyle/>
          <a:p>
            <a:pPr indent="0" lvl="0" marL="0" rtl="0" algn="l">
              <a:lnSpc>
                <a:spcPct val="90000"/>
              </a:lnSpc>
              <a:spcBef>
                <a:spcPts val="0"/>
              </a:spcBef>
              <a:spcAft>
                <a:spcPts val="0"/>
              </a:spcAft>
              <a:buClr>
                <a:schemeClr val="dk1"/>
              </a:buClr>
              <a:buSzPts val="2800"/>
              <a:buNone/>
            </a:pPr>
            <a:r>
              <a:rPr lang="en-IN"/>
              <a:t>void main()</a:t>
            </a:r>
            <a:endParaRPr/>
          </a:p>
          <a:p>
            <a:pPr indent="0" lvl="0" marL="0" rtl="0" algn="l">
              <a:lnSpc>
                <a:spcPct val="90000"/>
              </a:lnSpc>
              <a:spcBef>
                <a:spcPts val="1000"/>
              </a:spcBef>
              <a:spcAft>
                <a:spcPts val="0"/>
              </a:spcAft>
              <a:buClr>
                <a:schemeClr val="dk1"/>
              </a:buClr>
              <a:buSzPts val="2800"/>
              <a:buNone/>
            </a:pPr>
            <a:r>
              <a:rPr lang="en-IN"/>
              <a:t>{</a:t>
            </a:r>
            <a:endParaRPr/>
          </a:p>
          <a:p>
            <a:pPr indent="0" lvl="0" marL="0" rtl="0" algn="l">
              <a:lnSpc>
                <a:spcPct val="90000"/>
              </a:lnSpc>
              <a:spcBef>
                <a:spcPts val="1000"/>
              </a:spcBef>
              <a:spcAft>
                <a:spcPts val="0"/>
              </a:spcAft>
              <a:buClr>
                <a:schemeClr val="dk1"/>
              </a:buClr>
              <a:buSzPts val="2800"/>
              <a:buNone/>
            </a:pPr>
            <a:r>
              <a:rPr lang="en-IN"/>
              <a:t>person p,*ptr;</a:t>
            </a:r>
            <a:endParaRPr/>
          </a:p>
          <a:p>
            <a:pPr indent="0" lvl="0" marL="0" rtl="0" algn="l">
              <a:lnSpc>
                <a:spcPct val="90000"/>
              </a:lnSpc>
              <a:spcBef>
                <a:spcPts val="1000"/>
              </a:spcBef>
              <a:spcAft>
                <a:spcPts val="0"/>
              </a:spcAft>
              <a:buClr>
                <a:schemeClr val="dk1"/>
              </a:buClr>
              <a:buSzPts val="2800"/>
              <a:buNone/>
            </a:pPr>
            <a:r>
              <a:rPr lang="en-IN"/>
              <a:t>ptr=&amp;p;</a:t>
            </a:r>
            <a:endParaRPr/>
          </a:p>
          <a:p>
            <a:pPr indent="0" lvl="0" marL="0" rtl="0" algn="l">
              <a:lnSpc>
                <a:spcPct val="90000"/>
              </a:lnSpc>
              <a:spcBef>
                <a:spcPts val="1000"/>
              </a:spcBef>
              <a:spcAft>
                <a:spcPts val="0"/>
              </a:spcAft>
              <a:buClr>
                <a:schemeClr val="dk1"/>
              </a:buClr>
              <a:buSzPts val="2800"/>
              <a:buNone/>
            </a:pPr>
            <a:r>
              <a:rPr lang="en-IN"/>
              <a:t>ptr-&gt;getdata();</a:t>
            </a:r>
            <a:endParaRPr/>
          </a:p>
          <a:p>
            <a:pPr indent="0" lvl="0" marL="0" rtl="0" algn="l">
              <a:lnSpc>
                <a:spcPct val="90000"/>
              </a:lnSpc>
              <a:spcBef>
                <a:spcPts val="1000"/>
              </a:spcBef>
              <a:spcAft>
                <a:spcPts val="0"/>
              </a:spcAft>
              <a:buClr>
                <a:schemeClr val="dk1"/>
              </a:buClr>
              <a:buSzPts val="2800"/>
              <a:buNone/>
            </a:pPr>
            <a:r>
              <a:rPr lang="en-IN"/>
              <a:t>ptr-&gt;display();</a:t>
            </a:r>
            <a:endParaRPr/>
          </a:p>
          <a:p>
            <a:pPr indent="0" lvl="0" marL="0" rtl="0" algn="l">
              <a:lnSpc>
                <a:spcPct val="90000"/>
              </a:lnSpc>
              <a:spcBef>
                <a:spcPts val="1000"/>
              </a:spcBef>
              <a:spcAft>
                <a:spcPts val="0"/>
              </a:spcAft>
              <a:buClr>
                <a:schemeClr val="dk1"/>
              </a:buClr>
              <a:buSzPts val="2800"/>
              <a:buNone/>
            </a:pPr>
            <a:r>
              <a:rPr lang="en-IN"/>
              <a:t>getch();</a:t>
            </a:r>
            <a:endParaRPr/>
          </a:p>
          <a:p>
            <a:pPr indent="0" lvl="0" marL="0" rtl="0" algn="l">
              <a:lnSpc>
                <a:spcPct val="90000"/>
              </a:lnSpc>
              <a:spcBef>
                <a:spcPts val="1000"/>
              </a:spcBef>
              <a:spcAft>
                <a:spcPts val="0"/>
              </a:spcAft>
              <a:buClr>
                <a:schemeClr val="dk1"/>
              </a:buClr>
              <a:buSzPts val="2800"/>
              <a:buNone/>
            </a:pPr>
            <a:r>
              <a:rPr lang="en-IN"/>
              <a:t>}</a:t>
            </a:r>
            <a:endParaRPr/>
          </a:p>
        </p:txBody>
      </p:sp>
      <p:sp>
        <p:nvSpPr>
          <p:cNvPr id="241" name="Google Shape;241;p58"/>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lnSpcReduction="10000"/>
          </a:bodyPr>
          <a:lstStyle/>
          <a:p>
            <a:pPr indent="0" lvl="0" marL="0" rtl="0" algn="l">
              <a:lnSpc>
                <a:spcPct val="90000"/>
              </a:lnSpc>
              <a:spcBef>
                <a:spcPts val="0"/>
              </a:spcBef>
              <a:spcAft>
                <a:spcPts val="0"/>
              </a:spcAft>
              <a:buClr>
                <a:schemeClr val="dk1"/>
              </a:buClr>
              <a:buSzPts val="2800"/>
              <a:buNone/>
            </a:pPr>
            <a:r>
              <a:rPr lang="en-IN"/>
              <a:t>/* Output:</a:t>
            </a:r>
            <a:endParaRPr/>
          </a:p>
          <a:p>
            <a:pPr indent="0" lvl="0" marL="0" rtl="0" algn="l">
              <a:lnSpc>
                <a:spcPct val="90000"/>
              </a:lnSpc>
              <a:spcBef>
                <a:spcPts val="1000"/>
              </a:spcBef>
              <a:spcAft>
                <a:spcPts val="0"/>
              </a:spcAft>
              <a:buClr>
                <a:schemeClr val="dk1"/>
              </a:buClr>
              <a:buSzPts val="2800"/>
              <a:buNone/>
            </a:pPr>
            <a:r>
              <a:t/>
            </a:r>
            <a:endParaRPr/>
          </a:p>
          <a:p>
            <a:pPr indent="0" lvl="0" marL="0" rtl="0" algn="l">
              <a:lnSpc>
                <a:spcPct val="90000"/>
              </a:lnSpc>
              <a:spcBef>
                <a:spcPts val="1000"/>
              </a:spcBef>
              <a:spcAft>
                <a:spcPts val="0"/>
              </a:spcAft>
              <a:buClr>
                <a:schemeClr val="dk1"/>
              </a:buClr>
              <a:buSzPts val="2800"/>
              <a:buNone/>
            </a:pPr>
            <a:r>
              <a:rPr lang="en-IN"/>
              <a:t>C:\TURBOC3\BIN&gt;TC                                                               </a:t>
            </a:r>
            <a:endParaRPr/>
          </a:p>
          <a:p>
            <a:pPr indent="0" lvl="0" marL="0" rtl="0" algn="l">
              <a:lnSpc>
                <a:spcPct val="90000"/>
              </a:lnSpc>
              <a:spcBef>
                <a:spcPts val="1000"/>
              </a:spcBef>
              <a:spcAft>
                <a:spcPts val="0"/>
              </a:spcAft>
              <a:buClr>
                <a:schemeClr val="dk1"/>
              </a:buClr>
              <a:buSzPts val="2800"/>
              <a:buNone/>
            </a:pPr>
            <a:r>
              <a:rPr lang="en-IN"/>
              <a:t>                                                                                </a:t>
            </a:r>
            <a:endParaRPr/>
          </a:p>
          <a:p>
            <a:pPr indent="0" lvl="0" marL="0" rtl="0" algn="l">
              <a:lnSpc>
                <a:spcPct val="90000"/>
              </a:lnSpc>
              <a:spcBef>
                <a:spcPts val="1000"/>
              </a:spcBef>
              <a:spcAft>
                <a:spcPts val="0"/>
              </a:spcAft>
              <a:buClr>
                <a:schemeClr val="dk1"/>
              </a:buClr>
              <a:buSzPts val="2800"/>
              <a:buNone/>
            </a:pPr>
            <a:r>
              <a:rPr lang="en-IN"/>
              <a:t> enter name and age:Gauri 10                                                    </a:t>
            </a:r>
            <a:endParaRPr/>
          </a:p>
          <a:p>
            <a:pPr indent="0" lvl="0" marL="0" rtl="0" algn="l">
              <a:lnSpc>
                <a:spcPct val="90000"/>
              </a:lnSpc>
              <a:spcBef>
                <a:spcPts val="1000"/>
              </a:spcBef>
              <a:spcAft>
                <a:spcPts val="0"/>
              </a:spcAft>
              <a:buClr>
                <a:schemeClr val="dk1"/>
              </a:buClr>
              <a:buSzPts val="2800"/>
              <a:buNone/>
            </a:pPr>
            <a:r>
              <a:rPr lang="en-IN"/>
              <a:t>                                                                                </a:t>
            </a:r>
            <a:endParaRPr/>
          </a:p>
          <a:p>
            <a:pPr indent="0" lvl="0" marL="0" rtl="0" algn="l">
              <a:lnSpc>
                <a:spcPct val="90000"/>
              </a:lnSpc>
              <a:spcBef>
                <a:spcPts val="1000"/>
              </a:spcBef>
              <a:spcAft>
                <a:spcPts val="0"/>
              </a:spcAft>
              <a:buClr>
                <a:schemeClr val="dk1"/>
              </a:buClr>
              <a:buSzPts val="2800"/>
              <a:buNone/>
            </a:pPr>
            <a:r>
              <a:rPr lang="en-IN"/>
              <a:t> name.Gauri                                                                     </a:t>
            </a:r>
            <a:endParaRPr/>
          </a:p>
          <a:p>
            <a:pPr indent="0" lvl="0" marL="0" rtl="0" algn="l">
              <a:lnSpc>
                <a:spcPct val="90000"/>
              </a:lnSpc>
              <a:spcBef>
                <a:spcPts val="1000"/>
              </a:spcBef>
              <a:spcAft>
                <a:spcPts val="0"/>
              </a:spcAft>
              <a:buClr>
                <a:schemeClr val="dk1"/>
              </a:buClr>
              <a:buSzPts val="2800"/>
              <a:buNone/>
            </a:pPr>
            <a:r>
              <a:rPr lang="en-IN"/>
              <a:t> age:10</a:t>
            </a:r>
            <a:endParaRPr/>
          </a:p>
          <a:p>
            <a:pPr indent="0" lvl="0" marL="0" rtl="0" algn="l">
              <a:lnSpc>
                <a:spcPct val="90000"/>
              </a:lnSpc>
              <a:spcBef>
                <a:spcPts val="1000"/>
              </a:spcBef>
              <a:spcAft>
                <a:spcPts val="0"/>
              </a:spcAft>
              <a:buClr>
                <a:schemeClr val="dk1"/>
              </a:buClr>
              <a:buSzPts val="2800"/>
              <a:buNone/>
            </a:pPr>
            <a:r>
              <a:rPr lang="en-IN"/>
              <a:t>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5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Font typeface="Times New Roman"/>
              <a:buNone/>
            </a:pPr>
            <a:r>
              <a:rPr b="1" lang="en-IN" sz="2800">
                <a:latin typeface="Times New Roman"/>
                <a:ea typeface="Times New Roman"/>
                <a:cs typeface="Times New Roman"/>
                <a:sym typeface="Times New Roman"/>
              </a:rPr>
              <a:t>WAP to declare a class birthday having data members day,month and year.Accept this information for 5 objects using pointer to the object.</a:t>
            </a:r>
            <a:endParaRPr sz="2800"/>
          </a:p>
        </p:txBody>
      </p:sp>
      <p:sp>
        <p:nvSpPr>
          <p:cNvPr id="247" name="Google Shape;247;p59"/>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lnSpcReduction="10000"/>
          </a:bodyPr>
          <a:lstStyle/>
          <a:p>
            <a:pPr indent="0" lvl="0" marL="0" rtl="0" algn="l">
              <a:lnSpc>
                <a:spcPct val="90000"/>
              </a:lnSpc>
              <a:spcBef>
                <a:spcPts val="0"/>
              </a:spcBef>
              <a:spcAft>
                <a:spcPts val="0"/>
              </a:spcAft>
              <a:buClr>
                <a:schemeClr val="dk1"/>
              </a:buClr>
              <a:buSzPts val="2800"/>
              <a:buNone/>
            </a:pPr>
            <a:r>
              <a:rPr lang="en-IN"/>
              <a:t>#include&lt;iostream.h&gt;</a:t>
            </a:r>
            <a:endParaRPr/>
          </a:p>
          <a:p>
            <a:pPr indent="0" lvl="0" marL="0" rtl="0" algn="l">
              <a:lnSpc>
                <a:spcPct val="90000"/>
              </a:lnSpc>
              <a:spcBef>
                <a:spcPts val="1000"/>
              </a:spcBef>
              <a:spcAft>
                <a:spcPts val="0"/>
              </a:spcAft>
              <a:buClr>
                <a:schemeClr val="dk1"/>
              </a:buClr>
              <a:buSzPts val="2800"/>
              <a:buNone/>
            </a:pPr>
            <a:r>
              <a:rPr lang="en-IN"/>
              <a:t>#include&lt;conio.h&gt;</a:t>
            </a:r>
            <a:endParaRPr/>
          </a:p>
          <a:p>
            <a:pPr indent="0" lvl="0" marL="0" rtl="0" algn="l">
              <a:lnSpc>
                <a:spcPct val="90000"/>
              </a:lnSpc>
              <a:spcBef>
                <a:spcPts val="1000"/>
              </a:spcBef>
              <a:spcAft>
                <a:spcPts val="0"/>
              </a:spcAft>
              <a:buClr>
                <a:schemeClr val="dk1"/>
              </a:buClr>
              <a:buSzPts val="2800"/>
              <a:buNone/>
            </a:pPr>
            <a:r>
              <a:rPr lang="en-IN"/>
              <a:t>class birthday</a:t>
            </a:r>
            <a:endParaRPr/>
          </a:p>
          <a:p>
            <a:pPr indent="0" lvl="0" marL="0" rtl="0" algn="l">
              <a:lnSpc>
                <a:spcPct val="90000"/>
              </a:lnSpc>
              <a:spcBef>
                <a:spcPts val="1000"/>
              </a:spcBef>
              <a:spcAft>
                <a:spcPts val="0"/>
              </a:spcAft>
              <a:buClr>
                <a:schemeClr val="dk1"/>
              </a:buClr>
              <a:buSzPts val="2800"/>
              <a:buNone/>
            </a:pPr>
            <a:r>
              <a:rPr lang="en-IN"/>
              <a:t>{</a:t>
            </a:r>
            <a:endParaRPr/>
          </a:p>
          <a:p>
            <a:pPr indent="0" lvl="0" marL="0" rtl="0" algn="l">
              <a:lnSpc>
                <a:spcPct val="90000"/>
              </a:lnSpc>
              <a:spcBef>
                <a:spcPts val="1000"/>
              </a:spcBef>
              <a:spcAft>
                <a:spcPts val="0"/>
              </a:spcAft>
              <a:buClr>
                <a:schemeClr val="dk1"/>
              </a:buClr>
              <a:buSzPts val="2800"/>
              <a:buNone/>
            </a:pPr>
            <a:r>
              <a:rPr lang="en-IN"/>
              <a:t>int day;</a:t>
            </a:r>
            <a:endParaRPr/>
          </a:p>
          <a:p>
            <a:pPr indent="0" lvl="0" marL="0" rtl="0" algn="l">
              <a:lnSpc>
                <a:spcPct val="90000"/>
              </a:lnSpc>
              <a:spcBef>
                <a:spcPts val="1000"/>
              </a:spcBef>
              <a:spcAft>
                <a:spcPts val="0"/>
              </a:spcAft>
              <a:buClr>
                <a:schemeClr val="dk1"/>
              </a:buClr>
              <a:buSzPts val="2800"/>
              <a:buNone/>
            </a:pPr>
            <a:r>
              <a:rPr lang="en-IN"/>
              <a:t>char month[10];</a:t>
            </a:r>
            <a:endParaRPr/>
          </a:p>
          <a:p>
            <a:pPr indent="0" lvl="0" marL="0" rtl="0" algn="l">
              <a:lnSpc>
                <a:spcPct val="90000"/>
              </a:lnSpc>
              <a:spcBef>
                <a:spcPts val="1000"/>
              </a:spcBef>
              <a:spcAft>
                <a:spcPts val="0"/>
              </a:spcAft>
              <a:buClr>
                <a:schemeClr val="dk1"/>
              </a:buClr>
              <a:buSzPts val="2800"/>
              <a:buNone/>
            </a:pPr>
            <a:r>
              <a:rPr lang="en-IN"/>
              <a:t>int year;</a:t>
            </a:r>
            <a:endParaRPr/>
          </a:p>
          <a:p>
            <a:pPr indent="0" lvl="0" marL="0" rtl="0" algn="l">
              <a:lnSpc>
                <a:spcPct val="90000"/>
              </a:lnSpc>
              <a:spcBef>
                <a:spcPts val="1000"/>
              </a:spcBef>
              <a:spcAft>
                <a:spcPts val="0"/>
              </a:spcAft>
              <a:buClr>
                <a:schemeClr val="dk1"/>
              </a:buClr>
              <a:buSzPts val="2800"/>
              <a:buNone/>
            </a:pPr>
            <a:r>
              <a:rPr lang="en-IN"/>
              <a:t>public:</a:t>
            </a:r>
            <a:endParaRPr/>
          </a:p>
        </p:txBody>
      </p:sp>
      <p:sp>
        <p:nvSpPr>
          <p:cNvPr id="248" name="Google Shape;248;p59"/>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lnSpcReduction="10000"/>
          </a:bodyPr>
          <a:lstStyle/>
          <a:p>
            <a:pPr indent="0" lvl="0" marL="0" rtl="0" algn="l">
              <a:lnSpc>
                <a:spcPct val="90000"/>
              </a:lnSpc>
              <a:spcBef>
                <a:spcPts val="0"/>
              </a:spcBef>
              <a:spcAft>
                <a:spcPts val="0"/>
              </a:spcAft>
              <a:buClr>
                <a:schemeClr val="dk1"/>
              </a:buClr>
              <a:buSzPts val="2800"/>
              <a:buNone/>
            </a:pPr>
            <a:r>
              <a:rPr lang="en-IN"/>
              <a:t>void getdata()</a:t>
            </a:r>
            <a:endParaRPr/>
          </a:p>
          <a:p>
            <a:pPr indent="0" lvl="0" marL="0" rtl="0" algn="l">
              <a:lnSpc>
                <a:spcPct val="90000"/>
              </a:lnSpc>
              <a:spcBef>
                <a:spcPts val="1000"/>
              </a:spcBef>
              <a:spcAft>
                <a:spcPts val="0"/>
              </a:spcAft>
              <a:buClr>
                <a:schemeClr val="dk1"/>
              </a:buClr>
              <a:buSzPts val="2800"/>
              <a:buNone/>
            </a:pPr>
            <a:r>
              <a:rPr lang="en-IN"/>
              <a:t>{</a:t>
            </a:r>
            <a:endParaRPr/>
          </a:p>
          <a:p>
            <a:pPr indent="0" lvl="0" marL="0" rtl="0" algn="l">
              <a:lnSpc>
                <a:spcPct val="90000"/>
              </a:lnSpc>
              <a:spcBef>
                <a:spcPts val="1000"/>
              </a:spcBef>
              <a:spcAft>
                <a:spcPts val="0"/>
              </a:spcAft>
              <a:buClr>
                <a:schemeClr val="dk1"/>
              </a:buClr>
              <a:buSzPts val="2800"/>
              <a:buNone/>
            </a:pPr>
            <a:r>
              <a:rPr lang="en-IN"/>
              <a:t>cout&lt;&lt;"\nEnter the date=";</a:t>
            </a:r>
            <a:endParaRPr/>
          </a:p>
          <a:p>
            <a:pPr indent="0" lvl="0" marL="0" rtl="0" algn="l">
              <a:lnSpc>
                <a:spcPct val="90000"/>
              </a:lnSpc>
              <a:spcBef>
                <a:spcPts val="1000"/>
              </a:spcBef>
              <a:spcAft>
                <a:spcPts val="0"/>
              </a:spcAft>
              <a:buClr>
                <a:schemeClr val="dk1"/>
              </a:buClr>
              <a:buSzPts val="2800"/>
              <a:buNone/>
            </a:pPr>
            <a:r>
              <a:rPr lang="en-IN"/>
              <a:t>cin&gt;&gt;day;</a:t>
            </a:r>
            <a:endParaRPr/>
          </a:p>
          <a:p>
            <a:pPr indent="0" lvl="0" marL="0" rtl="0" algn="l">
              <a:lnSpc>
                <a:spcPct val="90000"/>
              </a:lnSpc>
              <a:spcBef>
                <a:spcPts val="1000"/>
              </a:spcBef>
              <a:spcAft>
                <a:spcPts val="0"/>
              </a:spcAft>
              <a:buClr>
                <a:schemeClr val="dk1"/>
              </a:buClr>
              <a:buSzPts val="2800"/>
              <a:buNone/>
            </a:pPr>
            <a:r>
              <a:rPr lang="en-IN"/>
              <a:t>cout&lt;&lt;"\nEnter the month=";</a:t>
            </a:r>
            <a:endParaRPr/>
          </a:p>
          <a:p>
            <a:pPr indent="0" lvl="0" marL="0" rtl="0" algn="l">
              <a:lnSpc>
                <a:spcPct val="90000"/>
              </a:lnSpc>
              <a:spcBef>
                <a:spcPts val="1000"/>
              </a:spcBef>
              <a:spcAft>
                <a:spcPts val="0"/>
              </a:spcAft>
              <a:buClr>
                <a:schemeClr val="dk1"/>
              </a:buClr>
              <a:buSzPts val="2800"/>
              <a:buNone/>
            </a:pPr>
            <a:r>
              <a:rPr lang="en-IN"/>
              <a:t>cin&gt;&gt;month;</a:t>
            </a:r>
            <a:endParaRPr/>
          </a:p>
          <a:p>
            <a:pPr indent="0" lvl="0" marL="0" rtl="0" algn="l">
              <a:lnSpc>
                <a:spcPct val="90000"/>
              </a:lnSpc>
              <a:spcBef>
                <a:spcPts val="1000"/>
              </a:spcBef>
              <a:spcAft>
                <a:spcPts val="0"/>
              </a:spcAft>
              <a:buClr>
                <a:schemeClr val="dk1"/>
              </a:buClr>
              <a:buSzPts val="2800"/>
              <a:buNone/>
            </a:pPr>
            <a:r>
              <a:rPr lang="en-IN"/>
              <a:t>cout&lt;&lt;"\nEnter the year=";</a:t>
            </a:r>
            <a:endParaRPr/>
          </a:p>
          <a:p>
            <a:pPr indent="0" lvl="0" marL="0" rtl="0" algn="l">
              <a:lnSpc>
                <a:spcPct val="90000"/>
              </a:lnSpc>
              <a:spcBef>
                <a:spcPts val="1000"/>
              </a:spcBef>
              <a:spcAft>
                <a:spcPts val="0"/>
              </a:spcAft>
              <a:buClr>
                <a:schemeClr val="dk1"/>
              </a:buClr>
              <a:buSzPts val="2800"/>
              <a:buNone/>
            </a:pPr>
            <a:r>
              <a:rPr lang="en-IN"/>
              <a:t>cin&gt;&gt;year;</a:t>
            </a:r>
            <a:endParaRPr/>
          </a:p>
          <a:p>
            <a:pPr indent="0" lvl="0" marL="0" rtl="0" algn="l">
              <a:lnSpc>
                <a:spcPct val="90000"/>
              </a:lnSpc>
              <a:spcBef>
                <a:spcPts val="1000"/>
              </a:spcBef>
              <a:spcAft>
                <a:spcPts val="0"/>
              </a:spcAft>
              <a:buClr>
                <a:schemeClr val="dk1"/>
              </a:buClr>
              <a:buSzPts val="2800"/>
              <a:buNone/>
            </a:pPr>
            <a:r>
              <a:rPr lang="en-IN"/>
              <a:t>}</a:t>
            </a:r>
            <a:endParaRPr/>
          </a:p>
          <a:p>
            <a:pPr indent="0" lvl="0" marL="0" rtl="0" algn="l">
              <a:lnSpc>
                <a:spcPct val="90000"/>
              </a:lnSpc>
              <a:spcBef>
                <a:spcPts val="1000"/>
              </a:spcBef>
              <a:spcAft>
                <a:spcPts val="0"/>
              </a:spcAft>
              <a:buClr>
                <a:schemeClr val="dk1"/>
              </a:buClr>
              <a:buSzPts val="2800"/>
              <a:buNone/>
            </a:pPr>
            <a:r>
              <a:t/>
            </a:r>
            <a:endParaRPr/>
          </a:p>
          <a:p>
            <a:pPr indent="0" lvl="0" marL="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60"/>
          <p:cNvSpPr txBox="1"/>
          <p:nvPr>
            <p:ph type="title"/>
          </p:nvPr>
        </p:nvSpPr>
        <p:spPr>
          <a:xfrm>
            <a:off x="838200" y="365126"/>
            <a:ext cx="10515600" cy="516024"/>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t/>
            </a:r>
            <a:endParaRPr/>
          </a:p>
        </p:txBody>
      </p:sp>
      <p:sp>
        <p:nvSpPr>
          <p:cNvPr id="254" name="Google Shape;254;p60"/>
          <p:cNvSpPr txBox="1"/>
          <p:nvPr>
            <p:ph idx="1" type="body"/>
          </p:nvPr>
        </p:nvSpPr>
        <p:spPr>
          <a:xfrm>
            <a:off x="838200" y="1147156"/>
            <a:ext cx="5181600" cy="5029807"/>
          </a:xfrm>
          <a:prstGeom prst="rect">
            <a:avLst/>
          </a:prstGeom>
          <a:noFill/>
          <a:ln>
            <a:noFill/>
          </a:ln>
        </p:spPr>
        <p:txBody>
          <a:bodyPr anchorCtr="0" anchor="t" bIns="45700" lIns="91425" spcFirstLastPara="1" rIns="91425" wrap="square" tIns="45700">
            <a:normAutofit fontScale="85000" lnSpcReduction="20000"/>
          </a:bodyPr>
          <a:lstStyle/>
          <a:p>
            <a:pPr indent="0" lvl="0" marL="0" rtl="0" algn="l">
              <a:lnSpc>
                <a:spcPct val="90000"/>
              </a:lnSpc>
              <a:spcBef>
                <a:spcPts val="0"/>
              </a:spcBef>
              <a:spcAft>
                <a:spcPts val="0"/>
              </a:spcAft>
              <a:buClr>
                <a:schemeClr val="dk1"/>
              </a:buClr>
              <a:buSzPct val="100000"/>
              <a:buNone/>
            </a:pPr>
            <a:r>
              <a:rPr lang="en-IN"/>
              <a:t>void display()</a:t>
            </a:r>
            <a:endParaRPr/>
          </a:p>
          <a:p>
            <a:pPr indent="0" lvl="0" marL="0" rtl="0" algn="l">
              <a:lnSpc>
                <a:spcPct val="90000"/>
              </a:lnSpc>
              <a:spcBef>
                <a:spcPts val="1000"/>
              </a:spcBef>
              <a:spcAft>
                <a:spcPts val="0"/>
              </a:spcAft>
              <a:buClr>
                <a:schemeClr val="dk1"/>
              </a:buClr>
              <a:buSzPct val="100000"/>
              <a:buNone/>
            </a:pPr>
            <a:r>
              <a:rPr lang="en-IN"/>
              <a:t>{</a:t>
            </a:r>
            <a:endParaRPr/>
          </a:p>
          <a:p>
            <a:pPr indent="0" lvl="0" marL="0" rtl="0" algn="l">
              <a:lnSpc>
                <a:spcPct val="90000"/>
              </a:lnSpc>
              <a:spcBef>
                <a:spcPts val="1000"/>
              </a:spcBef>
              <a:spcAft>
                <a:spcPts val="0"/>
              </a:spcAft>
              <a:buClr>
                <a:schemeClr val="dk1"/>
              </a:buClr>
              <a:buSzPct val="100000"/>
              <a:buNone/>
            </a:pPr>
            <a:r>
              <a:rPr lang="en-IN"/>
              <a:t>cout&lt;&lt;"\n"&lt;&lt;day&lt;&lt;"-"&lt;&lt;month&lt;&lt;"-"&lt;&lt;year;</a:t>
            </a:r>
            <a:endParaRPr/>
          </a:p>
          <a:p>
            <a:pPr indent="0" lvl="0" marL="0" rtl="0" algn="l">
              <a:lnSpc>
                <a:spcPct val="90000"/>
              </a:lnSpc>
              <a:spcBef>
                <a:spcPts val="1000"/>
              </a:spcBef>
              <a:spcAft>
                <a:spcPts val="0"/>
              </a:spcAft>
              <a:buClr>
                <a:schemeClr val="dk1"/>
              </a:buClr>
              <a:buSzPct val="100000"/>
              <a:buNone/>
            </a:pPr>
            <a:r>
              <a:rPr lang="en-IN"/>
              <a:t>}</a:t>
            </a:r>
            <a:endParaRPr/>
          </a:p>
          <a:p>
            <a:pPr indent="0" lvl="0" marL="0" rtl="0" algn="l">
              <a:lnSpc>
                <a:spcPct val="90000"/>
              </a:lnSpc>
              <a:spcBef>
                <a:spcPts val="1000"/>
              </a:spcBef>
              <a:spcAft>
                <a:spcPts val="0"/>
              </a:spcAft>
              <a:buClr>
                <a:schemeClr val="dk1"/>
              </a:buClr>
              <a:buSzPct val="100000"/>
              <a:buNone/>
            </a:pPr>
            <a:r>
              <a:rPr lang="en-IN"/>
              <a:t>};</a:t>
            </a:r>
            <a:endParaRPr/>
          </a:p>
          <a:p>
            <a:pPr indent="0" lvl="0" marL="0" rtl="0" algn="l">
              <a:lnSpc>
                <a:spcPct val="90000"/>
              </a:lnSpc>
              <a:spcBef>
                <a:spcPts val="1000"/>
              </a:spcBef>
              <a:spcAft>
                <a:spcPts val="0"/>
              </a:spcAft>
              <a:buClr>
                <a:schemeClr val="dk1"/>
              </a:buClr>
              <a:buSzPct val="100000"/>
              <a:buNone/>
            </a:pPr>
            <a:r>
              <a:rPr lang="en-IN"/>
              <a:t>void main()</a:t>
            </a:r>
            <a:endParaRPr/>
          </a:p>
          <a:p>
            <a:pPr indent="0" lvl="0" marL="0" rtl="0" algn="l">
              <a:lnSpc>
                <a:spcPct val="90000"/>
              </a:lnSpc>
              <a:spcBef>
                <a:spcPts val="1000"/>
              </a:spcBef>
              <a:spcAft>
                <a:spcPts val="0"/>
              </a:spcAft>
              <a:buClr>
                <a:schemeClr val="dk1"/>
              </a:buClr>
              <a:buSzPct val="100000"/>
              <a:buNone/>
            </a:pPr>
            <a:r>
              <a:rPr lang="en-IN"/>
              <a:t>{</a:t>
            </a:r>
            <a:endParaRPr/>
          </a:p>
          <a:p>
            <a:pPr indent="0" lvl="0" marL="0" rtl="0" algn="l">
              <a:lnSpc>
                <a:spcPct val="90000"/>
              </a:lnSpc>
              <a:spcBef>
                <a:spcPts val="1000"/>
              </a:spcBef>
              <a:spcAft>
                <a:spcPts val="0"/>
              </a:spcAft>
              <a:buClr>
                <a:schemeClr val="dk1"/>
              </a:buClr>
              <a:buSzPct val="100000"/>
              <a:buNone/>
            </a:pPr>
            <a:r>
              <a:rPr lang="en-IN"/>
              <a:t>clrscr();</a:t>
            </a:r>
            <a:endParaRPr/>
          </a:p>
          <a:p>
            <a:pPr indent="0" lvl="0" marL="0" rtl="0" algn="l">
              <a:lnSpc>
                <a:spcPct val="90000"/>
              </a:lnSpc>
              <a:spcBef>
                <a:spcPts val="1000"/>
              </a:spcBef>
              <a:spcAft>
                <a:spcPts val="0"/>
              </a:spcAft>
              <a:buClr>
                <a:schemeClr val="dk1"/>
              </a:buClr>
              <a:buSzPct val="100000"/>
              <a:buNone/>
            </a:pPr>
            <a:r>
              <a:rPr lang="en-IN"/>
              <a:t>birthday op[5],*ptr;</a:t>
            </a:r>
            <a:endParaRPr/>
          </a:p>
          <a:p>
            <a:pPr indent="0" lvl="0" marL="0" rtl="0" algn="l">
              <a:lnSpc>
                <a:spcPct val="90000"/>
              </a:lnSpc>
              <a:spcBef>
                <a:spcPts val="1000"/>
              </a:spcBef>
              <a:spcAft>
                <a:spcPts val="0"/>
              </a:spcAft>
              <a:buClr>
                <a:schemeClr val="dk1"/>
              </a:buClr>
              <a:buSzPct val="100000"/>
              <a:buNone/>
            </a:pPr>
            <a:r>
              <a:rPr lang="en-IN"/>
              <a:t>ptr=&amp;op[0];</a:t>
            </a:r>
            <a:endParaRPr/>
          </a:p>
          <a:p>
            <a:pPr indent="0" lvl="0" marL="0" rtl="0" algn="l">
              <a:lnSpc>
                <a:spcPct val="90000"/>
              </a:lnSpc>
              <a:spcBef>
                <a:spcPts val="1000"/>
              </a:spcBef>
              <a:spcAft>
                <a:spcPts val="0"/>
              </a:spcAft>
              <a:buClr>
                <a:schemeClr val="dk1"/>
              </a:buClr>
              <a:buSzPct val="100000"/>
              <a:buNone/>
            </a:pPr>
            <a:r>
              <a:t/>
            </a:r>
            <a:endParaRPr/>
          </a:p>
        </p:txBody>
      </p:sp>
      <p:sp>
        <p:nvSpPr>
          <p:cNvPr id="255" name="Google Shape;255;p60"/>
          <p:cNvSpPr txBox="1"/>
          <p:nvPr>
            <p:ph idx="2" type="body"/>
          </p:nvPr>
        </p:nvSpPr>
        <p:spPr>
          <a:xfrm>
            <a:off x="6172200" y="1147156"/>
            <a:ext cx="5181600" cy="5029807"/>
          </a:xfrm>
          <a:prstGeom prst="rect">
            <a:avLst/>
          </a:prstGeom>
          <a:noFill/>
          <a:ln>
            <a:noFill/>
          </a:ln>
        </p:spPr>
        <p:txBody>
          <a:bodyPr anchorCtr="0" anchor="t" bIns="45700" lIns="91425" spcFirstLastPara="1" rIns="91425" wrap="square" tIns="45700">
            <a:normAutofit fontScale="85000" lnSpcReduction="20000"/>
          </a:bodyPr>
          <a:lstStyle/>
          <a:p>
            <a:pPr indent="0" lvl="0" marL="0" rtl="0" algn="l">
              <a:lnSpc>
                <a:spcPct val="90000"/>
              </a:lnSpc>
              <a:spcBef>
                <a:spcPts val="0"/>
              </a:spcBef>
              <a:spcAft>
                <a:spcPts val="0"/>
              </a:spcAft>
              <a:buClr>
                <a:schemeClr val="dk1"/>
              </a:buClr>
              <a:buSzPct val="100000"/>
              <a:buNone/>
            </a:pPr>
            <a:r>
              <a:rPr lang="en-IN"/>
              <a:t>for(int i=0;i&lt;5;i++)</a:t>
            </a:r>
            <a:endParaRPr/>
          </a:p>
          <a:p>
            <a:pPr indent="0" lvl="0" marL="0" rtl="0" algn="l">
              <a:lnSpc>
                <a:spcPct val="90000"/>
              </a:lnSpc>
              <a:spcBef>
                <a:spcPts val="1000"/>
              </a:spcBef>
              <a:spcAft>
                <a:spcPts val="0"/>
              </a:spcAft>
              <a:buClr>
                <a:schemeClr val="dk1"/>
              </a:buClr>
              <a:buSzPct val="100000"/>
              <a:buNone/>
            </a:pPr>
            <a:r>
              <a:rPr lang="en-IN"/>
              <a:t>{</a:t>
            </a:r>
            <a:endParaRPr/>
          </a:p>
          <a:p>
            <a:pPr indent="0" lvl="0" marL="0" rtl="0" algn="l">
              <a:lnSpc>
                <a:spcPct val="90000"/>
              </a:lnSpc>
              <a:spcBef>
                <a:spcPts val="1000"/>
              </a:spcBef>
              <a:spcAft>
                <a:spcPts val="0"/>
              </a:spcAft>
              <a:buClr>
                <a:schemeClr val="dk1"/>
              </a:buClr>
              <a:buSzPct val="100000"/>
              <a:buNone/>
            </a:pPr>
            <a:r>
              <a:rPr lang="en-IN"/>
              <a:t>ptr-&gt;getdata();</a:t>
            </a:r>
            <a:endParaRPr/>
          </a:p>
          <a:p>
            <a:pPr indent="0" lvl="0" marL="0" rtl="0" algn="l">
              <a:lnSpc>
                <a:spcPct val="90000"/>
              </a:lnSpc>
              <a:spcBef>
                <a:spcPts val="1000"/>
              </a:spcBef>
              <a:spcAft>
                <a:spcPts val="0"/>
              </a:spcAft>
              <a:buClr>
                <a:schemeClr val="dk1"/>
              </a:buClr>
              <a:buSzPct val="100000"/>
              <a:buNone/>
            </a:pPr>
            <a:r>
              <a:rPr lang="en-IN"/>
              <a:t>ptr++;</a:t>
            </a:r>
            <a:endParaRPr/>
          </a:p>
          <a:p>
            <a:pPr indent="0" lvl="0" marL="0" rtl="0" algn="l">
              <a:lnSpc>
                <a:spcPct val="90000"/>
              </a:lnSpc>
              <a:spcBef>
                <a:spcPts val="1000"/>
              </a:spcBef>
              <a:spcAft>
                <a:spcPts val="0"/>
              </a:spcAft>
              <a:buClr>
                <a:schemeClr val="dk1"/>
              </a:buClr>
              <a:buSzPct val="100000"/>
              <a:buNone/>
            </a:pPr>
            <a:r>
              <a:rPr lang="en-IN"/>
              <a:t>}</a:t>
            </a:r>
            <a:endParaRPr/>
          </a:p>
          <a:p>
            <a:pPr indent="0" lvl="0" marL="0" rtl="0" algn="l">
              <a:lnSpc>
                <a:spcPct val="90000"/>
              </a:lnSpc>
              <a:spcBef>
                <a:spcPts val="1000"/>
              </a:spcBef>
              <a:spcAft>
                <a:spcPts val="0"/>
              </a:spcAft>
              <a:buClr>
                <a:schemeClr val="dk1"/>
              </a:buClr>
              <a:buSzPct val="100000"/>
              <a:buNone/>
            </a:pPr>
            <a:r>
              <a:rPr lang="en-IN"/>
              <a:t>ptr=&amp;op[0];</a:t>
            </a:r>
            <a:endParaRPr/>
          </a:p>
          <a:p>
            <a:pPr indent="0" lvl="0" marL="0" rtl="0" algn="l">
              <a:lnSpc>
                <a:spcPct val="90000"/>
              </a:lnSpc>
              <a:spcBef>
                <a:spcPts val="1000"/>
              </a:spcBef>
              <a:spcAft>
                <a:spcPts val="0"/>
              </a:spcAft>
              <a:buClr>
                <a:schemeClr val="dk1"/>
              </a:buClr>
              <a:buSzPct val="100000"/>
              <a:buNone/>
            </a:pPr>
            <a:r>
              <a:rPr lang="en-IN"/>
              <a:t>for(i=0;i&lt;5;i++)</a:t>
            </a:r>
            <a:endParaRPr/>
          </a:p>
          <a:p>
            <a:pPr indent="0" lvl="0" marL="0" rtl="0" algn="l">
              <a:lnSpc>
                <a:spcPct val="90000"/>
              </a:lnSpc>
              <a:spcBef>
                <a:spcPts val="1000"/>
              </a:spcBef>
              <a:spcAft>
                <a:spcPts val="0"/>
              </a:spcAft>
              <a:buClr>
                <a:schemeClr val="dk1"/>
              </a:buClr>
              <a:buSzPct val="100000"/>
              <a:buNone/>
            </a:pPr>
            <a:r>
              <a:rPr lang="en-IN"/>
              <a:t>{</a:t>
            </a:r>
            <a:endParaRPr/>
          </a:p>
          <a:p>
            <a:pPr indent="0" lvl="0" marL="0" rtl="0" algn="l">
              <a:lnSpc>
                <a:spcPct val="90000"/>
              </a:lnSpc>
              <a:spcBef>
                <a:spcPts val="1000"/>
              </a:spcBef>
              <a:spcAft>
                <a:spcPts val="0"/>
              </a:spcAft>
              <a:buClr>
                <a:schemeClr val="dk1"/>
              </a:buClr>
              <a:buSzPct val="100000"/>
              <a:buNone/>
            </a:pPr>
            <a:r>
              <a:rPr lang="en-IN"/>
              <a:t>ptr-&gt;display();</a:t>
            </a:r>
            <a:endParaRPr/>
          </a:p>
          <a:p>
            <a:pPr indent="0" lvl="0" marL="0" rtl="0" algn="l">
              <a:lnSpc>
                <a:spcPct val="90000"/>
              </a:lnSpc>
              <a:spcBef>
                <a:spcPts val="1000"/>
              </a:spcBef>
              <a:spcAft>
                <a:spcPts val="0"/>
              </a:spcAft>
              <a:buClr>
                <a:schemeClr val="dk1"/>
              </a:buClr>
              <a:buSzPct val="100000"/>
              <a:buNone/>
            </a:pPr>
            <a:r>
              <a:rPr lang="en-IN"/>
              <a:t>ptr++;</a:t>
            </a:r>
            <a:endParaRPr/>
          </a:p>
          <a:p>
            <a:pPr indent="0" lvl="0" marL="0" rtl="0" algn="l">
              <a:lnSpc>
                <a:spcPct val="90000"/>
              </a:lnSpc>
              <a:spcBef>
                <a:spcPts val="1000"/>
              </a:spcBef>
              <a:spcAft>
                <a:spcPts val="0"/>
              </a:spcAft>
              <a:buClr>
                <a:schemeClr val="dk1"/>
              </a:buClr>
              <a:buSzPct val="100000"/>
              <a:buNone/>
            </a:pPr>
            <a:r>
              <a:rPr lang="en-IN"/>
              <a:t>}</a:t>
            </a:r>
            <a:endParaRPr/>
          </a:p>
          <a:p>
            <a:pPr indent="0" lvl="0" marL="0" rtl="0" algn="l">
              <a:lnSpc>
                <a:spcPct val="90000"/>
              </a:lnSpc>
              <a:spcBef>
                <a:spcPts val="1000"/>
              </a:spcBef>
              <a:spcAft>
                <a:spcPts val="0"/>
              </a:spcAft>
              <a:buClr>
                <a:schemeClr val="dk1"/>
              </a:buClr>
              <a:buSzPct val="100000"/>
              <a:buNone/>
            </a:pPr>
            <a:r>
              <a:rPr lang="en-IN"/>
              <a:t>getch();</a:t>
            </a:r>
            <a:endParaRPr/>
          </a:p>
          <a:p>
            <a:pPr indent="0" lvl="0" marL="0" rtl="0" algn="l">
              <a:lnSpc>
                <a:spcPct val="90000"/>
              </a:lnSpc>
              <a:spcBef>
                <a:spcPts val="1000"/>
              </a:spcBef>
              <a:spcAft>
                <a:spcPts val="0"/>
              </a:spcAft>
              <a:buClr>
                <a:schemeClr val="dk1"/>
              </a:buClr>
              <a:buSzPct val="100000"/>
              <a:buNone/>
            </a:pPr>
            <a:r>
              <a:rPr lang="en-IN"/>
              <a:t>}</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61"/>
          <p:cNvSpPr txBox="1"/>
          <p:nvPr>
            <p:ph type="title"/>
          </p:nvPr>
        </p:nvSpPr>
        <p:spPr>
          <a:xfrm>
            <a:off x="838200" y="365126"/>
            <a:ext cx="10515600" cy="315912"/>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t/>
            </a:r>
            <a:endParaRPr/>
          </a:p>
        </p:txBody>
      </p:sp>
      <p:sp>
        <p:nvSpPr>
          <p:cNvPr id="261" name="Google Shape;261;p61"/>
          <p:cNvSpPr txBox="1"/>
          <p:nvPr>
            <p:ph idx="1" type="body"/>
          </p:nvPr>
        </p:nvSpPr>
        <p:spPr>
          <a:xfrm>
            <a:off x="838200" y="1014153"/>
            <a:ext cx="5181600" cy="5162810"/>
          </a:xfrm>
          <a:prstGeom prst="rect">
            <a:avLst/>
          </a:prstGeom>
          <a:noFill/>
          <a:ln>
            <a:noFill/>
          </a:ln>
        </p:spPr>
        <p:txBody>
          <a:bodyPr anchorCtr="0" anchor="t" bIns="45700" lIns="91425" spcFirstLastPara="1" rIns="91425" wrap="square" tIns="45700">
            <a:normAutofit fontScale="62500" lnSpcReduction="20000"/>
          </a:bodyPr>
          <a:lstStyle/>
          <a:p>
            <a:pPr indent="0" lvl="0" marL="0" rtl="0" algn="l">
              <a:lnSpc>
                <a:spcPct val="90000"/>
              </a:lnSpc>
              <a:spcBef>
                <a:spcPts val="0"/>
              </a:spcBef>
              <a:spcAft>
                <a:spcPts val="0"/>
              </a:spcAft>
              <a:buClr>
                <a:schemeClr val="dk1"/>
              </a:buClr>
              <a:buSzPct val="100000"/>
              <a:buNone/>
            </a:pPr>
            <a:r>
              <a:rPr lang="en-IN"/>
              <a:t>/* Output:-</a:t>
            </a:r>
            <a:endParaRPr/>
          </a:p>
          <a:p>
            <a:pPr indent="0" lvl="0" marL="0" rtl="0" algn="l">
              <a:lnSpc>
                <a:spcPct val="90000"/>
              </a:lnSpc>
              <a:spcBef>
                <a:spcPts val="1000"/>
              </a:spcBef>
              <a:spcAft>
                <a:spcPts val="0"/>
              </a:spcAft>
              <a:buClr>
                <a:schemeClr val="dk1"/>
              </a:buClr>
              <a:buSzPct val="100000"/>
              <a:buNone/>
            </a:pPr>
            <a:r>
              <a:rPr lang="en-IN"/>
              <a:t>Enter the date=11</a:t>
            </a:r>
            <a:endParaRPr/>
          </a:p>
          <a:p>
            <a:pPr indent="0" lvl="0" marL="0" rtl="0" algn="l">
              <a:lnSpc>
                <a:spcPct val="90000"/>
              </a:lnSpc>
              <a:spcBef>
                <a:spcPts val="1000"/>
              </a:spcBef>
              <a:spcAft>
                <a:spcPts val="0"/>
              </a:spcAft>
              <a:buClr>
                <a:schemeClr val="dk1"/>
              </a:buClr>
              <a:buSzPct val="100000"/>
              <a:buNone/>
            </a:pPr>
            <a:r>
              <a:t/>
            </a:r>
            <a:endParaRPr/>
          </a:p>
          <a:p>
            <a:pPr indent="0" lvl="0" marL="0" rtl="0" algn="l">
              <a:lnSpc>
                <a:spcPct val="90000"/>
              </a:lnSpc>
              <a:spcBef>
                <a:spcPts val="1000"/>
              </a:spcBef>
              <a:spcAft>
                <a:spcPts val="0"/>
              </a:spcAft>
              <a:buClr>
                <a:schemeClr val="dk1"/>
              </a:buClr>
              <a:buSzPct val="100000"/>
              <a:buNone/>
            </a:pPr>
            <a:r>
              <a:rPr lang="en-IN"/>
              <a:t>Enter the month=10</a:t>
            </a:r>
            <a:endParaRPr/>
          </a:p>
          <a:p>
            <a:pPr indent="0" lvl="0" marL="0" rtl="0" algn="l">
              <a:lnSpc>
                <a:spcPct val="90000"/>
              </a:lnSpc>
              <a:spcBef>
                <a:spcPts val="1000"/>
              </a:spcBef>
              <a:spcAft>
                <a:spcPts val="0"/>
              </a:spcAft>
              <a:buClr>
                <a:schemeClr val="dk1"/>
              </a:buClr>
              <a:buSzPct val="100000"/>
              <a:buNone/>
            </a:pPr>
            <a:r>
              <a:t/>
            </a:r>
            <a:endParaRPr/>
          </a:p>
          <a:p>
            <a:pPr indent="0" lvl="0" marL="0" rtl="0" algn="l">
              <a:lnSpc>
                <a:spcPct val="90000"/>
              </a:lnSpc>
              <a:spcBef>
                <a:spcPts val="1000"/>
              </a:spcBef>
              <a:spcAft>
                <a:spcPts val="0"/>
              </a:spcAft>
              <a:buClr>
                <a:schemeClr val="dk1"/>
              </a:buClr>
              <a:buSzPct val="100000"/>
              <a:buNone/>
            </a:pPr>
            <a:r>
              <a:rPr lang="en-IN"/>
              <a:t>Enter the year=1996</a:t>
            </a:r>
            <a:endParaRPr/>
          </a:p>
          <a:p>
            <a:pPr indent="0" lvl="0" marL="0" rtl="0" algn="l">
              <a:lnSpc>
                <a:spcPct val="90000"/>
              </a:lnSpc>
              <a:spcBef>
                <a:spcPts val="1000"/>
              </a:spcBef>
              <a:spcAft>
                <a:spcPts val="0"/>
              </a:spcAft>
              <a:buClr>
                <a:schemeClr val="dk1"/>
              </a:buClr>
              <a:buSzPct val="100000"/>
              <a:buNone/>
            </a:pPr>
            <a:r>
              <a:t/>
            </a:r>
            <a:endParaRPr/>
          </a:p>
          <a:p>
            <a:pPr indent="0" lvl="0" marL="0" rtl="0" algn="l">
              <a:lnSpc>
                <a:spcPct val="90000"/>
              </a:lnSpc>
              <a:spcBef>
                <a:spcPts val="1000"/>
              </a:spcBef>
              <a:spcAft>
                <a:spcPts val="0"/>
              </a:spcAft>
              <a:buClr>
                <a:schemeClr val="dk1"/>
              </a:buClr>
              <a:buSzPct val="100000"/>
              <a:buNone/>
            </a:pPr>
            <a:r>
              <a:rPr lang="en-IN"/>
              <a:t>Enter the date=7</a:t>
            </a:r>
            <a:endParaRPr/>
          </a:p>
          <a:p>
            <a:pPr indent="0" lvl="0" marL="0" rtl="0" algn="l">
              <a:lnSpc>
                <a:spcPct val="90000"/>
              </a:lnSpc>
              <a:spcBef>
                <a:spcPts val="1000"/>
              </a:spcBef>
              <a:spcAft>
                <a:spcPts val="0"/>
              </a:spcAft>
              <a:buClr>
                <a:schemeClr val="dk1"/>
              </a:buClr>
              <a:buSzPct val="100000"/>
              <a:buNone/>
            </a:pPr>
            <a:r>
              <a:t/>
            </a:r>
            <a:endParaRPr/>
          </a:p>
          <a:p>
            <a:pPr indent="0" lvl="0" marL="0" rtl="0" algn="l">
              <a:lnSpc>
                <a:spcPct val="90000"/>
              </a:lnSpc>
              <a:spcBef>
                <a:spcPts val="1000"/>
              </a:spcBef>
              <a:spcAft>
                <a:spcPts val="0"/>
              </a:spcAft>
              <a:buClr>
                <a:schemeClr val="dk1"/>
              </a:buClr>
              <a:buSzPct val="100000"/>
              <a:buNone/>
            </a:pPr>
            <a:r>
              <a:rPr lang="en-IN"/>
              <a:t>Enter the month=1</a:t>
            </a:r>
            <a:endParaRPr/>
          </a:p>
          <a:p>
            <a:pPr indent="0" lvl="0" marL="0" rtl="0" algn="l">
              <a:lnSpc>
                <a:spcPct val="90000"/>
              </a:lnSpc>
              <a:spcBef>
                <a:spcPts val="1000"/>
              </a:spcBef>
              <a:spcAft>
                <a:spcPts val="0"/>
              </a:spcAft>
              <a:buClr>
                <a:schemeClr val="dk1"/>
              </a:buClr>
              <a:buSzPct val="100000"/>
              <a:buNone/>
            </a:pPr>
            <a:r>
              <a:t/>
            </a:r>
            <a:endParaRPr/>
          </a:p>
          <a:p>
            <a:pPr indent="0" lvl="0" marL="0" rtl="0" algn="l">
              <a:lnSpc>
                <a:spcPct val="90000"/>
              </a:lnSpc>
              <a:spcBef>
                <a:spcPts val="1000"/>
              </a:spcBef>
              <a:spcAft>
                <a:spcPts val="0"/>
              </a:spcAft>
              <a:buClr>
                <a:schemeClr val="dk1"/>
              </a:buClr>
              <a:buSzPct val="100000"/>
              <a:buNone/>
            </a:pPr>
            <a:r>
              <a:rPr lang="en-IN"/>
              <a:t>Enter the year=1996</a:t>
            </a:r>
            <a:endParaRPr/>
          </a:p>
          <a:p>
            <a:pPr indent="0" lvl="0" marL="0" rtl="0" algn="l">
              <a:lnSpc>
                <a:spcPct val="90000"/>
              </a:lnSpc>
              <a:spcBef>
                <a:spcPts val="1000"/>
              </a:spcBef>
              <a:spcAft>
                <a:spcPts val="0"/>
              </a:spcAft>
              <a:buClr>
                <a:schemeClr val="dk1"/>
              </a:buClr>
              <a:buSzPct val="100000"/>
              <a:buNone/>
            </a:pPr>
            <a:r>
              <a:t/>
            </a:r>
            <a:endParaRPr/>
          </a:p>
          <a:p>
            <a:pPr indent="0" lvl="0" marL="0" rtl="0" algn="l">
              <a:lnSpc>
                <a:spcPct val="90000"/>
              </a:lnSpc>
              <a:spcBef>
                <a:spcPts val="1000"/>
              </a:spcBef>
              <a:spcAft>
                <a:spcPts val="0"/>
              </a:spcAft>
              <a:buClr>
                <a:schemeClr val="dk1"/>
              </a:buClr>
              <a:buSzPct val="100000"/>
              <a:buNone/>
            </a:pPr>
            <a:r>
              <a:rPr lang="en-IN"/>
              <a:t>Enter the date=21</a:t>
            </a:r>
            <a:endParaRPr/>
          </a:p>
          <a:p>
            <a:pPr indent="0" lvl="0" marL="0" rtl="0" algn="l">
              <a:lnSpc>
                <a:spcPct val="90000"/>
              </a:lnSpc>
              <a:spcBef>
                <a:spcPts val="1000"/>
              </a:spcBef>
              <a:spcAft>
                <a:spcPts val="0"/>
              </a:spcAft>
              <a:buClr>
                <a:schemeClr val="dk1"/>
              </a:buClr>
              <a:buSzPct val="100000"/>
              <a:buNone/>
            </a:pPr>
            <a:r>
              <a:t/>
            </a:r>
            <a:endParaRPr/>
          </a:p>
          <a:p>
            <a:pPr indent="0" lvl="0" marL="0" rtl="0" algn="l">
              <a:lnSpc>
                <a:spcPct val="90000"/>
              </a:lnSpc>
              <a:spcBef>
                <a:spcPts val="1000"/>
              </a:spcBef>
              <a:spcAft>
                <a:spcPts val="0"/>
              </a:spcAft>
              <a:buClr>
                <a:schemeClr val="dk1"/>
              </a:buClr>
              <a:buSzPct val="100000"/>
              <a:buNone/>
            </a:pPr>
            <a:r>
              <a:rPr lang="en-IN"/>
              <a:t>Enter the month=9</a:t>
            </a:r>
            <a:endParaRPr/>
          </a:p>
          <a:p>
            <a:pPr indent="0" lvl="0" marL="0" rtl="0" algn="l">
              <a:lnSpc>
                <a:spcPct val="90000"/>
              </a:lnSpc>
              <a:spcBef>
                <a:spcPts val="1000"/>
              </a:spcBef>
              <a:spcAft>
                <a:spcPts val="0"/>
              </a:spcAft>
              <a:buClr>
                <a:schemeClr val="dk1"/>
              </a:buClr>
              <a:buSzPct val="100000"/>
              <a:buNone/>
            </a:pPr>
            <a:r>
              <a:t/>
            </a:r>
            <a:endParaRPr/>
          </a:p>
        </p:txBody>
      </p:sp>
      <p:sp>
        <p:nvSpPr>
          <p:cNvPr id="262" name="Google Shape;262;p61"/>
          <p:cNvSpPr txBox="1"/>
          <p:nvPr>
            <p:ph idx="2" type="body"/>
          </p:nvPr>
        </p:nvSpPr>
        <p:spPr>
          <a:xfrm>
            <a:off x="6172200" y="1014153"/>
            <a:ext cx="5181600" cy="5162810"/>
          </a:xfrm>
          <a:prstGeom prst="rect">
            <a:avLst/>
          </a:prstGeom>
          <a:noFill/>
          <a:ln>
            <a:noFill/>
          </a:ln>
        </p:spPr>
        <p:txBody>
          <a:bodyPr anchorCtr="0" anchor="t" bIns="45700" lIns="91425" spcFirstLastPara="1" rIns="91425" wrap="square" tIns="45700">
            <a:normAutofit fontScale="62500" lnSpcReduction="20000"/>
          </a:bodyPr>
          <a:lstStyle/>
          <a:p>
            <a:pPr indent="0" lvl="0" marL="0" rtl="0" algn="l">
              <a:lnSpc>
                <a:spcPct val="90000"/>
              </a:lnSpc>
              <a:spcBef>
                <a:spcPts val="0"/>
              </a:spcBef>
              <a:spcAft>
                <a:spcPts val="0"/>
              </a:spcAft>
              <a:buClr>
                <a:schemeClr val="dk1"/>
              </a:buClr>
              <a:buSzPct val="100000"/>
              <a:buNone/>
            </a:pPr>
            <a:r>
              <a:rPr lang="en-IN"/>
              <a:t>Enter the year=2002</a:t>
            </a:r>
            <a:endParaRPr/>
          </a:p>
          <a:p>
            <a:pPr indent="0" lvl="0" marL="0" rtl="0" algn="l">
              <a:lnSpc>
                <a:spcPct val="90000"/>
              </a:lnSpc>
              <a:spcBef>
                <a:spcPts val="1000"/>
              </a:spcBef>
              <a:spcAft>
                <a:spcPts val="0"/>
              </a:spcAft>
              <a:buClr>
                <a:schemeClr val="dk1"/>
              </a:buClr>
              <a:buSzPct val="100000"/>
              <a:buNone/>
            </a:pPr>
            <a:r>
              <a:t/>
            </a:r>
            <a:endParaRPr/>
          </a:p>
          <a:p>
            <a:pPr indent="0" lvl="0" marL="0" rtl="0" algn="l">
              <a:lnSpc>
                <a:spcPct val="90000"/>
              </a:lnSpc>
              <a:spcBef>
                <a:spcPts val="1000"/>
              </a:spcBef>
              <a:spcAft>
                <a:spcPts val="0"/>
              </a:spcAft>
              <a:buClr>
                <a:schemeClr val="dk1"/>
              </a:buClr>
              <a:buSzPct val="100000"/>
              <a:buNone/>
            </a:pPr>
            <a:r>
              <a:rPr lang="en-IN"/>
              <a:t>Enter the date=16</a:t>
            </a:r>
            <a:endParaRPr/>
          </a:p>
          <a:p>
            <a:pPr indent="0" lvl="0" marL="0" rtl="0" algn="l">
              <a:lnSpc>
                <a:spcPct val="90000"/>
              </a:lnSpc>
              <a:spcBef>
                <a:spcPts val="1000"/>
              </a:spcBef>
              <a:spcAft>
                <a:spcPts val="0"/>
              </a:spcAft>
              <a:buClr>
                <a:schemeClr val="dk1"/>
              </a:buClr>
              <a:buSzPct val="100000"/>
              <a:buNone/>
            </a:pPr>
            <a:r>
              <a:t/>
            </a:r>
            <a:endParaRPr/>
          </a:p>
          <a:p>
            <a:pPr indent="0" lvl="0" marL="0" rtl="0" algn="l">
              <a:lnSpc>
                <a:spcPct val="90000"/>
              </a:lnSpc>
              <a:spcBef>
                <a:spcPts val="1000"/>
              </a:spcBef>
              <a:spcAft>
                <a:spcPts val="0"/>
              </a:spcAft>
              <a:buClr>
                <a:schemeClr val="dk1"/>
              </a:buClr>
              <a:buSzPct val="100000"/>
              <a:buNone/>
            </a:pPr>
            <a:r>
              <a:rPr lang="en-IN"/>
              <a:t>Enter the month=10</a:t>
            </a:r>
            <a:endParaRPr/>
          </a:p>
          <a:p>
            <a:pPr indent="0" lvl="0" marL="0" rtl="0" algn="l">
              <a:lnSpc>
                <a:spcPct val="90000"/>
              </a:lnSpc>
              <a:spcBef>
                <a:spcPts val="1000"/>
              </a:spcBef>
              <a:spcAft>
                <a:spcPts val="0"/>
              </a:spcAft>
              <a:buClr>
                <a:schemeClr val="dk1"/>
              </a:buClr>
              <a:buSzPct val="100000"/>
              <a:buNone/>
            </a:pPr>
            <a:r>
              <a:t/>
            </a:r>
            <a:endParaRPr/>
          </a:p>
          <a:p>
            <a:pPr indent="0" lvl="0" marL="0" rtl="0" algn="l">
              <a:lnSpc>
                <a:spcPct val="90000"/>
              </a:lnSpc>
              <a:spcBef>
                <a:spcPts val="1000"/>
              </a:spcBef>
              <a:spcAft>
                <a:spcPts val="0"/>
              </a:spcAft>
              <a:buClr>
                <a:schemeClr val="dk1"/>
              </a:buClr>
              <a:buSzPct val="100000"/>
              <a:buNone/>
            </a:pPr>
            <a:r>
              <a:rPr lang="en-IN"/>
              <a:t>Enter the year=1996</a:t>
            </a:r>
            <a:endParaRPr/>
          </a:p>
          <a:p>
            <a:pPr indent="0" lvl="0" marL="0" rtl="0" algn="l">
              <a:lnSpc>
                <a:spcPct val="90000"/>
              </a:lnSpc>
              <a:spcBef>
                <a:spcPts val="1000"/>
              </a:spcBef>
              <a:spcAft>
                <a:spcPts val="0"/>
              </a:spcAft>
              <a:buClr>
                <a:schemeClr val="dk1"/>
              </a:buClr>
              <a:buSzPct val="100000"/>
              <a:buNone/>
            </a:pPr>
            <a:r>
              <a:t/>
            </a:r>
            <a:endParaRPr/>
          </a:p>
          <a:p>
            <a:pPr indent="0" lvl="0" marL="0" rtl="0" algn="l">
              <a:lnSpc>
                <a:spcPct val="90000"/>
              </a:lnSpc>
              <a:spcBef>
                <a:spcPts val="1000"/>
              </a:spcBef>
              <a:spcAft>
                <a:spcPts val="0"/>
              </a:spcAft>
              <a:buClr>
                <a:schemeClr val="dk1"/>
              </a:buClr>
              <a:buSzPct val="100000"/>
              <a:buNone/>
            </a:pPr>
            <a:r>
              <a:rPr lang="en-IN"/>
              <a:t>Enter the date=5</a:t>
            </a:r>
            <a:endParaRPr/>
          </a:p>
          <a:p>
            <a:pPr indent="0" lvl="0" marL="0" rtl="0" algn="l">
              <a:lnSpc>
                <a:spcPct val="90000"/>
              </a:lnSpc>
              <a:spcBef>
                <a:spcPts val="1000"/>
              </a:spcBef>
              <a:spcAft>
                <a:spcPts val="0"/>
              </a:spcAft>
              <a:buClr>
                <a:schemeClr val="dk1"/>
              </a:buClr>
              <a:buSzPct val="100000"/>
              <a:buNone/>
            </a:pPr>
            <a:r>
              <a:t/>
            </a:r>
            <a:endParaRPr/>
          </a:p>
          <a:p>
            <a:pPr indent="0" lvl="0" marL="0" rtl="0" algn="l">
              <a:lnSpc>
                <a:spcPct val="90000"/>
              </a:lnSpc>
              <a:spcBef>
                <a:spcPts val="1000"/>
              </a:spcBef>
              <a:spcAft>
                <a:spcPts val="0"/>
              </a:spcAft>
              <a:buClr>
                <a:schemeClr val="dk1"/>
              </a:buClr>
              <a:buSzPct val="100000"/>
              <a:buNone/>
            </a:pPr>
            <a:r>
              <a:rPr lang="en-IN"/>
              <a:t>Enter the month=8</a:t>
            </a:r>
            <a:endParaRPr/>
          </a:p>
          <a:p>
            <a:pPr indent="0" lvl="0" marL="0" rtl="0" algn="l">
              <a:lnSpc>
                <a:spcPct val="90000"/>
              </a:lnSpc>
              <a:spcBef>
                <a:spcPts val="1000"/>
              </a:spcBef>
              <a:spcAft>
                <a:spcPts val="0"/>
              </a:spcAft>
              <a:buClr>
                <a:schemeClr val="dk1"/>
              </a:buClr>
              <a:buSzPct val="100000"/>
              <a:buNone/>
            </a:pPr>
            <a:r>
              <a:t/>
            </a:r>
            <a:endParaRPr/>
          </a:p>
          <a:p>
            <a:pPr indent="0" lvl="0" marL="0" rtl="0" algn="l">
              <a:lnSpc>
                <a:spcPct val="90000"/>
              </a:lnSpc>
              <a:spcBef>
                <a:spcPts val="1000"/>
              </a:spcBef>
              <a:spcAft>
                <a:spcPts val="0"/>
              </a:spcAft>
              <a:buClr>
                <a:schemeClr val="dk1"/>
              </a:buClr>
              <a:buSzPct val="100000"/>
              <a:buNone/>
            </a:pPr>
            <a:r>
              <a:rPr lang="en-IN"/>
              <a:t>Enter the year=1994</a:t>
            </a:r>
            <a:endParaRPr/>
          </a:p>
          <a:p>
            <a:pPr indent="0" lvl="0" marL="0" rtl="0" algn="l">
              <a:lnSpc>
                <a:spcPct val="90000"/>
              </a:lnSpc>
              <a:spcBef>
                <a:spcPts val="1000"/>
              </a:spcBef>
              <a:spcAft>
                <a:spcPts val="0"/>
              </a:spcAft>
              <a:buClr>
                <a:schemeClr val="dk1"/>
              </a:buClr>
              <a:buSzPct val="100000"/>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6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268" name="Google Shape;268;p62"/>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en-IN"/>
              <a:t>11-10-1996</a:t>
            </a:r>
            <a:endParaRPr/>
          </a:p>
          <a:p>
            <a:pPr indent="0" lvl="0" marL="0" rtl="0" algn="l">
              <a:lnSpc>
                <a:spcPct val="90000"/>
              </a:lnSpc>
              <a:spcBef>
                <a:spcPts val="1000"/>
              </a:spcBef>
              <a:spcAft>
                <a:spcPts val="0"/>
              </a:spcAft>
              <a:buClr>
                <a:schemeClr val="dk1"/>
              </a:buClr>
              <a:buSzPts val="2800"/>
              <a:buNone/>
            </a:pPr>
            <a:r>
              <a:rPr lang="en-IN"/>
              <a:t>7-1-1996</a:t>
            </a:r>
            <a:endParaRPr/>
          </a:p>
          <a:p>
            <a:pPr indent="0" lvl="0" marL="0" rtl="0" algn="l">
              <a:lnSpc>
                <a:spcPct val="90000"/>
              </a:lnSpc>
              <a:spcBef>
                <a:spcPts val="1000"/>
              </a:spcBef>
              <a:spcAft>
                <a:spcPts val="0"/>
              </a:spcAft>
              <a:buClr>
                <a:schemeClr val="dk1"/>
              </a:buClr>
              <a:buSzPts val="2800"/>
              <a:buNone/>
            </a:pPr>
            <a:r>
              <a:rPr lang="en-IN"/>
              <a:t>21-9-2002</a:t>
            </a:r>
            <a:endParaRPr/>
          </a:p>
          <a:p>
            <a:pPr indent="0" lvl="0" marL="0" rtl="0" algn="l">
              <a:lnSpc>
                <a:spcPct val="90000"/>
              </a:lnSpc>
              <a:spcBef>
                <a:spcPts val="1000"/>
              </a:spcBef>
              <a:spcAft>
                <a:spcPts val="0"/>
              </a:spcAft>
              <a:buClr>
                <a:schemeClr val="dk1"/>
              </a:buClr>
              <a:buSzPts val="2800"/>
              <a:buNone/>
            </a:pPr>
            <a:r>
              <a:rPr lang="en-IN"/>
              <a:t>16-10-1996</a:t>
            </a:r>
            <a:endParaRPr/>
          </a:p>
          <a:p>
            <a:pPr indent="0" lvl="0" marL="0" rtl="0" algn="l">
              <a:lnSpc>
                <a:spcPct val="90000"/>
              </a:lnSpc>
              <a:spcBef>
                <a:spcPts val="1000"/>
              </a:spcBef>
              <a:spcAft>
                <a:spcPts val="0"/>
              </a:spcAft>
              <a:buClr>
                <a:schemeClr val="dk1"/>
              </a:buClr>
              <a:buSzPts val="2800"/>
              <a:buNone/>
            </a:pPr>
            <a:r>
              <a:rPr lang="en-IN"/>
              <a:t>5-8-1994       */</a:t>
            </a:r>
            <a:endParaRPr/>
          </a:p>
          <a:p>
            <a:pPr indent="0" lvl="0" marL="0" rtl="0" algn="l">
              <a:lnSpc>
                <a:spcPct val="90000"/>
              </a:lnSpc>
              <a:spcBef>
                <a:spcPts val="1000"/>
              </a:spcBef>
              <a:spcAft>
                <a:spcPts val="0"/>
              </a:spcAft>
              <a:buClr>
                <a:schemeClr val="dk1"/>
              </a:buClr>
              <a:buSzPts val="2800"/>
              <a:buNone/>
            </a:pPr>
            <a:r>
              <a:t/>
            </a:r>
            <a:endParaRPr/>
          </a:p>
          <a:p>
            <a:pPr indent="0" lvl="0" marL="0" rtl="0" algn="l">
              <a:lnSpc>
                <a:spcPct val="90000"/>
              </a:lnSpc>
              <a:spcBef>
                <a:spcPts val="1000"/>
              </a:spcBef>
              <a:spcAft>
                <a:spcPts val="0"/>
              </a:spcAft>
              <a:buClr>
                <a:schemeClr val="dk1"/>
              </a:buClr>
              <a:buSzPts val="2800"/>
              <a:buNone/>
            </a:pPr>
            <a:r>
              <a:t/>
            </a:r>
            <a:endParaRPr/>
          </a:p>
        </p:txBody>
      </p:sp>
      <p:sp>
        <p:nvSpPr>
          <p:cNvPr id="269" name="Google Shape;269;p62"/>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63"/>
          <p:cNvSpPr txBox="1"/>
          <p:nvPr>
            <p:ph type="title"/>
          </p:nvPr>
        </p:nvSpPr>
        <p:spPr>
          <a:xfrm>
            <a:off x="838200" y="365125"/>
            <a:ext cx="10515600" cy="14605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b="1" lang="en-IN" sz="2200"/>
              <a:t>WAP to declare a class box having data members height,width and breadth.Accept this information for one object using pointer to that object.Display the area and volume</a:t>
            </a:r>
            <a:r>
              <a:rPr lang="en-IN"/>
              <a:t>.</a:t>
            </a:r>
            <a:br>
              <a:rPr lang="en-IN"/>
            </a:br>
            <a:endParaRPr/>
          </a:p>
        </p:txBody>
      </p:sp>
      <p:sp>
        <p:nvSpPr>
          <p:cNvPr id="275" name="Google Shape;275;p63"/>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fontScale="62500" lnSpcReduction="20000"/>
          </a:bodyPr>
          <a:lstStyle/>
          <a:p>
            <a:pPr indent="0" lvl="0" marL="0" rtl="0" algn="l">
              <a:lnSpc>
                <a:spcPct val="90000"/>
              </a:lnSpc>
              <a:spcBef>
                <a:spcPts val="0"/>
              </a:spcBef>
              <a:spcAft>
                <a:spcPts val="0"/>
              </a:spcAft>
              <a:buClr>
                <a:schemeClr val="dk1"/>
              </a:buClr>
              <a:buSzPct val="100000"/>
              <a:buNone/>
            </a:pPr>
            <a:r>
              <a:rPr lang="en-IN"/>
              <a:t>#include&lt;iostream.h&gt;</a:t>
            </a:r>
            <a:endParaRPr/>
          </a:p>
          <a:p>
            <a:pPr indent="0" lvl="0" marL="0" rtl="0" algn="l">
              <a:lnSpc>
                <a:spcPct val="90000"/>
              </a:lnSpc>
              <a:spcBef>
                <a:spcPts val="1000"/>
              </a:spcBef>
              <a:spcAft>
                <a:spcPts val="0"/>
              </a:spcAft>
              <a:buClr>
                <a:schemeClr val="dk1"/>
              </a:buClr>
              <a:buSzPct val="100000"/>
              <a:buNone/>
            </a:pPr>
            <a:r>
              <a:rPr lang="en-IN"/>
              <a:t>#include&lt;conio.h&gt;</a:t>
            </a:r>
            <a:endParaRPr/>
          </a:p>
          <a:p>
            <a:pPr indent="0" lvl="0" marL="0" rtl="0" algn="l">
              <a:lnSpc>
                <a:spcPct val="90000"/>
              </a:lnSpc>
              <a:spcBef>
                <a:spcPts val="1000"/>
              </a:spcBef>
              <a:spcAft>
                <a:spcPts val="0"/>
              </a:spcAft>
              <a:buClr>
                <a:schemeClr val="dk1"/>
              </a:buClr>
              <a:buSzPct val="100000"/>
              <a:buNone/>
            </a:pPr>
            <a:r>
              <a:rPr lang="en-IN"/>
              <a:t>class Box</a:t>
            </a:r>
            <a:endParaRPr/>
          </a:p>
          <a:p>
            <a:pPr indent="0" lvl="0" marL="0" rtl="0" algn="l">
              <a:lnSpc>
                <a:spcPct val="90000"/>
              </a:lnSpc>
              <a:spcBef>
                <a:spcPts val="1000"/>
              </a:spcBef>
              <a:spcAft>
                <a:spcPts val="0"/>
              </a:spcAft>
              <a:buClr>
                <a:schemeClr val="dk1"/>
              </a:buClr>
              <a:buSzPct val="100000"/>
              <a:buNone/>
            </a:pPr>
            <a:r>
              <a:rPr lang="en-IN"/>
              <a:t>{</a:t>
            </a:r>
            <a:endParaRPr/>
          </a:p>
          <a:p>
            <a:pPr indent="0" lvl="0" marL="0" rtl="0" algn="l">
              <a:lnSpc>
                <a:spcPct val="90000"/>
              </a:lnSpc>
              <a:spcBef>
                <a:spcPts val="1000"/>
              </a:spcBef>
              <a:spcAft>
                <a:spcPts val="0"/>
              </a:spcAft>
              <a:buClr>
                <a:schemeClr val="dk1"/>
              </a:buClr>
              <a:buSzPct val="100000"/>
              <a:buNone/>
            </a:pPr>
            <a:r>
              <a:rPr lang="en-IN"/>
              <a:t>int h,w,b;</a:t>
            </a:r>
            <a:endParaRPr/>
          </a:p>
          <a:p>
            <a:pPr indent="0" lvl="0" marL="0" rtl="0" algn="l">
              <a:lnSpc>
                <a:spcPct val="90000"/>
              </a:lnSpc>
              <a:spcBef>
                <a:spcPts val="1000"/>
              </a:spcBef>
              <a:spcAft>
                <a:spcPts val="0"/>
              </a:spcAft>
              <a:buClr>
                <a:schemeClr val="dk1"/>
              </a:buClr>
              <a:buSzPct val="100000"/>
              <a:buNone/>
            </a:pPr>
            <a:r>
              <a:rPr lang="en-IN"/>
              <a:t>public:</a:t>
            </a:r>
            <a:endParaRPr/>
          </a:p>
          <a:p>
            <a:pPr indent="0" lvl="0" marL="0" rtl="0" algn="l">
              <a:lnSpc>
                <a:spcPct val="90000"/>
              </a:lnSpc>
              <a:spcBef>
                <a:spcPts val="1000"/>
              </a:spcBef>
              <a:spcAft>
                <a:spcPts val="0"/>
              </a:spcAft>
              <a:buClr>
                <a:schemeClr val="dk1"/>
              </a:buClr>
              <a:buSzPct val="100000"/>
              <a:buNone/>
            </a:pPr>
            <a:r>
              <a:rPr lang="en-IN"/>
              <a:t>void accept()</a:t>
            </a:r>
            <a:endParaRPr/>
          </a:p>
          <a:p>
            <a:pPr indent="0" lvl="0" marL="0" rtl="0" algn="l">
              <a:lnSpc>
                <a:spcPct val="90000"/>
              </a:lnSpc>
              <a:spcBef>
                <a:spcPts val="1000"/>
              </a:spcBef>
              <a:spcAft>
                <a:spcPts val="0"/>
              </a:spcAft>
              <a:buClr>
                <a:schemeClr val="dk1"/>
              </a:buClr>
              <a:buSzPct val="100000"/>
              <a:buNone/>
            </a:pPr>
            <a:r>
              <a:rPr lang="en-IN"/>
              <a:t>{</a:t>
            </a:r>
            <a:endParaRPr/>
          </a:p>
          <a:p>
            <a:pPr indent="0" lvl="0" marL="0" rtl="0" algn="l">
              <a:lnSpc>
                <a:spcPct val="90000"/>
              </a:lnSpc>
              <a:spcBef>
                <a:spcPts val="1000"/>
              </a:spcBef>
              <a:spcAft>
                <a:spcPts val="0"/>
              </a:spcAft>
              <a:buClr>
                <a:schemeClr val="dk1"/>
              </a:buClr>
              <a:buSzPct val="100000"/>
              <a:buNone/>
            </a:pPr>
            <a:r>
              <a:rPr lang="en-IN"/>
              <a:t>cout&lt;&lt;"\n Enter height,weight,breadth:";</a:t>
            </a:r>
            <a:endParaRPr/>
          </a:p>
          <a:p>
            <a:pPr indent="0" lvl="0" marL="0" rtl="0" algn="l">
              <a:lnSpc>
                <a:spcPct val="90000"/>
              </a:lnSpc>
              <a:spcBef>
                <a:spcPts val="1000"/>
              </a:spcBef>
              <a:spcAft>
                <a:spcPts val="0"/>
              </a:spcAft>
              <a:buClr>
                <a:schemeClr val="dk1"/>
              </a:buClr>
              <a:buSzPct val="100000"/>
              <a:buNone/>
            </a:pPr>
            <a:r>
              <a:rPr lang="en-IN"/>
              <a:t>cin&gt;&gt;h&gt;&gt;w&gt;&gt;b;</a:t>
            </a:r>
            <a:endParaRPr/>
          </a:p>
          <a:p>
            <a:pPr indent="0" lvl="0" marL="0" rtl="0" algn="l">
              <a:lnSpc>
                <a:spcPct val="90000"/>
              </a:lnSpc>
              <a:spcBef>
                <a:spcPts val="1000"/>
              </a:spcBef>
              <a:spcAft>
                <a:spcPts val="0"/>
              </a:spcAft>
              <a:buClr>
                <a:schemeClr val="dk1"/>
              </a:buClr>
              <a:buSzPct val="100000"/>
              <a:buNone/>
            </a:pPr>
            <a:r>
              <a:rPr lang="en-IN"/>
              <a:t>}</a:t>
            </a:r>
            <a:endParaRPr/>
          </a:p>
        </p:txBody>
      </p:sp>
      <p:sp>
        <p:nvSpPr>
          <p:cNvPr id="276" name="Google Shape;276;p63"/>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fontScale="62500" lnSpcReduction="20000"/>
          </a:bodyPr>
          <a:lstStyle/>
          <a:p>
            <a:pPr indent="0" lvl="0" marL="0" rtl="0" algn="l">
              <a:lnSpc>
                <a:spcPct val="90000"/>
              </a:lnSpc>
              <a:spcBef>
                <a:spcPts val="0"/>
              </a:spcBef>
              <a:spcAft>
                <a:spcPts val="0"/>
              </a:spcAft>
              <a:buClr>
                <a:schemeClr val="dk1"/>
              </a:buClr>
              <a:buSzPct val="100000"/>
              <a:buNone/>
            </a:pPr>
            <a:r>
              <a:rPr lang="en-IN"/>
              <a:t>void area()</a:t>
            </a:r>
            <a:endParaRPr/>
          </a:p>
          <a:p>
            <a:pPr indent="0" lvl="0" marL="0" rtl="0" algn="l">
              <a:lnSpc>
                <a:spcPct val="90000"/>
              </a:lnSpc>
              <a:spcBef>
                <a:spcPts val="1000"/>
              </a:spcBef>
              <a:spcAft>
                <a:spcPts val="0"/>
              </a:spcAft>
              <a:buClr>
                <a:schemeClr val="dk1"/>
              </a:buClr>
              <a:buSzPct val="100000"/>
              <a:buNone/>
            </a:pPr>
            <a:r>
              <a:rPr lang="en-IN"/>
              <a:t>{</a:t>
            </a:r>
            <a:endParaRPr/>
          </a:p>
          <a:p>
            <a:pPr indent="0" lvl="0" marL="0" rtl="0" algn="l">
              <a:lnSpc>
                <a:spcPct val="90000"/>
              </a:lnSpc>
              <a:spcBef>
                <a:spcPts val="1000"/>
              </a:spcBef>
              <a:spcAft>
                <a:spcPts val="0"/>
              </a:spcAft>
              <a:buClr>
                <a:schemeClr val="dk1"/>
              </a:buClr>
              <a:buSzPct val="100000"/>
              <a:buNone/>
            </a:pPr>
            <a:r>
              <a:rPr lang="en-IN"/>
              <a:t>int A;</a:t>
            </a:r>
            <a:endParaRPr/>
          </a:p>
          <a:p>
            <a:pPr indent="0" lvl="0" marL="0" rtl="0" algn="l">
              <a:lnSpc>
                <a:spcPct val="90000"/>
              </a:lnSpc>
              <a:spcBef>
                <a:spcPts val="1000"/>
              </a:spcBef>
              <a:spcAft>
                <a:spcPts val="0"/>
              </a:spcAft>
              <a:buClr>
                <a:schemeClr val="dk1"/>
              </a:buClr>
              <a:buSzPct val="100000"/>
              <a:buNone/>
            </a:pPr>
            <a:r>
              <a:rPr lang="en-IN"/>
              <a:t>A=2*(h*w)+2*(h*b)+2*(w*b);</a:t>
            </a:r>
            <a:endParaRPr/>
          </a:p>
          <a:p>
            <a:pPr indent="0" lvl="0" marL="0" rtl="0" algn="l">
              <a:lnSpc>
                <a:spcPct val="90000"/>
              </a:lnSpc>
              <a:spcBef>
                <a:spcPts val="1000"/>
              </a:spcBef>
              <a:spcAft>
                <a:spcPts val="0"/>
              </a:spcAft>
              <a:buClr>
                <a:schemeClr val="dk1"/>
              </a:buClr>
              <a:buSzPct val="100000"/>
              <a:buNone/>
            </a:pPr>
            <a:r>
              <a:rPr lang="en-IN"/>
              <a:t>cout&lt;&lt;"Area of box="&lt;&lt;A;</a:t>
            </a:r>
            <a:endParaRPr/>
          </a:p>
          <a:p>
            <a:pPr indent="0" lvl="0" marL="0" rtl="0" algn="l">
              <a:lnSpc>
                <a:spcPct val="90000"/>
              </a:lnSpc>
              <a:spcBef>
                <a:spcPts val="1000"/>
              </a:spcBef>
              <a:spcAft>
                <a:spcPts val="0"/>
              </a:spcAft>
              <a:buClr>
                <a:schemeClr val="dk1"/>
              </a:buClr>
              <a:buSzPct val="100000"/>
              <a:buNone/>
            </a:pPr>
            <a:r>
              <a:rPr lang="en-IN"/>
              <a:t>}</a:t>
            </a:r>
            <a:endParaRPr/>
          </a:p>
          <a:p>
            <a:pPr indent="0" lvl="0" marL="0" rtl="0" algn="l">
              <a:lnSpc>
                <a:spcPct val="90000"/>
              </a:lnSpc>
              <a:spcBef>
                <a:spcPts val="1000"/>
              </a:spcBef>
              <a:spcAft>
                <a:spcPts val="0"/>
              </a:spcAft>
              <a:buClr>
                <a:schemeClr val="dk1"/>
              </a:buClr>
              <a:buSzPct val="100000"/>
              <a:buNone/>
            </a:pPr>
            <a:r>
              <a:rPr lang="en-IN"/>
              <a:t>void volume()</a:t>
            </a:r>
            <a:endParaRPr/>
          </a:p>
          <a:p>
            <a:pPr indent="0" lvl="0" marL="0" rtl="0" algn="l">
              <a:lnSpc>
                <a:spcPct val="90000"/>
              </a:lnSpc>
              <a:spcBef>
                <a:spcPts val="1000"/>
              </a:spcBef>
              <a:spcAft>
                <a:spcPts val="0"/>
              </a:spcAft>
              <a:buClr>
                <a:schemeClr val="dk1"/>
              </a:buClr>
              <a:buSzPct val="100000"/>
              <a:buNone/>
            </a:pPr>
            <a:r>
              <a:rPr lang="en-IN"/>
              <a:t>{</a:t>
            </a:r>
            <a:endParaRPr/>
          </a:p>
          <a:p>
            <a:pPr indent="0" lvl="0" marL="0" rtl="0" algn="l">
              <a:lnSpc>
                <a:spcPct val="90000"/>
              </a:lnSpc>
              <a:spcBef>
                <a:spcPts val="1000"/>
              </a:spcBef>
              <a:spcAft>
                <a:spcPts val="0"/>
              </a:spcAft>
              <a:buClr>
                <a:schemeClr val="dk1"/>
              </a:buClr>
              <a:buSzPct val="100000"/>
              <a:buNone/>
            </a:pPr>
            <a:r>
              <a:rPr lang="en-IN"/>
              <a:t>int v;</a:t>
            </a:r>
            <a:endParaRPr/>
          </a:p>
          <a:p>
            <a:pPr indent="0" lvl="0" marL="0" rtl="0" algn="l">
              <a:lnSpc>
                <a:spcPct val="90000"/>
              </a:lnSpc>
              <a:spcBef>
                <a:spcPts val="1000"/>
              </a:spcBef>
              <a:spcAft>
                <a:spcPts val="0"/>
              </a:spcAft>
              <a:buClr>
                <a:schemeClr val="dk1"/>
              </a:buClr>
              <a:buSzPct val="100000"/>
              <a:buNone/>
            </a:pPr>
            <a:r>
              <a:rPr lang="en-IN"/>
              <a:t>v=h*w*b;</a:t>
            </a:r>
            <a:endParaRPr/>
          </a:p>
          <a:p>
            <a:pPr indent="0" lvl="0" marL="0" rtl="0" algn="l">
              <a:lnSpc>
                <a:spcPct val="90000"/>
              </a:lnSpc>
              <a:spcBef>
                <a:spcPts val="1000"/>
              </a:spcBef>
              <a:spcAft>
                <a:spcPts val="0"/>
              </a:spcAft>
              <a:buClr>
                <a:schemeClr val="dk1"/>
              </a:buClr>
              <a:buSzPct val="100000"/>
              <a:buNone/>
            </a:pPr>
            <a:r>
              <a:rPr lang="en-IN"/>
              <a:t>cout&lt;&lt;"\n Volume of box="&lt;&lt;v;</a:t>
            </a:r>
            <a:endParaRPr/>
          </a:p>
          <a:p>
            <a:pPr indent="0" lvl="0" marL="0" rtl="0" algn="l">
              <a:lnSpc>
                <a:spcPct val="90000"/>
              </a:lnSpc>
              <a:spcBef>
                <a:spcPts val="1000"/>
              </a:spcBef>
              <a:spcAft>
                <a:spcPts val="0"/>
              </a:spcAft>
              <a:buClr>
                <a:schemeClr val="dk1"/>
              </a:buClr>
              <a:buSzPct val="100000"/>
              <a:buNone/>
            </a:pPr>
            <a:r>
              <a:rPr lang="en-IN"/>
              <a:t>}</a:t>
            </a:r>
            <a:endParaRPr/>
          </a:p>
          <a:p>
            <a:pPr indent="0" lvl="0" marL="0" rtl="0" algn="l">
              <a:lnSpc>
                <a:spcPct val="90000"/>
              </a:lnSpc>
              <a:spcBef>
                <a:spcPts val="1000"/>
              </a:spcBef>
              <a:spcAft>
                <a:spcPts val="0"/>
              </a:spcAft>
              <a:buClr>
                <a:schemeClr val="dk1"/>
              </a:buClr>
              <a:buSzPct val="100000"/>
              <a:buNone/>
            </a:pPr>
            <a:r>
              <a:rPr lang="en-IN"/>
              <a: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IN"/>
              <a:t>Syllabus:</a:t>
            </a:r>
            <a:endParaRPr/>
          </a:p>
        </p:txBody>
      </p:sp>
      <p:graphicFrame>
        <p:nvGraphicFramePr>
          <p:cNvPr id="97" name="Google Shape;97;p3"/>
          <p:cNvGraphicFramePr/>
          <p:nvPr/>
        </p:nvGraphicFramePr>
        <p:xfrm>
          <a:off x="969614" y="1591031"/>
          <a:ext cx="3000000" cy="3000000"/>
        </p:xfrm>
        <a:graphic>
          <a:graphicData uri="http://schemas.openxmlformats.org/drawingml/2006/table">
            <a:tbl>
              <a:tblPr>
                <a:noFill/>
                <a:tableStyleId>{235427F8-E046-4DD9-B000-9C027CCF1136}</a:tableStyleId>
              </a:tblPr>
              <a:tblGrid>
                <a:gridCol w="895225"/>
                <a:gridCol w="2695800"/>
                <a:gridCol w="4617900"/>
                <a:gridCol w="1716600"/>
              </a:tblGrid>
              <a:tr h="5134575">
                <a:tc>
                  <a:txBody>
                    <a:bodyPr/>
                    <a:lstStyle/>
                    <a:p>
                      <a:pPr indent="0" lvl="0" marL="4445" marR="0" rtl="0" algn="ctr">
                        <a:spcBef>
                          <a:spcPts val="0"/>
                        </a:spcBef>
                        <a:spcAft>
                          <a:spcPts val="0"/>
                        </a:spcAft>
                        <a:buNone/>
                      </a:pPr>
                      <a:br>
                        <a:rPr lang="en-IN" sz="1800" u="none" cap="none" strike="noStrike"/>
                      </a:br>
                      <a:br>
                        <a:rPr lang="en-IN" sz="1800" u="none" cap="none" strike="noStrike"/>
                      </a:br>
                      <a:br>
                        <a:rPr lang="en-IN" sz="1800" u="none" cap="none" strike="noStrike"/>
                      </a:br>
                      <a:br>
                        <a:rPr lang="en-IN" sz="1800" u="none" cap="none" strike="noStrike"/>
                      </a:br>
                      <a:br>
                        <a:rPr lang="en-IN" sz="1800" u="none" cap="none" strike="noStrike"/>
                      </a:br>
                      <a:br>
                        <a:rPr lang="en-IN" sz="1800" u="none" cap="none" strike="noStrike"/>
                      </a:br>
                      <a:r>
                        <a:rPr b="0" i="0" lang="en-IN" sz="1250" u="none" cap="none" strike="noStrike">
                          <a:solidFill>
                            <a:srgbClr val="000000"/>
                          </a:solidFill>
                          <a:latin typeface="Times New Roman"/>
                          <a:ea typeface="Times New Roman"/>
                          <a:cs typeface="Times New Roman"/>
                          <a:sym typeface="Times New Roman"/>
                        </a:rPr>
                        <a:t>4</a:t>
                      </a:r>
                      <a:endParaRPr sz="1800" u="none" cap="none" strike="noStrike"/>
                    </a:p>
                  </a:txBody>
                  <a:tcPr marT="45725" marB="45725" marR="91450" marL="914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80645" marR="71120" rtl="0" algn="l">
                        <a:spcBef>
                          <a:spcPts val="0"/>
                        </a:spcBef>
                        <a:spcAft>
                          <a:spcPts val="0"/>
                        </a:spcAft>
                        <a:buNone/>
                      </a:pPr>
                      <a:br>
                        <a:rPr lang="en-IN" sz="2200" u="none" cap="none" strike="noStrike"/>
                      </a:br>
                      <a:r>
                        <a:rPr b="0" i="0" lang="en-IN" sz="1650" u="none" cap="none" strike="noStrike">
                          <a:solidFill>
                            <a:srgbClr val="000000"/>
                          </a:solidFill>
                          <a:latin typeface="Times New Roman"/>
                          <a:ea typeface="Times New Roman"/>
                          <a:cs typeface="Times New Roman"/>
                          <a:sym typeface="Times New Roman"/>
                        </a:rPr>
                        <a:t>TLO 4.1 Create C++ program to perform given arithmetic operations using pointers.</a:t>
                      </a:r>
                      <a:endParaRPr sz="2200" u="none" cap="none" strike="noStrike"/>
                    </a:p>
                    <a:p>
                      <a:pPr indent="0" lvl="0" marL="80645" marR="0" rtl="0" algn="l">
                        <a:spcBef>
                          <a:spcPts val="0"/>
                        </a:spcBef>
                        <a:spcAft>
                          <a:spcPts val="0"/>
                        </a:spcAft>
                        <a:buNone/>
                      </a:pPr>
                      <a:r>
                        <a:rPr b="0" i="0" lang="en-IN" sz="1650" u="none" cap="none" strike="noStrike">
                          <a:solidFill>
                            <a:srgbClr val="000000"/>
                          </a:solidFill>
                          <a:latin typeface="Times New Roman"/>
                          <a:ea typeface="Times New Roman"/>
                          <a:cs typeface="Times New Roman"/>
                          <a:sym typeface="Times New Roman"/>
                        </a:rPr>
                        <a:t>TLO 4.2 Use 'pointer to object' to solve the given problem.</a:t>
                      </a:r>
                      <a:endParaRPr sz="2200" u="none" cap="none" strike="noStrike"/>
                    </a:p>
                    <a:p>
                      <a:pPr indent="0" lvl="0" marL="80645" marR="288290" rtl="0" algn="just">
                        <a:spcBef>
                          <a:spcPts val="0"/>
                        </a:spcBef>
                        <a:spcAft>
                          <a:spcPts val="0"/>
                        </a:spcAft>
                        <a:buNone/>
                      </a:pPr>
                      <a:r>
                        <a:rPr b="0" i="0" lang="en-IN" sz="1650" u="none" cap="none" strike="noStrike">
                          <a:solidFill>
                            <a:srgbClr val="000000"/>
                          </a:solidFill>
                          <a:latin typeface="Times New Roman"/>
                          <a:ea typeface="Times New Roman"/>
                          <a:cs typeface="Times New Roman"/>
                          <a:sym typeface="Times New Roman"/>
                        </a:rPr>
                        <a:t>TLO 4.3 Use compile time polymorphism to solve the given problem.</a:t>
                      </a:r>
                      <a:endParaRPr sz="2200" u="none" cap="none" strike="noStrike"/>
                    </a:p>
                    <a:p>
                      <a:pPr indent="0" lvl="0" marL="80645" marR="71120" rtl="0" algn="l">
                        <a:spcBef>
                          <a:spcPts val="0"/>
                        </a:spcBef>
                        <a:spcAft>
                          <a:spcPts val="0"/>
                        </a:spcAft>
                        <a:buNone/>
                      </a:pPr>
                      <a:r>
                        <a:rPr b="0" i="0" lang="en-IN" sz="1650" u="none" cap="none" strike="noStrike">
                          <a:solidFill>
                            <a:srgbClr val="000000"/>
                          </a:solidFill>
                          <a:latin typeface="Times New Roman"/>
                          <a:ea typeface="Times New Roman"/>
                          <a:cs typeface="Times New Roman"/>
                          <a:sym typeface="Times New Roman"/>
                        </a:rPr>
                        <a:t>TLO 4.4 Use run time polymorphism to solve the given problem.</a:t>
                      </a:r>
                      <a:endParaRPr sz="2200" u="none" cap="none" strike="noStrike"/>
                    </a:p>
                  </a:txBody>
                  <a:tcPr marT="45725" marB="45725" marR="91450" marL="914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85090" marR="0" rtl="0" algn="l">
                        <a:spcBef>
                          <a:spcPts val="0"/>
                        </a:spcBef>
                        <a:spcAft>
                          <a:spcPts val="0"/>
                        </a:spcAft>
                        <a:buNone/>
                      </a:pPr>
                      <a:r>
                        <a:rPr b="1" i="0" lang="en-IN" sz="1650" u="none" cap="none" strike="noStrike">
                          <a:solidFill>
                            <a:srgbClr val="000000"/>
                          </a:solidFill>
                          <a:latin typeface="Times New Roman"/>
                          <a:ea typeface="Times New Roman"/>
                          <a:cs typeface="Times New Roman"/>
                          <a:sym typeface="Times New Roman"/>
                        </a:rPr>
                        <a:t>Unit - IV Pointers and Polymorphism in C++</a:t>
                      </a:r>
                      <a:endParaRPr sz="2200" u="none" cap="none" strike="noStrike"/>
                    </a:p>
                    <a:p>
                      <a:pPr indent="-104775" lvl="0" marL="0" marR="218440" rtl="0" algn="l">
                        <a:spcBef>
                          <a:spcPts val="30"/>
                        </a:spcBef>
                        <a:spcAft>
                          <a:spcPts val="0"/>
                        </a:spcAft>
                        <a:buClr>
                          <a:srgbClr val="000000"/>
                        </a:buClr>
                        <a:buSzPts val="1650"/>
                        <a:buFont typeface="Calibri"/>
                        <a:buAutoNum type="arabicPeriod"/>
                      </a:pPr>
                      <a:r>
                        <a:rPr b="0" i="0" lang="en-IN" sz="1650" u="none" cap="none" strike="noStrike">
                          <a:solidFill>
                            <a:srgbClr val="000000"/>
                          </a:solidFill>
                          <a:latin typeface="Times New Roman"/>
                          <a:ea typeface="Times New Roman"/>
                          <a:cs typeface="Times New Roman"/>
                          <a:sym typeface="Times New Roman"/>
                        </a:rPr>
                        <a:t>Concept of Pointer: Pointer declaration, Pointer operator, Address operator, Pointer arithmetic</a:t>
                      </a:r>
                      <a:endParaRPr sz="1800"/>
                    </a:p>
                    <a:p>
                      <a:pPr indent="-104775" lvl="0" marL="0" marR="135255" rtl="0" algn="l">
                        <a:spcBef>
                          <a:spcPts val="0"/>
                        </a:spcBef>
                        <a:spcAft>
                          <a:spcPts val="0"/>
                        </a:spcAft>
                        <a:buClr>
                          <a:srgbClr val="000000"/>
                        </a:buClr>
                        <a:buSzPts val="1650"/>
                        <a:buFont typeface="Calibri"/>
                        <a:buAutoNum type="arabicPeriod"/>
                      </a:pPr>
                      <a:r>
                        <a:rPr b="0" i="0" lang="en-IN" sz="1650" u="none" cap="none" strike="noStrike">
                          <a:solidFill>
                            <a:srgbClr val="000000"/>
                          </a:solidFill>
                          <a:latin typeface="Times New Roman"/>
                          <a:ea typeface="Times New Roman"/>
                          <a:cs typeface="Times New Roman"/>
                          <a:sym typeface="Times New Roman"/>
                        </a:rPr>
                        <a:t>Pointer to Object: Pointer to object, 'this' pointer, Pointer to derived class</a:t>
                      </a:r>
                      <a:endParaRPr sz="1800"/>
                    </a:p>
                    <a:p>
                      <a:pPr indent="-104775" lvl="0" marL="0" marR="695325" rtl="0" algn="l">
                        <a:spcBef>
                          <a:spcPts val="0"/>
                        </a:spcBef>
                        <a:spcAft>
                          <a:spcPts val="0"/>
                        </a:spcAft>
                        <a:buClr>
                          <a:srgbClr val="000000"/>
                        </a:buClr>
                        <a:buSzPts val="1650"/>
                        <a:buFont typeface="Calibri"/>
                        <a:buAutoNum type="arabicPeriod"/>
                      </a:pPr>
                      <a:r>
                        <a:rPr b="0" i="0" lang="en-IN" sz="1650" u="none" cap="none" strike="noStrike">
                          <a:solidFill>
                            <a:srgbClr val="000000"/>
                          </a:solidFill>
                          <a:latin typeface="Times New Roman"/>
                          <a:ea typeface="Times New Roman"/>
                          <a:cs typeface="Times New Roman"/>
                          <a:sym typeface="Times New Roman"/>
                        </a:rPr>
                        <a:t>Introduction of Polymorphism, Types of polymorphism</a:t>
                      </a:r>
                      <a:endParaRPr sz="1800"/>
                    </a:p>
                    <a:p>
                      <a:pPr indent="-104775" lvl="0" marL="0" marR="317500" rtl="0" algn="l">
                        <a:spcBef>
                          <a:spcPts val="0"/>
                        </a:spcBef>
                        <a:spcAft>
                          <a:spcPts val="0"/>
                        </a:spcAft>
                        <a:buClr>
                          <a:srgbClr val="000000"/>
                        </a:buClr>
                        <a:buSzPts val="1650"/>
                        <a:buFont typeface="Calibri"/>
                        <a:buAutoNum type="arabicPeriod"/>
                      </a:pPr>
                      <a:r>
                        <a:rPr b="0" i="0" lang="en-IN" sz="1650" u="none" cap="none" strike="noStrike">
                          <a:solidFill>
                            <a:srgbClr val="000000"/>
                          </a:solidFill>
                          <a:latin typeface="Times New Roman"/>
                          <a:ea typeface="Times New Roman"/>
                          <a:cs typeface="Times New Roman"/>
                          <a:sym typeface="Times New Roman"/>
                        </a:rPr>
                        <a:t>Compile time Polymorphism: Function overloading, Revision of constructor overloading,</a:t>
                      </a:r>
                      <a:endParaRPr sz="1800"/>
                    </a:p>
                    <a:p>
                      <a:pPr indent="0" lvl="0" marL="85090" marR="0" rtl="0" algn="l">
                        <a:spcBef>
                          <a:spcPts val="0"/>
                        </a:spcBef>
                        <a:spcAft>
                          <a:spcPts val="0"/>
                        </a:spcAft>
                        <a:buNone/>
                      </a:pPr>
                      <a:r>
                        <a:rPr b="0" i="0" lang="en-IN" sz="1650" u="none" cap="none" strike="noStrike">
                          <a:solidFill>
                            <a:srgbClr val="000000"/>
                          </a:solidFill>
                          <a:latin typeface="Times New Roman"/>
                          <a:ea typeface="Times New Roman"/>
                          <a:cs typeface="Times New Roman"/>
                          <a:sym typeface="Times New Roman"/>
                        </a:rPr>
                        <a:t>Operator overloading: Rules for operator overloading, Overloading of unary and binary operators</a:t>
                      </a:r>
                      <a:endParaRPr sz="2200" u="none" cap="none" strike="noStrike"/>
                    </a:p>
                    <a:p>
                      <a:pPr indent="-104775" lvl="0" marL="0" marR="0" rtl="0" algn="l">
                        <a:spcBef>
                          <a:spcPts val="0"/>
                        </a:spcBef>
                        <a:spcAft>
                          <a:spcPts val="0"/>
                        </a:spcAft>
                        <a:buClr>
                          <a:srgbClr val="000000"/>
                        </a:buClr>
                        <a:buSzPts val="1650"/>
                        <a:buFont typeface="Calibri"/>
                        <a:buAutoNum type="arabicPeriod" startAt="5"/>
                      </a:pPr>
                      <a:r>
                        <a:rPr b="0" i="0" lang="en-IN" sz="1650" u="none" cap="none" strike="noStrike">
                          <a:solidFill>
                            <a:srgbClr val="000000"/>
                          </a:solidFill>
                          <a:latin typeface="Times New Roman"/>
                          <a:ea typeface="Times New Roman"/>
                          <a:cs typeface="Times New Roman"/>
                          <a:sym typeface="Times New Roman"/>
                        </a:rPr>
                        <a:t>Run time polymorphism: Virtual function, Rules</a:t>
                      </a:r>
                      <a:endParaRPr sz="1800"/>
                    </a:p>
                    <a:p>
                      <a:pPr indent="0" lvl="0" marL="85090" marR="0" rtl="0" algn="l">
                        <a:spcBef>
                          <a:spcPts val="25"/>
                        </a:spcBef>
                        <a:spcAft>
                          <a:spcPts val="0"/>
                        </a:spcAft>
                        <a:buNone/>
                      </a:pPr>
                      <a:r>
                        <a:rPr b="0" i="0" lang="en-IN" sz="1650" u="none" cap="none" strike="noStrike">
                          <a:solidFill>
                            <a:srgbClr val="000000"/>
                          </a:solidFill>
                          <a:latin typeface="Times New Roman"/>
                          <a:ea typeface="Times New Roman"/>
                          <a:cs typeface="Times New Roman"/>
                          <a:sym typeface="Times New Roman"/>
                        </a:rPr>
                        <a:t>for virtual function, Pure virtual function</a:t>
                      </a:r>
                      <a:endParaRPr sz="2200" u="none" cap="none" strike="noStrike"/>
                    </a:p>
                  </a:txBody>
                  <a:tcPr marT="45725" marB="45725" marR="91450" marL="914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85090" marR="252095" rtl="0" algn="l">
                        <a:spcBef>
                          <a:spcPts val="0"/>
                        </a:spcBef>
                        <a:spcAft>
                          <a:spcPts val="0"/>
                        </a:spcAft>
                        <a:buNone/>
                      </a:pPr>
                      <a:br>
                        <a:rPr lang="en-IN" sz="2200" u="none" cap="none" strike="noStrike"/>
                      </a:br>
                      <a:br>
                        <a:rPr lang="en-IN" sz="2200" u="none" cap="none" strike="noStrike"/>
                      </a:br>
                      <a:br>
                        <a:rPr lang="en-IN" sz="2200" u="none" cap="none" strike="noStrike"/>
                      </a:br>
                      <a:r>
                        <a:rPr b="0" i="0" lang="en-IN" sz="1650" u="none" cap="none" strike="noStrike">
                          <a:solidFill>
                            <a:srgbClr val="000000"/>
                          </a:solidFill>
                          <a:latin typeface="Times New Roman"/>
                          <a:ea typeface="Times New Roman"/>
                          <a:cs typeface="Times New Roman"/>
                          <a:sym typeface="Times New Roman"/>
                        </a:rPr>
                        <a:t>Lecture Using Chalk-Board, Presentations, Demonstration, Hands-on, Flipped Classroom.</a:t>
                      </a:r>
                      <a:endParaRPr sz="2200" u="none" cap="none" strike="noStrike"/>
                    </a:p>
                  </a:txBody>
                  <a:tcPr marT="45725" marB="45725" marR="91450" marL="914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
        <p:nvSpPr>
          <p:cNvPr id="98" name="Google Shape;98;p3"/>
          <p:cNvSpPr/>
          <p:nvPr/>
        </p:nvSpPr>
        <p:spPr>
          <a:xfrm>
            <a:off x="2333625" y="2527300"/>
            <a:ext cx="12192000" cy="457200"/>
          </a:xfrm>
          <a:prstGeom prst="rect">
            <a:avLst/>
          </a:prstGeom>
          <a:noFill/>
          <a:ln>
            <a:noFill/>
          </a:ln>
        </p:spPr>
        <p:txBody>
          <a:bodyPr anchorCtr="0" anchor="ctr" bIns="0" lIns="91425" spcFirstLastPara="1" rIns="91425" wrap="square" tIns="0">
            <a:sp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64"/>
          <p:cNvSpPr txBox="1"/>
          <p:nvPr>
            <p:ph type="title"/>
          </p:nvPr>
        </p:nvSpPr>
        <p:spPr>
          <a:xfrm>
            <a:off x="838200" y="365126"/>
            <a:ext cx="10515600" cy="5659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t/>
            </a:r>
            <a:endParaRPr/>
          </a:p>
        </p:txBody>
      </p:sp>
      <p:sp>
        <p:nvSpPr>
          <p:cNvPr id="282" name="Google Shape;282;p64"/>
          <p:cNvSpPr txBox="1"/>
          <p:nvPr>
            <p:ph idx="1" type="body"/>
          </p:nvPr>
        </p:nvSpPr>
        <p:spPr>
          <a:xfrm>
            <a:off x="838200" y="1496291"/>
            <a:ext cx="5181600" cy="4680672"/>
          </a:xfrm>
          <a:prstGeom prst="rect">
            <a:avLst/>
          </a:prstGeom>
          <a:noFill/>
          <a:ln>
            <a:noFill/>
          </a:ln>
        </p:spPr>
        <p:txBody>
          <a:bodyPr anchorCtr="0" anchor="t" bIns="45700" lIns="91425" spcFirstLastPara="1" rIns="91425" wrap="square" tIns="45700">
            <a:normAutofit lnSpcReduction="10000"/>
          </a:bodyPr>
          <a:lstStyle/>
          <a:p>
            <a:pPr indent="0" lvl="0" marL="0" rtl="0" algn="l">
              <a:lnSpc>
                <a:spcPct val="90000"/>
              </a:lnSpc>
              <a:spcBef>
                <a:spcPts val="0"/>
              </a:spcBef>
              <a:spcAft>
                <a:spcPts val="0"/>
              </a:spcAft>
              <a:buClr>
                <a:schemeClr val="dk1"/>
              </a:buClr>
              <a:buSzPts val="2800"/>
              <a:buNone/>
            </a:pPr>
            <a:r>
              <a:rPr lang="en-IN"/>
              <a:t>void main()</a:t>
            </a:r>
            <a:endParaRPr/>
          </a:p>
          <a:p>
            <a:pPr indent="0" lvl="0" marL="0" rtl="0" algn="l">
              <a:lnSpc>
                <a:spcPct val="90000"/>
              </a:lnSpc>
              <a:spcBef>
                <a:spcPts val="1000"/>
              </a:spcBef>
              <a:spcAft>
                <a:spcPts val="0"/>
              </a:spcAft>
              <a:buClr>
                <a:schemeClr val="dk1"/>
              </a:buClr>
              <a:buSzPts val="2800"/>
              <a:buNone/>
            </a:pPr>
            <a:r>
              <a:rPr lang="en-IN"/>
              <a:t>{</a:t>
            </a:r>
            <a:endParaRPr/>
          </a:p>
          <a:p>
            <a:pPr indent="0" lvl="0" marL="0" rtl="0" algn="l">
              <a:lnSpc>
                <a:spcPct val="90000"/>
              </a:lnSpc>
              <a:spcBef>
                <a:spcPts val="1000"/>
              </a:spcBef>
              <a:spcAft>
                <a:spcPts val="0"/>
              </a:spcAft>
              <a:buClr>
                <a:schemeClr val="dk1"/>
              </a:buClr>
              <a:buSzPts val="2800"/>
              <a:buNone/>
            </a:pPr>
            <a:r>
              <a:rPr lang="en-IN"/>
              <a:t>clrscr();</a:t>
            </a:r>
            <a:endParaRPr/>
          </a:p>
          <a:p>
            <a:pPr indent="0" lvl="0" marL="0" rtl="0" algn="l">
              <a:lnSpc>
                <a:spcPct val="90000"/>
              </a:lnSpc>
              <a:spcBef>
                <a:spcPts val="1000"/>
              </a:spcBef>
              <a:spcAft>
                <a:spcPts val="0"/>
              </a:spcAft>
              <a:buClr>
                <a:schemeClr val="dk1"/>
              </a:buClr>
              <a:buSzPts val="2800"/>
              <a:buNone/>
            </a:pPr>
            <a:r>
              <a:rPr lang="en-IN"/>
              <a:t>Box b,*ptr;</a:t>
            </a:r>
            <a:endParaRPr/>
          </a:p>
          <a:p>
            <a:pPr indent="0" lvl="0" marL="0" rtl="0" algn="l">
              <a:lnSpc>
                <a:spcPct val="90000"/>
              </a:lnSpc>
              <a:spcBef>
                <a:spcPts val="1000"/>
              </a:spcBef>
              <a:spcAft>
                <a:spcPts val="0"/>
              </a:spcAft>
              <a:buClr>
                <a:schemeClr val="dk1"/>
              </a:buClr>
              <a:buSzPts val="2800"/>
              <a:buNone/>
            </a:pPr>
            <a:r>
              <a:rPr lang="en-IN"/>
              <a:t>ptr=&amp;b;</a:t>
            </a:r>
            <a:endParaRPr/>
          </a:p>
          <a:p>
            <a:pPr indent="0" lvl="0" marL="0" rtl="0" algn="l">
              <a:lnSpc>
                <a:spcPct val="90000"/>
              </a:lnSpc>
              <a:spcBef>
                <a:spcPts val="1000"/>
              </a:spcBef>
              <a:spcAft>
                <a:spcPts val="0"/>
              </a:spcAft>
              <a:buClr>
                <a:schemeClr val="dk1"/>
              </a:buClr>
              <a:buSzPts val="2800"/>
              <a:buNone/>
            </a:pPr>
            <a:r>
              <a:rPr lang="en-IN"/>
              <a:t>ptr-&gt;accept();</a:t>
            </a:r>
            <a:endParaRPr/>
          </a:p>
          <a:p>
            <a:pPr indent="0" lvl="0" marL="0" rtl="0" algn="l">
              <a:lnSpc>
                <a:spcPct val="90000"/>
              </a:lnSpc>
              <a:spcBef>
                <a:spcPts val="1000"/>
              </a:spcBef>
              <a:spcAft>
                <a:spcPts val="0"/>
              </a:spcAft>
              <a:buClr>
                <a:schemeClr val="dk1"/>
              </a:buClr>
              <a:buSzPts val="2800"/>
              <a:buNone/>
            </a:pPr>
            <a:r>
              <a:rPr lang="en-IN"/>
              <a:t>ptr-&gt;area();</a:t>
            </a:r>
            <a:endParaRPr/>
          </a:p>
          <a:p>
            <a:pPr indent="0" lvl="0" marL="0" rtl="0" algn="l">
              <a:lnSpc>
                <a:spcPct val="90000"/>
              </a:lnSpc>
              <a:spcBef>
                <a:spcPts val="1000"/>
              </a:spcBef>
              <a:spcAft>
                <a:spcPts val="0"/>
              </a:spcAft>
              <a:buClr>
                <a:schemeClr val="dk1"/>
              </a:buClr>
              <a:buSzPts val="2800"/>
              <a:buNone/>
            </a:pPr>
            <a:r>
              <a:rPr lang="en-IN"/>
              <a:t>ptr-&gt;volume();</a:t>
            </a:r>
            <a:endParaRPr/>
          </a:p>
          <a:p>
            <a:pPr indent="0" lvl="0" marL="0" rtl="0" algn="l">
              <a:lnSpc>
                <a:spcPct val="90000"/>
              </a:lnSpc>
              <a:spcBef>
                <a:spcPts val="1000"/>
              </a:spcBef>
              <a:spcAft>
                <a:spcPts val="0"/>
              </a:spcAft>
              <a:buClr>
                <a:schemeClr val="dk1"/>
              </a:buClr>
              <a:buSzPts val="2800"/>
              <a:buNone/>
            </a:pPr>
            <a:r>
              <a:rPr lang="en-IN"/>
              <a:t>getch();</a:t>
            </a:r>
            <a:endParaRPr/>
          </a:p>
          <a:p>
            <a:pPr indent="0" lvl="0" marL="0" rtl="0" algn="l">
              <a:lnSpc>
                <a:spcPct val="90000"/>
              </a:lnSpc>
              <a:spcBef>
                <a:spcPts val="1000"/>
              </a:spcBef>
              <a:spcAft>
                <a:spcPts val="0"/>
              </a:spcAft>
              <a:buClr>
                <a:schemeClr val="dk1"/>
              </a:buClr>
              <a:buSzPts val="2800"/>
              <a:buNone/>
            </a:pPr>
            <a:r>
              <a:rPr lang="en-IN"/>
              <a:t>}</a:t>
            </a:r>
            <a:endParaRPr/>
          </a:p>
        </p:txBody>
      </p:sp>
      <p:sp>
        <p:nvSpPr>
          <p:cNvPr id="283" name="Google Shape;283;p64"/>
          <p:cNvSpPr txBox="1"/>
          <p:nvPr>
            <p:ph idx="2" type="body"/>
          </p:nvPr>
        </p:nvSpPr>
        <p:spPr>
          <a:xfrm>
            <a:off x="6172200" y="1679171"/>
            <a:ext cx="5181600" cy="4497792"/>
          </a:xfrm>
          <a:prstGeom prst="rect">
            <a:avLst/>
          </a:prstGeom>
          <a:noFill/>
          <a:ln>
            <a:noFill/>
          </a:ln>
        </p:spPr>
        <p:txBody>
          <a:bodyPr anchorCtr="0" anchor="t" bIns="45700" lIns="91425" spcFirstLastPara="1" rIns="91425" wrap="square" tIns="45700">
            <a:normAutofit lnSpcReduction="10000"/>
          </a:bodyPr>
          <a:lstStyle/>
          <a:p>
            <a:pPr indent="0" lvl="0" marL="0" rtl="0" algn="l">
              <a:lnSpc>
                <a:spcPct val="90000"/>
              </a:lnSpc>
              <a:spcBef>
                <a:spcPts val="0"/>
              </a:spcBef>
              <a:spcAft>
                <a:spcPts val="0"/>
              </a:spcAft>
              <a:buClr>
                <a:schemeClr val="dk1"/>
              </a:buClr>
              <a:buSzPts val="2800"/>
              <a:buNone/>
            </a:pPr>
            <a:r>
              <a:rPr lang="en-IN"/>
              <a:t>/* Output:</a:t>
            </a:r>
            <a:endParaRPr/>
          </a:p>
          <a:p>
            <a:pPr indent="0" lvl="0" marL="0" rtl="0" algn="l">
              <a:lnSpc>
                <a:spcPct val="90000"/>
              </a:lnSpc>
              <a:spcBef>
                <a:spcPts val="1000"/>
              </a:spcBef>
              <a:spcAft>
                <a:spcPts val="0"/>
              </a:spcAft>
              <a:buClr>
                <a:schemeClr val="dk1"/>
              </a:buClr>
              <a:buSzPts val="2800"/>
              <a:buNone/>
            </a:pPr>
            <a:r>
              <a:t/>
            </a:r>
            <a:endParaRPr/>
          </a:p>
          <a:p>
            <a:pPr indent="0" lvl="0" marL="0" rtl="0" algn="l">
              <a:lnSpc>
                <a:spcPct val="90000"/>
              </a:lnSpc>
              <a:spcBef>
                <a:spcPts val="1000"/>
              </a:spcBef>
              <a:spcAft>
                <a:spcPts val="0"/>
              </a:spcAft>
              <a:buClr>
                <a:schemeClr val="dk1"/>
              </a:buClr>
              <a:buSzPts val="2800"/>
              <a:buNone/>
            </a:pPr>
            <a:r>
              <a:rPr lang="en-IN"/>
              <a:t> Enter height,weight,breadth:2 3 4                                              </a:t>
            </a:r>
            <a:endParaRPr/>
          </a:p>
          <a:p>
            <a:pPr indent="0" lvl="0" marL="0" rtl="0" algn="l">
              <a:lnSpc>
                <a:spcPct val="90000"/>
              </a:lnSpc>
              <a:spcBef>
                <a:spcPts val="1000"/>
              </a:spcBef>
              <a:spcAft>
                <a:spcPts val="0"/>
              </a:spcAft>
              <a:buClr>
                <a:schemeClr val="dk1"/>
              </a:buClr>
              <a:buSzPts val="2800"/>
              <a:buNone/>
            </a:pPr>
            <a:r>
              <a:rPr lang="en-IN"/>
              <a:t>Area of box=52                                                                  </a:t>
            </a:r>
            <a:endParaRPr/>
          </a:p>
          <a:p>
            <a:pPr indent="0" lvl="0" marL="0" rtl="0" algn="l">
              <a:lnSpc>
                <a:spcPct val="90000"/>
              </a:lnSpc>
              <a:spcBef>
                <a:spcPts val="1000"/>
              </a:spcBef>
              <a:spcAft>
                <a:spcPts val="0"/>
              </a:spcAft>
              <a:buClr>
                <a:schemeClr val="dk1"/>
              </a:buClr>
              <a:buSzPts val="2800"/>
              <a:buNone/>
            </a:pPr>
            <a:r>
              <a:rPr lang="en-IN"/>
              <a:t> Volume of box=24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6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400"/>
              <a:buFont typeface="Calibri"/>
              <a:buNone/>
            </a:pPr>
            <a:r>
              <a:rPr lang="en-IN" sz="2400"/>
              <a:t>WAP to declare a class employee having data members emp_id,emp_name and department.Accept this information for 5 objects and display name of employee working in ‘computer’ department using pointer to that object.</a:t>
            </a:r>
            <a:endParaRPr/>
          </a:p>
        </p:txBody>
      </p:sp>
      <p:sp>
        <p:nvSpPr>
          <p:cNvPr id="289" name="Google Shape;289;p6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fontScale="62500" lnSpcReduction="20000"/>
          </a:bodyPr>
          <a:lstStyle/>
          <a:p>
            <a:pPr indent="0" lvl="0" marL="0" rtl="0" algn="l">
              <a:lnSpc>
                <a:spcPct val="90000"/>
              </a:lnSpc>
              <a:spcBef>
                <a:spcPts val="0"/>
              </a:spcBef>
              <a:spcAft>
                <a:spcPts val="0"/>
              </a:spcAft>
              <a:buClr>
                <a:schemeClr val="dk1"/>
              </a:buClr>
              <a:buSzPct val="100000"/>
              <a:buNone/>
            </a:pPr>
            <a:r>
              <a:rPr lang="en-IN"/>
              <a:t>#include&lt;iostream.h&gt;</a:t>
            </a:r>
            <a:endParaRPr/>
          </a:p>
          <a:p>
            <a:pPr indent="0" lvl="0" marL="0" rtl="0" algn="l">
              <a:lnSpc>
                <a:spcPct val="90000"/>
              </a:lnSpc>
              <a:spcBef>
                <a:spcPts val="1000"/>
              </a:spcBef>
              <a:spcAft>
                <a:spcPts val="0"/>
              </a:spcAft>
              <a:buClr>
                <a:schemeClr val="dk1"/>
              </a:buClr>
              <a:buSzPct val="100000"/>
              <a:buNone/>
            </a:pPr>
            <a:r>
              <a:rPr lang="en-IN"/>
              <a:t>#include&lt;conio.h&gt;</a:t>
            </a:r>
            <a:endParaRPr/>
          </a:p>
          <a:p>
            <a:pPr indent="0" lvl="0" marL="0" rtl="0" algn="l">
              <a:lnSpc>
                <a:spcPct val="90000"/>
              </a:lnSpc>
              <a:spcBef>
                <a:spcPts val="1000"/>
              </a:spcBef>
              <a:spcAft>
                <a:spcPts val="0"/>
              </a:spcAft>
              <a:buClr>
                <a:schemeClr val="dk1"/>
              </a:buClr>
              <a:buSzPct val="100000"/>
              <a:buNone/>
            </a:pPr>
            <a:r>
              <a:rPr lang="en-IN"/>
              <a:t>#include&lt;string.h&gt;</a:t>
            </a:r>
            <a:endParaRPr/>
          </a:p>
          <a:p>
            <a:pPr indent="0" lvl="0" marL="0" rtl="0" algn="l">
              <a:lnSpc>
                <a:spcPct val="90000"/>
              </a:lnSpc>
              <a:spcBef>
                <a:spcPts val="1000"/>
              </a:spcBef>
              <a:spcAft>
                <a:spcPts val="0"/>
              </a:spcAft>
              <a:buClr>
                <a:schemeClr val="dk1"/>
              </a:buClr>
              <a:buSzPct val="100000"/>
              <a:buNone/>
            </a:pPr>
            <a:r>
              <a:rPr lang="en-IN"/>
              <a:t>class Employee</a:t>
            </a:r>
            <a:endParaRPr/>
          </a:p>
          <a:p>
            <a:pPr indent="0" lvl="0" marL="0" rtl="0" algn="l">
              <a:lnSpc>
                <a:spcPct val="90000"/>
              </a:lnSpc>
              <a:spcBef>
                <a:spcPts val="1000"/>
              </a:spcBef>
              <a:spcAft>
                <a:spcPts val="0"/>
              </a:spcAft>
              <a:buClr>
                <a:schemeClr val="dk1"/>
              </a:buClr>
              <a:buSzPct val="100000"/>
              <a:buNone/>
            </a:pPr>
            <a:r>
              <a:rPr lang="en-IN"/>
              <a:t>{</a:t>
            </a:r>
            <a:endParaRPr/>
          </a:p>
          <a:p>
            <a:pPr indent="0" lvl="0" marL="0" rtl="0" algn="l">
              <a:lnSpc>
                <a:spcPct val="90000"/>
              </a:lnSpc>
              <a:spcBef>
                <a:spcPts val="1000"/>
              </a:spcBef>
              <a:spcAft>
                <a:spcPts val="0"/>
              </a:spcAft>
              <a:buClr>
                <a:schemeClr val="dk1"/>
              </a:buClr>
              <a:buSzPct val="100000"/>
              <a:buNone/>
            </a:pPr>
            <a:r>
              <a:rPr lang="en-IN"/>
              <a:t>int emp_id;</a:t>
            </a:r>
            <a:endParaRPr/>
          </a:p>
          <a:p>
            <a:pPr indent="0" lvl="0" marL="0" rtl="0" algn="l">
              <a:lnSpc>
                <a:spcPct val="90000"/>
              </a:lnSpc>
              <a:spcBef>
                <a:spcPts val="1000"/>
              </a:spcBef>
              <a:spcAft>
                <a:spcPts val="0"/>
              </a:spcAft>
              <a:buClr>
                <a:schemeClr val="dk1"/>
              </a:buClr>
              <a:buSzPct val="100000"/>
              <a:buNone/>
            </a:pPr>
            <a:r>
              <a:rPr lang="en-IN"/>
              <a:t>char emp_name[20],dept[30];</a:t>
            </a:r>
            <a:endParaRPr/>
          </a:p>
          <a:p>
            <a:pPr indent="0" lvl="0" marL="0" rtl="0" algn="l">
              <a:lnSpc>
                <a:spcPct val="90000"/>
              </a:lnSpc>
              <a:spcBef>
                <a:spcPts val="1000"/>
              </a:spcBef>
              <a:spcAft>
                <a:spcPts val="0"/>
              </a:spcAft>
              <a:buClr>
                <a:schemeClr val="dk1"/>
              </a:buClr>
              <a:buSzPct val="100000"/>
              <a:buNone/>
            </a:pPr>
            <a:r>
              <a:rPr lang="en-IN"/>
              <a:t>public:</a:t>
            </a:r>
            <a:endParaRPr/>
          </a:p>
          <a:p>
            <a:pPr indent="0" lvl="0" marL="0" rtl="0" algn="l">
              <a:lnSpc>
                <a:spcPct val="90000"/>
              </a:lnSpc>
              <a:spcBef>
                <a:spcPts val="1000"/>
              </a:spcBef>
              <a:spcAft>
                <a:spcPts val="0"/>
              </a:spcAft>
              <a:buClr>
                <a:schemeClr val="dk1"/>
              </a:buClr>
              <a:buSzPct val="100000"/>
              <a:buNone/>
            </a:pPr>
            <a:r>
              <a:rPr lang="en-IN"/>
              <a:t>void accept()</a:t>
            </a:r>
            <a:endParaRPr/>
          </a:p>
          <a:p>
            <a:pPr indent="0" lvl="0" marL="0" rtl="0" algn="l">
              <a:lnSpc>
                <a:spcPct val="90000"/>
              </a:lnSpc>
              <a:spcBef>
                <a:spcPts val="1000"/>
              </a:spcBef>
              <a:spcAft>
                <a:spcPts val="0"/>
              </a:spcAft>
              <a:buClr>
                <a:schemeClr val="dk1"/>
              </a:buClr>
              <a:buSzPct val="100000"/>
              <a:buNone/>
            </a:pPr>
            <a:r>
              <a:rPr lang="en-IN"/>
              <a:t>{</a:t>
            </a:r>
            <a:endParaRPr/>
          </a:p>
          <a:p>
            <a:pPr indent="0" lvl="0" marL="0" rtl="0" algn="l">
              <a:lnSpc>
                <a:spcPct val="90000"/>
              </a:lnSpc>
              <a:spcBef>
                <a:spcPts val="1000"/>
              </a:spcBef>
              <a:spcAft>
                <a:spcPts val="0"/>
              </a:spcAft>
              <a:buClr>
                <a:schemeClr val="dk1"/>
              </a:buClr>
              <a:buSzPct val="100000"/>
              <a:buNone/>
            </a:pPr>
            <a:r>
              <a:rPr lang="en-IN"/>
              <a:t>cout&lt;&lt;"Enter employee Id,name and department:";</a:t>
            </a:r>
            <a:endParaRPr/>
          </a:p>
          <a:p>
            <a:pPr indent="0" lvl="0" marL="0" rtl="0" algn="l">
              <a:lnSpc>
                <a:spcPct val="90000"/>
              </a:lnSpc>
              <a:spcBef>
                <a:spcPts val="1000"/>
              </a:spcBef>
              <a:spcAft>
                <a:spcPts val="0"/>
              </a:spcAft>
              <a:buClr>
                <a:schemeClr val="dk1"/>
              </a:buClr>
              <a:buSzPct val="100000"/>
              <a:buNone/>
            </a:pPr>
            <a:r>
              <a:rPr lang="en-IN"/>
              <a:t>cin&gt;&gt;emp_id&gt;&gt;emp_name&gt;&gt;dept;</a:t>
            </a:r>
            <a:endParaRPr/>
          </a:p>
          <a:p>
            <a:pPr indent="0" lvl="0" marL="0" rtl="0" algn="l">
              <a:lnSpc>
                <a:spcPct val="90000"/>
              </a:lnSpc>
              <a:spcBef>
                <a:spcPts val="1000"/>
              </a:spcBef>
              <a:spcAft>
                <a:spcPts val="0"/>
              </a:spcAft>
              <a:buClr>
                <a:schemeClr val="dk1"/>
              </a:buClr>
              <a:buSzPct val="100000"/>
              <a:buNone/>
            </a:pPr>
            <a:r>
              <a:rPr lang="en-IN"/>
              <a:t>}</a:t>
            </a:r>
            <a:endParaRPr/>
          </a:p>
        </p:txBody>
      </p:sp>
      <p:sp>
        <p:nvSpPr>
          <p:cNvPr id="290" name="Google Shape;290;p6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fontScale="62500" lnSpcReduction="20000"/>
          </a:bodyPr>
          <a:lstStyle/>
          <a:p>
            <a:pPr indent="0" lvl="0" marL="0" rtl="0" algn="l">
              <a:lnSpc>
                <a:spcPct val="90000"/>
              </a:lnSpc>
              <a:spcBef>
                <a:spcPts val="0"/>
              </a:spcBef>
              <a:spcAft>
                <a:spcPts val="0"/>
              </a:spcAft>
              <a:buClr>
                <a:schemeClr val="dk1"/>
              </a:buClr>
              <a:buSzPct val="100000"/>
              <a:buNone/>
            </a:pPr>
            <a:r>
              <a:rPr lang="en-IN"/>
              <a:t>void display()</a:t>
            </a:r>
            <a:endParaRPr/>
          </a:p>
          <a:p>
            <a:pPr indent="0" lvl="0" marL="0" rtl="0" algn="l">
              <a:lnSpc>
                <a:spcPct val="90000"/>
              </a:lnSpc>
              <a:spcBef>
                <a:spcPts val="1000"/>
              </a:spcBef>
              <a:spcAft>
                <a:spcPts val="0"/>
              </a:spcAft>
              <a:buClr>
                <a:schemeClr val="dk1"/>
              </a:buClr>
              <a:buSzPct val="100000"/>
              <a:buNone/>
            </a:pPr>
            <a:r>
              <a:rPr lang="en-IN"/>
              <a:t>{</a:t>
            </a:r>
            <a:endParaRPr/>
          </a:p>
          <a:p>
            <a:pPr indent="0" lvl="0" marL="0" rtl="0" algn="l">
              <a:lnSpc>
                <a:spcPct val="90000"/>
              </a:lnSpc>
              <a:spcBef>
                <a:spcPts val="1000"/>
              </a:spcBef>
              <a:spcAft>
                <a:spcPts val="0"/>
              </a:spcAft>
              <a:buClr>
                <a:schemeClr val="dk1"/>
              </a:buClr>
              <a:buSzPct val="100000"/>
              <a:buNone/>
            </a:pPr>
            <a:r>
              <a:rPr lang="en-IN"/>
              <a:t>if(strcmp(dept,"computer")==0)</a:t>
            </a:r>
            <a:endParaRPr/>
          </a:p>
          <a:p>
            <a:pPr indent="0" lvl="0" marL="0" rtl="0" algn="l">
              <a:lnSpc>
                <a:spcPct val="90000"/>
              </a:lnSpc>
              <a:spcBef>
                <a:spcPts val="1000"/>
              </a:spcBef>
              <a:spcAft>
                <a:spcPts val="0"/>
              </a:spcAft>
              <a:buClr>
                <a:schemeClr val="dk1"/>
              </a:buClr>
              <a:buSzPct val="100000"/>
              <a:buNone/>
            </a:pPr>
            <a:r>
              <a:rPr lang="en-IN"/>
              <a:t>{</a:t>
            </a:r>
            <a:endParaRPr/>
          </a:p>
          <a:p>
            <a:pPr indent="0" lvl="0" marL="0" rtl="0" algn="l">
              <a:lnSpc>
                <a:spcPct val="90000"/>
              </a:lnSpc>
              <a:spcBef>
                <a:spcPts val="1000"/>
              </a:spcBef>
              <a:spcAft>
                <a:spcPts val="0"/>
              </a:spcAft>
              <a:buClr>
                <a:schemeClr val="dk1"/>
              </a:buClr>
              <a:buSzPct val="100000"/>
              <a:buNone/>
            </a:pPr>
            <a:r>
              <a:rPr lang="en-IN"/>
              <a:t>cout&lt;&lt;"Employee Id="&lt;&lt;emp_id&lt;&lt;"\t";</a:t>
            </a:r>
            <a:endParaRPr/>
          </a:p>
          <a:p>
            <a:pPr indent="0" lvl="0" marL="0" rtl="0" algn="l">
              <a:lnSpc>
                <a:spcPct val="90000"/>
              </a:lnSpc>
              <a:spcBef>
                <a:spcPts val="1000"/>
              </a:spcBef>
              <a:spcAft>
                <a:spcPts val="0"/>
              </a:spcAft>
              <a:buClr>
                <a:schemeClr val="dk1"/>
              </a:buClr>
              <a:buSzPct val="100000"/>
              <a:buNone/>
            </a:pPr>
            <a:r>
              <a:rPr lang="en-IN"/>
              <a:t>cout&lt;&lt;"Employee name="&lt;&lt;emp_name&lt;&lt;"\t";</a:t>
            </a:r>
            <a:endParaRPr/>
          </a:p>
          <a:p>
            <a:pPr indent="0" lvl="0" marL="0" rtl="0" algn="l">
              <a:lnSpc>
                <a:spcPct val="90000"/>
              </a:lnSpc>
              <a:spcBef>
                <a:spcPts val="1000"/>
              </a:spcBef>
              <a:spcAft>
                <a:spcPts val="0"/>
              </a:spcAft>
              <a:buClr>
                <a:schemeClr val="dk1"/>
              </a:buClr>
              <a:buSzPct val="100000"/>
              <a:buNone/>
            </a:pPr>
            <a:r>
              <a:rPr lang="en-IN"/>
              <a:t>cout&lt;&lt;"Department="&lt;&lt;dept&lt;&lt;endl;</a:t>
            </a:r>
            <a:endParaRPr/>
          </a:p>
          <a:p>
            <a:pPr indent="0" lvl="0" marL="0" rtl="0" algn="l">
              <a:lnSpc>
                <a:spcPct val="90000"/>
              </a:lnSpc>
              <a:spcBef>
                <a:spcPts val="1000"/>
              </a:spcBef>
              <a:spcAft>
                <a:spcPts val="0"/>
              </a:spcAft>
              <a:buClr>
                <a:schemeClr val="dk1"/>
              </a:buClr>
              <a:buSzPct val="100000"/>
              <a:buNone/>
            </a:pPr>
            <a:r>
              <a:rPr lang="en-IN"/>
              <a:t>}</a:t>
            </a:r>
            <a:endParaRPr/>
          </a:p>
          <a:p>
            <a:pPr indent="0" lvl="0" marL="0" rtl="0" algn="l">
              <a:lnSpc>
                <a:spcPct val="90000"/>
              </a:lnSpc>
              <a:spcBef>
                <a:spcPts val="1000"/>
              </a:spcBef>
              <a:spcAft>
                <a:spcPts val="0"/>
              </a:spcAft>
              <a:buClr>
                <a:schemeClr val="dk1"/>
              </a:buClr>
              <a:buSzPct val="100000"/>
              <a:buNone/>
            </a:pPr>
            <a:r>
              <a:rPr lang="en-IN"/>
              <a:t>}</a:t>
            </a:r>
            <a:endParaRPr/>
          </a:p>
          <a:p>
            <a:pPr indent="0" lvl="0" marL="0" rtl="0" algn="l">
              <a:lnSpc>
                <a:spcPct val="90000"/>
              </a:lnSpc>
              <a:spcBef>
                <a:spcPts val="1000"/>
              </a:spcBef>
              <a:spcAft>
                <a:spcPts val="0"/>
              </a:spcAft>
              <a:buClr>
                <a:schemeClr val="dk1"/>
              </a:buClr>
              <a:buSzPct val="100000"/>
              <a:buNone/>
            </a:pPr>
            <a:r>
              <a:rPr lang="en-IN"/>
              <a:t>};</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6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296" name="Google Shape;296;p66"/>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fontScale="92500" lnSpcReduction="20000"/>
          </a:bodyPr>
          <a:lstStyle/>
          <a:p>
            <a:pPr indent="0" lvl="0" marL="0" rtl="0" algn="l">
              <a:lnSpc>
                <a:spcPct val="90000"/>
              </a:lnSpc>
              <a:spcBef>
                <a:spcPts val="0"/>
              </a:spcBef>
              <a:spcAft>
                <a:spcPts val="0"/>
              </a:spcAft>
              <a:buClr>
                <a:schemeClr val="dk1"/>
              </a:buClr>
              <a:buSzPct val="100000"/>
              <a:buNone/>
            </a:pPr>
            <a:r>
              <a:rPr lang="en-IN"/>
              <a:t>void main()</a:t>
            </a:r>
            <a:endParaRPr/>
          </a:p>
          <a:p>
            <a:pPr indent="0" lvl="0" marL="0" rtl="0" algn="l">
              <a:lnSpc>
                <a:spcPct val="90000"/>
              </a:lnSpc>
              <a:spcBef>
                <a:spcPts val="1000"/>
              </a:spcBef>
              <a:spcAft>
                <a:spcPts val="0"/>
              </a:spcAft>
              <a:buClr>
                <a:schemeClr val="dk1"/>
              </a:buClr>
              <a:buSzPct val="100000"/>
              <a:buNone/>
            </a:pPr>
            <a:r>
              <a:rPr lang="en-IN"/>
              <a:t>{</a:t>
            </a:r>
            <a:endParaRPr/>
          </a:p>
          <a:p>
            <a:pPr indent="0" lvl="0" marL="0" rtl="0" algn="l">
              <a:lnSpc>
                <a:spcPct val="90000"/>
              </a:lnSpc>
              <a:spcBef>
                <a:spcPts val="1000"/>
              </a:spcBef>
              <a:spcAft>
                <a:spcPts val="0"/>
              </a:spcAft>
              <a:buClr>
                <a:schemeClr val="dk1"/>
              </a:buClr>
              <a:buSzPct val="100000"/>
              <a:buNone/>
            </a:pPr>
            <a:r>
              <a:rPr lang="en-IN"/>
              <a:t>clrscr();</a:t>
            </a:r>
            <a:endParaRPr/>
          </a:p>
          <a:p>
            <a:pPr indent="0" lvl="0" marL="0" rtl="0" algn="l">
              <a:lnSpc>
                <a:spcPct val="90000"/>
              </a:lnSpc>
              <a:spcBef>
                <a:spcPts val="1000"/>
              </a:spcBef>
              <a:spcAft>
                <a:spcPts val="0"/>
              </a:spcAft>
              <a:buClr>
                <a:schemeClr val="dk1"/>
              </a:buClr>
              <a:buSzPct val="100000"/>
              <a:buNone/>
            </a:pPr>
            <a:r>
              <a:rPr lang="en-IN"/>
              <a:t>Employee e[5],*ptr;</a:t>
            </a:r>
            <a:endParaRPr/>
          </a:p>
          <a:p>
            <a:pPr indent="0" lvl="0" marL="0" rtl="0" algn="l">
              <a:lnSpc>
                <a:spcPct val="90000"/>
              </a:lnSpc>
              <a:spcBef>
                <a:spcPts val="1000"/>
              </a:spcBef>
              <a:spcAft>
                <a:spcPts val="0"/>
              </a:spcAft>
              <a:buClr>
                <a:schemeClr val="dk1"/>
              </a:buClr>
              <a:buSzPct val="100000"/>
              <a:buNone/>
            </a:pPr>
            <a:r>
              <a:rPr lang="en-IN"/>
              <a:t>ptr=&amp;e[0];</a:t>
            </a:r>
            <a:endParaRPr/>
          </a:p>
          <a:p>
            <a:pPr indent="0" lvl="0" marL="0" rtl="0" algn="l">
              <a:lnSpc>
                <a:spcPct val="90000"/>
              </a:lnSpc>
              <a:spcBef>
                <a:spcPts val="1000"/>
              </a:spcBef>
              <a:spcAft>
                <a:spcPts val="0"/>
              </a:spcAft>
              <a:buClr>
                <a:schemeClr val="dk1"/>
              </a:buClr>
              <a:buSzPct val="100000"/>
              <a:buNone/>
            </a:pPr>
            <a:r>
              <a:rPr lang="en-IN"/>
              <a:t>for(int i=0;i&lt;5;i++)</a:t>
            </a:r>
            <a:endParaRPr/>
          </a:p>
          <a:p>
            <a:pPr indent="0" lvl="0" marL="0" rtl="0" algn="l">
              <a:lnSpc>
                <a:spcPct val="90000"/>
              </a:lnSpc>
              <a:spcBef>
                <a:spcPts val="1000"/>
              </a:spcBef>
              <a:spcAft>
                <a:spcPts val="0"/>
              </a:spcAft>
              <a:buClr>
                <a:schemeClr val="dk1"/>
              </a:buClr>
              <a:buSzPct val="100000"/>
              <a:buNone/>
            </a:pPr>
            <a:r>
              <a:rPr lang="en-IN"/>
              <a:t>{</a:t>
            </a:r>
            <a:endParaRPr/>
          </a:p>
          <a:p>
            <a:pPr indent="0" lvl="0" marL="0" rtl="0" algn="l">
              <a:lnSpc>
                <a:spcPct val="90000"/>
              </a:lnSpc>
              <a:spcBef>
                <a:spcPts val="1000"/>
              </a:spcBef>
              <a:spcAft>
                <a:spcPts val="0"/>
              </a:spcAft>
              <a:buClr>
                <a:schemeClr val="dk1"/>
              </a:buClr>
              <a:buSzPct val="100000"/>
              <a:buNone/>
            </a:pPr>
            <a:r>
              <a:rPr lang="en-IN"/>
              <a:t>ptr-&gt;accept();</a:t>
            </a:r>
            <a:endParaRPr/>
          </a:p>
          <a:p>
            <a:pPr indent="0" lvl="0" marL="0" rtl="0" algn="l">
              <a:lnSpc>
                <a:spcPct val="90000"/>
              </a:lnSpc>
              <a:spcBef>
                <a:spcPts val="1000"/>
              </a:spcBef>
              <a:spcAft>
                <a:spcPts val="0"/>
              </a:spcAft>
              <a:buClr>
                <a:schemeClr val="dk1"/>
              </a:buClr>
              <a:buSzPct val="100000"/>
              <a:buNone/>
            </a:pPr>
            <a:r>
              <a:rPr lang="en-IN"/>
              <a:t>ptr++;</a:t>
            </a:r>
            <a:endParaRPr/>
          </a:p>
          <a:p>
            <a:pPr indent="0" lvl="0" marL="0" rtl="0" algn="l">
              <a:lnSpc>
                <a:spcPct val="90000"/>
              </a:lnSpc>
              <a:spcBef>
                <a:spcPts val="1000"/>
              </a:spcBef>
              <a:spcAft>
                <a:spcPts val="0"/>
              </a:spcAft>
              <a:buClr>
                <a:schemeClr val="dk1"/>
              </a:buClr>
              <a:buSzPct val="100000"/>
              <a:buNone/>
            </a:pPr>
            <a:r>
              <a:rPr lang="en-IN"/>
              <a:t>}</a:t>
            </a:r>
            <a:endParaRPr/>
          </a:p>
        </p:txBody>
      </p:sp>
      <p:sp>
        <p:nvSpPr>
          <p:cNvPr id="297" name="Google Shape;297;p66"/>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fontScale="92500" lnSpcReduction="20000"/>
          </a:bodyPr>
          <a:lstStyle/>
          <a:p>
            <a:pPr indent="0" lvl="0" marL="0" rtl="0" algn="l">
              <a:lnSpc>
                <a:spcPct val="90000"/>
              </a:lnSpc>
              <a:spcBef>
                <a:spcPts val="0"/>
              </a:spcBef>
              <a:spcAft>
                <a:spcPts val="0"/>
              </a:spcAft>
              <a:buClr>
                <a:schemeClr val="dk1"/>
              </a:buClr>
              <a:buSzPct val="100000"/>
              <a:buNone/>
            </a:pPr>
            <a:r>
              <a:rPr lang="en-IN"/>
              <a:t>ptr=&amp;e[0];</a:t>
            </a:r>
            <a:endParaRPr/>
          </a:p>
          <a:p>
            <a:pPr indent="0" lvl="0" marL="0" rtl="0" algn="l">
              <a:lnSpc>
                <a:spcPct val="90000"/>
              </a:lnSpc>
              <a:spcBef>
                <a:spcPts val="1000"/>
              </a:spcBef>
              <a:spcAft>
                <a:spcPts val="0"/>
              </a:spcAft>
              <a:buClr>
                <a:schemeClr val="dk1"/>
              </a:buClr>
              <a:buSzPct val="100000"/>
              <a:buNone/>
            </a:pPr>
            <a:r>
              <a:t/>
            </a:r>
            <a:endParaRPr/>
          </a:p>
          <a:p>
            <a:pPr indent="0" lvl="0" marL="0" rtl="0" algn="l">
              <a:lnSpc>
                <a:spcPct val="90000"/>
              </a:lnSpc>
              <a:spcBef>
                <a:spcPts val="1000"/>
              </a:spcBef>
              <a:spcAft>
                <a:spcPts val="0"/>
              </a:spcAft>
              <a:buClr>
                <a:schemeClr val="dk1"/>
              </a:buClr>
              <a:buSzPct val="100000"/>
              <a:buNone/>
            </a:pPr>
            <a:r>
              <a:rPr lang="en-IN"/>
              <a:t>for(i=0;i&lt;5;i++)</a:t>
            </a:r>
            <a:endParaRPr/>
          </a:p>
          <a:p>
            <a:pPr indent="0" lvl="0" marL="0" rtl="0" algn="l">
              <a:lnSpc>
                <a:spcPct val="90000"/>
              </a:lnSpc>
              <a:spcBef>
                <a:spcPts val="1000"/>
              </a:spcBef>
              <a:spcAft>
                <a:spcPts val="0"/>
              </a:spcAft>
              <a:buClr>
                <a:schemeClr val="dk1"/>
              </a:buClr>
              <a:buSzPct val="100000"/>
              <a:buNone/>
            </a:pPr>
            <a:r>
              <a:rPr lang="en-IN"/>
              <a:t>{</a:t>
            </a:r>
            <a:endParaRPr/>
          </a:p>
          <a:p>
            <a:pPr indent="0" lvl="0" marL="0" rtl="0" algn="l">
              <a:lnSpc>
                <a:spcPct val="90000"/>
              </a:lnSpc>
              <a:spcBef>
                <a:spcPts val="1000"/>
              </a:spcBef>
              <a:spcAft>
                <a:spcPts val="0"/>
              </a:spcAft>
              <a:buClr>
                <a:schemeClr val="dk1"/>
              </a:buClr>
              <a:buSzPct val="100000"/>
              <a:buNone/>
            </a:pPr>
            <a:r>
              <a:rPr lang="en-IN"/>
              <a:t>ptr-&gt;display();</a:t>
            </a:r>
            <a:endParaRPr/>
          </a:p>
          <a:p>
            <a:pPr indent="0" lvl="0" marL="0" rtl="0" algn="l">
              <a:lnSpc>
                <a:spcPct val="90000"/>
              </a:lnSpc>
              <a:spcBef>
                <a:spcPts val="1000"/>
              </a:spcBef>
              <a:spcAft>
                <a:spcPts val="0"/>
              </a:spcAft>
              <a:buClr>
                <a:schemeClr val="dk1"/>
              </a:buClr>
              <a:buSzPct val="100000"/>
              <a:buNone/>
            </a:pPr>
            <a:r>
              <a:rPr lang="en-IN"/>
              <a:t>ptr++;</a:t>
            </a:r>
            <a:endParaRPr/>
          </a:p>
          <a:p>
            <a:pPr indent="0" lvl="0" marL="0" rtl="0" algn="l">
              <a:lnSpc>
                <a:spcPct val="90000"/>
              </a:lnSpc>
              <a:spcBef>
                <a:spcPts val="1000"/>
              </a:spcBef>
              <a:spcAft>
                <a:spcPts val="0"/>
              </a:spcAft>
              <a:buClr>
                <a:schemeClr val="dk1"/>
              </a:buClr>
              <a:buSzPct val="100000"/>
              <a:buNone/>
            </a:pPr>
            <a:r>
              <a:rPr lang="en-IN"/>
              <a:t>}</a:t>
            </a:r>
            <a:endParaRPr/>
          </a:p>
          <a:p>
            <a:pPr indent="0" lvl="0" marL="0" rtl="0" algn="l">
              <a:lnSpc>
                <a:spcPct val="90000"/>
              </a:lnSpc>
              <a:spcBef>
                <a:spcPts val="1000"/>
              </a:spcBef>
              <a:spcAft>
                <a:spcPts val="0"/>
              </a:spcAft>
              <a:buClr>
                <a:schemeClr val="dk1"/>
              </a:buClr>
              <a:buSzPct val="100000"/>
              <a:buNone/>
            </a:pPr>
            <a:r>
              <a:rPr lang="en-IN"/>
              <a:t>getch();</a:t>
            </a:r>
            <a:endParaRPr/>
          </a:p>
          <a:p>
            <a:pPr indent="0" lvl="0" marL="0" rtl="0" algn="l">
              <a:lnSpc>
                <a:spcPct val="90000"/>
              </a:lnSpc>
              <a:spcBef>
                <a:spcPts val="1000"/>
              </a:spcBef>
              <a:spcAft>
                <a:spcPts val="0"/>
              </a:spcAft>
              <a:buClr>
                <a:schemeClr val="dk1"/>
              </a:buClr>
              <a:buSzPct val="100000"/>
              <a:buNone/>
            </a:pPr>
            <a:r>
              <a:rPr lang="en-IN"/>
              <a:t>}</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6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303" name="Google Shape;303;p67"/>
          <p:cNvSpPr txBox="1"/>
          <p:nvPr>
            <p:ph idx="1" type="body"/>
          </p:nvPr>
        </p:nvSpPr>
        <p:spPr>
          <a:xfrm>
            <a:off x="838199" y="1825625"/>
            <a:ext cx="7607531" cy="4351338"/>
          </a:xfrm>
          <a:prstGeom prst="rect">
            <a:avLst/>
          </a:prstGeom>
          <a:noFill/>
          <a:ln>
            <a:noFill/>
          </a:ln>
        </p:spPr>
        <p:txBody>
          <a:bodyPr anchorCtr="0" anchor="t" bIns="45700" lIns="91425" spcFirstLastPara="1" rIns="91425" wrap="square" tIns="45700">
            <a:normAutofit fontScale="85000" lnSpcReduction="10000"/>
          </a:bodyPr>
          <a:lstStyle/>
          <a:p>
            <a:pPr indent="0" lvl="0" marL="0" rtl="0" algn="l">
              <a:lnSpc>
                <a:spcPct val="90000"/>
              </a:lnSpc>
              <a:spcBef>
                <a:spcPts val="0"/>
              </a:spcBef>
              <a:spcAft>
                <a:spcPts val="0"/>
              </a:spcAft>
              <a:buClr>
                <a:schemeClr val="dk1"/>
              </a:buClr>
              <a:buSzPct val="100000"/>
              <a:buNone/>
            </a:pPr>
            <a:r>
              <a:rPr lang="en-IN"/>
              <a:t>/* Output:</a:t>
            </a:r>
            <a:endParaRPr/>
          </a:p>
          <a:p>
            <a:pPr indent="0" lvl="0" marL="0" rtl="0" algn="l">
              <a:lnSpc>
                <a:spcPct val="90000"/>
              </a:lnSpc>
              <a:spcBef>
                <a:spcPts val="1000"/>
              </a:spcBef>
              <a:spcAft>
                <a:spcPts val="0"/>
              </a:spcAft>
              <a:buClr>
                <a:schemeClr val="dk1"/>
              </a:buClr>
              <a:buSzPct val="100000"/>
              <a:buNone/>
            </a:pPr>
            <a:r>
              <a:rPr lang="en-IN"/>
              <a:t>Enter employee Id,name and department:1 A CM</a:t>
            </a:r>
            <a:endParaRPr/>
          </a:p>
          <a:p>
            <a:pPr indent="0" lvl="0" marL="0" rtl="0" algn="l">
              <a:lnSpc>
                <a:spcPct val="90000"/>
              </a:lnSpc>
              <a:spcBef>
                <a:spcPts val="1000"/>
              </a:spcBef>
              <a:spcAft>
                <a:spcPts val="0"/>
              </a:spcAft>
              <a:buClr>
                <a:schemeClr val="dk1"/>
              </a:buClr>
              <a:buSzPct val="100000"/>
              <a:buNone/>
            </a:pPr>
            <a:r>
              <a:rPr lang="en-IN"/>
              <a:t>Enter employee Id,name and department:2 B EJ                                    </a:t>
            </a:r>
            <a:endParaRPr/>
          </a:p>
          <a:p>
            <a:pPr indent="0" lvl="0" marL="0" rtl="0" algn="l">
              <a:lnSpc>
                <a:spcPct val="90000"/>
              </a:lnSpc>
              <a:spcBef>
                <a:spcPts val="1000"/>
              </a:spcBef>
              <a:spcAft>
                <a:spcPts val="0"/>
              </a:spcAft>
              <a:buClr>
                <a:schemeClr val="dk1"/>
              </a:buClr>
              <a:buSzPct val="100000"/>
              <a:buNone/>
            </a:pPr>
            <a:r>
              <a:rPr lang="en-IN"/>
              <a:t>Enter employee Id,name and department:3 C computer                              </a:t>
            </a:r>
            <a:endParaRPr/>
          </a:p>
          <a:p>
            <a:pPr indent="0" lvl="0" marL="0" rtl="0" algn="l">
              <a:lnSpc>
                <a:spcPct val="90000"/>
              </a:lnSpc>
              <a:spcBef>
                <a:spcPts val="1000"/>
              </a:spcBef>
              <a:spcAft>
                <a:spcPts val="0"/>
              </a:spcAft>
              <a:buClr>
                <a:schemeClr val="dk1"/>
              </a:buClr>
              <a:buSzPct val="100000"/>
              <a:buNone/>
            </a:pPr>
            <a:r>
              <a:rPr lang="en-IN"/>
              <a:t>Enter employee Id,name and department:4 D IF                                    </a:t>
            </a:r>
            <a:endParaRPr/>
          </a:p>
          <a:p>
            <a:pPr indent="0" lvl="0" marL="0" rtl="0" algn="l">
              <a:lnSpc>
                <a:spcPct val="90000"/>
              </a:lnSpc>
              <a:spcBef>
                <a:spcPts val="1000"/>
              </a:spcBef>
              <a:spcAft>
                <a:spcPts val="0"/>
              </a:spcAft>
              <a:buClr>
                <a:schemeClr val="dk1"/>
              </a:buClr>
              <a:buSzPct val="100000"/>
              <a:buNone/>
            </a:pPr>
            <a:r>
              <a:rPr lang="en-IN"/>
              <a:t>Enter employee Id,name and department:5 E computer                              </a:t>
            </a:r>
            <a:endParaRPr/>
          </a:p>
          <a:p>
            <a:pPr indent="0" lvl="0" marL="0" rtl="0" algn="l">
              <a:lnSpc>
                <a:spcPct val="90000"/>
              </a:lnSpc>
              <a:spcBef>
                <a:spcPts val="1000"/>
              </a:spcBef>
              <a:spcAft>
                <a:spcPts val="0"/>
              </a:spcAft>
              <a:buClr>
                <a:schemeClr val="dk1"/>
              </a:buClr>
              <a:buSzPct val="100000"/>
              <a:buNone/>
            </a:pPr>
            <a:r>
              <a:rPr lang="en-IN"/>
              <a:t>Employee Id=3   Employee name=C Department=computer                             </a:t>
            </a:r>
            <a:endParaRPr/>
          </a:p>
          <a:p>
            <a:pPr indent="0" lvl="0" marL="0" rtl="0" algn="l">
              <a:lnSpc>
                <a:spcPct val="90000"/>
              </a:lnSpc>
              <a:spcBef>
                <a:spcPts val="1000"/>
              </a:spcBef>
              <a:spcAft>
                <a:spcPts val="0"/>
              </a:spcAft>
              <a:buClr>
                <a:schemeClr val="dk1"/>
              </a:buClr>
              <a:buSzPct val="100000"/>
              <a:buNone/>
            </a:pPr>
            <a:r>
              <a:rPr lang="en-IN"/>
              <a:t>Employee Id=5   Employee name=E Department=computer                             </a:t>
            </a:r>
            <a:endParaRPr/>
          </a:p>
          <a:p>
            <a:pPr indent="0" lvl="0" marL="0" rtl="0" algn="l">
              <a:lnSpc>
                <a:spcPct val="90000"/>
              </a:lnSpc>
              <a:spcBef>
                <a:spcPts val="1000"/>
              </a:spcBef>
              <a:spcAft>
                <a:spcPts val="0"/>
              </a:spcAft>
              <a:buClr>
                <a:schemeClr val="dk1"/>
              </a:buClr>
              <a:buSzPct val="100000"/>
              <a:buNone/>
            </a:pPr>
            <a:r>
              <a:rPr lang="en-IN"/>
              <a:t>*/</a:t>
            </a:r>
            <a:endParaRPr/>
          </a:p>
        </p:txBody>
      </p:sp>
      <p:sp>
        <p:nvSpPr>
          <p:cNvPr id="304" name="Google Shape;304;p67"/>
          <p:cNvSpPr txBox="1"/>
          <p:nvPr>
            <p:ph idx="2" type="body"/>
          </p:nvPr>
        </p:nvSpPr>
        <p:spPr>
          <a:xfrm>
            <a:off x="9027622" y="1825625"/>
            <a:ext cx="2326178" cy="4351338"/>
          </a:xfrm>
          <a:prstGeom prst="rect">
            <a:avLst/>
          </a:prstGeom>
          <a:noFill/>
          <a:ln>
            <a:noFill/>
          </a:ln>
        </p:spPr>
        <p:txBody>
          <a:bodyPr anchorCtr="0" anchor="t" bIns="45700" lIns="91425" spcFirstLastPara="1" rIns="91425" wrap="square" tIns="45700">
            <a:normAutofit fontScale="85000" lnSpcReduction="10000"/>
          </a:bodyPr>
          <a:lstStyle/>
          <a:p>
            <a:pPr indent="-77470" lvl="0" marL="228600" rtl="0" algn="l">
              <a:lnSpc>
                <a:spcPct val="90000"/>
              </a:lnSpc>
              <a:spcBef>
                <a:spcPts val="0"/>
              </a:spcBef>
              <a:spcAft>
                <a:spcPts val="0"/>
              </a:spcAft>
              <a:buClr>
                <a:schemeClr val="dk1"/>
              </a:buClr>
              <a:buSzPct val="100000"/>
              <a:buNone/>
            </a:pPr>
            <a:r>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6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IN"/>
              <a:t>this pointer:</a:t>
            </a:r>
            <a:endParaRPr/>
          </a:p>
        </p:txBody>
      </p:sp>
      <p:sp>
        <p:nvSpPr>
          <p:cNvPr id="310" name="Google Shape;310;p68"/>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fontScale="92500" lnSpcReduction="10000"/>
          </a:bodyPr>
          <a:lstStyle/>
          <a:p>
            <a:pPr indent="-514350" lvl="0" marL="514350" rtl="0" algn="l">
              <a:lnSpc>
                <a:spcPct val="90000"/>
              </a:lnSpc>
              <a:spcBef>
                <a:spcPts val="0"/>
              </a:spcBef>
              <a:spcAft>
                <a:spcPts val="0"/>
              </a:spcAft>
              <a:buClr>
                <a:schemeClr val="dk1"/>
              </a:buClr>
              <a:buSzPct val="100000"/>
              <a:buAutoNum type="arabicPeriod"/>
            </a:pPr>
            <a:r>
              <a:rPr lang="en-IN"/>
              <a:t>“this” is a keyword used to indicate the current object.It is used to access the members(data/function) of the current object.</a:t>
            </a:r>
            <a:endParaRPr/>
          </a:p>
          <a:p>
            <a:pPr indent="-514350" lvl="0" marL="514350" rtl="0" algn="l">
              <a:lnSpc>
                <a:spcPct val="90000"/>
              </a:lnSpc>
              <a:spcBef>
                <a:spcPts val="1000"/>
              </a:spcBef>
              <a:spcAft>
                <a:spcPts val="0"/>
              </a:spcAft>
              <a:buClr>
                <a:schemeClr val="dk1"/>
              </a:buClr>
              <a:buSzPct val="100000"/>
              <a:buAutoNum type="arabicPeriod"/>
            </a:pPr>
            <a:r>
              <a:rPr lang="en-IN"/>
              <a:t>It is predefined pointer variable wiyhin every class.</a:t>
            </a:r>
            <a:endParaRPr/>
          </a:p>
          <a:p>
            <a:pPr indent="-514350" lvl="0" marL="514350" rtl="0" algn="l">
              <a:lnSpc>
                <a:spcPct val="90000"/>
              </a:lnSpc>
              <a:spcBef>
                <a:spcPts val="1000"/>
              </a:spcBef>
              <a:spcAft>
                <a:spcPts val="0"/>
              </a:spcAft>
              <a:buClr>
                <a:schemeClr val="dk1"/>
              </a:buClr>
              <a:buSzPct val="100000"/>
              <a:buAutoNum type="arabicPeriod"/>
            </a:pPr>
            <a:r>
              <a:rPr lang="en-IN"/>
              <a:t>“ this” is a variable which is used to access the address of the class itself.</a:t>
            </a:r>
            <a:endParaRPr/>
          </a:p>
        </p:txBody>
      </p:sp>
      <p:sp>
        <p:nvSpPr>
          <p:cNvPr id="311" name="Google Shape;311;p68"/>
          <p:cNvSpPr txBox="1"/>
          <p:nvPr>
            <p:ph idx="2" type="body"/>
          </p:nvPr>
        </p:nvSpPr>
        <p:spPr>
          <a:xfrm>
            <a:off x="6172200" y="365125"/>
            <a:ext cx="5181600" cy="5811838"/>
          </a:xfrm>
          <a:prstGeom prst="rect">
            <a:avLst/>
          </a:prstGeom>
          <a:noFill/>
          <a:ln>
            <a:noFill/>
          </a:ln>
        </p:spPr>
        <p:txBody>
          <a:bodyPr anchorCtr="0" anchor="t" bIns="45700" lIns="91425" spcFirstLastPara="1" rIns="91425" wrap="square" tIns="45700">
            <a:normAutofit fontScale="92500" lnSpcReduction="20000"/>
          </a:bodyPr>
          <a:lstStyle/>
          <a:p>
            <a:pPr indent="0" lvl="0" marL="0" rtl="0" algn="l">
              <a:lnSpc>
                <a:spcPct val="90000"/>
              </a:lnSpc>
              <a:spcBef>
                <a:spcPts val="0"/>
              </a:spcBef>
              <a:spcAft>
                <a:spcPts val="0"/>
              </a:spcAft>
              <a:buClr>
                <a:schemeClr val="dk1"/>
              </a:buClr>
              <a:buSzPct val="100000"/>
              <a:buNone/>
            </a:pPr>
            <a:r>
              <a:rPr lang="en-IN"/>
              <a:t>4. “this” keyword is used to overcome the problem of variable hiding.</a:t>
            </a:r>
            <a:endParaRPr/>
          </a:p>
          <a:p>
            <a:pPr indent="0" lvl="0" marL="0" rtl="0" algn="l">
              <a:lnSpc>
                <a:spcPct val="90000"/>
              </a:lnSpc>
              <a:spcBef>
                <a:spcPts val="1000"/>
              </a:spcBef>
              <a:spcAft>
                <a:spcPts val="0"/>
              </a:spcAft>
              <a:buClr>
                <a:schemeClr val="dk1"/>
              </a:buClr>
              <a:buSzPct val="100000"/>
              <a:buNone/>
            </a:pPr>
            <a:r>
              <a:rPr lang="en-IN"/>
              <a:t>5. “this” keyword solve the problem between class variable and local variable.</a:t>
            </a:r>
            <a:endParaRPr/>
          </a:p>
          <a:p>
            <a:pPr indent="0" lvl="0" marL="0" rtl="0" algn="l">
              <a:lnSpc>
                <a:spcPct val="90000"/>
              </a:lnSpc>
              <a:spcBef>
                <a:spcPts val="1000"/>
              </a:spcBef>
              <a:spcAft>
                <a:spcPts val="0"/>
              </a:spcAft>
              <a:buClr>
                <a:schemeClr val="dk1"/>
              </a:buClr>
              <a:buSzPct val="100000"/>
              <a:buNone/>
            </a:pPr>
            <a:r>
              <a:rPr lang="en-IN"/>
              <a:t>6. Some times this pointer may have return data item to which it is pointing.</a:t>
            </a:r>
            <a:endParaRPr/>
          </a:p>
          <a:p>
            <a:pPr indent="0" lvl="0" marL="0" rtl="0" algn="l">
              <a:lnSpc>
                <a:spcPct val="90000"/>
              </a:lnSpc>
              <a:spcBef>
                <a:spcPts val="1000"/>
              </a:spcBef>
              <a:spcAft>
                <a:spcPts val="0"/>
              </a:spcAft>
              <a:buClr>
                <a:schemeClr val="dk1"/>
              </a:buClr>
              <a:buSzPct val="100000"/>
              <a:buNone/>
            </a:pPr>
            <a:r>
              <a:rPr lang="en-IN"/>
              <a:t>7. The private variable b can be used directly inside a member function b=80</a:t>
            </a:r>
            <a:endParaRPr/>
          </a:p>
          <a:p>
            <a:pPr indent="0" lvl="0" marL="0" rtl="0" algn="l">
              <a:lnSpc>
                <a:spcPct val="90000"/>
              </a:lnSpc>
              <a:spcBef>
                <a:spcPts val="1000"/>
              </a:spcBef>
              <a:spcAft>
                <a:spcPts val="0"/>
              </a:spcAft>
              <a:buClr>
                <a:schemeClr val="dk1"/>
              </a:buClr>
              <a:buSzPct val="100000"/>
              <a:buNone/>
            </a:pPr>
            <a:r>
              <a:rPr lang="en-IN"/>
              <a:t>We can also use the the above stmt to the same job.</a:t>
            </a:r>
            <a:endParaRPr/>
          </a:p>
          <a:p>
            <a:pPr indent="0" lvl="0" marL="0" rtl="0" algn="l">
              <a:lnSpc>
                <a:spcPct val="90000"/>
              </a:lnSpc>
              <a:spcBef>
                <a:spcPts val="1000"/>
              </a:spcBef>
              <a:spcAft>
                <a:spcPts val="0"/>
              </a:spcAft>
              <a:buClr>
                <a:schemeClr val="dk1"/>
              </a:buClr>
              <a:buSzPct val="100000"/>
              <a:buNone/>
            </a:pPr>
            <a:r>
              <a:rPr lang="en-IN"/>
              <a:t>this-&gt;b=80.</a:t>
            </a:r>
            <a:endParaRPr/>
          </a:p>
          <a:p>
            <a:pPr indent="0" lvl="0" marL="0" rtl="0" algn="l">
              <a:lnSpc>
                <a:spcPct val="90000"/>
              </a:lnSpc>
              <a:spcBef>
                <a:spcPts val="1000"/>
              </a:spcBef>
              <a:spcAft>
                <a:spcPts val="0"/>
              </a:spcAft>
              <a:buClr>
                <a:schemeClr val="dk1"/>
              </a:buClr>
              <a:buSzPct val="100000"/>
              <a:buNone/>
            </a:pPr>
            <a:r>
              <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6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400"/>
              <a:buFont typeface="Calibri"/>
              <a:buNone/>
            </a:pPr>
            <a:r>
              <a:rPr lang="en-IN" sz="2400"/>
              <a:t>WAP to declare a class student having data members roll_no and percentage. Using this pointer invoke member function to accept and display this data for one object of class.</a:t>
            </a:r>
            <a:endParaRPr/>
          </a:p>
        </p:txBody>
      </p:sp>
      <p:sp>
        <p:nvSpPr>
          <p:cNvPr id="317" name="Google Shape;317;p69"/>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fontScale="77500" lnSpcReduction="20000"/>
          </a:bodyPr>
          <a:lstStyle/>
          <a:p>
            <a:pPr indent="0" lvl="0" marL="0" rtl="0" algn="l">
              <a:lnSpc>
                <a:spcPct val="90000"/>
              </a:lnSpc>
              <a:spcBef>
                <a:spcPts val="0"/>
              </a:spcBef>
              <a:spcAft>
                <a:spcPts val="0"/>
              </a:spcAft>
              <a:buClr>
                <a:schemeClr val="dk1"/>
              </a:buClr>
              <a:buSzPct val="100000"/>
              <a:buNone/>
            </a:pPr>
            <a:r>
              <a:rPr lang="en-IN"/>
              <a:t>#include&lt;iostream.h&gt;</a:t>
            </a:r>
            <a:endParaRPr/>
          </a:p>
          <a:p>
            <a:pPr indent="0" lvl="0" marL="0" rtl="0" algn="l">
              <a:lnSpc>
                <a:spcPct val="90000"/>
              </a:lnSpc>
              <a:spcBef>
                <a:spcPts val="1000"/>
              </a:spcBef>
              <a:spcAft>
                <a:spcPts val="0"/>
              </a:spcAft>
              <a:buClr>
                <a:schemeClr val="dk1"/>
              </a:buClr>
              <a:buSzPct val="100000"/>
              <a:buNone/>
            </a:pPr>
            <a:r>
              <a:rPr lang="en-IN"/>
              <a:t>#include&lt;conio.h&gt;</a:t>
            </a:r>
            <a:endParaRPr/>
          </a:p>
          <a:p>
            <a:pPr indent="0" lvl="0" marL="0" rtl="0" algn="l">
              <a:lnSpc>
                <a:spcPct val="90000"/>
              </a:lnSpc>
              <a:spcBef>
                <a:spcPts val="1000"/>
              </a:spcBef>
              <a:spcAft>
                <a:spcPts val="0"/>
              </a:spcAft>
              <a:buClr>
                <a:schemeClr val="dk1"/>
              </a:buClr>
              <a:buSzPct val="100000"/>
              <a:buNone/>
            </a:pPr>
            <a:r>
              <a:rPr lang="en-IN"/>
              <a:t>class Student</a:t>
            </a:r>
            <a:endParaRPr/>
          </a:p>
          <a:p>
            <a:pPr indent="0" lvl="0" marL="0" rtl="0" algn="l">
              <a:lnSpc>
                <a:spcPct val="90000"/>
              </a:lnSpc>
              <a:spcBef>
                <a:spcPts val="1000"/>
              </a:spcBef>
              <a:spcAft>
                <a:spcPts val="0"/>
              </a:spcAft>
              <a:buClr>
                <a:schemeClr val="dk1"/>
              </a:buClr>
              <a:buSzPct val="100000"/>
              <a:buNone/>
            </a:pPr>
            <a:r>
              <a:rPr lang="en-IN"/>
              <a:t>{</a:t>
            </a:r>
            <a:endParaRPr/>
          </a:p>
          <a:p>
            <a:pPr indent="0" lvl="0" marL="0" rtl="0" algn="l">
              <a:lnSpc>
                <a:spcPct val="90000"/>
              </a:lnSpc>
              <a:spcBef>
                <a:spcPts val="1000"/>
              </a:spcBef>
              <a:spcAft>
                <a:spcPts val="0"/>
              </a:spcAft>
              <a:buClr>
                <a:schemeClr val="dk1"/>
              </a:buClr>
              <a:buSzPct val="100000"/>
              <a:buNone/>
            </a:pPr>
            <a:r>
              <a:rPr lang="en-IN"/>
              <a:t>int rollno;</a:t>
            </a:r>
            <a:endParaRPr/>
          </a:p>
          <a:p>
            <a:pPr indent="0" lvl="0" marL="0" rtl="0" algn="l">
              <a:lnSpc>
                <a:spcPct val="90000"/>
              </a:lnSpc>
              <a:spcBef>
                <a:spcPts val="1000"/>
              </a:spcBef>
              <a:spcAft>
                <a:spcPts val="0"/>
              </a:spcAft>
              <a:buClr>
                <a:schemeClr val="dk1"/>
              </a:buClr>
              <a:buSzPct val="100000"/>
              <a:buNone/>
            </a:pPr>
            <a:r>
              <a:rPr lang="en-IN"/>
              <a:t>float per;</a:t>
            </a:r>
            <a:endParaRPr/>
          </a:p>
          <a:p>
            <a:pPr indent="0" lvl="0" marL="0" rtl="0" algn="l">
              <a:lnSpc>
                <a:spcPct val="90000"/>
              </a:lnSpc>
              <a:spcBef>
                <a:spcPts val="1000"/>
              </a:spcBef>
              <a:spcAft>
                <a:spcPts val="0"/>
              </a:spcAft>
              <a:buClr>
                <a:schemeClr val="dk1"/>
              </a:buClr>
              <a:buSzPct val="100000"/>
              <a:buNone/>
            </a:pPr>
            <a:r>
              <a:rPr lang="en-IN"/>
              <a:t>public:</a:t>
            </a:r>
            <a:endParaRPr/>
          </a:p>
          <a:p>
            <a:pPr indent="0" lvl="0" marL="0" rtl="0" algn="l">
              <a:lnSpc>
                <a:spcPct val="90000"/>
              </a:lnSpc>
              <a:spcBef>
                <a:spcPts val="1000"/>
              </a:spcBef>
              <a:spcAft>
                <a:spcPts val="0"/>
              </a:spcAft>
              <a:buClr>
                <a:schemeClr val="dk1"/>
              </a:buClr>
              <a:buSzPct val="100000"/>
              <a:buNone/>
            </a:pPr>
            <a:r>
              <a:rPr lang="en-IN"/>
              <a:t>void acc()</a:t>
            </a:r>
            <a:endParaRPr/>
          </a:p>
          <a:p>
            <a:pPr indent="0" lvl="0" marL="0" rtl="0" algn="l">
              <a:lnSpc>
                <a:spcPct val="90000"/>
              </a:lnSpc>
              <a:spcBef>
                <a:spcPts val="1000"/>
              </a:spcBef>
              <a:spcAft>
                <a:spcPts val="0"/>
              </a:spcAft>
              <a:buClr>
                <a:schemeClr val="dk1"/>
              </a:buClr>
              <a:buSzPct val="100000"/>
              <a:buNone/>
            </a:pPr>
            <a:r>
              <a:rPr lang="en-IN"/>
              <a:t>{</a:t>
            </a:r>
            <a:endParaRPr/>
          </a:p>
          <a:p>
            <a:pPr indent="0" lvl="0" marL="0" rtl="0" algn="l">
              <a:lnSpc>
                <a:spcPct val="90000"/>
              </a:lnSpc>
              <a:spcBef>
                <a:spcPts val="1000"/>
              </a:spcBef>
              <a:spcAft>
                <a:spcPts val="0"/>
              </a:spcAft>
              <a:buClr>
                <a:schemeClr val="dk1"/>
              </a:buClr>
              <a:buSzPct val="100000"/>
              <a:buNone/>
            </a:pPr>
            <a:r>
              <a:rPr lang="en-IN"/>
              <a:t>cout&lt;&lt;"Enter rollno and percentage:";</a:t>
            </a:r>
            <a:endParaRPr/>
          </a:p>
          <a:p>
            <a:pPr indent="0" lvl="0" marL="0" rtl="0" algn="l">
              <a:lnSpc>
                <a:spcPct val="90000"/>
              </a:lnSpc>
              <a:spcBef>
                <a:spcPts val="1000"/>
              </a:spcBef>
              <a:spcAft>
                <a:spcPts val="0"/>
              </a:spcAft>
              <a:buClr>
                <a:schemeClr val="dk1"/>
              </a:buClr>
              <a:buSzPct val="100000"/>
              <a:buNone/>
            </a:pPr>
            <a:r>
              <a:rPr lang="en-IN"/>
              <a:t>cin&gt;&gt;rollno&gt;&gt;per;</a:t>
            </a:r>
            <a:endParaRPr/>
          </a:p>
          <a:p>
            <a:pPr indent="0" lvl="0" marL="0" rtl="0" algn="l">
              <a:lnSpc>
                <a:spcPct val="90000"/>
              </a:lnSpc>
              <a:spcBef>
                <a:spcPts val="1000"/>
              </a:spcBef>
              <a:spcAft>
                <a:spcPts val="0"/>
              </a:spcAft>
              <a:buClr>
                <a:schemeClr val="dk1"/>
              </a:buClr>
              <a:buSzPct val="100000"/>
              <a:buNone/>
            </a:pPr>
            <a:r>
              <a:rPr lang="en-IN"/>
              <a:t>}</a:t>
            </a:r>
            <a:endParaRPr/>
          </a:p>
        </p:txBody>
      </p:sp>
      <p:sp>
        <p:nvSpPr>
          <p:cNvPr id="318" name="Google Shape;318;p69"/>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fontScale="77500" lnSpcReduction="20000"/>
          </a:bodyPr>
          <a:lstStyle/>
          <a:p>
            <a:pPr indent="0" lvl="0" marL="0" rtl="0" algn="l">
              <a:lnSpc>
                <a:spcPct val="90000"/>
              </a:lnSpc>
              <a:spcBef>
                <a:spcPts val="0"/>
              </a:spcBef>
              <a:spcAft>
                <a:spcPts val="0"/>
              </a:spcAft>
              <a:buClr>
                <a:schemeClr val="dk1"/>
              </a:buClr>
              <a:buSzPct val="100000"/>
              <a:buNone/>
            </a:pPr>
            <a:r>
              <a:rPr lang="en-IN"/>
              <a:t>Student()</a:t>
            </a:r>
            <a:endParaRPr/>
          </a:p>
          <a:p>
            <a:pPr indent="0" lvl="0" marL="0" rtl="0" algn="l">
              <a:lnSpc>
                <a:spcPct val="90000"/>
              </a:lnSpc>
              <a:spcBef>
                <a:spcPts val="1000"/>
              </a:spcBef>
              <a:spcAft>
                <a:spcPts val="0"/>
              </a:spcAft>
              <a:buClr>
                <a:schemeClr val="dk1"/>
              </a:buClr>
              <a:buSzPct val="100000"/>
              <a:buNone/>
            </a:pPr>
            <a:r>
              <a:rPr lang="en-IN"/>
              <a:t>{</a:t>
            </a:r>
            <a:endParaRPr/>
          </a:p>
          <a:p>
            <a:pPr indent="0" lvl="0" marL="0" rtl="0" algn="l">
              <a:lnSpc>
                <a:spcPct val="90000"/>
              </a:lnSpc>
              <a:spcBef>
                <a:spcPts val="1000"/>
              </a:spcBef>
              <a:spcAft>
                <a:spcPts val="0"/>
              </a:spcAft>
              <a:buClr>
                <a:schemeClr val="dk1"/>
              </a:buClr>
              <a:buSzPct val="100000"/>
              <a:buNone/>
            </a:pPr>
            <a:r>
              <a:rPr lang="en-IN"/>
              <a:t>this-&gt;acc();</a:t>
            </a:r>
            <a:endParaRPr/>
          </a:p>
          <a:p>
            <a:pPr indent="0" lvl="0" marL="0" rtl="0" algn="l">
              <a:lnSpc>
                <a:spcPct val="90000"/>
              </a:lnSpc>
              <a:spcBef>
                <a:spcPts val="1000"/>
              </a:spcBef>
              <a:spcAft>
                <a:spcPts val="0"/>
              </a:spcAft>
              <a:buClr>
                <a:schemeClr val="dk1"/>
              </a:buClr>
              <a:buSzPct val="100000"/>
              <a:buNone/>
            </a:pPr>
            <a:r>
              <a:rPr lang="en-IN"/>
              <a:t>this-&gt;dis();</a:t>
            </a:r>
            <a:endParaRPr/>
          </a:p>
          <a:p>
            <a:pPr indent="0" lvl="0" marL="0" rtl="0" algn="l">
              <a:lnSpc>
                <a:spcPct val="90000"/>
              </a:lnSpc>
              <a:spcBef>
                <a:spcPts val="1000"/>
              </a:spcBef>
              <a:spcAft>
                <a:spcPts val="0"/>
              </a:spcAft>
              <a:buClr>
                <a:schemeClr val="dk1"/>
              </a:buClr>
              <a:buSzPct val="100000"/>
              <a:buNone/>
            </a:pPr>
            <a:r>
              <a:rPr lang="en-IN"/>
              <a:t>}</a:t>
            </a:r>
            <a:endParaRPr/>
          </a:p>
          <a:p>
            <a:pPr indent="0" lvl="0" marL="0" rtl="0" algn="l">
              <a:lnSpc>
                <a:spcPct val="90000"/>
              </a:lnSpc>
              <a:spcBef>
                <a:spcPts val="1000"/>
              </a:spcBef>
              <a:spcAft>
                <a:spcPts val="0"/>
              </a:spcAft>
              <a:buClr>
                <a:schemeClr val="dk1"/>
              </a:buClr>
              <a:buSzPct val="100000"/>
              <a:buNone/>
            </a:pPr>
            <a:r>
              <a:rPr lang="en-IN"/>
              <a:t>void dis()</a:t>
            </a:r>
            <a:endParaRPr/>
          </a:p>
          <a:p>
            <a:pPr indent="0" lvl="0" marL="0" rtl="0" algn="l">
              <a:lnSpc>
                <a:spcPct val="90000"/>
              </a:lnSpc>
              <a:spcBef>
                <a:spcPts val="1000"/>
              </a:spcBef>
              <a:spcAft>
                <a:spcPts val="0"/>
              </a:spcAft>
              <a:buClr>
                <a:schemeClr val="dk1"/>
              </a:buClr>
              <a:buSzPct val="100000"/>
              <a:buNone/>
            </a:pPr>
            <a:r>
              <a:rPr lang="en-IN"/>
              <a:t>{</a:t>
            </a:r>
            <a:endParaRPr/>
          </a:p>
          <a:p>
            <a:pPr indent="0" lvl="0" marL="0" rtl="0" algn="l">
              <a:lnSpc>
                <a:spcPct val="90000"/>
              </a:lnSpc>
              <a:spcBef>
                <a:spcPts val="1000"/>
              </a:spcBef>
              <a:spcAft>
                <a:spcPts val="0"/>
              </a:spcAft>
              <a:buClr>
                <a:schemeClr val="dk1"/>
              </a:buClr>
              <a:buSzPct val="100000"/>
              <a:buNone/>
            </a:pPr>
            <a:r>
              <a:rPr lang="en-IN"/>
              <a:t>cout&lt;&lt;"Roll_no:"&lt;&lt;rollno&lt;&lt;endl;</a:t>
            </a:r>
            <a:endParaRPr/>
          </a:p>
          <a:p>
            <a:pPr indent="0" lvl="0" marL="0" rtl="0" algn="l">
              <a:lnSpc>
                <a:spcPct val="90000"/>
              </a:lnSpc>
              <a:spcBef>
                <a:spcPts val="1000"/>
              </a:spcBef>
              <a:spcAft>
                <a:spcPts val="0"/>
              </a:spcAft>
              <a:buClr>
                <a:schemeClr val="dk1"/>
              </a:buClr>
              <a:buSzPct val="100000"/>
              <a:buNone/>
            </a:pPr>
            <a:r>
              <a:rPr lang="en-IN"/>
              <a:t>cout&lt;&lt;"Percentage:"&lt;&lt;per&lt;&lt;endl;</a:t>
            </a:r>
            <a:endParaRPr/>
          </a:p>
          <a:p>
            <a:pPr indent="0" lvl="0" marL="0" rtl="0" algn="l">
              <a:lnSpc>
                <a:spcPct val="90000"/>
              </a:lnSpc>
              <a:spcBef>
                <a:spcPts val="1000"/>
              </a:spcBef>
              <a:spcAft>
                <a:spcPts val="0"/>
              </a:spcAft>
              <a:buClr>
                <a:schemeClr val="dk1"/>
              </a:buClr>
              <a:buSzPct val="100000"/>
              <a:buNone/>
            </a:pPr>
            <a:r>
              <a:rPr lang="en-IN"/>
              <a:t>}</a:t>
            </a:r>
            <a:endParaRPr/>
          </a:p>
          <a:p>
            <a:pPr indent="0" lvl="0" marL="0" rtl="0" algn="l">
              <a:lnSpc>
                <a:spcPct val="90000"/>
              </a:lnSpc>
              <a:spcBef>
                <a:spcPts val="1000"/>
              </a:spcBef>
              <a:spcAft>
                <a:spcPts val="0"/>
              </a:spcAft>
              <a:buClr>
                <a:schemeClr val="dk1"/>
              </a:buClr>
              <a:buSzPct val="100000"/>
              <a:buNone/>
            </a:pPr>
            <a:r>
              <a:rPr lang="en-IN"/>
              <a:t>};</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7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324" name="Google Shape;324;p70"/>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en-IN"/>
              <a:t>void main()</a:t>
            </a:r>
            <a:endParaRPr/>
          </a:p>
          <a:p>
            <a:pPr indent="0" lvl="0" marL="0" rtl="0" algn="l">
              <a:lnSpc>
                <a:spcPct val="90000"/>
              </a:lnSpc>
              <a:spcBef>
                <a:spcPts val="1000"/>
              </a:spcBef>
              <a:spcAft>
                <a:spcPts val="0"/>
              </a:spcAft>
              <a:buClr>
                <a:schemeClr val="dk1"/>
              </a:buClr>
              <a:buSzPts val="2800"/>
              <a:buNone/>
            </a:pPr>
            <a:r>
              <a:rPr lang="en-IN"/>
              <a:t>{</a:t>
            </a:r>
            <a:endParaRPr/>
          </a:p>
          <a:p>
            <a:pPr indent="0" lvl="0" marL="0" rtl="0" algn="l">
              <a:lnSpc>
                <a:spcPct val="90000"/>
              </a:lnSpc>
              <a:spcBef>
                <a:spcPts val="1000"/>
              </a:spcBef>
              <a:spcAft>
                <a:spcPts val="0"/>
              </a:spcAft>
              <a:buClr>
                <a:schemeClr val="dk1"/>
              </a:buClr>
              <a:buSzPts val="2800"/>
              <a:buNone/>
            </a:pPr>
            <a:r>
              <a:rPr lang="en-IN"/>
              <a:t>clrscr();</a:t>
            </a:r>
            <a:endParaRPr/>
          </a:p>
          <a:p>
            <a:pPr indent="0" lvl="0" marL="0" rtl="0" algn="l">
              <a:lnSpc>
                <a:spcPct val="90000"/>
              </a:lnSpc>
              <a:spcBef>
                <a:spcPts val="1000"/>
              </a:spcBef>
              <a:spcAft>
                <a:spcPts val="0"/>
              </a:spcAft>
              <a:buClr>
                <a:schemeClr val="dk1"/>
              </a:buClr>
              <a:buSzPts val="2800"/>
              <a:buNone/>
            </a:pPr>
            <a:r>
              <a:rPr lang="en-IN"/>
              <a:t>Student s;</a:t>
            </a:r>
            <a:endParaRPr/>
          </a:p>
          <a:p>
            <a:pPr indent="0" lvl="0" marL="0" rtl="0" algn="l">
              <a:lnSpc>
                <a:spcPct val="90000"/>
              </a:lnSpc>
              <a:spcBef>
                <a:spcPts val="1000"/>
              </a:spcBef>
              <a:spcAft>
                <a:spcPts val="0"/>
              </a:spcAft>
              <a:buClr>
                <a:schemeClr val="dk1"/>
              </a:buClr>
              <a:buSzPts val="2800"/>
              <a:buNone/>
            </a:pPr>
            <a:r>
              <a:rPr lang="en-IN"/>
              <a:t>getch();</a:t>
            </a:r>
            <a:endParaRPr/>
          </a:p>
          <a:p>
            <a:pPr indent="0" lvl="0" marL="0" rtl="0" algn="l">
              <a:lnSpc>
                <a:spcPct val="90000"/>
              </a:lnSpc>
              <a:spcBef>
                <a:spcPts val="1000"/>
              </a:spcBef>
              <a:spcAft>
                <a:spcPts val="0"/>
              </a:spcAft>
              <a:buClr>
                <a:schemeClr val="dk1"/>
              </a:buClr>
              <a:buSzPts val="2800"/>
              <a:buNone/>
            </a:pPr>
            <a:r>
              <a:rPr lang="en-IN"/>
              <a:t>}</a:t>
            </a:r>
            <a:endParaRPr/>
          </a:p>
        </p:txBody>
      </p:sp>
      <p:sp>
        <p:nvSpPr>
          <p:cNvPr id="325" name="Google Shape;325;p70"/>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en-IN"/>
              <a:t>Output:</a:t>
            </a:r>
            <a:endParaRPr/>
          </a:p>
          <a:p>
            <a:pPr indent="0" lvl="0" marL="0" rtl="0" algn="l">
              <a:lnSpc>
                <a:spcPct val="90000"/>
              </a:lnSpc>
              <a:spcBef>
                <a:spcPts val="1000"/>
              </a:spcBef>
              <a:spcAft>
                <a:spcPts val="0"/>
              </a:spcAft>
              <a:buClr>
                <a:schemeClr val="dk1"/>
              </a:buClr>
              <a:buSzPts val="2800"/>
              <a:buNone/>
            </a:pPr>
            <a:r>
              <a:rPr lang="en-IN"/>
              <a:t>Enter rollno and percentage:2150 89.75</a:t>
            </a:r>
            <a:endParaRPr/>
          </a:p>
          <a:p>
            <a:pPr indent="0" lvl="0" marL="0" rtl="0" algn="l">
              <a:lnSpc>
                <a:spcPct val="90000"/>
              </a:lnSpc>
              <a:spcBef>
                <a:spcPts val="1000"/>
              </a:spcBef>
              <a:spcAft>
                <a:spcPts val="0"/>
              </a:spcAft>
              <a:buClr>
                <a:schemeClr val="dk1"/>
              </a:buClr>
              <a:buSzPts val="2800"/>
              <a:buNone/>
            </a:pPr>
            <a:r>
              <a:rPr lang="en-IN"/>
              <a:t>Roll_no:2150</a:t>
            </a:r>
            <a:endParaRPr/>
          </a:p>
          <a:p>
            <a:pPr indent="0" lvl="0" marL="0" rtl="0" algn="l">
              <a:lnSpc>
                <a:spcPct val="90000"/>
              </a:lnSpc>
              <a:spcBef>
                <a:spcPts val="1000"/>
              </a:spcBef>
              <a:spcAft>
                <a:spcPts val="0"/>
              </a:spcAft>
              <a:buClr>
                <a:schemeClr val="dk1"/>
              </a:buClr>
              <a:buSzPts val="2800"/>
              <a:buNone/>
            </a:pPr>
            <a:r>
              <a:rPr lang="en-IN"/>
              <a:t>Percentage:89.75</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7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331" name="Google Shape;331;p71"/>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fontScale="77500" lnSpcReduction="20000"/>
          </a:bodyPr>
          <a:lstStyle/>
          <a:p>
            <a:pPr indent="0" lvl="0" marL="0" rtl="0" algn="l">
              <a:lnSpc>
                <a:spcPct val="90000"/>
              </a:lnSpc>
              <a:spcBef>
                <a:spcPts val="0"/>
              </a:spcBef>
              <a:spcAft>
                <a:spcPts val="0"/>
              </a:spcAft>
              <a:buClr>
                <a:schemeClr val="dk1"/>
              </a:buClr>
              <a:buSzPct val="100000"/>
              <a:buNone/>
            </a:pPr>
            <a:r>
              <a:rPr lang="en-IN"/>
              <a:t>#include &lt;iostream.h&gt;</a:t>
            </a:r>
            <a:endParaRPr/>
          </a:p>
          <a:p>
            <a:pPr indent="0" lvl="0" marL="0" rtl="0" algn="l">
              <a:lnSpc>
                <a:spcPct val="90000"/>
              </a:lnSpc>
              <a:spcBef>
                <a:spcPts val="1000"/>
              </a:spcBef>
              <a:spcAft>
                <a:spcPts val="0"/>
              </a:spcAft>
              <a:buClr>
                <a:schemeClr val="dk1"/>
              </a:buClr>
              <a:buSzPct val="100000"/>
              <a:buNone/>
            </a:pPr>
            <a:r>
              <a:rPr lang="en-IN"/>
              <a:t>#include&lt;conio.h&gt;</a:t>
            </a:r>
            <a:endParaRPr/>
          </a:p>
          <a:p>
            <a:pPr indent="0" lvl="0" marL="0" rtl="0" algn="l">
              <a:lnSpc>
                <a:spcPct val="90000"/>
              </a:lnSpc>
              <a:spcBef>
                <a:spcPts val="1000"/>
              </a:spcBef>
              <a:spcAft>
                <a:spcPts val="0"/>
              </a:spcAft>
              <a:buClr>
                <a:schemeClr val="dk1"/>
              </a:buClr>
              <a:buSzPct val="100000"/>
              <a:buNone/>
            </a:pPr>
            <a:r>
              <a:rPr lang="en-IN"/>
              <a:t>class student</a:t>
            </a:r>
            <a:endParaRPr/>
          </a:p>
          <a:p>
            <a:pPr indent="0" lvl="0" marL="0" rtl="0" algn="l">
              <a:lnSpc>
                <a:spcPct val="90000"/>
              </a:lnSpc>
              <a:spcBef>
                <a:spcPts val="1000"/>
              </a:spcBef>
              <a:spcAft>
                <a:spcPts val="0"/>
              </a:spcAft>
              <a:buClr>
                <a:schemeClr val="dk1"/>
              </a:buClr>
              <a:buSzPct val="100000"/>
              <a:buNone/>
            </a:pPr>
            <a:r>
              <a:rPr lang="en-IN"/>
              <a:t>{</a:t>
            </a:r>
            <a:endParaRPr/>
          </a:p>
          <a:p>
            <a:pPr indent="0" lvl="0" marL="0" rtl="0" algn="l">
              <a:lnSpc>
                <a:spcPct val="90000"/>
              </a:lnSpc>
              <a:spcBef>
                <a:spcPts val="1000"/>
              </a:spcBef>
              <a:spcAft>
                <a:spcPts val="0"/>
              </a:spcAft>
              <a:buClr>
                <a:schemeClr val="dk1"/>
              </a:buClr>
              <a:buSzPct val="100000"/>
              <a:buNone/>
            </a:pPr>
            <a:r>
              <a:rPr lang="en-IN"/>
              <a:t>int rollno;</a:t>
            </a:r>
            <a:endParaRPr/>
          </a:p>
          <a:p>
            <a:pPr indent="0" lvl="0" marL="0" rtl="0" algn="l">
              <a:lnSpc>
                <a:spcPct val="90000"/>
              </a:lnSpc>
              <a:spcBef>
                <a:spcPts val="1000"/>
              </a:spcBef>
              <a:spcAft>
                <a:spcPts val="0"/>
              </a:spcAft>
              <a:buClr>
                <a:schemeClr val="dk1"/>
              </a:buClr>
              <a:buSzPct val="100000"/>
              <a:buNone/>
            </a:pPr>
            <a:r>
              <a:rPr lang="en-IN"/>
              <a:t>char name[10];</a:t>
            </a:r>
            <a:endParaRPr/>
          </a:p>
          <a:p>
            <a:pPr indent="0" lvl="0" marL="0" rtl="0" algn="l">
              <a:lnSpc>
                <a:spcPct val="90000"/>
              </a:lnSpc>
              <a:spcBef>
                <a:spcPts val="1000"/>
              </a:spcBef>
              <a:spcAft>
                <a:spcPts val="0"/>
              </a:spcAft>
              <a:buClr>
                <a:schemeClr val="dk1"/>
              </a:buClr>
              <a:buSzPct val="100000"/>
              <a:buNone/>
            </a:pPr>
            <a:r>
              <a:rPr lang="en-IN"/>
              <a:t>public:</a:t>
            </a:r>
            <a:endParaRPr/>
          </a:p>
          <a:p>
            <a:pPr indent="0" lvl="0" marL="0" rtl="0" algn="l">
              <a:lnSpc>
                <a:spcPct val="90000"/>
              </a:lnSpc>
              <a:spcBef>
                <a:spcPts val="1000"/>
              </a:spcBef>
              <a:spcAft>
                <a:spcPts val="0"/>
              </a:spcAft>
              <a:buClr>
                <a:schemeClr val="dk1"/>
              </a:buClr>
              <a:buSzPct val="100000"/>
              <a:buNone/>
            </a:pPr>
            <a:r>
              <a:rPr lang="en-IN"/>
              <a:t>void accept()</a:t>
            </a:r>
            <a:endParaRPr/>
          </a:p>
          <a:p>
            <a:pPr indent="0" lvl="0" marL="0" rtl="0" algn="l">
              <a:lnSpc>
                <a:spcPct val="90000"/>
              </a:lnSpc>
              <a:spcBef>
                <a:spcPts val="1000"/>
              </a:spcBef>
              <a:spcAft>
                <a:spcPts val="0"/>
              </a:spcAft>
              <a:buClr>
                <a:schemeClr val="dk1"/>
              </a:buClr>
              <a:buSzPct val="100000"/>
              <a:buNone/>
            </a:pPr>
            <a:r>
              <a:rPr lang="en-IN"/>
              <a:t>{</a:t>
            </a:r>
            <a:endParaRPr/>
          </a:p>
          <a:p>
            <a:pPr indent="0" lvl="0" marL="0" rtl="0" algn="l">
              <a:lnSpc>
                <a:spcPct val="90000"/>
              </a:lnSpc>
              <a:spcBef>
                <a:spcPts val="1000"/>
              </a:spcBef>
              <a:spcAft>
                <a:spcPts val="0"/>
              </a:spcAft>
              <a:buClr>
                <a:schemeClr val="dk1"/>
              </a:buClr>
              <a:buSzPct val="100000"/>
              <a:buNone/>
            </a:pPr>
            <a:r>
              <a:rPr lang="en-IN"/>
              <a:t>cout&lt;&lt;"enter rollno &amp; name";</a:t>
            </a:r>
            <a:endParaRPr/>
          </a:p>
          <a:p>
            <a:pPr indent="0" lvl="0" marL="0" rtl="0" algn="l">
              <a:lnSpc>
                <a:spcPct val="90000"/>
              </a:lnSpc>
              <a:spcBef>
                <a:spcPts val="1000"/>
              </a:spcBef>
              <a:spcAft>
                <a:spcPts val="0"/>
              </a:spcAft>
              <a:buClr>
                <a:schemeClr val="dk1"/>
              </a:buClr>
              <a:buSzPct val="100000"/>
              <a:buNone/>
            </a:pPr>
            <a:r>
              <a:rPr lang="en-IN"/>
              <a:t>cin&gt;&gt;rollno&gt;&gt;name;</a:t>
            </a:r>
            <a:endParaRPr/>
          </a:p>
          <a:p>
            <a:pPr indent="0" lvl="0" marL="0" rtl="0" algn="l">
              <a:lnSpc>
                <a:spcPct val="90000"/>
              </a:lnSpc>
              <a:spcBef>
                <a:spcPts val="1000"/>
              </a:spcBef>
              <a:spcAft>
                <a:spcPts val="0"/>
              </a:spcAft>
              <a:buClr>
                <a:schemeClr val="dk1"/>
              </a:buClr>
              <a:buSzPct val="100000"/>
              <a:buNone/>
            </a:pPr>
            <a:r>
              <a:rPr lang="en-IN"/>
              <a:t>}</a:t>
            </a:r>
            <a:endParaRPr/>
          </a:p>
        </p:txBody>
      </p:sp>
      <p:sp>
        <p:nvSpPr>
          <p:cNvPr id="332" name="Google Shape;332;p71"/>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fontScale="77500" lnSpcReduction="20000"/>
          </a:bodyPr>
          <a:lstStyle/>
          <a:p>
            <a:pPr indent="0" lvl="0" marL="0" rtl="0" algn="l">
              <a:lnSpc>
                <a:spcPct val="90000"/>
              </a:lnSpc>
              <a:spcBef>
                <a:spcPts val="0"/>
              </a:spcBef>
              <a:spcAft>
                <a:spcPts val="0"/>
              </a:spcAft>
              <a:buClr>
                <a:schemeClr val="dk1"/>
              </a:buClr>
              <a:buSzPct val="100000"/>
              <a:buNone/>
            </a:pPr>
            <a:r>
              <a:rPr lang="en-IN"/>
              <a:t>void display()</a:t>
            </a:r>
            <a:endParaRPr/>
          </a:p>
          <a:p>
            <a:pPr indent="0" lvl="0" marL="0" rtl="0" algn="l">
              <a:lnSpc>
                <a:spcPct val="90000"/>
              </a:lnSpc>
              <a:spcBef>
                <a:spcPts val="1000"/>
              </a:spcBef>
              <a:spcAft>
                <a:spcPts val="0"/>
              </a:spcAft>
              <a:buClr>
                <a:schemeClr val="dk1"/>
              </a:buClr>
              <a:buSzPct val="100000"/>
              <a:buNone/>
            </a:pPr>
            <a:r>
              <a:rPr lang="en-IN"/>
              <a:t>{</a:t>
            </a:r>
            <a:endParaRPr/>
          </a:p>
          <a:p>
            <a:pPr indent="0" lvl="0" marL="0" rtl="0" algn="l">
              <a:lnSpc>
                <a:spcPct val="90000"/>
              </a:lnSpc>
              <a:spcBef>
                <a:spcPts val="1000"/>
              </a:spcBef>
              <a:spcAft>
                <a:spcPts val="0"/>
              </a:spcAft>
              <a:buClr>
                <a:schemeClr val="dk1"/>
              </a:buClr>
              <a:buSzPct val="100000"/>
              <a:buNone/>
            </a:pPr>
            <a:r>
              <a:rPr lang="en-IN"/>
              <a:t>cout&lt;&lt;"rollno:"&lt;&lt;this-&gt;rollno;</a:t>
            </a:r>
            <a:endParaRPr/>
          </a:p>
          <a:p>
            <a:pPr indent="0" lvl="0" marL="0" rtl="0" algn="l">
              <a:lnSpc>
                <a:spcPct val="90000"/>
              </a:lnSpc>
              <a:spcBef>
                <a:spcPts val="1000"/>
              </a:spcBef>
              <a:spcAft>
                <a:spcPts val="0"/>
              </a:spcAft>
              <a:buClr>
                <a:schemeClr val="dk1"/>
              </a:buClr>
              <a:buSzPct val="100000"/>
              <a:buNone/>
            </a:pPr>
            <a:r>
              <a:rPr lang="en-IN"/>
              <a:t>cout&lt;&lt;"name:"&lt;&lt;this-&gt;name;</a:t>
            </a:r>
            <a:endParaRPr/>
          </a:p>
          <a:p>
            <a:pPr indent="0" lvl="0" marL="0" rtl="0" algn="l">
              <a:lnSpc>
                <a:spcPct val="90000"/>
              </a:lnSpc>
              <a:spcBef>
                <a:spcPts val="1000"/>
              </a:spcBef>
              <a:spcAft>
                <a:spcPts val="0"/>
              </a:spcAft>
              <a:buClr>
                <a:schemeClr val="dk1"/>
              </a:buClr>
              <a:buSzPct val="100000"/>
              <a:buNone/>
            </a:pPr>
            <a:r>
              <a:rPr lang="en-IN"/>
              <a:t>}</a:t>
            </a:r>
            <a:endParaRPr/>
          </a:p>
          <a:p>
            <a:pPr indent="0" lvl="0" marL="0" rtl="0" algn="l">
              <a:lnSpc>
                <a:spcPct val="90000"/>
              </a:lnSpc>
              <a:spcBef>
                <a:spcPts val="1000"/>
              </a:spcBef>
              <a:spcAft>
                <a:spcPts val="0"/>
              </a:spcAft>
              <a:buClr>
                <a:schemeClr val="dk1"/>
              </a:buClr>
              <a:buSzPct val="100000"/>
              <a:buNone/>
            </a:pPr>
            <a:r>
              <a:rPr lang="en-IN"/>
              <a:t>};</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7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338" name="Google Shape;338;p72"/>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en-IN"/>
              <a:t>void main()</a:t>
            </a:r>
            <a:endParaRPr/>
          </a:p>
          <a:p>
            <a:pPr indent="0" lvl="0" marL="0" rtl="0" algn="l">
              <a:lnSpc>
                <a:spcPct val="90000"/>
              </a:lnSpc>
              <a:spcBef>
                <a:spcPts val="1000"/>
              </a:spcBef>
              <a:spcAft>
                <a:spcPts val="0"/>
              </a:spcAft>
              <a:buClr>
                <a:schemeClr val="dk1"/>
              </a:buClr>
              <a:buSzPts val="2800"/>
              <a:buNone/>
            </a:pPr>
            <a:r>
              <a:rPr lang="en-IN"/>
              <a:t>{</a:t>
            </a:r>
            <a:endParaRPr/>
          </a:p>
          <a:p>
            <a:pPr indent="0" lvl="0" marL="0" rtl="0" algn="l">
              <a:lnSpc>
                <a:spcPct val="90000"/>
              </a:lnSpc>
              <a:spcBef>
                <a:spcPts val="1000"/>
              </a:spcBef>
              <a:spcAft>
                <a:spcPts val="0"/>
              </a:spcAft>
              <a:buClr>
                <a:schemeClr val="dk1"/>
              </a:buClr>
              <a:buSzPts val="2800"/>
              <a:buNone/>
            </a:pPr>
            <a:r>
              <a:rPr lang="en-IN"/>
              <a:t>clrscr();</a:t>
            </a:r>
            <a:endParaRPr/>
          </a:p>
          <a:p>
            <a:pPr indent="0" lvl="0" marL="0" rtl="0" algn="l">
              <a:lnSpc>
                <a:spcPct val="90000"/>
              </a:lnSpc>
              <a:spcBef>
                <a:spcPts val="1000"/>
              </a:spcBef>
              <a:spcAft>
                <a:spcPts val="0"/>
              </a:spcAft>
              <a:buClr>
                <a:schemeClr val="dk1"/>
              </a:buClr>
              <a:buSzPts val="2800"/>
              <a:buNone/>
            </a:pPr>
            <a:r>
              <a:rPr lang="en-IN"/>
              <a:t>student s;</a:t>
            </a:r>
            <a:endParaRPr/>
          </a:p>
          <a:p>
            <a:pPr indent="0" lvl="0" marL="0" rtl="0" algn="l">
              <a:lnSpc>
                <a:spcPct val="90000"/>
              </a:lnSpc>
              <a:spcBef>
                <a:spcPts val="1000"/>
              </a:spcBef>
              <a:spcAft>
                <a:spcPts val="0"/>
              </a:spcAft>
              <a:buClr>
                <a:schemeClr val="dk1"/>
              </a:buClr>
              <a:buSzPts val="2800"/>
              <a:buNone/>
            </a:pPr>
            <a:r>
              <a:rPr lang="en-IN"/>
              <a:t>s.accept();</a:t>
            </a:r>
            <a:endParaRPr/>
          </a:p>
          <a:p>
            <a:pPr indent="0" lvl="0" marL="0" rtl="0" algn="l">
              <a:lnSpc>
                <a:spcPct val="90000"/>
              </a:lnSpc>
              <a:spcBef>
                <a:spcPts val="1000"/>
              </a:spcBef>
              <a:spcAft>
                <a:spcPts val="0"/>
              </a:spcAft>
              <a:buClr>
                <a:schemeClr val="dk1"/>
              </a:buClr>
              <a:buSzPts val="2800"/>
              <a:buNone/>
            </a:pPr>
            <a:r>
              <a:rPr lang="en-IN"/>
              <a:t>s.display();</a:t>
            </a:r>
            <a:endParaRPr/>
          </a:p>
          <a:p>
            <a:pPr indent="0" lvl="0" marL="0" rtl="0" algn="l">
              <a:lnSpc>
                <a:spcPct val="90000"/>
              </a:lnSpc>
              <a:spcBef>
                <a:spcPts val="1000"/>
              </a:spcBef>
              <a:spcAft>
                <a:spcPts val="0"/>
              </a:spcAft>
              <a:buClr>
                <a:schemeClr val="dk1"/>
              </a:buClr>
              <a:buSzPts val="2800"/>
              <a:buNone/>
            </a:pPr>
            <a:r>
              <a:rPr lang="en-IN"/>
              <a:t>getch();</a:t>
            </a:r>
            <a:endParaRPr/>
          </a:p>
          <a:p>
            <a:pPr indent="0" lvl="0" marL="0" rtl="0" algn="l">
              <a:lnSpc>
                <a:spcPct val="90000"/>
              </a:lnSpc>
              <a:spcBef>
                <a:spcPts val="1000"/>
              </a:spcBef>
              <a:spcAft>
                <a:spcPts val="0"/>
              </a:spcAft>
              <a:buClr>
                <a:schemeClr val="dk1"/>
              </a:buClr>
              <a:buSzPts val="2800"/>
              <a:buNone/>
            </a:pPr>
            <a:r>
              <a:rPr lang="en-IN"/>
              <a:t>}</a:t>
            </a:r>
            <a:endParaRPr/>
          </a:p>
          <a:p>
            <a:pPr indent="0" lvl="0" marL="0" rtl="0" algn="l">
              <a:lnSpc>
                <a:spcPct val="90000"/>
              </a:lnSpc>
              <a:spcBef>
                <a:spcPts val="1000"/>
              </a:spcBef>
              <a:spcAft>
                <a:spcPts val="0"/>
              </a:spcAft>
              <a:buClr>
                <a:schemeClr val="dk1"/>
              </a:buClr>
              <a:buSzPts val="2800"/>
              <a:buNone/>
            </a:pPr>
            <a:r>
              <a:t/>
            </a:r>
            <a:endParaRPr/>
          </a:p>
        </p:txBody>
      </p:sp>
      <p:sp>
        <p:nvSpPr>
          <p:cNvPr id="339" name="Google Shape;339;p72"/>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en-IN"/>
              <a:t>/* Output:</a:t>
            </a:r>
            <a:endParaRPr/>
          </a:p>
          <a:p>
            <a:pPr indent="0" lvl="0" marL="0" rtl="0" algn="l">
              <a:lnSpc>
                <a:spcPct val="90000"/>
              </a:lnSpc>
              <a:spcBef>
                <a:spcPts val="1000"/>
              </a:spcBef>
              <a:spcAft>
                <a:spcPts val="0"/>
              </a:spcAft>
              <a:buClr>
                <a:schemeClr val="dk1"/>
              </a:buClr>
              <a:buSzPts val="2800"/>
              <a:buNone/>
            </a:pPr>
            <a:r>
              <a:rPr lang="en-IN"/>
              <a:t>enter rollno &amp; name:1101 nikita</a:t>
            </a:r>
            <a:endParaRPr/>
          </a:p>
          <a:p>
            <a:pPr indent="0" lvl="0" marL="0" rtl="0" algn="l">
              <a:lnSpc>
                <a:spcPct val="90000"/>
              </a:lnSpc>
              <a:spcBef>
                <a:spcPts val="1000"/>
              </a:spcBef>
              <a:spcAft>
                <a:spcPts val="0"/>
              </a:spcAft>
              <a:buClr>
                <a:schemeClr val="dk1"/>
              </a:buClr>
              <a:buSzPts val="2800"/>
              <a:buNone/>
            </a:pPr>
            <a:r>
              <a:rPr lang="en-IN"/>
              <a:t>rollno:1101     name:nikita                                                     </a:t>
            </a:r>
            <a:endParaRPr/>
          </a:p>
          <a:p>
            <a:pPr indent="0" lvl="0" marL="0" rtl="0" algn="l">
              <a:lnSpc>
                <a:spcPct val="90000"/>
              </a:lnSpc>
              <a:spcBef>
                <a:spcPts val="1000"/>
              </a:spcBef>
              <a:spcAft>
                <a:spcPts val="0"/>
              </a:spcAft>
              <a:buClr>
                <a:schemeClr val="dk1"/>
              </a:buClr>
              <a:buSzPts val="2800"/>
              <a:buNone/>
            </a:pPr>
            <a:r>
              <a:rPr lang="en-IN"/>
              <a:t>*/</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73"/>
          <p:cNvSpPr txBox="1"/>
          <p:nvPr>
            <p:ph type="title"/>
          </p:nvPr>
        </p:nvSpPr>
        <p:spPr>
          <a:xfrm>
            <a:off x="838200" y="365126"/>
            <a:ext cx="10515600" cy="582526"/>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t/>
            </a:r>
            <a:endParaRPr/>
          </a:p>
        </p:txBody>
      </p:sp>
      <p:sp>
        <p:nvSpPr>
          <p:cNvPr id="345" name="Google Shape;345;p73"/>
          <p:cNvSpPr txBox="1"/>
          <p:nvPr>
            <p:ph idx="1" type="body"/>
          </p:nvPr>
        </p:nvSpPr>
        <p:spPr>
          <a:xfrm>
            <a:off x="838200" y="1280160"/>
            <a:ext cx="5181600" cy="4896803"/>
          </a:xfrm>
          <a:prstGeom prst="rect">
            <a:avLst/>
          </a:prstGeom>
          <a:noFill/>
          <a:ln>
            <a:noFill/>
          </a:ln>
        </p:spPr>
        <p:txBody>
          <a:bodyPr anchorCtr="0" anchor="t" bIns="45700" lIns="91425" spcFirstLastPara="1" rIns="91425" wrap="square" tIns="45700">
            <a:normAutofit fontScale="92500" lnSpcReduction="20000"/>
          </a:bodyPr>
          <a:lstStyle/>
          <a:p>
            <a:pPr indent="0" lvl="0" marL="0" rtl="0" algn="l">
              <a:lnSpc>
                <a:spcPct val="90000"/>
              </a:lnSpc>
              <a:spcBef>
                <a:spcPts val="0"/>
              </a:spcBef>
              <a:spcAft>
                <a:spcPts val="0"/>
              </a:spcAft>
              <a:buClr>
                <a:schemeClr val="dk1"/>
              </a:buClr>
              <a:buSzPct val="100000"/>
              <a:buNone/>
            </a:pPr>
            <a:r>
              <a:rPr lang="en-IN"/>
              <a:t>#include &lt;iostream.h&gt;</a:t>
            </a:r>
            <a:endParaRPr/>
          </a:p>
          <a:p>
            <a:pPr indent="0" lvl="0" marL="0" rtl="0" algn="l">
              <a:lnSpc>
                <a:spcPct val="90000"/>
              </a:lnSpc>
              <a:spcBef>
                <a:spcPts val="1000"/>
              </a:spcBef>
              <a:spcAft>
                <a:spcPts val="0"/>
              </a:spcAft>
              <a:buClr>
                <a:schemeClr val="dk1"/>
              </a:buClr>
              <a:buSzPct val="100000"/>
              <a:buNone/>
            </a:pPr>
            <a:r>
              <a:rPr lang="en-IN"/>
              <a:t>#include&lt;conio.h&gt;</a:t>
            </a:r>
            <a:endParaRPr/>
          </a:p>
          <a:p>
            <a:pPr indent="0" lvl="0" marL="0" rtl="0" algn="l">
              <a:lnSpc>
                <a:spcPct val="90000"/>
              </a:lnSpc>
              <a:spcBef>
                <a:spcPts val="1000"/>
              </a:spcBef>
              <a:spcAft>
                <a:spcPts val="0"/>
              </a:spcAft>
              <a:buClr>
                <a:schemeClr val="dk1"/>
              </a:buClr>
              <a:buSzPct val="100000"/>
              <a:buNone/>
            </a:pPr>
            <a:r>
              <a:rPr lang="en-IN"/>
              <a:t>class box</a:t>
            </a:r>
            <a:endParaRPr/>
          </a:p>
          <a:p>
            <a:pPr indent="0" lvl="0" marL="0" rtl="0" algn="l">
              <a:lnSpc>
                <a:spcPct val="90000"/>
              </a:lnSpc>
              <a:spcBef>
                <a:spcPts val="1000"/>
              </a:spcBef>
              <a:spcAft>
                <a:spcPts val="0"/>
              </a:spcAft>
              <a:buClr>
                <a:schemeClr val="dk1"/>
              </a:buClr>
              <a:buSzPct val="100000"/>
              <a:buNone/>
            </a:pPr>
            <a:r>
              <a:rPr lang="en-IN"/>
              <a:t>{</a:t>
            </a:r>
            <a:endParaRPr/>
          </a:p>
          <a:p>
            <a:pPr indent="0" lvl="0" marL="0" rtl="0" algn="l">
              <a:lnSpc>
                <a:spcPct val="90000"/>
              </a:lnSpc>
              <a:spcBef>
                <a:spcPts val="1000"/>
              </a:spcBef>
              <a:spcAft>
                <a:spcPts val="0"/>
              </a:spcAft>
              <a:buClr>
                <a:schemeClr val="dk1"/>
              </a:buClr>
              <a:buSzPct val="100000"/>
              <a:buNone/>
            </a:pPr>
            <a:r>
              <a:rPr lang="en-IN"/>
              <a:t>int a,b;</a:t>
            </a:r>
            <a:endParaRPr/>
          </a:p>
          <a:p>
            <a:pPr indent="0" lvl="0" marL="0" rtl="0" algn="l">
              <a:lnSpc>
                <a:spcPct val="90000"/>
              </a:lnSpc>
              <a:spcBef>
                <a:spcPts val="1000"/>
              </a:spcBef>
              <a:spcAft>
                <a:spcPts val="0"/>
              </a:spcAft>
              <a:buClr>
                <a:schemeClr val="dk1"/>
              </a:buClr>
              <a:buSzPct val="100000"/>
              <a:buNone/>
            </a:pPr>
            <a:r>
              <a:rPr lang="en-IN"/>
              <a:t>public:</a:t>
            </a:r>
            <a:endParaRPr/>
          </a:p>
          <a:p>
            <a:pPr indent="0" lvl="0" marL="0" rtl="0" algn="l">
              <a:lnSpc>
                <a:spcPct val="90000"/>
              </a:lnSpc>
              <a:spcBef>
                <a:spcPts val="1000"/>
              </a:spcBef>
              <a:spcAft>
                <a:spcPts val="0"/>
              </a:spcAft>
              <a:buClr>
                <a:schemeClr val="dk1"/>
              </a:buClr>
              <a:buSzPct val="100000"/>
              <a:buNone/>
            </a:pPr>
            <a:r>
              <a:rPr lang="en-IN"/>
              <a:t>box(int a,int b)</a:t>
            </a:r>
            <a:endParaRPr/>
          </a:p>
          <a:p>
            <a:pPr indent="0" lvl="0" marL="0" rtl="0" algn="l">
              <a:lnSpc>
                <a:spcPct val="90000"/>
              </a:lnSpc>
              <a:spcBef>
                <a:spcPts val="1000"/>
              </a:spcBef>
              <a:spcAft>
                <a:spcPts val="0"/>
              </a:spcAft>
              <a:buClr>
                <a:schemeClr val="dk1"/>
              </a:buClr>
              <a:buSzPct val="100000"/>
              <a:buNone/>
            </a:pPr>
            <a:r>
              <a:rPr lang="en-IN"/>
              <a:t>{</a:t>
            </a:r>
            <a:endParaRPr/>
          </a:p>
          <a:p>
            <a:pPr indent="0" lvl="0" marL="0" rtl="0" algn="l">
              <a:lnSpc>
                <a:spcPct val="90000"/>
              </a:lnSpc>
              <a:spcBef>
                <a:spcPts val="1000"/>
              </a:spcBef>
              <a:spcAft>
                <a:spcPts val="0"/>
              </a:spcAft>
              <a:buClr>
                <a:schemeClr val="dk1"/>
              </a:buClr>
              <a:buSzPct val="100000"/>
              <a:buNone/>
            </a:pPr>
            <a:r>
              <a:rPr lang="en-IN"/>
              <a:t>this-&gt;a=a;</a:t>
            </a:r>
            <a:endParaRPr/>
          </a:p>
          <a:p>
            <a:pPr indent="0" lvl="0" marL="0" rtl="0" algn="l">
              <a:lnSpc>
                <a:spcPct val="90000"/>
              </a:lnSpc>
              <a:spcBef>
                <a:spcPts val="1000"/>
              </a:spcBef>
              <a:spcAft>
                <a:spcPts val="0"/>
              </a:spcAft>
              <a:buClr>
                <a:schemeClr val="dk1"/>
              </a:buClr>
              <a:buSzPct val="100000"/>
              <a:buNone/>
            </a:pPr>
            <a:r>
              <a:rPr lang="en-IN"/>
              <a:t>this-&gt;b=b;</a:t>
            </a:r>
            <a:endParaRPr/>
          </a:p>
          <a:p>
            <a:pPr indent="0" lvl="0" marL="0" rtl="0" algn="l">
              <a:lnSpc>
                <a:spcPct val="90000"/>
              </a:lnSpc>
              <a:spcBef>
                <a:spcPts val="1000"/>
              </a:spcBef>
              <a:spcAft>
                <a:spcPts val="0"/>
              </a:spcAft>
              <a:buClr>
                <a:schemeClr val="dk1"/>
              </a:buClr>
              <a:buSzPct val="100000"/>
              <a:buNone/>
            </a:pPr>
            <a:r>
              <a:rPr lang="en-IN"/>
              <a:t>}</a:t>
            </a:r>
            <a:endParaRPr/>
          </a:p>
        </p:txBody>
      </p:sp>
      <p:sp>
        <p:nvSpPr>
          <p:cNvPr id="346" name="Google Shape;346;p73"/>
          <p:cNvSpPr txBox="1"/>
          <p:nvPr>
            <p:ph idx="2" type="body"/>
          </p:nvPr>
        </p:nvSpPr>
        <p:spPr>
          <a:xfrm>
            <a:off x="6172200" y="1280160"/>
            <a:ext cx="5181600" cy="4896803"/>
          </a:xfrm>
          <a:prstGeom prst="rect">
            <a:avLst/>
          </a:prstGeom>
          <a:noFill/>
          <a:ln>
            <a:noFill/>
          </a:ln>
        </p:spPr>
        <p:txBody>
          <a:bodyPr anchorCtr="0" anchor="t" bIns="45700" lIns="91425" spcFirstLastPara="1" rIns="91425" wrap="square" tIns="45700">
            <a:normAutofit fontScale="92500" lnSpcReduction="20000"/>
          </a:bodyPr>
          <a:lstStyle/>
          <a:p>
            <a:pPr indent="0" lvl="0" marL="0" rtl="0" algn="l">
              <a:lnSpc>
                <a:spcPct val="90000"/>
              </a:lnSpc>
              <a:spcBef>
                <a:spcPts val="0"/>
              </a:spcBef>
              <a:spcAft>
                <a:spcPts val="0"/>
              </a:spcAft>
              <a:buClr>
                <a:schemeClr val="dk1"/>
              </a:buClr>
              <a:buSzPct val="100000"/>
              <a:buNone/>
            </a:pPr>
            <a:r>
              <a:rPr lang="en-IN"/>
              <a:t>void display()</a:t>
            </a:r>
            <a:endParaRPr/>
          </a:p>
          <a:p>
            <a:pPr indent="0" lvl="0" marL="0" rtl="0" algn="l">
              <a:lnSpc>
                <a:spcPct val="90000"/>
              </a:lnSpc>
              <a:spcBef>
                <a:spcPts val="1000"/>
              </a:spcBef>
              <a:spcAft>
                <a:spcPts val="0"/>
              </a:spcAft>
              <a:buClr>
                <a:schemeClr val="dk1"/>
              </a:buClr>
              <a:buSzPct val="100000"/>
              <a:buNone/>
            </a:pPr>
            <a:r>
              <a:rPr lang="en-IN"/>
              <a:t>{</a:t>
            </a:r>
            <a:endParaRPr/>
          </a:p>
          <a:p>
            <a:pPr indent="0" lvl="0" marL="0" rtl="0" algn="l">
              <a:lnSpc>
                <a:spcPct val="90000"/>
              </a:lnSpc>
              <a:spcBef>
                <a:spcPts val="1000"/>
              </a:spcBef>
              <a:spcAft>
                <a:spcPts val="0"/>
              </a:spcAft>
              <a:buClr>
                <a:schemeClr val="dk1"/>
              </a:buClr>
              <a:buSzPct val="100000"/>
              <a:buNone/>
            </a:pPr>
            <a:r>
              <a:rPr lang="en-IN"/>
              <a:t>cout&lt;&lt;a&lt;&lt;"\t"&lt;&lt;b;</a:t>
            </a:r>
            <a:endParaRPr/>
          </a:p>
          <a:p>
            <a:pPr indent="0" lvl="0" marL="0" rtl="0" algn="l">
              <a:lnSpc>
                <a:spcPct val="90000"/>
              </a:lnSpc>
              <a:spcBef>
                <a:spcPts val="1000"/>
              </a:spcBef>
              <a:spcAft>
                <a:spcPts val="0"/>
              </a:spcAft>
              <a:buClr>
                <a:schemeClr val="dk1"/>
              </a:buClr>
              <a:buSzPct val="100000"/>
              <a:buNone/>
            </a:pPr>
            <a:r>
              <a:rPr lang="en-IN"/>
              <a:t>}</a:t>
            </a:r>
            <a:endParaRPr/>
          </a:p>
          <a:p>
            <a:pPr indent="0" lvl="0" marL="0" rtl="0" algn="l">
              <a:lnSpc>
                <a:spcPct val="90000"/>
              </a:lnSpc>
              <a:spcBef>
                <a:spcPts val="1000"/>
              </a:spcBef>
              <a:spcAft>
                <a:spcPts val="0"/>
              </a:spcAft>
              <a:buClr>
                <a:schemeClr val="dk1"/>
              </a:buClr>
              <a:buSzPct val="100000"/>
              <a:buNone/>
            </a:pPr>
            <a:r>
              <a:rPr lang="en-IN"/>
              <a:t>};</a:t>
            </a:r>
            <a:endParaRPr/>
          </a:p>
          <a:p>
            <a:pPr indent="0" lvl="0" marL="0" rtl="0" algn="l">
              <a:lnSpc>
                <a:spcPct val="90000"/>
              </a:lnSpc>
              <a:spcBef>
                <a:spcPts val="1000"/>
              </a:spcBef>
              <a:spcAft>
                <a:spcPts val="0"/>
              </a:spcAft>
              <a:buClr>
                <a:schemeClr val="dk1"/>
              </a:buClr>
              <a:buSzPct val="100000"/>
              <a:buNone/>
            </a:pPr>
            <a:r>
              <a:rPr lang="en-IN"/>
              <a:t>void main()</a:t>
            </a:r>
            <a:endParaRPr/>
          </a:p>
          <a:p>
            <a:pPr indent="0" lvl="0" marL="0" rtl="0" algn="l">
              <a:lnSpc>
                <a:spcPct val="90000"/>
              </a:lnSpc>
              <a:spcBef>
                <a:spcPts val="1000"/>
              </a:spcBef>
              <a:spcAft>
                <a:spcPts val="0"/>
              </a:spcAft>
              <a:buClr>
                <a:schemeClr val="dk1"/>
              </a:buClr>
              <a:buSzPct val="100000"/>
              <a:buNone/>
            </a:pPr>
            <a:r>
              <a:rPr lang="en-IN"/>
              <a:t>{</a:t>
            </a:r>
            <a:endParaRPr/>
          </a:p>
          <a:p>
            <a:pPr indent="0" lvl="0" marL="0" rtl="0" algn="l">
              <a:lnSpc>
                <a:spcPct val="90000"/>
              </a:lnSpc>
              <a:spcBef>
                <a:spcPts val="1000"/>
              </a:spcBef>
              <a:spcAft>
                <a:spcPts val="0"/>
              </a:spcAft>
              <a:buClr>
                <a:schemeClr val="dk1"/>
              </a:buClr>
              <a:buSzPct val="100000"/>
              <a:buNone/>
            </a:pPr>
            <a:r>
              <a:rPr lang="en-IN"/>
              <a:t>clrscr();</a:t>
            </a:r>
            <a:endParaRPr/>
          </a:p>
          <a:p>
            <a:pPr indent="0" lvl="0" marL="0" rtl="0" algn="l">
              <a:lnSpc>
                <a:spcPct val="90000"/>
              </a:lnSpc>
              <a:spcBef>
                <a:spcPts val="1000"/>
              </a:spcBef>
              <a:spcAft>
                <a:spcPts val="0"/>
              </a:spcAft>
              <a:buClr>
                <a:schemeClr val="dk1"/>
              </a:buClr>
              <a:buSzPct val="100000"/>
              <a:buNone/>
            </a:pPr>
            <a:r>
              <a:rPr lang="en-IN"/>
              <a:t>box a1(2,3);</a:t>
            </a:r>
            <a:endParaRPr/>
          </a:p>
          <a:p>
            <a:pPr indent="0" lvl="0" marL="0" rtl="0" algn="l">
              <a:lnSpc>
                <a:spcPct val="90000"/>
              </a:lnSpc>
              <a:spcBef>
                <a:spcPts val="1000"/>
              </a:spcBef>
              <a:spcAft>
                <a:spcPts val="0"/>
              </a:spcAft>
              <a:buClr>
                <a:schemeClr val="dk1"/>
              </a:buClr>
              <a:buSzPct val="100000"/>
              <a:buNone/>
            </a:pPr>
            <a:r>
              <a:rPr lang="en-IN"/>
              <a:t>a1.display();</a:t>
            </a:r>
            <a:endParaRPr/>
          </a:p>
          <a:p>
            <a:pPr indent="0" lvl="0" marL="0" rtl="0" algn="l">
              <a:lnSpc>
                <a:spcPct val="90000"/>
              </a:lnSpc>
              <a:spcBef>
                <a:spcPts val="1000"/>
              </a:spcBef>
              <a:spcAft>
                <a:spcPts val="0"/>
              </a:spcAft>
              <a:buClr>
                <a:schemeClr val="dk1"/>
              </a:buClr>
              <a:buSzPct val="100000"/>
              <a:buNone/>
            </a:pPr>
            <a:r>
              <a:rPr lang="en-IN"/>
              <a:t>getch();</a:t>
            </a:r>
            <a:endParaRPr/>
          </a:p>
          <a:p>
            <a:pPr indent="0" lvl="0" marL="0" rtl="0" algn="l">
              <a:lnSpc>
                <a:spcPct val="90000"/>
              </a:lnSpc>
              <a:spcBef>
                <a:spcPts val="1000"/>
              </a:spcBef>
              <a:spcAft>
                <a:spcPts val="0"/>
              </a:spcAft>
              <a:buClr>
                <a:schemeClr val="dk1"/>
              </a:buClr>
              <a:buSzPct val="100000"/>
              <a:buNone/>
            </a:pPr>
            <a:r>
              <a:rPr lang="en-IN"/>
              <a: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4"/>
          <p:cNvSpPr txBox="1"/>
          <p:nvPr>
            <p:ph type="title"/>
          </p:nvPr>
        </p:nvSpPr>
        <p:spPr>
          <a:xfrm>
            <a:off x="838200" y="365126"/>
            <a:ext cx="10515600" cy="72289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0000"/>
              </a:buClr>
              <a:buSzPts val="4400"/>
              <a:buFont typeface="Times New Roman"/>
              <a:buNone/>
            </a:pPr>
            <a:r>
              <a:rPr lang="en-IN">
                <a:solidFill>
                  <a:srgbClr val="000000"/>
                </a:solidFill>
                <a:latin typeface="Times New Roman"/>
                <a:ea typeface="Times New Roman"/>
                <a:cs typeface="Times New Roman"/>
                <a:sym typeface="Times New Roman"/>
              </a:rPr>
              <a:t>Concept of Pointer</a:t>
            </a:r>
            <a:endParaRPr/>
          </a:p>
        </p:txBody>
      </p:sp>
      <p:sp>
        <p:nvSpPr>
          <p:cNvPr id="104" name="Google Shape;104;p4"/>
          <p:cNvSpPr txBox="1"/>
          <p:nvPr>
            <p:ph idx="1" type="body"/>
          </p:nvPr>
        </p:nvSpPr>
        <p:spPr>
          <a:xfrm>
            <a:off x="838200" y="1296365"/>
            <a:ext cx="10515600" cy="4880598"/>
          </a:xfrm>
          <a:prstGeom prst="rect">
            <a:avLst/>
          </a:prstGeom>
          <a:noFill/>
          <a:ln>
            <a:noFill/>
          </a:ln>
        </p:spPr>
        <p:txBody>
          <a:bodyPr anchorCtr="0" anchor="t" bIns="45700" lIns="91425" spcFirstLastPara="1" rIns="91425" wrap="square" tIns="45700">
            <a:normAutofit fontScale="92500" lnSpcReduction="20000"/>
          </a:bodyPr>
          <a:lstStyle/>
          <a:p>
            <a:pPr indent="-228600" lvl="0" marL="228600" rtl="0" algn="l">
              <a:lnSpc>
                <a:spcPct val="90000"/>
              </a:lnSpc>
              <a:spcBef>
                <a:spcPts val="0"/>
              </a:spcBef>
              <a:spcAft>
                <a:spcPts val="0"/>
              </a:spcAft>
              <a:buClr>
                <a:schemeClr val="dk1"/>
              </a:buClr>
              <a:buSzPct val="100000"/>
              <a:buChar char="•"/>
            </a:pPr>
            <a:r>
              <a:rPr lang="en-IN"/>
              <a:t>Pointer is a variable in C++ that holds the address of another variable. </a:t>
            </a:r>
            <a:endParaRPr/>
          </a:p>
          <a:p>
            <a:pPr indent="-228600" lvl="0" marL="228600" rtl="0" algn="l">
              <a:lnSpc>
                <a:spcPct val="90000"/>
              </a:lnSpc>
              <a:spcBef>
                <a:spcPts val="1000"/>
              </a:spcBef>
              <a:spcAft>
                <a:spcPts val="0"/>
              </a:spcAft>
              <a:buClr>
                <a:schemeClr val="dk1"/>
              </a:buClr>
              <a:buSzPct val="100000"/>
              <a:buChar char="•"/>
            </a:pPr>
            <a:r>
              <a:rPr lang="en-IN"/>
              <a:t>Pointers have data type just like variables.</a:t>
            </a:r>
            <a:endParaRPr/>
          </a:p>
          <a:p>
            <a:pPr indent="-228600" lvl="0" marL="228600" rtl="0" algn="l">
              <a:lnSpc>
                <a:spcPct val="90000"/>
              </a:lnSpc>
              <a:spcBef>
                <a:spcPts val="1000"/>
              </a:spcBef>
              <a:spcAft>
                <a:spcPts val="0"/>
              </a:spcAft>
              <a:buClr>
                <a:schemeClr val="dk1"/>
              </a:buClr>
              <a:buSzPct val="100000"/>
              <a:buChar char="•"/>
            </a:pPr>
            <a:r>
              <a:rPr lang="en-IN"/>
              <a:t>Pointers are variables which display value at the memory address.</a:t>
            </a:r>
            <a:endParaRPr/>
          </a:p>
          <a:p>
            <a:pPr indent="-228600" lvl="0" marL="228600" rtl="0" algn="l">
              <a:lnSpc>
                <a:spcPct val="90000"/>
              </a:lnSpc>
              <a:spcBef>
                <a:spcPts val="1000"/>
              </a:spcBef>
              <a:spcAft>
                <a:spcPts val="0"/>
              </a:spcAft>
              <a:buClr>
                <a:schemeClr val="dk1"/>
              </a:buClr>
              <a:buSzPct val="100000"/>
              <a:buChar char="•"/>
            </a:pPr>
            <a:r>
              <a:rPr lang="en-IN"/>
              <a:t>The variable which store address of integer variable it is called as an integer pointer.</a:t>
            </a:r>
            <a:endParaRPr/>
          </a:p>
          <a:p>
            <a:pPr indent="-228600" lvl="0" marL="228600" rtl="0" algn="l">
              <a:lnSpc>
                <a:spcPct val="90000"/>
              </a:lnSpc>
              <a:spcBef>
                <a:spcPts val="1000"/>
              </a:spcBef>
              <a:spcAft>
                <a:spcPts val="0"/>
              </a:spcAft>
              <a:buClr>
                <a:schemeClr val="dk1"/>
              </a:buClr>
              <a:buSzPct val="100000"/>
              <a:buChar char="•"/>
            </a:pPr>
            <a:r>
              <a:rPr lang="en-IN"/>
              <a:t>Similarly if we stores address of character variable it is called as character pointer </a:t>
            </a:r>
            <a:endParaRPr/>
          </a:p>
          <a:p>
            <a:pPr indent="0" lvl="0" marL="0" rtl="0" algn="l">
              <a:lnSpc>
                <a:spcPct val="90000"/>
              </a:lnSpc>
              <a:spcBef>
                <a:spcPts val="1000"/>
              </a:spcBef>
              <a:spcAft>
                <a:spcPts val="0"/>
              </a:spcAft>
              <a:buClr>
                <a:schemeClr val="dk1"/>
              </a:buClr>
              <a:buSzPct val="100000"/>
              <a:buNone/>
            </a:pPr>
            <a:r>
              <a:rPr lang="en-IN"/>
              <a:t>OR</a:t>
            </a:r>
            <a:endParaRPr/>
          </a:p>
          <a:p>
            <a:pPr indent="0" lvl="0" marL="0" rtl="0" algn="l">
              <a:lnSpc>
                <a:spcPct val="90000"/>
              </a:lnSpc>
              <a:spcBef>
                <a:spcPts val="1000"/>
              </a:spcBef>
              <a:spcAft>
                <a:spcPts val="0"/>
              </a:spcAft>
              <a:buClr>
                <a:srgbClr val="222426"/>
              </a:buClr>
              <a:buSzPct val="100000"/>
              <a:buNone/>
            </a:pPr>
            <a:r>
              <a:rPr b="1" lang="en-IN">
                <a:solidFill>
                  <a:srgbClr val="222426"/>
                </a:solidFill>
                <a:latin typeface="Times New Roman"/>
                <a:ea typeface="Times New Roman"/>
                <a:cs typeface="Times New Roman"/>
                <a:sym typeface="Times New Roman"/>
              </a:rPr>
              <a:t>Definition of pointer:</a:t>
            </a:r>
            <a:endParaRPr/>
          </a:p>
          <a:p>
            <a:pPr indent="0" lvl="0" marL="0" rtl="0" algn="l">
              <a:lnSpc>
                <a:spcPct val="90000"/>
              </a:lnSpc>
              <a:spcBef>
                <a:spcPts val="1000"/>
              </a:spcBef>
              <a:spcAft>
                <a:spcPts val="0"/>
              </a:spcAft>
              <a:buClr>
                <a:schemeClr val="dk1"/>
              </a:buClr>
              <a:buSzPct val="100000"/>
              <a:buNone/>
            </a:pPr>
            <a:r>
              <a:rPr lang="en-IN"/>
              <a:t>Pointer is a variable that holds the address of another variable. They have data type just like variables, for example an integer type pointer can hold the address of an integer variable and an character type pointer can hold the address of char variable.</a:t>
            </a:r>
            <a:endParaRPr/>
          </a:p>
          <a:p>
            <a:pPr indent="0" lvl="0" marL="0" rtl="0" algn="l">
              <a:lnSpc>
                <a:spcPct val="90000"/>
              </a:lnSpc>
              <a:spcBef>
                <a:spcPts val="1000"/>
              </a:spcBef>
              <a:spcAft>
                <a:spcPts val="0"/>
              </a:spcAft>
              <a:buClr>
                <a:schemeClr val="dk1"/>
              </a:buClr>
              <a:buSzPct val="100000"/>
              <a:buNone/>
            </a:pPr>
            <a:r>
              <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7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352" name="Google Shape;352;p74"/>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en-IN"/>
              <a:t>/* Output:</a:t>
            </a:r>
            <a:endParaRPr/>
          </a:p>
          <a:p>
            <a:pPr indent="0" lvl="0" marL="0" rtl="0" algn="l">
              <a:lnSpc>
                <a:spcPct val="90000"/>
              </a:lnSpc>
              <a:spcBef>
                <a:spcPts val="1000"/>
              </a:spcBef>
              <a:spcAft>
                <a:spcPts val="0"/>
              </a:spcAft>
              <a:buClr>
                <a:schemeClr val="dk1"/>
              </a:buClr>
              <a:buSzPts val="2800"/>
              <a:buNone/>
            </a:pPr>
            <a:r>
              <a:rPr lang="en-IN"/>
              <a:t>2       3</a:t>
            </a:r>
            <a:endParaRPr/>
          </a:p>
          <a:p>
            <a:pPr indent="0" lvl="0" marL="0" rtl="0" algn="l">
              <a:lnSpc>
                <a:spcPct val="90000"/>
              </a:lnSpc>
              <a:spcBef>
                <a:spcPts val="1000"/>
              </a:spcBef>
              <a:spcAft>
                <a:spcPts val="0"/>
              </a:spcAft>
              <a:buClr>
                <a:schemeClr val="dk1"/>
              </a:buClr>
              <a:buSzPts val="2800"/>
              <a:buNone/>
            </a:pPr>
            <a:r>
              <a:rPr lang="en-IN"/>
              <a:t>*/</a:t>
            </a:r>
            <a:endParaRPr/>
          </a:p>
        </p:txBody>
      </p:sp>
      <p:sp>
        <p:nvSpPr>
          <p:cNvPr id="353" name="Google Shape;353;p74"/>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p7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Font typeface="Calibri"/>
              <a:buNone/>
            </a:pPr>
            <a:r>
              <a:rPr lang="en-IN" sz="2800"/>
              <a:t>Program displays each objects address using this pointer </a:t>
            </a:r>
            <a:endParaRPr/>
          </a:p>
        </p:txBody>
      </p:sp>
      <p:sp>
        <p:nvSpPr>
          <p:cNvPr id="359" name="Google Shape;359;p75"/>
          <p:cNvSpPr txBox="1"/>
          <p:nvPr>
            <p:ph idx="1" type="body"/>
          </p:nvPr>
        </p:nvSpPr>
        <p:spPr>
          <a:xfrm>
            <a:off x="838200" y="1413164"/>
            <a:ext cx="5181600" cy="4763799"/>
          </a:xfrm>
          <a:prstGeom prst="rect">
            <a:avLst/>
          </a:prstGeom>
          <a:noFill/>
          <a:ln>
            <a:noFill/>
          </a:ln>
        </p:spPr>
        <p:txBody>
          <a:bodyPr anchorCtr="0" anchor="t" bIns="45700" lIns="91425" spcFirstLastPara="1" rIns="91425" wrap="square" tIns="45700">
            <a:normAutofit fontScale="77500" lnSpcReduction="20000"/>
          </a:bodyPr>
          <a:lstStyle/>
          <a:p>
            <a:pPr indent="0" lvl="0" marL="0" rtl="0" algn="l">
              <a:lnSpc>
                <a:spcPct val="90000"/>
              </a:lnSpc>
              <a:spcBef>
                <a:spcPts val="0"/>
              </a:spcBef>
              <a:spcAft>
                <a:spcPts val="0"/>
              </a:spcAft>
              <a:buClr>
                <a:schemeClr val="dk1"/>
              </a:buClr>
              <a:buSzPct val="100000"/>
              <a:buNone/>
            </a:pPr>
            <a:r>
              <a:rPr lang="en-IN"/>
              <a:t>#include&lt;iostream.h&gt;</a:t>
            </a:r>
            <a:endParaRPr/>
          </a:p>
          <a:p>
            <a:pPr indent="0" lvl="0" marL="0" rtl="0" algn="l">
              <a:lnSpc>
                <a:spcPct val="90000"/>
              </a:lnSpc>
              <a:spcBef>
                <a:spcPts val="1000"/>
              </a:spcBef>
              <a:spcAft>
                <a:spcPts val="0"/>
              </a:spcAft>
              <a:buClr>
                <a:schemeClr val="dk1"/>
              </a:buClr>
              <a:buSzPct val="100000"/>
              <a:buNone/>
            </a:pPr>
            <a:r>
              <a:rPr lang="en-IN"/>
              <a:t>#include&lt;conio.h&gt;</a:t>
            </a:r>
            <a:endParaRPr/>
          </a:p>
          <a:p>
            <a:pPr indent="0" lvl="0" marL="0" rtl="0" algn="l">
              <a:lnSpc>
                <a:spcPct val="90000"/>
              </a:lnSpc>
              <a:spcBef>
                <a:spcPts val="1000"/>
              </a:spcBef>
              <a:spcAft>
                <a:spcPts val="0"/>
              </a:spcAft>
              <a:buClr>
                <a:schemeClr val="dk1"/>
              </a:buClr>
              <a:buSzPct val="100000"/>
              <a:buNone/>
            </a:pPr>
            <a:r>
              <a:rPr lang="en-IN"/>
              <a:t>class Try</a:t>
            </a:r>
            <a:endParaRPr/>
          </a:p>
          <a:p>
            <a:pPr indent="0" lvl="0" marL="0" rtl="0" algn="l">
              <a:lnSpc>
                <a:spcPct val="90000"/>
              </a:lnSpc>
              <a:spcBef>
                <a:spcPts val="1000"/>
              </a:spcBef>
              <a:spcAft>
                <a:spcPts val="0"/>
              </a:spcAft>
              <a:buClr>
                <a:schemeClr val="dk1"/>
              </a:buClr>
              <a:buSzPct val="100000"/>
              <a:buNone/>
            </a:pPr>
            <a:r>
              <a:rPr lang="en-IN"/>
              <a:t>{</a:t>
            </a:r>
            <a:endParaRPr/>
          </a:p>
          <a:p>
            <a:pPr indent="0" lvl="0" marL="0" rtl="0" algn="l">
              <a:lnSpc>
                <a:spcPct val="90000"/>
              </a:lnSpc>
              <a:spcBef>
                <a:spcPts val="1000"/>
              </a:spcBef>
              <a:spcAft>
                <a:spcPts val="0"/>
              </a:spcAft>
              <a:buClr>
                <a:schemeClr val="dk1"/>
              </a:buClr>
              <a:buSzPct val="100000"/>
              <a:buNone/>
            </a:pPr>
            <a:r>
              <a:rPr lang="en-IN"/>
              <a:t>private:</a:t>
            </a:r>
            <a:endParaRPr/>
          </a:p>
          <a:p>
            <a:pPr indent="0" lvl="0" marL="0" rtl="0" algn="l">
              <a:lnSpc>
                <a:spcPct val="90000"/>
              </a:lnSpc>
              <a:spcBef>
                <a:spcPts val="1000"/>
              </a:spcBef>
              <a:spcAft>
                <a:spcPts val="0"/>
              </a:spcAft>
              <a:buClr>
                <a:schemeClr val="dk1"/>
              </a:buClr>
              <a:buSzPct val="100000"/>
              <a:buNone/>
            </a:pPr>
            <a:r>
              <a:rPr lang="en-IN"/>
              <a:t>int x;</a:t>
            </a:r>
            <a:endParaRPr/>
          </a:p>
          <a:p>
            <a:pPr indent="0" lvl="0" marL="0" rtl="0" algn="l">
              <a:lnSpc>
                <a:spcPct val="90000"/>
              </a:lnSpc>
              <a:spcBef>
                <a:spcPts val="1000"/>
              </a:spcBef>
              <a:spcAft>
                <a:spcPts val="0"/>
              </a:spcAft>
              <a:buClr>
                <a:schemeClr val="dk1"/>
              </a:buClr>
              <a:buSzPct val="100000"/>
              <a:buNone/>
            </a:pPr>
            <a:r>
              <a:rPr lang="en-IN"/>
              <a:t>public:</a:t>
            </a:r>
            <a:endParaRPr/>
          </a:p>
          <a:p>
            <a:pPr indent="0" lvl="0" marL="0" rtl="0" algn="l">
              <a:lnSpc>
                <a:spcPct val="90000"/>
              </a:lnSpc>
              <a:spcBef>
                <a:spcPts val="1000"/>
              </a:spcBef>
              <a:spcAft>
                <a:spcPts val="0"/>
              </a:spcAft>
              <a:buClr>
                <a:schemeClr val="dk1"/>
              </a:buClr>
              <a:buSzPct val="100000"/>
              <a:buNone/>
            </a:pPr>
            <a:r>
              <a:rPr lang="en-IN"/>
              <a:t>void disp()</a:t>
            </a:r>
            <a:endParaRPr/>
          </a:p>
          <a:p>
            <a:pPr indent="0" lvl="0" marL="0" rtl="0" algn="l">
              <a:lnSpc>
                <a:spcPct val="90000"/>
              </a:lnSpc>
              <a:spcBef>
                <a:spcPts val="1000"/>
              </a:spcBef>
              <a:spcAft>
                <a:spcPts val="0"/>
              </a:spcAft>
              <a:buClr>
                <a:schemeClr val="dk1"/>
              </a:buClr>
              <a:buSzPct val="100000"/>
              <a:buNone/>
            </a:pPr>
            <a:r>
              <a:rPr lang="en-IN"/>
              <a:t>{</a:t>
            </a:r>
            <a:endParaRPr/>
          </a:p>
          <a:p>
            <a:pPr indent="0" lvl="0" marL="0" rtl="0" algn="l">
              <a:lnSpc>
                <a:spcPct val="90000"/>
              </a:lnSpc>
              <a:spcBef>
                <a:spcPts val="1000"/>
              </a:spcBef>
              <a:spcAft>
                <a:spcPts val="0"/>
              </a:spcAft>
              <a:buClr>
                <a:schemeClr val="dk1"/>
              </a:buClr>
              <a:buSzPct val="100000"/>
              <a:buNone/>
            </a:pPr>
            <a:r>
              <a:rPr lang="en-IN"/>
              <a:t>cout&lt;&lt;"\n objects address="&lt;&lt;this;</a:t>
            </a:r>
            <a:endParaRPr/>
          </a:p>
          <a:p>
            <a:pPr indent="0" lvl="0" marL="0" rtl="0" algn="l">
              <a:lnSpc>
                <a:spcPct val="90000"/>
              </a:lnSpc>
              <a:spcBef>
                <a:spcPts val="1000"/>
              </a:spcBef>
              <a:spcAft>
                <a:spcPts val="0"/>
              </a:spcAft>
              <a:buClr>
                <a:schemeClr val="dk1"/>
              </a:buClr>
              <a:buSzPct val="100000"/>
              <a:buNone/>
            </a:pPr>
            <a:r>
              <a:rPr lang="en-IN"/>
              <a:t>}</a:t>
            </a:r>
            <a:endParaRPr/>
          </a:p>
          <a:p>
            <a:pPr indent="0" lvl="0" marL="0" rtl="0" algn="l">
              <a:lnSpc>
                <a:spcPct val="90000"/>
              </a:lnSpc>
              <a:spcBef>
                <a:spcPts val="1000"/>
              </a:spcBef>
              <a:spcAft>
                <a:spcPts val="0"/>
              </a:spcAft>
              <a:buClr>
                <a:schemeClr val="dk1"/>
              </a:buClr>
              <a:buSzPct val="100000"/>
              <a:buNone/>
            </a:pPr>
            <a:r>
              <a:rPr lang="en-IN"/>
              <a:t>};</a:t>
            </a:r>
            <a:endParaRPr/>
          </a:p>
        </p:txBody>
      </p:sp>
      <p:sp>
        <p:nvSpPr>
          <p:cNvPr id="360" name="Google Shape;360;p75"/>
          <p:cNvSpPr txBox="1"/>
          <p:nvPr>
            <p:ph idx="2" type="body"/>
          </p:nvPr>
        </p:nvSpPr>
        <p:spPr>
          <a:xfrm>
            <a:off x="6172200" y="1413164"/>
            <a:ext cx="5181600" cy="4763799"/>
          </a:xfrm>
          <a:prstGeom prst="rect">
            <a:avLst/>
          </a:prstGeom>
          <a:noFill/>
          <a:ln>
            <a:noFill/>
          </a:ln>
        </p:spPr>
        <p:txBody>
          <a:bodyPr anchorCtr="0" anchor="t" bIns="45700" lIns="91425" spcFirstLastPara="1" rIns="91425" wrap="square" tIns="45700">
            <a:normAutofit fontScale="77500" lnSpcReduction="20000"/>
          </a:bodyPr>
          <a:lstStyle/>
          <a:p>
            <a:pPr indent="0" lvl="0" marL="0" rtl="0" algn="l">
              <a:lnSpc>
                <a:spcPct val="90000"/>
              </a:lnSpc>
              <a:spcBef>
                <a:spcPts val="0"/>
              </a:spcBef>
              <a:spcAft>
                <a:spcPts val="0"/>
              </a:spcAft>
              <a:buClr>
                <a:schemeClr val="dk1"/>
              </a:buClr>
              <a:buSzPct val="100000"/>
              <a:buNone/>
            </a:pPr>
            <a:r>
              <a:rPr lang="en-IN"/>
              <a:t>void main()</a:t>
            </a:r>
            <a:endParaRPr/>
          </a:p>
          <a:p>
            <a:pPr indent="0" lvl="0" marL="0" rtl="0" algn="l">
              <a:lnSpc>
                <a:spcPct val="90000"/>
              </a:lnSpc>
              <a:spcBef>
                <a:spcPts val="1000"/>
              </a:spcBef>
              <a:spcAft>
                <a:spcPts val="0"/>
              </a:spcAft>
              <a:buClr>
                <a:schemeClr val="dk1"/>
              </a:buClr>
              <a:buSzPct val="100000"/>
              <a:buNone/>
            </a:pPr>
            <a:r>
              <a:rPr lang="en-IN"/>
              <a:t>{</a:t>
            </a:r>
            <a:endParaRPr/>
          </a:p>
          <a:p>
            <a:pPr indent="0" lvl="0" marL="0" rtl="0" algn="l">
              <a:lnSpc>
                <a:spcPct val="90000"/>
              </a:lnSpc>
              <a:spcBef>
                <a:spcPts val="1000"/>
              </a:spcBef>
              <a:spcAft>
                <a:spcPts val="0"/>
              </a:spcAft>
              <a:buClr>
                <a:schemeClr val="dk1"/>
              </a:buClr>
              <a:buSzPct val="100000"/>
              <a:buNone/>
            </a:pPr>
            <a:r>
              <a:rPr lang="en-IN"/>
              <a:t>clrscr();</a:t>
            </a:r>
            <a:endParaRPr/>
          </a:p>
          <a:p>
            <a:pPr indent="0" lvl="0" marL="0" rtl="0" algn="l">
              <a:lnSpc>
                <a:spcPct val="90000"/>
              </a:lnSpc>
              <a:spcBef>
                <a:spcPts val="1000"/>
              </a:spcBef>
              <a:spcAft>
                <a:spcPts val="0"/>
              </a:spcAft>
              <a:buClr>
                <a:schemeClr val="dk1"/>
              </a:buClr>
              <a:buSzPct val="100000"/>
              <a:buNone/>
            </a:pPr>
            <a:r>
              <a:rPr lang="en-IN"/>
              <a:t>Try ob1,ob2;</a:t>
            </a:r>
            <a:endParaRPr/>
          </a:p>
          <a:p>
            <a:pPr indent="0" lvl="0" marL="0" rtl="0" algn="l">
              <a:lnSpc>
                <a:spcPct val="90000"/>
              </a:lnSpc>
              <a:spcBef>
                <a:spcPts val="1000"/>
              </a:spcBef>
              <a:spcAft>
                <a:spcPts val="0"/>
              </a:spcAft>
              <a:buClr>
                <a:schemeClr val="dk1"/>
              </a:buClr>
              <a:buSzPct val="100000"/>
              <a:buNone/>
            </a:pPr>
            <a:r>
              <a:rPr lang="en-IN"/>
              <a:t>ob1.disp();</a:t>
            </a:r>
            <a:endParaRPr/>
          </a:p>
          <a:p>
            <a:pPr indent="0" lvl="0" marL="0" rtl="0" algn="l">
              <a:lnSpc>
                <a:spcPct val="90000"/>
              </a:lnSpc>
              <a:spcBef>
                <a:spcPts val="1000"/>
              </a:spcBef>
              <a:spcAft>
                <a:spcPts val="0"/>
              </a:spcAft>
              <a:buClr>
                <a:schemeClr val="dk1"/>
              </a:buClr>
              <a:buSzPct val="100000"/>
              <a:buNone/>
            </a:pPr>
            <a:r>
              <a:rPr lang="en-IN"/>
              <a:t>ob2.disp();</a:t>
            </a:r>
            <a:endParaRPr/>
          </a:p>
          <a:p>
            <a:pPr indent="0" lvl="0" marL="0" rtl="0" algn="l">
              <a:lnSpc>
                <a:spcPct val="90000"/>
              </a:lnSpc>
              <a:spcBef>
                <a:spcPts val="1000"/>
              </a:spcBef>
              <a:spcAft>
                <a:spcPts val="0"/>
              </a:spcAft>
              <a:buClr>
                <a:schemeClr val="dk1"/>
              </a:buClr>
              <a:buSzPct val="100000"/>
              <a:buNone/>
            </a:pPr>
            <a:r>
              <a:rPr lang="en-IN"/>
              <a:t>getch();</a:t>
            </a:r>
            <a:endParaRPr/>
          </a:p>
          <a:p>
            <a:pPr indent="0" lvl="0" marL="0" rtl="0" algn="l">
              <a:lnSpc>
                <a:spcPct val="90000"/>
              </a:lnSpc>
              <a:spcBef>
                <a:spcPts val="1000"/>
              </a:spcBef>
              <a:spcAft>
                <a:spcPts val="0"/>
              </a:spcAft>
              <a:buClr>
                <a:schemeClr val="dk1"/>
              </a:buClr>
              <a:buSzPct val="100000"/>
              <a:buNone/>
            </a:pPr>
            <a:r>
              <a:rPr lang="en-IN"/>
              <a:t>}</a:t>
            </a:r>
            <a:endParaRPr/>
          </a:p>
          <a:p>
            <a:pPr indent="0" lvl="0" marL="0" rtl="0" algn="l">
              <a:lnSpc>
                <a:spcPct val="90000"/>
              </a:lnSpc>
              <a:spcBef>
                <a:spcPts val="1000"/>
              </a:spcBef>
              <a:spcAft>
                <a:spcPts val="0"/>
              </a:spcAft>
              <a:buClr>
                <a:schemeClr val="dk1"/>
              </a:buClr>
              <a:buSzPct val="100000"/>
              <a:buNone/>
            </a:pPr>
            <a:r>
              <a:rPr lang="en-IN"/>
              <a:t>/* Output:</a:t>
            </a:r>
            <a:endParaRPr/>
          </a:p>
          <a:p>
            <a:pPr indent="0" lvl="0" marL="0" rtl="0" algn="l">
              <a:lnSpc>
                <a:spcPct val="90000"/>
              </a:lnSpc>
              <a:spcBef>
                <a:spcPts val="1000"/>
              </a:spcBef>
              <a:spcAft>
                <a:spcPts val="0"/>
              </a:spcAft>
              <a:buClr>
                <a:schemeClr val="dk1"/>
              </a:buClr>
              <a:buSzPct val="100000"/>
              <a:buNone/>
            </a:pPr>
            <a:r>
              <a:t/>
            </a:r>
            <a:endParaRPr/>
          </a:p>
          <a:p>
            <a:pPr indent="0" lvl="0" marL="0" rtl="0" algn="l">
              <a:lnSpc>
                <a:spcPct val="90000"/>
              </a:lnSpc>
              <a:spcBef>
                <a:spcPts val="1000"/>
              </a:spcBef>
              <a:spcAft>
                <a:spcPts val="0"/>
              </a:spcAft>
              <a:buClr>
                <a:schemeClr val="dk1"/>
              </a:buClr>
              <a:buSzPct val="100000"/>
              <a:buNone/>
            </a:pPr>
            <a:r>
              <a:rPr lang="en-IN"/>
              <a:t> objects address=0x8f94fff4                                                     </a:t>
            </a:r>
            <a:endParaRPr/>
          </a:p>
          <a:p>
            <a:pPr indent="0" lvl="0" marL="0" rtl="0" algn="l">
              <a:lnSpc>
                <a:spcPct val="90000"/>
              </a:lnSpc>
              <a:spcBef>
                <a:spcPts val="1000"/>
              </a:spcBef>
              <a:spcAft>
                <a:spcPts val="0"/>
              </a:spcAft>
              <a:buClr>
                <a:schemeClr val="dk1"/>
              </a:buClr>
              <a:buSzPct val="100000"/>
              <a:buNone/>
            </a:pPr>
            <a:r>
              <a:rPr lang="en-IN"/>
              <a:t> objects address=0x8f94fff2                                                     </a:t>
            </a:r>
            <a:endParaRPr/>
          </a:p>
          <a:p>
            <a:pPr indent="0" lvl="0" marL="0" rtl="0" algn="l">
              <a:lnSpc>
                <a:spcPct val="90000"/>
              </a:lnSpc>
              <a:spcBef>
                <a:spcPts val="1000"/>
              </a:spcBef>
              <a:spcAft>
                <a:spcPts val="0"/>
              </a:spcAft>
              <a:buClr>
                <a:schemeClr val="dk1"/>
              </a:buClr>
              <a:buSzPct val="100000"/>
              <a:buNone/>
            </a:pPr>
            <a:r>
              <a:rPr lang="en-IN"/>
              <a:t>*/</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76"/>
          <p:cNvSpPr txBox="1"/>
          <p:nvPr>
            <p:ph type="title"/>
          </p:nvPr>
        </p:nvSpPr>
        <p:spPr>
          <a:xfrm>
            <a:off x="838200" y="365126"/>
            <a:ext cx="10515600" cy="449522"/>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t/>
            </a:r>
            <a:endParaRPr/>
          </a:p>
        </p:txBody>
      </p:sp>
      <p:sp>
        <p:nvSpPr>
          <p:cNvPr id="366" name="Google Shape;366;p76"/>
          <p:cNvSpPr txBox="1"/>
          <p:nvPr>
            <p:ph idx="1" type="body"/>
          </p:nvPr>
        </p:nvSpPr>
        <p:spPr>
          <a:xfrm>
            <a:off x="838200" y="1130531"/>
            <a:ext cx="5181600" cy="5046432"/>
          </a:xfrm>
          <a:prstGeom prst="rect">
            <a:avLst/>
          </a:prstGeom>
          <a:noFill/>
          <a:ln>
            <a:noFill/>
          </a:ln>
        </p:spPr>
        <p:txBody>
          <a:bodyPr anchorCtr="0" anchor="t" bIns="45700" lIns="91425" spcFirstLastPara="1" rIns="91425" wrap="square" tIns="45700">
            <a:normAutofit fontScale="85000" lnSpcReduction="20000"/>
          </a:bodyPr>
          <a:lstStyle/>
          <a:p>
            <a:pPr indent="0" lvl="0" marL="0" rtl="0" algn="l">
              <a:lnSpc>
                <a:spcPct val="90000"/>
              </a:lnSpc>
              <a:spcBef>
                <a:spcPts val="0"/>
              </a:spcBef>
              <a:spcAft>
                <a:spcPts val="0"/>
              </a:spcAft>
              <a:buClr>
                <a:schemeClr val="dk1"/>
              </a:buClr>
              <a:buSzPct val="100000"/>
              <a:buNone/>
            </a:pPr>
            <a:r>
              <a:rPr lang="en-IN"/>
              <a:t>#include&lt;iostream.h&gt;</a:t>
            </a:r>
            <a:endParaRPr/>
          </a:p>
          <a:p>
            <a:pPr indent="0" lvl="0" marL="0" rtl="0" algn="l">
              <a:lnSpc>
                <a:spcPct val="90000"/>
              </a:lnSpc>
              <a:spcBef>
                <a:spcPts val="1000"/>
              </a:spcBef>
              <a:spcAft>
                <a:spcPts val="0"/>
              </a:spcAft>
              <a:buClr>
                <a:schemeClr val="dk1"/>
              </a:buClr>
              <a:buSzPct val="100000"/>
              <a:buNone/>
            </a:pPr>
            <a:r>
              <a:rPr lang="en-IN"/>
              <a:t>#include&lt;conio.h&gt;</a:t>
            </a:r>
            <a:endParaRPr/>
          </a:p>
          <a:p>
            <a:pPr indent="0" lvl="0" marL="0" rtl="0" algn="l">
              <a:lnSpc>
                <a:spcPct val="90000"/>
              </a:lnSpc>
              <a:spcBef>
                <a:spcPts val="1000"/>
              </a:spcBef>
              <a:spcAft>
                <a:spcPts val="0"/>
              </a:spcAft>
              <a:buClr>
                <a:schemeClr val="dk1"/>
              </a:buClr>
              <a:buSzPct val="100000"/>
              <a:buNone/>
            </a:pPr>
            <a:r>
              <a:rPr lang="en-IN"/>
              <a:t>class Try</a:t>
            </a:r>
            <a:endParaRPr/>
          </a:p>
          <a:p>
            <a:pPr indent="0" lvl="0" marL="0" rtl="0" algn="l">
              <a:lnSpc>
                <a:spcPct val="90000"/>
              </a:lnSpc>
              <a:spcBef>
                <a:spcPts val="1000"/>
              </a:spcBef>
              <a:spcAft>
                <a:spcPts val="0"/>
              </a:spcAft>
              <a:buClr>
                <a:schemeClr val="dk1"/>
              </a:buClr>
              <a:buSzPct val="100000"/>
              <a:buNone/>
            </a:pPr>
            <a:r>
              <a:rPr lang="en-IN"/>
              <a:t>{</a:t>
            </a:r>
            <a:endParaRPr/>
          </a:p>
          <a:p>
            <a:pPr indent="0" lvl="0" marL="0" rtl="0" algn="l">
              <a:lnSpc>
                <a:spcPct val="90000"/>
              </a:lnSpc>
              <a:spcBef>
                <a:spcPts val="1000"/>
              </a:spcBef>
              <a:spcAft>
                <a:spcPts val="0"/>
              </a:spcAft>
              <a:buClr>
                <a:schemeClr val="dk1"/>
              </a:buClr>
              <a:buSzPct val="100000"/>
              <a:buNone/>
            </a:pPr>
            <a:r>
              <a:rPr lang="en-IN"/>
              <a:t>private:</a:t>
            </a:r>
            <a:endParaRPr/>
          </a:p>
          <a:p>
            <a:pPr indent="0" lvl="0" marL="0" rtl="0" algn="l">
              <a:lnSpc>
                <a:spcPct val="90000"/>
              </a:lnSpc>
              <a:spcBef>
                <a:spcPts val="1000"/>
              </a:spcBef>
              <a:spcAft>
                <a:spcPts val="0"/>
              </a:spcAft>
              <a:buClr>
                <a:schemeClr val="dk1"/>
              </a:buClr>
              <a:buSzPct val="100000"/>
              <a:buNone/>
            </a:pPr>
            <a:r>
              <a:rPr lang="en-IN"/>
              <a:t>int x;</a:t>
            </a:r>
            <a:endParaRPr/>
          </a:p>
          <a:p>
            <a:pPr indent="0" lvl="0" marL="0" rtl="0" algn="l">
              <a:lnSpc>
                <a:spcPct val="90000"/>
              </a:lnSpc>
              <a:spcBef>
                <a:spcPts val="1000"/>
              </a:spcBef>
              <a:spcAft>
                <a:spcPts val="0"/>
              </a:spcAft>
              <a:buClr>
                <a:schemeClr val="dk1"/>
              </a:buClr>
              <a:buSzPct val="100000"/>
              <a:buNone/>
            </a:pPr>
            <a:r>
              <a:rPr lang="en-IN"/>
              <a:t>public:</a:t>
            </a:r>
            <a:endParaRPr/>
          </a:p>
          <a:p>
            <a:pPr indent="0" lvl="0" marL="0" rtl="0" algn="l">
              <a:lnSpc>
                <a:spcPct val="90000"/>
              </a:lnSpc>
              <a:spcBef>
                <a:spcPts val="1000"/>
              </a:spcBef>
              <a:spcAft>
                <a:spcPts val="0"/>
              </a:spcAft>
              <a:buClr>
                <a:schemeClr val="dk1"/>
              </a:buClr>
              <a:buSzPct val="100000"/>
              <a:buNone/>
            </a:pPr>
            <a:r>
              <a:rPr lang="en-IN"/>
              <a:t>void disp()</a:t>
            </a:r>
            <a:endParaRPr/>
          </a:p>
          <a:p>
            <a:pPr indent="0" lvl="0" marL="0" rtl="0" algn="l">
              <a:lnSpc>
                <a:spcPct val="90000"/>
              </a:lnSpc>
              <a:spcBef>
                <a:spcPts val="1000"/>
              </a:spcBef>
              <a:spcAft>
                <a:spcPts val="0"/>
              </a:spcAft>
              <a:buClr>
                <a:schemeClr val="dk1"/>
              </a:buClr>
              <a:buSzPct val="100000"/>
              <a:buNone/>
            </a:pPr>
            <a:r>
              <a:rPr lang="en-IN"/>
              <a:t>{</a:t>
            </a:r>
            <a:endParaRPr/>
          </a:p>
          <a:p>
            <a:pPr indent="0" lvl="0" marL="0" rtl="0" algn="l">
              <a:lnSpc>
                <a:spcPct val="90000"/>
              </a:lnSpc>
              <a:spcBef>
                <a:spcPts val="1000"/>
              </a:spcBef>
              <a:spcAft>
                <a:spcPts val="0"/>
              </a:spcAft>
              <a:buClr>
                <a:schemeClr val="dk1"/>
              </a:buClr>
              <a:buSzPct val="100000"/>
              <a:buNone/>
            </a:pPr>
            <a:r>
              <a:rPr lang="en-IN"/>
              <a:t>x=97;</a:t>
            </a:r>
            <a:endParaRPr/>
          </a:p>
          <a:p>
            <a:pPr indent="0" lvl="0" marL="0" rtl="0" algn="l">
              <a:lnSpc>
                <a:spcPct val="90000"/>
              </a:lnSpc>
              <a:spcBef>
                <a:spcPts val="1000"/>
              </a:spcBef>
              <a:spcAft>
                <a:spcPts val="0"/>
              </a:spcAft>
              <a:buClr>
                <a:schemeClr val="dk1"/>
              </a:buClr>
              <a:buSzPct val="100000"/>
              <a:buNone/>
            </a:pPr>
            <a:r>
              <a:rPr lang="en-IN"/>
              <a:t>cout&lt;&lt;"\n contents of x="&lt;&lt;this-&gt;x;</a:t>
            </a:r>
            <a:endParaRPr/>
          </a:p>
          <a:p>
            <a:pPr indent="0" lvl="0" marL="0" rtl="0" algn="l">
              <a:lnSpc>
                <a:spcPct val="90000"/>
              </a:lnSpc>
              <a:spcBef>
                <a:spcPts val="1000"/>
              </a:spcBef>
              <a:spcAft>
                <a:spcPts val="0"/>
              </a:spcAft>
              <a:buClr>
                <a:schemeClr val="dk1"/>
              </a:buClr>
              <a:buSzPct val="100000"/>
              <a:buNone/>
            </a:pPr>
            <a:r>
              <a:rPr lang="en-IN"/>
              <a:t>}</a:t>
            </a:r>
            <a:endParaRPr/>
          </a:p>
          <a:p>
            <a:pPr indent="0" lvl="0" marL="0" rtl="0" algn="l">
              <a:lnSpc>
                <a:spcPct val="90000"/>
              </a:lnSpc>
              <a:spcBef>
                <a:spcPts val="1000"/>
              </a:spcBef>
              <a:spcAft>
                <a:spcPts val="0"/>
              </a:spcAft>
              <a:buClr>
                <a:schemeClr val="dk1"/>
              </a:buClr>
              <a:buSzPct val="100000"/>
              <a:buNone/>
            </a:pPr>
            <a:r>
              <a:rPr lang="en-IN"/>
              <a:t>};</a:t>
            </a:r>
            <a:endParaRPr/>
          </a:p>
        </p:txBody>
      </p:sp>
      <p:sp>
        <p:nvSpPr>
          <p:cNvPr id="367" name="Google Shape;367;p76"/>
          <p:cNvSpPr txBox="1"/>
          <p:nvPr>
            <p:ph idx="2" type="body"/>
          </p:nvPr>
        </p:nvSpPr>
        <p:spPr>
          <a:xfrm>
            <a:off x="6172200" y="1130531"/>
            <a:ext cx="5181600" cy="5046432"/>
          </a:xfrm>
          <a:prstGeom prst="rect">
            <a:avLst/>
          </a:prstGeom>
          <a:noFill/>
          <a:ln>
            <a:noFill/>
          </a:ln>
        </p:spPr>
        <p:txBody>
          <a:bodyPr anchorCtr="0" anchor="t" bIns="45700" lIns="91425" spcFirstLastPara="1" rIns="91425" wrap="square" tIns="45700">
            <a:normAutofit fontScale="85000" lnSpcReduction="20000"/>
          </a:bodyPr>
          <a:lstStyle/>
          <a:p>
            <a:pPr indent="0" lvl="0" marL="0" rtl="0" algn="l">
              <a:lnSpc>
                <a:spcPct val="90000"/>
              </a:lnSpc>
              <a:spcBef>
                <a:spcPts val="0"/>
              </a:spcBef>
              <a:spcAft>
                <a:spcPts val="0"/>
              </a:spcAft>
              <a:buClr>
                <a:schemeClr val="dk1"/>
              </a:buClr>
              <a:buSzPct val="100000"/>
              <a:buNone/>
            </a:pPr>
            <a:r>
              <a:rPr lang="en-IN"/>
              <a:t>void main()</a:t>
            </a:r>
            <a:endParaRPr/>
          </a:p>
          <a:p>
            <a:pPr indent="0" lvl="0" marL="0" rtl="0" algn="l">
              <a:lnSpc>
                <a:spcPct val="90000"/>
              </a:lnSpc>
              <a:spcBef>
                <a:spcPts val="1000"/>
              </a:spcBef>
              <a:spcAft>
                <a:spcPts val="0"/>
              </a:spcAft>
              <a:buClr>
                <a:schemeClr val="dk1"/>
              </a:buClr>
              <a:buSzPct val="100000"/>
              <a:buNone/>
            </a:pPr>
            <a:r>
              <a:rPr lang="en-IN"/>
              <a:t>{</a:t>
            </a:r>
            <a:endParaRPr/>
          </a:p>
          <a:p>
            <a:pPr indent="0" lvl="0" marL="0" rtl="0" algn="l">
              <a:lnSpc>
                <a:spcPct val="90000"/>
              </a:lnSpc>
              <a:spcBef>
                <a:spcPts val="1000"/>
              </a:spcBef>
              <a:spcAft>
                <a:spcPts val="0"/>
              </a:spcAft>
              <a:buClr>
                <a:schemeClr val="dk1"/>
              </a:buClr>
              <a:buSzPct val="100000"/>
              <a:buNone/>
            </a:pPr>
            <a:r>
              <a:rPr lang="en-IN"/>
              <a:t>clrscr();</a:t>
            </a:r>
            <a:endParaRPr/>
          </a:p>
          <a:p>
            <a:pPr indent="0" lvl="0" marL="0" rtl="0" algn="l">
              <a:lnSpc>
                <a:spcPct val="90000"/>
              </a:lnSpc>
              <a:spcBef>
                <a:spcPts val="1000"/>
              </a:spcBef>
              <a:spcAft>
                <a:spcPts val="0"/>
              </a:spcAft>
              <a:buClr>
                <a:schemeClr val="dk1"/>
              </a:buClr>
              <a:buSzPct val="100000"/>
              <a:buNone/>
            </a:pPr>
            <a:r>
              <a:rPr lang="en-IN"/>
              <a:t>Try ob1;</a:t>
            </a:r>
            <a:endParaRPr/>
          </a:p>
          <a:p>
            <a:pPr indent="0" lvl="0" marL="0" rtl="0" algn="l">
              <a:lnSpc>
                <a:spcPct val="90000"/>
              </a:lnSpc>
              <a:spcBef>
                <a:spcPts val="1000"/>
              </a:spcBef>
              <a:spcAft>
                <a:spcPts val="0"/>
              </a:spcAft>
              <a:buClr>
                <a:schemeClr val="dk1"/>
              </a:buClr>
              <a:buSzPct val="100000"/>
              <a:buNone/>
            </a:pPr>
            <a:r>
              <a:rPr lang="en-IN"/>
              <a:t>ob1.disp();</a:t>
            </a:r>
            <a:endParaRPr/>
          </a:p>
          <a:p>
            <a:pPr indent="0" lvl="0" marL="0" rtl="0" algn="l">
              <a:lnSpc>
                <a:spcPct val="90000"/>
              </a:lnSpc>
              <a:spcBef>
                <a:spcPts val="1000"/>
              </a:spcBef>
              <a:spcAft>
                <a:spcPts val="0"/>
              </a:spcAft>
              <a:buClr>
                <a:schemeClr val="dk1"/>
              </a:buClr>
              <a:buSzPct val="100000"/>
              <a:buNone/>
            </a:pPr>
            <a:r>
              <a:rPr lang="en-IN"/>
              <a:t>getch();</a:t>
            </a:r>
            <a:endParaRPr/>
          </a:p>
          <a:p>
            <a:pPr indent="0" lvl="0" marL="0" rtl="0" algn="l">
              <a:lnSpc>
                <a:spcPct val="90000"/>
              </a:lnSpc>
              <a:spcBef>
                <a:spcPts val="1000"/>
              </a:spcBef>
              <a:spcAft>
                <a:spcPts val="0"/>
              </a:spcAft>
              <a:buClr>
                <a:schemeClr val="dk1"/>
              </a:buClr>
              <a:buSzPct val="100000"/>
              <a:buNone/>
            </a:pPr>
            <a:r>
              <a:rPr lang="en-IN"/>
              <a:t>}</a:t>
            </a:r>
            <a:endParaRPr/>
          </a:p>
          <a:p>
            <a:pPr indent="0" lvl="0" marL="0" rtl="0" algn="l">
              <a:lnSpc>
                <a:spcPct val="90000"/>
              </a:lnSpc>
              <a:spcBef>
                <a:spcPts val="1000"/>
              </a:spcBef>
              <a:spcAft>
                <a:spcPts val="0"/>
              </a:spcAft>
              <a:buClr>
                <a:schemeClr val="dk1"/>
              </a:buClr>
              <a:buSzPct val="100000"/>
              <a:buNone/>
            </a:pPr>
            <a:r>
              <a:rPr lang="en-IN"/>
              <a:t>/* Output:</a:t>
            </a:r>
            <a:endParaRPr/>
          </a:p>
          <a:p>
            <a:pPr indent="0" lvl="0" marL="0" rtl="0" algn="l">
              <a:lnSpc>
                <a:spcPct val="90000"/>
              </a:lnSpc>
              <a:spcBef>
                <a:spcPts val="1000"/>
              </a:spcBef>
              <a:spcAft>
                <a:spcPts val="0"/>
              </a:spcAft>
              <a:buClr>
                <a:schemeClr val="dk1"/>
              </a:buClr>
              <a:buSzPct val="100000"/>
              <a:buNone/>
            </a:pPr>
            <a:r>
              <a:t/>
            </a:r>
            <a:endParaRPr/>
          </a:p>
          <a:p>
            <a:pPr indent="0" lvl="0" marL="0" rtl="0" algn="l">
              <a:lnSpc>
                <a:spcPct val="90000"/>
              </a:lnSpc>
              <a:spcBef>
                <a:spcPts val="1000"/>
              </a:spcBef>
              <a:spcAft>
                <a:spcPts val="0"/>
              </a:spcAft>
              <a:buClr>
                <a:schemeClr val="dk1"/>
              </a:buClr>
              <a:buSzPct val="100000"/>
              <a:buNone/>
            </a:pPr>
            <a:r>
              <a:rPr lang="en-IN"/>
              <a:t> contents of x=97                                                               </a:t>
            </a:r>
            <a:endParaRPr/>
          </a:p>
          <a:p>
            <a:pPr indent="0" lvl="0" marL="0" rtl="0" algn="l">
              <a:lnSpc>
                <a:spcPct val="90000"/>
              </a:lnSpc>
              <a:spcBef>
                <a:spcPts val="1000"/>
              </a:spcBef>
              <a:spcAft>
                <a:spcPts val="0"/>
              </a:spcAft>
              <a:buClr>
                <a:schemeClr val="dk1"/>
              </a:buClr>
              <a:buSzPct val="100000"/>
              <a:buNone/>
            </a:pPr>
            <a:r>
              <a:rPr lang="en-IN"/>
              <a:t>*/</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77"/>
          <p:cNvSpPr txBox="1"/>
          <p:nvPr>
            <p:ph type="title"/>
          </p:nvPr>
        </p:nvSpPr>
        <p:spPr>
          <a:xfrm>
            <a:off x="838200" y="365126"/>
            <a:ext cx="10515600" cy="64902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Calibri"/>
              <a:buNone/>
            </a:pPr>
            <a:r>
              <a:rPr b="1" lang="en-IN" sz="3200"/>
              <a:t>Pointer to derived class:</a:t>
            </a:r>
            <a:endParaRPr/>
          </a:p>
        </p:txBody>
      </p:sp>
      <p:sp>
        <p:nvSpPr>
          <p:cNvPr id="373" name="Google Shape;373;p77"/>
          <p:cNvSpPr txBox="1"/>
          <p:nvPr>
            <p:ph idx="1" type="body"/>
          </p:nvPr>
        </p:nvSpPr>
        <p:spPr>
          <a:xfrm>
            <a:off x="838200" y="1014154"/>
            <a:ext cx="10515600" cy="5162809"/>
          </a:xfrm>
          <a:prstGeom prst="rect">
            <a:avLst/>
          </a:prstGeom>
          <a:noFill/>
          <a:ln>
            <a:noFill/>
          </a:ln>
        </p:spPr>
        <p:txBody>
          <a:bodyPr anchorCtr="0" anchor="t" bIns="45700" lIns="91425" spcFirstLastPara="1" rIns="91425" wrap="square" tIns="45700">
            <a:normAutofit/>
          </a:bodyPr>
          <a:lstStyle/>
          <a:p>
            <a:pPr indent="-514350" lvl="0" marL="514350" rtl="0" algn="l">
              <a:lnSpc>
                <a:spcPct val="90000"/>
              </a:lnSpc>
              <a:spcBef>
                <a:spcPts val="0"/>
              </a:spcBef>
              <a:spcAft>
                <a:spcPts val="0"/>
              </a:spcAft>
              <a:buClr>
                <a:schemeClr val="dk1"/>
              </a:buClr>
              <a:buSzPts val="2800"/>
              <a:buAutoNum type="arabicPeriod"/>
            </a:pPr>
            <a:r>
              <a:rPr lang="en-IN"/>
              <a:t>We can use pointers not only to the base objects but also to the objects of derived classes.</a:t>
            </a:r>
            <a:endParaRPr/>
          </a:p>
          <a:p>
            <a:pPr indent="-514350" lvl="0" marL="514350" rtl="0" algn="l">
              <a:lnSpc>
                <a:spcPct val="90000"/>
              </a:lnSpc>
              <a:spcBef>
                <a:spcPts val="1000"/>
              </a:spcBef>
              <a:spcAft>
                <a:spcPts val="0"/>
              </a:spcAft>
              <a:buClr>
                <a:schemeClr val="dk1"/>
              </a:buClr>
              <a:buSzPts val="2800"/>
              <a:buAutoNum type="arabicPeriod"/>
            </a:pPr>
            <a:r>
              <a:rPr lang="en-IN"/>
              <a:t>Pointer to objects of a base class are type-compatible with pointer to objects of a derived class. So a single pointer variable can be made point to objects belonging to different classes.</a:t>
            </a:r>
            <a:endParaRPr/>
          </a:p>
          <a:p>
            <a:pPr indent="-514350" lvl="0" marL="514350" rtl="0" algn="l">
              <a:lnSpc>
                <a:spcPct val="90000"/>
              </a:lnSpc>
              <a:spcBef>
                <a:spcPts val="1000"/>
              </a:spcBef>
              <a:spcAft>
                <a:spcPts val="0"/>
              </a:spcAft>
              <a:buClr>
                <a:schemeClr val="dk1"/>
              </a:buClr>
              <a:buSzPts val="2800"/>
              <a:buAutoNum type="arabicPeriod"/>
            </a:pPr>
            <a:r>
              <a:rPr lang="en-IN"/>
              <a:t>For example,</a:t>
            </a:r>
            <a:endParaRPr/>
          </a:p>
          <a:p>
            <a:pPr indent="0" lvl="0" marL="0" rtl="0" algn="l">
              <a:lnSpc>
                <a:spcPct val="90000"/>
              </a:lnSpc>
              <a:spcBef>
                <a:spcPts val="1000"/>
              </a:spcBef>
              <a:spcAft>
                <a:spcPts val="0"/>
              </a:spcAft>
              <a:buClr>
                <a:schemeClr val="dk1"/>
              </a:buClr>
              <a:buSzPts val="2800"/>
              <a:buNone/>
            </a:pPr>
            <a:r>
              <a:rPr lang="en-IN"/>
              <a:t>      If B is a base class and D is a derived class from B,then a pointer declared as pointer to B can also be a pointer to D.</a:t>
            </a:r>
            <a:endParaRPr/>
          </a:p>
          <a:p>
            <a:pPr indent="0" lvl="0" marL="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p78"/>
          <p:cNvSpPr txBox="1"/>
          <p:nvPr>
            <p:ph type="title"/>
          </p:nvPr>
        </p:nvSpPr>
        <p:spPr>
          <a:xfrm>
            <a:off x="838200" y="365126"/>
            <a:ext cx="10515600" cy="516024"/>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t/>
            </a:r>
            <a:endParaRPr/>
          </a:p>
        </p:txBody>
      </p:sp>
      <p:sp>
        <p:nvSpPr>
          <p:cNvPr id="379" name="Google Shape;379;p78"/>
          <p:cNvSpPr txBox="1"/>
          <p:nvPr>
            <p:ph idx="1" type="body"/>
          </p:nvPr>
        </p:nvSpPr>
        <p:spPr>
          <a:xfrm>
            <a:off x="838200" y="1230284"/>
            <a:ext cx="10515600" cy="4946679"/>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en-IN"/>
              <a:t>4. Consider the following declaration.</a:t>
            </a:r>
            <a:endParaRPr/>
          </a:p>
          <a:p>
            <a:pPr indent="0" lvl="0" marL="0" rtl="0" algn="l">
              <a:lnSpc>
                <a:spcPct val="90000"/>
              </a:lnSpc>
              <a:spcBef>
                <a:spcPts val="1000"/>
              </a:spcBef>
              <a:spcAft>
                <a:spcPts val="0"/>
              </a:spcAft>
              <a:buClr>
                <a:schemeClr val="dk1"/>
              </a:buClr>
              <a:buSzPts val="2800"/>
              <a:buNone/>
            </a:pPr>
            <a:r>
              <a:rPr lang="en-IN"/>
              <a:t>B *ptr;           //pointer to class B</a:t>
            </a:r>
            <a:endParaRPr/>
          </a:p>
          <a:p>
            <a:pPr indent="0" lvl="0" marL="0" rtl="0" algn="l">
              <a:lnSpc>
                <a:spcPct val="90000"/>
              </a:lnSpc>
              <a:spcBef>
                <a:spcPts val="1000"/>
              </a:spcBef>
              <a:spcAft>
                <a:spcPts val="0"/>
              </a:spcAft>
              <a:buClr>
                <a:schemeClr val="dk1"/>
              </a:buClr>
              <a:buSzPts val="2800"/>
              <a:buNone/>
            </a:pPr>
            <a:r>
              <a:rPr lang="en-IN"/>
              <a:t>B b;                 //   base object</a:t>
            </a:r>
            <a:endParaRPr/>
          </a:p>
          <a:p>
            <a:pPr indent="0" lvl="0" marL="0" rtl="0" algn="l">
              <a:lnSpc>
                <a:spcPct val="90000"/>
              </a:lnSpc>
              <a:spcBef>
                <a:spcPts val="1000"/>
              </a:spcBef>
              <a:spcAft>
                <a:spcPts val="0"/>
              </a:spcAft>
              <a:buClr>
                <a:schemeClr val="dk1"/>
              </a:buClr>
              <a:buSzPts val="2800"/>
              <a:buNone/>
            </a:pPr>
            <a:r>
              <a:rPr lang="en-IN"/>
              <a:t>D d;                // derived object</a:t>
            </a:r>
            <a:endParaRPr/>
          </a:p>
          <a:p>
            <a:pPr indent="0" lvl="0" marL="0" rtl="0" algn="l">
              <a:lnSpc>
                <a:spcPct val="90000"/>
              </a:lnSpc>
              <a:spcBef>
                <a:spcPts val="1000"/>
              </a:spcBef>
              <a:spcAft>
                <a:spcPts val="0"/>
              </a:spcAft>
              <a:buClr>
                <a:schemeClr val="dk1"/>
              </a:buClr>
              <a:buSzPts val="2800"/>
              <a:buNone/>
            </a:pPr>
            <a:r>
              <a:rPr lang="en-IN"/>
              <a:t>Ptr=&amp;b;         // ptr points to object b</a:t>
            </a:r>
            <a:endParaRPr/>
          </a:p>
          <a:p>
            <a:pPr indent="0" lvl="0" marL="0" rtl="0" algn="l">
              <a:lnSpc>
                <a:spcPct val="90000"/>
              </a:lnSpc>
              <a:spcBef>
                <a:spcPts val="1000"/>
              </a:spcBef>
              <a:spcAft>
                <a:spcPts val="0"/>
              </a:spcAft>
              <a:buClr>
                <a:schemeClr val="dk1"/>
              </a:buClr>
              <a:buSzPts val="2800"/>
              <a:buNone/>
            </a:pPr>
            <a:r>
              <a:t/>
            </a:r>
            <a:endParaRPr/>
          </a:p>
          <a:p>
            <a:pPr indent="0" lvl="0" marL="0" rtl="0" algn="l">
              <a:lnSpc>
                <a:spcPct val="90000"/>
              </a:lnSpc>
              <a:spcBef>
                <a:spcPts val="1000"/>
              </a:spcBef>
              <a:spcAft>
                <a:spcPts val="0"/>
              </a:spcAft>
              <a:buClr>
                <a:schemeClr val="dk1"/>
              </a:buClr>
              <a:buSzPts val="2800"/>
              <a:buNone/>
            </a:pPr>
            <a:r>
              <a:rPr lang="en-IN"/>
              <a:t>We can make ptr to point to the object d as follows</a:t>
            </a:r>
            <a:endParaRPr/>
          </a:p>
          <a:p>
            <a:pPr indent="0" lvl="0" marL="0" rtl="0" algn="l">
              <a:lnSpc>
                <a:spcPct val="90000"/>
              </a:lnSpc>
              <a:spcBef>
                <a:spcPts val="1000"/>
              </a:spcBef>
              <a:spcAft>
                <a:spcPts val="0"/>
              </a:spcAft>
              <a:buClr>
                <a:schemeClr val="dk1"/>
              </a:buClr>
              <a:buSzPts val="2800"/>
              <a:buNone/>
            </a:pPr>
            <a:r>
              <a:rPr lang="en-IN"/>
              <a:t>Ptr=&amp;d;         // ptr points to object d</a:t>
            </a:r>
            <a:endParaRPr/>
          </a:p>
          <a:p>
            <a:pPr indent="0" lvl="0" marL="0" rtl="0" algn="l">
              <a:lnSpc>
                <a:spcPct val="90000"/>
              </a:lnSpc>
              <a:spcBef>
                <a:spcPts val="1000"/>
              </a:spcBef>
              <a:spcAft>
                <a:spcPts val="0"/>
              </a:spcAft>
              <a:buClr>
                <a:schemeClr val="dk1"/>
              </a:buClr>
              <a:buSzPts val="2800"/>
              <a:buNone/>
            </a:pPr>
            <a:r>
              <a:rPr lang="en-IN"/>
              <a:t>5. This is valid because d is an object derived from the class B.</a:t>
            </a:r>
            <a:endParaRPr/>
          </a:p>
          <a:p>
            <a:pPr indent="0" lvl="0" marL="0" rtl="0" algn="l">
              <a:lnSpc>
                <a:spcPct val="90000"/>
              </a:lnSpc>
              <a:spcBef>
                <a:spcPts val="1000"/>
              </a:spcBef>
              <a:spcAft>
                <a:spcPts val="0"/>
              </a:spcAft>
              <a:buClr>
                <a:schemeClr val="dk1"/>
              </a:buClr>
              <a:buSzPts val="2800"/>
              <a:buNone/>
            </a:pPr>
            <a:r>
              <a:t/>
            </a:r>
            <a:endParaRPr/>
          </a:p>
          <a:p>
            <a:pPr indent="0" lvl="0" marL="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sp>
        <p:nvSpPr>
          <p:cNvPr id="384" name="Google Shape;384;p79"/>
          <p:cNvSpPr txBox="1"/>
          <p:nvPr>
            <p:ph type="title"/>
          </p:nvPr>
        </p:nvSpPr>
        <p:spPr>
          <a:xfrm>
            <a:off x="838200" y="365126"/>
            <a:ext cx="10515600" cy="466148"/>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t/>
            </a:r>
            <a:endParaRPr/>
          </a:p>
        </p:txBody>
      </p:sp>
      <p:sp>
        <p:nvSpPr>
          <p:cNvPr id="385" name="Google Shape;385;p79"/>
          <p:cNvSpPr txBox="1"/>
          <p:nvPr>
            <p:ph idx="1" type="body"/>
          </p:nvPr>
        </p:nvSpPr>
        <p:spPr>
          <a:xfrm>
            <a:off x="838200" y="1097280"/>
            <a:ext cx="10515600" cy="5079683"/>
          </a:xfrm>
          <a:prstGeom prst="rect">
            <a:avLst/>
          </a:prstGeom>
          <a:noFill/>
          <a:ln>
            <a:noFill/>
          </a:ln>
        </p:spPr>
        <p:txBody>
          <a:bodyPr anchorCtr="0" anchor="t" bIns="45700" lIns="91425" spcFirstLastPara="1" rIns="91425" wrap="square" tIns="45700">
            <a:normAutofit fontScale="92500" lnSpcReduction="10000"/>
          </a:bodyPr>
          <a:lstStyle/>
          <a:p>
            <a:pPr indent="0" lvl="0" marL="0" rtl="0" algn="l">
              <a:lnSpc>
                <a:spcPct val="90000"/>
              </a:lnSpc>
              <a:spcBef>
                <a:spcPts val="0"/>
              </a:spcBef>
              <a:spcAft>
                <a:spcPts val="0"/>
              </a:spcAft>
              <a:buClr>
                <a:schemeClr val="dk1"/>
              </a:buClr>
              <a:buSzPct val="100000"/>
              <a:buNone/>
            </a:pPr>
            <a:r>
              <a:rPr lang="en-IN"/>
              <a:t>6. There is a problem in using ptr to access the public members of the derived class D.</a:t>
            </a:r>
            <a:endParaRPr/>
          </a:p>
          <a:p>
            <a:pPr indent="0" lvl="0" marL="0" rtl="0" algn="l">
              <a:lnSpc>
                <a:spcPct val="90000"/>
              </a:lnSpc>
              <a:spcBef>
                <a:spcPts val="1000"/>
              </a:spcBef>
              <a:spcAft>
                <a:spcPts val="0"/>
              </a:spcAft>
              <a:buClr>
                <a:schemeClr val="dk1"/>
              </a:buClr>
              <a:buSzPct val="100000"/>
              <a:buNone/>
            </a:pPr>
            <a:r>
              <a:rPr lang="en-IN"/>
              <a:t>7. Using ptr, we can access only those members which are inherited from B and not the members that originally belongs to D.</a:t>
            </a:r>
            <a:endParaRPr/>
          </a:p>
          <a:p>
            <a:pPr indent="0" lvl="0" marL="0" rtl="0" algn="l">
              <a:lnSpc>
                <a:spcPct val="90000"/>
              </a:lnSpc>
              <a:spcBef>
                <a:spcPts val="1000"/>
              </a:spcBef>
              <a:spcAft>
                <a:spcPts val="0"/>
              </a:spcAft>
              <a:buClr>
                <a:schemeClr val="dk1"/>
              </a:buClr>
              <a:buSzPct val="100000"/>
              <a:buNone/>
            </a:pPr>
            <a:r>
              <a:rPr lang="en-IN"/>
              <a:t>8. In case a member of D has the same as one of the member of B,then any reference to that member by ptr will always access the base class member.</a:t>
            </a:r>
            <a:endParaRPr/>
          </a:p>
          <a:p>
            <a:pPr indent="0" lvl="0" marL="0" rtl="0" algn="l">
              <a:lnSpc>
                <a:spcPct val="90000"/>
              </a:lnSpc>
              <a:spcBef>
                <a:spcPts val="1000"/>
              </a:spcBef>
              <a:spcAft>
                <a:spcPts val="0"/>
              </a:spcAft>
              <a:buClr>
                <a:schemeClr val="dk1"/>
              </a:buClr>
              <a:buSzPct val="100000"/>
              <a:buNone/>
            </a:pPr>
            <a:r>
              <a:rPr lang="en-IN"/>
              <a:t>9. Although c++ permits a base pointer to point to any object derived from that base,the pointer cannot be directly used to access all the members of derived class.</a:t>
            </a:r>
            <a:endParaRPr/>
          </a:p>
          <a:p>
            <a:pPr indent="0" lvl="0" marL="0" rtl="0" algn="l">
              <a:lnSpc>
                <a:spcPct val="90000"/>
              </a:lnSpc>
              <a:spcBef>
                <a:spcPts val="1000"/>
              </a:spcBef>
              <a:spcAft>
                <a:spcPts val="0"/>
              </a:spcAft>
              <a:buClr>
                <a:schemeClr val="dk1"/>
              </a:buClr>
              <a:buSzPct val="100000"/>
              <a:buNone/>
            </a:pPr>
            <a:r>
              <a:rPr lang="en-IN"/>
              <a:t>10. We may have to use another pointer declared as pointer to the derived type.</a:t>
            </a:r>
            <a:endParaRPr/>
          </a:p>
          <a:p>
            <a:pPr indent="0" lvl="0" marL="0" rtl="0" algn="l">
              <a:lnSpc>
                <a:spcPct val="90000"/>
              </a:lnSpc>
              <a:spcBef>
                <a:spcPts val="1000"/>
              </a:spcBef>
              <a:spcAft>
                <a:spcPts val="0"/>
              </a:spcAft>
              <a:buClr>
                <a:schemeClr val="dk1"/>
              </a:buClr>
              <a:buSzPct val="100000"/>
              <a:buNone/>
            </a:pPr>
            <a:r>
              <a:rPr lang="en-IN"/>
              <a:t>11. So cast ptr to D type by using ((D *)ptr) to display the contents of the derived object.</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pic>
        <p:nvPicPr>
          <p:cNvPr id="390" name="Google Shape;390;p80"/>
          <p:cNvPicPr preferRelativeResize="0"/>
          <p:nvPr/>
        </p:nvPicPr>
        <p:blipFill rotWithShape="1">
          <a:blip r:embed="rId3">
            <a:alphaModFix/>
          </a:blip>
          <a:srcRect b="0" l="0" r="0" t="0"/>
          <a:stretch/>
        </p:blipFill>
        <p:spPr>
          <a:xfrm>
            <a:off x="0" y="256822"/>
            <a:ext cx="12192000" cy="6344356"/>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sp>
        <p:nvSpPr>
          <p:cNvPr id="395" name="Google Shape;395;p81"/>
          <p:cNvSpPr txBox="1"/>
          <p:nvPr>
            <p:ph type="title"/>
          </p:nvPr>
        </p:nvSpPr>
        <p:spPr>
          <a:xfrm>
            <a:off x="838200" y="365126"/>
            <a:ext cx="10515600" cy="315912"/>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t/>
            </a:r>
            <a:endParaRPr/>
          </a:p>
        </p:txBody>
      </p:sp>
      <p:sp>
        <p:nvSpPr>
          <p:cNvPr id="396" name="Google Shape;396;p81"/>
          <p:cNvSpPr txBox="1"/>
          <p:nvPr>
            <p:ph idx="1" type="body"/>
          </p:nvPr>
        </p:nvSpPr>
        <p:spPr>
          <a:xfrm>
            <a:off x="838200" y="997527"/>
            <a:ext cx="5181600" cy="5179436"/>
          </a:xfrm>
          <a:prstGeom prst="rect">
            <a:avLst/>
          </a:prstGeom>
          <a:noFill/>
          <a:ln>
            <a:noFill/>
          </a:ln>
        </p:spPr>
        <p:txBody>
          <a:bodyPr anchorCtr="0" anchor="t" bIns="45700" lIns="91425" spcFirstLastPara="1" rIns="91425" wrap="square" tIns="45700">
            <a:normAutofit lnSpcReduction="10000"/>
          </a:bodyPr>
          <a:lstStyle/>
          <a:p>
            <a:pPr indent="0" lvl="0" marL="0" rtl="0" algn="l">
              <a:lnSpc>
                <a:spcPct val="90000"/>
              </a:lnSpc>
              <a:spcBef>
                <a:spcPts val="0"/>
              </a:spcBef>
              <a:spcAft>
                <a:spcPts val="0"/>
              </a:spcAft>
              <a:buClr>
                <a:schemeClr val="dk1"/>
              </a:buClr>
              <a:buSzPts val="2800"/>
              <a:buNone/>
            </a:pPr>
            <a:r>
              <a:rPr lang="en-IN"/>
              <a:t>#include &lt;iostream.h&gt;</a:t>
            </a:r>
            <a:endParaRPr/>
          </a:p>
          <a:p>
            <a:pPr indent="0" lvl="0" marL="0" rtl="0" algn="l">
              <a:lnSpc>
                <a:spcPct val="90000"/>
              </a:lnSpc>
              <a:spcBef>
                <a:spcPts val="1000"/>
              </a:spcBef>
              <a:spcAft>
                <a:spcPts val="0"/>
              </a:spcAft>
              <a:buClr>
                <a:schemeClr val="dk1"/>
              </a:buClr>
              <a:buSzPts val="2800"/>
              <a:buNone/>
            </a:pPr>
            <a:r>
              <a:rPr lang="en-IN"/>
              <a:t>#include&lt;conio.h&gt;</a:t>
            </a:r>
            <a:endParaRPr/>
          </a:p>
          <a:p>
            <a:pPr indent="0" lvl="0" marL="0" rtl="0" algn="l">
              <a:lnSpc>
                <a:spcPct val="90000"/>
              </a:lnSpc>
              <a:spcBef>
                <a:spcPts val="1000"/>
              </a:spcBef>
              <a:spcAft>
                <a:spcPts val="0"/>
              </a:spcAft>
              <a:buClr>
                <a:schemeClr val="dk1"/>
              </a:buClr>
              <a:buSzPts val="2800"/>
              <a:buNone/>
            </a:pPr>
            <a:r>
              <a:rPr lang="en-IN"/>
              <a:t>class B</a:t>
            </a:r>
            <a:endParaRPr/>
          </a:p>
          <a:p>
            <a:pPr indent="0" lvl="0" marL="0" rtl="0" algn="l">
              <a:lnSpc>
                <a:spcPct val="90000"/>
              </a:lnSpc>
              <a:spcBef>
                <a:spcPts val="1000"/>
              </a:spcBef>
              <a:spcAft>
                <a:spcPts val="0"/>
              </a:spcAft>
              <a:buClr>
                <a:schemeClr val="dk1"/>
              </a:buClr>
              <a:buSzPts val="2800"/>
              <a:buNone/>
            </a:pPr>
            <a:r>
              <a:rPr lang="en-IN"/>
              <a:t>{</a:t>
            </a:r>
            <a:endParaRPr/>
          </a:p>
          <a:p>
            <a:pPr indent="0" lvl="0" marL="0" rtl="0" algn="l">
              <a:lnSpc>
                <a:spcPct val="90000"/>
              </a:lnSpc>
              <a:spcBef>
                <a:spcPts val="1000"/>
              </a:spcBef>
              <a:spcAft>
                <a:spcPts val="0"/>
              </a:spcAft>
              <a:buClr>
                <a:schemeClr val="dk1"/>
              </a:buClr>
              <a:buSzPts val="2800"/>
              <a:buNone/>
            </a:pPr>
            <a:r>
              <a:rPr lang="en-IN"/>
              <a:t>public:</a:t>
            </a:r>
            <a:endParaRPr/>
          </a:p>
          <a:p>
            <a:pPr indent="0" lvl="0" marL="0" rtl="0" algn="l">
              <a:lnSpc>
                <a:spcPct val="90000"/>
              </a:lnSpc>
              <a:spcBef>
                <a:spcPts val="1000"/>
              </a:spcBef>
              <a:spcAft>
                <a:spcPts val="0"/>
              </a:spcAft>
              <a:buClr>
                <a:schemeClr val="dk1"/>
              </a:buClr>
              <a:buSzPts val="2800"/>
              <a:buNone/>
            </a:pPr>
            <a:r>
              <a:rPr lang="en-IN"/>
              <a:t>int b;</a:t>
            </a:r>
            <a:endParaRPr/>
          </a:p>
          <a:p>
            <a:pPr indent="0" lvl="0" marL="0" rtl="0" algn="l">
              <a:lnSpc>
                <a:spcPct val="90000"/>
              </a:lnSpc>
              <a:spcBef>
                <a:spcPts val="1000"/>
              </a:spcBef>
              <a:spcAft>
                <a:spcPts val="0"/>
              </a:spcAft>
              <a:buClr>
                <a:schemeClr val="dk1"/>
              </a:buClr>
              <a:buSzPts val="2800"/>
              <a:buNone/>
            </a:pPr>
            <a:r>
              <a:rPr lang="en-IN"/>
              <a:t>void show()</a:t>
            </a:r>
            <a:endParaRPr/>
          </a:p>
          <a:p>
            <a:pPr indent="0" lvl="0" marL="0" rtl="0" algn="l">
              <a:lnSpc>
                <a:spcPct val="90000"/>
              </a:lnSpc>
              <a:spcBef>
                <a:spcPts val="1000"/>
              </a:spcBef>
              <a:spcAft>
                <a:spcPts val="0"/>
              </a:spcAft>
              <a:buClr>
                <a:schemeClr val="dk1"/>
              </a:buClr>
              <a:buSzPts val="2800"/>
              <a:buNone/>
            </a:pPr>
            <a:r>
              <a:rPr lang="en-IN"/>
              <a:t>{</a:t>
            </a:r>
            <a:endParaRPr/>
          </a:p>
          <a:p>
            <a:pPr indent="0" lvl="0" marL="0" rtl="0" algn="l">
              <a:lnSpc>
                <a:spcPct val="90000"/>
              </a:lnSpc>
              <a:spcBef>
                <a:spcPts val="1000"/>
              </a:spcBef>
              <a:spcAft>
                <a:spcPts val="0"/>
              </a:spcAft>
              <a:buClr>
                <a:schemeClr val="dk1"/>
              </a:buClr>
              <a:buSzPts val="2800"/>
              <a:buNone/>
            </a:pPr>
            <a:r>
              <a:rPr lang="en-IN"/>
              <a:t>cout&lt;&lt;"b:"&lt;&lt;b&lt;&lt;endl;</a:t>
            </a:r>
            <a:endParaRPr/>
          </a:p>
          <a:p>
            <a:pPr indent="0" lvl="0" marL="0" rtl="0" algn="l">
              <a:lnSpc>
                <a:spcPct val="90000"/>
              </a:lnSpc>
              <a:spcBef>
                <a:spcPts val="1000"/>
              </a:spcBef>
              <a:spcAft>
                <a:spcPts val="0"/>
              </a:spcAft>
              <a:buClr>
                <a:schemeClr val="dk1"/>
              </a:buClr>
              <a:buSzPts val="2800"/>
              <a:buNone/>
            </a:pPr>
            <a:r>
              <a:rPr lang="en-IN"/>
              <a:t>}</a:t>
            </a:r>
            <a:endParaRPr/>
          </a:p>
          <a:p>
            <a:pPr indent="0" lvl="0" marL="0" rtl="0" algn="l">
              <a:lnSpc>
                <a:spcPct val="90000"/>
              </a:lnSpc>
              <a:spcBef>
                <a:spcPts val="1000"/>
              </a:spcBef>
              <a:spcAft>
                <a:spcPts val="0"/>
              </a:spcAft>
              <a:buClr>
                <a:schemeClr val="dk1"/>
              </a:buClr>
              <a:buSzPts val="2800"/>
              <a:buNone/>
            </a:pPr>
            <a:r>
              <a:rPr lang="en-IN"/>
              <a:t>};</a:t>
            </a:r>
            <a:endParaRPr/>
          </a:p>
        </p:txBody>
      </p:sp>
      <p:sp>
        <p:nvSpPr>
          <p:cNvPr id="397" name="Google Shape;397;p81"/>
          <p:cNvSpPr txBox="1"/>
          <p:nvPr>
            <p:ph idx="2" type="body"/>
          </p:nvPr>
        </p:nvSpPr>
        <p:spPr>
          <a:xfrm>
            <a:off x="6172200" y="997527"/>
            <a:ext cx="5181600" cy="5179436"/>
          </a:xfrm>
          <a:prstGeom prst="rect">
            <a:avLst/>
          </a:prstGeom>
          <a:noFill/>
          <a:ln>
            <a:noFill/>
          </a:ln>
        </p:spPr>
        <p:txBody>
          <a:bodyPr anchorCtr="0" anchor="t" bIns="45700" lIns="91425" spcFirstLastPara="1" rIns="91425" wrap="square" tIns="45700">
            <a:normAutofit lnSpcReduction="10000"/>
          </a:bodyPr>
          <a:lstStyle/>
          <a:p>
            <a:pPr indent="0" lvl="0" marL="0" rtl="0" algn="l">
              <a:lnSpc>
                <a:spcPct val="90000"/>
              </a:lnSpc>
              <a:spcBef>
                <a:spcPts val="0"/>
              </a:spcBef>
              <a:spcAft>
                <a:spcPts val="0"/>
              </a:spcAft>
              <a:buClr>
                <a:schemeClr val="dk1"/>
              </a:buClr>
              <a:buSzPts val="2800"/>
              <a:buNone/>
            </a:pPr>
            <a:r>
              <a:rPr lang="en-IN"/>
              <a:t>class D:public B</a:t>
            </a:r>
            <a:endParaRPr/>
          </a:p>
          <a:p>
            <a:pPr indent="0" lvl="0" marL="0" rtl="0" algn="l">
              <a:lnSpc>
                <a:spcPct val="90000"/>
              </a:lnSpc>
              <a:spcBef>
                <a:spcPts val="1000"/>
              </a:spcBef>
              <a:spcAft>
                <a:spcPts val="0"/>
              </a:spcAft>
              <a:buClr>
                <a:schemeClr val="dk1"/>
              </a:buClr>
              <a:buSzPts val="2800"/>
              <a:buNone/>
            </a:pPr>
            <a:r>
              <a:rPr lang="en-IN"/>
              <a:t>{</a:t>
            </a:r>
            <a:endParaRPr/>
          </a:p>
          <a:p>
            <a:pPr indent="0" lvl="0" marL="0" rtl="0" algn="l">
              <a:lnSpc>
                <a:spcPct val="90000"/>
              </a:lnSpc>
              <a:spcBef>
                <a:spcPts val="1000"/>
              </a:spcBef>
              <a:spcAft>
                <a:spcPts val="0"/>
              </a:spcAft>
              <a:buClr>
                <a:schemeClr val="dk1"/>
              </a:buClr>
              <a:buSzPts val="2800"/>
              <a:buNone/>
            </a:pPr>
            <a:r>
              <a:rPr lang="en-IN"/>
              <a:t>public:</a:t>
            </a:r>
            <a:endParaRPr/>
          </a:p>
          <a:p>
            <a:pPr indent="0" lvl="0" marL="0" rtl="0" algn="l">
              <a:lnSpc>
                <a:spcPct val="90000"/>
              </a:lnSpc>
              <a:spcBef>
                <a:spcPts val="1000"/>
              </a:spcBef>
              <a:spcAft>
                <a:spcPts val="0"/>
              </a:spcAft>
              <a:buClr>
                <a:schemeClr val="dk1"/>
              </a:buClr>
              <a:buSzPts val="2800"/>
              <a:buNone/>
            </a:pPr>
            <a:r>
              <a:rPr lang="en-IN"/>
              <a:t>int d;</a:t>
            </a:r>
            <a:endParaRPr/>
          </a:p>
          <a:p>
            <a:pPr indent="0" lvl="0" marL="0" rtl="0" algn="l">
              <a:lnSpc>
                <a:spcPct val="90000"/>
              </a:lnSpc>
              <a:spcBef>
                <a:spcPts val="1000"/>
              </a:spcBef>
              <a:spcAft>
                <a:spcPts val="0"/>
              </a:spcAft>
              <a:buClr>
                <a:schemeClr val="dk1"/>
              </a:buClr>
              <a:buSzPts val="2800"/>
              <a:buNone/>
            </a:pPr>
            <a:r>
              <a:rPr lang="en-IN"/>
              <a:t>void show()</a:t>
            </a:r>
            <a:endParaRPr/>
          </a:p>
          <a:p>
            <a:pPr indent="0" lvl="0" marL="0" rtl="0" algn="l">
              <a:lnSpc>
                <a:spcPct val="90000"/>
              </a:lnSpc>
              <a:spcBef>
                <a:spcPts val="1000"/>
              </a:spcBef>
              <a:spcAft>
                <a:spcPts val="0"/>
              </a:spcAft>
              <a:buClr>
                <a:schemeClr val="dk1"/>
              </a:buClr>
              <a:buSzPts val="2800"/>
              <a:buNone/>
            </a:pPr>
            <a:r>
              <a:rPr lang="en-IN"/>
              <a:t>{</a:t>
            </a:r>
            <a:endParaRPr/>
          </a:p>
          <a:p>
            <a:pPr indent="0" lvl="0" marL="0" rtl="0" algn="l">
              <a:lnSpc>
                <a:spcPct val="90000"/>
              </a:lnSpc>
              <a:spcBef>
                <a:spcPts val="1000"/>
              </a:spcBef>
              <a:spcAft>
                <a:spcPts val="0"/>
              </a:spcAft>
              <a:buClr>
                <a:schemeClr val="dk1"/>
              </a:buClr>
              <a:buSzPts val="2800"/>
              <a:buNone/>
            </a:pPr>
            <a:r>
              <a:t/>
            </a:r>
            <a:endParaRPr/>
          </a:p>
          <a:p>
            <a:pPr indent="0" lvl="0" marL="0" rtl="0" algn="l">
              <a:lnSpc>
                <a:spcPct val="90000"/>
              </a:lnSpc>
              <a:spcBef>
                <a:spcPts val="1000"/>
              </a:spcBef>
              <a:spcAft>
                <a:spcPts val="0"/>
              </a:spcAft>
              <a:buClr>
                <a:schemeClr val="dk1"/>
              </a:buClr>
              <a:buSzPts val="2800"/>
              <a:buNone/>
            </a:pPr>
            <a:r>
              <a:rPr lang="en-IN"/>
              <a:t>cout&lt;&lt;"b:"&lt;&lt;b&lt;&lt;endl&lt;&lt;"d:"&lt;&lt;d&lt;&lt;endl;</a:t>
            </a:r>
            <a:endParaRPr/>
          </a:p>
          <a:p>
            <a:pPr indent="0" lvl="0" marL="0" rtl="0" algn="l">
              <a:lnSpc>
                <a:spcPct val="90000"/>
              </a:lnSpc>
              <a:spcBef>
                <a:spcPts val="1000"/>
              </a:spcBef>
              <a:spcAft>
                <a:spcPts val="0"/>
              </a:spcAft>
              <a:buClr>
                <a:schemeClr val="dk1"/>
              </a:buClr>
              <a:buSzPts val="2800"/>
              <a:buNone/>
            </a:pPr>
            <a:r>
              <a:rPr lang="en-IN"/>
              <a:t>}</a:t>
            </a:r>
            <a:endParaRPr/>
          </a:p>
          <a:p>
            <a:pPr indent="0" lvl="0" marL="0" rtl="0" algn="l">
              <a:lnSpc>
                <a:spcPct val="90000"/>
              </a:lnSpc>
              <a:spcBef>
                <a:spcPts val="1000"/>
              </a:spcBef>
              <a:spcAft>
                <a:spcPts val="0"/>
              </a:spcAft>
              <a:buClr>
                <a:schemeClr val="dk1"/>
              </a:buClr>
              <a:buSzPts val="2800"/>
              <a:buNone/>
            </a:pPr>
            <a:r>
              <a:rPr lang="en-IN"/>
              <a:t>};</a:t>
            </a:r>
            <a:endParaRPr/>
          </a:p>
          <a:p>
            <a:pPr indent="0" lvl="0" marL="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1" name="Shape 401"/>
        <p:cNvGrpSpPr/>
        <p:nvPr/>
      </p:nvGrpSpPr>
      <p:grpSpPr>
        <a:xfrm>
          <a:off x="0" y="0"/>
          <a:ext cx="0" cy="0"/>
          <a:chOff x="0" y="0"/>
          <a:chExt cx="0" cy="0"/>
        </a:xfrm>
      </p:grpSpPr>
      <p:sp>
        <p:nvSpPr>
          <p:cNvPr id="402" name="Google Shape;402;p82"/>
          <p:cNvSpPr txBox="1"/>
          <p:nvPr>
            <p:ph type="title"/>
          </p:nvPr>
        </p:nvSpPr>
        <p:spPr>
          <a:xfrm>
            <a:off x="838200" y="365125"/>
            <a:ext cx="10515600" cy="432897"/>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t/>
            </a:r>
            <a:endParaRPr/>
          </a:p>
        </p:txBody>
      </p:sp>
      <p:sp>
        <p:nvSpPr>
          <p:cNvPr id="403" name="Google Shape;403;p82"/>
          <p:cNvSpPr txBox="1"/>
          <p:nvPr>
            <p:ph idx="1" type="body"/>
          </p:nvPr>
        </p:nvSpPr>
        <p:spPr>
          <a:xfrm>
            <a:off x="838200" y="1014153"/>
            <a:ext cx="5181600" cy="516281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en-IN"/>
              <a:t>void main()</a:t>
            </a:r>
            <a:endParaRPr/>
          </a:p>
          <a:p>
            <a:pPr indent="0" lvl="0" marL="0" rtl="0" algn="l">
              <a:lnSpc>
                <a:spcPct val="90000"/>
              </a:lnSpc>
              <a:spcBef>
                <a:spcPts val="1000"/>
              </a:spcBef>
              <a:spcAft>
                <a:spcPts val="0"/>
              </a:spcAft>
              <a:buClr>
                <a:schemeClr val="dk1"/>
              </a:buClr>
              <a:buSzPts val="2800"/>
              <a:buNone/>
            </a:pPr>
            <a:r>
              <a:rPr lang="en-IN"/>
              <a:t>{</a:t>
            </a:r>
            <a:endParaRPr/>
          </a:p>
          <a:p>
            <a:pPr indent="0" lvl="0" marL="0" rtl="0" algn="l">
              <a:lnSpc>
                <a:spcPct val="90000"/>
              </a:lnSpc>
              <a:spcBef>
                <a:spcPts val="1000"/>
              </a:spcBef>
              <a:spcAft>
                <a:spcPts val="0"/>
              </a:spcAft>
              <a:buClr>
                <a:schemeClr val="dk1"/>
              </a:buClr>
              <a:buSzPts val="2800"/>
              <a:buNone/>
            </a:pPr>
            <a:r>
              <a:rPr lang="en-IN"/>
              <a:t>clrscr();</a:t>
            </a:r>
            <a:endParaRPr/>
          </a:p>
          <a:p>
            <a:pPr indent="0" lvl="0" marL="0" rtl="0" algn="l">
              <a:lnSpc>
                <a:spcPct val="90000"/>
              </a:lnSpc>
              <a:spcBef>
                <a:spcPts val="1000"/>
              </a:spcBef>
              <a:spcAft>
                <a:spcPts val="0"/>
              </a:spcAft>
              <a:buClr>
                <a:schemeClr val="dk1"/>
              </a:buClr>
              <a:buSzPts val="2800"/>
              <a:buNone/>
            </a:pPr>
            <a:r>
              <a:rPr lang="en-IN"/>
              <a:t>B *bptr,b1;</a:t>
            </a:r>
            <a:endParaRPr/>
          </a:p>
          <a:p>
            <a:pPr indent="0" lvl="0" marL="0" rtl="0" algn="l">
              <a:lnSpc>
                <a:spcPct val="90000"/>
              </a:lnSpc>
              <a:spcBef>
                <a:spcPts val="1000"/>
              </a:spcBef>
              <a:spcAft>
                <a:spcPts val="0"/>
              </a:spcAft>
              <a:buClr>
                <a:schemeClr val="dk1"/>
              </a:buClr>
              <a:buSzPts val="2800"/>
              <a:buNone/>
            </a:pPr>
            <a:r>
              <a:rPr lang="en-IN"/>
              <a:t>bptr=&amp;b1;</a:t>
            </a:r>
            <a:endParaRPr/>
          </a:p>
          <a:p>
            <a:pPr indent="0" lvl="0" marL="0" rtl="0" algn="l">
              <a:lnSpc>
                <a:spcPct val="90000"/>
              </a:lnSpc>
              <a:spcBef>
                <a:spcPts val="1000"/>
              </a:spcBef>
              <a:spcAft>
                <a:spcPts val="0"/>
              </a:spcAft>
              <a:buClr>
                <a:schemeClr val="dk1"/>
              </a:buClr>
              <a:buSzPts val="2800"/>
              <a:buNone/>
            </a:pPr>
            <a:r>
              <a:t/>
            </a:r>
            <a:endParaRPr/>
          </a:p>
          <a:p>
            <a:pPr indent="0" lvl="0" marL="0" rtl="0" algn="l">
              <a:lnSpc>
                <a:spcPct val="90000"/>
              </a:lnSpc>
              <a:spcBef>
                <a:spcPts val="1000"/>
              </a:spcBef>
              <a:spcAft>
                <a:spcPts val="0"/>
              </a:spcAft>
              <a:buClr>
                <a:schemeClr val="dk1"/>
              </a:buClr>
              <a:buSzPts val="2800"/>
              <a:buNone/>
            </a:pPr>
            <a:r>
              <a:rPr lang="en-IN"/>
              <a:t>cout&lt;&lt;"Base pointer,base object:"&lt;&lt;endl;</a:t>
            </a:r>
            <a:endParaRPr/>
          </a:p>
          <a:p>
            <a:pPr indent="0" lvl="0" marL="0" rtl="0" algn="l">
              <a:lnSpc>
                <a:spcPct val="90000"/>
              </a:lnSpc>
              <a:spcBef>
                <a:spcPts val="1000"/>
              </a:spcBef>
              <a:spcAft>
                <a:spcPts val="0"/>
              </a:spcAft>
              <a:buClr>
                <a:schemeClr val="dk1"/>
              </a:buClr>
              <a:buSzPts val="2800"/>
              <a:buNone/>
            </a:pPr>
            <a:r>
              <a:rPr lang="en-IN"/>
              <a:t>bptr-&gt;b=100;</a:t>
            </a:r>
            <a:endParaRPr/>
          </a:p>
          <a:p>
            <a:pPr indent="0" lvl="0" marL="0" rtl="0" algn="l">
              <a:lnSpc>
                <a:spcPct val="90000"/>
              </a:lnSpc>
              <a:spcBef>
                <a:spcPts val="1000"/>
              </a:spcBef>
              <a:spcAft>
                <a:spcPts val="0"/>
              </a:spcAft>
              <a:buClr>
                <a:schemeClr val="dk1"/>
              </a:buClr>
              <a:buSzPts val="2800"/>
              <a:buNone/>
            </a:pPr>
            <a:r>
              <a:rPr lang="en-IN"/>
              <a:t>bptr-&gt;show();</a:t>
            </a:r>
            <a:endParaRPr/>
          </a:p>
          <a:p>
            <a:pPr indent="0" lvl="0" marL="0" rtl="0" algn="l">
              <a:lnSpc>
                <a:spcPct val="90000"/>
              </a:lnSpc>
              <a:spcBef>
                <a:spcPts val="1000"/>
              </a:spcBef>
              <a:spcAft>
                <a:spcPts val="0"/>
              </a:spcAft>
              <a:buClr>
                <a:schemeClr val="dk1"/>
              </a:buClr>
              <a:buSzPts val="2800"/>
              <a:buNone/>
            </a:pPr>
            <a:r>
              <a:t/>
            </a:r>
            <a:endParaRPr/>
          </a:p>
        </p:txBody>
      </p:sp>
      <p:sp>
        <p:nvSpPr>
          <p:cNvPr id="404" name="Google Shape;404;p82"/>
          <p:cNvSpPr txBox="1"/>
          <p:nvPr>
            <p:ph idx="2" type="body"/>
          </p:nvPr>
        </p:nvSpPr>
        <p:spPr>
          <a:xfrm>
            <a:off x="6172200" y="1014153"/>
            <a:ext cx="5181600" cy="516281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en-IN"/>
              <a:t>D d1;</a:t>
            </a:r>
            <a:endParaRPr/>
          </a:p>
          <a:p>
            <a:pPr indent="0" lvl="0" marL="0" rtl="0" algn="l">
              <a:lnSpc>
                <a:spcPct val="90000"/>
              </a:lnSpc>
              <a:spcBef>
                <a:spcPts val="1000"/>
              </a:spcBef>
              <a:spcAft>
                <a:spcPts val="0"/>
              </a:spcAft>
              <a:buClr>
                <a:schemeClr val="dk1"/>
              </a:buClr>
              <a:buSzPts val="2800"/>
              <a:buNone/>
            </a:pPr>
            <a:r>
              <a:rPr lang="en-IN"/>
              <a:t>bptr=&amp;d1;</a:t>
            </a:r>
            <a:endParaRPr/>
          </a:p>
          <a:p>
            <a:pPr indent="0" lvl="0" marL="0" rtl="0" algn="l">
              <a:lnSpc>
                <a:spcPct val="90000"/>
              </a:lnSpc>
              <a:spcBef>
                <a:spcPts val="1000"/>
              </a:spcBef>
              <a:spcAft>
                <a:spcPts val="0"/>
              </a:spcAft>
              <a:buClr>
                <a:schemeClr val="dk1"/>
              </a:buClr>
              <a:buSzPts val="2800"/>
              <a:buNone/>
            </a:pPr>
            <a:r>
              <a:rPr lang="en-IN"/>
              <a:t>cout&lt;&lt;"Base pointer ,derived object:"&lt;&lt;endl;</a:t>
            </a:r>
            <a:endParaRPr/>
          </a:p>
          <a:p>
            <a:pPr indent="0" lvl="0" marL="0" rtl="0" algn="l">
              <a:lnSpc>
                <a:spcPct val="90000"/>
              </a:lnSpc>
              <a:spcBef>
                <a:spcPts val="1000"/>
              </a:spcBef>
              <a:spcAft>
                <a:spcPts val="0"/>
              </a:spcAft>
              <a:buClr>
                <a:schemeClr val="dk1"/>
              </a:buClr>
              <a:buSzPts val="2800"/>
              <a:buNone/>
            </a:pPr>
            <a:r>
              <a:rPr lang="en-IN"/>
              <a:t>bptr-&gt;b=200;</a:t>
            </a:r>
            <a:endParaRPr/>
          </a:p>
          <a:p>
            <a:pPr indent="0" lvl="0" marL="0" rtl="0" algn="l">
              <a:lnSpc>
                <a:spcPct val="90000"/>
              </a:lnSpc>
              <a:spcBef>
                <a:spcPts val="1000"/>
              </a:spcBef>
              <a:spcAft>
                <a:spcPts val="0"/>
              </a:spcAft>
              <a:buClr>
                <a:schemeClr val="dk1"/>
              </a:buClr>
              <a:buSzPts val="2800"/>
              <a:buNone/>
            </a:pPr>
            <a:r>
              <a:rPr lang="en-IN"/>
              <a:t>bptr-&gt;show();</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sp>
        <p:nvSpPr>
          <p:cNvPr id="409" name="Google Shape;409;p83"/>
          <p:cNvSpPr txBox="1"/>
          <p:nvPr>
            <p:ph type="title"/>
          </p:nvPr>
        </p:nvSpPr>
        <p:spPr>
          <a:xfrm>
            <a:off x="838200" y="365125"/>
            <a:ext cx="10515600" cy="482773"/>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t/>
            </a:r>
            <a:endParaRPr/>
          </a:p>
        </p:txBody>
      </p:sp>
      <p:sp>
        <p:nvSpPr>
          <p:cNvPr id="410" name="Google Shape;410;p83"/>
          <p:cNvSpPr txBox="1"/>
          <p:nvPr>
            <p:ph idx="1" type="body"/>
          </p:nvPr>
        </p:nvSpPr>
        <p:spPr>
          <a:xfrm>
            <a:off x="838200" y="1113905"/>
            <a:ext cx="5181600" cy="5063058"/>
          </a:xfrm>
          <a:prstGeom prst="rect">
            <a:avLst/>
          </a:prstGeom>
          <a:noFill/>
          <a:ln>
            <a:noFill/>
          </a:ln>
        </p:spPr>
        <p:txBody>
          <a:bodyPr anchorCtr="0" anchor="t" bIns="45700" lIns="91425" spcFirstLastPara="1" rIns="91425" wrap="square" tIns="45700">
            <a:normAutofit fontScale="92500" lnSpcReduction="20000"/>
          </a:bodyPr>
          <a:lstStyle/>
          <a:p>
            <a:pPr indent="0" lvl="0" marL="0" rtl="0" algn="l">
              <a:lnSpc>
                <a:spcPct val="90000"/>
              </a:lnSpc>
              <a:spcBef>
                <a:spcPts val="0"/>
              </a:spcBef>
              <a:spcAft>
                <a:spcPts val="0"/>
              </a:spcAft>
              <a:buClr>
                <a:schemeClr val="dk1"/>
              </a:buClr>
              <a:buSzPct val="100000"/>
              <a:buNone/>
            </a:pPr>
            <a:r>
              <a:rPr lang="en-IN"/>
              <a:t>D *dptr;</a:t>
            </a:r>
            <a:endParaRPr/>
          </a:p>
          <a:p>
            <a:pPr indent="0" lvl="0" marL="0" rtl="0" algn="l">
              <a:lnSpc>
                <a:spcPct val="90000"/>
              </a:lnSpc>
              <a:spcBef>
                <a:spcPts val="1000"/>
              </a:spcBef>
              <a:spcAft>
                <a:spcPts val="0"/>
              </a:spcAft>
              <a:buClr>
                <a:schemeClr val="dk1"/>
              </a:buClr>
              <a:buSzPct val="100000"/>
              <a:buNone/>
            </a:pPr>
            <a:r>
              <a:rPr lang="en-IN"/>
              <a:t>dptr=&amp;d1;</a:t>
            </a:r>
            <a:endParaRPr/>
          </a:p>
          <a:p>
            <a:pPr indent="0" lvl="0" marL="0" rtl="0" algn="l">
              <a:lnSpc>
                <a:spcPct val="90000"/>
              </a:lnSpc>
              <a:spcBef>
                <a:spcPts val="1000"/>
              </a:spcBef>
              <a:spcAft>
                <a:spcPts val="0"/>
              </a:spcAft>
              <a:buClr>
                <a:schemeClr val="dk1"/>
              </a:buClr>
              <a:buSzPct val="100000"/>
              <a:buNone/>
            </a:pPr>
            <a:r>
              <a:rPr lang="en-IN"/>
              <a:t>cout&lt;&lt;"Derived pointer,derived object:"&lt;&lt;endl;</a:t>
            </a:r>
            <a:endParaRPr/>
          </a:p>
          <a:p>
            <a:pPr indent="0" lvl="0" marL="0" rtl="0" algn="l">
              <a:lnSpc>
                <a:spcPct val="90000"/>
              </a:lnSpc>
              <a:spcBef>
                <a:spcPts val="1000"/>
              </a:spcBef>
              <a:spcAft>
                <a:spcPts val="0"/>
              </a:spcAft>
              <a:buClr>
                <a:schemeClr val="dk1"/>
              </a:buClr>
              <a:buSzPct val="100000"/>
              <a:buNone/>
            </a:pPr>
            <a:r>
              <a:rPr lang="en-IN"/>
              <a:t>dptr-&gt;d=300;</a:t>
            </a:r>
            <a:endParaRPr/>
          </a:p>
          <a:p>
            <a:pPr indent="0" lvl="0" marL="0" rtl="0" algn="l">
              <a:lnSpc>
                <a:spcPct val="90000"/>
              </a:lnSpc>
              <a:spcBef>
                <a:spcPts val="1000"/>
              </a:spcBef>
              <a:spcAft>
                <a:spcPts val="0"/>
              </a:spcAft>
              <a:buClr>
                <a:schemeClr val="dk1"/>
              </a:buClr>
              <a:buSzPct val="100000"/>
              <a:buNone/>
            </a:pPr>
            <a:r>
              <a:rPr lang="en-IN"/>
              <a:t>dptr-&gt;show();</a:t>
            </a:r>
            <a:endParaRPr/>
          </a:p>
          <a:p>
            <a:pPr indent="0" lvl="0" marL="0" rtl="0" algn="l">
              <a:lnSpc>
                <a:spcPct val="90000"/>
              </a:lnSpc>
              <a:spcBef>
                <a:spcPts val="1000"/>
              </a:spcBef>
              <a:spcAft>
                <a:spcPts val="0"/>
              </a:spcAft>
              <a:buClr>
                <a:schemeClr val="dk1"/>
              </a:buClr>
              <a:buSzPct val="100000"/>
              <a:buNone/>
            </a:pPr>
            <a:r>
              <a:t/>
            </a:r>
            <a:endParaRPr/>
          </a:p>
          <a:p>
            <a:pPr indent="0" lvl="0" marL="0" rtl="0" algn="l">
              <a:lnSpc>
                <a:spcPct val="90000"/>
              </a:lnSpc>
              <a:spcBef>
                <a:spcPts val="1000"/>
              </a:spcBef>
              <a:spcAft>
                <a:spcPts val="0"/>
              </a:spcAft>
              <a:buClr>
                <a:schemeClr val="dk1"/>
              </a:buClr>
              <a:buSzPct val="100000"/>
              <a:buNone/>
            </a:pPr>
            <a:r>
              <a:rPr lang="en-IN"/>
              <a:t>cout&lt;&lt;"Casting of bptr to D type:"&lt;&lt;endl;</a:t>
            </a:r>
            <a:endParaRPr/>
          </a:p>
          <a:p>
            <a:pPr indent="0" lvl="0" marL="0" rtl="0" algn="l">
              <a:lnSpc>
                <a:spcPct val="90000"/>
              </a:lnSpc>
              <a:spcBef>
                <a:spcPts val="1000"/>
              </a:spcBef>
              <a:spcAft>
                <a:spcPts val="0"/>
              </a:spcAft>
              <a:buClr>
                <a:schemeClr val="dk1"/>
              </a:buClr>
              <a:buSzPct val="100000"/>
              <a:buNone/>
            </a:pPr>
            <a:r>
              <a:rPr lang="en-IN"/>
              <a:t>((D*)bptr)-&gt;d=400;</a:t>
            </a:r>
            <a:endParaRPr/>
          </a:p>
          <a:p>
            <a:pPr indent="0" lvl="0" marL="0" rtl="0" algn="l">
              <a:lnSpc>
                <a:spcPct val="90000"/>
              </a:lnSpc>
              <a:spcBef>
                <a:spcPts val="1000"/>
              </a:spcBef>
              <a:spcAft>
                <a:spcPts val="0"/>
              </a:spcAft>
              <a:buClr>
                <a:schemeClr val="dk1"/>
              </a:buClr>
              <a:buSzPct val="100000"/>
              <a:buNone/>
            </a:pPr>
            <a:r>
              <a:rPr lang="en-IN"/>
              <a:t>((D*)bptr)-&gt;show();</a:t>
            </a:r>
            <a:endParaRPr/>
          </a:p>
          <a:p>
            <a:pPr indent="0" lvl="0" marL="0" rtl="0" algn="l">
              <a:lnSpc>
                <a:spcPct val="90000"/>
              </a:lnSpc>
              <a:spcBef>
                <a:spcPts val="1000"/>
              </a:spcBef>
              <a:spcAft>
                <a:spcPts val="0"/>
              </a:spcAft>
              <a:buClr>
                <a:schemeClr val="dk1"/>
              </a:buClr>
              <a:buSzPct val="100000"/>
              <a:buNone/>
            </a:pPr>
            <a:r>
              <a:rPr lang="en-IN"/>
              <a:t>getch();</a:t>
            </a:r>
            <a:endParaRPr/>
          </a:p>
          <a:p>
            <a:pPr indent="0" lvl="0" marL="0" rtl="0" algn="l">
              <a:lnSpc>
                <a:spcPct val="90000"/>
              </a:lnSpc>
              <a:spcBef>
                <a:spcPts val="1000"/>
              </a:spcBef>
              <a:spcAft>
                <a:spcPts val="0"/>
              </a:spcAft>
              <a:buClr>
                <a:schemeClr val="dk1"/>
              </a:buClr>
              <a:buSzPct val="100000"/>
              <a:buNone/>
            </a:pPr>
            <a:r>
              <a:rPr lang="en-IN"/>
              <a:t>}</a:t>
            </a:r>
            <a:endParaRPr/>
          </a:p>
        </p:txBody>
      </p:sp>
      <p:sp>
        <p:nvSpPr>
          <p:cNvPr id="411" name="Google Shape;411;p83"/>
          <p:cNvSpPr txBox="1"/>
          <p:nvPr>
            <p:ph idx="2" type="body"/>
          </p:nvPr>
        </p:nvSpPr>
        <p:spPr>
          <a:xfrm>
            <a:off x="6172200" y="1113905"/>
            <a:ext cx="5181600" cy="5063058"/>
          </a:xfrm>
          <a:prstGeom prst="rect">
            <a:avLst/>
          </a:prstGeom>
          <a:noFill/>
          <a:ln>
            <a:noFill/>
          </a:ln>
        </p:spPr>
        <p:txBody>
          <a:bodyPr anchorCtr="0" anchor="t" bIns="45700" lIns="91425" spcFirstLastPara="1" rIns="91425" wrap="square" tIns="45700">
            <a:normAutofit fontScale="92500" lnSpcReduction="20000"/>
          </a:bodyPr>
          <a:lstStyle/>
          <a:p>
            <a:pPr indent="0" lvl="0" marL="0" rtl="0" algn="l">
              <a:lnSpc>
                <a:spcPct val="90000"/>
              </a:lnSpc>
              <a:spcBef>
                <a:spcPts val="0"/>
              </a:spcBef>
              <a:spcAft>
                <a:spcPts val="0"/>
              </a:spcAft>
              <a:buClr>
                <a:schemeClr val="dk1"/>
              </a:buClr>
              <a:buSzPct val="100000"/>
              <a:buNone/>
            </a:pPr>
            <a:r>
              <a:rPr lang="en-IN"/>
              <a:t>/*output-</a:t>
            </a:r>
            <a:endParaRPr/>
          </a:p>
          <a:p>
            <a:pPr indent="0" lvl="0" marL="0" rtl="0" algn="l">
              <a:lnSpc>
                <a:spcPct val="90000"/>
              </a:lnSpc>
              <a:spcBef>
                <a:spcPts val="1000"/>
              </a:spcBef>
              <a:spcAft>
                <a:spcPts val="0"/>
              </a:spcAft>
              <a:buClr>
                <a:schemeClr val="dk1"/>
              </a:buClr>
              <a:buSzPct val="100000"/>
              <a:buNone/>
            </a:pPr>
            <a:r>
              <a:rPr lang="en-IN"/>
              <a:t>Base pointer,base object:</a:t>
            </a:r>
            <a:endParaRPr/>
          </a:p>
          <a:p>
            <a:pPr indent="0" lvl="0" marL="0" rtl="0" algn="l">
              <a:lnSpc>
                <a:spcPct val="90000"/>
              </a:lnSpc>
              <a:spcBef>
                <a:spcPts val="1000"/>
              </a:spcBef>
              <a:spcAft>
                <a:spcPts val="0"/>
              </a:spcAft>
              <a:buClr>
                <a:schemeClr val="dk1"/>
              </a:buClr>
              <a:buSzPct val="100000"/>
              <a:buNone/>
            </a:pPr>
            <a:r>
              <a:rPr lang="en-IN"/>
              <a:t>b:100                                                                           </a:t>
            </a:r>
            <a:endParaRPr/>
          </a:p>
          <a:p>
            <a:pPr indent="0" lvl="0" marL="0" rtl="0" algn="l">
              <a:lnSpc>
                <a:spcPct val="90000"/>
              </a:lnSpc>
              <a:spcBef>
                <a:spcPts val="1000"/>
              </a:spcBef>
              <a:spcAft>
                <a:spcPts val="0"/>
              </a:spcAft>
              <a:buClr>
                <a:schemeClr val="dk1"/>
              </a:buClr>
              <a:buSzPct val="100000"/>
              <a:buNone/>
            </a:pPr>
            <a:r>
              <a:rPr lang="en-IN"/>
              <a:t>Base pointer ,derived object:                                                   </a:t>
            </a:r>
            <a:endParaRPr/>
          </a:p>
          <a:p>
            <a:pPr indent="0" lvl="0" marL="0" rtl="0" algn="l">
              <a:lnSpc>
                <a:spcPct val="90000"/>
              </a:lnSpc>
              <a:spcBef>
                <a:spcPts val="1000"/>
              </a:spcBef>
              <a:spcAft>
                <a:spcPts val="0"/>
              </a:spcAft>
              <a:buClr>
                <a:schemeClr val="dk1"/>
              </a:buClr>
              <a:buSzPct val="100000"/>
              <a:buNone/>
            </a:pPr>
            <a:r>
              <a:rPr lang="en-IN"/>
              <a:t>b:200                                                                           </a:t>
            </a:r>
            <a:endParaRPr/>
          </a:p>
          <a:p>
            <a:pPr indent="0" lvl="0" marL="0" rtl="0" algn="l">
              <a:lnSpc>
                <a:spcPct val="90000"/>
              </a:lnSpc>
              <a:spcBef>
                <a:spcPts val="1000"/>
              </a:spcBef>
              <a:spcAft>
                <a:spcPts val="0"/>
              </a:spcAft>
              <a:buClr>
                <a:schemeClr val="dk1"/>
              </a:buClr>
              <a:buSzPct val="100000"/>
              <a:buNone/>
            </a:pPr>
            <a:r>
              <a:rPr lang="en-IN"/>
              <a:t>Derived pointer,derived object:                                                 </a:t>
            </a:r>
            <a:endParaRPr/>
          </a:p>
          <a:p>
            <a:pPr indent="0" lvl="0" marL="0" rtl="0" algn="l">
              <a:lnSpc>
                <a:spcPct val="90000"/>
              </a:lnSpc>
              <a:spcBef>
                <a:spcPts val="1000"/>
              </a:spcBef>
              <a:spcAft>
                <a:spcPts val="0"/>
              </a:spcAft>
              <a:buClr>
                <a:schemeClr val="dk1"/>
              </a:buClr>
              <a:buSzPct val="100000"/>
              <a:buNone/>
            </a:pPr>
            <a:r>
              <a:rPr lang="en-IN"/>
              <a:t>b:200                                                                           </a:t>
            </a:r>
            <a:endParaRPr/>
          </a:p>
          <a:p>
            <a:pPr indent="0" lvl="0" marL="0" rtl="0" algn="l">
              <a:lnSpc>
                <a:spcPct val="90000"/>
              </a:lnSpc>
              <a:spcBef>
                <a:spcPts val="1000"/>
              </a:spcBef>
              <a:spcAft>
                <a:spcPts val="0"/>
              </a:spcAft>
              <a:buClr>
                <a:schemeClr val="dk1"/>
              </a:buClr>
              <a:buSzPct val="100000"/>
              <a:buNone/>
            </a:pPr>
            <a:r>
              <a:rPr lang="en-IN"/>
              <a:t>d:300                                                                           </a:t>
            </a:r>
            <a:endParaRPr/>
          </a:p>
          <a:p>
            <a:pPr indent="0" lvl="0" marL="0" rtl="0" algn="l">
              <a:lnSpc>
                <a:spcPct val="90000"/>
              </a:lnSpc>
              <a:spcBef>
                <a:spcPts val="1000"/>
              </a:spcBef>
              <a:spcAft>
                <a:spcPts val="0"/>
              </a:spcAft>
              <a:buClr>
                <a:schemeClr val="dk1"/>
              </a:buClr>
              <a:buSzPct val="100000"/>
              <a:buNone/>
            </a:pPr>
            <a:r>
              <a:rPr lang="en-IN"/>
              <a:t>Casting of bptr to D type:                                                      </a:t>
            </a:r>
            <a:endParaRPr/>
          </a:p>
          <a:p>
            <a:pPr indent="0" lvl="0" marL="0" rtl="0" algn="l">
              <a:lnSpc>
                <a:spcPct val="90000"/>
              </a:lnSpc>
              <a:spcBef>
                <a:spcPts val="1000"/>
              </a:spcBef>
              <a:spcAft>
                <a:spcPts val="0"/>
              </a:spcAft>
              <a:buClr>
                <a:schemeClr val="dk1"/>
              </a:buClr>
              <a:buSzPct val="100000"/>
              <a:buNone/>
            </a:pPr>
            <a:r>
              <a:rPr lang="en-IN"/>
              <a:t>b:200                                                                           </a:t>
            </a:r>
            <a:endParaRPr/>
          </a:p>
          <a:p>
            <a:pPr indent="0" lvl="0" marL="0" rtl="0" algn="l">
              <a:lnSpc>
                <a:spcPct val="90000"/>
              </a:lnSpc>
              <a:spcBef>
                <a:spcPts val="1000"/>
              </a:spcBef>
              <a:spcAft>
                <a:spcPts val="0"/>
              </a:spcAft>
              <a:buClr>
                <a:schemeClr val="dk1"/>
              </a:buClr>
              <a:buSzPct val="100000"/>
              <a:buNone/>
            </a:pPr>
            <a:r>
              <a:rPr lang="en-IN"/>
              <a:t>d:400</a:t>
            </a:r>
            <a:endParaRPr/>
          </a:p>
          <a:p>
            <a:pPr indent="0" lvl="0" marL="0" rtl="0" algn="l">
              <a:lnSpc>
                <a:spcPct val="90000"/>
              </a:lnSpc>
              <a:spcBef>
                <a:spcPts val="1000"/>
              </a:spcBef>
              <a:spcAft>
                <a:spcPts val="0"/>
              </a:spcAft>
              <a:buClr>
                <a:schemeClr val="dk1"/>
              </a:buClr>
              <a:buSzPct val="100000"/>
              <a:buNone/>
            </a:pPr>
            <a:r>
              <a:rPr lang="en-IN"/>
              <a: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IN"/>
              <a:t>Syntax:</a:t>
            </a:r>
            <a:endParaRPr/>
          </a:p>
        </p:txBody>
      </p:sp>
      <p:sp>
        <p:nvSpPr>
          <p:cNvPr id="110" name="Google Shape;110;p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en-IN"/>
              <a:t>data_type variable;</a:t>
            </a:r>
            <a:endParaRPr/>
          </a:p>
          <a:p>
            <a:pPr indent="0" lvl="0" marL="0" rtl="0" algn="l">
              <a:lnSpc>
                <a:spcPct val="90000"/>
              </a:lnSpc>
              <a:spcBef>
                <a:spcPts val="1000"/>
              </a:spcBef>
              <a:spcAft>
                <a:spcPts val="0"/>
              </a:spcAft>
              <a:buClr>
                <a:schemeClr val="dk1"/>
              </a:buClr>
              <a:buSzPts val="2800"/>
              <a:buNone/>
            </a:pPr>
            <a:r>
              <a:rPr lang="en-IN"/>
              <a:t>data_type *pointer_variable;</a:t>
            </a:r>
            <a:endParaRPr/>
          </a:p>
          <a:p>
            <a:pPr indent="0" lvl="0" marL="0" rtl="0" algn="l">
              <a:lnSpc>
                <a:spcPct val="90000"/>
              </a:lnSpc>
              <a:spcBef>
                <a:spcPts val="1000"/>
              </a:spcBef>
              <a:spcAft>
                <a:spcPts val="0"/>
              </a:spcAft>
              <a:buClr>
                <a:schemeClr val="dk1"/>
              </a:buClr>
              <a:buSzPts val="2800"/>
              <a:buNone/>
            </a:pPr>
            <a:r>
              <a:rPr lang="en-IN"/>
              <a:t>pointer_variable=&amp; variable;</a:t>
            </a:r>
            <a:endParaRPr/>
          </a:p>
          <a:p>
            <a:pPr indent="0" lvl="0" marL="0" rtl="0" algn="l">
              <a:lnSpc>
                <a:spcPct val="90000"/>
              </a:lnSpc>
              <a:spcBef>
                <a:spcPts val="1000"/>
              </a:spcBef>
              <a:spcAft>
                <a:spcPts val="0"/>
              </a:spcAft>
              <a:buClr>
                <a:schemeClr val="dk1"/>
              </a:buClr>
              <a:buSzPts val="2800"/>
              <a:buNone/>
            </a:pPr>
            <a:r>
              <a:t/>
            </a:r>
            <a:endParaRPr/>
          </a:p>
          <a:p>
            <a:pPr indent="0" lvl="0" marL="0" rtl="0" algn="l">
              <a:lnSpc>
                <a:spcPct val="90000"/>
              </a:lnSpc>
              <a:spcBef>
                <a:spcPts val="1000"/>
              </a:spcBef>
              <a:spcAft>
                <a:spcPts val="0"/>
              </a:spcAft>
              <a:buClr>
                <a:schemeClr val="dk1"/>
              </a:buClr>
              <a:buSzPts val="2800"/>
              <a:buNone/>
            </a:pPr>
            <a:r>
              <a:rPr lang="en-IN"/>
              <a:t>Pointer variable can be any variable of type int,char .</a:t>
            </a:r>
            <a:endParaRPr/>
          </a:p>
          <a:p>
            <a:pPr indent="0" lvl="0" marL="0" rtl="0" algn="l">
              <a:lnSpc>
                <a:spcPct val="90000"/>
              </a:lnSpc>
              <a:spcBef>
                <a:spcPts val="1000"/>
              </a:spcBef>
              <a:spcAft>
                <a:spcPts val="0"/>
              </a:spcAft>
              <a:buClr>
                <a:schemeClr val="dk1"/>
              </a:buClr>
              <a:buSzPts val="2800"/>
              <a:buNone/>
            </a:pPr>
            <a:r>
              <a:rPr lang="en-IN"/>
              <a:t>The symbol ‘&amp;’ known as ampersand is used to store the address of the variable.</a:t>
            </a:r>
            <a:endParaRPr/>
          </a:p>
          <a:p>
            <a:pPr indent="0" lvl="0" marL="0" rtl="0" algn="l">
              <a:lnSpc>
                <a:spcPct val="90000"/>
              </a:lnSpc>
              <a:spcBef>
                <a:spcPts val="1000"/>
              </a:spcBef>
              <a:spcAft>
                <a:spcPts val="0"/>
              </a:spcAft>
              <a:buClr>
                <a:schemeClr val="dk1"/>
              </a:buClr>
              <a:buSzPts val="2800"/>
              <a:buNone/>
            </a:pPr>
            <a:r>
              <a:rPr lang="en-IN"/>
              <a:t>The datatype of the variable and the data type of pointer variable should be same.</a:t>
            </a:r>
            <a:endParaRPr/>
          </a:p>
          <a:p>
            <a:pPr indent="0" lvl="0" marL="0" rtl="0" algn="l">
              <a:lnSpc>
                <a:spcPct val="90000"/>
              </a:lnSpc>
              <a:spcBef>
                <a:spcPts val="1000"/>
              </a:spcBef>
              <a:spcAft>
                <a:spcPts val="0"/>
              </a:spcAft>
              <a:buClr>
                <a:schemeClr val="dk1"/>
              </a:buClr>
              <a:buSzPts val="2800"/>
              <a:buNone/>
            </a:pPr>
            <a:r>
              <a:t/>
            </a:r>
            <a:endParaRPr/>
          </a:p>
          <a:p>
            <a:pPr indent="0" lvl="0" marL="0" rtl="0" algn="l">
              <a:lnSpc>
                <a:spcPct val="90000"/>
              </a:lnSpc>
              <a:spcBef>
                <a:spcPts val="1000"/>
              </a:spcBef>
              <a:spcAft>
                <a:spcPts val="0"/>
              </a:spcAft>
              <a:buClr>
                <a:schemeClr val="dk1"/>
              </a:buClr>
              <a:buSzPts val="2800"/>
              <a:buNone/>
            </a:pPr>
            <a:r>
              <a:t/>
            </a:r>
            <a:endParaRPr/>
          </a:p>
          <a:p>
            <a:pPr indent="0" lvl="0" marL="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sp>
        <p:nvSpPr>
          <p:cNvPr id="416" name="Google Shape;416;g2f5781f6c9e_0_0"/>
          <p:cNvSpPr txBox="1"/>
          <p:nvPr>
            <p:ph type="title"/>
          </p:nvPr>
        </p:nvSpPr>
        <p:spPr>
          <a:xfrm>
            <a:off x="838200" y="365125"/>
            <a:ext cx="10515600" cy="607200"/>
          </a:xfrm>
          <a:prstGeom prst="rect">
            <a:avLst/>
          </a:prstGeom>
        </p:spPr>
        <p:txBody>
          <a:bodyPr anchorCtr="0" anchor="ctr" bIns="45700" lIns="91425" spcFirstLastPara="1" rIns="91425" wrap="square" tIns="45700">
            <a:normAutofit fontScale="90000"/>
          </a:bodyPr>
          <a:lstStyle/>
          <a:p>
            <a:pPr indent="0" lvl="0" marL="0" rtl="0" algn="l">
              <a:spcBef>
                <a:spcPts val="0"/>
              </a:spcBef>
              <a:spcAft>
                <a:spcPts val="0"/>
              </a:spcAft>
              <a:buNone/>
            </a:pPr>
            <a:r>
              <a:t/>
            </a:r>
            <a:endParaRPr/>
          </a:p>
        </p:txBody>
      </p:sp>
      <p:sp>
        <p:nvSpPr>
          <p:cNvPr id="417" name="Google Shape;417;g2f5781f6c9e_0_0"/>
          <p:cNvSpPr txBox="1"/>
          <p:nvPr>
            <p:ph idx="1" type="body"/>
          </p:nvPr>
        </p:nvSpPr>
        <p:spPr>
          <a:xfrm>
            <a:off x="838200" y="1145900"/>
            <a:ext cx="5181600" cy="5590500"/>
          </a:xfrm>
          <a:prstGeom prst="rect">
            <a:avLst/>
          </a:prstGeom>
        </p:spPr>
        <p:txBody>
          <a:bodyPr anchorCtr="0" anchor="t" bIns="45700" lIns="91425" spcFirstLastPara="1" rIns="91425" wrap="square" tIns="45700">
            <a:normAutofit fontScale="62500" lnSpcReduction="20000"/>
          </a:bodyPr>
          <a:lstStyle/>
          <a:p>
            <a:pPr indent="0" lvl="0" marL="0" rtl="0" algn="l">
              <a:spcBef>
                <a:spcPts val="1000"/>
              </a:spcBef>
              <a:spcAft>
                <a:spcPts val="0"/>
              </a:spcAft>
              <a:buClr>
                <a:schemeClr val="dk1"/>
              </a:buClr>
              <a:buSzPct val="39285"/>
              <a:buFont typeface="Arial"/>
              <a:buNone/>
            </a:pPr>
            <a:r>
              <a:rPr lang="en-IN"/>
              <a:t>#include&lt;conio.h&gt;</a:t>
            </a:r>
            <a:endParaRPr/>
          </a:p>
          <a:p>
            <a:pPr indent="0" lvl="0" marL="0" rtl="0" algn="l">
              <a:spcBef>
                <a:spcPts val="1000"/>
              </a:spcBef>
              <a:spcAft>
                <a:spcPts val="0"/>
              </a:spcAft>
              <a:buClr>
                <a:schemeClr val="dk1"/>
              </a:buClr>
              <a:buSzPct val="39285"/>
              <a:buFont typeface="Arial"/>
              <a:buNone/>
            </a:pPr>
            <a:r>
              <a:rPr lang="en-IN"/>
              <a:t>#include&lt;iostream.h&gt;</a:t>
            </a:r>
            <a:endParaRPr/>
          </a:p>
          <a:p>
            <a:pPr indent="0" lvl="0" marL="0" rtl="0" algn="l">
              <a:spcBef>
                <a:spcPts val="1000"/>
              </a:spcBef>
              <a:spcAft>
                <a:spcPts val="0"/>
              </a:spcAft>
              <a:buClr>
                <a:schemeClr val="dk1"/>
              </a:buClr>
              <a:buSzPct val="39285"/>
              <a:buFont typeface="Arial"/>
              <a:buNone/>
            </a:pPr>
            <a:r>
              <a:rPr lang="en-IN"/>
              <a:t>class Base</a:t>
            </a:r>
            <a:endParaRPr/>
          </a:p>
          <a:p>
            <a:pPr indent="0" lvl="0" marL="0" rtl="0" algn="l">
              <a:spcBef>
                <a:spcPts val="1000"/>
              </a:spcBef>
              <a:spcAft>
                <a:spcPts val="0"/>
              </a:spcAft>
              <a:buClr>
                <a:schemeClr val="dk1"/>
              </a:buClr>
              <a:buSzPct val="39285"/>
              <a:buFont typeface="Arial"/>
              <a:buNone/>
            </a:pPr>
            <a:r>
              <a:rPr lang="en-IN"/>
              <a:t>{</a:t>
            </a:r>
            <a:endParaRPr/>
          </a:p>
          <a:p>
            <a:pPr indent="0" lvl="0" marL="0" rtl="0" algn="l">
              <a:spcBef>
                <a:spcPts val="1000"/>
              </a:spcBef>
              <a:spcAft>
                <a:spcPts val="0"/>
              </a:spcAft>
              <a:buClr>
                <a:schemeClr val="dk1"/>
              </a:buClr>
              <a:buSzPct val="39285"/>
              <a:buFont typeface="Arial"/>
              <a:buNone/>
            </a:pPr>
            <a:r>
              <a:rPr lang="en-IN"/>
              <a:t>protected:</a:t>
            </a:r>
            <a:endParaRPr/>
          </a:p>
          <a:p>
            <a:pPr indent="0" lvl="0" marL="0" rtl="0" algn="l">
              <a:spcBef>
                <a:spcPts val="1000"/>
              </a:spcBef>
              <a:spcAft>
                <a:spcPts val="0"/>
              </a:spcAft>
              <a:buClr>
                <a:schemeClr val="dk1"/>
              </a:buClr>
              <a:buSzPct val="39285"/>
              <a:buFont typeface="Arial"/>
              <a:buNone/>
            </a:pPr>
            <a:r>
              <a:rPr lang="en-IN"/>
              <a:t>int x,y;</a:t>
            </a:r>
            <a:endParaRPr/>
          </a:p>
          <a:p>
            <a:pPr indent="0" lvl="0" marL="0" rtl="0" algn="l">
              <a:spcBef>
                <a:spcPts val="1000"/>
              </a:spcBef>
              <a:spcAft>
                <a:spcPts val="0"/>
              </a:spcAft>
              <a:buClr>
                <a:schemeClr val="dk1"/>
              </a:buClr>
              <a:buSzPct val="39285"/>
              <a:buFont typeface="Arial"/>
              <a:buNone/>
            </a:pPr>
            <a:r>
              <a:rPr lang="en-IN"/>
              <a:t>public:</a:t>
            </a:r>
            <a:endParaRPr/>
          </a:p>
          <a:p>
            <a:pPr indent="0" lvl="0" marL="0" rtl="0" algn="l">
              <a:spcBef>
                <a:spcPts val="1000"/>
              </a:spcBef>
              <a:spcAft>
                <a:spcPts val="0"/>
              </a:spcAft>
              <a:buClr>
                <a:schemeClr val="dk1"/>
              </a:buClr>
              <a:buSzPct val="39285"/>
              <a:buFont typeface="Arial"/>
              <a:buNone/>
            </a:pPr>
            <a:r>
              <a:rPr lang="en-IN"/>
              <a:t>void setx(int i)</a:t>
            </a:r>
            <a:endParaRPr/>
          </a:p>
          <a:p>
            <a:pPr indent="0" lvl="0" marL="0" rtl="0" algn="l">
              <a:spcBef>
                <a:spcPts val="1000"/>
              </a:spcBef>
              <a:spcAft>
                <a:spcPts val="0"/>
              </a:spcAft>
              <a:buClr>
                <a:schemeClr val="dk1"/>
              </a:buClr>
              <a:buSzPct val="39285"/>
              <a:buFont typeface="Arial"/>
              <a:buNone/>
            </a:pPr>
            <a:r>
              <a:rPr lang="en-IN"/>
              <a:t>{</a:t>
            </a:r>
            <a:endParaRPr/>
          </a:p>
          <a:p>
            <a:pPr indent="0" lvl="0" marL="0" rtl="0" algn="l">
              <a:spcBef>
                <a:spcPts val="1000"/>
              </a:spcBef>
              <a:spcAft>
                <a:spcPts val="0"/>
              </a:spcAft>
              <a:buClr>
                <a:schemeClr val="dk1"/>
              </a:buClr>
              <a:buSzPct val="39285"/>
              <a:buFont typeface="Arial"/>
              <a:buNone/>
            </a:pPr>
            <a:r>
              <a:rPr lang="en-IN"/>
              <a:t>x=i;</a:t>
            </a:r>
            <a:endParaRPr/>
          </a:p>
          <a:p>
            <a:pPr indent="0" lvl="0" marL="0" rtl="0" algn="l">
              <a:spcBef>
                <a:spcPts val="1000"/>
              </a:spcBef>
              <a:spcAft>
                <a:spcPts val="0"/>
              </a:spcAft>
              <a:buClr>
                <a:schemeClr val="dk1"/>
              </a:buClr>
              <a:buSzPct val="39285"/>
              <a:buFont typeface="Arial"/>
              <a:buNone/>
            </a:pPr>
            <a:r>
              <a:rPr lang="en-IN"/>
              <a:t>}</a:t>
            </a:r>
            <a:endParaRPr/>
          </a:p>
          <a:p>
            <a:pPr indent="0" lvl="0" marL="0" rtl="0" algn="l">
              <a:spcBef>
                <a:spcPts val="1000"/>
              </a:spcBef>
              <a:spcAft>
                <a:spcPts val="0"/>
              </a:spcAft>
              <a:buClr>
                <a:schemeClr val="dk1"/>
              </a:buClr>
              <a:buSzPct val="39285"/>
              <a:buFont typeface="Arial"/>
              <a:buNone/>
            </a:pPr>
            <a:r>
              <a:rPr lang="en-IN"/>
              <a:t>void getx()</a:t>
            </a:r>
            <a:endParaRPr/>
          </a:p>
          <a:p>
            <a:pPr indent="0" lvl="0" marL="0" rtl="0" algn="l">
              <a:spcBef>
                <a:spcPts val="1000"/>
              </a:spcBef>
              <a:spcAft>
                <a:spcPts val="0"/>
              </a:spcAft>
              <a:buClr>
                <a:schemeClr val="dk1"/>
              </a:buClr>
              <a:buSzPct val="39285"/>
              <a:buFont typeface="Arial"/>
              <a:buNone/>
            </a:pPr>
            <a:r>
              <a:rPr lang="en-IN"/>
              <a:t>{</a:t>
            </a:r>
            <a:endParaRPr/>
          </a:p>
          <a:p>
            <a:pPr indent="0" lvl="0" marL="0" rtl="0" algn="l">
              <a:spcBef>
                <a:spcPts val="1000"/>
              </a:spcBef>
              <a:spcAft>
                <a:spcPts val="0"/>
              </a:spcAft>
              <a:buClr>
                <a:schemeClr val="dk1"/>
              </a:buClr>
              <a:buSzPct val="39285"/>
              <a:buFont typeface="Arial"/>
              <a:buNone/>
            </a:pPr>
            <a:r>
              <a:rPr lang="en-IN"/>
              <a:t>cout&lt;&lt;"x="&lt;&lt;x&lt;&lt;endl;</a:t>
            </a:r>
            <a:endParaRPr/>
          </a:p>
          <a:p>
            <a:pPr indent="0" lvl="0" marL="0" rtl="0" algn="l">
              <a:spcBef>
                <a:spcPts val="1000"/>
              </a:spcBef>
              <a:spcAft>
                <a:spcPts val="0"/>
              </a:spcAft>
              <a:buClr>
                <a:schemeClr val="dk1"/>
              </a:buClr>
              <a:buSzPct val="39285"/>
              <a:buFont typeface="Arial"/>
              <a:buNone/>
            </a:pPr>
            <a:r>
              <a:rPr lang="en-IN"/>
              <a:t>}</a:t>
            </a:r>
            <a:endParaRPr/>
          </a:p>
          <a:p>
            <a:pPr indent="0" lvl="0" marL="0" rtl="0" algn="l">
              <a:spcBef>
                <a:spcPts val="1000"/>
              </a:spcBef>
              <a:spcAft>
                <a:spcPts val="0"/>
              </a:spcAft>
              <a:buClr>
                <a:schemeClr val="dk1"/>
              </a:buClr>
              <a:buSzPct val="39285"/>
              <a:buFont typeface="Arial"/>
              <a:buNone/>
            </a:pPr>
            <a:r>
              <a:rPr lang="en-IN"/>
              <a:t>};</a:t>
            </a:r>
            <a:endParaRPr/>
          </a:p>
          <a:p>
            <a:pPr indent="0" lvl="0" marL="0" rtl="0" algn="l">
              <a:spcBef>
                <a:spcPts val="1000"/>
              </a:spcBef>
              <a:spcAft>
                <a:spcPts val="0"/>
              </a:spcAft>
              <a:buNone/>
            </a:pPr>
            <a:r>
              <a:t/>
            </a:r>
            <a:endParaRPr/>
          </a:p>
        </p:txBody>
      </p:sp>
      <p:sp>
        <p:nvSpPr>
          <p:cNvPr id="418" name="Google Shape;418;g2f5781f6c9e_0_0"/>
          <p:cNvSpPr txBox="1"/>
          <p:nvPr>
            <p:ph idx="2" type="body"/>
          </p:nvPr>
        </p:nvSpPr>
        <p:spPr>
          <a:xfrm>
            <a:off x="6172200" y="1250075"/>
            <a:ext cx="5181600" cy="5486400"/>
          </a:xfrm>
          <a:prstGeom prst="rect">
            <a:avLst/>
          </a:prstGeom>
        </p:spPr>
        <p:txBody>
          <a:bodyPr anchorCtr="0" anchor="t" bIns="45700" lIns="91425" spcFirstLastPara="1" rIns="91425" wrap="square" tIns="45700">
            <a:normAutofit fontScale="77500" lnSpcReduction="20000"/>
          </a:bodyPr>
          <a:lstStyle/>
          <a:p>
            <a:pPr indent="0" lvl="0" marL="0" rtl="0" algn="l">
              <a:spcBef>
                <a:spcPts val="1000"/>
              </a:spcBef>
              <a:spcAft>
                <a:spcPts val="0"/>
              </a:spcAft>
              <a:buClr>
                <a:schemeClr val="dk1"/>
              </a:buClr>
              <a:buSzPct val="39285"/>
              <a:buFont typeface="Arial"/>
              <a:buNone/>
            </a:pPr>
            <a:r>
              <a:rPr lang="en-IN"/>
              <a:t>class Derived:public Base</a:t>
            </a:r>
            <a:endParaRPr/>
          </a:p>
          <a:p>
            <a:pPr indent="0" lvl="0" marL="0" rtl="0" algn="l">
              <a:spcBef>
                <a:spcPts val="1000"/>
              </a:spcBef>
              <a:spcAft>
                <a:spcPts val="0"/>
              </a:spcAft>
              <a:buClr>
                <a:schemeClr val="dk1"/>
              </a:buClr>
              <a:buSzPct val="39285"/>
              <a:buFont typeface="Arial"/>
              <a:buNone/>
            </a:pPr>
            <a:r>
              <a:rPr lang="en-IN"/>
              <a:t>{</a:t>
            </a:r>
            <a:endParaRPr/>
          </a:p>
          <a:p>
            <a:pPr indent="0" lvl="0" marL="0" rtl="0" algn="l">
              <a:spcBef>
                <a:spcPts val="1000"/>
              </a:spcBef>
              <a:spcAft>
                <a:spcPts val="0"/>
              </a:spcAft>
              <a:buClr>
                <a:schemeClr val="dk1"/>
              </a:buClr>
              <a:buSzPct val="39285"/>
              <a:buFont typeface="Arial"/>
              <a:buNone/>
            </a:pPr>
            <a:r>
              <a:rPr lang="en-IN"/>
              <a:t>protected:</a:t>
            </a:r>
            <a:endParaRPr/>
          </a:p>
          <a:p>
            <a:pPr indent="0" lvl="0" marL="0" rtl="0" algn="l">
              <a:spcBef>
                <a:spcPts val="1000"/>
              </a:spcBef>
              <a:spcAft>
                <a:spcPts val="0"/>
              </a:spcAft>
              <a:buClr>
                <a:schemeClr val="dk1"/>
              </a:buClr>
              <a:buSzPct val="39285"/>
              <a:buFont typeface="Arial"/>
              <a:buNone/>
            </a:pPr>
            <a:r>
              <a:rPr lang="en-IN"/>
              <a:t>int y;</a:t>
            </a:r>
            <a:endParaRPr/>
          </a:p>
          <a:p>
            <a:pPr indent="0" lvl="0" marL="0" rtl="0" algn="l">
              <a:spcBef>
                <a:spcPts val="1000"/>
              </a:spcBef>
              <a:spcAft>
                <a:spcPts val="0"/>
              </a:spcAft>
              <a:buClr>
                <a:schemeClr val="dk1"/>
              </a:buClr>
              <a:buSzPct val="39285"/>
              <a:buFont typeface="Arial"/>
              <a:buNone/>
            </a:pPr>
            <a:r>
              <a:rPr lang="en-IN"/>
              <a:t>public:</a:t>
            </a:r>
            <a:endParaRPr/>
          </a:p>
          <a:p>
            <a:pPr indent="0" lvl="0" marL="0" rtl="0" algn="l">
              <a:spcBef>
                <a:spcPts val="1000"/>
              </a:spcBef>
              <a:spcAft>
                <a:spcPts val="0"/>
              </a:spcAft>
              <a:buClr>
                <a:schemeClr val="dk1"/>
              </a:buClr>
              <a:buSzPct val="39285"/>
              <a:buFont typeface="Arial"/>
              <a:buNone/>
            </a:pPr>
            <a:r>
              <a:rPr lang="en-IN"/>
              <a:t>void sety(int i)</a:t>
            </a:r>
            <a:endParaRPr/>
          </a:p>
          <a:p>
            <a:pPr indent="0" lvl="0" marL="0" rtl="0" algn="l">
              <a:spcBef>
                <a:spcPts val="1000"/>
              </a:spcBef>
              <a:spcAft>
                <a:spcPts val="0"/>
              </a:spcAft>
              <a:buClr>
                <a:schemeClr val="dk1"/>
              </a:buClr>
              <a:buSzPct val="39285"/>
              <a:buFont typeface="Arial"/>
              <a:buNone/>
            </a:pPr>
            <a:r>
              <a:rPr lang="en-IN"/>
              <a:t>{</a:t>
            </a:r>
            <a:endParaRPr/>
          </a:p>
          <a:p>
            <a:pPr indent="0" lvl="0" marL="0" rtl="0" algn="l">
              <a:spcBef>
                <a:spcPts val="1000"/>
              </a:spcBef>
              <a:spcAft>
                <a:spcPts val="0"/>
              </a:spcAft>
              <a:buClr>
                <a:schemeClr val="dk1"/>
              </a:buClr>
              <a:buSzPct val="39285"/>
              <a:buFont typeface="Arial"/>
              <a:buNone/>
            </a:pPr>
            <a:r>
              <a:rPr lang="en-IN"/>
              <a:t>y=i;</a:t>
            </a:r>
            <a:endParaRPr/>
          </a:p>
          <a:p>
            <a:pPr indent="0" lvl="0" marL="0" rtl="0" algn="l">
              <a:spcBef>
                <a:spcPts val="1000"/>
              </a:spcBef>
              <a:spcAft>
                <a:spcPts val="0"/>
              </a:spcAft>
              <a:buClr>
                <a:schemeClr val="dk1"/>
              </a:buClr>
              <a:buSzPct val="39285"/>
              <a:buFont typeface="Arial"/>
              <a:buNone/>
            </a:pPr>
            <a:r>
              <a:rPr lang="en-IN"/>
              <a:t>}</a:t>
            </a:r>
            <a:endParaRPr/>
          </a:p>
          <a:p>
            <a:pPr indent="0" lvl="0" marL="0" rtl="0" algn="l">
              <a:spcBef>
                <a:spcPts val="1000"/>
              </a:spcBef>
              <a:spcAft>
                <a:spcPts val="0"/>
              </a:spcAft>
              <a:buClr>
                <a:schemeClr val="dk1"/>
              </a:buClr>
              <a:buSzPct val="39285"/>
              <a:buFont typeface="Arial"/>
              <a:buNone/>
            </a:pPr>
            <a:r>
              <a:rPr lang="en-IN"/>
              <a:t>void gety()</a:t>
            </a:r>
            <a:endParaRPr/>
          </a:p>
          <a:p>
            <a:pPr indent="0" lvl="0" marL="0" rtl="0" algn="l">
              <a:spcBef>
                <a:spcPts val="1000"/>
              </a:spcBef>
              <a:spcAft>
                <a:spcPts val="0"/>
              </a:spcAft>
              <a:buClr>
                <a:schemeClr val="dk1"/>
              </a:buClr>
              <a:buSzPct val="39285"/>
              <a:buFont typeface="Arial"/>
              <a:buNone/>
            </a:pPr>
            <a:r>
              <a:rPr lang="en-IN"/>
              <a:t>{</a:t>
            </a:r>
            <a:endParaRPr/>
          </a:p>
          <a:p>
            <a:pPr indent="0" lvl="0" marL="0" rtl="0" algn="l">
              <a:spcBef>
                <a:spcPts val="1000"/>
              </a:spcBef>
              <a:spcAft>
                <a:spcPts val="0"/>
              </a:spcAft>
              <a:buClr>
                <a:schemeClr val="dk1"/>
              </a:buClr>
              <a:buSzPct val="39285"/>
              <a:buFont typeface="Arial"/>
              <a:buNone/>
            </a:pPr>
            <a:r>
              <a:rPr lang="en-IN"/>
              <a:t>cout&lt;&lt;"x="&lt;&lt;x&lt;&lt;endl&lt;&lt;"Y="&lt;&lt;y;</a:t>
            </a:r>
            <a:endParaRPr/>
          </a:p>
          <a:p>
            <a:pPr indent="0" lvl="0" marL="0" rtl="0" algn="l">
              <a:spcBef>
                <a:spcPts val="1000"/>
              </a:spcBef>
              <a:spcAft>
                <a:spcPts val="0"/>
              </a:spcAft>
              <a:buClr>
                <a:schemeClr val="dk1"/>
              </a:buClr>
              <a:buSzPct val="39285"/>
              <a:buFont typeface="Arial"/>
              <a:buNone/>
            </a:pPr>
            <a:r>
              <a:rPr lang="en-IN"/>
              <a:t>}</a:t>
            </a:r>
            <a:endParaRPr/>
          </a:p>
          <a:p>
            <a:pPr indent="0" lvl="0" marL="0" rtl="0" algn="l">
              <a:spcBef>
                <a:spcPts val="1000"/>
              </a:spcBef>
              <a:spcAft>
                <a:spcPts val="0"/>
              </a:spcAft>
              <a:buClr>
                <a:schemeClr val="dk1"/>
              </a:buClr>
              <a:buSzPct val="39285"/>
              <a:buFont typeface="Arial"/>
              <a:buNone/>
            </a:pPr>
            <a:r>
              <a:rPr lang="en-IN"/>
              <a:t>};</a:t>
            </a:r>
            <a:endParaRPr/>
          </a:p>
          <a:p>
            <a:pPr indent="0" lvl="0" marL="0" rtl="0" algn="l">
              <a:spcBef>
                <a:spcPts val="1000"/>
              </a:spcBef>
              <a:spcAft>
                <a:spcPts val="0"/>
              </a:spcAft>
              <a:buNone/>
            </a:pPr>
            <a:r>
              <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2" name="Shape 422"/>
        <p:cNvGrpSpPr/>
        <p:nvPr/>
      </p:nvGrpSpPr>
      <p:grpSpPr>
        <a:xfrm>
          <a:off x="0" y="0"/>
          <a:ext cx="0" cy="0"/>
          <a:chOff x="0" y="0"/>
          <a:chExt cx="0" cy="0"/>
        </a:xfrm>
      </p:grpSpPr>
      <p:sp>
        <p:nvSpPr>
          <p:cNvPr id="423" name="Google Shape;423;g2f5781f6c9e_0_6"/>
          <p:cNvSpPr txBox="1"/>
          <p:nvPr>
            <p:ph type="title"/>
          </p:nvPr>
        </p:nvSpPr>
        <p:spPr>
          <a:xfrm>
            <a:off x="838200" y="365125"/>
            <a:ext cx="10515600" cy="607200"/>
          </a:xfrm>
          <a:prstGeom prst="rect">
            <a:avLst/>
          </a:prstGeom>
        </p:spPr>
        <p:txBody>
          <a:bodyPr anchorCtr="0" anchor="ctr" bIns="45700" lIns="91425" spcFirstLastPara="1" rIns="91425" wrap="square" tIns="45700">
            <a:normAutofit fontScale="90000"/>
          </a:bodyPr>
          <a:lstStyle/>
          <a:p>
            <a:pPr indent="0" lvl="0" marL="0" rtl="0" algn="l">
              <a:spcBef>
                <a:spcPts val="0"/>
              </a:spcBef>
              <a:spcAft>
                <a:spcPts val="0"/>
              </a:spcAft>
              <a:buNone/>
            </a:pPr>
            <a:r>
              <a:t/>
            </a:r>
            <a:endParaRPr/>
          </a:p>
        </p:txBody>
      </p:sp>
      <p:sp>
        <p:nvSpPr>
          <p:cNvPr id="424" name="Google Shape;424;g2f5781f6c9e_0_6"/>
          <p:cNvSpPr txBox="1"/>
          <p:nvPr>
            <p:ph idx="1" type="body"/>
          </p:nvPr>
        </p:nvSpPr>
        <p:spPr>
          <a:xfrm>
            <a:off x="838200" y="1197975"/>
            <a:ext cx="5181600" cy="5208600"/>
          </a:xfrm>
          <a:prstGeom prst="rect">
            <a:avLst/>
          </a:prstGeom>
        </p:spPr>
        <p:txBody>
          <a:bodyPr anchorCtr="0" anchor="t" bIns="45700" lIns="91425" spcFirstLastPara="1" rIns="91425" wrap="square" tIns="45700">
            <a:normAutofit fontScale="62500" lnSpcReduction="20000"/>
          </a:bodyPr>
          <a:lstStyle/>
          <a:p>
            <a:pPr indent="0" lvl="0" marL="0" rtl="0" algn="l">
              <a:spcBef>
                <a:spcPts val="1000"/>
              </a:spcBef>
              <a:spcAft>
                <a:spcPts val="0"/>
              </a:spcAft>
              <a:buClr>
                <a:schemeClr val="dk1"/>
              </a:buClr>
              <a:buSzPct val="39285"/>
              <a:buFont typeface="Arial"/>
              <a:buNone/>
            </a:pPr>
            <a:r>
              <a:rPr lang="en-IN"/>
              <a:t>void main()</a:t>
            </a:r>
            <a:endParaRPr/>
          </a:p>
          <a:p>
            <a:pPr indent="0" lvl="0" marL="0" rtl="0" algn="l">
              <a:spcBef>
                <a:spcPts val="1000"/>
              </a:spcBef>
              <a:spcAft>
                <a:spcPts val="0"/>
              </a:spcAft>
              <a:buClr>
                <a:schemeClr val="dk1"/>
              </a:buClr>
              <a:buSzPct val="39285"/>
              <a:buFont typeface="Arial"/>
              <a:buNone/>
            </a:pPr>
            <a:r>
              <a:rPr lang="en-IN"/>
              <a:t>{</a:t>
            </a:r>
            <a:endParaRPr/>
          </a:p>
          <a:p>
            <a:pPr indent="0" lvl="0" marL="0" rtl="0" algn="l">
              <a:spcBef>
                <a:spcPts val="1000"/>
              </a:spcBef>
              <a:spcAft>
                <a:spcPts val="0"/>
              </a:spcAft>
              <a:buClr>
                <a:schemeClr val="dk1"/>
              </a:buClr>
              <a:buSzPct val="39285"/>
              <a:buFont typeface="Arial"/>
              <a:buNone/>
            </a:pPr>
            <a:r>
              <a:rPr lang="en-IN"/>
              <a:t>clrscr();</a:t>
            </a:r>
            <a:endParaRPr/>
          </a:p>
          <a:p>
            <a:pPr indent="0" lvl="0" marL="0" rtl="0" algn="l">
              <a:spcBef>
                <a:spcPts val="1000"/>
              </a:spcBef>
              <a:spcAft>
                <a:spcPts val="0"/>
              </a:spcAft>
              <a:buClr>
                <a:schemeClr val="dk1"/>
              </a:buClr>
              <a:buSzPct val="39285"/>
              <a:buFont typeface="Arial"/>
              <a:buNone/>
            </a:pPr>
            <a:r>
              <a:rPr lang="en-IN"/>
              <a:t>Base *p;</a:t>
            </a:r>
            <a:endParaRPr/>
          </a:p>
          <a:p>
            <a:pPr indent="0" lvl="0" marL="0" rtl="0" algn="l">
              <a:spcBef>
                <a:spcPts val="1000"/>
              </a:spcBef>
              <a:spcAft>
                <a:spcPts val="0"/>
              </a:spcAft>
              <a:buClr>
                <a:schemeClr val="dk1"/>
              </a:buClr>
              <a:buSzPct val="39285"/>
              <a:buFont typeface="Arial"/>
              <a:buNone/>
            </a:pPr>
            <a:r>
              <a:rPr lang="en-IN"/>
              <a:t>Base b;</a:t>
            </a:r>
            <a:endParaRPr/>
          </a:p>
          <a:p>
            <a:pPr indent="0" lvl="0" marL="0" rtl="0" algn="l">
              <a:spcBef>
                <a:spcPts val="1000"/>
              </a:spcBef>
              <a:spcAft>
                <a:spcPts val="0"/>
              </a:spcAft>
              <a:buClr>
                <a:schemeClr val="dk1"/>
              </a:buClr>
              <a:buSzPct val="39285"/>
              <a:buFont typeface="Arial"/>
              <a:buNone/>
            </a:pPr>
            <a:r>
              <a:rPr lang="en-IN"/>
              <a:t>Derived d;</a:t>
            </a:r>
            <a:endParaRPr/>
          </a:p>
          <a:p>
            <a:pPr indent="0" lvl="0" marL="0" rtl="0" algn="l">
              <a:spcBef>
                <a:spcPts val="1000"/>
              </a:spcBef>
              <a:spcAft>
                <a:spcPts val="0"/>
              </a:spcAft>
              <a:buClr>
                <a:schemeClr val="dk1"/>
              </a:buClr>
              <a:buSzPct val="39285"/>
              <a:buFont typeface="Arial"/>
              <a:buNone/>
            </a:pPr>
            <a:r>
              <a:rPr lang="en-IN"/>
              <a:t>p=&amp;b;</a:t>
            </a:r>
            <a:endParaRPr/>
          </a:p>
          <a:p>
            <a:pPr indent="0" lvl="0" marL="0" rtl="0" algn="l">
              <a:spcBef>
                <a:spcPts val="1000"/>
              </a:spcBef>
              <a:spcAft>
                <a:spcPts val="0"/>
              </a:spcAft>
              <a:buClr>
                <a:schemeClr val="dk1"/>
              </a:buClr>
              <a:buSzPct val="39285"/>
              <a:buFont typeface="Arial"/>
              <a:buNone/>
            </a:pPr>
            <a:r>
              <a:rPr lang="en-IN"/>
              <a:t>cout&lt;&lt;"Base Pointer ,Base Object"&lt;&lt;endl;</a:t>
            </a:r>
            <a:endParaRPr/>
          </a:p>
          <a:p>
            <a:pPr indent="0" lvl="0" marL="0" rtl="0" algn="l">
              <a:spcBef>
                <a:spcPts val="1000"/>
              </a:spcBef>
              <a:spcAft>
                <a:spcPts val="0"/>
              </a:spcAft>
              <a:buClr>
                <a:schemeClr val="dk1"/>
              </a:buClr>
              <a:buSzPct val="39285"/>
              <a:buFont typeface="Arial"/>
              <a:buNone/>
            </a:pPr>
            <a:r>
              <a:rPr lang="en-IN"/>
              <a:t>p-&gt;setx(10);</a:t>
            </a:r>
            <a:endParaRPr/>
          </a:p>
          <a:p>
            <a:pPr indent="0" lvl="0" marL="0" rtl="0" algn="l">
              <a:spcBef>
                <a:spcPts val="1000"/>
              </a:spcBef>
              <a:spcAft>
                <a:spcPts val="0"/>
              </a:spcAft>
              <a:buClr>
                <a:schemeClr val="dk1"/>
              </a:buClr>
              <a:buSzPct val="39285"/>
              <a:buFont typeface="Arial"/>
              <a:buNone/>
            </a:pPr>
            <a:r>
              <a:rPr lang="en-IN"/>
              <a:t>p-&gt;getx();</a:t>
            </a:r>
            <a:endParaRPr/>
          </a:p>
          <a:p>
            <a:pPr indent="0" lvl="0" marL="0" rtl="0" algn="l">
              <a:spcBef>
                <a:spcPts val="1000"/>
              </a:spcBef>
              <a:spcAft>
                <a:spcPts val="0"/>
              </a:spcAft>
              <a:buClr>
                <a:schemeClr val="dk1"/>
              </a:buClr>
              <a:buSzPct val="39285"/>
              <a:buFont typeface="Arial"/>
              <a:buNone/>
            </a:pPr>
            <a:r>
              <a:t/>
            </a:r>
            <a:endParaRPr/>
          </a:p>
          <a:p>
            <a:pPr indent="0" lvl="0" marL="0" rtl="0" algn="l">
              <a:spcBef>
                <a:spcPts val="1000"/>
              </a:spcBef>
              <a:spcAft>
                <a:spcPts val="0"/>
              </a:spcAft>
              <a:buClr>
                <a:schemeClr val="dk1"/>
              </a:buClr>
              <a:buSzPct val="39285"/>
              <a:buFont typeface="Arial"/>
              <a:buNone/>
            </a:pPr>
            <a:r>
              <a:rPr lang="en-IN"/>
              <a:t>cout&lt;&lt;"Base Pointer,derived object"&lt;&lt;endl;</a:t>
            </a:r>
            <a:endParaRPr/>
          </a:p>
          <a:p>
            <a:pPr indent="0" lvl="0" marL="0" rtl="0" algn="l">
              <a:spcBef>
                <a:spcPts val="1000"/>
              </a:spcBef>
              <a:spcAft>
                <a:spcPts val="0"/>
              </a:spcAft>
              <a:buClr>
                <a:schemeClr val="dk1"/>
              </a:buClr>
              <a:buSzPct val="39285"/>
              <a:buFont typeface="Arial"/>
              <a:buNone/>
            </a:pPr>
            <a:r>
              <a:rPr lang="en-IN"/>
              <a:t>p=&amp;d;</a:t>
            </a:r>
            <a:endParaRPr/>
          </a:p>
          <a:p>
            <a:pPr indent="0" lvl="0" marL="0" rtl="0" algn="l">
              <a:spcBef>
                <a:spcPts val="1000"/>
              </a:spcBef>
              <a:spcAft>
                <a:spcPts val="0"/>
              </a:spcAft>
              <a:buClr>
                <a:schemeClr val="dk1"/>
              </a:buClr>
              <a:buSzPct val="39285"/>
              <a:buFont typeface="Arial"/>
              <a:buNone/>
            </a:pPr>
            <a:r>
              <a:rPr lang="en-IN"/>
              <a:t>p-&gt;setx(99);</a:t>
            </a:r>
            <a:endParaRPr/>
          </a:p>
          <a:p>
            <a:pPr indent="0" lvl="0" marL="0" rtl="0" algn="l">
              <a:spcBef>
                <a:spcPts val="1000"/>
              </a:spcBef>
              <a:spcAft>
                <a:spcPts val="0"/>
              </a:spcAft>
              <a:buClr>
                <a:schemeClr val="dk1"/>
              </a:buClr>
              <a:buSzPct val="39285"/>
              <a:buFont typeface="Arial"/>
              <a:buNone/>
            </a:pPr>
            <a:r>
              <a:rPr lang="en-IN"/>
              <a:t>p-&gt;getx();</a:t>
            </a:r>
            <a:endParaRPr/>
          </a:p>
          <a:p>
            <a:pPr indent="0" lvl="0" marL="0" rtl="0" algn="l">
              <a:spcBef>
                <a:spcPts val="1000"/>
              </a:spcBef>
              <a:spcAft>
                <a:spcPts val="0"/>
              </a:spcAft>
              <a:buNone/>
            </a:pPr>
            <a:r>
              <a:t/>
            </a:r>
            <a:endParaRPr/>
          </a:p>
        </p:txBody>
      </p:sp>
      <p:sp>
        <p:nvSpPr>
          <p:cNvPr id="425" name="Google Shape;425;g2f5781f6c9e_0_6"/>
          <p:cNvSpPr txBox="1"/>
          <p:nvPr>
            <p:ph idx="2" type="body"/>
          </p:nvPr>
        </p:nvSpPr>
        <p:spPr>
          <a:xfrm>
            <a:off x="6172200" y="1198025"/>
            <a:ext cx="5181600" cy="5364900"/>
          </a:xfrm>
          <a:prstGeom prst="rect">
            <a:avLst/>
          </a:prstGeom>
        </p:spPr>
        <p:txBody>
          <a:bodyPr anchorCtr="0" anchor="t" bIns="45700" lIns="91425" spcFirstLastPara="1" rIns="91425" wrap="square" tIns="45700">
            <a:normAutofit fontScale="55000" lnSpcReduction="20000"/>
          </a:bodyPr>
          <a:lstStyle/>
          <a:p>
            <a:pPr indent="0" lvl="0" marL="0" rtl="0" algn="l">
              <a:spcBef>
                <a:spcPts val="1000"/>
              </a:spcBef>
              <a:spcAft>
                <a:spcPts val="0"/>
              </a:spcAft>
              <a:buClr>
                <a:schemeClr val="dk1"/>
              </a:buClr>
              <a:buSzPct val="39285"/>
              <a:buFont typeface="Arial"/>
              <a:buNone/>
            </a:pPr>
            <a:r>
              <a:rPr lang="en-IN"/>
              <a:t>//p-&gt;sety(88);  //sety is not a member of Base</a:t>
            </a:r>
            <a:endParaRPr/>
          </a:p>
          <a:p>
            <a:pPr indent="0" lvl="0" marL="0" rtl="0" algn="l">
              <a:spcBef>
                <a:spcPts val="1000"/>
              </a:spcBef>
              <a:spcAft>
                <a:spcPts val="0"/>
              </a:spcAft>
              <a:buClr>
                <a:schemeClr val="dk1"/>
              </a:buClr>
              <a:buSzPct val="39285"/>
              <a:buFont typeface="Arial"/>
              <a:buNone/>
            </a:pPr>
            <a:r>
              <a:rPr lang="en-IN"/>
              <a:t>//p-&gt;gety(); //gety is not a member of Base</a:t>
            </a:r>
            <a:endParaRPr/>
          </a:p>
          <a:p>
            <a:pPr indent="0" lvl="0" marL="0" rtl="0" algn="l">
              <a:spcBef>
                <a:spcPts val="1000"/>
              </a:spcBef>
              <a:spcAft>
                <a:spcPts val="0"/>
              </a:spcAft>
              <a:buClr>
                <a:schemeClr val="dk1"/>
              </a:buClr>
              <a:buSzPct val="39285"/>
              <a:buFont typeface="Arial"/>
              <a:buNone/>
            </a:pPr>
            <a:r>
              <a:rPr lang="en-IN"/>
              <a:t>cout&lt;&lt;"casting"&lt;&lt;endl;</a:t>
            </a:r>
            <a:endParaRPr/>
          </a:p>
          <a:p>
            <a:pPr indent="0" lvl="0" marL="0" rtl="0" algn="l">
              <a:spcBef>
                <a:spcPts val="1000"/>
              </a:spcBef>
              <a:spcAft>
                <a:spcPts val="0"/>
              </a:spcAft>
              <a:buClr>
                <a:schemeClr val="dk1"/>
              </a:buClr>
              <a:buSzPct val="39285"/>
              <a:buFont typeface="Arial"/>
              <a:buNone/>
            </a:pPr>
            <a:r>
              <a:rPr lang="en-IN"/>
              <a:t>((Derived*)p)-&gt;sety(88);</a:t>
            </a:r>
            <a:endParaRPr/>
          </a:p>
          <a:p>
            <a:pPr indent="0" lvl="0" marL="0" rtl="0" algn="l">
              <a:spcBef>
                <a:spcPts val="1000"/>
              </a:spcBef>
              <a:spcAft>
                <a:spcPts val="0"/>
              </a:spcAft>
              <a:buClr>
                <a:schemeClr val="dk1"/>
              </a:buClr>
              <a:buSzPct val="39285"/>
              <a:buFont typeface="Arial"/>
              <a:buNone/>
            </a:pPr>
            <a:r>
              <a:rPr lang="en-IN"/>
              <a:t>((Derived*)p)-&gt;gety();</a:t>
            </a:r>
            <a:endParaRPr/>
          </a:p>
          <a:p>
            <a:pPr indent="0" lvl="0" marL="0" rtl="0" algn="l">
              <a:spcBef>
                <a:spcPts val="1000"/>
              </a:spcBef>
              <a:spcAft>
                <a:spcPts val="0"/>
              </a:spcAft>
              <a:buClr>
                <a:schemeClr val="dk1"/>
              </a:buClr>
              <a:buSzPct val="39285"/>
              <a:buFont typeface="Arial"/>
              <a:buNone/>
            </a:pPr>
            <a:r>
              <a:t/>
            </a:r>
            <a:endParaRPr/>
          </a:p>
          <a:p>
            <a:pPr indent="0" lvl="0" marL="0" rtl="0" algn="l">
              <a:spcBef>
                <a:spcPts val="1000"/>
              </a:spcBef>
              <a:spcAft>
                <a:spcPts val="0"/>
              </a:spcAft>
              <a:buClr>
                <a:schemeClr val="dk1"/>
              </a:buClr>
              <a:buSzPct val="39285"/>
              <a:buFont typeface="Arial"/>
              <a:buNone/>
            </a:pPr>
            <a:r>
              <a:rPr lang="en-IN"/>
              <a:t>getch();</a:t>
            </a:r>
            <a:endParaRPr/>
          </a:p>
          <a:p>
            <a:pPr indent="0" lvl="0" marL="0" rtl="0" algn="l">
              <a:spcBef>
                <a:spcPts val="1000"/>
              </a:spcBef>
              <a:spcAft>
                <a:spcPts val="0"/>
              </a:spcAft>
              <a:buClr>
                <a:schemeClr val="dk1"/>
              </a:buClr>
              <a:buSzPct val="39285"/>
              <a:buFont typeface="Arial"/>
              <a:buNone/>
            </a:pPr>
            <a:r>
              <a:rPr lang="en-IN"/>
              <a:t>}</a:t>
            </a:r>
            <a:endParaRPr/>
          </a:p>
          <a:p>
            <a:pPr indent="0" lvl="0" marL="0" rtl="0" algn="l">
              <a:spcBef>
                <a:spcPts val="1000"/>
              </a:spcBef>
              <a:spcAft>
                <a:spcPts val="0"/>
              </a:spcAft>
              <a:buClr>
                <a:schemeClr val="dk1"/>
              </a:buClr>
              <a:buSzPct val="39285"/>
              <a:buFont typeface="Arial"/>
              <a:buNone/>
            </a:pPr>
            <a:r>
              <a:rPr lang="en-IN"/>
              <a:t>/* Output:</a:t>
            </a:r>
            <a:endParaRPr/>
          </a:p>
          <a:p>
            <a:pPr indent="0" lvl="0" marL="0" rtl="0" algn="l">
              <a:spcBef>
                <a:spcPts val="1000"/>
              </a:spcBef>
              <a:spcAft>
                <a:spcPts val="0"/>
              </a:spcAft>
              <a:buClr>
                <a:schemeClr val="dk1"/>
              </a:buClr>
              <a:buSzPct val="39285"/>
              <a:buFont typeface="Arial"/>
              <a:buNone/>
            </a:pPr>
            <a:r>
              <a:rPr lang="en-IN"/>
              <a:t>Base Pointer ,Base Object</a:t>
            </a:r>
            <a:endParaRPr/>
          </a:p>
          <a:p>
            <a:pPr indent="0" lvl="0" marL="0" rtl="0" algn="l">
              <a:spcBef>
                <a:spcPts val="1000"/>
              </a:spcBef>
              <a:spcAft>
                <a:spcPts val="0"/>
              </a:spcAft>
              <a:buClr>
                <a:schemeClr val="dk1"/>
              </a:buClr>
              <a:buSzPct val="39285"/>
              <a:buFont typeface="Arial"/>
              <a:buNone/>
            </a:pPr>
            <a:r>
              <a:rPr lang="en-IN"/>
              <a:t>x=10                                                                            </a:t>
            </a:r>
            <a:endParaRPr/>
          </a:p>
          <a:p>
            <a:pPr indent="0" lvl="0" marL="0" rtl="0" algn="l">
              <a:spcBef>
                <a:spcPts val="1000"/>
              </a:spcBef>
              <a:spcAft>
                <a:spcPts val="0"/>
              </a:spcAft>
              <a:buClr>
                <a:schemeClr val="dk1"/>
              </a:buClr>
              <a:buSzPct val="39285"/>
              <a:buFont typeface="Arial"/>
              <a:buNone/>
            </a:pPr>
            <a:r>
              <a:rPr lang="en-IN"/>
              <a:t>Base Pointer,derived object                                                     </a:t>
            </a:r>
            <a:endParaRPr/>
          </a:p>
          <a:p>
            <a:pPr indent="0" lvl="0" marL="0" rtl="0" algn="l">
              <a:spcBef>
                <a:spcPts val="1000"/>
              </a:spcBef>
              <a:spcAft>
                <a:spcPts val="0"/>
              </a:spcAft>
              <a:buClr>
                <a:schemeClr val="dk1"/>
              </a:buClr>
              <a:buSzPct val="39285"/>
              <a:buFont typeface="Arial"/>
              <a:buNone/>
            </a:pPr>
            <a:r>
              <a:rPr lang="en-IN"/>
              <a:t>x=99                                                                            </a:t>
            </a:r>
            <a:endParaRPr/>
          </a:p>
          <a:p>
            <a:pPr indent="0" lvl="0" marL="0" rtl="0" algn="l">
              <a:spcBef>
                <a:spcPts val="1000"/>
              </a:spcBef>
              <a:spcAft>
                <a:spcPts val="0"/>
              </a:spcAft>
              <a:buClr>
                <a:schemeClr val="dk1"/>
              </a:buClr>
              <a:buSzPct val="39285"/>
              <a:buFont typeface="Arial"/>
              <a:buNone/>
            </a:pPr>
            <a:r>
              <a:rPr lang="en-IN"/>
              <a:t>casting                                                                         </a:t>
            </a:r>
            <a:endParaRPr/>
          </a:p>
          <a:p>
            <a:pPr indent="0" lvl="0" marL="0" rtl="0" algn="l">
              <a:spcBef>
                <a:spcPts val="1000"/>
              </a:spcBef>
              <a:spcAft>
                <a:spcPts val="0"/>
              </a:spcAft>
              <a:buClr>
                <a:schemeClr val="dk1"/>
              </a:buClr>
              <a:buSzPct val="39285"/>
              <a:buFont typeface="Arial"/>
              <a:buNone/>
            </a:pPr>
            <a:r>
              <a:rPr lang="en-IN"/>
              <a:t>x=99                                                                            </a:t>
            </a:r>
            <a:endParaRPr/>
          </a:p>
          <a:p>
            <a:pPr indent="0" lvl="0" marL="0" rtl="0" algn="l">
              <a:spcBef>
                <a:spcPts val="1000"/>
              </a:spcBef>
              <a:spcAft>
                <a:spcPts val="0"/>
              </a:spcAft>
              <a:buClr>
                <a:schemeClr val="dk1"/>
              </a:buClr>
              <a:buSzPct val="39285"/>
              <a:buFont typeface="Arial"/>
              <a:buNone/>
            </a:pPr>
            <a:r>
              <a:rPr lang="en-IN"/>
              <a:t>Y=88                                                                            </a:t>
            </a:r>
            <a:endParaRPr/>
          </a:p>
          <a:p>
            <a:pPr indent="0" lvl="0" marL="0" rtl="0" algn="l">
              <a:spcBef>
                <a:spcPts val="1000"/>
              </a:spcBef>
              <a:spcAft>
                <a:spcPts val="0"/>
              </a:spcAft>
              <a:buClr>
                <a:schemeClr val="dk1"/>
              </a:buClr>
              <a:buSzPct val="39285"/>
              <a:buFont typeface="Arial"/>
              <a:buNone/>
            </a:pPr>
            <a:r>
              <a:rPr lang="en-IN"/>
              <a:t>*/</a:t>
            </a:r>
            <a:endParaRPr/>
          </a:p>
          <a:p>
            <a:pPr indent="0" lvl="0" marL="0" rtl="0" algn="l">
              <a:spcBef>
                <a:spcPts val="1000"/>
              </a:spcBef>
              <a:spcAft>
                <a:spcPts val="0"/>
              </a:spcAft>
              <a:buNone/>
            </a:pPr>
            <a:r>
              <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9" name="Shape 429"/>
        <p:cNvGrpSpPr/>
        <p:nvPr/>
      </p:nvGrpSpPr>
      <p:grpSpPr>
        <a:xfrm>
          <a:off x="0" y="0"/>
          <a:ext cx="0" cy="0"/>
          <a:chOff x="0" y="0"/>
          <a:chExt cx="0" cy="0"/>
        </a:xfrm>
      </p:grpSpPr>
      <p:sp>
        <p:nvSpPr>
          <p:cNvPr id="430" name="Google Shape;430;p8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Times New Roman"/>
              <a:buNone/>
            </a:pPr>
            <a:r>
              <a:rPr b="1" lang="en-IN">
                <a:latin typeface="Times New Roman"/>
                <a:ea typeface="Times New Roman"/>
                <a:cs typeface="Times New Roman"/>
                <a:sym typeface="Times New Roman"/>
              </a:rPr>
              <a:t>Polymorphism in c++:</a:t>
            </a:r>
            <a:endParaRPr b="1">
              <a:latin typeface="Times New Roman"/>
              <a:ea typeface="Times New Roman"/>
              <a:cs typeface="Times New Roman"/>
              <a:sym typeface="Times New Roman"/>
            </a:endParaRPr>
          </a:p>
        </p:txBody>
      </p:sp>
      <p:sp>
        <p:nvSpPr>
          <p:cNvPr id="431" name="Google Shape;431;p8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b="1" lang="en-IN"/>
              <a:t>Introduction to polymorphism:</a:t>
            </a:r>
            <a:endParaRPr/>
          </a:p>
          <a:p>
            <a:pPr indent="-228600" lvl="0" marL="228600" rtl="0" algn="l">
              <a:lnSpc>
                <a:spcPct val="90000"/>
              </a:lnSpc>
              <a:spcBef>
                <a:spcPts val="1000"/>
              </a:spcBef>
              <a:spcAft>
                <a:spcPts val="0"/>
              </a:spcAft>
              <a:buClr>
                <a:schemeClr val="dk1"/>
              </a:buClr>
              <a:buSzPts val="2800"/>
              <a:buChar char="•"/>
            </a:pPr>
            <a:r>
              <a:rPr lang="en-IN"/>
              <a:t>The word </a:t>
            </a:r>
            <a:r>
              <a:rPr b="1" lang="en-IN"/>
              <a:t>polymorphism</a:t>
            </a:r>
            <a:r>
              <a:rPr lang="en-IN"/>
              <a:t> means having many forms. Typically, polymorphism occurs when there is a hierarchy of classes and they are related by inheritance.</a:t>
            </a:r>
            <a:endParaRPr/>
          </a:p>
          <a:p>
            <a:pPr indent="-228600" lvl="0" marL="228600" rtl="0" algn="l">
              <a:lnSpc>
                <a:spcPct val="90000"/>
              </a:lnSpc>
              <a:spcBef>
                <a:spcPts val="1000"/>
              </a:spcBef>
              <a:spcAft>
                <a:spcPts val="0"/>
              </a:spcAft>
              <a:buClr>
                <a:schemeClr val="dk1"/>
              </a:buClr>
              <a:buSzPts val="2800"/>
              <a:buChar char="•"/>
            </a:pPr>
            <a:r>
              <a:rPr lang="en-IN"/>
              <a:t>C++ polymorphism means that a call to a member function will cause a different function to be executed depending on the type of object that invokes the function.</a:t>
            </a:r>
            <a:endParaRPr/>
          </a:p>
          <a:p>
            <a:pPr indent="-228600" lvl="0" marL="228600" rtl="0" algn="l">
              <a:lnSpc>
                <a:spcPct val="90000"/>
              </a:lnSpc>
              <a:spcBef>
                <a:spcPts val="1000"/>
              </a:spcBef>
              <a:spcAft>
                <a:spcPts val="0"/>
              </a:spcAft>
              <a:buClr>
                <a:schemeClr val="dk1"/>
              </a:buClr>
              <a:buSzPts val="2800"/>
              <a:buChar char="•"/>
            </a:pPr>
            <a:r>
              <a:rPr lang="en-IN"/>
              <a:t>In programming languages, </a:t>
            </a:r>
            <a:r>
              <a:rPr i="1" lang="en-IN"/>
              <a:t>polymorphism</a:t>
            </a:r>
            <a:r>
              <a:rPr lang="en-IN"/>
              <a:t> means that some code or operations or objects behave differently in different contexts.</a:t>
            </a:r>
            <a:endParaRPr/>
          </a:p>
          <a:p>
            <a:pPr indent="0" lvl="0" marL="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5" name="Shape 435"/>
        <p:cNvGrpSpPr/>
        <p:nvPr/>
      </p:nvGrpSpPr>
      <p:grpSpPr>
        <a:xfrm>
          <a:off x="0" y="0"/>
          <a:ext cx="0" cy="0"/>
          <a:chOff x="0" y="0"/>
          <a:chExt cx="0" cy="0"/>
        </a:xfrm>
      </p:grpSpPr>
      <p:sp>
        <p:nvSpPr>
          <p:cNvPr id="436" name="Google Shape;436;p85"/>
          <p:cNvSpPr txBox="1"/>
          <p:nvPr>
            <p:ph type="title"/>
          </p:nvPr>
        </p:nvSpPr>
        <p:spPr>
          <a:xfrm>
            <a:off x="838200" y="365125"/>
            <a:ext cx="10515600" cy="831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2520"/>
              <a:buFont typeface="Arial"/>
              <a:buNone/>
            </a:pPr>
            <a:r>
              <a:rPr b="1" lang="en-IN" sz="3120"/>
              <a:t>Polymorphism in C++</a:t>
            </a:r>
            <a:endParaRPr b="1" sz="4560"/>
          </a:p>
        </p:txBody>
      </p:sp>
      <p:sp>
        <p:nvSpPr>
          <p:cNvPr id="437" name="Google Shape;437;p85"/>
          <p:cNvSpPr txBox="1"/>
          <p:nvPr>
            <p:ph idx="1" type="body"/>
          </p:nvPr>
        </p:nvSpPr>
        <p:spPr>
          <a:xfrm>
            <a:off x="838200" y="1109272"/>
            <a:ext cx="10515600" cy="5067691"/>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n-IN"/>
              <a:t>The word polymorphism means having many forms. In simple words, we can define polymorphism as the ability of a message to be displayed in more than one form. A real-life example of polymorphism, a person at the same time can have different characteristics. Like a man at the same time is a father, a husband, an employee. So the same person posses different behavior in different situations. This is called polymorphism. Polymorphism is considered as one of the important features of Object Oriented Programming.</a:t>
            </a:r>
            <a:endParaRPr/>
          </a:p>
          <a:p>
            <a:pPr indent="0" lvl="0" marL="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1" name="Shape 441"/>
        <p:cNvGrpSpPr/>
        <p:nvPr/>
      </p:nvGrpSpPr>
      <p:grpSpPr>
        <a:xfrm>
          <a:off x="0" y="0"/>
          <a:ext cx="0" cy="0"/>
          <a:chOff x="0" y="0"/>
          <a:chExt cx="0" cy="0"/>
        </a:xfrm>
      </p:grpSpPr>
      <p:sp>
        <p:nvSpPr>
          <p:cNvPr id="442" name="Google Shape;442;p86"/>
          <p:cNvSpPr txBox="1"/>
          <p:nvPr>
            <p:ph type="title"/>
          </p:nvPr>
        </p:nvSpPr>
        <p:spPr>
          <a:xfrm>
            <a:off x="838200" y="365126"/>
            <a:ext cx="10515600" cy="414364"/>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t/>
            </a:r>
            <a:endParaRPr/>
          </a:p>
        </p:txBody>
      </p:sp>
      <p:sp>
        <p:nvSpPr>
          <p:cNvPr id="443" name="Google Shape;443;p86"/>
          <p:cNvSpPr txBox="1"/>
          <p:nvPr>
            <p:ph idx="1" type="body"/>
          </p:nvPr>
        </p:nvSpPr>
        <p:spPr>
          <a:xfrm>
            <a:off x="838200" y="1064302"/>
            <a:ext cx="10515600" cy="511266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b="1" lang="en-IN"/>
              <a:t>In C++ polymorphism is mainly divided into two types:</a:t>
            </a:r>
            <a:endParaRPr/>
          </a:p>
          <a:p>
            <a:pPr indent="-228600" lvl="0" marL="228600" rtl="0" algn="l">
              <a:lnSpc>
                <a:spcPct val="90000"/>
              </a:lnSpc>
              <a:spcBef>
                <a:spcPts val="1000"/>
              </a:spcBef>
              <a:spcAft>
                <a:spcPts val="0"/>
              </a:spcAft>
              <a:buClr>
                <a:schemeClr val="dk1"/>
              </a:buClr>
              <a:buSzPts val="2800"/>
              <a:buChar char="•"/>
            </a:pPr>
            <a:r>
              <a:rPr lang="en-IN"/>
              <a:t>Compile time Polymorphism</a:t>
            </a:r>
            <a:endParaRPr/>
          </a:p>
          <a:p>
            <a:pPr indent="-228600" lvl="0" marL="228600" rtl="0" algn="l">
              <a:lnSpc>
                <a:spcPct val="90000"/>
              </a:lnSpc>
              <a:spcBef>
                <a:spcPts val="1000"/>
              </a:spcBef>
              <a:spcAft>
                <a:spcPts val="0"/>
              </a:spcAft>
              <a:buClr>
                <a:schemeClr val="dk1"/>
              </a:buClr>
              <a:buSzPts val="2800"/>
              <a:buChar char="•"/>
            </a:pPr>
            <a:r>
              <a:rPr lang="en-IN"/>
              <a:t>Runtime Polymorphism</a:t>
            </a:r>
            <a:endParaRPr/>
          </a:p>
          <a:p>
            <a:pPr indent="0" lvl="0" marL="0" rtl="0" algn="l">
              <a:lnSpc>
                <a:spcPct val="90000"/>
              </a:lnSpc>
              <a:spcBef>
                <a:spcPts val="1000"/>
              </a:spcBef>
              <a:spcAft>
                <a:spcPts val="0"/>
              </a:spcAft>
              <a:buClr>
                <a:schemeClr val="dk1"/>
              </a:buClr>
              <a:buSzPts val="2800"/>
              <a:buNone/>
            </a:pPr>
            <a:r>
              <a:t/>
            </a:r>
            <a:endParaRPr/>
          </a:p>
        </p:txBody>
      </p:sp>
      <p:pic>
        <p:nvPicPr>
          <p:cNvPr id="444" name="Google Shape;444;p86"/>
          <p:cNvPicPr preferRelativeResize="0"/>
          <p:nvPr/>
        </p:nvPicPr>
        <p:blipFill>
          <a:blip r:embed="rId3">
            <a:alphaModFix/>
          </a:blip>
          <a:stretch>
            <a:fillRect/>
          </a:stretch>
        </p:blipFill>
        <p:spPr>
          <a:xfrm>
            <a:off x="1071550" y="1660925"/>
            <a:ext cx="9269024" cy="4875600"/>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8" name="Shape 448"/>
        <p:cNvGrpSpPr/>
        <p:nvPr/>
      </p:nvGrpSpPr>
      <p:grpSpPr>
        <a:xfrm>
          <a:off x="0" y="0"/>
          <a:ext cx="0" cy="0"/>
          <a:chOff x="0" y="0"/>
          <a:chExt cx="0" cy="0"/>
        </a:xfrm>
      </p:grpSpPr>
      <p:sp>
        <p:nvSpPr>
          <p:cNvPr id="449" name="Google Shape;449;p87"/>
          <p:cNvSpPr txBox="1"/>
          <p:nvPr>
            <p:ph type="title"/>
          </p:nvPr>
        </p:nvSpPr>
        <p:spPr>
          <a:xfrm>
            <a:off x="838200" y="365126"/>
            <a:ext cx="10515600" cy="489314"/>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t/>
            </a:r>
            <a:endParaRPr/>
          </a:p>
        </p:txBody>
      </p:sp>
      <p:sp>
        <p:nvSpPr>
          <p:cNvPr id="450" name="Google Shape;450;p87"/>
          <p:cNvSpPr txBox="1"/>
          <p:nvPr>
            <p:ph idx="1" type="body"/>
          </p:nvPr>
        </p:nvSpPr>
        <p:spPr>
          <a:xfrm>
            <a:off x="838200" y="1139252"/>
            <a:ext cx="10515600" cy="5037711"/>
          </a:xfrm>
          <a:prstGeom prst="rect">
            <a:avLst/>
          </a:prstGeom>
          <a:noFill/>
          <a:ln>
            <a:noFill/>
          </a:ln>
        </p:spPr>
        <p:txBody>
          <a:bodyPr anchorCtr="0" anchor="t" bIns="45700" lIns="91425" spcFirstLastPara="1" rIns="91425" wrap="square" tIns="45700">
            <a:normAutofit lnSpcReduction="10000"/>
          </a:bodyPr>
          <a:lstStyle/>
          <a:p>
            <a:pPr indent="0" lvl="0" marL="0" rtl="0" algn="l">
              <a:lnSpc>
                <a:spcPct val="90000"/>
              </a:lnSpc>
              <a:spcBef>
                <a:spcPts val="0"/>
              </a:spcBef>
              <a:spcAft>
                <a:spcPts val="0"/>
              </a:spcAft>
              <a:buClr>
                <a:schemeClr val="dk1"/>
              </a:buClr>
              <a:buSzPts val="2800"/>
              <a:buNone/>
            </a:pPr>
            <a:r>
              <a:rPr b="1" lang="en-IN"/>
              <a:t>Compile time polymorphism</a:t>
            </a:r>
            <a:r>
              <a:rPr lang="en-IN"/>
              <a:t>: </a:t>
            </a:r>
            <a:endParaRPr/>
          </a:p>
          <a:p>
            <a:pPr indent="0" lvl="0" marL="0" rtl="0" algn="l">
              <a:lnSpc>
                <a:spcPct val="90000"/>
              </a:lnSpc>
              <a:spcBef>
                <a:spcPts val="1000"/>
              </a:spcBef>
              <a:spcAft>
                <a:spcPts val="0"/>
              </a:spcAft>
              <a:buClr>
                <a:schemeClr val="dk1"/>
              </a:buClr>
              <a:buSzPts val="2800"/>
              <a:buNone/>
            </a:pPr>
            <a:r>
              <a:rPr lang="en-IN"/>
              <a:t>This type of polymorphism is achieved by function overloading or operator overloading.</a:t>
            </a:r>
            <a:endParaRPr/>
          </a:p>
          <a:p>
            <a:pPr indent="0" lvl="0" marL="0" rtl="0" algn="l">
              <a:lnSpc>
                <a:spcPct val="90000"/>
              </a:lnSpc>
              <a:spcBef>
                <a:spcPts val="1000"/>
              </a:spcBef>
              <a:spcAft>
                <a:spcPts val="0"/>
              </a:spcAft>
              <a:buClr>
                <a:schemeClr val="dk1"/>
              </a:buClr>
              <a:buSzPts val="2800"/>
              <a:buNone/>
            </a:pPr>
            <a:r>
              <a:rPr lang="en-IN"/>
              <a:t>Information is known to the compiler at compile time and therefore compiler is able to select  the appropriate function for a particular call at compile time itself. This is called early binding or static binding or static linking. Also known as compile time polymorphism.</a:t>
            </a:r>
            <a:endParaRPr/>
          </a:p>
          <a:p>
            <a:pPr indent="0" lvl="0" marL="0" rtl="0" algn="l">
              <a:lnSpc>
                <a:spcPct val="90000"/>
              </a:lnSpc>
              <a:spcBef>
                <a:spcPts val="1000"/>
              </a:spcBef>
              <a:spcAft>
                <a:spcPts val="0"/>
              </a:spcAft>
              <a:buClr>
                <a:schemeClr val="dk1"/>
              </a:buClr>
              <a:buSzPts val="2800"/>
              <a:buNone/>
            </a:pPr>
            <a:r>
              <a:t/>
            </a:r>
            <a:endParaRPr/>
          </a:p>
          <a:p>
            <a:pPr indent="0" lvl="0" marL="0" rtl="0" algn="l">
              <a:lnSpc>
                <a:spcPct val="90000"/>
              </a:lnSpc>
              <a:spcBef>
                <a:spcPts val="1000"/>
              </a:spcBef>
              <a:spcAft>
                <a:spcPts val="0"/>
              </a:spcAft>
              <a:buClr>
                <a:schemeClr val="dk1"/>
              </a:buClr>
              <a:buSzPts val="2800"/>
              <a:buNone/>
            </a:pPr>
            <a:r>
              <a:rPr b="1" lang="en-IN">
                <a:uFill>
                  <a:noFill/>
                </a:uFill>
                <a:hlinkClick r:id="rId3"/>
              </a:rPr>
              <a:t>Function Overloading</a:t>
            </a:r>
            <a:r>
              <a:rPr b="1" lang="en-IN"/>
              <a:t>:</a:t>
            </a:r>
            <a:r>
              <a:rPr lang="en-IN"/>
              <a:t> </a:t>
            </a:r>
            <a:r>
              <a:rPr lang="en-IN"/>
              <a:t>When there are multiple functions with same name but different parameters then these functions are said to be </a:t>
            </a:r>
            <a:r>
              <a:rPr b="1" lang="en-IN"/>
              <a:t>overloaded</a:t>
            </a:r>
            <a:r>
              <a:rPr lang="en-IN"/>
              <a:t>. Functions can be overloaded by </a:t>
            </a:r>
            <a:r>
              <a:rPr b="1" lang="en-IN"/>
              <a:t>change in number of arguments</a:t>
            </a:r>
            <a:r>
              <a:rPr lang="en-IN"/>
              <a:t> or/and </a:t>
            </a:r>
            <a:r>
              <a:rPr b="1" lang="en-IN"/>
              <a:t>change in type of arguments</a:t>
            </a:r>
            <a:r>
              <a:rPr lang="en-IN"/>
              <a:t>.</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4" name="Shape 454"/>
        <p:cNvGrpSpPr/>
        <p:nvPr/>
      </p:nvGrpSpPr>
      <p:grpSpPr>
        <a:xfrm>
          <a:off x="0" y="0"/>
          <a:ext cx="0" cy="0"/>
          <a:chOff x="0" y="0"/>
          <a:chExt cx="0" cy="0"/>
        </a:xfrm>
      </p:grpSpPr>
      <p:sp>
        <p:nvSpPr>
          <p:cNvPr id="455" name="Google Shape;455;g2f20cba71a2_0_38"/>
          <p:cNvSpPr txBox="1"/>
          <p:nvPr>
            <p:ph type="title"/>
          </p:nvPr>
        </p:nvSpPr>
        <p:spPr>
          <a:xfrm>
            <a:off x="838200" y="365125"/>
            <a:ext cx="10515600" cy="510000"/>
          </a:xfrm>
          <a:prstGeom prst="rect">
            <a:avLst/>
          </a:prstGeom>
        </p:spPr>
        <p:txBody>
          <a:bodyPr anchorCtr="0" anchor="ctr" bIns="45700" lIns="91425" spcFirstLastPara="1" rIns="91425" wrap="square" tIns="45700">
            <a:normAutofit fontScale="90000"/>
          </a:bodyPr>
          <a:lstStyle/>
          <a:p>
            <a:pPr indent="0" lvl="0" marL="0" rtl="0" algn="l">
              <a:spcBef>
                <a:spcPts val="0"/>
              </a:spcBef>
              <a:spcAft>
                <a:spcPts val="0"/>
              </a:spcAft>
              <a:buNone/>
            </a:pPr>
            <a:r>
              <a:t/>
            </a:r>
            <a:endParaRPr/>
          </a:p>
        </p:txBody>
      </p:sp>
      <p:sp>
        <p:nvSpPr>
          <p:cNvPr id="456" name="Google Shape;456;g2f20cba71a2_0_38"/>
          <p:cNvSpPr txBox="1"/>
          <p:nvPr>
            <p:ph idx="1" type="body"/>
          </p:nvPr>
        </p:nvSpPr>
        <p:spPr>
          <a:xfrm>
            <a:off x="838200" y="1143000"/>
            <a:ext cx="10515600" cy="5033700"/>
          </a:xfrm>
          <a:prstGeom prst="rect">
            <a:avLst/>
          </a:prstGeom>
        </p:spPr>
        <p:txBody>
          <a:bodyPr anchorCtr="0" anchor="t" bIns="45700" lIns="91425" spcFirstLastPara="1" rIns="91425" wrap="square" tIns="45700">
            <a:noAutofit/>
          </a:bodyPr>
          <a:lstStyle/>
          <a:p>
            <a:pPr indent="-330200" lvl="0" marL="457200" rtl="0" algn="l">
              <a:lnSpc>
                <a:spcPct val="150000"/>
              </a:lnSpc>
              <a:spcBef>
                <a:spcPts val="400"/>
              </a:spcBef>
              <a:spcAft>
                <a:spcPts val="0"/>
              </a:spcAft>
              <a:buSzPts val="1600"/>
              <a:buChar char="►"/>
            </a:pPr>
            <a:r>
              <a:rPr lang="en-IN" sz="2200">
                <a:solidFill>
                  <a:srgbClr val="2E2E38"/>
                </a:solidFill>
              </a:rPr>
              <a:t>In C++ two functions can share the same name as long as their parameter declarations are different.</a:t>
            </a:r>
            <a:endParaRPr sz="2200">
              <a:solidFill>
                <a:srgbClr val="2E2E38"/>
              </a:solidFill>
            </a:endParaRPr>
          </a:p>
          <a:p>
            <a:pPr indent="-330200" lvl="0" marL="457200" rtl="0" algn="l">
              <a:lnSpc>
                <a:spcPct val="150000"/>
              </a:lnSpc>
              <a:spcBef>
                <a:spcPts val="400"/>
              </a:spcBef>
              <a:spcAft>
                <a:spcPts val="0"/>
              </a:spcAft>
              <a:buSzPts val="1600"/>
              <a:buChar char="►"/>
            </a:pPr>
            <a:r>
              <a:rPr lang="en-IN" sz="2200">
                <a:solidFill>
                  <a:srgbClr val="2E2E38"/>
                </a:solidFill>
              </a:rPr>
              <a:t>In this situation, the functions that share the same name are said to be overloaded, and the process is referred to as function overloading.</a:t>
            </a:r>
            <a:endParaRPr sz="2200">
              <a:solidFill>
                <a:srgbClr val="2E2E38"/>
              </a:solidFill>
            </a:endParaRPr>
          </a:p>
          <a:p>
            <a:pPr indent="-330200" lvl="0" marL="457200" rtl="0" algn="l">
              <a:lnSpc>
                <a:spcPct val="150000"/>
              </a:lnSpc>
              <a:spcBef>
                <a:spcPts val="400"/>
              </a:spcBef>
              <a:spcAft>
                <a:spcPts val="0"/>
              </a:spcAft>
              <a:buSzPts val="1600"/>
              <a:buChar char="►"/>
            </a:pPr>
            <a:r>
              <a:rPr lang="en-IN" sz="2200">
                <a:solidFill>
                  <a:srgbClr val="2E2E38"/>
                </a:solidFill>
              </a:rPr>
              <a:t>The secret to function overloading is that each function should use either :</a:t>
            </a:r>
            <a:endParaRPr sz="2200">
              <a:solidFill>
                <a:srgbClr val="2E2E38"/>
              </a:solidFill>
            </a:endParaRPr>
          </a:p>
          <a:p>
            <a:pPr indent="-330200" lvl="0" marL="457200" rtl="0" algn="l">
              <a:lnSpc>
                <a:spcPct val="150000"/>
              </a:lnSpc>
              <a:spcBef>
                <a:spcPts val="400"/>
              </a:spcBef>
              <a:spcAft>
                <a:spcPts val="0"/>
              </a:spcAft>
              <a:buSzPts val="1600"/>
              <a:buFont typeface="Noto Sans Symbols"/>
              <a:buChar char="❑"/>
            </a:pPr>
            <a:r>
              <a:rPr lang="en-IN" sz="2200">
                <a:solidFill>
                  <a:srgbClr val="2E2E38"/>
                </a:solidFill>
              </a:rPr>
              <a:t>Different </a:t>
            </a:r>
            <a:r>
              <a:rPr b="1" lang="en-IN" sz="2200">
                <a:solidFill>
                  <a:srgbClr val="2E2E38"/>
                </a:solidFill>
              </a:rPr>
              <a:t>types </a:t>
            </a:r>
            <a:r>
              <a:rPr lang="en-IN" sz="2200">
                <a:solidFill>
                  <a:srgbClr val="2E2E38"/>
                </a:solidFill>
              </a:rPr>
              <a:t>of parameters such as int, float, etc.</a:t>
            </a:r>
            <a:endParaRPr sz="2200">
              <a:solidFill>
                <a:srgbClr val="2E2E38"/>
              </a:solidFill>
            </a:endParaRPr>
          </a:p>
          <a:p>
            <a:pPr indent="-330200" lvl="0" marL="457200" rtl="0" algn="l">
              <a:lnSpc>
                <a:spcPct val="150000"/>
              </a:lnSpc>
              <a:spcBef>
                <a:spcPts val="400"/>
              </a:spcBef>
              <a:spcAft>
                <a:spcPts val="0"/>
              </a:spcAft>
              <a:buSzPts val="1600"/>
              <a:buFont typeface="Noto Sans Symbols"/>
              <a:buChar char="❑"/>
            </a:pPr>
            <a:r>
              <a:rPr lang="en-IN" sz="2200">
                <a:solidFill>
                  <a:srgbClr val="2E2E38"/>
                </a:solidFill>
              </a:rPr>
              <a:t>Different </a:t>
            </a:r>
            <a:r>
              <a:rPr b="1" lang="en-IN" sz="2200">
                <a:solidFill>
                  <a:srgbClr val="2E2E38"/>
                </a:solidFill>
              </a:rPr>
              <a:t>number</a:t>
            </a:r>
            <a:r>
              <a:rPr lang="en-IN" sz="2200">
                <a:solidFill>
                  <a:srgbClr val="2E2E38"/>
                </a:solidFill>
              </a:rPr>
              <a:t> of parameters such as </a:t>
            </a:r>
            <a:r>
              <a:rPr b="1" lang="en-IN" sz="2200">
                <a:solidFill>
                  <a:srgbClr val="2E2E38"/>
                </a:solidFill>
              </a:rPr>
              <a:t>function1</a:t>
            </a:r>
            <a:r>
              <a:rPr lang="en-IN" sz="2200">
                <a:solidFill>
                  <a:srgbClr val="2E2E38"/>
                </a:solidFill>
              </a:rPr>
              <a:t> contains </a:t>
            </a:r>
            <a:r>
              <a:rPr b="1" lang="en-IN" sz="2200">
                <a:solidFill>
                  <a:srgbClr val="2E2E38"/>
                </a:solidFill>
              </a:rPr>
              <a:t>2 parameters</a:t>
            </a:r>
            <a:r>
              <a:rPr lang="en-IN" sz="2200">
                <a:solidFill>
                  <a:srgbClr val="2E2E38"/>
                </a:solidFill>
              </a:rPr>
              <a:t> and </a:t>
            </a:r>
            <a:r>
              <a:rPr b="1" lang="en-IN" sz="2200">
                <a:solidFill>
                  <a:srgbClr val="2E2E38"/>
                </a:solidFill>
              </a:rPr>
              <a:t>function2</a:t>
            </a:r>
            <a:r>
              <a:rPr lang="en-IN" sz="2200">
                <a:solidFill>
                  <a:srgbClr val="2E2E38"/>
                </a:solidFill>
              </a:rPr>
              <a:t> contains  </a:t>
            </a:r>
            <a:endParaRPr sz="2200">
              <a:solidFill>
                <a:srgbClr val="2E2E38"/>
              </a:solidFill>
            </a:endParaRPr>
          </a:p>
          <a:p>
            <a:pPr indent="0" lvl="0" marL="0" rtl="0" algn="l">
              <a:lnSpc>
                <a:spcPct val="150000"/>
              </a:lnSpc>
              <a:spcBef>
                <a:spcPts val="400"/>
              </a:spcBef>
              <a:spcAft>
                <a:spcPts val="0"/>
              </a:spcAft>
              <a:buClr>
                <a:schemeClr val="dk1"/>
              </a:buClr>
              <a:buSzPts val="1400"/>
              <a:buFont typeface="Arial"/>
              <a:buNone/>
            </a:pPr>
            <a:r>
              <a:rPr b="1" lang="en-IN" sz="2200">
                <a:solidFill>
                  <a:srgbClr val="2E2E38"/>
                </a:solidFill>
              </a:rPr>
              <a:t>      4 parameters.</a:t>
            </a:r>
            <a:endParaRPr sz="2200">
              <a:solidFill>
                <a:srgbClr val="2E2E38"/>
              </a:solidFill>
            </a:endParaRPr>
          </a:p>
          <a:p>
            <a:pPr indent="0" lvl="0" marL="0" rtl="0" algn="l">
              <a:spcBef>
                <a:spcPts val="1000"/>
              </a:spcBef>
              <a:spcAft>
                <a:spcPts val="0"/>
              </a:spcAft>
              <a:buNone/>
            </a:pPr>
            <a:r>
              <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0" name="Shape 460"/>
        <p:cNvGrpSpPr/>
        <p:nvPr/>
      </p:nvGrpSpPr>
      <p:grpSpPr>
        <a:xfrm>
          <a:off x="0" y="0"/>
          <a:ext cx="0" cy="0"/>
          <a:chOff x="0" y="0"/>
          <a:chExt cx="0" cy="0"/>
        </a:xfrm>
      </p:grpSpPr>
      <p:sp>
        <p:nvSpPr>
          <p:cNvPr id="461" name="Google Shape;461;p88"/>
          <p:cNvSpPr txBox="1"/>
          <p:nvPr>
            <p:ph type="title"/>
          </p:nvPr>
        </p:nvSpPr>
        <p:spPr>
          <a:xfrm>
            <a:off x="838200" y="365126"/>
            <a:ext cx="10515600" cy="279452"/>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t/>
            </a:r>
            <a:endParaRPr/>
          </a:p>
        </p:txBody>
      </p:sp>
      <p:sp>
        <p:nvSpPr>
          <p:cNvPr id="462" name="Google Shape;462;p88"/>
          <p:cNvSpPr txBox="1"/>
          <p:nvPr>
            <p:ph idx="1" type="body"/>
          </p:nvPr>
        </p:nvSpPr>
        <p:spPr>
          <a:xfrm>
            <a:off x="838200" y="884420"/>
            <a:ext cx="10515600" cy="5292543"/>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en-IN"/>
              <a:t>Syntax:</a:t>
            </a:r>
            <a:endParaRPr/>
          </a:p>
          <a:p>
            <a:pPr indent="0" lvl="0" marL="0" rtl="0" algn="l">
              <a:lnSpc>
                <a:spcPct val="90000"/>
              </a:lnSpc>
              <a:spcBef>
                <a:spcPts val="1000"/>
              </a:spcBef>
              <a:spcAft>
                <a:spcPts val="0"/>
              </a:spcAft>
              <a:buClr>
                <a:schemeClr val="dk1"/>
              </a:buClr>
              <a:buSzPts val="2800"/>
              <a:buNone/>
            </a:pPr>
            <a:r>
              <a:rPr lang="en-IN"/>
              <a:t>return_type  function_name(actual argument);</a:t>
            </a:r>
            <a:endParaRPr/>
          </a:p>
          <a:p>
            <a:pPr indent="0" lvl="0" marL="0" rtl="0" algn="l">
              <a:lnSpc>
                <a:spcPct val="90000"/>
              </a:lnSpc>
              <a:spcBef>
                <a:spcPts val="1000"/>
              </a:spcBef>
              <a:spcAft>
                <a:spcPts val="0"/>
              </a:spcAft>
              <a:buClr>
                <a:schemeClr val="dk1"/>
              </a:buClr>
              <a:buSzPts val="2800"/>
              <a:buNone/>
            </a:pPr>
            <a:r>
              <a:rPr lang="en-IN"/>
              <a:t>Example:</a:t>
            </a:r>
            <a:endParaRPr/>
          </a:p>
          <a:p>
            <a:pPr indent="0" lvl="0" marL="0" rtl="0" algn="l">
              <a:lnSpc>
                <a:spcPct val="90000"/>
              </a:lnSpc>
              <a:spcBef>
                <a:spcPts val="1000"/>
              </a:spcBef>
              <a:spcAft>
                <a:spcPts val="0"/>
              </a:spcAft>
              <a:buClr>
                <a:schemeClr val="dk1"/>
              </a:buClr>
              <a:buSzPts val="2800"/>
              <a:buNone/>
            </a:pPr>
            <a:r>
              <a:rPr lang="en-IN"/>
              <a:t>int add(int x,int y); </a:t>
            </a:r>
            <a:endParaRPr/>
          </a:p>
          <a:p>
            <a:pPr indent="0" lvl="0" marL="0" rtl="0" algn="l">
              <a:lnSpc>
                <a:spcPct val="90000"/>
              </a:lnSpc>
              <a:spcBef>
                <a:spcPts val="1000"/>
              </a:spcBef>
              <a:spcAft>
                <a:spcPts val="0"/>
              </a:spcAft>
              <a:buClr>
                <a:schemeClr val="dk1"/>
              </a:buClr>
              <a:buSzPts val="2800"/>
              <a:buNone/>
            </a:pPr>
            <a:r>
              <a:rPr lang="en-IN"/>
              <a:t>void  add (float,float,float);</a:t>
            </a:r>
            <a:endParaRPr/>
          </a:p>
          <a:p>
            <a:pPr indent="0" lvl="0" marL="0" rtl="0" algn="l">
              <a:lnSpc>
                <a:spcPct val="90000"/>
              </a:lnSpc>
              <a:spcBef>
                <a:spcPts val="1000"/>
              </a:spcBef>
              <a:spcAft>
                <a:spcPts val="0"/>
              </a:spcAft>
              <a:buClr>
                <a:schemeClr val="dk1"/>
              </a:buClr>
              <a:buSzPts val="2800"/>
              <a:buNone/>
            </a:pPr>
            <a:r>
              <a:rPr lang="en-IN"/>
              <a:t>Above function add is with two integer parameters and with three float </a:t>
            </a:r>
            <a:endParaRPr/>
          </a:p>
          <a:p>
            <a:pPr indent="0" lvl="0" marL="0" rtl="0" algn="l">
              <a:lnSpc>
                <a:spcPct val="90000"/>
              </a:lnSpc>
              <a:spcBef>
                <a:spcPts val="1000"/>
              </a:spcBef>
              <a:spcAft>
                <a:spcPts val="0"/>
              </a:spcAft>
              <a:buClr>
                <a:schemeClr val="dk1"/>
              </a:buClr>
              <a:buSzPts val="2800"/>
              <a:buNone/>
            </a:pPr>
            <a:r>
              <a:rPr lang="en-IN"/>
              <a:t>Parameters therefore when function is called as </a:t>
            </a:r>
            <a:endParaRPr/>
          </a:p>
          <a:p>
            <a:pPr indent="0" lvl="0" marL="0" rtl="0" algn="l">
              <a:lnSpc>
                <a:spcPct val="90000"/>
              </a:lnSpc>
              <a:spcBef>
                <a:spcPts val="1000"/>
              </a:spcBef>
              <a:spcAft>
                <a:spcPts val="0"/>
              </a:spcAft>
              <a:buClr>
                <a:schemeClr val="dk1"/>
              </a:buClr>
              <a:buSzPts val="2800"/>
              <a:buNone/>
            </a:pPr>
            <a:r>
              <a:rPr lang="en-IN"/>
              <a:t>add(2,4) first function definition will be used and</a:t>
            </a:r>
            <a:endParaRPr/>
          </a:p>
          <a:p>
            <a:pPr indent="0" lvl="0" marL="0" rtl="0" algn="l">
              <a:lnSpc>
                <a:spcPct val="90000"/>
              </a:lnSpc>
              <a:spcBef>
                <a:spcPts val="1000"/>
              </a:spcBef>
              <a:spcAft>
                <a:spcPts val="0"/>
              </a:spcAft>
              <a:buClr>
                <a:schemeClr val="dk1"/>
              </a:buClr>
              <a:buSzPts val="2800"/>
              <a:buNone/>
            </a:pPr>
            <a:r>
              <a:rPr lang="en-IN"/>
              <a:t> if function is called as add(1.2,2.2,3.2) the second definition will be used.</a:t>
            </a:r>
            <a:endParaRPr/>
          </a:p>
          <a:p>
            <a:pPr indent="0" lvl="0" marL="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6" name="Shape 466"/>
        <p:cNvGrpSpPr/>
        <p:nvPr/>
      </p:nvGrpSpPr>
      <p:grpSpPr>
        <a:xfrm>
          <a:off x="0" y="0"/>
          <a:ext cx="0" cy="0"/>
          <a:chOff x="0" y="0"/>
          <a:chExt cx="0" cy="0"/>
        </a:xfrm>
      </p:grpSpPr>
      <p:sp>
        <p:nvSpPr>
          <p:cNvPr id="467" name="Google Shape;467;g2f20cba71a2_0_43"/>
          <p:cNvSpPr txBox="1"/>
          <p:nvPr>
            <p:ph type="title"/>
          </p:nvPr>
        </p:nvSpPr>
        <p:spPr>
          <a:xfrm>
            <a:off x="838200" y="365125"/>
            <a:ext cx="10515600" cy="670800"/>
          </a:xfrm>
          <a:prstGeom prst="rect">
            <a:avLst/>
          </a:prstGeom>
        </p:spPr>
        <p:txBody>
          <a:bodyPr anchorCtr="0" anchor="ctr" bIns="45700" lIns="91425" spcFirstLastPara="1" rIns="91425" wrap="square" tIns="45700">
            <a:normAutofit fontScale="90000"/>
          </a:bodyPr>
          <a:lstStyle/>
          <a:p>
            <a:pPr indent="0" lvl="0" marL="0" rtl="0" algn="l">
              <a:lnSpc>
                <a:spcPct val="85000"/>
              </a:lnSpc>
              <a:spcBef>
                <a:spcPts val="0"/>
              </a:spcBef>
              <a:spcAft>
                <a:spcPts val="0"/>
              </a:spcAft>
              <a:buNone/>
            </a:pPr>
            <a:r>
              <a:t/>
            </a:r>
            <a:endParaRPr b="1" sz="3100">
              <a:solidFill>
                <a:srgbClr val="2E2E38"/>
              </a:solidFill>
            </a:endParaRPr>
          </a:p>
          <a:p>
            <a:pPr indent="0" lvl="0" marL="0" rtl="0" algn="l">
              <a:lnSpc>
                <a:spcPct val="85000"/>
              </a:lnSpc>
              <a:spcBef>
                <a:spcPts val="0"/>
              </a:spcBef>
              <a:spcAft>
                <a:spcPts val="0"/>
              </a:spcAft>
              <a:buClr>
                <a:schemeClr val="dk1"/>
              </a:buClr>
              <a:buSzPct val="45161"/>
              <a:buFont typeface="Arial"/>
              <a:buNone/>
            </a:pPr>
            <a:r>
              <a:rPr b="1" lang="en-IN" sz="3100">
                <a:solidFill>
                  <a:srgbClr val="2E2E38"/>
                </a:solidFill>
              </a:rPr>
              <a:t>Example :</a:t>
            </a:r>
            <a:endParaRPr sz="3100">
              <a:solidFill>
                <a:srgbClr val="2E2E38"/>
              </a:solidFill>
            </a:endParaRPr>
          </a:p>
          <a:p>
            <a:pPr indent="0" lvl="0" marL="0" rtl="0" algn="l">
              <a:spcBef>
                <a:spcPts val="0"/>
              </a:spcBef>
              <a:spcAft>
                <a:spcPts val="0"/>
              </a:spcAft>
              <a:buNone/>
            </a:pPr>
            <a:r>
              <a:t/>
            </a:r>
            <a:endParaRPr/>
          </a:p>
        </p:txBody>
      </p:sp>
      <p:sp>
        <p:nvSpPr>
          <p:cNvPr id="468" name="Google Shape;468;g2f20cba71a2_0_43"/>
          <p:cNvSpPr txBox="1"/>
          <p:nvPr>
            <p:ph idx="1" type="body"/>
          </p:nvPr>
        </p:nvSpPr>
        <p:spPr>
          <a:xfrm>
            <a:off x="838200" y="1410900"/>
            <a:ext cx="10515600" cy="4765800"/>
          </a:xfrm>
          <a:prstGeom prst="rect">
            <a:avLst/>
          </a:prstGeom>
        </p:spPr>
        <p:txBody>
          <a:bodyPr anchorCtr="0" anchor="t" bIns="45700" lIns="91425" spcFirstLastPara="1" rIns="91425" wrap="square" tIns="45700">
            <a:normAutofit/>
          </a:bodyPr>
          <a:lstStyle/>
          <a:p>
            <a:pPr indent="-317500" lvl="0" marL="457200" rtl="0" algn="l">
              <a:lnSpc>
                <a:spcPct val="100000"/>
              </a:lnSpc>
              <a:spcBef>
                <a:spcPts val="400"/>
              </a:spcBef>
              <a:spcAft>
                <a:spcPts val="0"/>
              </a:spcAft>
              <a:buSzPts val="1400"/>
              <a:buChar char="►"/>
            </a:pPr>
            <a:r>
              <a:rPr lang="en-IN" sz="2000">
                <a:solidFill>
                  <a:srgbClr val="2E2E38"/>
                </a:solidFill>
              </a:rPr>
              <a:t>Function Overloading can be written as : </a:t>
            </a:r>
            <a:endParaRPr sz="2000">
              <a:solidFill>
                <a:srgbClr val="2E2E38"/>
              </a:solidFill>
            </a:endParaRPr>
          </a:p>
          <a:p>
            <a:pPr indent="-317500" lvl="0" marL="457200" rtl="0" algn="l">
              <a:lnSpc>
                <a:spcPct val="100000"/>
              </a:lnSpc>
              <a:spcBef>
                <a:spcPts val="400"/>
              </a:spcBef>
              <a:spcAft>
                <a:spcPts val="0"/>
              </a:spcAft>
              <a:buSzPts val="1400"/>
              <a:buChar char="►"/>
            </a:pPr>
            <a:r>
              <a:rPr b="1" lang="en-IN" sz="2000">
                <a:solidFill>
                  <a:srgbClr val="2E2E38"/>
                </a:solidFill>
              </a:rPr>
              <a:t>Different types of parameters</a:t>
            </a:r>
            <a:endParaRPr sz="2000">
              <a:solidFill>
                <a:srgbClr val="2E2E38"/>
              </a:solidFill>
            </a:endParaRPr>
          </a:p>
          <a:p>
            <a:pPr indent="0" lvl="0" marL="139700" rtl="0" algn="l">
              <a:lnSpc>
                <a:spcPct val="100000"/>
              </a:lnSpc>
              <a:spcBef>
                <a:spcPts val="400"/>
              </a:spcBef>
              <a:spcAft>
                <a:spcPts val="0"/>
              </a:spcAft>
              <a:buClr>
                <a:schemeClr val="dk1"/>
              </a:buClr>
              <a:buSzPts val="1400"/>
              <a:buFont typeface="Arial"/>
              <a:buNone/>
            </a:pPr>
            <a:r>
              <a:rPr lang="en-IN" sz="2000">
                <a:solidFill>
                  <a:srgbClr val="2E2E38"/>
                </a:solidFill>
              </a:rPr>
              <a:t>      In this type, we define two or more functions with same name and same number of parameters, but </a:t>
            </a:r>
            <a:endParaRPr sz="2000">
              <a:solidFill>
                <a:srgbClr val="2E2E38"/>
              </a:solidFill>
            </a:endParaRPr>
          </a:p>
          <a:p>
            <a:pPr indent="0" lvl="0" marL="139700" rtl="0" algn="l">
              <a:lnSpc>
                <a:spcPct val="100000"/>
              </a:lnSpc>
              <a:spcBef>
                <a:spcPts val="400"/>
              </a:spcBef>
              <a:spcAft>
                <a:spcPts val="0"/>
              </a:spcAft>
              <a:buClr>
                <a:schemeClr val="dk1"/>
              </a:buClr>
              <a:buSzPts val="1400"/>
              <a:buFont typeface="Arial"/>
              <a:buNone/>
            </a:pPr>
            <a:r>
              <a:rPr lang="en-IN" sz="2000">
                <a:solidFill>
                  <a:srgbClr val="2E2E38"/>
                </a:solidFill>
              </a:rPr>
              <a:t>      the type of parameters is different.            </a:t>
            </a:r>
            <a:endParaRPr sz="2000">
              <a:solidFill>
                <a:srgbClr val="2E2E38"/>
              </a:solidFill>
            </a:endParaRPr>
          </a:p>
          <a:p>
            <a:pPr indent="-317500" lvl="0" marL="457200" rtl="0" algn="l">
              <a:lnSpc>
                <a:spcPct val="100000"/>
              </a:lnSpc>
              <a:spcBef>
                <a:spcPts val="400"/>
              </a:spcBef>
              <a:spcAft>
                <a:spcPts val="0"/>
              </a:spcAft>
              <a:buSzPts val="1400"/>
              <a:buChar char="►"/>
            </a:pPr>
            <a:r>
              <a:rPr b="1" lang="en-IN" sz="2000">
                <a:solidFill>
                  <a:srgbClr val="2E2E38"/>
                </a:solidFill>
              </a:rPr>
              <a:t>Different Numbers of parameters</a:t>
            </a:r>
            <a:endParaRPr sz="2000">
              <a:solidFill>
                <a:srgbClr val="2E2E38"/>
              </a:solidFill>
            </a:endParaRPr>
          </a:p>
          <a:p>
            <a:pPr indent="0" lvl="0" marL="139700" rtl="0" algn="l">
              <a:lnSpc>
                <a:spcPct val="100000"/>
              </a:lnSpc>
              <a:spcBef>
                <a:spcPts val="400"/>
              </a:spcBef>
              <a:spcAft>
                <a:spcPts val="0"/>
              </a:spcAft>
              <a:buClr>
                <a:schemeClr val="dk1"/>
              </a:buClr>
              <a:buSzPts val="1400"/>
              <a:buFont typeface="Arial"/>
              <a:buNone/>
            </a:pPr>
            <a:r>
              <a:rPr lang="en-IN" sz="2000">
                <a:solidFill>
                  <a:srgbClr val="2E2E38"/>
                </a:solidFill>
              </a:rPr>
              <a:t>      In this type of function overloading, we define two functions with the same name but different    </a:t>
            </a:r>
            <a:endParaRPr sz="2000">
              <a:solidFill>
                <a:srgbClr val="2E2E38"/>
              </a:solidFill>
            </a:endParaRPr>
          </a:p>
          <a:p>
            <a:pPr indent="0" lvl="0" marL="139700" rtl="0" algn="l">
              <a:lnSpc>
                <a:spcPct val="100000"/>
              </a:lnSpc>
              <a:spcBef>
                <a:spcPts val="400"/>
              </a:spcBef>
              <a:spcAft>
                <a:spcPts val="0"/>
              </a:spcAft>
              <a:buClr>
                <a:schemeClr val="dk1"/>
              </a:buClr>
              <a:buSzPts val="1400"/>
              <a:buFont typeface="Arial"/>
              <a:buNone/>
            </a:pPr>
            <a:r>
              <a:rPr lang="en-IN" sz="2000">
                <a:solidFill>
                  <a:srgbClr val="2E2E38"/>
                </a:solidFill>
              </a:rPr>
              <a:t>      numbers of parameters of the same type.</a:t>
            </a:r>
            <a:endParaRPr sz="2000">
              <a:solidFill>
                <a:srgbClr val="2E2E38"/>
              </a:solidFill>
            </a:endParaRPr>
          </a:p>
          <a:p>
            <a:pPr indent="-317500" lvl="0" marL="457200" rtl="0" algn="l">
              <a:lnSpc>
                <a:spcPct val="100000"/>
              </a:lnSpc>
              <a:spcBef>
                <a:spcPts val="400"/>
              </a:spcBef>
              <a:spcAft>
                <a:spcPts val="0"/>
              </a:spcAft>
              <a:buSzPts val="1400"/>
              <a:buChar char="►"/>
            </a:pPr>
            <a:r>
              <a:rPr b="1" lang="en-IN" sz="2000">
                <a:solidFill>
                  <a:srgbClr val="2E2E38"/>
                </a:solidFill>
              </a:rPr>
              <a:t>Example</a:t>
            </a:r>
            <a:endParaRPr sz="2000">
              <a:solidFill>
                <a:srgbClr val="2E2E38"/>
              </a:solidFill>
            </a:endParaRPr>
          </a:p>
          <a:p>
            <a:pPr indent="0" lvl="0" marL="0" rtl="0" algn="l">
              <a:spcBef>
                <a:spcPts val="1000"/>
              </a:spcBef>
              <a:spcAft>
                <a:spcPts val="0"/>
              </a:spcAft>
              <a:buNone/>
            </a:pPr>
            <a:r>
              <a:t/>
            </a:r>
            <a:endParaRPr/>
          </a:p>
        </p:txBody>
      </p:sp>
      <p:pic>
        <p:nvPicPr>
          <p:cNvPr id="469" name="Google Shape;469;g2f20cba71a2_0_43"/>
          <p:cNvPicPr preferRelativeResize="0"/>
          <p:nvPr/>
        </p:nvPicPr>
        <p:blipFill>
          <a:blip r:embed="rId3">
            <a:alphaModFix/>
          </a:blip>
          <a:stretch>
            <a:fillRect/>
          </a:stretch>
        </p:blipFill>
        <p:spPr>
          <a:xfrm>
            <a:off x="2750350" y="4607725"/>
            <a:ext cx="6465099" cy="1910950"/>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3" name="Shape 473"/>
        <p:cNvGrpSpPr/>
        <p:nvPr/>
      </p:nvGrpSpPr>
      <p:grpSpPr>
        <a:xfrm>
          <a:off x="0" y="0"/>
          <a:ext cx="0" cy="0"/>
          <a:chOff x="0" y="0"/>
          <a:chExt cx="0" cy="0"/>
        </a:xfrm>
      </p:grpSpPr>
      <p:sp>
        <p:nvSpPr>
          <p:cNvPr id="474" name="Google Shape;474;g2f20cba71a2_0_49"/>
          <p:cNvSpPr txBox="1"/>
          <p:nvPr>
            <p:ph type="title"/>
          </p:nvPr>
        </p:nvSpPr>
        <p:spPr>
          <a:xfrm>
            <a:off x="838200" y="365125"/>
            <a:ext cx="10515600" cy="777900"/>
          </a:xfrm>
          <a:prstGeom prst="rect">
            <a:avLst/>
          </a:prstGeom>
        </p:spPr>
        <p:txBody>
          <a:bodyPr anchorCtr="0" anchor="ctr" bIns="45700" lIns="91425" spcFirstLastPara="1" rIns="91425" wrap="square" tIns="45700">
            <a:normAutofit fontScale="90000"/>
          </a:bodyPr>
          <a:lstStyle/>
          <a:p>
            <a:pPr indent="0" lvl="0" marL="0" rtl="0" algn="l">
              <a:lnSpc>
                <a:spcPct val="85000"/>
              </a:lnSpc>
              <a:spcBef>
                <a:spcPts val="0"/>
              </a:spcBef>
              <a:spcAft>
                <a:spcPts val="0"/>
              </a:spcAft>
              <a:buNone/>
            </a:pPr>
            <a:r>
              <a:t/>
            </a:r>
            <a:endParaRPr b="1" sz="3100">
              <a:solidFill>
                <a:srgbClr val="2E2E38"/>
              </a:solidFill>
            </a:endParaRPr>
          </a:p>
          <a:p>
            <a:pPr indent="0" lvl="0" marL="0" rtl="0" algn="l">
              <a:lnSpc>
                <a:spcPct val="85000"/>
              </a:lnSpc>
              <a:spcBef>
                <a:spcPts val="0"/>
              </a:spcBef>
              <a:spcAft>
                <a:spcPts val="0"/>
              </a:spcAft>
              <a:buClr>
                <a:schemeClr val="dk1"/>
              </a:buClr>
              <a:buSzPct val="35483"/>
              <a:buFont typeface="Arial"/>
              <a:buNone/>
            </a:pPr>
            <a:r>
              <a:rPr b="1" lang="en-IN" sz="3100">
                <a:solidFill>
                  <a:srgbClr val="2E2E38"/>
                </a:solidFill>
              </a:rPr>
              <a:t>Example :</a:t>
            </a:r>
            <a:endParaRPr sz="3100">
              <a:solidFill>
                <a:srgbClr val="2E2E38"/>
              </a:solidFill>
            </a:endParaRPr>
          </a:p>
          <a:p>
            <a:pPr indent="0" lvl="0" marL="0" rtl="0" algn="l">
              <a:spcBef>
                <a:spcPts val="0"/>
              </a:spcBef>
              <a:spcAft>
                <a:spcPts val="0"/>
              </a:spcAft>
              <a:buNone/>
            </a:pPr>
            <a:r>
              <a:t/>
            </a:r>
            <a:endParaRPr/>
          </a:p>
        </p:txBody>
      </p:sp>
      <p:sp>
        <p:nvSpPr>
          <p:cNvPr id="475" name="Google Shape;475;g2f20cba71a2_0_49"/>
          <p:cNvSpPr txBox="1"/>
          <p:nvPr>
            <p:ph idx="1" type="body"/>
          </p:nvPr>
        </p:nvSpPr>
        <p:spPr>
          <a:xfrm>
            <a:off x="838200" y="1143025"/>
            <a:ext cx="10515600" cy="5033700"/>
          </a:xfrm>
          <a:prstGeom prst="rect">
            <a:avLst/>
          </a:prstGeom>
        </p:spPr>
        <p:txBody>
          <a:bodyPr anchorCtr="0" anchor="t" bIns="45700" lIns="91425" spcFirstLastPara="1" rIns="91425" wrap="square" tIns="45700">
            <a:normAutofit/>
          </a:bodyPr>
          <a:lstStyle/>
          <a:p>
            <a:pPr indent="-349250" lvl="0" marL="457200" rtl="0" algn="l">
              <a:lnSpc>
                <a:spcPct val="100000"/>
              </a:lnSpc>
              <a:spcBef>
                <a:spcPts val="400"/>
              </a:spcBef>
              <a:spcAft>
                <a:spcPts val="0"/>
              </a:spcAft>
              <a:buSzPts val="1900"/>
              <a:buChar char="►"/>
            </a:pPr>
            <a:r>
              <a:rPr lang="en-IN" sz="2500">
                <a:solidFill>
                  <a:srgbClr val="2E2E38"/>
                </a:solidFill>
              </a:rPr>
              <a:t>In this example the function’s basic execution is to perform addition of two numbers. </a:t>
            </a:r>
            <a:endParaRPr sz="2500">
              <a:solidFill>
                <a:srgbClr val="2E2E38"/>
              </a:solidFill>
            </a:endParaRPr>
          </a:p>
          <a:p>
            <a:pPr indent="-349250" lvl="0" marL="457200" rtl="0" algn="l">
              <a:lnSpc>
                <a:spcPct val="100000"/>
              </a:lnSpc>
              <a:spcBef>
                <a:spcPts val="400"/>
              </a:spcBef>
              <a:spcAft>
                <a:spcPts val="0"/>
              </a:spcAft>
              <a:buSzPts val="1900"/>
              <a:buChar char="►"/>
            </a:pPr>
            <a:r>
              <a:rPr lang="en-IN" sz="2500">
                <a:solidFill>
                  <a:srgbClr val="2E2E38"/>
                </a:solidFill>
              </a:rPr>
              <a:t>The name of both the functions is same but the datatype of the parameter of both the functions are different.</a:t>
            </a:r>
            <a:endParaRPr sz="2500">
              <a:solidFill>
                <a:srgbClr val="2E2E38"/>
              </a:solidFill>
            </a:endParaRPr>
          </a:p>
          <a:p>
            <a:pPr indent="-349250" lvl="0" marL="457200" rtl="0" algn="l">
              <a:lnSpc>
                <a:spcPct val="100000"/>
              </a:lnSpc>
              <a:spcBef>
                <a:spcPts val="400"/>
              </a:spcBef>
              <a:spcAft>
                <a:spcPts val="0"/>
              </a:spcAft>
              <a:buSzPts val="1900"/>
              <a:buChar char="►"/>
            </a:pPr>
            <a:r>
              <a:rPr lang="en-IN" sz="2500">
                <a:solidFill>
                  <a:srgbClr val="2E2E38"/>
                </a:solidFill>
              </a:rPr>
              <a:t>So while compiling if the data passed to the function is of integer type then the compiler will execute the definition of that function.</a:t>
            </a:r>
            <a:endParaRPr sz="2500">
              <a:solidFill>
                <a:srgbClr val="2E2E38"/>
              </a:solidFill>
            </a:endParaRPr>
          </a:p>
          <a:p>
            <a:pPr indent="0" lvl="0" marL="139700" rtl="0" algn="l">
              <a:lnSpc>
                <a:spcPct val="100000"/>
              </a:lnSpc>
              <a:spcBef>
                <a:spcPts val="400"/>
              </a:spcBef>
              <a:spcAft>
                <a:spcPts val="0"/>
              </a:spcAft>
              <a:buClr>
                <a:schemeClr val="dk1"/>
              </a:buClr>
              <a:buSzPts val="1400"/>
              <a:buFont typeface="Arial"/>
              <a:buNone/>
            </a:pPr>
            <a:r>
              <a:t/>
            </a:r>
            <a:endParaRPr sz="2000">
              <a:solidFill>
                <a:srgbClr val="2E2E38"/>
              </a:solidFill>
            </a:endParaRPr>
          </a:p>
          <a:p>
            <a:pPr indent="0" lvl="0" marL="0" rtl="0" algn="l">
              <a:spcBef>
                <a:spcPts val="1000"/>
              </a:spcBef>
              <a:spcAft>
                <a:spcPts val="0"/>
              </a:spcAft>
              <a:buNone/>
            </a:pPr>
            <a:r>
              <a:t/>
            </a:r>
            <a:endParaRPr/>
          </a:p>
        </p:txBody>
      </p:sp>
      <p:pic>
        <p:nvPicPr>
          <p:cNvPr id="476" name="Google Shape;476;g2f20cba71a2_0_49"/>
          <p:cNvPicPr preferRelativeResize="0"/>
          <p:nvPr/>
        </p:nvPicPr>
        <p:blipFill>
          <a:blip r:embed="rId3">
            <a:alphaModFix/>
          </a:blip>
          <a:stretch>
            <a:fillRect/>
          </a:stretch>
        </p:blipFill>
        <p:spPr>
          <a:xfrm>
            <a:off x="2946800" y="3893350"/>
            <a:ext cx="6947300" cy="17097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6"/>
          <p:cNvSpPr txBox="1"/>
          <p:nvPr>
            <p:ph type="title"/>
          </p:nvPr>
        </p:nvSpPr>
        <p:spPr>
          <a:xfrm>
            <a:off x="838200" y="365125"/>
            <a:ext cx="10515600" cy="815493"/>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br>
              <a:rPr b="1" lang="en-IN"/>
            </a:br>
            <a:br>
              <a:rPr b="1" lang="en-IN"/>
            </a:br>
            <a:r>
              <a:rPr b="1" lang="en-IN"/>
              <a:t>Declaring and initializing pointer</a:t>
            </a:r>
            <a:br>
              <a:rPr lang="en-IN"/>
            </a:br>
            <a:br>
              <a:rPr lang="en-IN"/>
            </a:br>
            <a:endParaRPr/>
          </a:p>
        </p:txBody>
      </p:sp>
      <p:sp>
        <p:nvSpPr>
          <p:cNvPr id="116" name="Google Shape;116;p6"/>
          <p:cNvSpPr txBox="1"/>
          <p:nvPr>
            <p:ph idx="1" type="body"/>
          </p:nvPr>
        </p:nvSpPr>
        <p:spPr>
          <a:xfrm>
            <a:off x="838200" y="1250066"/>
            <a:ext cx="10515600" cy="4926897"/>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en-IN"/>
              <a:t>Syntax:</a:t>
            </a:r>
            <a:endParaRPr/>
          </a:p>
          <a:p>
            <a:pPr indent="0" lvl="0" marL="0" rtl="0" algn="l">
              <a:lnSpc>
                <a:spcPct val="90000"/>
              </a:lnSpc>
              <a:spcBef>
                <a:spcPts val="1000"/>
              </a:spcBef>
              <a:spcAft>
                <a:spcPts val="0"/>
              </a:spcAft>
              <a:buClr>
                <a:schemeClr val="dk1"/>
              </a:buClr>
              <a:buSzPts val="2800"/>
              <a:buNone/>
            </a:pPr>
            <a:r>
              <a:rPr lang="en-IN"/>
              <a:t>data_type *pointer_name;</a:t>
            </a:r>
            <a:endParaRPr/>
          </a:p>
          <a:p>
            <a:pPr indent="0" lvl="0" marL="0" rtl="0" algn="l">
              <a:lnSpc>
                <a:spcPct val="90000"/>
              </a:lnSpc>
              <a:spcBef>
                <a:spcPts val="1000"/>
              </a:spcBef>
              <a:spcAft>
                <a:spcPts val="0"/>
              </a:spcAft>
              <a:buClr>
                <a:schemeClr val="dk1"/>
              </a:buClr>
              <a:buSzPts val="2800"/>
              <a:buNone/>
            </a:pPr>
            <a:r>
              <a:rPr lang="en-IN"/>
              <a:t>int *ptr;                      //declaration</a:t>
            </a:r>
            <a:endParaRPr/>
          </a:p>
          <a:p>
            <a:pPr indent="0" lvl="0" marL="0" rtl="0" algn="l">
              <a:lnSpc>
                <a:spcPct val="90000"/>
              </a:lnSpc>
              <a:spcBef>
                <a:spcPts val="1000"/>
              </a:spcBef>
              <a:spcAft>
                <a:spcPts val="0"/>
              </a:spcAft>
              <a:buClr>
                <a:schemeClr val="dk1"/>
              </a:buClr>
              <a:buSzPts val="2800"/>
              <a:buNone/>
            </a:pPr>
            <a:r>
              <a:rPr lang="en-IN"/>
              <a:t>ptr=&amp;a; //initialization</a:t>
            </a:r>
            <a:endParaRPr/>
          </a:p>
          <a:p>
            <a:pPr indent="0" lvl="0" marL="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0" name="Shape 480"/>
        <p:cNvGrpSpPr/>
        <p:nvPr/>
      </p:nvGrpSpPr>
      <p:grpSpPr>
        <a:xfrm>
          <a:off x="0" y="0"/>
          <a:ext cx="0" cy="0"/>
          <a:chOff x="0" y="0"/>
          <a:chExt cx="0" cy="0"/>
        </a:xfrm>
      </p:grpSpPr>
      <p:sp>
        <p:nvSpPr>
          <p:cNvPr id="481" name="Google Shape;481;g2f20cba71a2_0_55"/>
          <p:cNvSpPr txBox="1"/>
          <p:nvPr>
            <p:ph type="title"/>
          </p:nvPr>
        </p:nvSpPr>
        <p:spPr>
          <a:xfrm>
            <a:off x="838200" y="365125"/>
            <a:ext cx="10515600" cy="920700"/>
          </a:xfrm>
          <a:prstGeom prst="rect">
            <a:avLst/>
          </a:prstGeom>
        </p:spPr>
        <p:txBody>
          <a:bodyPr anchorCtr="0" anchor="ctr" bIns="45700" lIns="91425" spcFirstLastPara="1" rIns="91425" wrap="square" tIns="45700">
            <a:normAutofit/>
          </a:bodyPr>
          <a:lstStyle/>
          <a:p>
            <a:pPr indent="0" lvl="0" marL="0" rtl="0" algn="l">
              <a:lnSpc>
                <a:spcPct val="85000"/>
              </a:lnSpc>
              <a:spcBef>
                <a:spcPts val="0"/>
              </a:spcBef>
              <a:spcAft>
                <a:spcPts val="0"/>
              </a:spcAft>
              <a:buClr>
                <a:schemeClr val="dk1"/>
              </a:buClr>
              <a:buSzPts val="1100"/>
              <a:buFont typeface="Arial"/>
              <a:buNone/>
            </a:pPr>
            <a:r>
              <a:rPr b="1" lang="en-IN" sz="3100">
                <a:solidFill>
                  <a:srgbClr val="2E2E38"/>
                </a:solidFill>
              </a:rPr>
              <a:t>Example :</a:t>
            </a:r>
            <a:endParaRPr/>
          </a:p>
        </p:txBody>
      </p:sp>
      <p:sp>
        <p:nvSpPr>
          <p:cNvPr id="482" name="Google Shape;482;g2f20cba71a2_0_55"/>
          <p:cNvSpPr txBox="1"/>
          <p:nvPr>
            <p:ph idx="1" type="body"/>
          </p:nvPr>
        </p:nvSpPr>
        <p:spPr>
          <a:xfrm>
            <a:off x="838200" y="1500200"/>
            <a:ext cx="10515600" cy="4947000"/>
          </a:xfrm>
          <a:prstGeom prst="rect">
            <a:avLst/>
          </a:prstGeom>
        </p:spPr>
        <p:txBody>
          <a:bodyPr anchorCtr="0" anchor="t" bIns="45700" lIns="91425" spcFirstLastPara="1" rIns="91425" wrap="square" tIns="45700">
            <a:normAutofit/>
          </a:bodyPr>
          <a:lstStyle/>
          <a:p>
            <a:pPr indent="-336550" lvl="0" marL="457200" rtl="0" algn="l">
              <a:lnSpc>
                <a:spcPct val="150000"/>
              </a:lnSpc>
              <a:spcBef>
                <a:spcPts val="400"/>
              </a:spcBef>
              <a:spcAft>
                <a:spcPts val="0"/>
              </a:spcAft>
              <a:buSzPts val="1700"/>
              <a:buChar char="►"/>
            </a:pPr>
            <a:r>
              <a:rPr lang="en-IN" sz="2300">
                <a:solidFill>
                  <a:srgbClr val="2E2E38"/>
                </a:solidFill>
              </a:rPr>
              <a:t>In this example the function’s basic execution is to calculate the area of different shapes. </a:t>
            </a:r>
            <a:endParaRPr sz="2300">
              <a:solidFill>
                <a:srgbClr val="2E2E38"/>
              </a:solidFill>
            </a:endParaRPr>
          </a:p>
          <a:p>
            <a:pPr indent="-336550" lvl="0" marL="457200" rtl="0" algn="l">
              <a:lnSpc>
                <a:spcPct val="150000"/>
              </a:lnSpc>
              <a:spcBef>
                <a:spcPts val="400"/>
              </a:spcBef>
              <a:spcAft>
                <a:spcPts val="0"/>
              </a:spcAft>
              <a:buSzPts val="1700"/>
              <a:buChar char="►"/>
            </a:pPr>
            <a:r>
              <a:rPr lang="en-IN" sz="2300">
                <a:solidFill>
                  <a:srgbClr val="2E2E38"/>
                </a:solidFill>
              </a:rPr>
              <a:t>The name is same of both function, but the number of parameters are different.</a:t>
            </a:r>
            <a:endParaRPr sz="2300">
              <a:solidFill>
                <a:srgbClr val="2E2E38"/>
              </a:solidFill>
            </a:endParaRPr>
          </a:p>
          <a:p>
            <a:pPr indent="-336550" lvl="0" marL="457200" rtl="0" algn="l">
              <a:lnSpc>
                <a:spcPct val="150000"/>
              </a:lnSpc>
              <a:spcBef>
                <a:spcPts val="400"/>
              </a:spcBef>
              <a:spcAft>
                <a:spcPts val="0"/>
              </a:spcAft>
              <a:buSzPts val="1700"/>
              <a:buChar char="►"/>
            </a:pPr>
            <a:r>
              <a:rPr lang="en-IN" sz="2300">
                <a:solidFill>
                  <a:srgbClr val="2E2E38"/>
                </a:solidFill>
              </a:rPr>
              <a:t>This helps compiler to help which function to call during the compilation process.</a:t>
            </a:r>
            <a:endParaRPr sz="2300">
              <a:solidFill>
                <a:srgbClr val="2E2E38"/>
              </a:solidFill>
            </a:endParaRPr>
          </a:p>
          <a:p>
            <a:pPr indent="0" lvl="0" marL="0" rtl="0" algn="l">
              <a:spcBef>
                <a:spcPts val="1000"/>
              </a:spcBef>
              <a:spcAft>
                <a:spcPts val="0"/>
              </a:spcAft>
              <a:buNone/>
            </a:pPr>
            <a:r>
              <a:t/>
            </a:r>
            <a:endParaRPr/>
          </a:p>
        </p:txBody>
      </p:sp>
      <p:pic>
        <p:nvPicPr>
          <p:cNvPr id="483" name="Google Shape;483;g2f20cba71a2_0_55"/>
          <p:cNvPicPr preferRelativeResize="0"/>
          <p:nvPr/>
        </p:nvPicPr>
        <p:blipFill>
          <a:blip r:embed="rId3">
            <a:alphaModFix/>
          </a:blip>
          <a:stretch>
            <a:fillRect/>
          </a:stretch>
        </p:blipFill>
        <p:spPr>
          <a:xfrm>
            <a:off x="2928950" y="4000500"/>
            <a:ext cx="6304350" cy="1750225"/>
          </a:xfrm>
          <a:prstGeom prst="rect">
            <a:avLst/>
          </a:prstGeom>
          <a:noFill/>
          <a:ln>
            <a:noFill/>
          </a:ln>
        </p:spPr>
      </p:pic>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7" name="Shape 487"/>
        <p:cNvGrpSpPr/>
        <p:nvPr/>
      </p:nvGrpSpPr>
      <p:grpSpPr>
        <a:xfrm>
          <a:off x="0" y="0"/>
          <a:ext cx="0" cy="0"/>
          <a:chOff x="0" y="0"/>
          <a:chExt cx="0" cy="0"/>
        </a:xfrm>
      </p:grpSpPr>
      <p:sp>
        <p:nvSpPr>
          <p:cNvPr id="488" name="Google Shape;488;p89"/>
          <p:cNvSpPr txBox="1"/>
          <p:nvPr>
            <p:ph type="title"/>
          </p:nvPr>
        </p:nvSpPr>
        <p:spPr>
          <a:xfrm>
            <a:off x="838200" y="365126"/>
            <a:ext cx="10515600" cy="474324"/>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t/>
            </a:r>
            <a:endParaRPr/>
          </a:p>
        </p:txBody>
      </p:sp>
      <p:sp>
        <p:nvSpPr>
          <p:cNvPr id="489" name="Google Shape;489;p89"/>
          <p:cNvSpPr txBox="1"/>
          <p:nvPr>
            <p:ph idx="1" type="body"/>
          </p:nvPr>
        </p:nvSpPr>
        <p:spPr>
          <a:xfrm>
            <a:off x="838200" y="1034321"/>
            <a:ext cx="10515600" cy="5142642"/>
          </a:xfrm>
          <a:prstGeom prst="rect">
            <a:avLst/>
          </a:prstGeom>
          <a:noFill/>
          <a:ln>
            <a:noFill/>
          </a:ln>
        </p:spPr>
        <p:txBody>
          <a:bodyPr anchorCtr="0" anchor="t" bIns="45700" lIns="91425" spcFirstLastPara="1" rIns="91425" wrap="square" tIns="45700">
            <a:normAutofit fontScale="70000" lnSpcReduction="20000"/>
          </a:bodyPr>
          <a:lstStyle/>
          <a:p>
            <a:pPr indent="0" lvl="0" marL="0" rtl="0" algn="l">
              <a:lnSpc>
                <a:spcPct val="90000"/>
              </a:lnSpc>
              <a:spcBef>
                <a:spcPts val="0"/>
              </a:spcBef>
              <a:spcAft>
                <a:spcPts val="0"/>
              </a:spcAft>
              <a:buClr>
                <a:schemeClr val="dk1"/>
              </a:buClr>
              <a:buSzPct val="100000"/>
              <a:buNone/>
            </a:pPr>
            <a:r>
              <a:rPr lang="en-IN"/>
              <a:t>// C++ program for function overloading </a:t>
            </a:r>
            <a:endParaRPr/>
          </a:p>
          <a:p>
            <a:pPr indent="0" lvl="0" marL="0" rtl="0" algn="l">
              <a:lnSpc>
                <a:spcPct val="90000"/>
              </a:lnSpc>
              <a:spcBef>
                <a:spcPts val="1000"/>
              </a:spcBef>
              <a:spcAft>
                <a:spcPts val="0"/>
              </a:spcAft>
              <a:buClr>
                <a:schemeClr val="dk1"/>
              </a:buClr>
              <a:buSzPct val="100000"/>
              <a:buNone/>
            </a:pPr>
            <a:r>
              <a:rPr lang="en-IN"/>
              <a:t>#include &lt;iostream.h&gt; </a:t>
            </a:r>
            <a:endParaRPr/>
          </a:p>
          <a:p>
            <a:pPr indent="0" lvl="0" marL="0" rtl="0" algn="l">
              <a:lnSpc>
                <a:spcPct val="90000"/>
              </a:lnSpc>
              <a:spcBef>
                <a:spcPts val="1000"/>
              </a:spcBef>
              <a:spcAft>
                <a:spcPts val="0"/>
              </a:spcAft>
              <a:buClr>
                <a:schemeClr val="dk1"/>
              </a:buClr>
              <a:buSzPct val="100000"/>
              <a:buNone/>
            </a:pPr>
            <a:r>
              <a:rPr lang="en-IN"/>
              <a:t>#include&lt;conio.h&gt;</a:t>
            </a:r>
            <a:endParaRPr/>
          </a:p>
          <a:p>
            <a:pPr indent="0" lvl="0" marL="0" rtl="0" algn="l">
              <a:lnSpc>
                <a:spcPct val="90000"/>
              </a:lnSpc>
              <a:spcBef>
                <a:spcPts val="1000"/>
              </a:spcBef>
              <a:spcAft>
                <a:spcPts val="0"/>
              </a:spcAft>
              <a:buClr>
                <a:schemeClr val="dk1"/>
              </a:buClr>
              <a:buSzPct val="100000"/>
              <a:buNone/>
            </a:pPr>
            <a:r>
              <a:t/>
            </a:r>
            <a:endParaRPr/>
          </a:p>
          <a:p>
            <a:pPr indent="0" lvl="0" marL="0" rtl="0" algn="l">
              <a:lnSpc>
                <a:spcPct val="90000"/>
              </a:lnSpc>
              <a:spcBef>
                <a:spcPts val="1000"/>
              </a:spcBef>
              <a:spcAft>
                <a:spcPts val="0"/>
              </a:spcAft>
              <a:buClr>
                <a:schemeClr val="dk1"/>
              </a:buClr>
              <a:buSzPct val="100000"/>
              <a:buNone/>
            </a:pPr>
            <a:r>
              <a:rPr lang="en-IN"/>
              <a:t>class example </a:t>
            </a:r>
            <a:endParaRPr/>
          </a:p>
          <a:p>
            <a:pPr indent="0" lvl="0" marL="0" rtl="0" algn="l">
              <a:lnSpc>
                <a:spcPct val="90000"/>
              </a:lnSpc>
              <a:spcBef>
                <a:spcPts val="1000"/>
              </a:spcBef>
              <a:spcAft>
                <a:spcPts val="0"/>
              </a:spcAft>
              <a:buClr>
                <a:schemeClr val="dk1"/>
              </a:buClr>
              <a:buSzPct val="100000"/>
              <a:buNone/>
            </a:pPr>
            <a:r>
              <a:rPr lang="en-IN"/>
              <a:t>{ </a:t>
            </a:r>
            <a:endParaRPr/>
          </a:p>
          <a:p>
            <a:pPr indent="0" lvl="0" marL="0" rtl="0" algn="l">
              <a:lnSpc>
                <a:spcPct val="90000"/>
              </a:lnSpc>
              <a:spcBef>
                <a:spcPts val="1000"/>
              </a:spcBef>
              <a:spcAft>
                <a:spcPts val="0"/>
              </a:spcAft>
              <a:buClr>
                <a:schemeClr val="dk1"/>
              </a:buClr>
              <a:buSzPct val="100000"/>
              <a:buNone/>
            </a:pPr>
            <a:r>
              <a:rPr lang="en-IN"/>
              <a:t>	public: </a:t>
            </a:r>
            <a:endParaRPr/>
          </a:p>
          <a:p>
            <a:pPr indent="0" lvl="0" marL="0" rtl="0" algn="l">
              <a:lnSpc>
                <a:spcPct val="90000"/>
              </a:lnSpc>
              <a:spcBef>
                <a:spcPts val="1000"/>
              </a:spcBef>
              <a:spcAft>
                <a:spcPts val="0"/>
              </a:spcAft>
              <a:buClr>
                <a:schemeClr val="dk1"/>
              </a:buClr>
              <a:buSzPct val="100000"/>
              <a:buNone/>
            </a:pPr>
            <a:r>
              <a:rPr lang="en-IN"/>
              <a:t>	</a:t>
            </a:r>
            <a:endParaRPr/>
          </a:p>
          <a:p>
            <a:pPr indent="0" lvl="0" marL="0" rtl="0" algn="l">
              <a:lnSpc>
                <a:spcPct val="90000"/>
              </a:lnSpc>
              <a:spcBef>
                <a:spcPts val="1000"/>
              </a:spcBef>
              <a:spcAft>
                <a:spcPts val="0"/>
              </a:spcAft>
              <a:buClr>
                <a:schemeClr val="dk1"/>
              </a:buClr>
              <a:buSzPct val="100000"/>
              <a:buNone/>
            </a:pPr>
            <a:r>
              <a:rPr lang="en-IN"/>
              <a:t>	// function with 1 int parameter </a:t>
            </a:r>
            <a:endParaRPr/>
          </a:p>
          <a:p>
            <a:pPr indent="0" lvl="0" marL="0" rtl="0" algn="l">
              <a:lnSpc>
                <a:spcPct val="90000"/>
              </a:lnSpc>
              <a:spcBef>
                <a:spcPts val="1000"/>
              </a:spcBef>
              <a:spcAft>
                <a:spcPts val="0"/>
              </a:spcAft>
              <a:buClr>
                <a:schemeClr val="dk1"/>
              </a:buClr>
              <a:buSzPct val="100000"/>
              <a:buNone/>
            </a:pPr>
            <a:r>
              <a:rPr lang="en-IN"/>
              <a:t>	void func(int x) </a:t>
            </a:r>
            <a:endParaRPr/>
          </a:p>
          <a:p>
            <a:pPr indent="0" lvl="0" marL="0" rtl="0" algn="l">
              <a:lnSpc>
                <a:spcPct val="90000"/>
              </a:lnSpc>
              <a:spcBef>
                <a:spcPts val="1000"/>
              </a:spcBef>
              <a:spcAft>
                <a:spcPts val="0"/>
              </a:spcAft>
              <a:buClr>
                <a:schemeClr val="dk1"/>
              </a:buClr>
              <a:buSzPct val="100000"/>
              <a:buNone/>
            </a:pPr>
            <a:r>
              <a:rPr lang="en-IN"/>
              <a:t>	{ </a:t>
            </a:r>
            <a:endParaRPr/>
          </a:p>
          <a:p>
            <a:pPr indent="0" lvl="0" marL="0" rtl="0" algn="l">
              <a:lnSpc>
                <a:spcPct val="90000"/>
              </a:lnSpc>
              <a:spcBef>
                <a:spcPts val="1000"/>
              </a:spcBef>
              <a:spcAft>
                <a:spcPts val="0"/>
              </a:spcAft>
              <a:buClr>
                <a:schemeClr val="dk1"/>
              </a:buClr>
              <a:buSzPct val="100000"/>
              <a:buNone/>
            </a:pPr>
            <a:r>
              <a:rPr lang="en-IN"/>
              <a:t>		cout &lt;&lt; "value of x is " &lt;&lt; x &lt;&lt; endl; </a:t>
            </a:r>
            <a:endParaRPr/>
          </a:p>
          <a:p>
            <a:pPr indent="0" lvl="0" marL="0" rtl="0" algn="l">
              <a:lnSpc>
                <a:spcPct val="90000"/>
              </a:lnSpc>
              <a:spcBef>
                <a:spcPts val="1000"/>
              </a:spcBef>
              <a:spcAft>
                <a:spcPts val="0"/>
              </a:spcAft>
              <a:buClr>
                <a:schemeClr val="dk1"/>
              </a:buClr>
              <a:buSzPct val="100000"/>
              <a:buNone/>
            </a:pPr>
            <a:r>
              <a:rPr lang="en-IN"/>
              <a:t>	} </a:t>
            </a:r>
            <a:endParaRPr/>
          </a:p>
          <a:p>
            <a:pPr indent="0" lvl="0" marL="0" rtl="0" algn="l">
              <a:lnSpc>
                <a:spcPct val="90000"/>
              </a:lnSpc>
              <a:spcBef>
                <a:spcPts val="1000"/>
              </a:spcBef>
              <a:spcAft>
                <a:spcPts val="0"/>
              </a:spcAft>
              <a:buClr>
                <a:schemeClr val="dk1"/>
              </a:buClr>
              <a:buSzPct val="100000"/>
              <a:buNone/>
            </a:pPr>
            <a:r>
              <a:rPr lang="en-IN"/>
              <a:t>	</a:t>
            </a:r>
            <a:endParaRPr/>
          </a:p>
          <a:p>
            <a:pPr indent="0" lvl="0" marL="0" rtl="0" algn="l">
              <a:lnSpc>
                <a:spcPct val="90000"/>
              </a:lnSpc>
              <a:spcBef>
                <a:spcPts val="1000"/>
              </a:spcBef>
              <a:spcAft>
                <a:spcPts val="0"/>
              </a:spcAft>
              <a:buClr>
                <a:schemeClr val="dk1"/>
              </a:buClr>
              <a:buSzPct val="100000"/>
              <a:buNone/>
            </a:pPr>
            <a:r>
              <a:rPr lang="en-IN"/>
              <a:t>		</a:t>
            </a:r>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3" name="Shape 493"/>
        <p:cNvGrpSpPr/>
        <p:nvPr/>
      </p:nvGrpSpPr>
      <p:grpSpPr>
        <a:xfrm>
          <a:off x="0" y="0"/>
          <a:ext cx="0" cy="0"/>
          <a:chOff x="0" y="0"/>
          <a:chExt cx="0" cy="0"/>
        </a:xfrm>
      </p:grpSpPr>
      <p:sp>
        <p:nvSpPr>
          <p:cNvPr id="494" name="Google Shape;494;p90"/>
          <p:cNvSpPr txBox="1"/>
          <p:nvPr>
            <p:ph type="title"/>
          </p:nvPr>
        </p:nvSpPr>
        <p:spPr>
          <a:xfrm>
            <a:off x="838200" y="365125"/>
            <a:ext cx="10515600" cy="384383"/>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t/>
            </a:r>
            <a:endParaRPr/>
          </a:p>
        </p:txBody>
      </p:sp>
      <p:sp>
        <p:nvSpPr>
          <p:cNvPr id="495" name="Google Shape;495;p90"/>
          <p:cNvSpPr txBox="1"/>
          <p:nvPr>
            <p:ph idx="1" type="body"/>
          </p:nvPr>
        </p:nvSpPr>
        <p:spPr>
          <a:xfrm>
            <a:off x="838200" y="914400"/>
            <a:ext cx="10515600" cy="5262563"/>
          </a:xfrm>
          <a:prstGeom prst="rect">
            <a:avLst/>
          </a:prstGeom>
          <a:noFill/>
          <a:ln>
            <a:noFill/>
          </a:ln>
        </p:spPr>
        <p:txBody>
          <a:bodyPr anchorCtr="0" anchor="t" bIns="45700" lIns="91425" spcFirstLastPara="1" rIns="91425" wrap="square" tIns="45700">
            <a:normAutofit fontScale="92500" lnSpcReduction="20000"/>
          </a:bodyPr>
          <a:lstStyle/>
          <a:p>
            <a:pPr indent="0" lvl="0" marL="0" rtl="0" algn="l">
              <a:lnSpc>
                <a:spcPct val="90000"/>
              </a:lnSpc>
              <a:spcBef>
                <a:spcPts val="0"/>
              </a:spcBef>
              <a:spcAft>
                <a:spcPts val="0"/>
              </a:spcAft>
              <a:buClr>
                <a:schemeClr val="dk1"/>
              </a:buClr>
              <a:buSzPct val="100000"/>
              <a:buNone/>
            </a:pPr>
            <a:r>
              <a:rPr lang="en-IN"/>
              <a:t>// function with same name but 1 double parameter </a:t>
            </a:r>
            <a:endParaRPr/>
          </a:p>
          <a:p>
            <a:pPr indent="0" lvl="0" marL="0" rtl="0" algn="l">
              <a:lnSpc>
                <a:spcPct val="90000"/>
              </a:lnSpc>
              <a:spcBef>
                <a:spcPts val="1000"/>
              </a:spcBef>
              <a:spcAft>
                <a:spcPts val="0"/>
              </a:spcAft>
              <a:buClr>
                <a:schemeClr val="dk1"/>
              </a:buClr>
              <a:buSzPct val="100000"/>
              <a:buNone/>
            </a:pPr>
            <a:r>
              <a:rPr lang="en-IN"/>
              <a:t>	void func(double x) </a:t>
            </a:r>
            <a:endParaRPr/>
          </a:p>
          <a:p>
            <a:pPr indent="0" lvl="0" marL="0" rtl="0" algn="l">
              <a:lnSpc>
                <a:spcPct val="90000"/>
              </a:lnSpc>
              <a:spcBef>
                <a:spcPts val="1000"/>
              </a:spcBef>
              <a:spcAft>
                <a:spcPts val="0"/>
              </a:spcAft>
              <a:buClr>
                <a:schemeClr val="dk1"/>
              </a:buClr>
              <a:buSzPct val="100000"/>
              <a:buNone/>
            </a:pPr>
            <a:r>
              <a:rPr lang="en-IN"/>
              <a:t>	{ </a:t>
            </a:r>
            <a:endParaRPr/>
          </a:p>
          <a:p>
            <a:pPr indent="0" lvl="0" marL="0" rtl="0" algn="l">
              <a:lnSpc>
                <a:spcPct val="90000"/>
              </a:lnSpc>
              <a:spcBef>
                <a:spcPts val="1000"/>
              </a:spcBef>
              <a:spcAft>
                <a:spcPts val="0"/>
              </a:spcAft>
              <a:buClr>
                <a:schemeClr val="dk1"/>
              </a:buClr>
              <a:buSzPct val="100000"/>
              <a:buNone/>
            </a:pPr>
            <a:r>
              <a:rPr lang="en-IN"/>
              <a:t>		cout &lt;&lt; "value of x is " &lt;&lt; x &lt;&lt; endl; </a:t>
            </a:r>
            <a:endParaRPr/>
          </a:p>
          <a:p>
            <a:pPr indent="0" lvl="0" marL="0" rtl="0" algn="l">
              <a:lnSpc>
                <a:spcPct val="90000"/>
              </a:lnSpc>
              <a:spcBef>
                <a:spcPts val="1000"/>
              </a:spcBef>
              <a:spcAft>
                <a:spcPts val="0"/>
              </a:spcAft>
              <a:buClr>
                <a:schemeClr val="dk1"/>
              </a:buClr>
              <a:buSzPct val="100000"/>
              <a:buNone/>
            </a:pPr>
            <a:r>
              <a:rPr lang="en-IN"/>
              <a:t>	} </a:t>
            </a:r>
            <a:endParaRPr/>
          </a:p>
          <a:p>
            <a:pPr indent="0" lvl="0" marL="0" rtl="0" algn="l">
              <a:lnSpc>
                <a:spcPct val="90000"/>
              </a:lnSpc>
              <a:spcBef>
                <a:spcPts val="1000"/>
              </a:spcBef>
              <a:spcAft>
                <a:spcPts val="0"/>
              </a:spcAft>
              <a:buClr>
                <a:schemeClr val="dk1"/>
              </a:buClr>
              <a:buSzPct val="100000"/>
              <a:buNone/>
            </a:pPr>
            <a:r>
              <a:rPr lang="en-IN"/>
              <a:t>	</a:t>
            </a:r>
            <a:endParaRPr/>
          </a:p>
          <a:p>
            <a:pPr indent="0" lvl="0" marL="0" rtl="0" algn="l">
              <a:lnSpc>
                <a:spcPct val="90000"/>
              </a:lnSpc>
              <a:spcBef>
                <a:spcPts val="1000"/>
              </a:spcBef>
              <a:spcAft>
                <a:spcPts val="0"/>
              </a:spcAft>
              <a:buClr>
                <a:schemeClr val="dk1"/>
              </a:buClr>
              <a:buSzPct val="100000"/>
              <a:buNone/>
            </a:pPr>
            <a:r>
              <a:rPr lang="en-IN"/>
              <a:t>	// function with same name and 2 int parameters </a:t>
            </a:r>
            <a:endParaRPr/>
          </a:p>
          <a:p>
            <a:pPr indent="0" lvl="0" marL="0" rtl="0" algn="l">
              <a:lnSpc>
                <a:spcPct val="90000"/>
              </a:lnSpc>
              <a:spcBef>
                <a:spcPts val="1000"/>
              </a:spcBef>
              <a:spcAft>
                <a:spcPts val="0"/>
              </a:spcAft>
              <a:buClr>
                <a:schemeClr val="dk1"/>
              </a:buClr>
              <a:buSzPct val="100000"/>
              <a:buNone/>
            </a:pPr>
            <a:r>
              <a:rPr lang="en-IN"/>
              <a:t>	void func(int x, int y) </a:t>
            </a:r>
            <a:endParaRPr/>
          </a:p>
          <a:p>
            <a:pPr indent="0" lvl="0" marL="0" rtl="0" algn="l">
              <a:lnSpc>
                <a:spcPct val="90000"/>
              </a:lnSpc>
              <a:spcBef>
                <a:spcPts val="1000"/>
              </a:spcBef>
              <a:spcAft>
                <a:spcPts val="0"/>
              </a:spcAft>
              <a:buClr>
                <a:schemeClr val="dk1"/>
              </a:buClr>
              <a:buSzPct val="100000"/>
              <a:buNone/>
            </a:pPr>
            <a:r>
              <a:rPr lang="en-IN"/>
              <a:t>	{ </a:t>
            </a:r>
            <a:endParaRPr/>
          </a:p>
          <a:p>
            <a:pPr indent="0" lvl="0" marL="0" rtl="0" algn="l">
              <a:lnSpc>
                <a:spcPct val="90000"/>
              </a:lnSpc>
              <a:spcBef>
                <a:spcPts val="1000"/>
              </a:spcBef>
              <a:spcAft>
                <a:spcPts val="0"/>
              </a:spcAft>
              <a:buClr>
                <a:schemeClr val="dk1"/>
              </a:buClr>
              <a:buSzPct val="100000"/>
              <a:buNone/>
            </a:pPr>
            <a:r>
              <a:rPr lang="en-IN"/>
              <a:t>		cout &lt;&lt; "value of x and y is " &lt;&lt; x &lt;&lt; ", " &lt;&lt; y &lt;&lt; endl; </a:t>
            </a:r>
            <a:endParaRPr/>
          </a:p>
          <a:p>
            <a:pPr indent="0" lvl="0" marL="0" rtl="0" algn="l">
              <a:lnSpc>
                <a:spcPct val="90000"/>
              </a:lnSpc>
              <a:spcBef>
                <a:spcPts val="1000"/>
              </a:spcBef>
              <a:spcAft>
                <a:spcPts val="0"/>
              </a:spcAft>
              <a:buClr>
                <a:schemeClr val="dk1"/>
              </a:buClr>
              <a:buSzPct val="100000"/>
              <a:buNone/>
            </a:pPr>
            <a:r>
              <a:rPr lang="en-IN"/>
              <a:t>	} </a:t>
            </a:r>
            <a:endParaRPr/>
          </a:p>
          <a:p>
            <a:pPr indent="0" lvl="0" marL="0" rtl="0" algn="l">
              <a:lnSpc>
                <a:spcPct val="90000"/>
              </a:lnSpc>
              <a:spcBef>
                <a:spcPts val="1000"/>
              </a:spcBef>
              <a:spcAft>
                <a:spcPts val="0"/>
              </a:spcAft>
              <a:buClr>
                <a:schemeClr val="dk1"/>
              </a:buClr>
              <a:buSzPct val="100000"/>
              <a:buNone/>
            </a:pPr>
            <a:r>
              <a:rPr lang="en-IN"/>
              <a:t>};</a:t>
            </a:r>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9" name="Shape 499"/>
        <p:cNvGrpSpPr/>
        <p:nvPr/>
      </p:nvGrpSpPr>
      <p:grpSpPr>
        <a:xfrm>
          <a:off x="0" y="0"/>
          <a:ext cx="0" cy="0"/>
          <a:chOff x="0" y="0"/>
          <a:chExt cx="0" cy="0"/>
        </a:xfrm>
      </p:grpSpPr>
      <p:sp>
        <p:nvSpPr>
          <p:cNvPr id="500" name="Google Shape;500;p91"/>
          <p:cNvSpPr txBox="1"/>
          <p:nvPr>
            <p:ph type="title"/>
          </p:nvPr>
        </p:nvSpPr>
        <p:spPr>
          <a:xfrm>
            <a:off x="838200" y="365125"/>
            <a:ext cx="10515600" cy="549275"/>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t/>
            </a:r>
            <a:endParaRPr/>
          </a:p>
        </p:txBody>
      </p:sp>
      <p:sp>
        <p:nvSpPr>
          <p:cNvPr id="501" name="Google Shape;501;p91"/>
          <p:cNvSpPr txBox="1"/>
          <p:nvPr>
            <p:ph idx="1" type="body"/>
          </p:nvPr>
        </p:nvSpPr>
        <p:spPr>
          <a:xfrm>
            <a:off x="838200" y="1349115"/>
            <a:ext cx="10515600" cy="4827848"/>
          </a:xfrm>
          <a:prstGeom prst="rect">
            <a:avLst/>
          </a:prstGeom>
          <a:noFill/>
          <a:ln>
            <a:noFill/>
          </a:ln>
        </p:spPr>
        <p:txBody>
          <a:bodyPr anchorCtr="0" anchor="t" bIns="45700" lIns="91425" spcFirstLastPara="1" rIns="91425" wrap="square" tIns="45700">
            <a:normAutofit fontScale="92500" lnSpcReduction="20000"/>
          </a:bodyPr>
          <a:lstStyle/>
          <a:p>
            <a:pPr indent="0" lvl="0" marL="0" rtl="0" algn="l">
              <a:lnSpc>
                <a:spcPct val="90000"/>
              </a:lnSpc>
              <a:spcBef>
                <a:spcPts val="0"/>
              </a:spcBef>
              <a:spcAft>
                <a:spcPts val="0"/>
              </a:spcAft>
              <a:buClr>
                <a:schemeClr val="dk1"/>
              </a:buClr>
              <a:buSzPct val="100000"/>
              <a:buNone/>
            </a:pPr>
            <a:r>
              <a:rPr lang="en-IN"/>
              <a:t>void main()</a:t>
            </a:r>
            <a:endParaRPr/>
          </a:p>
          <a:p>
            <a:pPr indent="0" lvl="0" marL="0" rtl="0" algn="l">
              <a:lnSpc>
                <a:spcPct val="90000"/>
              </a:lnSpc>
              <a:spcBef>
                <a:spcPts val="1000"/>
              </a:spcBef>
              <a:spcAft>
                <a:spcPts val="0"/>
              </a:spcAft>
              <a:buClr>
                <a:schemeClr val="dk1"/>
              </a:buClr>
              <a:buSzPct val="100000"/>
              <a:buNone/>
            </a:pPr>
            <a:r>
              <a:rPr lang="en-IN"/>
              <a:t>{</a:t>
            </a:r>
            <a:endParaRPr/>
          </a:p>
          <a:p>
            <a:pPr indent="0" lvl="0" marL="0" rtl="0" algn="l">
              <a:lnSpc>
                <a:spcPct val="90000"/>
              </a:lnSpc>
              <a:spcBef>
                <a:spcPts val="1000"/>
              </a:spcBef>
              <a:spcAft>
                <a:spcPts val="0"/>
              </a:spcAft>
              <a:buClr>
                <a:schemeClr val="dk1"/>
              </a:buClr>
              <a:buSzPct val="100000"/>
              <a:buNone/>
            </a:pPr>
            <a:r>
              <a:rPr lang="en-IN"/>
              <a:t>	clrscr();</a:t>
            </a:r>
            <a:endParaRPr/>
          </a:p>
          <a:p>
            <a:pPr indent="0" lvl="0" marL="0" rtl="0" algn="l">
              <a:lnSpc>
                <a:spcPct val="90000"/>
              </a:lnSpc>
              <a:spcBef>
                <a:spcPts val="1000"/>
              </a:spcBef>
              <a:spcAft>
                <a:spcPts val="0"/>
              </a:spcAft>
              <a:buClr>
                <a:schemeClr val="dk1"/>
              </a:buClr>
              <a:buSzPct val="100000"/>
              <a:buNone/>
            </a:pPr>
            <a:r>
              <a:rPr lang="en-IN"/>
              <a:t>	example obj1;</a:t>
            </a:r>
            <a:endParaRPr/>
          </a:p>
          <a:p>
            <a:pPr indent="0" lvl="0" marL="0" rtl="0" algn="l">
              <a:lnSpc>
                <a:spcPct val="90000"/>
              </a:lnSpc>
              <a:spcBef>
                <a:spcPts val="1000"/>
              </a:spcBef>
              <a:spcAft>
                <a:spcPts val="0"/>
              </a:spcAft>
              <a:buClr>
                <a:schemeClr val="dk1"/>
              </a:buClr>
              <a:buSzPct val="100000"/>
              <a:buNone/>
            </a:pPr>
            <a:r>
              <a:t/>
            </a:r>
            <a:endParaRPr/>
          </a:p>
          <a:p>
            <a:pPr indent="0" lvl="0" marL="0" rtl="0" algn="l">
              <a:lnSpc>
                <a:spcPct val="90000"/>
              </a:lnSpc>
              <a:spcBef>
                <a:spcPts val="1000"/>
              </a:spcBef>
              <a:spcAft>
                <a:spcPts val="0"/>
              </a:spcAft>
              <a:buClr>
                <a:schemeClr val="dk1"/>
              </a:buClr>
              <a:buSzPct val="100000"/>
              <a:buNone/>
            </a:pPr>
            <a:r>
              <a:rPr lang="en-IN"/>
              <a:t>	// Which function is called will depend on the parameters passed</a:t>
            </a:r>
            <a:endParaRPr/>
          </a:p>
          <a:p>
            <a:pPr indent="0" lvl="0" marL="0" rtl="0" algn="l">
              <a:lnSpc>
                <a:spcPct val="90000"/>
              </a:lnSpc>
              <a:spcBef>
                <a:spcPts val="1000"/>
              </a:spcBef>
              <a:spcAft>
                <a:spcPts val="0"/>
              </a:spcAft>
              <a:buClr>
                <a:schemeClr val="dk1"/>
              </a:buClr>
              <a:buSzPct val="100000"/>
              <a:buNone/>
            </a:pPr>
            <a:r>
              <a:rPr lang="en-IN"/>
              <a:t>	// The first 'func' is called</a:t>
            </a:r>
            <a:endParaRPr/>
          </a:p>
          <a:p>
            <a:pPr indent="0" lvl="0" marL="0" rtl="0" algn="l">
              <a:lnSpc>
                <a:spcPct val="90000"/>
              </a:lnSpc>
              <a:spcBef>
                <a:spcPts val="1000"/>
              </a:spcBef>
              <a:spcAft>
                <a:spcPts val="0"/>
              </a:spcAft>
              <a:buClr>
                <a:schemeClr val="dk1"/>
              </a:buClr>
              <a:buSzPct val="100000"/>
              <a:buNone/>
            </a:pPr>
            <a:r>
              <a:rPr lang="en-IN"/>
              <a:t>	obj1.func(7);</a:t>
            </a:r>
            <a:endParaRPr/>
          </a:p>
          <a:p>
            <a:pPr indent="0" lvl="0" marL="0" rtl="0" algn="l">
              <a:lnSpc>
                <a:spcPct val="90000"/>
              </a:lnSpc>
              <a:spcBef>
                <a:spcPts val="1000"/>
              </a:spcBef>
              <a:spcAft>
                <a:spcPts val="0"/>
              </a:spcAft>
              <a:buClr>
                <a:schemeClr val="dk1"/>
              </a:buClr>
              <a:buSzPct val="100000"/>
              <a:buNone/>
            </a:pPr>
            <a:r>
              <a:t/>
            </a:r>
            <a:endParaRPr/>
          </a:p>
          <a:p>
            <a:pPr indent="0" lvl="0" marL="0" rtl="0" algn="l">
              <a:lnSpc>
                <a:spcPct val="90000"/>
              </a:lnSpc>
              <a:spcBef>
                <a:spcPts val="1000"/>
              </a:spcBef>
              <a:spcAft>
                <a:spcPts val="0"/>
              </a:spcAft>
              <a:buClr>
                <a:schemeClr val="dk1"/>
              </a:buClr>
              <a:buSzPct val="100000"/>
              <a:buNone/>
            </a:pPr>
            <a:r>
              <a:rPr lang="en-IN"/>
              <a:t>	// The second 'func' is called</a:t>
            </a:r>
            <a:endParaRPr/>
          </a:p>
          <a:p>
            <a:pPr indent="0" lvl="0" marL="0" rtl="0" algn="l">
              <a:lnSpc>
                <a:spcPct val="90000"/>
              </a:lnSpc>
              <a:spcBef>
                <a:spcPts val="1000"/>
              </a:spcBef>
              <a:spcAft>
                <a:spcPts val="0"/>
              </a:spcAft>
              <a:buClr>
                <a:schemeClr val="dk1"/>
              </a:buClr>
              <a:buSzPct val="100000"/>
              <a:buNone/>
            </a:pPr>
            <a:r>
              <a:rPr lang="en-IN"/>
              <a:t>	obj1.func(9.132);</a:t>
            </a:r>
            <a:endParaRPr/>
          </a:p>
          <a:p>
            <a:pPr indent="0" lvl="0" marL="0" rtl="0" algn="l">
              <a:lnSpc>
                <a:spcPct val="90000"/>
              </a:lnSpc>
              <a:spcBef>
                <a:spcPts val="1000"/>
              </a:spcBef>
              <a:spcAft>
                <a:spcPts val="0"/>
              </a:spcAft>
              <a:buClr>
                <a:schemeClr val="dk1"/>
              </a:buClr>
              <a:buSzPct val="100000"/>
              <a:buNone/>
            </a:pPr>
            <a:r>
              <a:t/>
            </a:r>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5" name="Shape 505"/>
        <p:cNvGrpSpPr/>
        <p:nvPr/>
      </p:nvGrpSpPr>
      <p:grpSpPr>
        <a:xfrm>
          <a:off x="0" y="0"/>
          <a:ext cx="0" cy="0"/>
          <a:chOff x="0" y="0"/>
          <a:chExt cx="0" cy="0"/>
        </a:xfrm>
      </p:grpSpPr>
      <p:sp>
        <p:nvSpPr>
          <p:cNvPr id="506" name="Google Shape;506;p92"/>
          <p:cNvSpPr txBox="1"/>
          <p:nvPr>
            <p:ph type="title"/>
          </p:nvPr>
        </p:nvSpPr>
        <p:spPr>
          <a:xfrm>
            <a:off x="838200" y="365126"/>
            <a:ext cx="10515600" cy="684186"/>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t/>
            </a:r>
            <a:endParaRPr/>
          </a:p>
        </p:txBody>
      </p:sp>
      <p:sp>
        <p:nvSpPr>
          <p:cNvPr id="507" name="Google Shape;507;p92"/>
          <p:cNvSpPr txBox="1"/>
          <p:nvPr>
            <p:ph idx="1" type="body"/>
          </p:nvPr>
        </p:nvSpPr>
        <p:spPr>
          <a:xfrm>
            <a:off x="838200" y="1409075"/>
            <a:ext cx="10515600" cy="476788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en-IN"/>
              <a:t>// The third 'func' is called</a:t>
            </a:r>
            <a:endParaRPr/>
          </a:p>
          <a:p>
            <a:pPr indent="0" lvl="0" marL="0" rtl="0" algn="l">
              <a:lnSpc>
                <a:spcPct val="90000"/>
              </a:lnSpc>
              <a:spcBef>
                <a:spcPts val="1000"/>
              </a:spcBef>
              <a:spcAft>
                <a:spcPts val="0"/>
              </a:spcAft>
              <a:buClr>
                <a:schemeClr val="dk1"/>
              </a:buClr>
              <a:buSzPts val="2800"/>
              <a:buNone/>
            </a:pPr>
            <a:r>
              <a:rPr lang="en-IN"/>
              <a:t>	obj1.func(85,64);</a:t>
            </a:r>
            <a:endParaRPr/>
          </a:p>
          <a:p>
            <a:pPr indent="0" lvl="0" marL="0" rtl="0" algn="l">
              <a:lnSpc>
                <a:spcPct val="90000"/>
              </a:lnSpc>
              <a:spcBef>
                <a:spcPts val="1000"/>
              </a:spcBef>
              <a:spcAft>
                <a:spcPts val="0"/>
              </a:spcAft>
              <a:buClr>
                <a:schemeClr val="dk1"/>
              </a:buClr>
              <a:buSzPts val="2800"/>
              <a:buNone/>
            </a:pPr>
            <a:r>
              <a:rPr lang="en-IN"/>
              <a:t>	getch();</a:t>
            </a:r>
            <a:endParaRPr/>
          </a:p>
          <a:p>
            <a:pPr indent="0" lvl="0" marL="0" rtl="0" algn="l">
              <a:lnSpc>
                <a:spcPct val="90000"/>
              </a:lnSpc>
              <a:spcBef>
                <a:spcPts val="1000"/>
              </a:spcBef>
              <a:spcAft>
                <a:spcPts val="0"/>
              </a:spcAft>
              <a:buClr>
                <a:schemeClr val="dk1"/>
              </a:buClr>
              <a:buSzPts val="2800"/>
              <a:buNone/>
            </a:pPr>
            <a:r>
              <a:rPr lang="en-IN"/>
              <a:t>}</a:t>
            </a:r>
            <a:endParaRPr/>
          </a:p>
          <a:p>
            <a:pPr indent="0" lvl="0" marL="0" rtl="0" algn="l">
              <a:lnSpc>
                <a:spcPct val="90000"/>
              </a:lnSpc>
              <a:spcBef>
                <a:spcPts val="1000"/>
              </a:spcBef>
              <a:spcAft>
                <a:spcPts val="0"/>
              </a:spcAft>
              <a:buClr>
                <a:schemeClr val="dk1"/>
              </a:buClr>
              <a:buSzPts val="2800"/>
              <a:buNone/>
            </a:pPr>
            <a:r>
              <a:rPr lang="en-IN"/>
              <a:t>/* Output:</a:t>
            </a:r>
            <a:endParaRPr/>
          </a:p>
          <a:p>
            <a:pPr indent="0" lvl="0" marL="0" rtl="0" algn="l">
              <a:lnSpc>
                <a:spcPct val="90000"/>
              </a:lnSpc>
              <a:spcBef>
                <a:spcPts val="1000"/>
              </a:spcBef>
              <a:spcAft>
                <a:spcPts val="0"/>
              </a:spcAft>
              <a:buClr>
                <a:schemeClr val="dk1"/>
              </a:buClr>
              <a:buSzPts val="2800"/>
              <a:buNone/>
            </a:pPr>
            <a:r>
              <a:rPr lang="en-IN"/>
              <a:t>value of x is 7</a:t>
            </a:r>
            <a:endParaRPr/>
          </a:p>
          <a:p>
            <a:pPr indent="0" lvl="0" marL="0" rtl="0" algn="l">
              <a:lnSpc>
                <a:spcPct val="90000"/>
              </a:lnSpc>
              <a:spcBef>
                <a:spcPts val="1000"/>
              </a:spcBef>
              <a:spcAft>
                <a:spcPts val="0"/>
              </a:spcAft>
              <a:buClr>
                <a:schemeClr val="dk1"/>
              </a:buClr>
              <a:buSzPts val="2800"/>
              <a:buNone/>
            </a:pPr>
            <a:r>
              <a:rPr lang="en-IN"/>
              <a:t>value of x is 9.132                                                             </a:t>
            </a:r>
            <a:endParaRPr/>
          </a:p>
          <a:p>
            <a:pPr indent="0" lvl="0" marL="0" rtl="0" algn="l">
              <a:lnSpc>
                <a:spcPct val="90000"/>
              </a:lnSpc>
              <a:spcBef>
                <a:spcPts val="1000"/>
              </a:spcBef>
              <a:spcAft>
                <a:spcPts val="0"/>
              </a:spcAft>
              <a:buClr>
                <a:schemeClr val="dk1"/>
              </a:buClr>
              <a:buSzPts val="2800"/>
              <a:buNone/>
            </a:pPr>
            <a:r>
              <a:rPr lang="en-IN"/>
              <a:t>value of x and y is 85, 64</a:t>
            </a:r>
            <a:endParaRPr/>
          </a:p>
          <a:p>
            <a:pPr indent="0" lvl="0" marL="0" rtl="0" algn="l">
              <a:lnSpc>
                <a:spcPct val="90000"/>
              </a:lnSpc>
              <a:spcBef>
                <a:spcPts val="1000"/>
              </a:spcBef>
              <a:spcAft>
                <a:spcPts val="0"/>
              </a:spcAft>
              <a:buClr>
                <a:schemeClr val="dk1"/>
              </a:buClr>
              <a:buSzPts val="2800"/>
              <a:buNone/>
            </a:pPr>
            <a:r>
              <a:rPr lang="en-IN"/>
              <a:t>*/</a:t>
            </a:r>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1" name="Shape 511"/>
        <p:cNvGrpSpPr/>
        <p:nvPr/>
      </p:nvGrpSpPr>
      <p:grpSpPr>
        <a:xfrm>
          <a:off x="0" y="0"/>
          <a:ext cx="0" cy="0"/>
          <a:chOff x="0" y="0"/>
          <a:chExt cx="0" cy="0"/>
        </a:xfrm>
      </p:grpSpPr>
      <p:sp>
        <p:nvSpPr>
          <p:cNvPr id="512" name="Google Shape;512;p93"/>
          <p:cNvSpPr txBox="1"/>
          <p:nvPr>
            <p:ph type="title"/>
          </p:nvPr>
        </p:nvSpPr>
        <p:spPr>
          <a:xfrm>
            <a:off x="838200" y="365125"/>
            <a:ext cx="10515600" cy="102896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400"/>
              <a:buFont typeface="Arial"/>
              <a:buNone/>
            </a:pPr>
            <a:r>
              <a:rPr b="1" lang="en-IN" sz="2400">
                <a:latin typeface="Arial"/>
                <a:ea typeface="Arial"/>
                <a:cs typeface="Arial"/>
                <a:sym typeface="Arial"/>
              </a:rPr>
              <a:t>WAP using function overloading to calculate addition of ten integer, and addition of five float</a:t>
            </a:r>
            <a:r>
              <a:rPr lang="en-IN" sz="2400"/>
              <a:t>.</a:t>
            </a:r>
            <a:endParaRPr sz="2400"/>
          </a:p>
        </p:txBody>
      </p:sp>
      <p:sp>
        <p:nvSpPr>
          <p:cNvPr id="513" name="Google Shape;513;p93"/>
          <p:cNvSpPr txBox="1"/>
          <p:nvPr>
            <p:ph idx="1" type="body"/>
          </p:nvPr>
        </p:nvSpPr>
        <p:spPr>
          <a:xfrm>
            <a:off x="838200" y="1528997"/>
            <a:ext cx="10515600" cy="4647966"/>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en-IN"/>
              <a:t>#include&lt;iostream.h&gt;</a:t>
            </a:r>
            <a:endParaRPr/>
          </a:p>
          <a:p>
            <a:pPr indent="0" lvl="0" marL="0" rtl="0" algn="l">
              <a:lnSpc>
                <a:spcPct val="90000"/>
              </a:lnSpc>
              <a:spcBef>
                <a:spcPts val="1000"/>
              </a:spcBef>
              <a:spcAft>
                <a:spcPts val="0"/>
              </a:spcAft>
              <a:buClr>
                <a:schemeClr val="dk1"/>
              </a:buClr>
              <a:buSzPts val="2800"/>
              <a:buNone/>
            </a:pPr>
            <a:r>
              <a:rPr lang="en-IN"/>
              <a:t>#include&lt;conio.h&gt;</a:t>
            </a:r>
            <a:endParaRPr/>
          </a:p>
          <a:p>
            <a:pPr indent="0" lvl="0" marL="0" rtl="0" algn="l">
              <a:lnSpc>
                <a:spcPct val="90000"/>
              </a:lnSpc>
              <a:spcBef>
                <a:spcPts val="1000"/>
              </a:spcBef>
              <a:spcAft>
                <a:spcPts val="0"/>
              </a:spcAft>
              <a:buClr>
                <a:schemeClr val="dk1"/>
              </a:buClr>
              <a:buSzPts val="2800"/>
              <a:buNone/>
            </a:pPr>
            <a:r>
              <a:rPr lang="en-IN"/>
              <a:t>int integ(int);</a:t>
            </a:r>
            <a:endParaRPr/>
          </a:p>
          <a:p>
            <a:pPr indent="0" lvl="0" marL="0" rtl="0" algn="l">
              <a:lnSpc>
                <a:spcPct val="90000"/>
              </a:lnSpc>
              <a:spcBef>
                <a:spcPts val="1000"/>
              </a:spcBef>
              <a:spcAft>
                <a:spcPts val="0"/>
              </a:spcAft>
              <a:buClr>
                <a:schemeClr val="dk1"/>
              </a:buClr>
              <a:buSzPts val="2800"/>
              <a:buNone/>
            </a:pPr>
            <a:r>
              <a:rPr lang="en-IN"/>
              <a:t>float floatnum(float);</a:t>
            </a:r>
            <a:endParaRPr/>
          </a:p>
          <a:p>
            <a:pPr indent="0" lvl="0" marL="0" rtl="0" algn="l">
              <a:lnSpc>
                <a:spcPct val="90000"/>
              </a:lnSpc>
              <a:spcBef>
                <a:spcPts val="1000"/>
              </a:spcBef>
              <a:spcAft>
                <a:spcPts val="0"/>
              </a:spcAft>
              <a:buClr>
                <a:schemeClr val="dk1"/>
              </a:buClr>
              <a:buSzPts val="2800"/>
              <a:buNone/>
            </a:pPr>
            <a:r>
              <a:rPr lang="en-IN"/>
              <a:t>void main()</a:t>
            </a:r>
            <a:endParaRPr/>
          </a:p>
          <a:p>
            <a:pPr indent="0" lvl="0" marL="0" rtl="0" algn="l">
              <a:lnSpc>
                <a:spcPct val="90000"/>
              </a:lnSpc>
              <a:spcBef>
                <a:spcPts val="1000"/>
              </a:spcBef>
              <a:spcAft>
                <a:spcPts val="0"/>
              </a:spcAft>
              <a:buClr>
                <a:schemeClr val="dk1"/>
              </a:buClr>
              <a:buSzPts val="2800"/>
              <a:buNone/>
            </a:pPr>
            <a:r>
              <a:rPr lang="en-IN"/>
              <a:t>{</a:t>
            </a:r>
            <a:endParaRPr/>
          </a:p>
          <a:p>
            <a:pPr indent="0" lvl="0" marL="0" rtl="0" algn="l">
              <a:lnSpc>
                <a:spcPct val="90000"/>
              </a:lnSpc>
              <a:spcBef>
                <a:spcPts val="1000"/>
              </a:spcBef>
              <a:spcAft>
                <a:spcPts val="0"/>
              </a:spcAft>
              <a:buClr>
                <a:schemeClr val="dk1"/>
              </a:buClr>
              <a:buSzPts val="2800"/>
              <a:buNone/>
            </a:pPr>
            <a:r>
              <a:rPr lang="en-IN"/>
              <a:t>int intn,a;</a:t>
            </a:r>
            <a:endParaRPr/>
          </a:p>
          <a:p>
            <a:pPr indent="0" lvl="0" marL="0" rtl="0" algn="l">
              <a:lnSpc>
                <a:spcPct val="90000"/>
              </a:lnSpc>
              <a:spcBef>
                <a:spcPts val="1000"/>
              </a:spcBef>
              <a:spcAft>
                <a:spcPts val="0"/>
              </a:spcAft>
              <a:buClr>
                <a:schemeClr val="dk1"/>
              </a:buClr>
              <a:buSzPts val="2800"/>
              <a:buNone/>
            </a:pPr>
            <a:r>
              <a:rPr lang="en-IN"/>
              <a:t>float floatn,b;</a:t>
            </a:r>
            <a:endParaRPr/>
          </a:p>
          <a:p>
            <a:pPr indent="0" lvl="0" marL="0" rtl="0" algn="l">
              <a:lnSpc>
                <a:spcPct val="90000"/>
              </a:lnSpc>
              <a:spcBef>
                <a:spcPts val="1000"/>
              </a:spcBef>
              <a:spcAft>
                <a:spcPts val="0"/>
              </a:spcAft>
              <a:buClr>
                <a:schemeClr val="dk1"/>
              </a:buClr>
              <a:buSzPts val="2800"/>
              <a:buNone/>
            </a:pPr>
            <a:r>
              <a:rPr lang="en-IN"/>
              <a:t>clrscr();</a:t>
            </a:r>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7" name="Shape 517"/>
        <p:cNvGrpSpPr/>
        <p:nvPr/>
      </p:nvGrpSpPr>
      <p:grpSpPr>
        <a:xfrm>
          <a:off x="0" y="0"/>
          <a:ext cx="0" cy="0"/>
          <a:chOff x="0" y="0"/>
          <a:chExt cx="0" cy="0"/>
        </a:xfrm>
      </p:grpSpPr>
      <p:sp>
        <p:nvSpPr>
          <p:cNvPr id="518" name="Google Shape;518;p94"/>
          <p:cNvSpPr txBox="1"/>
          <p:nvPr>
            <p:ph type="title"/>
          </p:nvPr>
        </p:nvSpPr>
        <p:spPr>
          <a:xfrm>
            <a:off x="838200" y="365126"/>
            <a:ext cx="10515600" cy="444344"/>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t/>
            </a:r>
            <a:endParaRPr/>
          </a:p>
        </p:txBody>
      </p:sp>
      <p:sp>
        <p:nvSpPr>
          <p:cNvPr id="519" name="Google Shape;519;p94"/>
          <p:cNvSpPr txBox="1"/>
          <p:nvPr>
            <p:ph idx="1" type="body"/>
          </p:nvPr>
        </p:nvSpPr>
        <p:spPr>
          <a:xfrm>
            <a:off x="838200" y="959370"/>
            <a:ext cx="10515600" cy="5217593"/>
          </a:xfrm>
          <a:prstGeom prst="rect">
            <a:avLst/>
          </a:prstGeom>
          <a:noFill/>
          <a:ln>
            <a:noFill/>
          </a:ln>
        </p:spPr>
        <p:txBody>
          <a:bodyPr anchorCtr="0" anchor="t" bIns="45700" lIns="91425" spcFirstLastPara="1" rIns="91425" wrap="square" tIns="45700">
            <a:normAutofit fontScale="70000" lnSpcReduction="20000"/>
          </a:bodyPr>
          <a:lstStyle/>
          <a:p>
            <a:pPr indent="0" lvl="0" marL="0" rtl="0" algn="l">
              <a:lnSpc>
                <a:spcPct val="90000"/>
              </a:lnSpc>
              <a:spcBef>
                <a:spcPts val="0"/>
              </a:spcBef>
              <a:spcAft>
                <a:spcPts val="0"/>
              </a:spcAft>
              <a:buClr>
                <a:schemeClr val="dk1"/>
              </a:buClr>
              <a:buSzPct val="100000"/>
              <a:buNone/>
            </a:pPr>
            <a:r>
              <a:rPr lang="en-IN"/>
              <a:t>intn=integ(a);</a:t>
            </a:r>
            <a:endParaRPr/>
          </a:p>
          <a:p>
            <a:pPr indent="0" lvl="0" marL="0" rtl="0" algn="l">
              <a:lnSpc>
                <a:spcPct val="90000"/>
              </a:lnSpc>
              <a:spcBef>
                <a:spcPts val="1000"/>
              </a:spcBef>
              <a:spcAft>
                <a:spcPts val="0"/>
              </a:spcAft>
              <a:buClr>
                <a:schemeClr val="dk1"/>
              </a:buClr>
              <a:buSzPct val="100000"/>
              <a:buNone/>
            </a:pPr>
            <a:r>
              <a:rPr lang="en-IN"/>
              <a:t>floatn=floatnum(b);</a:t>
            </a:r>
            <a:endParaRPr/>
          </a:p>
          <a:p>
            <a:pPr indent="0" lvl="0" marL="0" rtl="0" algn="l">
              <a:lnSpc>
                <a:spcPct val="90000"/>
              </a:lnSpc>
              <a:spcBef>
                <a:spcPts val="1000"/>
              </a:spcBef>
              <a:spcAft>
                <a:spcPts val="0"/>
              </a:spcAft>
              <a:buClr>
                <a:schemeClr val="dk1"/>
              </a:buClr>
              <a:buSzPct val="100000"/>
              <a:buNone/>
            </a:pPr>
            <a:r>
              <a:rPr lang="en-IN"/>
              <a:t>cout&lt;&lt;"The addition of 10 integer no is:"&lt;&lt;intn&lt;&lt;endl;</a:t>
            </a:r>
            <a:endParaRPr/>
          </a:p>
          <a:p>
            <a:pPr indent="0" lvl="0" marL="0" rtl="0" algn="l">
              <a:lnSpc>
                <a:spcPct val="90000"/>
              </a:lnSpc>
              <a:spcBef>
                <a:spcPts val="1000"/>
              </a:spcBef>
              <a:spcAft>
                <a:spcPts val="0"/>
              </a:spcAft>
              <a:buClr>
                <a:schemeClr val="dk1"/>
              </a:buClr>
              <a:buSzPct val="100000"/>
              <a:buNone/>
            </a:pPr>
            <a:r>
              <a:rPr lang="en-IN"/>
              <a:t>cout&lt;&lt;"The addition of 5 floating no is:"&lt;&lt;floatn&lt;&lt;endl;</a:t>
            </a:r>
            <a:endParaRPr/>
          </a:p>
          <a:p>
            <a:pPr indent="0" lvl="0" marL="0" rtl="0" algn="l">
              <a:lnSpc>
                <a:spcPct val="90000"/>
              </a:lnSpc>
              <a:spcBef>
                <a:spcPts val="1000"/>
              </a:spcBef>
              <a:spcAft>
                <a:spcPts val="0"/>
              </a:spcAft>
              <a:buClr>
                <a:schemeClr val="dk1"/>
              </a:buClr>
              <a:buSzPct val="100000"/>
              <a:buNone/>
            </a:pPr>
            <a:r>
              <a:rPr lang="en-IN"/>
              <a:t>getch();</a:t>
            </a:r>
            <a:endParaRPr/>
          </a:p>
          <a:p>
            <a:pPr indent="0" lvl="0" marL="0" rtl="0" algn="l">
              <a:lnSpc>
                <a:spcPct val="90000"/>
              </a:lnSpc>
              <a:spcBef>
                <a:spcPts val="1000"/>
              </a:spcBef>
              <a:spcAft>
                <a:spcPts val="0"/>
              </a:spcAft>
              <a:buClr>
                <a:schemeClr val="dk1"/>
              </a:buClr>
              <a:buSzPct val="100000"/>
              <a:buNone/>
            </a:pPr>
            <a:r>
              <a:rPr lang="en-IN"/>
              <a:t>}</a:t>
            </a:r>
            <a:endParaRPr/>
          </a:p>
          <a:p>
            <a:pPr indent="0" lvl="0" marL="0" rtl="0" algn="l">
              <a:lnSpc>
                <a:spcPct val="90000"/>
              </a:lnSpc>
              <a:spcBef>
                <a:spcPts val="1000"/>
              </a:spcBef>
              <a:spcAft>
                <a:spcPts val="0"/>
              </a:spcAft>
              <a:buClr>
                <a:schemeClr val="dk1"/>
              </a:buClr>
              <a:buSzPct val="100000"/>
              <a:buNone/>
            </a:pPr>
            <a:r>
              <a:rPr lang="en-IN"/>
              <a:t>int integ(int a=0)</a:t>
            </a:r>
            <a:endParaRPr/>
          </a:p>
          <a:p>
            <a:pPr indent="0" lvl="0" marL="0" rtl="0" algn="l">
              <a:lnSpc>
                <a:spcPct val="90000"/>
              </a:lnSpc>
              <a:spcBef>
                <a:spcPts val="1000"/>
              </a:spcBef>
              <a:spcAft>
                <a:spcPts val="0"/>
              </a:spcAft>
              <a:buClr>
                <a:schemeClr val="dk1"/>
              </a:buClr>
              <a:buSzPct val="100000"/>
              <a:buNone/>
            </a:pPr>
            <a:r>
              <a:rPr lang="en-IN"/>
              <a:t>{</a:t>
            </a:r>
            <a:endParaRPr/>
          </a:p>
          <a:p>
            <a:pPr indent="0" lvl="0" marL="0" rtl="0" algn="l">
              <a:lnSpc>
                <a:spcPct val="90000"/>
              </a:lnSpc>
              <a:spcBef>
                <a:spcPts val="1000"/>
              </a:spcBef>
              <a:spcAft>
                <a:spcPts val="0"/>
              </a:spcAft>
              <a:buClr>
                <a:schemeClr val="dk1"/>
              </a:buClr>
              <a:buSzPct val="100000"/>
              <a:buNone/>
            </a:pPr>
            <a:r>
              <a:rPr lang="en-IN"/>
              <a:t>int int1,num[10];</a:t>
            </a:r>
            <a:endParaRPr/>
          </a:p>
          <a:p>
            <a:pPr indent="0" lvl="0" marL="0" rtl="0" algn="l">
              <a:lnSpc>
                <a:spcPct val="90000"/>
              </a:lnSpc>
              <a:spcBef>
                <a:spcPts val="1000"/>
              </a:spcBef>
              <a:spcAft>
                <a:spcPts val="0"/>
              </a:spcAft>
              <a:buClr>
                <a:schemeClr val="dk1"/>
              </a:buClr>
              <a:buSzPct val="100000"/>
              <a:buNone/>
            </a:pPr>
            <a:r>
              <a:rPr lang="en-IN"/>
              <a:t>for(int i=0;i&lt;10;i++)</a:t>
            </a:r>
            <a:endParaRPr/>
          </a:p>
          <a:p>
            <a:pPr indent="0" lvl="0" marL="0" rtl="0" algn="l">
              <a:lnSpc>
                <a:spcPct val="90000"/>
              </a:lnSpc>
              <a:spcBef>
                <a:spcPts val="1000"/>
              </a:spcBef>
              <a:spcAft>
                <a:spcPts val="0"/>
              </a:spcAft>
              <a:buClr>
                <a:schemeClr val="dk1"/>
              </a:buClr>
              <a:buSzPct val="100000"/>
              <a:buNone/>
            </a:pPr>
            <a:r>
              <a:rPr lang="en-IN"/>
              <a:t>{</a:t>
            </a:r>
            <a:endParaRPr/>
          </a:p>
          <a:p>
            <a:pPr indent="0" lvl="0" marL="0" rtl="0" algn="l">
              <a:lnSpc>
                <a:spcPct val="90000"/>
              </a:lnSpc>
              <a:spcBef>
                <a:spcPts val="1000"/>
              </a:spcBef>
              <a:spcAft>
                <a:spcPts val="0"/>
              </a:spcAft>
              <a:buClr>
                <a:schemeClr val="dk1"/>
              </a:buClr>
              <a:buSzPct val="100000"/>
              <a:buNone/>
            </a:pPr>
            <a:r>
              <a:rPr lang="en-IN"/>
              <a:t>cout&lt;&lt;"Enter the integer no:"&lt;&lt;i+1&lt;&lt;endl;</a:t>
            </a:r>
            <a:endParaRPr/>
          </a:p>
          <a:p>
            <a:pPr indent="0" lvl="0" marL="0" rtl="0" algn="l">
              <a:lnSpc>
                <a:spcPct val="90000"/>
              </a:lnSpc>
              <a:spcBef>
                <a:spcPts val="1000"/>
              </a:spcBef>
              <a:spcAft>
                <a:spcPts val="0"/>
              </a:spcAft>
              <a:buClr>
                <a:schemeClr val="dk1"/>
              </a:buClr>
              <a:buSzPct val="100000"/>
              <a:buNone/>
            </a:pPr>
            <a:r>
              <a:rPr lang="en-IN"/>
              <a:t>cin&gt;&gt;num[i];</a:t>
            </a:r>
            <a:endParaRPr/>
          </a:p>
          <a:p>
            <a:pPr indent="0" lvl="0" marL="0" rtl="0" algn="l">
              <a:lnSpc>
                <a:spcPct val="90000"/>
              </a:lnSpc>
              <a:spcBef>
                <a:spcPts val="1000"/>
              </a:spcBef>
              <a:spcAft>
                <a:spcPts val="0"/>
              </a:spcAft>
              <a:buClr>
                <a:schemeClr val="dk1"/>
              </a:buClr>
              <a:buSzPct val="100000"/>
              <a:buNone/>
            </a:pPr>
            <a:r>
              <a:rPr lang="en-IN"/>
              <a:t>a=a+num[i];</a:t>
            </a:r>
            <a:endParaRPr/>
          </a:p>
          <a:p>
            <a:pPr indent="0" lvl="0" marL="0" rtl="0" algn="l">
              <a:lnSpc>
                <a:spcPct val="90000"/>
              </a:lnSpc>
              <a:spcBef>
                <a:spcPts val="1000"/>
              </a:spcBef>
              <a:spcAft>
                <a:spcPts val="0"/>
              </a:spcAft>
              <a:buClr>
                <a:schemeClr val="dk1"/>
              </a:buClr>
              <a:buSzPct val="100000"/>
              <a:buNone/>
            </a:pPr>
            <a:r>
              <a:rPr lang="en-IN"/>
              <a:t>}</a:t>
            </a:r>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3" name="Shape 523"/>
        <p:cNvGrpSpPr/>
        <p:nvPr/>
      </p:nvGrpSpPr>
      <p:grpSpPr>
        <a:xfrm>
          <a:off x="0" y="0"/>
          <a:ext cx="0" cy="0"/>
          <a:chOff x="0" y="0"/>
          <a:chExt cx="0" cy="0"/>
        </a:xfrm>
      </p:grpSpPr>
      <p:sp>
        <p:nvSpPr>
          <p:cNvPr id="524" name="Google Shape;524;p95"/>
          <p:cNvSpPr txBox="1"/>
          <p:nvPr>
            <p:ph type="title"/>
          </p:nvPr>
        </p:nvSpPr>
        <p:spPr>
          <a:xfrm>
            <a:off x="838200" y="365126"/>
            <a:ext cx="10515600" cy="294442"/>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t/>
            </a:r>
            <a:endParaRPr/>
          </a:p>
        </p:txBody>
      </p:sp>
      <p:sp>
        <p:nvSpPr>
          <p:cNvPr id="525" name="Google Shape;525;p95"/>
          <p:cNvSpPr txBox="1"/>
          <p:nvPr>
            <p:ph idx="1" type="body"/>
          </p:nvPr>
        </p:nvSpPr>
        <p:spPr>
          <a:xfrm>
            <a:off x="838200" y="824459"/>
            <a:ext cx="10515600" cy="5352504"/>
          </a:xfrm>
          <a:prstGeom prst="rect">
            <a:avLst/>
          </a:prstGeom>
          <a:noFill/>
          <a:ln>
            <a:noFill/>
          </a:ln>
        </p:spPr>
        <p:txBody>
          <a:bodyPr anchorCtr="0" anchor="t" bIns="45700" lIns="91425" spcFirstLastPara="1" rIns="91425" wrap="square" tIns="45700">
            <a:normAutofit fontScale="85000" lnSpcReduction="20000"/>
          </a:bodyPr>
          <a:lstStyle/>
          <a:p>
            <a:pPr indent="0" lvl="0" marL="0" rtl="0" algn="l">
              <a:lnSpc>
                <a:spcPct val="90000"/>
              </a:lnSpc>
              <a:spcBef>
                <a:spcPts val="0"/>
              </a:spcBef>
              <a:spcAft>
                <a:spcPts val="0"/>
              </a:spcAft>
              <a:buClr>
                <a:schemeClr val="dk1"/>
              </a:buClr>
              <a:buSzPct val="100000"/>
              <a:buNone/>
            </a:pPr>
            <a:r>
              <a:rPr lang="en-IN"/>
              <a:t>return a;</a:t>
            </a:r>
            <a:endParaRPr/>
          </a:p>
          <a:p>
            <a:pPr indent="0" lvl="0" marL="0" rtl="0" algn="l">
              <a:lnSpc>
                <a:spcPct val="90000"/>
              </a:lnSpc>
              <a:spcBef>
                <a:spcPts val="1000"/>
              </a:spcBef>
              <a:spcAft>
                <a:spcPts val="0"/>
              </a:spcAft>
              <a:buClr>
                <a:schemeClr val="dk1"/>
              </a:buClr>
              <a:buSzPct val="100000"/>
              <a:buNone/>
            </a:pPr>
            <a:r>
              <a:rPr lang="en-IN"/>
              <a:t>}</a:t>
            </a:r>
            <a:endParaRPr/>
          </a:p>
          <a:p>
            <a:pPr indent="0" lvl="0" marL="0" rtl="0" algn="l">
              <a:lnSpc>
                <a:spcPct val="90000"/>
              </a:lnSpc>
              <a:spcBef>
                <a:spcPts val="1000"/>
              </a:spcBef>
              <a:spcAft>
                <a:spcPts val="0"/>
              </a:spcAft>
              <a:buClr>
                <a:schemeClr val="dk1"/>
              </a:buClr>
              <a:buSzPct val="100000"/>
              <a:buNone/>
            </a:pPr>
            <a:r>
              <a:rPr lang="en-IN"/>
              <a:t>float floatnum(float b=0)</a:t>
            </a:r>
            <a:endParaRPr/>
          </a:p>
          <a:p>
            <a:pPr indent="0" lvl="0" marL="0" rtl="0" algn="l">
              <a:lnSpc>
                <a:spcPct val="90000"/>
              </a:lnSpc>
              <a:spcBef>
                <a:spcPts val="1000"/>
              </a:spcBef>
              <a:spcAft>
                <a:spcPts val="0"/>
              </a:spcAft>
              <a:buClr>
                <a:schemeClr val="dk1"/>
              </a:buClr>
              <a:buSzPct val="100000"/>
              <a:buNone/>
            </a:pPr>
            <a:r>
              <a:rPr lang="en-IN"/>
              <a:t>{</a:t>
            </a:r>
            <a:endParaRPr/>
          </a:p>
          <a:p>
            <a:pPr indent="0" lvl="0" marL="0" rtl="0" algn="l">
              <a:lnSpc>
                <a:spcPct val="90000"/>
              </a:lnSpc>
              <a:spcBef>
                <a:spcPts val="1000"/>
              </a:spcBef>
              <a:spcAft>
                <a:spcPts val="0"/>
              </a:spcAft>
              <a:buClr>
                <a:schemeClr val="dk1"/>
              </a:buClr>
              <a:buSzPct val="100000"/>
              <a:buNone/>
            </a:pPr>
            <a:r>
              <a:rPr lang="en-IN"/>
              <a:t>int i;</a:t>
            </a:r>
            <a:endParaRPr/>
          </a:p>
          <a:p>
            <a:pPr indent="0" lvl="0" marL="0" rtl="0" algn="l">
              <a:lnSpc>
                <a:spcPct val="90000"/>
              </a:lnSpc>
              <a:spcBef>
                <a:spcPts val="1000"/>
              </a:spcBef>
              <a:spcAft>
                <a:spcPts val="0"/>
              </a:spcAft>
              <a:buClr>
                <a:schemeClr val="dk1"/>
              </a:buClr>
              <a:buSzPct val="100000"/>
              <a:buNone/>
            </a:pPr>
            <a:r>
              <a:rPr lang="en-IN"/>
              <a:t>float num[5];</a:t>
            </a:r>
            <a:endParaRPr/>
          </a:p>
          <a:p>
            <a:pPr indent="0" lvl="0" marL="0" rtl="0" algn="l">
              <a:lnSpc>
                <a:spcPct val="90000"/>
              </a:lnSpc>
              <a:spcBef>
                <a:spcPts val="1000"/>
              </a:spcBef>
              <a:spcAft>
                <a:spcPts val="0"/>
              </a:spcAft>
              <a:buClr>
                <a:schemeClr val="dk1"/>
              </a:buClr>
              <a:buSzPct val="100000"/>
              <a:buNone/>
            </a:pPr>
            <a:r>
              <a:rPr lang="en-IN"/>
              <a:t>for(i=0;i&lt;5;i++)</a:t>
            </a:r>
            <a:endParaRPr/>
          </a:p>
          <a:p>
            <a:pPr indent="0" lvl="0" marL="0" rtl="0" algn="l">
              <a:lnSpc>
                <a:spcPct val="90000"/>
              </a:lnSpc>
              <a:spcBef>
                <a:spcPts val="1000"/>
              </a:spcBef>
              <a:spcAft>
                <a:spcPts val="0"/>
              </a:spcAft>
              <a:buClr>
                <a:schemeClr val="dk1"/>
              </a:buClr>
              <a:buSzPct val="100000"/>
              <a:buNone/>
            </a:pPr>
            <a:r>
              <a:rPr lang="en-IN"/>
              <a:t>{</a:t>
            </a:r>
            <a:endParaRPr/>
          </a:p>
          <a:p>
            <a:pPr indent="0" lvl="0" marL="0" rtl="0" algn="l">
              <a:lnSpc>
                <a:spcPct val="90000"/>
              </a:lnSpc>
              <a:spcBef>
                <a:spcPts val="1000"/>
              </a:spcBef>
              <a:spcAft>
                <a:spcPts val="0"/>
              </a:spcAft>
              <a:buClr>
                <a:schemeClr val="dk1"/>
              </a:buClr>
              <a:buSzPct val="100000"/>
              <a:buNone/>
            </a:pPr>
            <a:r>
              <a:rPr lang="en-IN"/>
              <a:t>cout&lt;&lt;"Enter the floating no:";</a:t>
            </a:r>
            <a:endParaRPr/>
          </a:p>
          <a:p>
            <a:pPr indent="0" lvl="0" marL="0" rtl="0" algn="l">
              <a:lnSpc>
                <a:spcPct val="90000"/>
              </a:lnSpc>
              <a:spcBef>
                <a:spcPts val="1000"/>
              </a:spcBef>
              <a:spcAft>
                <a:spcPts val="0"/>
              </a:spcAft>
              <a:buClr>
                <a:schemeClr val="dk1"/>
              </a:buClr>
              <a:buSzPct val="100000"/>
              <a:buNone/>
            </a:pPr>
            <a:r>
              <a:rPr lang="en-IN"/>
              <a:t>cin&gt;&gt;num[i];</a:t>
            </a:r>
            <a:endParaRPr/>
          </a:p>
          <a:p>
            <a:pPr indent="0" lvl="0" marL="0" rtl="0" algn="l">
              <a:lnSpc>
                <a:spcPct val="90000"/>
              </a:lnSpc>
              <a:spcBef>
                <a:spcPts val="1000"/>
              </a:spcBef>
              <a:spcAft>
                <a:spcPts val="0"/>
              </a:spcAft>
              <a:buClr>
                <a:schemeClr val="dk1"/>
              </a:buClr>
              <a:buSzPct val="100000"/>
              <a:buNone/>
            </a:pPr>
            <a:r>
              <a:rPr lang="en-IN"/>
              <a:t>b=b+num[i];</a:t>
            </a:r>
            <a:endParaRPr/>
          </a:p>
          <a:p>
            <a:pPr indent="0" lvl="0" marL="0" rtl="0" algn="l">
              <a:lnSpc>
                <a:spcPct val="90000"/>
              </a:lnSpc>
              <a:spcBef>
                <a:spcPts val="1000"/>
              </a:spcBef>
              <a:spcAft>
                <a:spcPts val="0"/>
              </a:spcAft>
              <a:buClr>
                <a:schemeClr val="dk1"/>
              </a:buClr>
              <a:buSzPct val="100000"/>
              <a:buNone/>
            </a:pPr>
            <a:r>
              <a:rPr lang="en-IN"/>
              <a:t>}</a:t>
            </a:r>
            <a:endParaRPr/>
          </a:p>
          <a:p>
            <a:pPr indent="0" lvl="0" marL="0" rtl="0" algn="l">
              <a:lnSpc>
                <a:spcPct val="90000"/>
              </a:lnSpc>
              <a:spcBef>
                <a:spcPts val="1000"/>
              </a:spcBef>
              <a:spcAft>
                <a:spcPts val="0"/>
              </a:spcAft>
              <a:buClr>
                <a:schemeClr val="dk1"/>
              </a:buClr>
              <a:buSzPct val="100000"/>
              <a:buNone/>
            </a:pPr>
            <a:r>
              <a:rPr lang="en-IN"/>
              <a:t>return b;</a:t>
            </a:r>
            <a:endParaRPr/>
          </a:p>
          <a:p>
            <a:pPr indent="0" lvl="0" marL="0" rtl="0" algn="l">
              <a:lnSpc>
                <a:spcPct val="90000"/>
              </a:lnSpc>
              <a:spcBef>
                <a:spcPts val="1000"/>
              </a:spcBef>
              <a:spcAft>
                <a:spcPts val="0"/>
              </a:spcAft>
              <a:buClr>
                <a:schemeClr val="dk1"/>
              </a:buClr>
              <a:buSzPct val="100000"/>
              <a:buNone/>
            </a:pPr>
            <a:r>
              <a:rPr lang="en-IN"/>
              <a:t>}</a:t>
            </a:r>
            <a:endParaRPr/>
          </a:p>
          <a:p>
            <a:pPr indent="0" lvl="0" marL="0" rtl="0" algn="l">
              <a:lnSpc>
                <a:spcPct val="90000"/>
              </a:lnSpc>
              <a:spcBef>
                <a:spcPts val="1000"/>
              </a:spcBef>
              <a:spcAft>
                <a:spcPts val="0"/>
              </a:spcAft>
              <a:buClr>
                <a:schemeClr val="dk1"/>
              </a:buClr>
              <a:buSzPct val="100000"/>
              <a:buNone/>
            </a:pPr>
            <a:r>
              <a:t/>
            </a:r>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9" name="Shape 529"/>
        <p:cNvGrpSpPr/>
        <p:nvPr/>
      </p:nvGrpSpPr>
      <p:grpSpPr>
        <a:xfrm>
          <a:off x="0" y="0"/>
          <a:ext cx="0" cy="0"/>
          <a:chOff x="0" y="0"/>
          <a:chExt cx="0" cy="0"/>
        </a:xfrm>
      </p:grpSpPr>
      <p:sp>
        <p:nvSpPr>
          <p:cNvPr id="530" name="Google Shape;530;p96"/>
          <p:cNvSpPr txBox="1"/>
          <p:nvPr>
            <p:ph type="title"/>
          </p:nvPr>
        </p:nvSpPr>
        <p:spPr>
          <a:xfrm>
            <a:off x="838200" y="365126"/>
            <a:ext cx="10515600" cy="294442"/>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t/>
            </a:r>
            <a:endParaRPr/>
          </a:p>
        </p:txBody>
      </p:sp>
      <p:sp>
        <p:nvSpPr>
          <p:cNvPr id="531" name="Google Shape;531;p96"/>
          <p:cNvSpPr txBox="1"/>
          <p:nvPr>
            <p:ph idx="1" type="body"/>
          </p:nvPr>
        </p:nvSpPr>
        <p:spPr>
          <a:xfrm>
            <a:off x="838200" y="809469"/>
            <a:ext cx="10515600" cy="5367494"/>
          </a:xfrm>
          <a:prstGeom prst="rect">
            <a:avLst/>
          </a:prstGeom>
          <a:noFill/>
          <a:ln>
            <a:noFill/>
          </a:ln>
        </p:spPr>
        <p:txBody>
          <a:bodyPr anchorCtr="0" anchor="t" bIns="45700" lIns="91425" spcFirstLastPara="1" rIns="91425" wrap="square" tIns="45700">
            <a:normAutofit fontScale="47500" lnSpcReduction="20000"/>
          </a:bodyPr>
          <a:lstStyle/>
          <a:p>
            <a:pPr indent="0" lvl="0" marL="0" rtl="0" algn="l">
              <a:lnSpc>
                <a:spcPct val="90000"/>
              </a:lnSpc>
              <a:spcBef>
                <a:spcPts val="0"/>
              </a:spcBef>
              <a:spcAft>
                <a:spcPts val="0"/>
              </a:spcAft>
              <a:buClr>
                <a:schemeClr val="dk1"/>
              </a:buClr>
              <a:buSzPct val="100000"/>
              <a:buNone/>
            </a:pPr>
            <a:r>
              <a:rPr lang="en-IN"/>
              <a:t>Output:</a:t>
            </a:r>
            <a:endParaRPr/>
          </a:p>
          <a:p>
            <a:pPr indent="0" lvl="0" marL="0" rtl="0" algn="l">
              <a:lnSpc>
                <a:spcPct val="90000"/>
              </a:lnSpc>
              <a:spcBef>
                <a:spcPts val="1000"/>
              </a:spcBef>
              <a:spcAft>
                <a:spcPts val="0"/>
              </a:spcAft>
              <a:buClr>
                <a:schemeClr val="dk1"/>
              </a:buClr>
              <a:buSzPct val="100000"/>
              <a:buNone/>
            </a:pPr>
            <a:r>
              <a:rPr lang="en-IN"/>
              <a:t>Enter the integer no:5</a:t>
            </a:r>
            <a:endParaRPr/>
          </a:p>
          <a:p>
            <a:pPr indent="0" lvl="0" marL="0" rtl="0" algn="l">
              <a:lnSpc>
                <a:spcPct val="90000"/>
              </a:lnSpc>
              <a:spcBef>
                <a:spcPts val="1000"/>
              </a:spcBef>
              <a:spcAft>
                <a:spcPts val="0"/>
              </a:spcAft>
              <a:buClr>
                <a:schemeClr val="dk1"/>
              </a:buClr>
              <a:buSzPct val="100000"/>
              <a:buNone/>
            </a:pPr>
            <a:r>
              <a:rPr lang="en-IN"/>
              <a:t>5</a:t>
            </a:r>
            <a:endParaRPr/>
          </a:p>
          <a:p>
            <a:pPr indent="0" lvl="0" marL="0" rtl="0" algn="l">
              <a:lnSpc>
                <a:spcPct val="90000"/>
              </a:lnSpc>
              <a:spcBef>
                <a:spcPts val="1000"/>
              </a:spcBef>
              <a:spcAft>
                <a:spcPts val="0"/>
              </a:spcAft>
              <a:buClr>
                <a:schemeClr val="dk1"/>
              </a:buClr>
              <a:buSzPct val="100000"/>
              <a:buNone/>
            </a:pPr>
            <a:r>
              <a:rPr lang="en-IN"/>
              <a:t>Enter the integer no:6</a:t>
            </a:r>
            <a:endParaRPr/>
          </a:p>
          <a:p>
            <a:pPr indent="0" lvl="0" marL="0" rtl="0" algn="l">
              <a:lnSpc>
                <a:spcPct val="90000"/>
              </a:lnSpc>
              <a:spcBef>
                <a:spcPts val="1000"/>
              </a:spcBef>
              <a:spcAft>
                <a:spcPts val="0"/>
              </a:spcAft>
              <a:buClr>
                <a:schemeClr val="dk1"/>
              </a:buClr>
              <a:buSzPct val="100000"/>
              <a:buNone/>
            </a:pPr>
            <a:r>
              <a:rPr lang="en-IN"/>
              <a:t>6</a:t>
            </a:r>
            <a:endParaRPr/>
          </a:p>
          <a:p>
            <a:pPr indent="0" lvl="0" marL="0" rtl="0" algn="l">
              <a:lnSpc>
                <a:spcPct val="90000"/>
              </a:lnSpc>
              <a:spcBef>
                <a:spcPts val="1000"/>
              </a:spcBef>
              <a:spcAft>
                <a:spcPts val="0"/>
              </a:spcAft>
              <a:buClr>
                <a:schemeClr val="dk1"/>
              </a:buClr>
              <a:buSzPct val="100000"/>
              <a:buNone/>
            </a:pPr>
            <a:r>
              <a:rPr lang="en-IN"/>
              <a:t>Enter the integer no:7</a:t>
            </a:r>
            <a:endParaRPr/>
          </a:p>
          <a:p>
            <a:pPr indent="0" lvl="0" marL="0" rtl="0" algn="l">
              <a:lnSpc>
                <a:spcPct val="90000"/>
              </a:lnSpc>
              <a:spcBef>
                <a:spcPts val="1000"/>
              </a:spcBef>
              <a:spcAft>
                <a:spcPts val="0"/>
              </a:spcAft>
              <a:buClr>
                <a:schemeClr val="dk1"/>
              </a:buClr>
              <a:buSzPct val="100000"/>
              <a:buNone/>
            </a:pPr>
            <a:r>
              <a:rPr lang="en-IN"/>
              <a:t>7</a:t>
            </a:r>
            <a:endParaRPr/>
          </a:p>
          <a:p>
            <a:pPr indent="0" lvl="0" marL="0" rtl="0" algn="l">
              <a:lnSpc>
                <a:spcPct val="90000"/>
              </a:lnSpc>
              <a:spcBef>
                <a:spcPts val="1000"/>
              </a:spcBef>
              <a:spcAft>
                <a:spcPts val="0"/>
              </a:spcAft>
              <a:buClr>
                <a:schemeClr val="dk1"/>
              </a:buClr>
              <a:buSzPct val="100000"/>
              <a:buNone/>
            </a:pPr>
            <a:r>
              <a:rPr lang="en-IN"/>
              <a:t>Enter the integer no:8</a:t>
            </a:r>
            <a:endParaRPr/>
          </a:p>
          <a:p>
            <a:pPr indent="0" lvl="0" marL="0" rtl="0" algn="l">
              <a:lnSpc>
                <a:spcPct val="90000"/>
              </a:lnSpc>
              <a:spcBef>
                <a:spcPts val="1000"/>
              </a:spcBef>
              <a:spcAft>
                <a:spcPts val="0"/>
              </a:spcAft>
              <a:buClr>
                <a:schemeClr val="dk1"/>
              </a:buClr>
              <a:buSzPct val="100000"/>
              <a:buNone/>
            </a:pPr>
            <a:r>
              <a:rPr lang="en-IN"/>
              <a:t>8</a:t>
            </a:r>
            <a:endParaRPr/>
          </a:p>
          <a:p>
            <a:pPr indent="0" lvl="0" marL="0" rtl="0" algn="l">
              <a:lnSpc>
                <a:spcPct val="90000"/>
              </a:lnSpc>
              <a:spcBef>
                <a:spcPts val="1000"/>
              </a:spcBef>
              <a:spcAft>
                <a:spcPts val="0"/>
              </a:spcAft>
              <a:buClr>
                <a:schemeClr val="dk1"/>
              </a:buClr>
              <a:buSzPct val="100000"/>
              <a:buNone/>
            </a:pPr>
            <a:r>
              <a:rPr lang="en-IN"/>
              <a:t>Enter the integer no:9</a:t>
            </a:r>
            <a:endParaRPr/>
          </a:p>
          <a:p>
            <a:pPr indent="0" lvl="0" marL="0" rtl="0" algn="l">
              <a:lnSpc>
                <a:spcPct val="90000"/>
              </a:lnSpc>
              <a:spcBef>
                <a:spcPts val="1000"/>
              </a:spcBef>
              <a:spcAft>
                <a:spcPts val="0"/>
              </a:spcAft>
              <a:buClr>
                <a:schemeClr val="dk1"/>
              </a:buClr>
              <a:buSzPct val="100000"/>
              <a:buNone/>
            </a:pPr>
            <a:r>
              <a:rPr lang="en-IN"/>
              <a:t>9</a:t>
            </a:r>
            <a:endParaRPr/>
          </a:p>
          <a:p>
            <a:pPr indent="0" lvl="0" marL="0" rtl="0" algn="l">
              <a:lnSpc>
                <a:spcPct val="90000"/>
              </a:lnSpc>
              <a:spcBef>
                <a:spcPts val="1000"/>
              </a:spcBef>
              <a:spcAft>
                <a:spcPts val="0"/>
              </a:spcAft>
              <a:buClr>
                <a:schemeClr val="dk1"/>
              </a:buClr>
              <a:buSzPct val="100000"/>
              <a:buNone/>
            </a:pPr>
            <a:r>
              <a:rPr lang="en-IN"/>
              <a:t>Enter the integer no:10</a:t>
            </a:r>
            <a:endParaRPr/>
          </a:p>
          <a:p>
            <a:pPr indent="0" lvl="0" marL="0" rtl="0" algn="l">
              <a:lnSpc>
                <a:spcPct val="90000"/>
              </a:lnSpc>
              <a:spcBef>
                <a:spcPts val="1000"/>
              </a:spcBef>
              <a:spcAft>
                <a:spcPts val="0"/>
              </a:spcAft>
              <a:buClr>
                <a:schemeClr val="dk1"/>
              </a:buClr>
              <a:buSzPct val="100000"/>
              <a:buNone/>
            </a:pPr>
            <a:r>
              <a:rPr lang="en-IN"/>
              <a:t>10</a:t>
            </a:r>
            <a:endParaRPr/>
          </a:p>
          <a:p>
            <a:pPr indent="0" lvl="0" marL="0" rtl="0" algn="l">
              <a:lnSpc>
                <a:spcPct val="90000"/>
              </a:lnSpc>
              <a:spcBef>
                <a:spcPts val="1000"/>
              </a:spcBef>
              <a:spcAft>
                <a:spcPts val="0"/>
              </a:spcAft>
              <a:buClr>
                <a:schemeClr val="dk1"/>
              </a:buClr>
              <a:buSzPct val="100000"/>
              <a:buNone/>
            </a:pPr>
            <a:r>
              <a:rPr lang="en-IN"/>
              <a:t>Enter the floating no:1.1</a:t>
            </a:r>
            <a:endParaRPr/>
          </a:p>
          <a:p>
            <a:pPr indent="0" lvl="0" marL="0" rtl="0" algn="l">
              <a:lnSpc>
                <a:spcPct val="90000"/>
              </a:lnSpc>
              <a:spcBef>
                <a:spcPts val="1000"/>
              </a:spcBef>
              <a:spcAft>
                <a:spcPts val="0"/>
              </a:spcAft>
              <a:buClr>
                <a:schemeClr val="dk1"/>
              </a:buClr>
              <a:buSzPct val="100000"/>
              <a:buNone/>
            </a:pPr>
            <a:r>
              <a:rPr lang="en-IN"/>
              <a:t>Enter the floating no:1.2</a:t>
            </a:r>
            <a:endParaRPr/>
          </a:p>
          <a:p>
            <a:pPr indent="0" lvl="0" marL="0" rtl="0" algn="l">
              <a:lnSpc>
                <a:spcPct val="90000"/>
              </a:lnSpc>
              <a:spcBef>
                <a:spcPts val="1000"/>
              </a:spcBef>
              <a:spcAft>
                <a:spcPts val="0"/>
              </a:spcAft>
              <a:buClr>
                <a:schemeClr val="dk1"/>
              </a:buClr>
              <a:buSzPct val="100000"/>
              <a:buNone/>
            </a:pPr>
            <a:r>
              <a:rPr lang="en-IN"/>
              <a:t>Enter the floating no:1.3</a:t>
            </a:r>
            <a:endParaRPr/>
          </a:p>
          <a:p>
            <a:pPr indent="0" lvl="0" marL="0" rtl="0" algn="l">
              <a:lnSpc>
                <a:spcPct val="90000"/>
              </a:lnSpc>
              <a:spcBef>
                <a:spcPts val="1000"/>
              </a:spcBef>
              <a:spcAft>
                <a:spcPts val="0"/>
              </a:spcAft>
              <a:buClr>
                <a:schemeClr val="dk1"/>
              </a:buClr>
              <a:buSzPct val="100000"/>
              <a:buNone/>
            </a:pPr>
            <a:r>
              <a:rPr lang="en-IN"/>
              <a:t>Enter the floating no:1.4</a:t>
            </a:r>
            <a:endParaRPr/>
          </a:p>
          <a:p>
            <a:pPr indent="0" lvl="0" marL="0" rtl="0" algn="l">
              <a:lnSpc>
                <a:spcPct val="90000"/>
              </a:lnSpc>
              <a:spcBef>
                <a:spcPts val="1000"/>
              </a:spcBef>
              <a:spcAft>
                <a:spcPts val="0"/>
              </a:spcAft>
              <a:buClr>
                <a:schemeClr val="dk1"/>
              </a:buClr>
              <a:buSzPct val="100000"/>
              <a:buNone/>
            </a:pPr>
            <a:r>
              <a:rPr lang="en-IN"/>
              <a:t>Enter the floating no:1.5</a:t>
            </a:r>
            <a:endParaRPr/>
          </a:p>
          <a:p>
            <a:pPr indent="0" lvl="0" marL="0" rtl="0" algn="l">
              <a:lnSpc>
                <a:spcPct val="90000"/>
              </a:lnSpc>
              <a:spcBef>
                <a:spcPts val="1000"/>
              </a:spcBef>
              <a:spcAft>
                <a:spcPts val="0"/>
              </a:spcAft>
              <a:buClr>
                <a:schemeClr val="dk1"/>
              </a:buClr>
              <a:buSzPct val="100000"/>
              <a:buNone/>
            </a:pPr>
            <a:r>
              <a:rPr lang="en-IN"/>
              <a:t>The addition of 10 integer no is:55</a:t>
            </a:r>
            <a:endParaRPr/>
          </a:p>
          <a:p>
            <a:pPr indent="0" lvl="0" marL="0" rtl="0" algn="l">
              <a:lnSpc>
                <a:spcPct val="90000"/>
              </a:lnSpc>
              <a:spcBef>
                <a:spcPts val="1000"/>
              </a:spcBef>
              <a:spcAft>
                <a:spcPts val="0"/>
              </a:spcAft>
              <a:buClr>
                <a:schemeClr val="dk1"/>
              </a:buClr>
              <a:buSzPct val="100000"/>
              <a:buNone/>
            </a:pPr>
            <a:r>
              <a:rPr lang="en-IN"/>
              <a:t>The addition of 5 floating no is:6.5</a:t>
            </a:r>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5" name="Shape 535"/>
        <p:cNvGrpSpPr/>
        <p:nvPr/>
      </p:nvGrpSpPr>
      <p:grpSpPr>
        <a:xfrm>
          <a:off x="0" y="0"/>
          <a:ext cx="0" cy="0"/>
          <a:chOff x="0" y="0"/>
          <a:chExt cx="0" cy="0"/>
        </a:xfrm>
      </p:grpSpPr>
      <p:sp>
        <p:nvSpPr>
          <p:cNvPr id="536" name="Google Shape;536;p97"/>
          <p:cNvSpPr txBox="1"/>
          <p:nvPr>
            <p:ph type="title"/>
          </p:nvPr>
        </p:nvSpPr>
        <p:spPr>
          <a:xfrm>
            <a:off x="838200" y="365125"/>
            <a:ext cx="10515600" cy="894049"/>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400"/>
              <a:buFont typeface="Calibri"/>
              <a:buNone/>
            </a:pPr>
            <a:r>
              <a:rPr b="1" lang="en-IN" sz="2400"/>
              <a:t>WAP using function overloading to swap two integer numbers and swap two float numbers</a:t>
            </a:r>
            <a:r>
              <a:rPr lang="en-IN" sz="2400"/>
              <a:t>.</a:t>
            </a:r>
            <a:endParaRPr sz="2400"/>
          </a:p>
        </p:txBody>
      </p:sp>
      <p:sp>
        <p:nvSpPr>
          <p:cNvPr id="537" name="Google Shape;537;p97"/>
          <p:cNvSpPr txBox="1"/>
          <p:nvPr>
            <p:ph idx="1" type="body"/>
          </p:nvPr>
        </p:nvSpPr>
        <p:spPr>
          <a:xfrm>
            <a:off x="838200" y="1379095"/>
            <a:ext cx="10515600" cy="4797868"/>
          </a:xfrm>
          <a:prstGeom prst="rect">
            <a:avLst/>
          </a:prstGeom>
          <a:noFill/>
          <a:ln>
            <a:noFill/>
          </a:ln>
        </p:spPr>
        <p:txBody>
          <a:bodyPr anchorCtr="0" anchor="t" bIns="45700" lIns="91425" spcFirstLastPara="1" rIns="91425" wrap="square" tIns="45700">
            <a:normAutofit fontScale="70000" lnSpcReduction="20000"/>
          </a:bodyPr>
          <a:lstStyle/>
          <a:p>
            <a:pPr indent="0" lvl="0" marL="0" rtl="0" algn="l">
              <a:lnSpc>
                <a:spcPct val="90000"/>
              </a:lnSpc>
              <a:spcBef>
                <a:spcPts val="0"/>
              </a:spcBef>
              <a:spcAft>
                <a:spcPts val="0"/>
              </a:spcAft>
              <a:buClr>
                <a:schemeClr val="dk1"/>
              </a:buClr>
              <a:buSzPct val="100000"/>
              <a:buNone/>
            </a:pPr>
            <a:r>
              <a:rPr lang="en-IN"/>
              <a:t>#include&lt;iostream.h&gt;</a:t>
            </a:r>
            <a:endParaRPr/>
          </a:p>
          <a:p>
            <a:pPr indent="0" lvl="0" marL="0" rtl="0" algn="l">
              <a:lnSpc>
                <a:spcPct val="90000"/>
              </a:lnSpc>
              <a:spcBef>
                <a:spcPts val="1000"/>
              </a:spcBef>
              <a:spcAft>
                <a:spcPts val="0"/>
              </a:spcAft>
              <a:buClr>
                <a:schemeClr val="dk1"/>
              </a:buClr>
              <a:buSzPct val="100000"/>
              <a:buNone/>
            </a:pPr>
            <a:r>
              <a:rPr lang="en-IN"/>
              <a:t>#include&lt;conio.h&gt;</a:t>
            </a:r>
            <a:endParaRPr/>
          </a:p>
          <a:p>
            <a:pPr indent="0" lvl="0" marL="0" rtl="0" algn="l">
              <a:lnSpc>
                <a:spcPct val="90000"/>
              </a:lnSpc>
              <a:spcBef>
                <a:spcPts val="1000"/>
              </a:spcBef>
              <a:spcAft>
                <a:spcPts val="0"/>
              </a:spcAft>
              <a:buClr>
                <a:schemeClr val="dk1"/>
              </a:buClr>
              <a:buSzPct val="100000"/>
              <a:buNone/>
            </a:pPr>
            <a:r>
              <a:rPr lang="en-IN"/>
              <a:t>#include&lt;iomanip.h&gt;</a:t>
            </a:r>
            <a:endParaRPr/>
          </a:p>
          <a:p>
            <a:pPr indent="0" lvl="0" marL="0" rtl="0" algn="l">
              <a:lnSpc>
                <a:spcPct val="90000"/>
              </a:lnSpc>
              <a:spcBef>
                <a:spcPts val="1000"/>
              </a:spcBef>
              <a:spcAft>
                <a:spcPts val="0"/>
              </a:spcAft>
              <a:buClr>
                <a:schemeClr val="dk1"/>
              </a:buClr>
              <a:buSzPct val="100000"/>
              <a:buNone/>
            </a:pPr>
            <a:r>
              <a:rPr lang="en-IN"/>
              <a:t>void swap(int m,int n);</a:t>
            </a:r>
            <a:endParaRPr/>
          </a:p>
          <a:p>
            <a:pPr indent="0" lvl="0" marL="0" rtl="0" algn="l">
              <a:lnSpc>
                <a:spcPct val="90000"/>
              </a:lnSpc>
              <a:spcBef>
                <a:spcPts val="1000"/>
              </a:spcBef>
              <a:spcAft>
                <a:spcPts val="0"/>
              </a:spcAft>
              <a:buClr>
                <a:schemeClr val="dk1"/>
              </a:buClr>
              <a:buSzPct val="100000"/>
              <a:buNone/>
            </a:pPr>
            <a:r>
              <a:rPr lang="en-IN"/>
              <a:t>void swap(float p,float q);</a:t>
            </a:r>
            <a:endParaRPr/>
          </a:p>
          <a:p>
            <a:pPr indent="0" lvl="0" marL="0" rtl="0" algn="l">
              <a:lnSpc>
                <a:spcPct val="90000"/>
              </a:lnSpc>
              <a:spcBef>
                <a:spcPts val="1000"/>
              </a:spcBef>
              <a:spcAft>
                <a:spcPts val="0"/>
              </a:spcAft>
              <a:buClr>
                <a:schemeClr val="dk1"/>
              </a:buClr>
              <a:buSzPct val="100000"/>
              <a:buNone/>
            </a:pPr>
            <a:r>
              <a:rPr lang="en-IN"/>
              <a:t>int main()</a:t>
            </a:r>
            <a:endParaRPr/>
          </a:p>
          <a:p>
            <a:pPr indent="0" lvl="0" marL="0" rtl="0" algn="l">
              <a:lnSpc>
                <a:spcPct val="90000"/>
              </a:lnSpc>
              <a:spcBef>
                <a:spcPts val="1000"/>
              </a:spcBef>
              <a:spcAft>
                <a:spcPts val="0"/>
              </a:spcAft>
              <a:buClr>
                <a:schemeClr val="dk1"/>
              </a:buClr>
              <a:buSzPct val="100000"/>
              <a:buNone/>
            </a:pPr>
            <a:r>
              <a:rPr lang="en-IN"/>
              <a:t>{</a:t>
            </a:r>
            <a:endParaRPr/>
          </a:p>
          <a:p>
            <a:pPr indent="0" lvl="0" marL="0" rtl="0" algn="l">
              <a:lnSpc>
                <a:spcPct val="90000"/>
              </a:lnSpc>
              <a:spcBef>
                <a:spcPts val="1000"/>
              </a:spcBef>
              <a:spcAft>
                <a:spcPts val="0"/>
              </a:spcAft>
              <a:buClr>
                <a:schemeClr val="dk1"/>
              </a:buClr>
              <a:buSzPct val="100000"/>
              <a:buNone/>
            </a:pPr>
            <a:r>
              <a:rPr lang="en-IN"/>
              <a:t>int a,b;</a:t>
            </a:r>
            <a:endParaRPr/>
          </a:p>
          <a:p>
            <a:pPr indent="0" lvl="0" marL="0" rtl="0" algn="l">
              <a:lnSpc>
                <a:spcPct val="90000"/>
              </a:lnSpc>
              <a:spcBef>
                <a:spcPts val="1000"/>
              </a:spcBef>
              <a:spcAft>
                <a:spcPts val="0"/>
              </a:spcAft>
              <a:buClr>
                <a:schemeClr val="dk1"/>
              </a:buClr>
              <a:buSzPct val="100000"/>
              <a:buNone/>
            </a:pPr>
            <a:r>
              <a:rPr lang="en-IN"/>
              <a:t>float x,y;</a:t>
            </a:r>
            <a:endParaRPr/>
          </a:p>
          <a:p>
            <a:pPr indent="0" lvl="0" marL="0" rtl="0" algn="l">
              <a:lnSpc>
                <a:spcPct val="90000"/>
              </a:lnSpc>
              <a:spcBef>
                <a:spcPts val="1000"/>
              </a:spcBef>
              <a:spcAft>
                <a:spcPts val="0"/>
              </a:spcAft>
              <a:buClr>
                <a:schemeClr val="dk1"/>
              </a:buClr>
              <a:buSzPct val="100000"/>
              <a:buNone/>
            </a:pPr>
            <a:r>
              <a:rPr lang="en-IN"/>
              <a:t>clrscr();</a:t>
            </a:r>
            <a:endParaRPr/>
          </a:p>
          <a:p>
            <a:pPr indent="0" lvl="0" marL="0" rtl="0" algn="l">
              <a:lnSpc>
                <a:spcPct val="90000"/>
              </a:lnSpc>
              <a:spcBef>
                <a:spcPts val="1000"/>
              </a:spcBef>
              <a:spcAft>
                <a:spcPts val="0"/>
              </a:spcAft>
              <a:buClr>
                <a:schemeClr val="dk1"/>
              </a:buClr>
              <a:buSzPct val="100000"/>
              <a:buNone/>
            </a:pPr>
            <a:r>
              <a:rPr lang="en-IN"/>
              <a:t>cout&lt;&lt;"Integer:"&lt;&lt;endl;</a:t>
            </a:r>
            <a:endParaRPr/>
          </a:p>
          <a:p>
            <a:pPr indent="0" lvl="0" marL="0" rtl="0" algn="l">
              <a:lnSpc>
                <a:spcPct val="90000"/>
              </a:lnSpc>
              <a:spcBef>
                <a:spcPts val="1000"/>
              </a:spcBef>
              <a:spcAft>
                <a:spcPts val="0"/>
              </a:spcAft>
              <a:buClr>
                <a:schemeClr val="dk1"/>
              </a:buClr>
              <a:buSzPct val="100000"/>
              <a:buNone/>
            </a:pPr>
            <a:r>
              <a:rPr lang="en-IN"/>
              <a:t>cout&lt;&lt;"Enter 2 integers:";</a:t>
            </a:r>
            <a:endParaRPr/>
          </a:p>
          <a:p>
            <a:pPr indent="0" lvl="0" marL="0" rtl="0" algn="l">
              <a:lnSpc>
                <a:spcPct val="90000"/>
              </a:lnSpc>
              <a:spcBef>
                <a:spcPts val="1000"/>
              </a:spcBef>
              <a:spcAft>
                <a:spcPts val="0"/>
              </a:spcAft>
              <a:buClr>
                <a:schemeClr val="dk1"/>
              </a:buClr>
              <a:buSzPct val="100000"/>
              <a:buNone/>
            </a:pPr>
            <a:r>
              <a:rPr lang="en-IN"/>
              <a:t>cin&gt;&gt;a&gt;&gt;b;</a:t>
            </a:r>
            <a:endParaRPr/>
          </a:p>
          <a:p>
            <a:pPr indent="0" lvl="0" marL="0" rtl="0" algn="l">
              <a:lnSpc>
                <a:spcPct val="90000"/>
              </a:lnSpc>
              <a:spcBef>
                <a:spcPts val="1000"/>
              </a:spcBef>
              <a:spcAft>
                <a:spcPts val="0"/>
              </a:spcAft>
              <a:buClr>
                <a:schemeClr val="dk1"/>
              </a:buClr>
              <a:buSzPct val="100000"/>
              <a:buNone/>
            </a:pPr>
            <a:r>
              <a:rPr lang="en-IN"/>
              <a:t>cout&lt;&lt;"Before swaping:"&lt;&lt;endl;</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7"/>
          <p:cNvSpPr txBox="1"/>
          <p:nvPr>
            <p:ph type="title"/>
          </p:nvPr>
        </p:nvSpPr>
        <p:spPr>
          <a:xfrm>
            <a:off x="838200" y="365126"/>
            <a:ext cx="10515600" cy="1012261"/>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IN"/>
              <a:t>C++ Pointer Operators : Reference and Dereference Operators </a:t>
            </a:r>
            <a:endParaRPr/>
          </a:p>
        </p:txBody>
      </p:sp>
      <p:sp>
        <p:nvSpPr>
          <p:cNvPr id="122" name="Google Shape;122;p7"/>
          <p:cNvSpPr txBox="1"/>
          <p:nvPr>
            <p:ph idx="1" type="body"/>
          </p:nvPr>
        </p:nvSpPr>
        <p:spPr>
          <a:xfrm>
            <a:off x="838200" y="1527858"/>
            <a:ext cx="10515600" cy="464910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en-IN"/>
              <a:t>Pointer operators used in C++ are : </a:t>
            </a:r>
            <a:endParaRPr/>
          </a:p>
          <a:p>
            <a:pPr indent="0" lvl="0" marL="0" rtl="0" algn="l">
              <a:lnSpc>
                <a:spcPct val="90000"/>
              </a:lnSpc>
              <a:spcBef>
                <a:spcPts val="1000"/>
              </a:spcBef>
              <a:spcAft>
                <a:spcPts val="0"/>
              </a:spcAft>
              <a:buClr>
                <a:schemeClr val="dk1"/>
              </a:buClr>
              <a:buSzPts val="2800"/>
              <a:buNone/>
            </a:pPr>
            <a:r>
              <a:rPr lang="en-IN"/>
              <a:t>1) </a:t>
            </a:r>
            <a:r>
              <a:rPr b="1" lang="en-IN"/>
              <a:t>‘value at’ operator or indirection operator(*) or pointer operator</a:t>
            </a:r>
            <a:endParaRPr b="1"/>
          </a:p>
          <a:p>
            <a:pPr indent="0" lvl="0" marL="0" rtl="0" algn="l">
              <a:lnSpc>
                <a:spcPct val="90000"/>
              </a:lnSpc>
              <a:spcBef>
                <a:spcPts val="1000"/>
              </a:spcBef>
              <a:spcAft>
                <a:spcPts val="0"/>
              </a:spcAft>
              <a:buClr>
                <a:schemeClr val="dk1"/>
              </a:buClr>
              <a:buSzPts val="2800"/>
              <a:buNone/>
            </a:pPr>
            <a:r>
              <a:rPr lang="en-IN"/>
              <a:t>* is the dereference operator and can be read as “value pointed by”.</a:t>
            </a:r>
            <a:endParaRPr/>
          </a:p>
          <a:p>
            <a:pPr indent="0" lvl="0" marL="0" rtl="0" algn="l">
              <a:lnSpc>
                <a:spcPct val="90000"/>
              </a:lnSpc>
              <a:spcBef>
                <a:spcPts val="1000"/>
              </a:spcBef>
              <a:spcAft>
                <a:spcPts val="0"/>
              </a:spcAft>
              <a:buClr>
                <a:schemeClr val="dk1"/>
              </a:buClr>
              <a:buSzPts val="2800"/>
              <a:buNone/>
            </a:pPr>
            <a:r>
              <a:rPr lang="en-IN"/>
              <a:t>2) </a:t>
            </a:r>
            <a:r>
              <a:rPr b="1" lang="en-IN"/>
              <a:t>‘address’ operator</a:t>
            </a:r>
            <a:r>
              <a:rPr lang="en-IN"/>
              <a:t> </a:t>
            </a:r>
            <a:r>
              <a:rPr b="1" lang="en-IN"/>
              <a:t>(&amp;)</a:t>
            </a:r>
            <a:endParaRPr b="1"/>
          </a:p>
          <a:p>
            <a:pPr indent="0" lvl="0" marL="0" rtl="0" algn="l">
              <a:lnSpc>
                <a:spcPct val="90000"/>
              </a:lnSpc>
              <a:spcBef>
                <a:spcPts val="1000"/>
              </a:spcBef>
              <a:spcAft>
                <a:spcPts val="0"/>
              </a:spcAft>
              <a:buClr>
                <a:schemeClr val="dk1"/>
              </a:buClr>
              <a:buSzPts val="2800"/>
              <a:buNone/>
            </a:pPr>
            <a:r>
              <a:rPr b="1" lang="en-IN"/>
              <a:t>&amp;</a:t>
            </a:r>
            <a:r>
              <a:rPr lang="en-IN"/>
              <a:t> is the reference operator and can be read as “address of”.</a:t>
            </a:r>
            <a:endParaRPr b="1"/>
          </a:p>
          <a:p>
            <a:pPr indent="0" lvl="0" marL="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1" name="Shape 541"/>
        <p:cNvGrpSpPr/>
        <p:nvPr/>
      </p:nvGrpSpPr>
      <p:grpSpPr>
        <a:xfrm>
          <a:off x="0" y="0"/>
          <a:ext cx="0" cy="0"/>
          <a:chOff x="0" y="0"/>
          <a:chExt cx="0" cy="0"/>
        </a:xfrm>
      </p:grpSpPr>
      <p:sp>
        <p:nvSpPr>
          <p:cNvPr id="542" name="Google Shape;542;p98"/>
          <p:cNvSpPr txBox="1"/>
          <p:nvPr>
            <p:ph type="title"/>
          </p:nvPr>
        </p:nvSpPr>
        <p:spPr>
          <a:xfrm>
            <a:off x="838200" y="365126"/>
            <a:ext cx="10515600" cy="414364"/>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t/>
            </a:r>
            <a:endParaRPr/>
          </a:p>
        </p:txBody>
      </p:sp>
      <p:sp>
        <p:nvSpPr>
          <p:cNvPr id="543" name="Google Shape;543;p98"/>
          <p:cNvSpPr txBox="1"/>
          <p:nvPr>
            <p:ph idx="1" type="body"/>
          </p:nvPr>
        </p:nvSpPr>
        <p:spPr>
          <a:xfrm>
            <a:off x="838200" y="1004341"/>
            <a:ext cx="10515600" cy="5172622"/>
          </a:xfrm>
          <a:prstGeom prst="rect">
            <a:avLst/>
          </a:prstGeom>
          <a:noFill/>
          <a:ln>
            <a:noFill/>
          </a:ln>
        </p:spPr>
        <p:txBody>
          <a:bodyPr anchorCtr="0" anchor="t" bIns="45700" lIns="91425" spcFirstLastPara="1" rIns="91425" wrap="square" tIns="45700">
            <a:normAutofit fontScale="92500" lnSpcReduction="10000"/>
          </a:bodyPr>
          <a:lstStyle/>
          <a:p>
            <a:pPr indent="0" lvl="0" marL="0" rtl="0" algn="l">
              <a:lnSpc>
                <a:spcPct val="90000"/>
              </a:lnSpc>
              <a:spcBef>
                <a:spcPts val="0"/>
              </a:spcBef>
              <a:spcAft>
                <a:spcPts val="0"/>
              </a:spcAft>
              <a:buClr>
                <a:schemeClr val="dk1"/>
              </a:buClr>
              <a:buSzPct val="100000"/>
              <a:buNone/>
            </a:pPr>
            <a:r>
              <a:rPr lang="en-IN"/>
              <a:t>cout&lt;&lt;"A="&lt;&lt;a&lt;&lt;setw(10)&lt;&lt;"B="&lt;&lt;b&lt;&lt;endl;</a:t>
            </a:r>
            <a:endParaRPr/>
          </a:p>
          <a:p>
            <a:pPr indent="0" lvl="0" marL="0" rtl="0" algn="l">
              <a:lnSpc>
                <a:spcPct val="90000"/>
              </a:lnSpc>
              <a:spcBef>
                <a:spcPts val="1000"/>
              </a:spcBef>
              <a:spcAft>
                <a:spcPts val="0"/>
              </a:spcAft>
              <a:buClr>
                <a:schemeClr val="dk1"/>
              </a:buClr>
              <a:buSzPct val="100000"/>
              <a:buNone/>
            </a:pPr>
            <a:r>
              <a:rPr lang="en-IN"/>
              <a:t>swap(a,b);</a:t>
            </a:r>
            <a:endParaRPr/>
          </a:p>
          <a:p>
            <a:pPr indent="0" lvl="0" marL="0" rtl="0" algn="l">
              <a:lnSpc>
                <a:spcPct val="90000"/>
              </a:lnSpc>
              <a:spcBef>
                <a:spcPts val="1000"/>
              </a:spcBef>
              <a:spcAft>
                <a:spcPts val="0"/>
              </a:spcAft>
              <a:buClr>
                <a:schemeClr val="dk1"/>
              </a:buClr>
              <a:buSzPct val="100000"/>
              <a:buNone/>
            </a:pPr>
            <a:r>
              <a:rPr lang="en-IN"/>
              <a:t>cout&lt;&lt;"Floating values:"&lt;&lt;endl;</a:t>
            </a:r>
            <a:endParaRPr/>
          </a:p>
          <a:p>
            <a:pPr indent="0" lvl="0" marL="0" rtl="0" algn="l">
              <a:lnSpc>
                <a:spcPct val="90000"/>
              </a:lnSpc>
              <a:spcBef>
                <a:spcPts val="1000"/>
              </a:spcBef>
              <a:spcAft>
                <a:spcPts val="0"/>
              </a:spcAft>
              <a:buClr>
                <a:schemeClr val="dk1"/>
              </a:buClr>
              <a:buSzPct val="100000"/>
              <a:buNone/>
            </a:pPr>
            <a:r>
              <a:rPr lang="en-IN"/>
              <a:t>cout&lt;&lt;"Enter 2 floating values:"&lt;&lt;endl;</a:t>
            </a:r>
            <a:endParaRPr/>
          </a:p>
          <a:p>
            <a:pPr indent="0" lvl="0" marL="0" rtl="0" algn="l">
              <a:lnSpc>
                <a:spcPct val="90000"/>
              </a:lnSpc>
              <a:spcBef>
                <a:spcPts val="1000"/>
              </a:spcBef>
              <a:spcAft>
                <a:spcPts val="0"/>
              </a:spcAft>
              <a:buClr>
                <a:schemeClr val="dk1"/>
              </a:buClr>
              <a:buSzPct val="100000"/>
              <a:buNone/>
            </a:pPr>
            <a:r>
              <a:rPr lang="en-IN"/>
              <a:t>cin&gt;&gt;x&gt;&gt;y;</a:t>
            </a:r>
            <a:endParaRPr/>
          </a:p>
          <a:p>
            <a:pPr indent="0" lvl="0" marL="0" rtl="0" algn="l">
              <a:lnSpc>
                <a:spcPct val="90000"/>
              </a:lnSpc>
              <a:spcBef>
                <a:spcPts val="1000"/>
              </a:spcBef>
              <a:spcAft>
                <a:spcPts val="0"/>
              </a:spcAft>
              <a:buClr>
                <a:schemeClr val="dk1"/>
              </a:buClr>
              <a:buSzPct val="100000"/>
              <a:buNone/>
            </a:pPr>
            <a:r>
              <a:rPr lang="en-IN"/>
              <a:t>cout&lt;&lt;"Before swaping:"&lt;&lt;endl;</a:t>
            </a:r>
            <a:endParaRPr/>
          </a:p>
          <a:p>
            <a:pPr indent="0" lvl="0" marL="0" rtl="0" algn="l">
              <a:lnSpc>
                <a:spcPct val="90000"/>
              </a:lnSpc>
              <a:spcBef>
                <a:spcPts val="1000"/>
              </a:spcBef>
              <a:spcAft>
                <a:spcPts val="0"/>
              </a:spcAft>
              <a:buClr>
                <a:schemeClr val="dk1"/>
              </a:buClr>
              <a:buSzPct val="100000"/>
              <a:buNone/>
            </a:pPr>
            <a:r>
              <a:rPr lang="en-IN"/>
              <a:t>cout&lt;&lt;"X="&lt;&lt;x&lt;&lt;setw(10)&lt;&lt;"Y="&lt;&lt;y&lt;&lt;endl;</a:t>
            </a:r>
            <a:endParaRPr/>
          </a:p>
          <a:p>
            <a:pPr indent="0" lvl="0" marL="0" rtl="0" algn="l">
              <a:lnSpc>
                <a:spcPct val="90000"/>
              </a:lnSpc>
              <a:spcBef>
                <a:spcPts val="1000"/>
              </a:spcBef>
              <a:spcAft>
                <a:spcPts val="0"/>
              </a:spcAft>
              <a:buClr>
                <a:schemeClr val="dk1"/>
              </a:buClr>
              <a:buSzPct val="100000"/>
              <a:buNone/>
            </a:pPr>
            <a:r>
              <a:rPr lang="en-IN"/>
              <a:t>swap(x,y);</a:t>
            </a:r>
            <a:endParaRPr/>
          </a:p>
          <a:p>
            <a:pPr indent="0" lvl="0" marL="0" rtl="0" algn="l">
              <a:lnSpc>
                <a:spcPct val="90000"/>
              </a:lnSpc>
              <a:spcBef>
                <a:spcPts val="1000"/>
              </a:spcBef>
              <a:spcAft>
                <a:spcPts val="0"/>
              </a:spcAft>
              <a:buClr>
                <a:schemeClr val="dk1"/>
              </a:buClr>
              <a:buSzPct val="100000"/>
              <a:buNone/>
            </a:pPr>
            <a:r>
              <a:rPr lang="en-IN"/>
              <a:t>getch();</a:t>
            </a:r>
            <a:endParaRPr/>
          </a:p>
          <a:p>
            <a:pPr indent="0" lvl="0" marL="0" rtl="0" algn="l">
              <a:lnSpc>
                <a:spcPct val="90000"/>
              </a:lnSpc>
              <a:spcBef>
                <a:spcPts val="1000"/>
              </a:spcBef>
              <a:spcAft>
                <a:spcPts val="0"/>
              </a:spcAft>
              <a:buClr>
                <a:schemeClr val="dk1"/>
              </a:buClr>
              <a:buSzPct val="100000"/>
              <a:buNone/>
            </a:pPr>
            <a:r>
              <a:rPr lang="en-IN"/>
              <a:t>return(0);</a:t>
            </a:r>
            <a:endParaRPr/>
          </a:p>
          <a:p>
            <a:pPr indent="0" lvl="0" marL="0" rtl="0" algn="l">
              <a:lnSpc>
                <a:spcPct val="90000"/>
              </a:lnSpc>
              <a:spcBef>
                <a:spcPts val="1000"/>
              </a:spcBef>
              <a:spcAft>
                <a:spcPts val="0"/>
              </a:spcAft>
              <a:buClr>
                <a:schemeClr val="dk1"/>
              </a:buClr>
              <a:buSzPct val="100000"/>
              <a:buNone/>
            </a:pPr>
            <a:r>
              <a:rPr lang="en-IN"/>
              <a:t>}</a:t>
            </a:r>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7" name="Shape 547"/>
        <p:cNvGrpSpPr/>
        <p:nvPr/>
      </p:nvGrpSpPr>
      <p:grpSpPr>
        <a:xfrm>
          <a:off x="0" y="0"/>
          <a:ext cx="0" cy="0"/>
          <a:chOff x="0" y="0"/>
          <a:chExt cx="0" cy="0"/>
        </a:xfrm>
      </p:grpSpPr>
      <p:sp>
        <p:nvSpPr>
          <p:cNvPr id="548" name="Google Shape;548;p99"/>
          <p:cNvSpPr txBox="1"/>
          <p:nvPr>
            <p:ph type="title"/>
          </p:nvPr>
        </p:nvSpPr>
        <p:spPr>
          <a:xfrm>
            <a:off x="838200" y="365126"/>
            <a:ext cx="10515600" cy="414364"/>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t/>
            </a:r>
            <a:endParaRPr/>
          </a:p>
        </p:txBody>
      </p:sp>
      <p:sp>
        <p:nvSpPr>
          <p:cNvPr id="549" name="Google Shape;549;p99"/>
          <p:cNvSpPr txBox="1"/>
          <p:nvPr>
            <p:ph idx="1" type="body"/>
          </p:nvPr>
        </p:nvSpPr>
        <p:spPr>
          <a:xfrm>
            <a:off x="838200" y="1049311"/>
            <a:ext cx="10515600" cy="5127652"/>
          </a:xfrm>
          <a:prstGeom prst="rect">
            <a:avLst/>
          </a:prstGeom>
          <a:noFill/>
          <a:ln>
            <a:noFill/>
          </a:ln>
        </p:spPr>
        <p:txBody>
          <a:bodyPr anchorCtr="0" anchor="t" bIns="45700" lIns="91425" spcFirstLastPara="1" rIns="91425" wrap="square" tIns="45700">
            <a:normAutofit fontScale="62500" lnSpcReduction="20000"/>
          </a:bodyPr>
          <a:lstStyle/>
          <a:p>
            <a:pPr indent="0" lvl="0" marL="0" rtl="0" algn="l">
              <a:lnSpc>
                <a:spcPct val="90000"/>
              </a:lnSpc>
              <a:spcBef>
                <a:spcPts val="0"/>
              </a:spcBef>
              <a:spcAft>
                <a:spcPts val="0"/>
              </a:spcAft>
              <a:buClr>
                <a:schemeClr val="dk1"/>
              </a:buClr>
              <a:buSzPct val="100000"/>
              <a:buNone/>
            </a:pPr>
            <a:r>
              <a:rPr lang="en-IN"/>
              <a:t>void swap(int m,int n)</a:t>
            </a:r>
            <a:endParaRPr/>
          </a:p>
          <a:p>
            <a:pPr indent="0" lvl="0" marL="0" rtl="0" algn="l">
              <a:lnSpc>
                <a:spcPct val="90000"/>
              </a:lnSpc>
              <a:spcBef>
                <a:spcPts val="1000"/>
              </a:spcBef>
              <a:spcAft>
                <a:spcPts val="0"/>
              </a:spcAft>
              <a:buClr>
                <a:schemeClr val="dk1"/>
              </a:buClr>
              <a:buSzPct val="100000"/>
              <a:buNone/>
            </a:pPr>
            <a:r>
              <a:rPr lang="en-IN"/>
              <a:t>{</a:t>
            </a:r>
            <a:endParaRPr/>
          </a:p>
          <a:p>
            <a:pPr indent="0" lvl="0" marL="0" rtl="0" algn="l">
              <a:lnSpc>
                <a:spcPct val="90000"/>
              </a:lnSpc>
              <a:spcBef>
                <a:spcPts val="1000"/>
              </a:spcBef>
              <a:spcAft>
                <a:spcPts val="0"/>
              </a:spcAft>
              <a:buClr>
                <a:schemeClr val="dk1"/>
              </a:buClr>
              <a:buSzPct val="100000"/>
              <a:buNone/>
            </a:pPr>
            <a:r>
              <a:rPr lang="en-IN"/>
              <a:t>m=m+n;</a:t>
            </a:r>
            <a:endParaRPr/>
          </a:p>
          <a:p>
            <a:pPr indent="0" lvl="0" marL="0" rtl="0" algn="l">
              <a:lnSpc>
                <a:spcPct val="90000"/>
              </a:lnSpc>
              <a:spcBef>
                <a:spcPts val="1000"/>
              </a:spcBef>
              <a:spcAft>
                <a:spcPts val="0"/>
              </a:spcAft>
              <a:buClr>
                <a:schemeClr val="dk1"/>
              </a:buClr>
              <a:buSzPct val="100000"/>
              <a:buNone/>
            </a:pPr>
            <a:r>
              <a:rPr lang="en-IN"/>
              <a:t>n=m-n;</a:t>
            </a:r>
            <a:endParaRPr/>
          </a:p>
          <a:p>
            <a:pPr indent="0" lvl="0" marL="0" rtl="0" algn="l">
              <a:lnSpc>
                <a:spcPct val="90000"/>
              </a:lnSpc>
              <a:spcBef>
                <a:spcPts val="1000"/>
              </a:spcBef>
              <a:spcAft>
                <a:spcPts val="0"/>
              </a:spcAft>
              <a:buClr>
                <a:schemeClr val="dk1"/>
              </a:buClr>
              <a:buSzPct val="100000"/>
              <a:buNone/>
            </a:pPr>
            <a:r>
              <a:rPr lang="en-IN"/>
              <a:t>m=m-n;</a:t>
            </a:r>
            <a:endParaRPr/>
          </a:p>
          <a:p>
            <a:pPr indent="0" lvl="0" marL="0" rtl="0" algn="l">
              <a:lnSpc>
                <a:spcPct val="90000"/>
              </a:lnSpc>
              <a:spcBef>
                <a:spcPts val="1000"/>
              </a:spcBef>
              <a:spcAft>
                <a:spcPts val="0"/>
              </a:spcAft>
              <a:buClr>
                <a:schemeClr val="dk1"/>
              </a:buClr>
              <a:buSzPct val="100000"/>
              <a:buNone/>
            </a:pPr>
            <a:r>
              <a:rPr lang="en-IN"/>
              <a:t>cout&lt;&lt;"After swaping"&lt;&lt;endl;</a:t>
            </a:r>
            <a:endParaRPr/>
          </a:p>
          <a:p>
            <a:pPr indent="0" lvl="0" marL="0" rtl="0" algn="l">
              <a:lnSpc>
                <a:spcPct val="90000"/>
              </a:lnSpc>
              <a:spcBef>
                <a:spcPts val="1000"/>
              </a:spcBef>
              <a:spcAft>
                <a:spcPts val="0"/>
              </a:spcAft>
              <a:buClr>
                <a:schemeClr val="dk1"/>
              </a:buClr>
              <a:buSzPct val="100000"/>
              <a:buNone/>
            </a:pPr>
            <a:r>
              <a:rPr lang="en-IN"/>
              <a:t>cout&lt;&lt;"A="&lt;&lt;m&lt;&lt;setw(10)&lt;&lt;"B="&lt;&lt;n&lt;&lt;endl;</a:t>
            </a:r>
            <a:endParaRPr/>
          </a:p>
          <a:p>
            <a:pPr indent="0" lvl="0" marL="0" rtl="0" algn="l">
              <a:lnSpc>
                <a:spcPct val="90000"/>
              </a:lnSpc>
              <a:spcBef>
                <a:spcPts val="1000"/>
              </a:spcBef>
              <a:spcAft>
                <a:spcPts val="0"/>
              </a:spcAft>
              <a:buClr>
                <a:schemeClr val="dk1"/>
              </a:buClr>
              <a:buSzPct val="100000"/>
              <a:buNone/>
            </a:pPr>
            <a:r>
              <a:rPr lang="en-IN"/>
              <a:t>}</a:t>
            </a:r>
            <a:endParaRPr/>
          </a:p>
          <a:p>
            <a:pPr indent="0" lvl="0" marL="0" rtl="0" algn="l">
              <a:lnSpc>
                <a:spcPct val="90000"/>
              </a:lnSpc>
              <a:spcBef>
                <a:spcPts val="1000"/>
              </a:spcBef>
              <a:spcAft>
                <a:spcPts val="0"/>
              </a:spcAft>
              <a:buClr>
                <a:schemeClr val="dk1"/>
              </a:buClr>
              <a:buSzPct val="100000"/>
              <a:buNone/>
            </a:pPr>
            <a:r>
              <a:rPr lang="en-IN"/>
              <a:t>void swap(float p,float q)</a:t>
            </a:r>
            <a:endParaRPr/>
          </a:p>
          <a:p>
            <a:pPr indent="0" lvl="0" marL="0" rtl="0" algn="l">
              <a:lnSpc>
                <a:spcPct val="90000"/>
              </a:lnSpc>
              <a:spcBef>
                <a:spcPts val="1000"/>
              </a:spcBef>
              <a:spcAft>
                <a:spcPts val="0"/>
              </a:spcAft>
              <a:buClr>
                <a:schemeClr val="dk1"/>
              </a:buClr>
              <a:buSzPct val="100000"/>
              <a:buNone/>
            </a:pPr>
            <a:r>
              <a:rPr lang="en-IN"/>
              <a:t>{</a:t>
            </a:r>
            <a:endParaRPr/>
          </a:p>
          <a:p>
            <a:pPr indent="0" lvl="0" marL="0" rtl="0" algn="l">
              <a:lnSpc>
                <a:spcPct val="90000"/>
              </a:lnSpc>
              <a:spcBef>
                <a:spcPts val="1000"/>
              </a:spcBef>
              <a:spcAft>
                <a:spcPts val="0"/>
              </a:spcAft>
              <a:buClr>
                <a:schemeClr val="dk1"/>
              </a:buClr>
              <a:buSzPct val="100000"/>
              <a:buNone/>
            </a:pPr>
            <a:r>
              <a:rPr lang="en-IN"/>
              <a:t>p=p+q;</a:t>
            </a:r>
            <a:endParaRPr/>
          </a:p>
          <a:p>
            <a:pPr indent="0" lvl="0" marL="0" rtl="0" algn="l">
              <a:lnSpc>
                <a:spcPct val="90000"/>
              </a:lnSpc>
              <a:spcBef>
                <a:spcPts val="1000"/>
              </a:spcBef>
              <a:spcAft>
                <a:spcPts val="0"/>
              </a:spcAft>
              <a:buClr>
                <a:schemeClr val="dk1"/>
              </a:buClr>
              <a:buSzPct val="100000"/>
              <a:buNone/>
            </a:pPr>
            <a:r>
              <a:rPr lang="en-IN"/>
              <a:t>q=p-q;</a:t>
            </a:r>
            <a:endParaRPr/>
          </a:p>
          <a:p>
            <a:pPr indent="0" lvl="0" marL="0" rtl="0" algn="l">
              <a:lnSpc>
                <a:spcPct val="90000"/>
              </a:lnSpc>
              <a:spcBef>
                <a:spcPts val="1000"/>
              </a:spcBef>
              <a:spcAft>
                <a:spcPts val="0"/>
              </a:spcAft>
              <a:buClr>
                <a:schemeClr val="dk1"/>
              </a:buClr>
              <a:buSzPct val="100000"/>
              <a:buNone/>
            </a:pPr>
            <a:r>
              <a:rPr lang="en-IN"/>
              <a:t>p=p-q;</a:t>
            </a:r>
            <a:endParaRPr/>
          </a:p>
          <a:p>
            <a:pPr indent="0" lvl="0" marL="0" rtl="0" algn="l">
              <a:lnSpc>
                <a:spcPct val="90000"/>
              </a:lnSpc>
              <a:spcBef>
                <a:spcPts val="1000"/>
              </a:spcBef>
              <a:spcAft>
                <a:spcPts val="0"/>
              </a:spcAft>
              <a:buClr>
                <a:schemeClr val="dk1"/>
              </a:buClr>
              <a:buSzPct val="100000"/>
              <a:buNone/>
            </a:pPr>
            <a:r>
              <a:rPr lang="en-IN"/>
              <a:t>cout&lt;&lt;"After swaping :"&lt;&lt;endl;</a:t>
            </a:r>
            <a:endParaRPr/>
          </a:p>
          <a:p>
            <a:pPr indent="0" lvl="0" marL="0" rtl="0" algn="l">
              <a:lnSpc>
                <a:spcPct val="90000"/>
              </a:lnSpc>
              <a:spcBef>
                <a:spcPts val="1000"/>
              </a:spcBef>
              <a:spcAft>
                <a:spcPts val="0"/>
              </a:spcAft>
              <a:buClr>
                <a:schemeClr val="dk1"/>
              </a:buClr>
              <a:buSzPct val="100000"/>
              <a:buNone/>
            </a:pPr>
            <a:r>
              <a:rPr lang="en-IN"/>
              <a:t>cout&lt;&lt;"X="&lt;&lt;p&lt;&lt;setw(10)&lt;&lt;"Y="&lt;&lt;q&lt;&lt;endl;</a:t>
            </a:r>
            <a:endParaRPr/>
          </a:p>
          <a:p>
            <a:pPr indent="0" lvl="0" marL="0" rtl="0" algn="l">
              <a:lnSpc>
                <a:spcPct val="90000"/>
              </a:lnSpc>
              <a:spcBef>
                <a:spcPts val="1000"/>
              </a:spcBef>
              <a:spcAft>
                <a:spcPts val="0"/>
              </a:spcAft>
              <a:buClr>
                <a:schemeClr val="dk1"/>
              </a:buClr>
              <a:buSzPct val="100000"/>
              <a:buNone/>
            </a:pPr>
            <a:r>
              <a:rPr lang="en-IN"/>
              <a:t>}</a:t>
            </a:r>
            <a:endParaRPr/>
          </a:p>
          <a:p>
            <a:pPr indent="0" lvl="0" marL="0" rtl="0" algn="l">
              <a:lnSpc>
                <a:spcPct val="90000"/>
              </a:lnSpc>
              <a:spcBef>
                <a:spcPts val="1000"/>
              </a:spcBef>
              <a:spcAft>
                <a:spcPts val="0"/>
              </a:spcAft>
              <a:buClr>
                <a:schemeClr val="dk1"/>
              </a:buClr>
              <a:buSzPct val="100000"/>
              <a:buNone/>
            </a:pPr>
            <a:r>
              <a:t/>
            </a:r>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3" name="Shape 553"/>
        <p:cNvGrpSpPr/>
        <p:nvPr/>
      </p:nvGrpSpPr>
      <p:grpSpPr>
        <a:xfrm>
          <a:off x="0" y="0"/>
          <a:ext cx="0" cy="0"/>
          <a:chOff x="0" y="0"/>
          <a:chExt cx="0" cy="0"/>
        </a:xfrm>
      </p:grpSpPr>
      <p:sp>
        <p:nvSpPr>
          <p:cNvPr id="554" name="Google Shape;554;p100"/>
          <p:cNvSpPr txBox="1"/>
          <p:nvPr>
            <p:ph type="title"/>
          </p:nvPr>
        </p:nvSpPr>
        <p:spPr>
          <a:xfrm>
            <a:off x="838200" y="365126"/>
            <a:ext cx="10515600" cy="444344"/>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t/>
            </a:r>
            <a:endParaRPr/>
          </a:p>
        </p:txBody>
      </p:sp>
      <p:sp>
        <p:nvSpPr>
          <p:cNvPr id="555" name="Google Shape;555;p100"/>
          <p:cNvSpPr txBox="1"/>
          <p:nvPr>
            <p:ph idx="1" type="body"/>
          </p:nvPr>
        </p:nvSpPr>
        <p:spPr>
          <a:xfrm>
            <a:off x="838200" y="974361"/>
            <a:ext cx="10515600" cy="5202602"/>
          </a:xfrm>
          <a:prstGeom prst="rect">
            <a:avLst/>
          </a:prstGeom>
          <a:noFill/>
          <a:ln>
            <a:noFill/>
          </a:ln>
        </p:spPr>
        <p:txBody>
          <a:bodyPr anchorCtr="0" anchor="t" bIns="45700" lIns="91425" spcFirstLastPara="1" rIns="91425" wrap="square" tIns="45700">
            <a:normAutofit fontScale="70000" lnSpcReduction="20000"/>
          </a:bodyPr>
          <a:lstStyle/>
          <a:p>
            <a:pPr indent="0" lvl="0" marL="0" rtl="0" algn="l">
              <a:lnSpc>
                <a:spcPct val="90000"/>
              </a:lnSpc>
              <a:spcBef>
                <a:spcPts val="0"/>
              </a:spcBef>
              <a:spcAft>
                <a:spcPts val="0"/>
              </a:spcAft>
              <a:buClr>
                <a:schemeClr val="dk1"/>
              </a:buClr>
              <a:buSzPct val="100000"/>
              <a:buNone/>
            </a:pPr>
            <a:r>
              <a:rPr lang="en-IN"/>
              <a:t>Output:</a:t>
            </a:r>
            <a:endParaRPr/>
          </a:p>
          <a:p>
            <a:pPr indent="0" lvl="0" marL="0" rtl="0" algn="l">
              <a:lnSpc>
                <a:spcPct val="90000"/>
              </a:lnSpc>
              <a:spcBef>
                <a:spcPts val="1000"/>
              </a:spcBef>
              <a:spcAft>
                <a:spcPts val="0"/>
              </a:spcAft>
              <a:buClr>
                <a:schemeClr val="dk1"/>
              </a:buClr>
              <a:buSzPct val="100000"/>
              <a:buNone/>
            </a:pPr>
            <a:r>
              <a:t/>
            </a:r>
            <a:endParaRPr/>
          </a:p>
          <a:p>
            <a:pPr indent="0" lvl="0" marL="0" rtl="0" algn="l">
              <a:lnSpc>
                <a:spcPct val="90000"/>
              </a:lnSpc>
              <a:spcBef>
                <a:spcPts val="1000"/>
              </a:spcBef>
              <a:spcAft>
                <a:spcPts val="0"/>
              </a:spcAft>
              <a:buClr>
                <a:schemeClr val="dk1"/>
              </a:buClr>
              <a:buSzPct val="100000"/>
              <a:buNone/>
            </a:pPr>
            <a:r>
              <a:rPr lang="en-IN"/>
              <a:t>Integer:</a:t>
            </a:r>
            <a:endParaRPr/>
          </a:p>
          <a:p>
            <a:pPr indent="0" lvl="0" marL="0" rtl="0" algn="l">
              <a:lnSpc>
                <a:spcPct val="90000"/>
              </a:lnSpc>
              <a:spcBef>
                <a:spcPts val="1000"/>
              </a:spcBef>
              <a:spcAft>
                <a:spcPts val="0"/>
              </a:spcAft>
              <a:buClr>
                <a:schemeClr val="dk1"/>
              </a:buClr>
              <a:buSzPct val="100000"/>
              <a:buNone/>
            </a:pPr>
            <a:r>
              <a:rPr lang="en-IN"/>
              <a:t>Enter 2 integers:10   20</a:t>
            </a:r>
            <a:endParaRPr/>
          </a:p>
          <a:p>
            <a:pPr indent="0" lvl="0" marL="0" rtl="0" algn="l">
              <a:lnSpc>
                <a:spcPct val="90000"/>
              </a:lnSpc>
              <a:spcBef>
                <a:spcPts val="1000"/>
              </a:spcBef>
              <a:spcAft>
                <a:spcPts val="0"/>
              </a:spcAft>
              <a:buClr>
                <a:schemeClr val="dk1"/>
              </a:buClr>
              <a:buSzPct val="100000"/>
              <a:buNone/>
            </a:pPr>
            <a:r>
              <a:rPr lang="en-IN"/>
              <a:t>Before swaping:</a:t>
            </a:r>
            <a:endParaRPr/>
          </a:p>
          <a:p>
            <a:pPr indent="0" lvl="0" marL="0" rtl="0" algn="l">
              <a:lnSpc>
                <a:spcPct val="90000"/>
              </a:lnSpc>
              <a:spcBef>
                <a:spcPts val="1000"/>
              </a:spcBef>
              <a:spcAft>
                <a:spcPts val="0"/>
              </a:spcAft>
              <a:buClr>
                <a:schemeClr val="dk1"/>
              </a:buClr>
              <a:buSzPct val="100000"/>
              <a:buNone/>
            </a:pPr>
            <a:r>
              <a:rPr lang="en-IN"/>
              <a:t>A=10		B=20</a:t>
            </a:r>
            <a:endParaRPr/>
          </a:p>
          <a:p>
            <a:pPr indent="0" lvl="0" marL="0" rtl="0" algn="l">
              <a:lnSpc>
                <a:spcPct val="90000"/>
              </a:lnSpc>
              <a:spcBef>
                <a:spcPts val="1000"/>
              </a:spcBef>
              <a:spcAft>
                <a:spcPts val="0"/>
              </a:spcAft>
              <a:buClr>
                <a:schemeClr val="dk1"/>
              </a:buClr>
              <a:buSzPct val="100000"/>
              <a:buNone/>
            </a:pPr>
            <a:r>
              <a:rPr lang="en-IN"/>
              <a:t>After swaping</a:t>
            </a:r>
            <a:endParaRPr/>
          </a:p>
          <a:p>
            <a:pPr indent="0" lvl="0" marL="0" rtl="0" algn="l">
              <a:lnSpc>
                <a:spcPct val="90000"/>
              </a:lnSpc>
              <a:spcBef>
                <a:spcPts val="1000"/>
              </a:spcBef>
              <a:spcAft>
                <a:spcPts val="0"/>
              </a:spcAft>
              <a:buClr>
                <a:schemeClr val="dk1"/>
              </a:buClr>
              <a:buSzPct val="100000"/>
              <a:buNone/>
            </a:pPr>
            <a:r>
              <a:rPr lang="en-IN"/>
              <a:t>A=20		B=10</a:t>
            </a:r>
            <a:endParaRPr/>
          </a:p>
          <a:p>
            <a:pPr indent="0" lvl="0" marL="0" rtl="0" algn="l">
              <a:lnSpc>
                <a:spcPct val="90000"/>
              </a:lnSpc>
              <a:spcBef>
                <a:spcPts val="1000"/>
              </a:spcBef>
              <a:spcAft>
                <a:spcPts val="0"/>
              </a:spcAft>
              <a:buClr>
                <a:schemeClr val="dk1"/>
              </a:buClr>
              <a:buSzPct val="100000"/>
              <a:buNone/>
            </a:pPr>
            <a:r>
              <a:rPr lang="en-IN"/>
              <a:t>Floating values:</a:t>
            </a:r>
            <a:endParaRPr/>
          </a:p>
          <a:p>
            <a:pPr indent="0" lvl="0" marL="0" rtl="0" algn="l">
              <a:lnSpc>
                <a:spcPct val="90000"/>
              </a:lnSpc>
              <a:spcBef>
                <a:spcPts val="1000"/>
              </a:spcBef>
              <a:spcAft>
                <a:spcPts val="0"/>
              </a:spcAft>
              <a:buClr>
                <a:schemeClr val="dk1"/>
              </a:buClr>
              <a:buSzPct val="100000"/>
              <a:buNone/>
            </a:pPr>
            <a:r>
              <a:rPr lang="en-IN"/>
              <a:t>Enter 2 floating values:</a:t>
            </a:r>
            <a:endParaRPr/>
          </a:p>
          <a:p>
            <a:pPr indent="0" lvl="0" marL="0" rtl="0" algn="l">
              <a:lnSpc>
                <a:spcPct val="90000"/>
              </a:lnSpc>
              <a:spcBef>
                <a:spcPts val="1000"/>
              </a:spcBef>
              <a:spcAft>
                <a:spcPts val="0"/>
              </a:spcAft>
              <a:buClr>
                <a:schemeClr val="dk1"/>
              </a:buClr>
              <a:buSzPct val="100000"/>
              <a:buNone/>
            </a:pPr>
            <a:r>
              <a:rPr lang="en-IN"/>
              <a:t>1.5   2.5</a:t>
            </a:r>
            <a:endParaRPr/>
          </a:p>
          <a:p>
            <a:pPr indent="0" lvl="0" marL="0" rtl="0" algn="l">
              <a:lnSpc>
                <a:spcPct val="90000"/>
              </a:lnSpc>
              <a:spcBef>
                <a:spcPts val="1000"/>
              </a:spcBef>
              <a:spcAft>
                <a:spcPts val="0"/>
              </a:spcAft>
              <a:buClr>
                <a:schemeClr val="dk1"/>
              </a:buClr>
              <a:buSzPct val="100000"/>
              <a:buNone/>
            </a:pPr>
            <a:r>
              <a:rPr lang="en-IN"/>
              <a:t>Before swaping:</a:t>
            </a:r>
            <a:endParaRPr/>
          </a:p>
          <a:p>
            <a:pPr indent="0" lvl="0" marL="0" rtl="0" algn="l">
              <a:lnSpc>
                <a:spcPct val="90000"/>
              </a:lnSpc>
              <a:spcBef>
                <a:spcPts val="1000"/>
              </a:spcBef>
              <a:spcAft>
                <a:spcPts val="0"/>
              </a:spcAft>
              <a:buClr>
                <a:schemeClr val="dk1"/>
              </a:buClr>
              <a:buSzPct val="100000"/>
              <a:buNone/>
            </a:pPr>
            <a:r>
              <a:rPr lang="en-IN"/>
              <a:t>X=1.5		Y=2.5</a:t>
            </a:r>
            <a:endParaRPr/>
          </a:p>
          <a:p>
            <a:pPr indent="0" lvl="0" marL="0" rtl="0" algn="l">
              <a:lnSpc>
                <a:spcPct val="90000"/>
              </a:lnSpc>
              <a:spcBef>
                <a:spcPts val="1000"/>
              </a:spcBef>
              <a:spcAft>
                <a:spcPts val="0"/>
              </a:spcAft>
              <a:buClr>
                <a:schemeClr val="dk1"/>
              </a:buClr>
              <a:buSzPct val="100000"/>
              <a:buNone/>
            </a:pPr>
            <a:r>
              <a:rPr lang="en-IN"/>
              <a:t>After swaping</a:t>
            </a:r>
            <a:endParaRPr/>
          </a:p>
          <a:p>
            <a:pPr indent="0" lvl="0" marL="0" rtl="0" algn="l">
              <a:lnSpc>
                <a:spcPct val="90000"/>
              </a:lnSpc>
              <a:spcBef>
                <a:spcPts val="1000"/>
              </a:spcBef>
              <a:spcAft>
                <a:spcPts val="0"/>
              </a:spcAft>
              <a:buClr>
                <a:schemeClr val="dk1"/>
              </a:buClr>
              <a:buSzPct val="100000"/>
              <a:buNone/>
            </a:pPr>
            <a:r>
              <a:rPr lang="en-IN"/>
              <a:t>X=2.5		Y=1.5</a:t>
            </a:r>
            <a:endParaRPr/>
          </a:p>
          <a:p>
            <a:pPr indent="0" lvl="0" marL="0" rtl="0" algn="l">
              <a:lnSpc>
                <a:spcPct val="90000"/>
              </a:lnSpc>
              <a:spcBef>
                <a:spcPts val="1000"/>
              </a:spcBef>
              <a:spcAft>
                <a:spcPts val="0"/>
              </a:spcAft>
              <a:buClr>
                <a:schemeClr val="dk1"/>
              </a:buClr>
              <a:buSzPct val="100000"/>
              <a:buNone/>
            </a:pPr>
            <a:r>
              <a:t/>
            </a:r>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9" name="Shape 559"/>
        <p:cNvGrpSpPr/>
        <p:nvPr/>
      </p:nvGrpSpPr>
      <p:grpSpPr>
        <a:xfrm>
          <a:off x="0" y="0"/>
          <a:ext cx="0" cy="0"/>
          <a:chOff x="0" y="0"/>
          <a:chExt cx="0" cy="0"/>
        </a:xfrm>
      </p:grpSpPr>
      <p:sp>
        <p:nvSpPr>
          <p:cNvPr id="560" name="Google Shape;560;p101"/>
          <p:cNvSpPr txBox="1"/>
          <p:nvPr>
            <p:ph type="title"/>
          </p:nvPr>
        </p:nvSpPr>
        <p:spPr>
          <a:xfrm>
            <a:off x="838200" y="365126"/>
            <a:ext cx="10515600" cy="65420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400"/>
              <a:buFont typeface="Calibri"/>
              <a:buNone/>
            </a:pPr>
            <a:r>
              <a:rPr b="1" lang="en-IN" sz="2400"/>
              <a:t>WAP using function overloading to  calculate volume of cube and cylinder.</a:t>
            </a:r>
            <a:endParaRPr b="1" sz="2400"/>
          </a:p>
        </p:txBody>
      </p:sp>
      <p:sp>
        <p:nvSpPr>
          <p:cNvPr id="561" name="Google Shape;561;p101"/>
          <p:cNvSpPr txBox="1"/>
          <p:nvPr>
            <p:ph idx="1" type="body"/>
          </p:nvPr>
        </p:nvSpPr>
        <p:spPr>
          <a:xfrm>
            <a:off x="838200" y="1034321"/>
            <a:ext cx="10515600" cy="5142642"/>
          </a:xfrm>
          <a:prstGeom prst="rect">
            <a:avLst/>
          </a:prstGeom>
          <a:noFill/>
          <a:ln>
            <a:noFill/>
          </a:ln>
        </p:spPr>
        <p:txBody>
          <a:bodyPr anchorCtr="0" anchor="t" bIns="45700" lIns="91425" spcFirstLastPara="1" rIns="91425" wrap="square" tIns="45700">
            <a:normAutofit fontScale="92500" lnSpcReduction="20000"/>
          </a:bodyPr>
          <a:lstStyle/>
          <a:p>
            <a:pPr indent="0" lvl="0" marL="0" rtl="0" algn="l">
              <a:lnSpc>
                <a:spcPct val="90000"/>
              </a:lnSpc>
              <a:spcBef>
                <a:spcPts val="0"/>
              </a:spcBef>
              <a:spcAft>
                <a:spcPts val="0"/>
              </a:spcAft>
              <a:buClr>
                <a:schemeClr val="dk1"/>
              </a:buClr>
              <a:buSzPct val="100000"/>
              <a:buNone/>
            </a:pPr>
            <a:r>
              <a:rPr lang="en-IN"/>
              <a:t>#include&lt;iostream.h&gt;</a:t>
            </a:r>
            <a:endParaRPr/>
          </a:p>
          <a:p>
            <a:pPr indent="0" lvl="0" marL="0" rtl="0" algn="l">
              <a:lnSpc>
                <a:spcPct val="90000"/>
              </a:lnSpc>
              <a:spcBef>
                <a:spcPts val="1000"/>
              </a:spcBef>
              <a:spcAft>
                <a:spcPts val="0"/>
              </a:spcAft>
              <a:buClr>
                <a:schemeClr val="dk1"/>
              </a:buClr>
              <a:buSzPct val="100000"/>
              <a:buNone/>
            </a:pPr>
            <a:r>
              <a:rPr lang="en-IN"/>
              <a:t>#include&lt;conio.h&gt;</a:t>
            </a:r>
            <a:endParaRPr/>
          </a:p>
          <a:p>
            <a:pPr indent="0" lvl="0" marL="0" rtl="0" algn="l">
              <a:lnSpc>
                <a:spcPct val="90000"/>
              </a:lnSpc>
              <a:spcBef>
                <a:spcPts val="1000"/>
              </a:spcBef>
              <a:spcAft>
                <a:spcPts val="0"/>
              </a:spcAft>
              <a:buClr>
                <a:schemeClr val="dk1"/>
              </a:buClr>
              <a:buSzPct val="100000"/>
              <a:buNone/>
            </a:pPr>
            <a:r>
              <a:rPr lang="en-IN"/>
              <a:t>void volume(int,int,int);</a:t>
            </a:r>
            <a:endParaRPr/>
          </a:p>
          <a:p>
            <a:pPr indent="0" lvl="0" marL="0" rtl="0" algn="l">
              <a:lnSpc>
                <a:spcPct val="90000"/>
              </a:lnSpc>
              <a:spcBef>
                <a:spcPts val="1000"/>
              </a:spcBef>
              <a:spcAft>
                <a:spcPts val="0"/>
              </a:spcAft>
              <a:buClr>
                <a:schemeClr val="dk1"/>
              </a:buClr>
              <a:buSzPct val="100000"/>
              <a:buNone/>
            </a:pPr>
            <a:r>
              <a:rPr lang="en-IN"/>
              <a:t>void volume(int,int);</a:t>
            </a:r>
            <a:endParaRPr/>
          </a:p>
          <a:p>
            <a:pPr indent="0" lvl="0" marL="0" rtl="0" algn="l">
              <a:lnSpc>
                <a:spcPct val="90000"/>
              </a:lnSpc>
              <a:spcBef>
                <a:spcPts val="1000"/>
              </a:spcBef>
              <a:spcAft>
                <a:spcPts val="0"/>
              </a:spcAft>
              <a:buClr>
                <a:schemeClr val="dk1"/>
              </a:buClr>
              <a:buSzPct val="100000"/>
              <a:buNone/>
            </a:pPr>
            <a:r>
              <a:t/>
            </a:r>
            <a:endParaRPr/>
          </a:p>
          <a:p>
            <a:pPr indent="0" lvl="0" marL="0" rtl="0" algn="l">
              <a:lnSpc>
                <a:spcPct val="90000"/>
              </a:lnSpc>
              <a:spcBef>
                <a:spcPts val="1000"/>
              </a:spcBef>
              <a:spcAft>
                <a:spcPts val="0"/>
              </a:spcAft>
              <a:buClr>
                <a:schemeClr val="dk1"/>
              </a:buClr>
              <a:buSzPct val="100000"/>
              <a:buNone/>
            </a:pPr>
            <a:r>
              <a:rPr lang="en-IN"/>
              <a:t>void main()</a:t>
            </a:r>
            <a:endParaRPr/>
          </a:p>
          <a:p>
            <a:pPr indent="0" lvl="0" marL="0" rtl="0" algn="l">
              <a:lnSpc>
                <a:spcPct val="90000"/>
              </a:lnSpc>
              <a:spcBef>
                <a:spcPts val="1000"/>
              </a:spcBef>
              <a:spcAft>
                <a:spcPts val="0"/>
              </a:spcAft>
              <a:buClr>
                <a:schemeClr val="dk1"/>
              </a:buClr>
              <a:buSzPct val="100000"/>
              <a:buNone/>
            </a:pPr>
            <a:r>
              <a:rPr lang="en-IN"/>
              <a:t>{</a:t>
            </a:r>
            <a:endParaRPr/>
          </a:p>
          <a:p>
            <a:pPr indent="0" lvl="0" marL="0" rtl="0" algn="l">
              <a:lnSpc>
                <a:spcPct val="90000"/>
              </a:lnSpc>
              <a:spcBef>
                <a:spcPts val="1000"/>
              </a:spcBef>
              <a:spcAft>
                <a:spcPts val="0"/>
              </a:spcAft>
              <a:buClr>
                <a:schemeClr val="dk1"/>
              </a:buClr>
              <a:buSzPct val="100000"/>
              <a:buNone/>
            </a:pPr>
            <a:r>
              <a:rPr lang="en-IN"/>
              <a:t>clrscr();</a:t>
            </a:r>
            <a:endParaRPr/>
          </a:p>
          <a:p>
            <a:pPr indent="0" lvl="0" marL="0" rtl="0" algn="l">
              <a:lnSpc>
                <a:spcPct val="90000"/>
              </a:lnSpc>
              <a:spcBef>
                <a:spcPts val="1000"/>
              </a:spcBef>
              <a:spcAft>
                <a:spcPts val="0"/>
              </a:spcAft>
              <a:buClr>
                <a:schemeClr val="dk1"/>
              </a:buClr>
              <a:buSzPct val="100000"/>
              <a:buNone/>
            </a:pPr>
            <a:r>
              <a:rPr lang="en-IN"/>
              <a:t>volume(5,4,3);</a:t>
            </a:r>
            <a:endParaRPr/>
          </a:p>
          <a:p>
            <a:pPr indent="0" lvl="0" marL="0" rtl="0" algn="l">
              <a:lnSpc>
                <a:spcPct val="90000"/>
              </a:lnSpc>
              <a:spcBef>
                <a:spcPts val="1000"/>
              </a:spcBef>
              <a:spcAft>
                <a:spcPts val="0"/>
              </a:spcAft>
              <a:buClr>
                <a:schemeClr val="dk1"/>
              </a:buClr>
              <a:buSzPct val="100000"/>
              <a:buNone/>
            </a:pPr>
            <a:r>
              <a:rPr lang="en-IN"/>
              <a:t>volume(2,6);</a:t>
            </a:r>
            <a:endParaRPr/>
          </a:p>
          <a:p>
            <a:pPr indent="0" lvl="0" marL="0" rtl="0" algn="l">
              <a:lnSpc>
                <a:spcPct val="90000"/>
              </a:lnSpc>
              <a:spcBef>
                <a:spcPts val="1000"/>
              </a:spcBef>
              <a:spcAft>
                <a:spcPts val="0"/>
              </a:spcAft>
              <a:buClr>
                <a:schemeClr val="dk1"/>
              </a:buClr>
              <a:buSzPct val="100000"/>
              <a:buNone/>
            </a:pPr>
            <a:r>
              <a:rPr lang="en-IN"/>
              <a:t>getch();</a:t>
            </a:r>
            <a:endParaRPr/>
          </a:p>
          <a:p>
            <a:pPr indent="0" lvl="0" marL="0" rtl="0" algn="l">
              <a:lnSpc>
                <a:spcPct val="90000"/>
              </a:lnSpc>
              <a:spcBef>
                <a:spcPts val="1000"/>
              </a:spcBef>
              <a:spcAft>
                <a:spcPts val="0"/>
              </a:spcAft>
              <a:buClr>
                <a:schemeClr val="dk1"/>
              </a:buClr>
              <a:buSzPct val="100000"/>
              <a:buNone/>
            </a:pPr>
            <a:r>
              <a:rPr lang="en-IN"/>
              <a:t>}</a:t>
            </a:r>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5" name="Shape 565"/>
        <p:cNvGrpSpPr/>
        <p:nvPr/>
      </p:nvGrpSpPr>
      <p:grpSpPr>
        <a:xfrm>
          <a:off x="0" y="0"/>
          <a:ext cx="0" cy="0"/>
          <a:chOff x="0" y="0"/>
          <a:chExt cx="0" cy="0"/>
        </a:xfrm>
      </p:grpSpPr>
      <p:sp>
        <p:nvSpPr>
          <p:cNvPr id="566" name="Google Shape;566;p102"/>
          <p:cNvSpPr txBox="1"/>
          <p:nvPr>
            <p:ph type="title"/>
          </p:nvPr>
        </p:nvSpPr>
        <p:spPr>
          <a:xfrm>
            <a:off x="838200" y="365125"/>
            <a:ext cx="10515600" cy="504305"/>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t/>
            </a:r>
            <a:endParaRPr/>
          </a:p>
        </p:txBody>
      </p:sp>
      <p:sp>
        <p:nvSpPr>
          <p:cNvPr id="567" name="Google Shape;567;p102"/>
          <p:cNvSpPr txBox="1"/>
          <p:nvPr>
            <p:ph idx="1" type="body"/>
          </p:nvPr>
        </p:nvSpPr>
        <p:spPr>
          <a:xfrm>
            <a:off x="838200" y="1229193"/>
            <a:ext cx="10515600" cy="4947770"/>
          </a:xfrm>
          <a:prstGeom prst="rect">
            <a:avLst/>
          </a:prstGeom>
          <a:noFill/>
          <a:ln>
            <a:noFill/>
          </a:ln>
        </p:spPr>
        <p:txBody>
          <a:bodyPr anchorCtr="0" anchor="t" bIns="45700" lIns="91425" spcFirstLastPara="1" rIns="91425" wrap="square" tIns="45700">
            <a:normAutofit fontScale="77500" lnSpcReduction="20000"/>
          </a:bodyPr>
          <a:lstStyle/>
          <a:p>
            <a:pPr indent="0" lvl="0" marL="0" rtl="0" algn="l">
              <a:lnSpc>
                <a:spcPct val="90000"/>
              </a:lnSpc>
              <a:spcBef>
                <a:spcPts val="0"/>
              </a:spcBef>
              <a:spcAft>
                <a:spcPts val="0"/>
              </a:spcAft>
              <a:buClr>
                <a:schemeClr val="dk1"/>
              </a:buClr>
              <a:buSzPct val="100000"/>
              <a:buNone/>
            </a:pPr>
            <a:r>
              <a:rPr lang="en-IN"/>
              <a:t>void volume(int l,int b,int h)</a:t>
            </a:r>
            <a:endParaRPr/>
          </a:p>
          <a:p>
            <a:pPr indent="0" lvl="0" marL="0" rtl="0" algn="l">
              <a:lnSpc>
                <a:spcPct val="90000"/>
              </a:lnSpc>
              <a:spcBef>
                <a:spcPts val="1000"/>
              </a:spcBef>
              <a:spcAft>
                <a:spcPts val="0"/>
              </a:spcAft>
              <a:buClr>
                <a:schemeClr val="dk1"/>
              </a:buClr>
              <a:buSzPct val="100000"/>
              <a:buNone/>
            </a:pPr>
            <a:r>
              <a:rPr lang="en-IN"/>
              <a:t>{</a:t>
            </a:r>
            <a:endParaRPr/>
          </a:p>
          <a:p>
            <a:pPr indent="0" lvl="0" marL="0" rtl="0" algn="l">
              <a:lnSpc>
                <a:spcPct val="90000"/>
              </a:lnSpc>
              <a:spcBef>
                <a:spcPts val="1000"/>
              </a:spcBef>
              <a:spcAft>
                <a:spcPts val="0"/>
              </a:spcAft>
              <a:buClr>
                <a:schemeClr val="dk1"/>
              </a:buClr>
              <a:buSzPct val="100000"/>
              <a:buNone/>
            </a:pPr>
            <a:r>
              <a:rPr lang="en-IN"/>
              <a:t>cout&lt;&lt;"\n volume of cube is="&lt;&lt;l*b*h;</a:t>
            </a:r>
            <a:endParaRPr/>
          </a:p>
          <a:p>
            <a:pPr indent="0" lvl="0" marL="0" rtl="0" algn="l">
              <a:lnSpc>
                <a:spcPct val="90000"/>
              </a:lnSpc>
              <a:spcBef>
                <a:spcPts val="1000"/>
              </a:spcBef>
              <a:spcAft>
                <a:spcPts val="0"/>
              </a:spcAft>
              <a:buClr>
                <a:schemeClr val="dk1"/>
              </a:buClr>
              <a:buSzPct val="100000"/>
              <a:buNone/>
            </a:pPr>
            <a:r>
              <a:rPr lang="en-IN"/>
              <a:t>}</a:t>
            </a:r>
            <a:endParaRPr/>
          </a:p>
          <a:p>
            <a:pPr indent="0" lvl="0" marL="0" rtl="0" algn="l">
              <a:lnSpc>
                <a:spcPct val="90000"/>
              </a:lnSpc>
              <a:spcBef>
                <a:spcPts val="1000"/>
              </a:spcBef>
              <a:spcAft>
                <a:spcPts val="0"/>
              </a:spcAft>
              <a:buClr>
                <a:schemeClr val="dk1"/>
              </a:buClr>
              <a:buSzPct val="100000"/>
              <a:buNone/>
            </a:pPr>
            <a:r>
              <a:rPr lang="en-IN"/>
              <a:t>void volume(int r,int h)</a:t>
            </a:r>
            <a:endParaRPr/>
          </a:p>
          <a:p>
            <a:pPr indent="0" lvl="0" marL="0" rtl="0" algn="l">
              <a:lnSpc>
                <a:spcPct val="90000"/>
              </a:lnSpc>
              <a:spcBef>
                <a:spcPts val="1000"/>
              </a:spcBef>
              <a:spcAft>
                <a:spcPts val="0"/>
              </a:spcAft>
              <a:buClr>
                <a:schemeClr val="dk1"/>
              </a:buClr>
              <a:buSzPct val="100000"/>
              <a:buNone/>
            </a:pPr>
            <a:r>
              <a:rPr lang="en-IN"/>
              <a:t>{</a:t>
            </a:r>
            <a:endParaRPr/>
          </a:p>
          <a:p>
            <a:pPr indent="0" lvl="0" marL="0" rtl="0" algn="l">
              <a:lnSpc>
                <a:spcPct val="90000"/>
              </a:lnSpc>
              <a:spcBef>
                <a:spcPts val="1000"/>
              </a:spcBef>
              <a:spcAft>
                <a:spcPts val="0"/>
              </a:spcAft>
              <a:buClr>
                <a:schemeClr val="dk1"/>
              </a:buClr>
              <a:buSzPct val="100000"/>
              <a:buNone/>
            </a:pPr>
            <a:r>
              <a:rPr lang="en-IN"/>
              <a:t>cout&lt;&lt;"\n Volume of cylinder is ="&lt;&lt;3.14*r*h;</a:t>
            </a:r>
            <a:endParaRPr/>
          </a:p>
          <a:p>
            <a:pPr indent="0" lvl="0" marL="0" rtl="0" algn="l">
              <a:lnSpc>
                <a:spcPct val="90000"/>
              </a:lnSpc>
              <a:spcBef>
                <a:spcPts val="1000"/>
              </a:spcBef>
              <a:spcAft>
                <a:spcPts val="0"/>
              </a:spcAft>
              <a:buClr>
                <a:schemeClr val="dk1"/>
              </a:buClr>
              <a:buSzPct val="100000"/>
              <a:buNone/>
            </a:pPr>
            <a:r>
              <a:rPr lang="en-IN"/>
              <a:t>}</a:t>
            </a:r>
            <a:endParaRPr/>
          </a:p>
          <a:p>
            <a:pPr indent="0" lvl="0" marL="0" rtl="0" algn="l">
              <a:lnSpc>
                <a:spcPct val="90000"/>
              </a:lnSpc>
              <a:spcBef>
                <a:spcPts val="1000"/>
              </a:spcBef>
              <a:spcAft>
                <a:spcPts val="0"/>
              </a:spcAft>
              <a:buClr>
                <a:schemeClr val="dk1"/>
              </a:buClr>
              <a:buSzPct val="100000"/>
              <a:buNone/>
            </a:pPr>
            <a:r>
              <a:rPr lang="en-IN"/>
              <a:t>/* Output:</a:t>
            </a:r>
            <a:endParaRPr/>
          </a:p>
          <a:p>
            <a:pPr indent="0" lvl="0" marL="0" rtl="0" algn="l">
              <a:lnSpc>
                <a:spcPct val="90000"/>
              </a:lnSpc>
              <a:spcBef>
                <a:spcPts val="1000"/>
              </a:spcBef>
              <a:spcAft>
                <a:spcPts val="0"/>
              </a:spcAft>
              <a:buClr>
                <a:schemeClr val="dk1"/>
              </a:buClr>
              <a:buSzPct val="100000"/>
              <a:buNone/>
            </a:pPr>
            <a:r>
              <a:t/>
            </a:r>
            <a:endParaRPr/>
          </a:p>
          <a:p>
            <a:pPr indent="0" lvl="0" marL="0" rtl="0" algn="l">
              <a:lnSpc>
                <a:spcPct val="90000"/>
              </a:lnSpc>
              <a:spcBef>
                <a:spcPts val="1000"/>
              </a:spcBef>
              <a:spcAft>
                <a:spcPts val="0"/>
              </a:spcAft>
              <a:buClr>
                <a:schemeClr val="dk1"/>
              </a:buClr>
              <a:buSzPct val="100000"/>
              <a:buNone/>
            </a:pPr>
            <a:r>
              <a:rPr lang="en-IN"/>
              <a:t> volume of cube is=60                                                           </a:t>
            </a:r>
            <a:endParaRPr/>
          </a:p>
          <a:p>
            <a:pPr indent="0" lvl="0" marL="0" rtl="0" algn="l">
              <a:lnSpc>
                <a:spcPct val="90000"/>
              </a:lnSpc>
              <a:spcBef>
                <a:spcPts val="1000"/>
              </a:spcBef>
              <a:spcAft>
                <a:spcPts val="0"/>
              </a:spcAft>
              <a:buClr>
                <a:schemeClr val="dk1"/>
              </a:buClr>
              <a:buSzPct val="100000"/>
              <a:buNone/>
            </a:pPr>
            <a:r>
              <a:rPr lang="en-IN"/>
              <a:t> Volume of cylinder is =37.68</a:t>
            </a:r>
            <a:endParaRPr/>
          </a:p>
          <a:p>
            <a:pPr indent="0" lvl="0" marL="0" rtl="0" algn="l">
              <a:lnSpc>
                <a:spcPct val="90000"/>
              </a:lnSpc>
              <a:spcBef>
                <a:spcPts val="1000"/>
              </a:spcBef>
              <a:spcAft>
                <a:spcPts val="0"/>
              </a:spcAft>
              <a:buClr>
                <a:schemeClr val="dk1"/>
              </a:buClr>
              <a:buSzPct val="100000"/>
              <a:buNone/>
            </a:pPr>
            <a:r>
              <a:rPr lang="en-IN"/>
              <a:t> */</a:t>
            </a:r>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1" name="Shape 571"/>
        <p:cNvGrpSpPr/>
        <p:nvPr/>
      </p:nvGrpSpPr>
      <p:grpSpPr>
        <a:xfrm>
          <a:off x="0" y="0"/>
          <a:ext cx="0" cy="0"/>
          <a:chOff x="0" y="0"/>
          <a:chExt cx="0" cy="0"/>
        </a:xfrm>
      </p:grpSpPr>
      <p:sp>
        <p:nvSpPr>
          <p:cNvPr id="572" name="Google Shape;572;g2f20cba71a2_0_33"/>
          <p:cNvSpPr txBox="1"/>
          <p:nvPr>
            <p:ph type="title"/>
          </p:nvPr>
        </p:nvSpPr>
        <p:spPr>
          <a:xfrm>
            <a:off x="838200" y="365125"/>
            <a:ext cx="10515600" cy="688500"/>
          </a:xfrm>
          <a:prstGeom prst="rect">
            <a:avLst/>
          </a:prstGeom>
        </p:spPr>
        <p:txBody>
          <a:bodyPr anchorCtr="0" anchor="ctr" bIns="45700" lIns="91425" spcFirstLastPara="1" rIns="91425" wrap="square" tIns="45700">
            <a:normAutofit fontScale="90000"/>
          </a:bodyPr>
          <a:lstStyle/>
          <a:p>
            <a:pPr indent="0" lvl="0" marL="0" rtl="0" algn="l">
              <a:lnSpc>
                <a:spcPct val="85000"/>
              </a:lnSpc>
              <a:spcBef>
                <a:spcPts val="0"/>
              </a:spcBef>
              <a:spcAft>
                <a:spcPts val="0"/>
              </a:spcAft>
              <a:buNone/>
            </a:pPr>
            <a:r>
              <a:t/>
            </a:r>
            <a:endParaRPr b="1" sz="2400">
              <a:solidFill>
                <a:srgbClr val="2E2E38"/>
              </a:solidFill>
            </a:endParaRPr>
          </a:p>
          <a:p>
            <a:pPr indent="0" lvl="0" marL="0" rtl="0" algn="l">
              <a:lnSpc>
                <a:spcPct val="85000"/>
              </a:lnSpc>
              <a:spcBef>
                <a:spcPts val="0"/>
              </a:spcBef>
              <a:spcAft>
                <a:spcPts val="0"/>
              </a:spcAft>
              <a:buClr>
                <a:schemeClr val="dk1"/>
              </a:buClr>
              <a:buSzPct val="42567"/>
              <a:buFont typeface="Arial"/>
              <a:buNone/>
            </a:pPr>
            <a:r>
              <a:rPr b="1" lang="en-IN" sz="3288">
                <a:solidFill>
                  <a:srgbClr val="2E2E38"/>
                </a:solidFill>
              </a:rPr>
              <a:t>Advantages of Function Overloading</a:t>
            </a:r>
            <a:r>
              <a:rPr lang="en-IN" sz="3288">
                <a:solidFill>
                  <a:srgbClr val="2E2E38"/>
                </a:solidFill>
              </a:rPr>
              <a:t> </a:t>
            </a:r>
            <a:endParaRPr sz="3288">
              <a:solidFill>
                <a:srgbClr val="2E2E38"/>
              </a:solidFill>
            </a:endParaRPr>
          </a:p>
          <a:p>
            <a:pPr indent="0" lvl="0" marL="0" rtl="0" algn="l">
              <a:spcBef>
                <a:spcPts val="0"/>
              </a:spcBef>
              <a:spcAft>
                <a:spcPts val="0"/>
              </a:spcAft>
              <a:buNone/>
            </a:pPr>
            <a:r>
              <a:t/>
            </a:r>
            <a:endParaRPr/>
          </a:p>
        </p:txBody>
      </p:sp>
      <p:sp>
        <p:nvSpPr>
          <p:cNvPr id="573" name="Google Shape;573;g2f20cba71a2_0_33"/>
          <p:cNvSpPr txBox="1"/>
          <p:nvPr>
            <p:ph idx="1" type="body"/>
          </p:nvPr>
        </p:nvSpPr>
        <p:spPr>
          <a:xfrm>
            <a:off x="838200" y="1410900"/>
            <a:ext cx="10515600" cy="4765800"/>
          </a:xfrm>
          <a:prstGeom prst="rect">
            <a:avLst/>
          </a:prstGeom>
        </p:spPr>
        <p:txBody>
          <a:bodyPr anchorCtr="0" anchor="t" bIns="45700" lIns="91425" spcFirstLastPara="1" rIns="91425" wrap="square" tIns="45700">
            <a:normAutofit/>
          </a:bodyPr>
          <a:lstStyle/>
          <a:p>
            <a:pPr indent="-444500" lvl="0" marL="355600" rtl="0" algn="l">
              <a:lnSpc>
                <a:spcPct val="100000"/>
              </a:lnSpc>
              <a:spcBef>
                <a:spcPts val="400"/>
              </a:spcBef>
              <a:spcAft>
                <a:spcPts val="0"/>
              </a:spcAft>
              <a:buSzPts val="2800"/>
              <a:buChar char="►"/>
            </a:pPr>
            <a:r>
              <a:rPr lang="en-IN" sz="3400">
                <a:solidFill>
                  <a:srgbClr val="2E2E38"/>
                </a:solidFill>
              </a:rPr>
              <a:t>The main advantage of function overloading </a:t>
            </a:r>
            <a:endParaRPr sz="3400">
              <a:solidFill>
                <a:srgbClr val="2E2E38"/>
              </a:solidFill>
            </a:endParaRPr>
          </a:p>
          <a:p>
            <a:pPr indent="-444500" lvl="0" marL="355600" rtl="0" algn="l">
              <a:lnSpc>
                <a:spcPct val="100000"/>
              </a:lnSpc>
              <a:spcBef>
                <a:spcPts val="400"/>
              </a:spcBef>
              <a:spcAft>
                <a:spcPts val="0"/>
              </a:spcAft>
              <a:buSzPts val="2800"/>
              <a:buChar char="►"/>
            </a:pPr>
            <a:r>
              <a:rPr lang="en-IN" sz="3400">
                <a:solidFill>
                  <a:srgbClr val="2E2E38"/>
                </a:solidFill>
              </a:rPr>
              <a:t>Improve the </a:t>
            </a:r>
            <a:r>
              <a:rPr b="1" lang="en-IN" sz="3400">
                <a:solidFill>
                  <a:srgbClr val="2E2E38"/>
                </a:solidFill>
              </a:rPr>
              <a:t>code readability</a:t>
            </a:r>
            <a:r>
              <a:rPr lang="en-IN" sz="3400">
                <a:solidFill>
                  <a:srgbClr val="2E2E38"/>
                </a:solidFill>
              </a:rPr>
              <a:t> and </a:t>
            </a:r>
            <a:endParaRPr sz="3400">
              <a:solidFill>
                <a:srgbClr val="2E2E38"/>
              </a:solidFill>
            </a:endParaRPr>
          </a:p>
          <a:p>
            <a:pPr indent="-444500" lvl="0" marL="355600" rtl="0" algn="l">
              <a:lnSpc>
                <a:spcPct val="100000"/>
              </a:lnSpc>
              <a:spcBef>
                <a:spcPts val="400"/>
              </a:spcBef>
              <a:spcAft>
                <a:spcPts val="0"/>
              </a:spcAft>
              <a:buSzPts val="2800"/>
              <a:buChar char="►"/>
            </a:pPr>
            <a:r>
              <a:rPr lang="en-IN" sz="3400">
                <a:solidFill>
                  <a:srgbClr val="2E2E38"/>
                </a:solidFill>
              </a:rPr>
              <a:t>Allows </a:t>
            </a:r>
            <a:r>
              <a:rPr b="1" lang="en-IN" sz="3400">
                <a:solidFill>
                  <a:srgbClr val="2E2E38"/>
                </a:solidFill>
              </a:rPr>
              <a:t>code reusability</a:t>
            </a:r>
            <a:r>
              <a:rPr lang="en-IN" sz="3400">
                <a:solidFill>
                  <a:srgbClr val="2E2E38"/>
                </a:solidFill>
              </a:rPr>
              <a:t>. </a:t>
            </a:r>
            <a:endParaRPr sz="3400">
              <a:solidFill>
                <a:srgbClr val="2E2E38"/>
              </a:solidFill>
            </a:endParaRPr>
          </a:p>
          <a:p>
            <a:pPr indent="0" lvl="0" marL="0" rtl="0" algn="l">
              <a:spcBef>
                <a:spcPts val="1000"/>
              </a:spcBef>
              <a:spcAft>
                <a:spcPts val="0"/>
              </a:spcAft>
              <a:buNone/>
            </a:pPr>
            <a:r>
              <a:t/>
            </a:r>
            <a:endParaRPr sz="4200"/>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7" name="Shape 577"/>
        <p:cNvGrpSpPr/>
        <p:nvPr/>
      </p:nvGrpSpPr>
      <p:grpSpPr>
        <a:xfrm>
          <a:off x="0" y="0"/>
          <a:ext cx="0" cy="0"/>
          <a:chOff x="0" y="0"/>
          <a:chExt cx="0" cy="0"/>
        </a:xfrm>
      </p:grpSpPr>
      <p:sp>
        <p:nvSpPr>
          <p:cNvPr id="578" name="Google Shape;578;p103"/>
          <p:cNvSpPr txBox="1"/>
          <p:nvPr>
            <p:ph type="title"/>
          </p:nvPr>
        </p:nvSpPr>
        <p:spPr>
          <a:xfrm>
            <a:off x="838200" y="365125"/>
            <a:ext cx="10515600" cy="384383"/>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t/>
            </a:r>
            <a:endParaRPr/>
          </a:p>
        </p:txBody>
      </p:sp>
      <p:sp>
        <p:nvSpPr>
          <p:cNvPr id="579" name="Google Shape;579;p103"/>
          <p:cNvSpPr txBox="1"/>
          <p:nvPr>
            <p:ph idx="1" type="body"/>
          </p:nvPr>
        </p:nvSpPr>
        <p:spPr>
          <a:xfrm>
            <a:off x="838200" y="1094282"/>
            <a:ext cx="10515600" cy="5082681"/>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b="1" lang="en-IN">
                <a:uFill>
                  <a:noFill/>
                </a:uFill>
                <a:hlinkClick r:id="rId3"/>
              </a:rPr>
              <a:t>Operator Overloading</a:t>
            </a:r>
            <a:r>
              <a:rPr b="1" lang="en-IN"/>
              <a:t>: </a:t>
            </a:r>
            <a:endParaRPr b="1"/>
          </a:p>
          <a:p>
            <a:pPr indent="0" lvl="0" marL="0" rtl="0" algn="l">
              <a:lnSpc>
                <a:spcPct val="90000"/>
              </a:lnSpc>
              <a:spcBef>
                <a:spcPts val="1000"/>
              </a:spcBef>
              <a:spcAft>
                <a:spcPts val="0"/>
              </a:spcAft>
              <a:buClr>
                <a:schemeClr val="dk1"/>
              </a:buClr>
              <a:buSzPts val="2800"/>
              <a:buNone/>
            </a:pPr>
            <a:r>
              <a:rPr lang="en-IN"/>
              <a:t>C++ also provide option to overload operators. For example, we can make the operator (‘+’) for string class to concatenate two strings. We know that this is the addition operator whose task is to add two operands. So a single operator ‘+’ when placed between integer operands , adds them and when placed between string operands, concatenates them.</a:t>
            </a:r>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3" name="Shape 583"/>
        <p:cNvGrpSpPr/>
        <p:nvPr/>
      </p:nvGrpSpPr>
      <p:grpSpPr>
        <a:xfrm>
          <a:off x="0" y="0"/>
          <a:ext cx="0" cy="0"/>
          <a:chOff x="0" y="0"/>
          <a:chExt cx="0" cy="0"/>
        </a:xfrm>
      </p:grpSpPr>
      <p:sp>
        <p:nvSpPr>
          <p:cNvPr id="584" name="Google Shape;584;p104"/>
          <p:cNvSpPr txBox="1"/>
          <p:nvPr>
            <p:ph type="title"/>
          </p:nvPr>
        </p:nvSpPr>
        <p:spPr>
          <a:xfrm>
            <a:off x="838200" y="365125"/>
            <a:ext cx="10515600" cy="729157"/>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2800"/>
              <a:buFont typeface="Times New Roman"/>
              <a:buNone/>
            </a:pPr>
            <a:r>
              <a:rPr b="1" lang="en-IN" sz="3600">
                <a:latin typeface="Times New Roman"/>
                <a:ea typeface="Times New Roman"/>
                <a:cs typeface="Times New Roman"/>
                <a:sym typeface="Times New Roman"/>
              </a:rPr>
              <a:t>Rule for operator overloading.</a:t>
            </a:r>
            <a:endParaRPr b="1" sz="3600">
              <a:latin typeface="Times New Roman"/>
              <a:ea typeface="Times New Roman"/>
              <a:cs typeface="Times New Roman"/>
              <a:sym typeface="Times New Roman"/>
            </a:endParaRPr>
          </a:p>
        </p:txBody>
      </p:sp>
      <p:sp>
        <p:nvSpPr>
          <p:cNvPr id="585" name="Google Shape;585;p104"/>
          <p:cNvSpPr txBox="1"/>
          <p:nvPr>
            <p:ph idx="1" type="body"/>
          </p:nvPr>
        </p:nvSpPr>
        <p:spPr>
          <a:xfrm>
            <a:off x="838200" y="1034321"/>
            <a:ext cx="10515600" cy="5142642"/>
          </a:xfrm>
          <a:prstGeom prst="rect">
            <a:avLst/>
          </a:prstGeom>
          <a:noFill/>
          <a:ln>
            <a:noFill/>
          </a:ln>
        </p:spPr>
        <p:txBody>
          <a:bodyPr anchorCtr="0" anchor="t" bIns="45700" lIns="91425" spcFirstLastPara="1" rIns="91425" wrap="square" tIns="45700">
            <a:normAutofit lnSpcReduction="10000"/>
          </a:bodyPr>
          <a:lstStyle/>
          <a:p>
            <a:pPr indent="0" lvl="0" marL="0" rtl="0" algn="l">
              <a:lnSpc>
                <a:spcPct val="90000"/>
              </a:lnSpc>
              <a:spcBef>
                <a:spcPts val="0"/>
              </a:spcBef>
              <a:spcAft>
                <a:spcPts val="0"/>
              </a:spcAft>
              <a:buClr>
                <a:schemeClr val="dk1"/>
              </a:buClr>
              <a:buSzPts val="2800"/>
              <a:buNone/>
            </a:pPr>
            <a:r>
              <a:rPr lang="en-IN"/>
              <a:t>1) Only built-in operators can be overloaded. New operators can not be created.</a:t>
            </a:r>
            <a:br>
              <a:rPr lang="en-IN"/>
            </a:br>
            <a:r>
              <a:rPr lang="en-IN"/>
              <a:t>2) </a:t>
            </a:r>
            <a:r>
              <a:rPr lang="en-IN">
                <a:uFill>
                  <a:noFill/>
                </a:uFill>
                <a:hlinkClick r:id="rId3"/>
              </a:rPr>
              <a:t>Arity of the operators</a:t>
            </a:r>
            <a:r>
              <a:rPr lang="en-IN" u="sng">
                <a:solidFill>
                  <a:schemeClr val="hlink"/>
                </a:solidFill>
                <a:hlinkClick r:id="rId4"/>
              </a:rPr>
              <a:t> </a:t>
            </a:r>
            <a:r>
              <a:rPr lang="en-IN"/>
              <a:t>cannot be changed.</a:t>
            </a:r>
            <a:br>
              <a:rPr lang="en-IN"/>
            </a:br>
            <a:r>
              <a:rPr lang="en-IN"/>
              <a:t>3) Precedence and associativity of the operators cannot be changed.</a:t>
            </a:r>
            <a:br>
              <a:rPr lang="en-IN"/>
            </a:br>
            <a:r>
              <a:rPr lang="en-IN"/>
              <a:t>4) Overloaded operators cannot have default arguments except the function call operator () which can have default arguments.</a:t>
            </a:r>
            <a:br>
              <a:rPr lang="en-IN"/>
            </a:br>
            <a:r>
              <a:rPr lang="en-IN"/>
              <a:t>5) Operators cannot be overloaded for built in types only. At least one operand must be used defined type.</a:t>
            </a:r>
            <a:br>
              <a:rPr lang="en-IN"/>
            </a:br>
            <a:r>
              <a:rPr lang="en-IN"/>
              <a:t>6) Assignment (=), subscript ([]), function call (“()”), and member selection (-&gt;) operators must be defined as member functions</a:t>
            </a:r>
            <a:br>
              <a:rPr lang="en-IN"/>
            </a:br>
            <a:r>
              <a:rPr lang="en-IN"/>
              <a:t>7) Except the operators specified in point 6, all other operators can be either member functions or a non member functions.</a:t>
            </a:r>
            <a:br>
              <a:rPr lang="en-IN"/>
            </a:br>
            <a:r>
              <a:rPr lang="en-IN"/>
              <a:t>8 ) Some operators like (assignment)=, (address)&amp; and comma (,) are by default overloaded.</a:t>
            </a:r>
            <a:endParaRPr/>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9" name="Shape 589"/>
        <p:cNvGrpSpPr/>
        <p:nvPr/>
      </p:nvGrpSpPr>
      <p:grpSpPr>
        <a:xfrm>
          <a:off x="0" y="0"/>
          <a:ext cx="0" cy="0"/>
          <a:chOff x="0" y="0"/>
          <a:chExt cx="0" cy="0"/>
        </a:xfrm>
      </p:grpSpPr>
      <p:sp>
        <p:nvSpPr>
          <p:cNvPr id="590" name="Google Shape;590;p105"/>
          <p:cNvSpPr txBox="1"/>
          <p:nvPr>
            <p:ph type="title"/>
          </p:nvPr>
        </p:nvSpPr>
        <p:spPr>
          <a:xfrm>
            <a:off x="838200" y="365125"/>
            <a:ext cx="10515600" cy="77412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Times New Roman"/>
              <a:buNone/>
            </a:pPr>
            <a:r>
              <a:rPr b="1" lang="en-IN" sz="3800">
                <a:latin typeface="Times New Roman"/>
                <a:ea typeface="Times New Roman"/>
                <a:cs typeface="Times New Roman"/>
                <a:sym typeface="Times New Roman"/>
              </a:rPr>
              <a:t>Unary Operator Overloading</a:t>
            </a:r>
            <a:r>
              <a:rPr b="1" lang="en-IN" sz="3000">
                <a:latin typeface="Times New Roman"/>
                <a:ea typeface="Times New Roman"/>
                <a:cs typeface="Times New Roman"/>
                <a:sym typeface="Times New Roman"/>
              </a:rPr>
              <a:t>:</a:t>
            </a:r>
            <a:endParaRPr b="1" sz="3000">
              <a:latin typeface="Times New Roman"/>
              <a:ea typeface="Times New Roman"/>
              <a:cs typeface="Times New Roman"/>
              <a:sym typeface="Times New Roman"/>
            </a:endParaRPr>
          </a:p>
        </p:txBody>
      </p:sp>
      <p:sp>
        <p:nvSpPr>
          <p:cNvPr id="591" name="Google Shape;591;p105"/>
          <p:cNvSpPr txBox="1"/>
          <p:nvPr>
            <p:ph idx="1" type="body"/>
          </p:nvPr>
        </p:nvSpPr>
        <p:spPr>
          <a:xfrm>
            <a:off x="838200" y="1169233"/>
            <a:ext cx="10515600" cy="5007730"/>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90000"/>
              </a:lnSpc>
              <a:spcBef>
                <a:spcPts val="0"/>
              </a:spcBef>
              <a:spcAft>
                <a:spcPts val="0"/>
              </a:spcAft>
              <a:buClr>
                <a:schemeClr val="dk1"/>
              </a:buClr>
              <a:buSzPts val="2800"/>
              <a:buChar char="•"/>
            </a:pPr>
            <a:r>
              <a:rPr lang="en-IN"/>
              <a:t>The unary operators operate on a single operand and following are the examples of Unary operators −</a:t>
            </a:r>
            <a:endParaRPr/>
          </a:p>
          <a:p>
            <a:pPr indent="-228600" lvl="0" marL="228600" rtl="0" algn="l">
              <a:lnSpc>
                <a:spcPct val="90000"/>
              </a:lnSpc>
              <a:spcBef>
                <a:spcPts val="1000"/>
              </a:spcBef>
              <a:spcAft>
                <a:spcPts val="0"/>
              </a:spcAft>
              <a:buClr>
                <a:schemeClr val="dk1"/>
              </a:buClr>
              <a:buSzPts val="2800"/>
              <a:buChar char="•"/>
            </a:pPr>
            <a:r>
              <a:rPr lang="en-IN">
                <a:uFill>
                  <a:noFill/>
                </a:uFill>
                <a:hlinkClick r:id="rId3"/>
              </a:rPr>
              <a:t>The increment (++) and decrement (--) operators</a:t>
            </a:r>
            <a:r>
              <a:rPr lang="en-IN"/>
              <a:t>.</a:t>
            </a:r>
            <a:endParaRPr/>
          </a:p>
          <a:p>
            <a:pPr indent="-228600" lvl="0" marL="228600" rtl="0" algn="l">
              <a:lnSpc>
                <a:spcPct val="90000"/>
              </a:lnSpc>
              <a:spcBef>
                <a:spcPts val="1000"/>
              </a:spcBef>
              <a:spcAft>
                <a:spcPts val="0"/>
              </a:spcAft>
              <a:buClr>
                <a:schemeClr val="dk1"/>
              </a:buClr>
              <a:buSzPts val="2800"/>
              <a:buChar char="•"/>
            </a:pPr>
            <a:r>
              <a:rPr lang="en-IN"/>
              <a:t>The unary minus (-) operator.</a:t>
            </a:r>
            <a:endParaRPr/>
          </a:p>
          <a:p>
            <a:pPr indent="-228600" lvl="0" marL="228600" rtl="0" algn="l">
              <a:lnSpc>
                <a:spcPct val="90000"/>
              </a:lnSpc>
              <a:spcBef>
                <a:spcPts val="1000"/>
              </a:spcBef>
              <a:spcAft>
                <a:spcPts val="0"/>
              </a:spcAft>
              <a:buClr>
                <a:schemeClr val="dk1"/>
              </a:buClr>
              <a:buSzPts val="2800"/>
              <a:buChar char="•"/>
            </a:pPr>
            <a:r>
              <a:rPr lang="en-IN"/>
              <a:t>The logical not (!) operator.</a:t>
            </a:r>
            <a:endParaRPr/>
          </a:p>
          <a:p>
            <a:pPr indent="-228600" lvl="0" marL="228600" rtl="0" algn="l">
              <a:lnSpc>
                <a:spcPct val="90000"/>
              </a:lnSpc>
              <a:spcBef>
                <a:spcPts val="1000"/>
              </a:spcBef>
              <a:spcAft>
                <a:spcPts val="0"/>
              </a:spcAft>
              <a:buClr>
                <a:schemeClr val="dk1"/>
              </a:buClr>
              <a:buSzPts val="2800"/>
              <a:buChar char="•"/>
            </a:pPr>
            <a:r>
              <a:rPr lang="en-IN"/>
              <a:t>The unary operators operate on the object for which they were called and normally, this operator appears on the left side of the object, as in !obj, -obj, and ++obj but sometime they can be used as postfix as well like obj++ or obj--.</a:t>
            </a:r>
            <a:endParaRPr/>
          </a:p>
          <a:p>
            <a:pPr indent="-228600" lvl="0" marL="228600" rtl="0" algn="l">
              <a:lnSpc>
                <a:spcPct val="90000"/>
              </a:lnSpc>
              <a:spcBef>
                <a:spcPts val="1000"/>
              </a:spcBef>
              <a:spcAft>
                <a:spcPts val="0"/>
              </a:spcAft>
              <a:buClr>
                <a:schemeClr val="dk1"/>
              </a:buClr>
              <a:buSzPts val="2800"/>
              <a:buChar char="•"/>
            </a:pPr>
            <a:r>
              <a:rPr lang="en-IN"/>
              <a:t>Following example explain how minus (-) operator can be overloaded for prefix as well as postfix usage.</a:t>
            </a:r>
            <a:endParaRPr/>
          </a:p>
          <a:p>
            <a:pPr indent="0" lvl="0" marL="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5" name="Shape 595"/>
        <p:cNvGrpSpPr/>
        <p:nvPr/>
      </p:nvGrpSpPr>
      <p:grpSpPr>
        <a:xfrm>
          <a:off x="0" y="0"/>
          <a:ext cx="0" cy="0"/>
          <a:chOff x="0" y="0"/>
          <a:chExt cx="0" cy="0"/>
        </a:xfrm>
      </p:grpSpPr>
      <p:sp>
        <p:nvSpPr>
          <p:cNvPr id="596" name="Google Shape;596;p10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597" name="Google Shape;597;p10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en-IN"/>
              <a:t> In case overloaded operator function is a class member function, then it will act on the object with which it is called and use it as operand. Hence we need not to pass any extra argument in unary operator function if its class member function.</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8"/>
          <p:cNvSpPr txBox="1"/>
          <p:nvPr>
            <p:ph type="title"/>
          </p:nvPr>
        </p:nvSpPr>
        <p:spPr>
          <a:xfrm>
            <a:off x="838200" y="365125"/>
            <a:ext cx="10515600" cy="681797"/>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t/>
            </a:r>
            <a:endParaRPr/>
          </a:p>
        </p:txBody>
      </p:sp>
      <p:sp>
        <p:nvSpPr>
          <p:cNvPr id="128" name="Google Shape;128;p8"/>
          <p:cNvSpPr txBox="1"/>
          <p:nvPr>
            <p:ph idx="1" type="body"/>
          </p:nvPr>
        </p:nvSpPr>
        <p:spPr>
          <a:xfrm>
            <a:off x="838200" y="1258958"/>
            <a:ext cx="10515600" cy="4918006"/>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en-IN"/>
              <a:t>Eg.</a:t>
            </a:r>
            <a:endParaRPr/>
          </a:p>
          <a:p>
            <a:pPr indent="0" lvl="0" marL="0" rtl="0" algn="l">
              <a:lnSpc>
                <a:spcPct val="90000"/>
              </a:lnSpc>
              <a:spcBef>
                <a:spcPts val="1000"/>
              </a:spcBef>
              <a:spcAft>
                <a:spcPts val="0"/>
              </a:spcAft>
              <a:buClr>
                <a:schemeClr val="dk1"/>
              </a:buClr>
              <a:buSzPts val="2800"/>
              <a:buNone/>
            </a:pPr>
            <a:r>
              <a:rPr lang="en-IN"/>
              <a:t>int a=50;          //Declaring integer variable a=50</a:t>
            </a:r>
            <a:endParaRPr/>
          </a:p>
          <a:p>
            <a:pPr indent="0" lvl="0" marL="0" rtl="0" algn="l">
              <a:lnSpc>
                <a:spcPct val="90000"/>
              </a:lnSpc>
              <a:spcBef>
                <a:spcPts val="1000"/>
              </a:spcBef>
              <a:spcAft>
                <a:spcPts val="0"/>
              </a:spcAft>
              <a:buClr>
                <a:schemeClr val="dk1"/>
              </a:buClr>
              <a:buSzPts val="2800"/>
              <a:buNone/>
            </a:pPr>
            <a:r>
              <a:rPr lang="en-IN"/>
              <a:t>int *p;             //Declaration of integer.</a:t>
            </a:r>
            <a:endParaRPr/>
          </a:p>
          <a:p>
            <a:pPr indent="0" lvl="0" marL="0" rtl="0" algn="l">
              <a:lnSpc>
                <a:spcPct val="90000"/>
              </a:lnSpc>
              <a:spcBef>
                <a:spcPts val="1000"/>
              </a:spcBef>
              <a:spcAft>
                <a:spcPts val="0"/>
              </a:spcAft>
              <a:buClr>
                <a:schemeClr val="dk1"/>
              </a:buClr>
              <a:buSzPts val="2800"/>
              <a:buNone/>
            </a:pPr>
            <a:r>
              <a:rPr lang="en-IN"/>
              <a:t>P=&amp;a;             //Assign the address of variable a to the pointer variable p</a:t>
            </a:r>
            <a:endParaRPr/>
          </a:p>
          <a:p>
            <a:pPr indent="0" lvl="0" marL="0" rtl="0" algn="l">
              <a:lnSpc>
                <a:spcPct val="90000"/>
              </a:lnSpc>
              <a:spcBef>
                <a:spcPts val="1000"/>
              </a:spcBef>
              <a:spcAft>
                <a:spcPts val="0"/>
              </a:spcAft>
              <a:buClr>
                <a:schemeClr val="dk1"/>
              </a:buClr>
              <a:buSzPts val="2800"/>
              <a:buNone/>
            </a:pPr>
            <a:r>
              <a:rPr lang="en-IN"/>
              <a:t>                        </a:t>
            </a:r>
            <a:endParaRPr/>
          </a:p>
          <a:p>
            <a:pPr indent="0" lvl="0" marL="0" rtl="0" algn="l">
              <a:lnSpc>
                <a:spcPct val="90000"/>
              </a:lnSpc>
              <a:spcBef>
                <a:spcPts val="1000"/>
              </a:spcBef>
              <a:spcAft>
                <a:spcPts val="0"/>
              </a:spcAft>
              <a:buClr>
                <a:schemeClr val="dk1"/>
              </a:buClr>
              <a:buSzPts val="2800"/>
              <a:buNone/>
            </a:pPr>
            <a:r>
              <a:rPr lang="en-IN"/>
              <a:t>                       2000                                   2002</a:t>
            </a:r>
            <a:endParaRPr/>
          </a:p>
          <a:p>
            <a:pPr indent="0" lvl="0" marL="0" rtl="0" algn="l">
              <a:lnSpc>
                <a:spcPct val="90000"/>
              </a:lnSpc>
              <a:spcBef>
                <a:spcPts val="1000"/>
              </a:spcBef>
              <a:spcAft>
                <a:spcPts val="0"/>
              </a:spcAft>
              <a:buClr>
                <a:schemeClr val="dk1"/>
              </a:buClr>
              <a:buSzPts val="2800"/>
              <a:buNone/>
            </a:pPr>
            <a:r>
              <a:t/>
            </a:r>
            <a:endParaRPr/>
          </a:p>
          <a:p>
            <a:pPr indent="0" lvl="0" marL="0" rtl="0" algn="l">
              <a:lnSpc>
                <a:spcPct val="90000"/>
              </a:lnSpc>
              <a:spcBef>
                <a:spcPts val="1000"/>
              </a:spcBef>
              <a:spcAft>
                <a:spcPts val="0"/>
              </a:spcAft>
              <a:buClr>
                <a:schemeClr val="dk1"/>
              </a:buClr>
              <a:buSzPts val="2800"/>
              <a:buNone/>
            </a:pPr>
            <a:r>
              <a:rPr lang="en-IN"/>
              <a:t>               </a:t>
            </a:r>
            <a:endParaRPr/>
          </a:p>
          <a:p>
            <a:pPr indent="0" lvl="0" marL="0" rtl="0" algn="l">
              <a:lnSpc>
                <a:spcPct val="90000"/>
              </a:lnSpc>
              <a:spcBef>
                <a:spcPts val="1000"/>
              </a:spcBef>
              <a:spcAft>
                <a:spcPts val="0"/>
              </a:spcAft>
              <a:buClr>
                <a:schemeClr val="dk1"/>
              </a:buClr>
              <a:buSzPts val="2800"/>
              <a:buNone/>
            </a:pPr>
            <a:r>
              <a:rPr lang="en-IN"/>
              <a:t>                        p=&amp;a                                   a=50</a:t>
            </a:r>
            <a:endParaRPr/>
          </a:p>
        </p:txBody>
      </p:sp>
      <p:sp>
        <p:nvSpPr>
          <p:cNvPr id="129" name="Google Shape;129;p8"/>
          <p:cNvSpPr/>
          <p:nvPr/>
        </p:nvSpPr>
        <p:spPr>
          <a:xfrm>
            <a:off x="2292626" y="4253948"/>
            <a:ext cx="1961322" cy="887895"/>
          </a:xfrm>
          <a:prstGeom prst="rect">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IN" sz="1800" u="none" cap="none" strike="noStrike">
                <a:solidFill>
                  <a:schemeClr val="lt1"/>
                </a:solidFill>
                <a:latin typeface="Calibri"/>
                <a:ea typeface="Calibri"/>
                <a:cs typeface="Calibri"/>
                <a:sym typeface="Calibri"/>
              </a:rPr>
              <a:t>2002</a:t>
            </a:r>
            <a:endParaRPr/>
          </a:p>
        </p:txBody>
      </p:sp>
      <p:sp>
        <p:nvSpPr>
          <p:cNvPr id="130" name="Google Shape;130;p8"/>
          <p:cNvSpPr/>
          <p:nvPr/>
        </p:nvSpPr>
        <p:spPr>
          <a:xfrm>
            <a:off x="5708374" y="4253947"/>
            <a:ext cx="1961322" cy="887895"/>
          </a:xfrm>
          <a:prstGeom prst="rect">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IN" sz="1800" u="none" cap="none" strike="noStrike">
                <a:solidFill>
                  <a:schemeClr val="lt1"/>
                </a:solidFill>
                <a:latin typeface="Calibri"/>
                <a:ea typeface="Calibri"/>
                <a:cs typeface="Calibri"/>
                <a:sym typeface="Calibri"/>
              </a:rPr>
              <a:t>50</a:t>
            </a:r>
            <a:endParaRPr/>
          </a:p>
        </p:txBody>
      </p:sp>
      <p:cxnSp>
        <p:nvCxnSpPr>
          <p:cNvPr id="131" name="Google Shape;131;p8"/>
          <p:cNvCxnSpPr>
            <a:endCxn id="130" idx="1"/>
          </p:cNvCxnSpPr>
          <p:nvPr/>
        </p:nvCxnSpPr>
        <p:spPr>
          <a:xfrm>
            <a:off x="4253974" y="4697895"/>
            <a:ext cx="1454400" cy="0"/>
          </a:xfrm>
          <a:prstGeom prst="straightConnector1">
            <a:avLst/>
          </a:prstGeom>
          <a:noFill/>
          <a:ln cap="flat" cmpd="sng" w="9525">
            <a:solidFill>
              <a:schemeClr val="accent1"/>
            </a:solidFill>
            <a:prstDash val="solid"/>
            <a:miter lim="800000"/>
            <a:headEnd len="sm" w="sm" type="none"/>
            <a:tailEnd len="med" w="med" type="triangle"/>
          </a:ln>
        </p:spPr>
      </p:cxn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1" name="Shape 601"/>
        <p:cNvGrpSpPr/>
        <p:nvPr/>
      </p:nvGrpSpPr>
      <p:grpSpPr>
        <a:xfrm>
          <a:off x="0" y="0"/>
          <a:ext cx="0" cy="0"/>
          <a:chOff x="0" y="0"/>
          <a:chExt cx="0" cy="0"/>
        </a:xfrm>
      </p:grpSpPr>
      <p:sp>
        <p:nvSpPr>
          <p:cNvPr id="602" name="Google Shape;602;p107"/>
          <p:cNvSpPr txBox="1"/>
          <p:nvPr>
            <p:ph type="title"/>
          </p:nvPr>
        </p:nvSpPr>
        <p:spPr>
          <a:xfrm>
            <a:off x="838200" y="365125"/>
            <a:ext cx="10515600" cy="909039"/>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IN"/>
              <a:t>Syntax:</a:t>
            </a:r>
            <a:endParaRPr/>
          </a:p>
        </p:txBody>
      </p:sp>
      <p:sp>
        <p:nvSpPr>
          <p:cNvPr id="603" name="Google Shape;603;p107"/>
          <p:cNvSpPr txBox="1"/>
          <p:nvPr>
            <p:ph idx="1" type="body"/>
          </p:nvPr>
        </p:nvSpPr>
        <p:spPr>
          <a:xfrm>
            <a:off x="793229" y="1166057"/>
            <a:ext cx="10515600" cy="4994899"/>
          </a:xfrm>
          <a:prstGeom prst="rect">
            <a:avLst/>
          </a:prstGeom>
          <a:noFill/>
          <a:ln>
            <a:noFill/>
          </a:ln>
        </p:spPr>
        <p:txBody>
          <a:bodyPr anchorCtr="0" anchor="t" bIns="45700" lIns="91425" spcFirstLastPara="1" rIns="91425" wrap="square" tIns="45700">
            <a:normAutofit lnSpcReduction="10000"/>
          </a:bodyPr>
          <a:lstStyle/>
          <a:p>
            <a:pPr indent="0" lvl="0" marL="0" rtl="0" algn="l">
              <a:lnSpc>
                <a:spcPct val="90000"/>
              </a:lnSpc>
              <a:spcBef>
                <a:spcPts val="0"/>
              </a:spcBef>
              <a:spcAft>
                <a:spcPts val="0"/>
              </a:spcAft>
              <a:buClr>
                <a:schemeClr val="dk1"/>
              </a:buClr>
              <a:buSzPts val="2800"/>
              <a:buNone/>
            </a:pPr>
            <a:r>
              <a:rPr lang="en-IN"/>
              <a:t>Inside the class:</a:t>
            </a:r>
            <a:endParaRPr/>
          </a:p>
          <a:p>
            <a:pPr indent="0" lvl="0" marL="0" rtl="0" algn="l">
              <a:lnSpc>
                <a:spcPct val="90000"/>
              </a:lnSpc>
              <a:spcBef>
                <a:spcPts val="1000"/>
              </a:spcBef>
              <a:spcAft>
                <a:spcPts val="0"/>
              </a:spcAft>
              <a:buClr>
                <a:schemeClr val="dk1"/>
              </a:buClr>
              <a:buSzPts val="2800"/>
              <a:buNone/>
            </a:pPr>
            <a:r>
              <a:rPr lang="en-IN"/>
              <a:t>return_type  operator  [op] (arg)</a:t>
            </a:r>
            <a:endParaRPr/>
          </a:p>
          <a:p>
            <a:pPr indent="0" lvl="0" marL="0" rtl="0" algn="l">
              <a:lnSpc>
                <a:spcPct val="90000"/>
              </a:lnSpc>
              <a:spcBef>
                <a:spcPts val="1000"/>
              </a:spcBef>
              <a:spcAft>
                <a:spcPts val="0"/>
              </a:spcAft>
              <a:buClr>
                <a:schemeClr val="dk1"/>
              </a:buClr>
              <a:buSzPts val="2800"/>
              <a:buNone/>
            </a:pPr>
            <a:r>
              <a:rPr lang="en-IN"/>
              <a:t>{</a:t>
            </a:r>
            <a:endParaRPr/>
          </a:p>
          <a:p>
            <a:pPr indent="0" lvl="0" marL="0" rtl="0" algn="l">
              <a:lnSpc>
                <a:spcPct val="90000"/>
              </a:lnSpc>
              <a:spcBef>
                <a:spcPts val="1000"/>
              </a:spcBef>
              <a:spcAft>
                <a:spcPts val="0"/>
              </a:spcAft>
              <a:buClr>
                <a:schemeClr val="dk1"/>
              </a:buClr>
              <a:buSzPts val="2800"/>
              <a:buNone/>
            </a:pPr>
            <a:r>
              <a:rPr lang="en-IN"/>
              <a:t>//body </a:t>
            </a:r>
            <a:endParaRPr/>
          </a:p>
          <a:p>
            <a:pPr indent="0" lvl="0" marL="0" rtl="0" algn="l">
              <a:lnSpc>
                <a:spcPct val="90000"/>
              </a:lnSpc>
              <a:spcBef>
                <a:spcPts val="1000"/>
              </a:spcBef>
              <a:spcAft>
                <a:spcPts val="0"/>
              </a:spcAft>
              <a:buClr>
                <a:schemeClr val="dk1"/>
              </a:buClr>
              <a:buSzPts val="2800"/>
              <a:buNone/>
            </a:pPr>
            <a:r>
              <a:rPr lang="en-IN"/>
              <a:t>}</a:t>
            </a:r>
            <a:endParaRPr/>
          </a:p>
          <a:p>
            <a:pPr indent="0" lvl="0" marL="0" rtl="0" algn="l">
              <a:lnSpc>
                <a:spcPct val="90000"/>
              </a:lnSpc>
              <a:spcBef>
                <a:spcPts val="1000"/>
              </a:spcBef>
              <a:spcAft>
                <a:spcPts val="0"/>
              </a:spcAft>
              <a:buClr>
                <a:schemeClr val="dk1"/>
              </a:buClr>
              <a:buSzPts val="2800"/>
              <a:buNone/>
            </a:pPr>
            <a:r>
              <a:rPr lang="en-IN"/>
              <a:t>Outside the class:</a:t>
            </a:r>
            <a:endParaRPr/>
          </a:p>
          <a:p>
            <a:pPr indent="0" lvl="0" marL="0" rtl="0" algn="l">
              <a:lnSpc>
                <a:spcPct val="90000"/>
              </a:lnSpc>
              <a:spcBef>
                <a:spcPts val="1000"/>
              </a:spcBef>
              <a:spcAft>
                <a:spcPts val="0"/>
              </a:spcAft>
              <a:buClr>
                <a:schemeClr val="dk1"/>
              </a:buClr>
              <a:buSzPts val="2800"/>
              <a:buNone/>
            </a:pPr>
            <a:r>
              <a:rPr lang="en-IN"/>
              <a:t>return_type  classname :: operator  [op] (arg)</a:t>
            </a:r>
            <a:endParaRPr/>
          </a:p>
          <a:p>
            <a:pPr indent="0" lvl="0" marL="0" rtl="0" algn="l">
              <a:lnSpc>
                <a:spcPct val="90000"/>
              </a:lnSpc>
              <a:spcBef>
                <a:spcPts val="1000"/>
              </a:spcBef>
              <a:spcAft>
                <a:spcPts val="0"/>
              </a:spcAft>
              <a:buClr>
                <a:schemeClr val="dk1"/>
              </a:buClr>
              <a:buSzPts val="2800"/>
              <a:buNone/>
            </a:pPr>
            <a:r>
              <a:rPr lang="en-IN"/>
              <a:t>{</a:t>
            </a:r>
            <a:endParaRPr/>
          </a:p>
          <a:p>
            <a:pPr indent="0" lvl="0" marL="0" rtl="0" algn="l">
              <a:lnSpc>
                <a:spcPct val="90000"/>
              </a:lnSpc>
              <a:spcBef>
                <a:spcPts val="1000"/>
              </a:spcBef>
              <a:spcAft>
                <a:spcPts val="0"/>
              </a:spcAft>
              <a:buClr>
                <a:schemeClr val="dk1"/>
              </a:buClr>
              <a:buSzPts val="2800"/>
              <a:buNone/>
            </a:pPr>
            <a:r>
              <a:rPr lang="en-IN"/>
              <a:t>//body </a:t>
            </a:r>
            <a:endParaRPr/>
          </a:p>
          <a:p>
            <a:pPr indent="0" lvl="0" marL="0" rtl="0" algn="l">
              <a:lnSpc>
                <a:spcPct val="90000"/>
              </a:lnSpc>
              <a:spcBef>
                <a:spcPts val="1000"/>
              </a:spcBef>
              <a:spcAft>
                <a:spcPts val="0"/>
              </a:spcAft>
              <a:buClr>
                <a:schemeClr val="dk1"/>
              </a:buClr>
              <a:buSzPts val="2800"/>
              <a:buNone/>
            </a:pPr>
            <a:r>
              <a:rPr lang="en-IN"/>
              <a:t>}</a:t>
            </a:r>
            <a:endParaRPr/>
          </a:p>
          <a:p>
            <a:pPr indent="0" lvl="0" marL="0" rtl="0" algn="l">
              <a:lnSpc>
                <a:spcPct val="90000"/>
              </a:lnSpc>
              <a:spcBef>
                <a:spcPts val="1000"/>
              </a:spcBef>
              <a:spcAft>
                <a:spcPts val="0"/>
              </a:spcAft>
              <a:buClr>
                <a:schemeClr val="dk1"/>
              </a:buClr>
              <a:buSzPts val="2800"/>
              <a:buNone/>
            </a:pPr>
            <a:r>
              <a:t/>
            </a:r>
            <a:endParaRPr/>
          </a:p>
          <a:p>
            <a:pPr indent="0" lvl="0" marL="0" rtl="0" algn="l">
              <a:lnSpc>
                <a:spcPct val="90000"/>
              </a:lnSpc>
              <a:spcBef>
                <a:spcPts val="1000"/>
              </a:spcBef>
              <a:spcAft>
                <a:spcPts val="0"/>
              </a:spcAft>
              <a:buClr>
                <a:schemeClr val="dk1"/>
              </a:buClr>
              <a:buSzPts val="2800"/>
              <a:buNone/>
            </a:pPr>
            <a:r>
              <a:t/>
            </a:r>
            <a:endParaRPr/>
          </a:p>
          <a:p>
            <a:pPr indent="0" lvl="0" marL="0" rtl="0" algn="l">
              <a:lnSpc>
                <a:spcPct val="90000"/>
              </a:lnSpc>
              <a:spcBef>
                <a:spcPts val="1000"/>
              </a:spcBef>
              <a:spcAft>
                <a:spcPts val="0"/>
              </a:spcAft>
              <a:buClr>
                <a:schemeClr val="dk1"/>
              </a:buClr>
              <a:buSzPts val="2800"/>
              <a:buNone/>
            </a:pPr>
            <a:r>
              <a:t/>
            </a:r>
            <a:endParaRPr/>
          </a:p>
          <a:p>
            <a:pPr indent="0" lvl="0" marL="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7" name="Shape 607"/>
        <p:cNvGrpSpPr/>
        <p:nvPr/>
      </p:nvGrpSpPr>
      <p:grpSpPr>
        <a:xfrm>
          <a:off x="0" y="0"/>
          <a:ext cx="0" cy="0"/>
          <a:chOff x="0" y="0"/>
          <a:chExt cx="0" cy="0"/>
        </a:xfrm>
      </p:grpSpPr>
      <p:sp>
        <p:nvSpPr>
          <p:cNvPr id="608" name="Google Shape;608;p108"/>
          <p:cNvSpPr txBox="1"/>
          <p:nvPr>
            <p:ph type="title"/>
          </p:nvPr>
        </p:nvSpPr>
        <p:spPr>
          <a:xfrm>
            <a:off x="838200" y="365126"/>
            <a:ext cx="10515600" cy="62422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Calibri"/>
              <a:buNone/>
            </a:pPr>
            <a:r>
              <a:rPr b="1" lang="en-IN" sz="3700"/>
              <a:t>Unary Operator overloading using member function</a:t>
            </a:r>
            <a:endParaRPr b="1" sz="3700"/>
          </a:p>
        </p:txBody>
      </p:sp>
      <p:sp>
        <p:nvSpPr>
          <p:cNvPr id="609" name="Google Shape;609;p108"/>
          <p:cNvSpPr txBox="1"/>
          <p:nvPr>
            <p:ph idx="1" type="body"/>
          </p:nvPr>
        </p:nvSpPr>
        <p:spPr>
          <a:xfrm>
            <a:off x="838200" y="1244184"/>
            <a:ext cx="5181600" cy="4932779"/>
          </a:xfrm>
          <a:prstGeom prst="rect">
            <a:avLst/>
          </a:prstGeom>
          <a:noFill/>
          <a:ln>
            <a:noFill/>
          </a:ln>
        </p:spPr>
        <p:txBody>
          <a:bodyPr anchorCtr="0" anchor="t" bIns="45700" lIns="91425" spcFirstLastPara="1" rIns="91425" wrap="square" tIns="45700">
            <a:normAutofit fontScale="70000" lnSpcReduction="20000"/>
          </a:bodyPr>
          <a:lstStyle/>
          <a:p>
            <a:pPr indent="0" lvl="0" marL="0" rtl="0" algn="l">
              <a:lnSpc>
                <a:spcPct val="90000"/>
              </a:lnSpc>
              <a:spcBef>
                <a:spcPts val="0"/>
              </a:spcBef>
              <a:spcAft>
                <a:spcPts val="0"/>
              </a:spcAft>
              <a:buClr>
                <a:schemeClr val="dk1"/>
              </a:buClr>
              <a:buSzPct val="100000"/>
              <a:buNone/>
            </a:pPr>
            <a:r>
              <a:rPr lang="en-IN"/>
              <a:t>#include&lt;iostream.h&gt;</a:t>
            </a:r>
            <a:endParaRPr/>
          </a:p>
          <a:p>
            <a:pPr indent="0" lvl="0" marL="0" rtl="0" algn="l">
              <a:lnSpc>
                <a:spcPct val="90000"/>
              </a:lnSpc>
              <a:spcBef>
                <a:spcPts val="1000"/>
              </a:spcBef>
              <a:spcAft>
                <a:spcPts val="0"/>
              </a:spcAft>
              <a:buClr>
                <a:schemeClr val="dk1"/>
              </a:buClr>
              <a:buSzPct val="100000"/>
              <a:buNone/>
            </a:pPr>
            <a:r>
              <a:rPr lang="en-IN"/>
              <a:t>#include&lt;conio.h&gt;</a:t>
            </a:r>
            <a:endParaRPr/>
          </a:p>
          <a:p>
            <a:pPr indent="0" lvl="0" marL="0" rtl="0" algn="l">
              <a:lnSpc>
                <a:spcPct val="90000"/>
              </a:lnSpc>
              <a:spcBef>
                <a:spcPts val="1000"/>
              </a:spcBef>
              <a:spcAft>
                <a:spcPts val="0"/>
              </a:spcAft>
              <a:buClr>
                <a:schemeClr val="dk1"/>
              </a:buClr>
              <a:buSzPct val="100000"/>
              <a:buNone/>
            </a:pPr>
            <a:r>
              <a:rPr lang="en-IN"/>
              <a:t>class space</a:t>
            </a:r>
            <a:endParaRPr/>
          </a:p>
          <a:p>
            <a:pPr indent="0" lvl="0" marL="0" rtl="0" algn="l">
              <a:lnSpc>
                <a:spcPct val="90000"/>
              </a:lnSpc>
              <a:spcBef>
                <a:spcPts val="1000"/>
              </a:spcBef>
              <a:spcAft>
                <a:spcPts val="0"/>
              </a:spcAft>
              <a:buClr>
                <a:schemeClr val="dk1"/>
              </a:buClr>
              <a:buSzPct val="100000"/>
              <a:buNone/>
            </a:pPr>
            <a:r>
              <a:rPr lang="en-IN"/>
              <a:t>{</a:t>
            </a:r>
            <a:endParaRPr/>
          </a:p>
          <a:p>
            <a:pPr indent="0" lvl="0" marL="0" rtl="0" algn="l">
              <a:lnSpc>
                <a:spcPct val="90000"/>
              </a:lnSpc>
              <a:spcBef>
                <a:spcPts val="1000"/>
              </a:spcBef>
              <a:spcAft>
                <a:spcPts val="0"/>
              </a:spcAft>
              <a:buClr>
                <a:schemeClr val="dk1"/>
              </a:buClr>
              <a:buSzPct val="100000"/>
              <a:buNone/>
            </a:pPr>
            <a:r>
              <a:rPr lang="en-IN"/>
              <a:t>int x1;</a:t>
            </a:r>
            <a:endParaRPr/>
          </a:p>
          <a:p>
            <a:pPr indent="0" lvl="0" marL="0" rtl="0" algn="l">
              <a:lnSpc>
                <a:spcPct val="90000"/>
              </a:lnSpc>
              <a:spcBef>
                <a:spcPts val="1000"/>
              </a:spcBef>
              <a:spcAft>
                <a:spcPts val="0"/>
              </a:spcAft>
              <a:buClr>
                <a:schemeClr val="dk1"/>
              </a:buClr>
              <a:buSzPct val="100000"/>
              <a:buNone/>
            </a:pPr>
            <a:r>
              <a:rPr lang="en-IN"/>
              <a:t>int y1;</a:t>
            </a:r>
            <a:endParaRPr/>
          </a:p>
          <a:p>
            <a:pPr indent="0" lvl="0" marL="0" rtl="0" algn="l">
              <a:lnSpc>
                <a:spcPct val="90000"/>
              </a:lnSpc>
              <a:spcBef>
                <a:spcPts val="1000"/>
              </a:spcBef>
              <a:spcAft>
                <a:spcPts val="0"/>
              </a:spcAft>
              <a:buClr>
                <a:schemeClr val="dk1"/>
              </a:buClr>
              <a:buSzPct val="100000"/>
              <a:buNone/>
            </a:pPr>
            <a:r>
              <a:rPr lang="en-IN"/>
              <a:t>int z1;</a:t>
            </a:r>
            <a:endParaRPr/>
          </a:p>
          <a:p>
            <a:pPr indent="0" lvl="0" marL="0" rtl="0" algn="l">
              <a:lnSpc>
                <a:spcPct val="90000"/>
              </a:lnSpc>
              <a:spcBef>
                <a:spcPts val="1000"/>
              </a:spcBef>
              <a:spcAft>
                <a:spcPts val="0"/>
              </a:spcAft>
              <a:buClr>
                <a:schemeClr val="dk1"/>
              </a:buClr>
              <a:buSzPct val="100000"/>
              <a:buNone/>
            </a:pPr>
            <a:r>
              <a:rPr lang="en-IN"/>
              <a:t>public:</a:t>
            </a:r>
            <a:endParaRPr/>
          </a:p>
          <a:p>
            <a:pPr indent="0" lvl="0" marL="0" rtl="0" algn="l">
              <a:lnSpc>
                <a:spcPct val="90000"/>
              </a:lnSpc>
              <a:spcBef>
                <a:spcPts val="1000"/>
              </a:spcBef>
              <a:spcAft>
                <a:spcPts val="0"/>
              </a:spcAft>
              <a:buClr>
                <a:schemeClr val="dk1"/>
              </a:buClr>
              <a:buSzPct val="100000"/>
              <a:buNone/>
            </a:pPr>
            <a:r>
              <a:rPr lang="en-IN"/>
              <a:t>void getdata(int a,int b,int c)</a:t>
            </a:r>
            <a:endParaRPr/>
          </a:p>
          <a:p>
            <a:pPr indent="0" lvl="0" marL="0" rtl="0" algn="l">
              <a:lnSpc>
                <a:spcPct val="90000"/>
              </a:lnSpc>
              <a:spcBef>
                <a:spcPts val="1000"/>
              </a:spcBef>
              <a:spcAft>
                <a:spcPts val="0"/>
              </a:spcAft>
              <a:buClr>
                <a:schemeClr val="dk1"/>
              </a:buClr>
              <a:buSzPct val="100000"/>
              <a:buNone/>
            </a:pPr>
            <a:r>
              <a:rPr lang="en-IN"/>
              <a:t>{</a:t>
            </a:r>
            <a:endParaRPr/>
          </a:p>
          <a:p>
            <a:pPr indent="0" lvl="0" marL="0" rtl="0" algn="l">
              <a:lnSpc>
                <a:spcPct val="90000"/>
              </a:lnSpc>
              <a:spcBef>
                <a:spcPts val="1000"/>
              </a:spcBef>
              <a:spcAft>
                <a:spcPts val="0"/>
              </a:spcAft>
              <a:buClr>
                <a:schemeClr val="dk1"/>
              </a:buClr>
              <a:buSzPct val="100000"/>
              <a:buNone/>
            </a:pPr>
            <a:r>
              <a:rPr lang="en-IN"/>
              <a:t>x1=a;</a:t>
            </a:r>
            <a:endParaRPr/>
          </a:p>
          <a:p>
            <a:pPr indent="0" lvl="0" marL="0" rtl="0" algn="l">
              <a:lnSpc>
                <a:spcPct val="90000"/>
              </a:lnSpc>
              <a:spcBef>
                <a:spcPts val="1000"/>
              </a:spcBef>
              <a:spcAft>
                <a:spcPts val="0"/>
              </a:spcAft>
              <a:buClr>
                <a:schemeClr val="dk1"/>
              </a:buClr>
              <a:buSzPct val="100000"/>
              <a:buNone/>
            </a:pPr>
            <a:r>
              <a:rPr lang="en-IN"/>
              <a:t>y1=b;</a:t>
            </a:r>
            <a:endParaRPr/>
          </a:p>
          <a:p>
            <a:pPr indent="0" lvl="0" marL="0" rtl="0" algn="l">
              <a:lnSpc>
                <a:spcPct val="90000"/>
              </a:lnSpc>
              <a:spcBef>
                <a:spcPts val="1000"/>
              </a:spcBef>
              <a:spcAft>
                <a:spcPts val="0"/>
              </a:spcAft>
              <a:buClr>
                <a:schemeClr val="dk1"/>
              </a:buClr>
              <a:buSzPct val="100000"/>
              <a:buNone/>
            </a:pPr>
            <a:r>
              <a:rPr lang="en-IN"/>
              <a:t>z1=c;</a:t>
            </a:r>
            <a:endParaRPr/>
          </a:p>
          <a:p>
            <a:pPr indent="0" lvl="0" marL="0" rtl="0" algn="l">
              <a:lnSpc>
                <a:spcPct val="90000"/>
              </a:lnSpc>
              <a:spcBef>
                <a:spcPts val="1000"/>
              </a:spcBef>
              <a:spcAft>
                <a:spcPts val="0"/>
              </a:spcAft>
              <a:buClr>
                <a:schemeClr val="dk1"/>
              </a:buClr>
              <a:buSzPct val="100000"/>
              <a:buNone/>
            </a:pPr>
            <a:r>
              <a:rPr lang="en-IN"/>
              <a:t>}</a:t>
            </a:r>
            <a:endParaRPr/>
          </a:p>
          <a:p>
            <a:pPr indent="0" lvl="0" marL="0" rtl="0" algn="l">
              <a:lnSpc>
                <a:spcPct val="90000"/>
              </a:lnSpc>
              <a:spcBef>
                <a:spcPts val="1000"/>
              </a:spcBef>
              <a:spcAft>
                <a:spcPts val="0"/>
              </a:spcAft>
              <a:buClr>
                <a:schemeClr val="dk1"/>
              </a:buClr>
              <a:buSzPct val="100000"/>
              <a:buNone/>
            </a:pPr>
            <a:r>
              <a:t/>
            </a:r>
            <a:endParaRPr/>
          </a:p>
        </p:txBody>
      </p:sp>
      <p:sp>
        <p:nvSpPr>
          <p:cNvPr id="610" name="Google Shape;610;p108"/>
          <p:cNvSpPr txBox="1"/>
          <p:nvPr>
            <p:ph idx="2" type="body"/>
          </p:nvPr>
        </p:nvSpPr>
        <p:spPr>
          <a:xfrm>
            <a:off x="6172200" y="1334125"/>
            <a:ext cx="5181600" cy="4842838"/>
          </a:xfrm>
          <a:prstGeom prst="rect">
            <a:avLst/>
          </a:prstGeom>
          <a:noFill/>
          <a:ln>
            <a:noFill/>
          </a:ln>
        </p:spPr>
        <p:txBody>
          <a:bodyPr anchorCtr="0" anchor="t" bIns="45700" lIns="91425" spcFirstLastPara="1" rIns="91425" wrap="square" tIns="45700">
            <a:normAutofit fontScale="70000" lnSpcReduction="20000"/>
          </a:bodyPr>
          <a:lstStyle/>
          <a:p>
            <a:pPr indent="0" lvl="0" marL="0" rtl="0" algn="l">
              <a:lnSpc>
                <a:spcPct val="90000"/>
              </a:lnSpc>
              <a:spcBef>
                <a:spcPts val="0"/>
              </a:spcBef>
              <a:spcAft>
                <a:spcPts val="0"/>
              </a:spcAft>
              <a:buClr>
                <a:schemeClr val="dk1"/>
              </a:buClr>
              <a:buSzPct val="100000"/>
              <a:buNone/>
            </a:pPr>
            <a:r>
              <a:rPr lang="en-IN"/>
              <a:t>void display()</a:t>
            </a:r>
            <a:endParaRPr/>
          </a:p>
          <a:p>
            <a:pPr indent="0" lvl="0" marL="0" rtl="0" algn="l">
              <a:lnSpc>
                <a:spcPct val="90000"/>
              </a:lnSpc>
              <a:spcBef>
                <a:spcPts val="1000"/>
              </a:spcBef>
              <a:spcAft>
                <a:spcPts val="0"/>
              </a:spcAft>
              <a:buClr>
                <a:schemeClr val="dk1"/>
              </a:buClr>
              <a:buSzPct val="100000"/>
              <a:buNone/>
            </a:pPr>
            <a:r>
              <a:rPr lang="en-IN"/>
              <a:t>{</a:t>
            </a:r>
            <a:endParaRPr/>
          </a:p>
          <a:p>
            <a:pPr indent="0" lvl="0" marL="0" rtl="0" algn="l">
              <a:lnSpc>
                <a:spcPct val="90000"/>
              </a:lnSpc>
              <a:spcBef>
                <a:spcPts val="1000"/>
              </a:spcBef>
              <a:spcAft>
                <a:spcPts val="0"/>
              </a:spcAft>
              <a:buClr>
                <a:schemeClr val="dk1"/>
              </a:buClr>
              <a:buSzPct val="100000"/>
              <a:buNone/>
            </a:pPr>
            <a:r>
              <a:rPr lang="en-IN"/>
              <a:t>cout&lt;&lt;x1&lt;&lt;" ";</a:t>
            </a:r>
            <a:endParaRPr/>
          </a:p>
          <a:p>
            <a:pPr indent="0" lvl="0" marL="0" rtl="0" algn="l">
              <a:lnSpc>
                <a:spcPct val="90000"/>
              </a:lnSpc>
              <a:spcBef>
                <a:spcPts val="1000"/>
              </a:spcBef>
              <a:spcAft>
                <a:spcPts val="0"/>
              </a:spcAft>
              <a:buClr>
                <a:schemeClr val="dk1"/>
              </a:buClr>
              <a:buSzPct val="100000"/>
              <a:buNone/>
            </a:pPr>
            <a:r>
              <a:rPr lang="en-IN"/>
              <a:t>cout&lt;&lt;y1&lt;&lt;" ";</a:t>
            </a:r>
            <a:endParaRPr/>
          </a:p>
          <a:p>
            <a:pPr indent="0" lvl="0" marL="0" rtl="0" algn="l">
              <a:lnSpc>
                <a:spcPct val="90000"/>
              </a:lnSpc>
              <a:spcBef>
                <a:spcPts val="1000"/>
              </a:spcBef>
              <a:spcAft>
                <a:spcPts val="0"/>
              </a:spcAft>
              <a:buClr>
                <a:schemeClr val="dk1"/>
              </a:buClr>
              <a:buSzPct val="100000"/>
              <a:buNone/>
            </a:pPr>
            <a:r>
              <a:rPr lang="en-IN"/>
              <a:t>cout&lt;&lt;z1&lt;&lt;" "&lt;&lt;endl;</a:t>
            </a:r>
            <a:endParaRPr/>
          </a:p>
          <a:p>
            <a:pPr indent="0" lvl="0" marL="0" rtl="0" algn="l">
              <a:lnSpc>
                <a:spcPct val="90000"/>
              </a:lnSpc>
              <a:spcBef>
                <a:spcPts val="1000"/>
              </a:spcBef>
              <a:spcAft>
                <a:spcPts val="0"/>
              </a:spcAft>
              <a:buClr>
                <a:schemeClr val="dk1"/>
              </a:buClr>
              <a:buSzPct val="100000"/>
              <a:buNone/>
            </a:pPr>
            <a:r>
              <a:rPr lang="en-IN"/>
              <a:t>}</a:t>
            </a:r>
            <a:endParaRPr/>
          </a:p>
          <a:p>
            <a:pPr indent="0" lvl="0" marL="0" rtl="0" algn="l">
              <a:lnSpc>
                <a:spcPct val="90000"/>
              </a:lnSpc>
              <a:spcBef>
                <a:spcPts val="1000"/>
              </a:spcBef>
              <a:spcAft>
                <a:spcPts val="0"/>
              </a:spcAft>
              <a:buClr>
                <a:schemeClr val="dk1"/>
              </a:buClr>
              <a:buSzPct val="100000"/>
              <a:buNone/>
            </a:pPr>
            <a:r>
              <a:rPr lang="en-IN"/>
              <a:t>void operator-()</a:t>
            </a:r>
            <a:endParaRPr/>
          </a:p>
          <a:p>
            <a:pPr indent="0" lvl="0" marL="0" rtl="0" algn="l">
              <a:lnSpc>
                <a:spcPct val="90000"/>
              </a:lnSpc>
              <a:spcBef>
                <a:spcPts val="1000"/>
              </a:spcBef>
              <a:spcAft>
                <a:spcPts val="0"/>
              </a:spcAft>
              <a:buClr>
                <a:schemeClr val="dk1"/>
              </a:buClr>
              <a:buSzPct val="100000"/>
              <a:buNone/>
            </a:pPr>
            <a:r>
              <a:rPr lang="en-IN"/>
              <a:t>{</a:t>
            </a:r>
            <a:endParaRPr/>
          </a:p>
          <a:p>
            <a:pPr indent="0" lvl="0" marL="0" rtl="0" algn="l">
              <a:lnSpc>
                <a:spcPct val="90000"/>
              </a:lnSpc>
              <a:spcBef>
                <a:spcPts val="1000"/>
              </a:spcBef>
              <a:spcAft>
                <a:spcPts val="0"/>
              </a:spcAft>
              <a:buClr>
                <a:schemeClr val="dk1"/>
              </a:buClr>
              <a:buSzPct val="100000"/>
              <a:buNone/>
            </a:pPr>
            <a:r>
              <a:rPr lang="en-IN"/>
              <a:t>x1= -x1;</a:t>
            </a:r>
            <a:endParaRPr/>
          </a:p>
          <a:p>
            <a:pPr indent="0" lvl="0" marL="0" rtl="0" algn="l">
              <a:lnSpc>
                <a:spcPct val="90000"/>
              </a:lnSpc>
              <a:spcBef>
                <a:spcPts val="1000"/>
              </a:spcBef>
              <a:spcAft>
                <a:spcPts val="0"/>
              </a:spcAft>
              <a:buClr>
                <a:schemeClr val="dk1"/>
              </a:buClr>
              <a:buSzPct val="100000"/>
              <a:buNone/>
            </a:pPr>
            <a:r>
              <a:rPr lang="en-IN"/>
              <a:t>y1= -y1;</a:t>
            </a:r>
            <a:endParaRPr/>
          </a:p>
          <a:p>
            <a:pPr indent="0" lvl="0" marL="0" rtl="0" algn="l">
              <a:lnSpc>
                <a:spcPct val="90000"/>
              </a:lnSpc>
              <a:spcBef>
                <a:spcPts val="1000"/>
              </a:spcBef>
              <a:spcAft>
                <a:spcPts val="0"/>
              </a:spcAft>
              <a:buClr>
                <a:schemeClr val="dk1"/>
              </a:buClr>
              <a:buSzPct val="100000"/>
              <a:buNone/>
            </a:pPr>
            <a:r>
              <a:rPr lang="en-IN"/>
              <a:t>z1= -z1;</a:t>
            </a:r>
            <a:endParaRPr/>
          </a:p>
          <a:p>
            <a:pPr indent="0" lvl="0" marL="0" rtl="0" algn="l">
              <a:lnSpc>
                <a:spcPct val="90000"/>
              </a:lnSpc>
              <a:spcBef>
                <a:spcPts val="1000"/>
              </a:spcBef>
              <a:spcAft>
                <a:spcPts val="0"/>
              </a:spcAft>
              <a:buClr>
                <a:schemeClr val="dk1"/>
              </a:buClr>
              <a:buSzPct val="100000"/>
              <a:buNone/>
            </a:pPr>
            <a:r>
              <a:rPr lang="en-IN"/>
              <a:t>}</a:t>
            </a:r>
            <a:endParaRPr/>
          </a:p>
          <a:p>
            <a:pPr indent="0" lvl="0" marL="0" rtl="0" algn="l">
              <a:lnSpc>
                <a:spcPct val="90000"/>
              </a:lnSpc>
              <a:spcBef>
                <a:spcPts val="1000"/>
              </a:spcBef>
              <a:spcAft>
                <a:spcPts val="0"/>
              </a:spcAft>
              <a:buClr>
                <a:schemeClr val="dk1"/>
              </a:buClr>
              <a:buSzPct val="100000"/>
              <a:buNone/>
            </a:pPr>
            <a:r>
              <a:rPr lang="en-IN"/>
              <a:t>};</a:t>
            </a:r>
            <a:endParaRPr/>
          </a:p>
        </p:txBody>
      </p:sp>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4" name="Shape 614"/>
        <p:cNvGrpSpPr/>
        <p:nvPr/>
      </p:nvGrpSpPr>
      <p:grpSpPr>
        <a:xfrm>
          <a:off x="0" y="0"/>
          <a:ext cx="0" cy="0"/>
          <a:chOff x="0" y="0"/>
          <a:chExt cx="0" cy="0"/>
        </a:xfrm>
      </p:grpSpPr>
      <p:sp>
        <p:nvSpPr>
          <p:cNvPr id="615" name="Google Shape;615;p10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616" name="Google Shape;616;p109"/>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fontScale="92500" lnSpcReduction="20000"/>
          </a:bodyPr>
          <a:lstStyle/>
          <a:p>
            <a:pPr indent="0" lvl="0" marL="0" rtl="0" algn="l">
              <a:lnSpc>
                <a:spcPct val="90000"/>
              </a:lnSpc>
              <a:spcBef>
                <a:spcPts val="0"/>
              </a:spcBef>
              <a:spcAft>
                <a:spcPts val="0"/>
              </a:spcAft>
              <a:buClr>
                <a:schemeClr val="dk1"/>
              </a:buClr>
              <a:buSzPct val="100000"/>
              <a:buNone/>
            </a:pPr>
            <a:r>
              <a:rPr lang="en-IN"/>
              <a:t>void main()</a:t>
            </a:r>
            <a:endParaRPr/>
          </a:p>
          <a:p>
            <a:pPr indent="0" lvl="0" marL="0" rtl="0" algn="l">
              <a:lnSpc>
                <a:spcPct val="90000"/>
              </a:lnSpc>
              <a:spcBef>
                <a:spcPts val="1000"/>
              </a:spcBef>
              <a:spcAft>
                <a:spcPts val="0"/>
              </a:spcAft>
              <a:buClr>
                <a:schemeClr val="dk1"/>
              </a:buClr>
              <a:buSzPct val="100000"/>
              <a:buNone/>
            </a:pPr>
            <a:r>
              <a:rPr lang="en-IN"/>
              <a:t>{</a:t>
            </a:r>
            <a:endParaRPr/>
          </a:p>
          <a:p>
            <a:pPr indent="0" lvl="0" marL="0" rtl="0" algn="l">
              <a:lnSpc>
                <a:spcPct val="90000"/>
              </a:lnSpc>
              <a:spcBef>
                <a:spcPts val="1000"/>
              </a:spcBef>
              <a:spcAft>
                <a:spcPts val="0"/>
              </a:spcAft>
              <a:buClr>
                <a:schemeClr val="dk1"/>
              </a:buClr>
              <a:buSzPct val="100000"/>
              <a:buNone/>
            </a:pPr>
            <a:r>
              <a:rPr lang="en-IN"/>
              <a:t>clrscr();</a:t>
            </a:r>
            <a:endParaRPr/>
          </a:p>
          <a:p>
            <a:pPr indent="0" lvl="0" marL="0" rtl="0" algn="l">
              <a:lnSpc>
                <a:spcPct val="90000"/>
              </a:lnSpc>
              <a:spcBef>
                <a:spcPts val="1000"/>
              </a:spcBef>
              <a:spcAft>
                <a:spcPts val="0"/>
              </a:spcAft>
              <a:buClr>
                <a:schemeClr val="dk1"/>
              </a:buClr>
              <a:buSzPct val="100000"/>
              <a:buNone/>
            </a:pPr>
            <a:r>
              <a:rPr lang="en-IN"/>
              <a:t>space S;</a:t>
            </a:r>
            <a:endParaRPr/>
          </a:p>
          <a:p>
            <a:pPr indent="0" lvl="0" marL="0" rtl="0" algn="l">
              <a:lnSpc>
                <a:spcPct val="90000"/>
              </a:lnSpc>
              <a:spcBef>
                <a:spcPts val="1000"/>
              </a:spcBef>
              <a:spcAft>
                <a:spcPts val="0"/>
              </a:spcAft>
              <a:buClr>
                <a:schemeClr val="dk1"/>
              </a:buClr>
              <a:buSzPct val="100000"/>
              <a:buNone/>
            </a:pPr>
            <a:r>
              <a:rPr lang="en-IN"/>
              <a:t>S.getdata(10,-20,30);</a:t>
            </a:r>
            <a:endParaRPr/>
          </a:p>
          <a:p>
            <a:pPr indent="0" lvl="0" marL="0" rtl="0" algn="l">
              <a:lnSpc>
                <a:spcPct val="90000"/>
              </a:lnSpc>
              <a:spcBef>
                <a:spcPts val="1000"/>
              </a:spcBef>
              <a:spcAft>
                <a:spcPts val="0"/>
              </a:spcAft>
              <a:buClr>
                <a:schemeClr val="dk1"/>
              </a:buClr>
              <a:buSzPct val="100000"/>
              <a:buNone/>
            </a:pPr>
            <a:r>
              <a:rPr lang="en-IN"/>
              <a:t>S.display();</a:t>
            </a:r>
            <a:endParaRPr/>
          </a:p>
          <a:p>
            <a:pPr indent="0" lvl="0" marL="0" rtl="0" algn="l">
              <a:lnSpc>
                <a:spcPct val="90000"/>
              </a:lnSpc>
              <a:spcBef>
                <a:spcPts val="1000"/>
              </a:spcBef>
              <a:spcAft>
                <a:spcPts val="0"/>
              </a:spcAft>
              <a:buClr>
                <a:schemeClr val="dk1"/>
              </a:buClr>
              <a:buSzPct val="100000"/>
              <a:buNone/>
            </a:pPr>
            <a:r>
              <a:rPr lang="en-IN"/>
              <a:t>-S;</a:t>
            </a:r>
            <a:endParaRPr/>
          </a:p>
          <a:p>
            <a:pPr indent="0" lvl="0" marL="0" rtl="0" algn="l">
              <a:lnSpc>
                <a:spcPct val="90000"/>
              </a:lnSpc>
              <a:spcBef>
                <a:spcPts val="1000"/>
              </a:spcBef>
              <a:spcAft>
                <a:spcPts val="0"/>
              </a:spcAft>
              <a:buClr>
                <a:schemeClr val="dk1"/>
              </a:buClr>
              <a:buSzPct val="100000"/>
              <a:buNone/>
            </a:pPr>
            <a:r>
              <a:rPr lang="en-IN"/>
              <a:t>S.display();</a:t>
            </a:r>
            <a:endParaRPr/>
          </a:p>
          <a:p>
            <a:pPr indent="0" lvl="0" marL="0" rtl="0" algn="l">
              <a:lnSpc>
                <a:spcPct val="90000"/>
              </a:lnSpc>
              <a:spcBef>
                <a:spcPts val="1000"/>
              </a:spcBef>
              <a:spcAft>
                <a:spcPts val="0"/>
              </a:spcAft>
              <a:buClr>
                <a:schemeClr val="dk1"/>
              </a:buClr>
              <a:buSzPct val="100000"/>
              <a:buNone/>
            </a:pPr>
            <a:r>
              <a:rPr lang="en-IN"/>
              <a:t>getch();</a:t>
            </a:r>
            <a:endParaRPr/>
          </a:p>
          <a:p>
            <a:pPr indent="0" lvl="0" marL="0" rtl="0" algn="l">
              <a:lnSpc>
                <a:spcPct val="90000"/>
              </a:lnSpc>
              <a:spcBef>
                <a:spcPts val="1000"/>
              </a:spcBef>
              <a:spcAft>
                <a:spcPts val="0"/>
              </a:spcAft>
              <a:buClr>
                <a:schemeClr val="dk1"/>
              </a:buClr>
              <a:buSzPct val="100000"/>
              <a:buNone/>
            </a:pPr>
            <a:r>
              <a:rPr lang="en-IN"/>
              <a:t>}</a:t>
            </a:r>
            <a:endParaRPr/>
          </a:p>
          <a:p>
            <a:pPr indent="0" lvl="0" marL="0" rtl="0" algn="l">
              <a:lnSpc>
                <a:spcPct val="90000"/>
              </a:lnSpc>
              <a:spcBef>
                <a:spcPts val="1000"/>
              </a:spcBef>
              <a:spcAft>
                <a:spcPts val="0"/>
              </a:spcAft>
              <a:buClr>
                <a:schemeClr val="dk1"/>
              </a:buClr>
              <a:buSzPct val="100000"/>
              <a:buNone/>
            </a:pPr>
            <a:r>
              <a:t/>
            </a:r>
            <a:endParaRPr/>
          </a:p>
        </p:txBody>
      </p:sp>
      <p:sp>
        <p:nvSpPr>
          <p:cNvPr id="617" name="Google Shape;617;p109"/>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fontScale="92500" lnSpcReduction="20000"/>
          </a:bodyPr>
          <a:lstStyle/>
          <a:p>
            <a:pPr indent="0" lvl="0" marL="0" rtl="0" algn="l">
              <a:lnSpc>
                <a:spcPct val="90000"/>
              </a:lnSpc>
              <a:spcBef>
                <a:spcPts val="0"/>
              </a:spcBef>
              <a:spcAft>
                <a:spcPts val="0"/>
              </a:spcAft>
              <a:buClr>
                <a:schemeClr val="dk1"/>
              </a:buClr>
              <a:buSzPct val="100000"/>
              <a:buNone/>
            </a:pPr>
            <a:r>
              <a:rPr lang="en-IN"/>
              <a:t>/* Output:</a:t>
            </a:r>
            <a:endParaRPr/>
          </a:p>
          <a:p>
            <a:pPr indent="0" lvl="0" marL="0" rtl="0" algn="l">
              <a:lnSpc>
                <a:spcPct val="90000"/>
              </a:lnSpc>
              <a:spcBef>
                <a:spcPts val="1000"/>
              </a:spcBef>
              <a:spcAft>
                <a:spcPts val="0"/>
              </a:spcAft>
              <a:buClr>
                <a:schemeClr val="dk1"/>
              </a:buClr>
              <a:buSzPct val="100000"/>
              <a:buNone/>
            </a:pPr>
            <a:r>
              <a:rPr lang="en-IN"/>
              <a:t>10 -20 30</a:t>
            </a:r>
            <a:endParaRPr/>
          </a:p>
          <a:p>
            <a:pPr indent="0" lvl="0" marL="0" rtl="0" algn="l">
              <a:lnSpc>
                <a:spcPct val="90000"/>
              </a:lnSpc>
              <a:spcBef>
                <a:spcPts val="1000"/>
              </a:spcBef>
              <a:spcAft>
                <a:spcPts val="0"/>
              </a:spcAft>
              <a:buClr>
                <a:schemeClr val="dk1"/>
              </a:buClr>
              <a:buSzPct val="100000"/>
              <a:buNone/>
            </a:pPr>
            <a:r>
              <a:rPr lang="en-IN"/>
              <a:t>-10 20 -30</a:t>
            </a:r>
            <a:endParaRPr/>
          </a:p>
          <a:p>
            <a:pPr indent="0" lvl="0" marL="0" rtl="0" algn="l">
              <a:lnSpc>
                <a:spcPct val="90000"/>
              </a:lnSpc>
              <a:spcBef>
                <a:spcPts val="1000"/>
              </a:spcBef>
              <a:spcAft>
                <a:spcPts val="0"/>
              </a:spcAft>
              <a:buClr>
                <a:schemeClr val="dk1"/>
              </a:buClr>
              <a:buSzPct val="100000"/>
              <a:buNone/>
            </a:pPr>
            <a:r>
              <a:rPr lang="en-IN"/>
              <a:t>*/</a:t>
            </a:r>
            <a:endParaRPr/>
          </a:p>
          <a:p>
            <a:pPr indent="0" lvl="0" marL="0" rtl="0" algn="l">
              <a:lnSpc>
                <a:spcPct val="90000"/>
              </a:lnSpc>
              <a:spcBef>
                <a:spcPts val="1000"/>
              </a:spcBef>
              <a:spcAft>
                <a:spcPts val="0"/>
              </a:spcAft>
              <a:buClr>
                <a:schemeClr val="dk1"/>
              </a:buClr>
              <a:buSzPct val="100000"/>
              <a:buNone/>
            </a:pPr>
            <a:r>
              <a:t/>
            </a:r>
            <a:endParaRPr/>
          </a:p>
        </p:txBody>
      </p:sp>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1" name="Shape 621"/>
        <p:cNvGrpSpPr/>
        <p:nvPr/>
      </p:nvGrpSpPr>
      <p:grpSpPr>
        <a:xfrm>
          <a:off x="0" y="0"/>
          <a:ext cx="0" cy="0"/>
          <a:chOff x="0" y="0"/>
          <a:chExt cx="0" cy="0"/>
        </a:xfrm>
      </p:grpSpPr>
      <p:sp>
        <p:nvSpPr>
          <p:cNvPr id="622" name="Google Shape;622;p110"/>
          <p:cNvSpPr txBox="1"/>
          <p:nvPr>
            <p:ph type="title"/>
          </p:nvPr>
        </p:nvSpPr>
        <p:spPr>
          <a:xfrm>
            <a:off x="838200" y="365126"/>
            <a:ext cx="10515600" cy="489314"/>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t/>
            </a:r>
            <a:endParaRPr/>
          </a:p>
        </p:txBody>
      </p:sp>
      <p:sp>
        <p:nvSpPr>
          <p:cNvPr id="623" name="Google Shape;623;p110"/>
          <p:cNvSpPr txBox="1"/>
          <p:nvPr>
            <p:ph idx="1" type="body"/>
          </p:nvPr>
        </p:nvSpPr>
        <p:spPr>
          <a:xfrm>
            <a:off x="838200" y="1139252"/>
            <a:ext cx="5181600" cy="5037711"/>
          </a:xfrm>
          <a:prstGeom prst="rect">
            <a:avLst/>
          </a:prstGeom>
          <a:noFill/>
          <a:ln>
            <a:noFill/>
          </a:ln>
        </p:spPr>
        <p:txBody>
          <a:bodyPr anchorCtr="0" anchor="t" bIns="45700" lIns="91425" spcFirstLastPara="1" rIns="91425" wrap="square" tIns="45700">
            <a:normAutofit lnSpcReduction="10000"/>
          </a:bodyPr>
          <a:lstStyle/>
          <a:p>
            <a:pPr indent="0" lvl="0" marL="0" rtl="0" algn="l">
              <a:lnSpc>
                <a:spcPct val="90000"/>
              </a:lnSpc>
              <a:spcBef>
                <a:spcPts val="0"/>
              </a:spcBef>
              <a:spcAft>
                <a:spcPts val="0"/>
              </a:spcAft>
              <a:buClr>
                <a:schemeClr val="dk1"/>
              </a:buClr>
              <a:buSzPts val="2800"/>
              <a:buNone/>
            </a:pPr>
            <a:r>
              <a:rPr lang="en-IN"/>
              <a:t>#include&lt;iostream.h&gt;</a:t>
            </a:r>
            <a:endParaRPr/>
          </a:p>
          <a:p>
            <a:pPr indent="0" lvl="0" marL="0" rtl="0" algn="l">
              <a:lnSpc>
                <a:spcPct val="90000"/>
              </a:lnSpc>
              <a:spcBef>
                <a:spcPts val="1000"/>
              </a:spcBef>
              <a:spcAft>
                <a:spcPts val="0"/>
              </a:spcAft>
              <a:buClr>
                <a:schemeClr val="dk1"/>
              </a:buClr>
              <a:buSzPts val="2800"/>
              <a:buNone/>
            </a:pPr>
            <a:r>
              <a:rPr lang="en-IN"/>
              <a:t>#include&lt;conio.h&gt;</a:t>
            </a:r>
            <a:endParaRPr/>
          </a:p>
          <a:p>
            <a:pPr indent="0" lvl="0" marL="0" rtl="0" algn="l">
              <a:lnSpc>
                <a:spcPct val="90000"/>
              </a:lnSpc>
              <a:spcBef>
                <a:spcPts val="1000"/>
              </a:spcBef>
              <a:spcAft>
                <a:spcPts val="0"/>
              </a:spcAft>
              <a:buClr>
                <a:schemeClr val="dk1"/>
              </a:buClr>
              <a:buSzPts val="2800"/>
              <a:buNone/>
            </a:pPr>
            <a:r>
              <a:rPr lang="en-IN"/>
              <a:t>class distance</a:t>
            </a:r>
            <a:endParaRPr/>
          </a:p>
          <a:p>
            <a:pPr indent="0" lvl="0" marL="0" rtl="0" algn="l">
              <a:lnSpc>
                <a:spcPct val="90000"/>
              </a:lnSpc>
              <a:spcBef>
                <a:spcPts val="1000"/>
              </a:spcBef>
              <a:spcAft>
                <a:spcPts val="0"/>
              </a:spcAft>
              <a:buClr>
                <a:schemeClr val="dk1"/>
              </a:buClr>
              <a:buSzPts val="2800"/>
              <a:buNone/>
            </a:pPr>
            <a:r>
              <a:rPr lang="en-IN"/>
              <a:t>{</a:t>
            </a:r>
            <a:endParaRPr/>
          </a:p>
          <a:p>
            <a:pPr indent="0" lvl="0" marL="0" rtl="0" algn="l">
              <a:lnSpc>
                <a:spcPct val="90000"/>
              </a:lnSpc>
              <a:spcBef>
                <a:spcPts val="1000"/>
              </a:spcBef>
              <a:spcAft>
                <a:spcPts val="0"/>
              </a:spcAft>
              <a:buClr>
                <a:schemeClr val="dk1"/>
              </a:buClr>
              <a:buSzPts val="2800"/>
              <a:buNone/>
            </a:pPr>
            <a:r>
              <a:rPr lang="en-IN"/>
              <a:t>float di,df;</a:t>
            </a:r>
            <a:endParaRPr/>
          </a:p>
          <a:p>
            <a:pPr indent="0" lvl="0" marL="0" rtl="0" algn="l">
              <a:lnSpc>
                <a:spcPct val="90000"/>
              </a:lnSpc>
              <a:spcBef>
                <a:spcPts val="1000"/>
              </a:spcBef>
              <a:spcAft>
                <a:spcPts val="0"/>
              </a:spcAft>
              <a:buClr>
                <a:schemeClr val="dk1"/>
              </a:buClr>
              <a:buSzPts val="2800"/>
              <a:buNone/>
            </a:pPr>
            <a:r>
              <a:rPr lang="en-IN"/>
              <a:t>public:</a:t>
            </a:r>
            <a:endParaRPr/>
          </a:p>
          <a:p>
            <a:pPr indent="0" lvl="0" marL="0" rtl="0" algn="l">
              <a:lnSpc>
                <a:spcPct val="90000"/>
              </a:lnSpc>
              <a:spcBef>
                <a:spcPts val="1000"/>
              </a:spcBef>
              <a:spcAft>
                <a:spcPts val="0"/>
              </a:spcAft>
              <a:buClr>
                <a:schemeClr val="dk1"/>
              </a:buClr>
              <a:buSzPts val="2800"/>
              <a:buNone/>
            </a:pPr>
            <a:r>
              <a:rPr lang="en-IN"/>
              <a:t>distance()</a:t>
            </a:r>
            <a:endParaRPr/>
          </a:p>
          <a:p>
            <a:pPr indent="0" lvl="0" marL="0" rtl="0" algn="l">
              <a:lnSpc>
                <a:spcPct val="90000"/>
              </a:lnSpc>
              <a:spcBef>
                <a:spcPts val="1000"/>
              </a:spcBef>
              <a:spcAft>
                <a:spcPts val="0"/>
              </a:spcAft>
              <a:buClr>
                <a:schemeClr val="dk1"/>
              </a:buClr>
              <a:buSzPts val="2800"/>
              <a:buNone/>
            </a:pPr>
            <a:r>
              <a:rPr lang="en-IN"/>
              <a:t>{</a:t>
            </a:r>
            <a:endParaRPr/>
          </a:p>
          <a:p>
            <a:pPr indent="0" lvl="0" marL="0" rtl="0" algn="l">
              <a:lnSpc>
                <a:spcPct val="90000"/>
              </a:lnSpc>
              <a:spcBef>
                <a:spcPts val="1000"/>
              </a:spcBef>
              <a:spcAft>
                <a:spcPts val="0"/>
              </a:spcAft>
              <a:buClr>
                <a:schemeClr val="dk1"/>
              </a:buClr>
              <a:buSzPts val="2800"/>
              <a:buNone/>
            </a:pPr>
            <a:r>
              <a:rPr lang="en-IN"/>
              <a:t>di=0,df=0;</a:t>
            </a:r>
            <a:endParaRPr/>
          </a:p>
          <a:p>
            <a:pPr indent="0" lvl="0" marL="0" rtl="0" algn="l">
              <a:lnSpc>
                <a:spcPct val="90000"/>
              </a:lnSpc>
              <a:spcBef>
                <a:spcPts val="1000"/>
              </a:spcBef>
              <a:spcAft>
                <a:spcPts val="0"/>
              </a:spcAft>
              <a:buClr>
                <a:schemeClr val="dk1"/>
              </a:buClr>
              <a:buSzPts val="2800"/>
              <a:buNone/>
            </a:pPr>
            <a:r>
              <a:rPr lang="en-IN"/>
              <a:t>}</a:t>
            </a:r>
            <a:endParaRPr/>
          </a:p>
        </p:txBody>
      </p:sp>
      <p:sp>
        <p:nvSpPr>
          <p:cNvPr id="624" name="Google Shape;624;p110"/>
          <p:cNvSpPr txBox="1"/>
          <p:nvPr>
            <p:ph idx="2" type="body"/>
          </p:nvPr>
        </p:nvSpPr>
        <p:spPr>
          <a:xfrm>
            <a:off x="6172200" y="1169233"/>
            <a:ext cx="5181600" cy="5007730"/>
          </a:xfrm>
          <a:prstGeom prst="rect">
            <a:avLst/>
          </a:prstGeom>
          <a:noFill/>
          <a:ln>
            <a:noFill/>
          </a:ln>
        </p:spPr>
        <p:txBody>
          <a:bodyPr anchorCtr="0" anchor="t" bIns="45700" lIns="91425" spcFirstLastPara="1" rIns="91425" wrap="square" tIns="45700">
            <a:normAutofit lnSpcReduction="10000"/>
          </a:bodyPr>
          <a:lstStyle/>
          <a:p>
            <a:pPr indent="0" lvl="0" marL="0" rtl="0" algn="l">
              <a:lnSpc>
                <a:spcPct val="90000"/>
              </a:lnSpc>
              <a:spcBef>
                <a:spcPts val="0"/>
              </a:spcBef>
              <a:spcAft>
                <a:spcPts val="0"/>
              </a:spcAft>
              <a:buClr>
                <a:schemeClr val="dk1"/>
              </a:buClr>
              <a:buSzPts val="2800"/>
              <a:buNone/>
            </a:pPr>
            <a:r>
              <a:rPr lang="en-IN"/>
              <a:t>void getdata()</a:t>
            </a:r>
            <a:endParaRPr/>
          </a:p>
          <a:p>
            <a:pPr indent="0" lvl="0" marL="0" rtl="0" algn="l">
              <a:lnSpc>
                <a:spcPct val="90000"/>
              </a:lnSpc>
              <a:spcBef>
                <a:spcPts val="1000"/>
              </a:spcBef>
              <a:spcAft>
                <a:spcPts val="0"/>
              </a:spcAft>
              <a:buClr>
                <a:schemeClr val="dk1"/>
              </a:buClr>
              <a:buSzPts val="2800"/>
              <a:buNone/>
            </a:pPr>
            <a:r>
              <a:rPr lang="en-IN"/>
              <a:t>{</a:t>
            </a:r>
            <a:endParaRPr/>
          </a:p>
          <a:p>
            <a:pPr indent="0" lvl="0" marL="0" rtl="0" algn="l">
              <a:lnSpc>
                <a:spcPct val="90000"/>
              </a:lnSpc>
              <a:spcBef>
                <a:spcPts val="1000"/>
              </a:spcBef>
              <a:spcAft>
                <a:spcPts val="0"/>
              </a:spcAft>
              <a:buClr>
                <a:schemeClr val="dk1"/>
              </a:buClr>
              <a:buSzPts val="2800"/>
              <a:buNone/>
            </a:pPr>
            <a:r>
              <a:rPr lang="en-IN"/>
              <a:t>cout&lt;&lt;"\n\n enter distance in inches and feet:";</a:t>
            </a:r>
            <a:endParaRPr/>
          </a:p>
          <a:p>
            <a:pPr indent="0" lvl="0" marL="0" rtl="0" algn="l">
              <a:lnSpc>
                <a:spcPct val="90000"/>
              </a:lnSpc>
              <a:spcBef>
                <a:spcPts val="1000"/>
              </a:spcBef>
              <a:spcAft>
                <a:spcPts val="0"/>
              </a:spcAft>
              <a:buClr>
                <a:schemeClr val="dk1"/>
              </a:buClr>
              <a:buSzPts val="2800"/>
              <a:buNone/>
            </a:pPr>
            <a:r>
              <a:rPr lang="en-IN"/>
              <a:t>cout&lt;&lt;"\n distance in inches:";</a:t>
            </a:r>
            <a:endParaRPr/>
          </a:p>
          <a:p>
            <a:pPr indent="0" lvl="0" marL="0" rtl="0" algn="l">
              <a:lnSpc>
                <a:spcPct val="90000"/>
              </a:lnSpc>
              <a:spcBef>
                <a:spcPts val="1000"/>
              </a:spcBef>
              <a:spcAft>
                <a:spcPts val="0"/>
              </a:spcAft>
              <a:buClr>
                <a:schemeClr val="dk1"/>
              </a:buClr>
              <a:buSzPts val="2800"/>
              <a:buNone/>
            </a:pPr>
            <a:r>
              <a:rPr lang="en-IN"/>
              <a:t>cin&gt;&gt;di;</a:t>
            </a:r>
            <a:endParaRPr/>
          </a:p>
          <a:p>
            <a:pPr indent="0" lvl="0" marL="0" rtl="0" algn="l">
              <a:lnSpc>
                <a:spcPct val="90000"/>
              </a:lnSpc>
              <a:spcBef>
                <a:spcPts val="1000"/>
              </a:spcBef>
              <a:spcAft>
                <a:spcPts val="0"/>
              </a:spcAft>
              <a:buClr>
                <a:schemeClr val="dk1"/>
              </a:buClr>
              <a:buSzPts val="2800"/>
              <a:buNone/>
            </a:pPr>
            <a:r>
              <a:rPr lang="en-IN"/>
              <a:t>cout&lt;&lt;"distance in feet:";</a:t>
            </a:r>
            <a:endParaRPr/>
          </a:p>
          <a:p>
            <a:pPr indent="0" lvl="0" marL="0" rtl="0" algn="l">
              <a:lnSpc>
                <a:spcPct val="90000"/>
              </a:lnSpc>
              <a:spcBef>
                <a:spcPts val="1000"/>
              </a:spcBef>
              <a:spcAft>
                <a:spcPts val="0"/>
              </a:spcAft>
              <a:buClr>
                <a:schemeClr val="dk1"/>
              </a:buClr>
              <a:buSzPts val="2800"/>
              <a:buNone/>
            </a:pPr>
            <a:r>
              <a:rPr lang="en-IN"/>
              <a:t>cin&gt;&gt;df;</a:t>
            </a:r>
            <a:endParaRPr/>
          </a:p>
          <a:p>
            <a:pPr indent="0" lvl="0" marL="0" rtl="0" algn="l">
              <a:lnSpc>
                <a:spcPct val="90000"/>
              </a:lnSpc>
              <a:spcBef>
                <a:spcPts val="1000"/>
              </a:spcBef>
              <a:spcAft>
                <a:spcPts val="0"/>
              </a:spcAft>
              <a:buClr>
                <a:schemeClr val="dk1"/>
              </a:buClr>
              <a:buSzPts val="2800"/>
              <a:buNone/>
            </a:pPr>
            <a:r>
              <a:rPr lang="en-IN"/>
              <a:t>}</a:t>
            </a:r>
            <a:endParaRPr/>
          </a:p>
        </p:txBody>
      </p:sp>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8" name="Shape 628"/>
        <p:cNvGrpSpPr/>
        <p:nvPr/>
      </p:nvGrpSpPr>
      <p:grpSpPr>
        <a:xfrm>
          <a:off x="0" y="0"/>
          <a:ext cx="0" cy="0"/>
          <a:chOff x="0" y="0"/>
          <a:chExt cx="0" cy="0"/>
        </a:xfrm>
      </p:grpSpPr>
      <p:sp>
        <p:nvSpPr>
          <p:cNvPr id="629" name="Google Shape;629;p111"/>
          <p:cNvSpPr txBox="1"/>
          <p:nvPr>
            <p:ph type="title"/>
          </p:nvPr>
        </p:nvSpPr>
        <p:spPr>
          <a:xfrm>
            <a:off x="838200" y="365126"/>
            <a:ext cx="10515600" cy="624226"/>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t/>
            </a:r>
            <a:endParaRPr/>
          </a:p>
        </p:txBody>
      </p:sp>
      <p:sp>
        <p:nvSpPr>
          <p:cNvPr id="630" name="Google Shape;630;p111"/>
          <p:cNvSpPr txBox="1"/>
          <p:nvPr>
            <p:ph idx="1" type="body"/>
          </p:nvPr>
        </p:nvSpPr>
        <p:spPr>
          <a:xfrm>
            <a:off x="838200" y="1244184"/>
            <a:ext cx="5181600" cy="4932779"/>
          </a:xfrm>
          <a:prstGeom prst="rect">
            <a:avLst/>
          </a:prstGeom>
          <a:noFill/>
          <a:ln>
            <a:noFill/>
          </a:ln>
        </p:spPr>
        <p:txBody>
          <a:bodyPr anchorCtr="0" anchor="t" bIns="45700" lIns="91425" spcFirstLastPara="1" rIns="91425" wrap="square" tIns="45700">
            <a:normAutofit fontScale="92500" lnSpcReduction="20000"/>
          </a:bodyPr>
          <a:lstStyle/>
          <a:p>
            <a:pPr indent="0" lvl="0" marL="0" rtl="0" algn="l">
              <a:lnSpc>
                <a:spcPct val="90000"/>
              </a:lnSpc>
              <a:spcBef>
                <a:spcPts val="0"/>
              </a:spcBef>
              <a:spcAft>
                <a:spcPts val="0"/>
              </a:spcAft>
              <a:buClr>
                <a:schemeClr val="dk1"/>
              </a:buClr>
              <a:buSzPct val="100000"/>
              <a:buNone/>
            </a:pPr>
            <a:r>
              <a:rPr lang="en-IN"/>
              <a:t>void operator--()</a:t>
            </a:r>
            <a:endParaRPr/>
          </a:p>
          <a:p>
            <a:pPr indent="0" lvl="0" marL="0" rtl="0" algn="l">
              <a:lnSpc>
                <a:spcPct val="90000"/>
              </a:lnSpc>
              <a:spcBef>
                <a:spcPts val="1000"/>
              </a:spcBef>
              <a:spcAft>
                <a:spcPts val="0"/>
              </a:spcAft>
              <a:buClr>
                <a:schemeClr val="dk1"/>
              </a:buClr>
              <a:buSzPct val="100000"/>
              <a:buNone/>
            </a:pPr>
            <a:r>
              <a:rPr lang="en-IN"/>
              <a:t>{</a:t>
            </a:r>
            <a:endParaRPr/>
          </a:p>
          <a:p>
            <a:pPr indent="0" lvl="0" marL="0" rtl="0" algn="l">
              <a:lnSpc>
                <a:spcPct val="90000"/>
              </a:lnSpc>
              <a:spcBef>
                <a:spcPts val="1000"/>
              </a:spcBef>
              <a:spcAft>
                <a:spcPts val="0"/>
              </a:spcAft>
              <a:buClr>
                <a:schemeClr val="dk1"/>
              </a:buClr>
              <a:buSzPct val="100000"/>
              <a:buNone/>
            </a:pPr>
            <a:r>
              <a:rPr lang="en-IN"/>
              <a:t>di--;</a:t>
            </a:r>
            <a:endParaRPr/>
          </a:p>
          <a:p>
            <a:pPr indent="0" lvl="0" marL="0" rtl="0" algn="l">
              <a:lnSpc>
                <a:spcPct val="90000"/>
              </a:lnSpc>
              <a:spcBef>
                <a:spcPts val="1000"/>
              </a:spcBef>
              <a:spcAft>
                <a:spcPts val="0"/>
              </a:spcAft>
              <a:buClr>
                <a:schemeClr val="dk1"/>
              </a:buClr>
              <a:buSzPct val="100000"/>
              <a:buNone/>
            </a:pPr>
            <a:r>
              <a:rPr lang="en-IN"/>
              <a:t>}</a:t>
            </a:r>
            <a:endParaRPr/>
          </a:p>
          <a:p>
            <a:pPr indent="0" lvl="0" marL="0" rtl="0" algn="l">
              <a:lnSpc>
                <a:spcPct val="90000"/>
              </a:lnSpc>
              <a:spcBef>
                <a:spcPts val="1000"/>
              </a:spcBef>
              <a:spcAft>
                <a:spcPts val="0"/>
              </a:spcAft>
              <a:buClr>
                <a:schemeClr val="dk1"/>
              </a:buClr>
              <a:buSzPct val="100000"/>
              <a:buNone/>
            </a:pPr>
            <a:r>
              <a:rPr lang="en-IN"/>
              <a:t>void display()</a:t>
            </a:r>
            <a:endParaRPr/>
          </a:p>
          <a:p>
            <a:pPr indent="0" lvl="0" marL="0" rtl="0" algn="l">
              <a:lnSpc>
                <a:spcPct val="90000"/>
              </a:lnSpc>
              <a:spcBef>
                <a:spcPts val="1000"/>
              </a:spcBef>
              <a:spcAft>
                <a:spcPts val="0"/>
              </a:spcAft>
              <a:buClr>
                <a:schemeClr val="dk1"/>
              </a:buClr>
              <a:buSzPct val="100000"/>
              <a:buNone/>
            </a:pPr>
            <a:r>
              <a:rPr lang="en-IN"/>
              <a:t>{</a:t>
            </a:r>
            <a:endParaRPr/>
          </a:p>
          <a:p>
            <a:pPr indent="0" lvl="0" marL="0" rtl="0" algn="l">
              <a:lnSpc>
                <a:spcPct val="90000"/>
              </a:lnSpc>
              <a:spcBef>
                <a:spcPts val="1000"/>
              </a:spcBef>
              <a:spcAft>
                <a:spcPts val="0"/>
              </a:spcAft>
              <a:buClr>
                <a:schemeClr val="dk1"/>
              </a:buClr>
              <a:buSzPct val="100000"/>
              <a:buNone/>
            </a:pPr>
            <a:r>
              <a:rPr lang="en-IN"/>
              <a:t>cout&lt;&lt;"\nDistance in inches:"&lt;&lt;di;</a:t>
            </a:r>
            <a:endParaRPr/>
          </a:p>
          <a:p>
            <a:pPr indent="0" lvl="0" marL="0" rtl="0" algn="l">
              <a:lnSpc>
                <a:spcPct val="90000"/>
              </a:lnSpc>
              <a:spcBef>
                <a:spcPts val="1000"/>
              </a:spcBef>
              <a:spcAft>
                <a:spcPts val="0"/>
              </a:spcAft>
              <a:buClr>
                <a:schemeClr val="dk1"/>
              </a:buClr>
              <a:buSzPct val="100000"/>
              <a:buNone/>
            </a:pPr>
            <a:r>
              <a:rPr lang="en-IN"/>
              <a:t>cout&lt;&lt;"\nDistance in feet:"&lt;&lt;df;</a:t>
            </a:r>
            <a:endParaRPr/>
          </a:p>
          <a:p>
            <a:pPr indent="0" lvl="0" marL="0" rtl="0" algn="l">
              <a:lnSpc>
                <a:spcPct val="90000"/>
              </a:lnSpc>
              <a:spcBef>
                <a:spcPts val="1000"/>
              </a:spcBef>
              <a:spcAft>
                <a:spcPts val="0"/>
              </a:spcAft>
              <a:buClr>
                <a:schemeClr val="dk1"/>
              </a:buClr>
              <a:buSzPct val="100000"/>
              <a:buNone/>
            </a:pPr>
            <a:r>
              <a:rPr lang="en-IN"/>
              <a:t>}</a:t>
            </a:r>
            <a:endParaRPr/>
          </a:p>
          <a:p>
            <a:pPr indent="0" lvl="0" marL="0" rtl="0" algn="l">
              <a:lnSpc>
                <a:spcPct val="90000"/>
              </a:lnSpc>
              <a:spcBef>
                <a:spcPts val="1000"/>
              </a:spcBef>
              <a:spcAft>
                <a:spcPts val="0"/>
              </a:spcAft>
              <a:buClr>
                <a:schemeClr val="dk1"/>
              </a:buClr>
              <a:buSzPct val="100000"/>
              <a:buNone/>
            </a:pPr>
            <a:r>
              <a:rPr lang="en-IN"/>
              <a:t>};</a:t>
            </a:r>
            <a:endParaRPr/>
          </a:p>
        </p:txBody>
      </p:sp>
      <p:sp>
        <p:nvSpPr>
          <p:cNvPr id="631" name="Google Shape;631;p111"/>
          <p:cNvSpPr txBox="1"/>
          <p:nvPr>
            <p:ph idx="2" type="body"/>
          </p:nvPr>
        </p:nvSpPr>
        <p:spPr>
          <a:xfrm>
            <a:off x="6172200" y="1259174"/>
            <a:ext cx="5181600" cy="4917789"/>
          </a:xfrm>
          <a:prstGeom prst="rect">
            <a:avLst/>
          </a:prstGeom>
          <a:noFill/>
          <a:ln>
            <a:noFill/>
          </a:ln>
        </p:spPr>
        <p:txBody>
          <a:bodyPr anchorCtr="0" anchor="t" bIns="45700" lIns="91425" spcFirstLastPara="1" rIns="91425" wrap="square" tIns="45700">
            <a:normAutofit fontScale="92500" lnSpcReduction="20000"/>
          </a:bodyPr>
          <a:lstStyle/>
          <a:p>
            <a:pPr indent="0" lvl="0" marL="0" rtl="0" algn="l">
              <a:lnSpc>
                <a:spcPct val="90000"/>
              </a:lnSpc>
              <a:spcBef>
                <a:spcPts val="0"/>
              </a:spcBef>
              <a:spcAft>
                <a:spcPts val="0"/>
              </a:spcAft>
              <a:buClr>
                <a:schemeClr val="dk1"/>
              </a:buClr>
              <a:buSzPct val="100000"/>
              <a:buNone/>
            </a:pPr>
            <a:r>
              <a:rPr lang="en-IN"/>
              <a:t>void main()</a:t>
            </a:r>
            <a:endParaRPr/>
          </a:p>
          <a:p>
            <a:pPr indent="0" lvl="0" marL="0" rtl="0" algn="l">
              <a:lnSpc>
                <a:spcPct val="90000"/>
              </a:lnSpc>
              <a:spcBef>
                <a:spcPts val="1000"/>
              </a:spcBef>
              <a:spcAft>
                <a:spcPts val="0"/>
              </a:spcAft>
              <a:buClr>
                <a:schemeClr val="dk1"/>
              </a:buClr>
              <a:buSzPct val="100000"/>
              <a:buNone/>
            </a:pPr>
            <a:r>
              <a:rPr lang="en-IN"/>
              <a:t>{</a:t>
            </a:r>
            <a:endParaRPr/>
          </a:p>
          <a:p>
            <a:pPr indent="0" lvl="0" marL="0" rtl="0" algn="l">
              <a:lnSpc>
                <a:spcPct val="90000"/>
              </a:lnSpc>
              <a:spcBef>
                <a:spcPts val="1000"/>
              </a:spcBef>
              <a:spcAft>
                <a:spcPts val="0"/>
              </a:spcAft>
              <a:buClr>
                <a:schemeClr val="dk1"/>
              </a:buClr>
              <a:buSzPct val="100000"/>
              <a:buNone/>
            </a:pPr>
            <a:r>
              <a:rPr lang="en-IN"/>
              <a:t>clrscr();</a:t>
            </a:r>
            <a:endParaRPr/>
          </a:p>
          <a:p>
            <a:pPr indent="0" lvl="0" marL="0" rtl="0" algn="l">
              <a:lnSpc>
                <a:spcPct val="90000"/>
              </a:lnSpc>
              <a:spcBef>
                <a:spcPts val="1000"/>
              </a:spcBef>
              <a:spcAft>
                <a:spcPts val="0"/>
              </a:spcAft>
              <a:buClr>
                <a:schemeClr val="dk1"/>
              </a:buClr>
              <a:buSzPct val="100000"/>
              <a:buNone/>
            </a:pPr>
            <a:r>
              <a:rPr lang="en-IN"/>
              <a:t>distance d;</a:t>
            </a:r>
            <a:endParaRPr/>
          </a:p>
          <a:p>
            <a:pPr indent="0" lvl="0" marL="0" rtl="0" algn="l">
              <a:lnSpc>
                <a:spcPct val="90000"/>
              </a:lnSpc>
              <a:spcBef>
                <a:spcPts val="1000"/>
              </a:spcBef>
              <a:spcAft>
                <a:spcPts val="0"/>
              </a:spcAft>
              <a:buClr>
                <a:schemeClr val="dk1"/>
              </a:buClr>
              <a:buSzPct val="100000"/>
              <a:buNone/>
            </a:pPr>
            <a:r>
              <a:rPr lang="en-IN"/>
              <a:t>d.display();</a:t>
            </a:r>
            <a:endParaRPr/>
          </a:p>
          <a:p>
            <a:pPr indent="0" lvl="0" marL="0" rtl="0" algn="l">
              <a:lnSpc>
                <a:spcPct val="90000"/>
              </a:lnSpc>
              <a:spcBef>
                <a:spcPts val="1000"/>
              </a:spcBef>
              <a:spcAft>
                <a:spcPts val="0"/>
              </a:spcAft>
              <a:buClr>
                <a:schemeClr val="dk1"/>
              </a:buClr>
              <a:buSzPct val="100000"/>
              <a:buNone/>
            </a:pPr>
            <a:r>
              <a:rPr lang="en-IN"/>
              <a:t>d.getdata();</a:t>
            </a:r>
            <a:endParaRPr/>
          </a:p>
          <a:p>
            <a:pPr indent="0" lvl="0" marL="0" rtl="0" algn="l">
              <a:lnSpc>
                <a:spcPct val="90000"/>
              </a:lnSpc>
              <a:spcBef>
                <a:spcPts val="1000"/>
              </a:spcBef>
              <a:spcAft>
                <a:spcPts val="0"/>
              </a:spcAft>
              <a:buClr>
                <a:schemeClr val="dk1"/>
              </a:buClr>
              <a:buSzPct val="100000"/>
              <a:buNone/>
            </a:pPr>
            <a:r>
              <a:rPr lang="en-IN"/>
              <a:t>--d;</a:t>
            </a:r>
            <a:endParaRPr/>
          </a:p>
          <a:p>
            <a:pPr indent="0" lvl="0" marL="0" rtl="0" algn="l">
              <a:lnSpc>
                <a:spcPct val="90000"/>
              </a:lnSpc>
              <a:spcBef>
                <a:spcPts val="1000"/>
              </a:spcBef>
              <a:spcAft>
                <a:spcPts val="0"/>
              </a:spcAft>
              <a:buClr>
                <a:schemeClr val="dk1"/>
              </a:buClr>
              <a:buSzPct val="100000"/>
              <a:buNone/>
            </a:pPr>
            <a:r>
              <a:rPr lang="en-IN"/>
              <a:t>cout&lt;&lt;"\n\nDecrement values of distance in inches and feet:";</a:t>
            </a:r>
            <a:endParaRPr/>
          </a:p>
          <a:p>
            <a:pPr indent="0" lvl="0" marL="0" rtl="0" algn="l">
              <a:lnSpc>
                <a:spcPct val="90000"/>
              </a:lnSpc>
              <a:spcBef>
                <a:spcPts val="1000"/>
              </a:spcBef>
              <a:spcAft>
                <a:spcPts val="0"/>
              </a:spcAft>
              <a:buClr>
                <a:schemeClr val="dk1"/>
              </a:buClr>
              <a:buSzPct val="100000"/>
              <a:buNone/>
            </a:pPr>
            <a:r>
              <a:rPr lang="en-IN"/>
              <a:t>d.display();</a:t>
            </a:r>
            <a:endParaRPr/>
          </a:p>
          <a:p>
            <a:pPr indent="0" lvl="0" marL="0" rtl="0" algn="l">
              <a:lnSpc>
                <a:spcPct val="90000"/>
              </a:lnSpc>
              <a:spcBef>
                <a:spcPts val="1000"/>
              </a:spcBef>
              <a:spcAft>
                <a:spcPts val="0"/>
              </a:spcAft>
              <a:buClr>
                <a:schemeClr val="dk1"/>
              </a:buClr>
              <a:buSzPct val="100000"/>
              <a:buNone/>
            </a:pPr>
            <a:r>
              <a:rPr lang="en-IN"/>
              <a:t>getch();</a:t>
            </a:r>
            <a:endParaRPr/>
          </a:p>
          <a:p>
            <a:pPr indent="0" lvl="0" marL="0" rtl="0" algn="l">
              <a:lnSpc>
                <a:spcPct val="90000"/>
              </a:lnSpc>
              <a:spcBef>
                <a:spcPts val="1000"/>
              </a:spcBef>
              <a:spcAft>
                <a:spcPts val="0"/>
              </a:spcAft>
              <a:buClr>
                <a:schemeClr val="dk1"/>
              </a:buClr>
              <a:buSzPct val="100000"/>
              <a:buNone/>
            </a:pPr>
            <a:r>
              <a:rPr lang="en-IN"/>
              <a:t>}</a:t>
            </a:r>
            <a:endParaRPr/>
          </a:p>
        </p:txBody>
      </p:sp>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5" name="Shape 635"/>
        <p:cNvGrpSpPr/>
        <p:nvPr/>
      </p:nvGrpSpPr>
      <p:grpSpPr>
        <a:xfrm>
          <a:off x="0" y="0"/>
          <a:ext cx="0" cy="0"/>
          <a:chOff x="0" y="0"/>
          <a:chExt cx="0" cy="0"/>
        </a:xfrm>
      </p:grpSpPr>
      <p:sp>
        <p:nvSpPr>
          <p:cNvPr id="636" name="Google Shape;636;p1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637" name="Google Shape;637;p112"/>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lnSpcReduction="10000"/>
          </a:bodyPr>
          <a:lstStyle/>
          <a:p>
            <a:pPr indent="0" lvl="0" marL="0" rtl="0" algn="l">
              <a:lnSpc>
                <a:spcPct val="90000"/>
              </a:lnSpc>
              <a:spcBef>
                <a:spcPts val="0"/>
              </a:spcBef>
              <a:spcAft>
                <a:spcPts val="0"/>
              </a:spcAft>
              <a:buClr>
                <a:schemeClr val="dk1"/>
              </a:buClr>
              <a:buSzPts val="2800"/>
              <a:buNone/>
            </a:pPr>
            <a:r>
              <a:rPr lang="en-IN"/>
              <a:t> /*output</a:t>
            </a:r>
            <a:endParaRPr/>
          </a:p>
          <a:p>
            <a:pPr indent="0" lvl="0" marL="0" rtl="0" algn="l">
              <a:lnSpc>
                <a:spcPct val="90000"/>
              </a:lnSpc>
              <a:spcBef>
                <a:spcPts val="1000"/>
              </a:spcBef>
              <a:spcAft>
                <a:spcPts val="0"/>
              </a:spcAft>
              <a:buClr>
                <a:schemeClr val="dk1"/>
              </a:buClr>
              <a:buSzPts val="2800"/>
              <a:buNone/>
            </a:pPr>
            <a:r>
              <a:t/>
            </a:r>
            <a:endParaRPr/>
          </a:p>
          <a:p>
            <a:pPr indent="0" lvl="0" marL="0" rtl="0" algn="l">
              <a:lnSpc>
                <a:spcPct val="90000"/>
              </a:lnSpc>
              <a:spcBef>
                <a:spcPts val="1000"/>
              </a:spcBef>
              <a:spcAft>
                <a:spcPts val="0"/>
              </a:spcAft>
              <a:buClr>
                <a:schemeClr val="dk1"/>
              </a:buClr>
              <a:buSzPts val="2800"/>
              <a:buNone/>
            </a:pPr>
            <a:r>
              <a:rPr lang="en-IN"/>
              <a:t>Distance in inches:0                                                            </a:t>
            </a:r>
            <a:endParaRPr/>
          </a:p>
          <a:p>
            <a:pPr indent="0" lvl="0" marL="0" rtl="0" algn="l">
              <a:lnSpc>
                <a:spcPct val="90000"/>
              </a:lnSpc>
              <a:spcBef>
                <a:spcPts val="1000"/>
              </a:spcBef>
              <a:spcAft>
                <a:spcPts val="0"/>
              </a:spcAft>
              <a:buClr>
                <a:schemeClr val="dk1"/>
              </a:buClr>
              <a:buSzPts val="2800"/>
              <a:buNone/>
            </a:pPr>
            <a:r>
              <a:rPr lang="en-IN"/>
              <a:t>Distance in feet:0                                                              </a:t>
            </a:r>
            <a:endParaRPr/>
          </a:p>
          <a:p>
            <a:pPr indent="0" lvl="0" marL="0" rtl="0" algn="l">
              <a:lnSpc>
                <a:spcPct val="90000"/>
              </a:lnSpc>
              <a:spcBef>
                <a:spcPts val="1000"/>
              </a:spcBef>
              <a:spcAft>
                <a:spcPts val="0"/>
              </a:spcAft>
              <a:buClr>
                <a:schemeClr val="dk1"/>
              </a:buClr>
              <a:buSzPts val="2800"/>
              <a:buNone/>
            </a:pPr>
            <a:r>
              <a:rPr lang="en-IN"/>
              <a:t>                                                                                </a:t>
            </a:r>
            <a:endParaRPr/>
          </a:p>
          <a:p>
            <a:pPr indent="0" lvl="0" marL="0" rtl="0" algn="l">
              <a:lnSpc>
                <a:spcPct val="90000"/>
              </a:lnSpc>
              <a:spcBef>
                <a:spcPts val="1000"/>
              </a:spcBef>
              <a:spcAft>
                <a:spcPts val="0"/>
              </a:spcAft>
              <a:buClr>
                <a:schemeClr val="dk1"/>
              </a:buClr>
              <a:buSzPts val="2800"/>
              <a:buNone/>
            </a:pPr>
            <a:r>
              <a:rPr lang="en-IN"/>
              <a:t> enter distance in inches and feet:                                             </a:t>
            </a:r>
            <a:endParaRPr/>
          </a:p>
          <a:p>
            <a:pPr indent="0" lvl="0" marL="0" rtl="0" algn="l">
              <a:lnSpc>
                <a:spcPct val="90000"/>
              </a:lnSpc>
              <a:spcBef>
                <a:spcPts val="1000"/>
              </a:spcBef>
              <a:spcAft>
                <a:spcPts val="0"/>
              </a:spcAft>
              <a:buClr>
                <a:schemeClr val="dk1"/>
              </a:buClr>
              <a:buSzPts val="2800"/>
              <a:buNone/>
            </a:pPr>
            <a:r>
              <a:rPr lang="en-IN"/>
              <a:t> distance in inches:45                                                          </a:t>
            </a:r>
            <a:endParaRPr/>
          </a:p>
          <a:p>
            <a:pPr indent="0" lvl="0" marL="0" rtl="0" algn="l">
              <a:lnSpc>
                <a:spcPct val="90000"/>
              </a:lnSpc>
              <a:spcBef>
                <a:spcPts val="1000"/>
              </a:spcBef>
              <a:spcAft>
                <a:spcPts val="0"/>
              </a:spcAft>
              <a:buClr>
                <a:schemeClr val="dk1"/>
              </a:buClr>
              <a:buSzPts val="2800"/>
              <a:buNone/>
            </a:pPr>
            <a:r>
              <a:rPr lang="en-IN"/>
              <a:t>distance in feet:54                                                             </a:t>
            </a:r>
            <a:endParaRPr/>
          </a:p>
          <a:p>
            <a:pPr indent="0" lvl="0" marL="0" rtl="0" algn="l">
              <a:lnSpc>
                <a:spcPct val="90000"/>
              </a:lnSpc>
              <a:spcBef>
                <a:spcPts val="1000"/>
              </a:spcBef>
              <a:spcAft>
                <a:spcPts val="0"/>
              </a:spcAft>
              <a:buClr>
                <a:schemeClr val="dk1"/>
              </a:buClr>
              <a:buSzPts val="2800"/>
              <a:buNone/>
            </a:pPr>
            <a:r>
              <a:rPr lang="en-IN"/>
              <a:t> </a:t>
            </a:r>
            <a:endParaRPr/>
          </a:p>
        </p:txBody>
      </p:sp>
      <p:sp>
        <p:nvSpPr>
          <p:cNvPr id="638" name="Google Shape;638;p112"/>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lnSpcReduction="10000"/>
          </a:bodyPr>
          <a:lstStyle/>
          <a:p>
            <a:pPr indent="0" lvl="0" marL="0" rtl="0" algn="l">
              <a:lnSpc>
                <a:spcPct val="90000"/>
              </a:lnSpc>
              <a:spcBef>
                <a:spcPts val="0"/>
              </a:spcBef>
              <a:spcAft>
                <a:spcPts val="0"/>
              </a:spcAft>
              <a:buClr>
                <a:schemeClr val="dk1"/>
              </a:buClr>
              <a:buSzPts val="2800"/>
              <a:buNone/>
            </a:pPr>
            <a:r>
              <a:rPr lang="en-IN"/>
              <a:t>Decrement values of distance in inches and feet:                                </a:t>
            </a:r>
            <a:endParaRPr/>
          </a:p>
          <a:p>
            <a:pPr indent="0" lvl="0" marL="0" rtl="0" algn="l">
              <a:lnSpc>
                <a:spcPct val="90000"/>
              </a:lnSpc>
              <a:spcBef>
                <a:spcPts val="1000"/>
              </a:spcBef>
              <a:spcAft>
                <a:spcPts val="0"/>
              </a:spcAft>
              <a:buClr>
                <a:schemeClr val="dk1"/>
              </a:buClr>
              <a:buSzPts val="2800"/>
              <a:buNone/>
            </a:pPr>
            <a:r>
              <a:rPr lang="en-IN"/>
              <a:t>Distance in inches:44                                                           </a:t>
            </a:r>
            <a:endParaRPr/>
          </a:p>
          <a:p>
            <a:pPr indent="0" lvl="0" marL="0" rtl="0" algn="l">
              <a:lnSpc>
                <a:spcPct val="90000"/>
              </a:lnSpc>
              <a:spcBef>
                <a:spcPts val="1000"/>
              </a:spcBef>
              <a:spcAft>
                <a:spcPts val="0"/>
              </a:spcAft>
              <a:buClr>
                <a:schemeClr val="dk1"/>
              </a:buClr>
              <a:buSzPts val="2800"/>
              <a:buNone/>
            </a:pPr>
            <a:r>
              <a:rPr lang="en-IN"/>
              <a:t>Distance in feet:54</a:t>
            </a:r>
            <a:endParaRPr/>
          </a:p>
          <a:p>
            <a:pPr indent="0" lvl="0" marL="0" rtl="0" algn="l">
              <a:lnSpc>
                <a:spcPct val="90000"/>
              </a:lnSpc>
              <a:spcBef>
                <a:spcPts val="1000"/>
              </a:spcBef>
              <a:spcAft>
                <a:spcPts val="0"/>
              </a:spcAft>
              <a:buClr>
                <a:schemeClr val="dk1"/>
              </a:buClr>
              <a:buSzPts val="2800"/>
              <a:buNone/>
            </a:pPr>
            <a:r>
              <a:rPr lang="en-IN"/>
              <a:t>	</a:t>
            </a:r>
            <a:endParaRPr/>
          </a:p>
        </p:txBody>
      </p:sp>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2" name="Shape 642"/>
        <p:cNvGrpSpPr/>
        <p:nvPr/>
      </p:nvGrpSpPr>
      <p:grpSpPr>
        <a:xfrm>
          <a:off x="0" y="0"/>
          <a:ext cx="0" cy="0"/>
          <a:chOff x="0" y="0"/>
          <a:chExt cx="0" cy="0"/>
        </a:xfrm>
      </p:grpSpPr>
      <p:sp>
        <p:nvSpPr>
          <p:cNvPr id="643" name="Google Shape;643;p11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IN" sz="4300"/>
              <a:t>Unary ++ Operator</a:t>
            </a:r>
            <a:endParaRPr b="1" sz="4300"/>
          </a:p>
        </p:txBody>
      </p:sp>
      <p:sp>
        <p:nvSpPr>
          <p:cNvPr id="644" name="Google Shape;644;p113"/>
          <p:cNvSpPr txBox="1"/>
          <p:nvPr>
            <p:ph idx="1" type="body"/>
          </p:nvPr>
        </p:nvSpPr>
        <p:spPr>
          <a:xfrm>
            <a:off x="838200" y="1518051"/>
            <a:ext cx="5181600" cy="4659000"/>
          </a:xfrm>
          <a:prstGeom prst="rect">
            <a:avLst/>
          </a:prstGeom>
          <a:noFill/>
          <a:ln>
            <a:noFill/>
          </a:ln>
        </p:spPr>
        <p:txBody>
          <a:bodyPr anchorCtr="0" anchor="t" bIns="45700" lIns="91425" spcFirstLastPara="1" rIns="91425" wrap="square" tIns="45700">
            <a:normAutofit lnSpcReduction="10000"/>
          </a:bodyPr>
          <a:lstStyle/>
          <a:p>
            <a:pPr indent="0" lvl="0" marL="0" rtl="0" algn="l">
              <a:lnSpc>
                <a:spcPct val="90000"/>
              </a:lnSpc>
              <a:spcBef>
                <a:spcPts val="0"/>
              </a:spcBef>
              <a:spcAft>
                <a:spcPts val="0"/>
              </a:spcAft>
              <a:buClr>
                <a:schemeClr val="dk1"/>
              </a:buClr>
              <a:buSzPts val="2800"/>
              <a:buNone/>
            </a:pPr>
            <a:r>
              <a:rPr lang="en-IN"/>
              <a:t>#include&lt;iostream.h&gt;</a:t>
            </a:r>
            <a:endParaRPr/>
          </a:p>
          <a:p>
            <a:pPr indent="0" lvl="0" marL="0" rtl="0" algn="l">
              <a:lnSpc>
                <a:spcPct val="90000"/>
              </a:lnSpc>
              <a:spcBef>
                <a:spcPts val="1000"/>
              </a:spcBef>
              <a:spcAft>
                <a:spcPts val="0"/>
              </a:spcAft>
              <a:buClr>
                <a:schemeClr val="dk1"/>
              </a:buClr>
              <a:buSzPts val="2800"/>
              <a:buNone/>
            </a:pPr>
            <a:r>
              <a:rPr lang="en-IN"/>
              <a:t>#include&lt;conio.h&gt;</a:t>
            </a:r>
            <a:endParaRPr/>
          </a:p>
          <a:p>
            <a:pPr indent="0" lvl="0" marL="0" rtl="0" algn="l">
              <a:lnSpc>
                <a:spcPct val="90000"/>
              </a:lnSpc>
              <a:spcBef>
                <a:spcPts val="1000"/>
              </a:spcBef>
              <a:spcAft>
                <a:spcPts val="0"/>
              </a:spcAft>
              <a:buClr>
                <a:schemeClr val="dk1"/>
              </a:buClr>
              <a:buSzPts val="2800"/>
              <a:buNone/>
            </a:pPr>
            <a:r>
              <a:rPr lang="en-IN"/>
              <a:t>class distance</a:t>
            </a:r>
            <a:endParaRPr/>
          </a:p>
          <a:p>
            <a:pPr indent="0" lvl="0" marL="0" rtl="0" algn="l">
              <a:lnSpc>
                <a:spcPct val="90000"/>
              </a:lnSpc>
              <a:spcBef>
                <a:spcPts val="1000"/>
              </a:spcBef>
              <a:spcAft>
                <a:spcPts val="0"/>
              </a:spcAft>
              <a:buClr>
                <a:schemeClr val="dk1"/>
              </a:buClr>
              <a:buSzPts val="2800"/>
              <a:buNone/>
            </a:pPr>
            <a:r>
              <a:rPr lang="en-IN"/>
              <a:t>{</a:t>
            </a:r>
            <a:endParaRPr/>
          </a:p>
          <a:p>
            <a:pPr indent="0" lvl="0" marL="0" rtl="0" algn="l">
              <a:lnSpc>
                <a:spcPct val="90000"/>
              </a:lnSpc>
              <a:spcBef>
                <a:spcPts val="1000"/>
              </a:spcBef>
              <a:spcAft>
                <a:spcPts val="0"/>
              </a:spcAft>
              <a:buClr>
                <a:schemeClr val="dk1"/>
              </a:buClr>
              <a:buSzPts val="2800"/>
              <a:buNone/>
            </a:pPr>
            <a:r>
              <a:rPr lang="en-IN"/>
              <a:t>float di,df;</a:t>
            </a:r>
            <a:endParaRPr/>
          </a:p>
          <a:p>
            <a:pPr indent="0" lvl="0" marL="0" rtl="0" algn="l">
              <a:lnSpc>
                <a:spcPct val="90000"/>
              </a:lnSpc>
              <a:spcBef>
                <a:spcPts val="1000"/>
              </a:spcBef>
              <a:spcAft>
                <a:spcPts val="0"/>
              </a:spcAft>
              <a:buClr>
                <a:schemeClr val="dk1"/>
              </a:buClr>
              <a:buSzPts val="2800"/>
              <a:buNone/>
            </a:pPr>
            <a:r>
              <a:rPr lang="en-IN"/>
              <a:t>public:</a:t>
            </a:r>
            <a:endParaRPr/>
          </a:p>
          <a:p>
            <a:pPr indent="0" lvl="0" marL="0" rtl="0" algn="l">
              <a:lnSpc>
                <a:spcPct val="90000"/>
              </a:lnSpc>
              <a:spcBef>
                <a:spcPts val="1000"/>
              </a:spcBef>
              <a:spcAft>
                <a:spcPts val="0"/>
              </a:spcAft>
              <a:buClr>
                <a:schemeClr val="dk1"/>
              </a:buClr>
              <a:buSzPts val="2800"/>
              <a:buNone/>
            </a:pPr>
            <a:r>
              <a:rPr lang="en-IN"/>
              <a:t>distance()</a:t>
            </a:r>
            <a:endParaRPr/>
          </a:p>
          <a:p>
            <a:pPr indent="0" lvl="0" marL="0" rtl="0" algn="l">
              <a:lnSpc>
                <a:spcPct val="90000"/>
              </a:lnSpc>
              <a:spcBef>
                <a:spcPts val="1000"/>
              </a:spcBef>
              <a:spcAft>
                <a:spcPts val="0"/>
              </a:spcAft>
              <a:buClr>
                <a:schemeClr val="dk1"/>
              </a:buClr>
              <a:buSzPts val="2800"/>
              <a:buNone/>
            </a:pPr>
            <a:r>
              <a:rPr lang="en-IN"/>
              <a:t>{</a:t>
            </a:r>
            <a:endParaRPr/>
          </a:p>
          <a:p>
            <a:pPr indent="0" lvl="0" marL="0" rtl="0" algn="l">
              <a:lnSpc>
                <a:spcPct val="90000"/>
              </a:lnSpc>
              <a:spcBef>
                <a:spcPts val="1000"/>
              </a:spcBef>
              <a:spcAft>
                <a:spcPts val="0"/>
              </a:spcAft>
              <a:buClr>
                <a:schemeClr val="dk1"/>
              </a:buClr>
              <a:buSzPts val="2800"/>
              <a:buNone/>
            </a:pPr>
            <a:r>
              <a:rPr lang="en-IN"/>
              <a:t>di=0,df=0;</a:t>
            </a:r>
            <a:endParaRPr/>
          </a:p>
          <a:p>
            <a:pPr indent="0" lvl="0" marL="0" rtl="0" algn="l">
              <a:lnSpc>
                <a:spcPct val="90000"/>
              </a:lnSpc>
              <a:spcBef>
                <a:spcPts val="1000"/>
              </a:spcBef>
              <a:spcAft>
                <a:spcPts val="0"/>
              </a:spcAft>
              <a:buClr>
                <a:schemeClr val="dk1"/>
              </a:buClr>
              <a:buSzPts val="2800"/>
              <a:buNone/>
            </a:pPr>
            <a:r>
              <a:rPr lang="en-IN"/>
              <a:t>}</a:t>
            </a:r>
            <a:endParaRPr/>
          </a:p>
        </p:txBody>
      </p:sp>
      <p:sp>
        <p:nvSpPr>
          <p:cNvPr id="645" name="Google Shape;645;p113"/>
          <p:cNvSpPr txBox="1"/>
          <p:nvPr>
            <p:ph idx="2" type="body"/>
          </p:nvPr>
        </p:nvSpPr>
        <p:spPr>
          <a:xfrm>
            <a:off x="6172200" y="1410901"/>
            <a:ext cx="5181600" cy="47661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en-IN"/>
              <a:t>void getdata()</a:t>
            </a:r>
            <a:endParaRPr/>
          </a:p>
          <a:p>
            <a:pPr indent="0" lvl="0" marL="0" rtl="0" algn="l">
              <a:lnSpc>
                <a:spcPct val="90000"/>
              </a:lnSpc>
              <a:spcBef>
                <a:spcPts val="1000"/>
              </a:spcBef>
              <a:spcAft>
                <a:spcPts val="0"/>
              </a:spcAft>
              <a:buClr>
                <a:schemeClr val="dk1"/>
              </a:buClr>
              <a:buSzPts val="2800"/>
              <a:buNone/>
            </a:pPr>
            <a:r>
              <a:rPr lang="en-IN"/>
              <a:t>{</a:t>
            </a:r>
            <a:endParaRPr/>
          </a:p>
          <a:p>
            <a:pPr indent="0" lvl="0" marL="0" rtl="0" algn="l">
              <a:lnSpc>
                <a:spcPct val="90000"/>
              </a:lnSpc>
              <a:spcBef>
                <a:spcPts val="1000"/>
              </a:spcBef>
              <a:spcAft>
                <a:spcPts val="0"/>
              </a:spcAft>
              <a:buClr>
                <a:schemeClr val="dk1"/>
              </a:buClr>
              <a:buSzPts val="2800"/>
              <a:buNone/>
            </a:pPr>
            <a:r>
              <a:rPr lang="en-IN"/>
              <a:t>cout&lt;&lt;"\n\n enter distance in inches and feet:";</a:t>
            </a:r>
            <a:endParaRPr/>
          </a:p>
          <a:p>
            <a:pPr indent="0" lvl="0" marL="0" rtl="0" algn="l">
              <a:lnSpc>
                <a:spcPct val="90000"/>
              </a:lnSpc>
              <a:spcBef>
                <a:spcPts val="1000"/>
              </a:spcBef>
              <a:spcAft>
                <a:spcPts val="0"/>
              </a:spcAft>
              <a:buClr>
                <a:schemeClr val="dk1"/>
              </a:buClr>
              <a:buSzPts val="2800"/>
              <a:buNone/>
            </a:pPr>
            <a:r>
              <a:rPr lang="en-IN"/>
              <a:t>cout&lt;&lt;"\n distance in inches:";</a:t>
            </a:r>
            <a:endParaRPr/>
          </a:p>
          <a:p>
            <a:pPr indent="0" lvl="0" marL="0" rtl="0" algn="l">
              <a:lnSpc>
                <a:spcPct val="90000"/>
              </a:lnSpc>
              <a:spcBef>
                <a:spcPts val="1000"/>
              </a:spcBef>
              <a:spcAft>
                <a:spcPts val="0"/>
              </a:spcAft>
              <a:buClr>
                <a:schemeClr val="dk1"/>
              </a:buClr>
              <a:buSzPts val="2800"/>
              <a:buNone/>
            </a:pPr>
            <a:r>
              <a:rPr lang="en-IN"/>
              <a:t>cin&gt;&gt;di;</a:t>
            </a:r>
            <a:endParaRPr/>
          </a:p>
          <a:p>
            <a:pPr indent="0" lvl="0" marL="0" rtl="0" algn="l">
              <a:lnSpc>
                <a:spcPct val="90000"/>
              </a:lnSpc>
              <a:spcBef>
                <a:spcPts val="1000"/>
              </a:spcBef>
              <a:spcAft>
                <a:spcPts val="0"/>
              </a:spcAft>
              <a:buClr>
                <a:schemeClr val="dk1"/>
              </a:buClr>
              <a:buSzPts val="2800"/>
              <a:buNone/>
            </a:pPr>
            <a:r>
              <a:rPr lang="en-IN"/>
              <a:t>cout&lt;&lt;"distance in feet:";</a:t>
            </a:r>
            <a:endParaRPr/>
          </a:p>
          <a:p>
            <a:pPr indent="0" lvl="0" marL="0" rtl="0" algn="l">
              <a:lnSpc>
                <a:spcPct val="90000"/>
              </a:lnSpc>
              <a:spcBef>
                <a:spcPts val="1000"/>
              </a:spcBef>
              <a:spcAft>
                <a:spcPts val="0"/>
              </a:spcAft>
              <a:buClr>
                <a:schemeClr val="dk1"/>
              </a:buClr>
              <a:buSzPts val="2800"/>
              <a:buNone/>
            </a:pPr>
            <a:r>
              <a:rPr lang="en-IN"/>
              <a:t>cin&gt;&gt;df;</a:t>
            </a:r>
            <a:endParaRPr/>
          </a:p>
          <a:p>
            <a:pPr indent="0" lvl="0" marL="0" rtl="0" algn="l">
              <a:lnSpc>
                <a:spcPct val="90000"/>
              </a:lnSpc>
              <a:spcBef>
                <a:spcPts val="1000"/>
              </a:spcBef>
              <a:spcAft>
                <a:spcPts val="0"/>
              </a:spcAft>
              <a:buClr>
                <a:schemeClr val="dk1"/>
              </a:buClr>
              <a:buSzPts val="2800"/>
              <a:buNone/>
            </a:pPr>
            <a:r>
              <a:rPr lang="en-IN"/>
              <a:t>}</a:t>
            </a:r>
            <a:endParaRPr/>
          </a:p>
        </p:txBody>
      </p:sp>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9" name="Shape 649"/>
        <p:cNvGrpSpPr/>
        <p:nvPr/>
      </p:nvGrpSpPr>
      <p:grpSpPr>
        <a:xfrm>
          <a:off x="0" y="0"/>
          <a:ext cx="0" cy="0"/>
          <a:chOff x="0" y="0"/>
          <a:chExt cx="0" cy="0"/>
        </a:xfrm>
      </p:grpSpPr>
      <p:sp>
        <p:nvSpPr>
          <p:cNvPr id="650" name="Google Shape;650;p114"/>
          <p:cNvSpPr txBox="1"/>
          <p:nvPr>
            <p:ph type="title"/>
          </p:nvPr>
        </p:nvSpPr>
        <p:spPr>
          <a:xfrm>
            <a:off x="838200" y="365126"/>
            <a:ext cx="10515600" cy="489314"/>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t/>
            </a:r>
            <a:endParaRPr/>
          </a:p>
        </p:txBody>
      </p:sp>
      <p:sp>
        <p:nvSpPr>
          <p:cNvPr id="651" name="Google Shape;651;p114"/>
          <p:cNvSpPr txBox="1"/>
          <p:nvPr>
            <p:ph idx="1" type="body"/>
          </p:nvPr>
        </p:nvSpPr>
        <p:spPr>
          <a:xfrm>
            <a:off x="838200" y="1079292"/>
            <a:ext cx="5181600" cy="5097671"/>
          </a:xfrm>
          <a:prstGeom prst="rect">
            <a:avLst/>
          </a:prstGeom>
          <a:noFill/>
          <a:ln>
            <a:noFill/>
          </a:ln>
        </p:spPr>
        <p:txBody>
          <a:bodyPr anchorCtr="0" anchor="t" bIns="45700" lIns="91425" spcFirstLastPara="1" rIns="91425" wrap="square" tIns="45700">
            <a:normAutofit fontScale="92500" lnSpcReduction="20000"/>
          </a:bodyPr>
          <a:lstStyle/>
          <a:p>
            <a:pPr indent="0" lvl="0" marL="0" rtl="0" algn="l">
              <a:lnSpc>
                <a:spcPct val="90000"/>
              </a:lnSpc>
              <a:spcBef>
                <a:spcPts val="0"/>
              </a:spcBef>
              <a:spcAft>
                <a:spcPts val="0"/>
              </a:spcAft>
              <a:buClr>
                <a:schemeClr val="dk1"/>
              </a:buClr>
              <a:buSzPct val="100000"/>
              <a:buNone/>
            </a:pPr>
            <a:r>
              <a:rPr lang="en-IN"/>
              <a:t>void operator++()</a:t>
            </a:r>
            <a:endParaRPr/>
          </a:p>
          <a:p>
            <a:pPr indent="0" lvl="0" marL="0" rtl="0" algn="l">
              <a:lnSpc>
                <a:spcPct val="90000"/>
              </a:lnSpc>
              <a:spcBef>
                <a:spcPts val="1000"/>
              </a:spcBef>
              <a:spcAft>
                <a:spcPts val="0"/>
              </a:spcAft>
              <a:buClr>
                <a:schemeClr val="dk1"/>
              </a:buClr>
              <a:buSzPct val="100000"/>
              <a:buNone/>
            </a:pPr>
            <a:r>
              <a:rPr lang="en-IN"/>
              <a:t>{</a:t>
            </a:r>
            <a:endParaRPr/>
          </a:p>
          <a:p>
            <a:pPr indent="0" lvl="0" marL="0" rtl="0" algn="l">
              <a:lnSpc>
                <a:spcPct val="90000"/>
              </a:lnSpc>
              <a:spcBef>
                <a:spcPts val="1000"/>
              </a:spcBef>
              <a:spcAft>
                <a:spcPts val="0"/>
              </a:spcAft>
              <a:buClr>
                <a:schemeClr val="dk1"/>
              </a:buClr>
              <a:buSzPct val="100000"/>
              <a:buNone/>
            </a:pPr>
            <a:r>
              <a:rPr lang="en-IN"/>
              <a:t>di++;</a:t>
            </a:r>
            <a:endParaRPr/>
          </a:p>
          <a:p>
            <a:pPr indent="0" lvl="0" marL="0" rtl="0" algn="l">
              <a:lnSpc>
                <a:spcPct val="90000"/>
              </a:lnSpc>
              <a:spcBef>
                <a:spcPts val="1000"/>
              </a:spcBef>
              <a:spcAft>
                <a:spcPts val="0"/>
              </a:spcAft>
              <a:buClr>
                <a:schemeClr val="dk1"/>
              </a:buClr>
              <a:buSzPct val="100000"/>
              <a:buNone/>
            </a:pPr>
            <a:r>
              <a:rPr lang="en-IN"/>
              <a:t>df++;</a:t>
            </a:r>
            <a:endParaRPr/>
          </a:p>
          <a:p>
            <a:pPr indent="0" lvl="0" marL="0" rtl="0" algn="l">
              <a:lnSpc>
                <a:spcPct val="90000"/>
              </a:lnSpc>
              <a:spcBef>
                <a:spcPts val="1000"/>
              </a:spcBef>
              <a:spcAft>
                <a:spcPts val="0"/>
              </a:spcAft>
              <a:buClr>
                <a:schemeClr val="dk1"/>
              </a:buClr>
              <a:buSzPct val="100000"/>
              <a:buNone/>
            </a:pPr>
            <a:r>
              <a:rPr lang="en-IN"/>
              <a:t>}</a:t>
            </a:r>
            <a:endParaRPr/>
          </a:p>
          <a:p>
            <a:pPr indent="0" lvl="0" marL="0" rtl="0" algn="l">
              <a:lnSpc>
                <a:spcPct val="90000"/>
              </a:lnSpc>
              <a:spcBef>
                <a:spcPts val="1000"/>
              </a:spcBef>
              <a:spcAft>
                <a:spcPts val="0"/>
              </a:spcAft>
              <a:buClr>
                <a:schemeClr val="dk1"/>
              </a:buClr>
              <a:buSzPct val="100000"/>
              <a:buNone/>
            </a:pPr>
            <a:r>
              <a:rPr lang="en-IN"/>
              <a:t>void display()</a:t>
            </a:r>
            <a:endParaRPr/>
          </a:p>
          <a:p>
            <a:pPr indent="0" lvl="0" marL="0" rtl="0" algn="l">
              <a:lnSpc>
                <a:spcPct val="90000"/>
              </a:lnSpc>
              <a:spcBef>
                <a:spcPts val="1000"/>
              </a:spcBef>
              <a:spcAft>
                <a:spcPts val="0"/>
              </a:spcAft>
              <a:buClr>
                <a:schemeClr val="dk1"/>
              </a:buClr>
              <a:buSzPct val="100000"/>
              <a:buNone/>
            </a:pPr>
            <a:r>
              <a:rPr lang="en-IN"/>
              <a:t>{</a:t>
            </a:r>
            <a:endParaRPr/>
          </a:p>
          <a:p>
            <a:pPr indent="0" lvl="0" marL="0" rtl="0" algn="l">
              <a:lnSpc>
                <a:spcPct val="90000"/>
              </a:lnSpc>
              <a:spcBef>
                <a:spcPts val="1000"/>
              </a:spcBef>
              <a:spcAft>
                <a:spcPts val="0"/>
              </a:spcAft>
              <a:buClr>
                <a:schemeClr val="dk1"/>
              </a:buClr>
              <a:buSzPct val="100000"/>
              <a:buNone/>
            </a:pPr>
            <a:r>
              <a:rPr lang="en-IN"/>
              <a:t>cout&lt;&lt;"\nDistance in inches:"&lt;&lt;di;</a:t>
            </a:r>
            <a:endParaRPr/>
          </a:p>
          <a:p>
            <a:pPr indent="0" lvl="0" marL="0" rtl="0" algn="l">
              <a:lnSpc>
                <a:spcPct val="90000"/>
              </a:lnSpc>
              <a:spcBef>
                <a:spcPts val="1000"/>
              </a:spcBef>
              <a:spcAft>
                <a:spcPts val="0"/>
              </a:spcAft>
              <a:buClr>
                <a:schemeClr val="dk1"/>
              </a:buClr>
              <a:buSzPct val="100000"/>
              <a:buNone/>
            </a:pPr>
            <a:r>
              <a:rPr lang="en-IN"/>
              <a:t>cout&lt;&lt;"\nDistance in feet:"&lt;&lt;df;</a:t>
            </a:r>
            <a:endParaRPr/>
          </a:p>
          <a:p>
            <a:pPr indent="0" lvl="0" marL="0" rtl="0" algn="l">
              <a:lnSpc>
                <a:spcPct val="90000"/>
              </a:lnSpc>
              <a:spcBef>
                <a:spcPts val="1000"/>
              </a:spcBef>
              <a:spcAft>
                <a:spcPts val="0"/>
              </a:spcAft>
              <a:buClr>
                <a:schemeClr val="dk1"/>
              </a:buClr>
              <a:buSzPct val="100000"/>
              <a:buNone/>
            </a:pPr>
            <a:r>
              <a:rPr lang="en-IN"/>
              <a:t>}</a:t>
            </a:r>
            <a:endParaRPr/>
          </a:p>
          <a:p>
            <a:pPr indent="0" lvl="0" marL="0" rtl="0" algn="l">
              <a:lnSpc>
                <a:spcPct val="90000"/>
              </a:lnSpc>
              <a:spcBef>
                <a:spcPts val="1000"/>
              </a:spcBef>
              <a:spcAft>
                <a:spcPts val="0"/>
              </a:spcAft>
              <a:buClr>
                <a:schemeClr val="dk1"/>
              </a:buClr>
              <a:buSzPct val="100000"/>
              <a:buNone/>
            </a:pPr>
            <a:r>
              <a:rPr lang="en-IN"/>
              <a:t>};</a:t>
            </a:r>
            <a:endParaRPr/>
          </a:p>
        </p:txBody>
      </p:sp>
      <p:sp>
        <p:nvSpPr>
          <p:cNvPr id="652" name="Google Shape;652;p114"/>
          <p:cNvSpPr txBox="1"/>
          <p:nvPr>
            <p:ph idx="2" type="body"/>
          </p:nvPr>
        </p:nvSpPr>
        <p:spPr>
          <a:xfrm>
            <a:off x="6172200" y="1199213"/>
            <a:ext cx="5181600" cy="4977750"/>
          </a:xfrm>
          <a:prstGeom prst="rect">
            <a:avLst/>
          </a:prstGeom>
          <a:noFill/>
          <a:ln>
            <a:noFill/>
          </a:ln>
        </p:spPr>
        <p:txBody>
          <a:bodyPr anchorCtr="0" anchor="t" bIns="45700" lIns="91425" spcFirstLastPara="1" rIns="91425" wrap="square" tIns="45700">
            <a:normAutofit fontScale="92500" lnSpcReduction="20000"/>
          </a:bodyPr>
          <a:lstStyle/>
          <a:p>
            <a:pPr indent="0" lvl="0" marL="0" rtl="0" algn="l">
              <a:lnSpc>
                <a:spcPct val="90000"/>
              </a:lnSpc>
              <a:spcBef>
                <a:spcPts val="0"/>
              </a:spcBef>
              <a:spcAft>
                <a:spcPts val="0"/>
              </a:spcAft>
              <a:buClr>
                <a:schemeClr val="dk1"/>
              </a:buClr>
              <a:buSzPct val="100000"/>
              <a:buNone/>
            </a:pPr>
            <a:r>
              <a:rPr lang="en-IN"/>
              <a:t>void main()</a:t>
            </a:r>
            <a:endParaRPr/>
          </a:p>
          <a:p>
            <a:pPr indent="0" lvl="0" marL="0" rtl="0" algn="l">
              <a:lnSpc>
                <a:spcPct val="90000"/>
              </a:lnSpc>
              <a:spcBef>
                <a:spcPts val="1000"/>
              </a:spcBef>
              <a:spcAft>
                <a:spcPts val="0"/>
              </a:spcAft>
              <a:buClr>
                <a:schemeClr val="dk1"/>
              </a:buClr>
              <a:buSzPct val="100000"/>
              <a:buNone/>
            </a:pPr>
            <a:r>
              <a:rPr lang="en-IN"/>
              <a:t>{</a:t>
            </a:r>
            <a:endParaRPr/>
          </a:p>
          <a:p>
            <a:pPr indent="0" lvl="0" marL="0" rtl="0" algn="l">
              <a:lnSpc>
                <a:spcPct val="90000"/>
              </a:lnSpc>
              <a:spcBef>
                <a:spcPts val="1000"/>
              </a:spcBef>
              <a:spcAft>
                <a:spcPts val="0"/>
              </a:spcAft>
              <a:buClr>
                <a:schemeClr val="dk1"/>
              </a:buClr>
              <a:buSzPct val="100000"/>
              <a:buNone/>
            </a:pPr>
            <a:r>
              <a:rPr lang="en-IN"/>
              <a:t>clrscr();</a:t>
            </a:r>
            <a:endParaRPr/>
          </a:p>
          <a:p>
            <a:pPr indent="0" lvl="0" marL="0" rtl="0" algn="l">
              <a:lnSpc>
                <a:spcPct val="90000"/>
              </a:lnSpc>
              <a:spcBef>
                <a:spcPts val="1000"/>
              </a:spcBef>
              <a:spcAft>
                <a:spcPts val="0"/>
              </a:spcAft>
              <a:buClr>
                <a:schemeClr val="dk1"/>
              </a:buClr>
              <a:buSzPct val="100000"/>
              <a:buNone/>
            </a:pPr>
            <a:r>
              <a:rPr lang="en-IN"/>
              <a:t>distance d;</a:t>
            </a:r>
            <a:endParaRPr/>
          </a:p>
          <a:p>
            <a:pPr indent="0" lvl="0" marL="0" rtl="0" algn="l">
              <a:lnSpc>
                <a:spcPct val="90000"/>
              </a:lnSpc>
              <a:spcBef>
                <a:spcPts val="1000"/>
              </a:spcBef>
              <a:spcAft>
                <a:spcPts val="0"/>
              </a:spcAft>
              <a:buClr>
                <a:schemeClr val="dk1"/>
              </a:buClr>
              <a:buSzPct val="100000"/>
              <a:buNone/>
            </a:pPr>
            <a:r>
              <a:rPr lang="en-IN"/>
              <a:t>d.display();</a:t>
            </a:r>
            <a:endParaRPr/>
          </a:p>
          <a:p>
            <a:pPr indent="0" lvl="0" marL="0" rtl="0" algn="l">
              <a:lnSpc>
                <a:spcPct val="90000"/>
              </a:lnSpc>
              <a:spcBef>
                <a:spcPts val="1000"/>
              </a:spcBef>
              <a:spcAft>
                <a:spcPts val="0"/>
              </a:spcAft>
              <a:buClr>
                <a:schemeClr val="dk1"/>
              </a:buClr>
              <a:buSzPct val="100000"/>
              <a:buNone/>
            </a:pPr>
            <a:r>
              <a:rPr lang="en-IN"/>
              <a:t>d.getdata();</a:t>
            </a:r>
            <a:endParaRPr/>
          </a:p>
          <a:p>
            <a:pPr indent="0" lvl="0" marL="0" rtl="0" algn="l">
              <a:lnSpc>
                <a:spcPct val="90000"/>
              </a:lnSpc>
              <a:spcBef>
                <a:spcPts val="1000"/>
              </a:spcBef>
              <a:spcAft>
                <a:spcPts val="0"/>
              </a:spcAft>
              <a:buClr>
                <a:schemeClr val="dk1"/>
              </a:buClr>
              <a:buSzPct val="100000"/>
              <a:buNone/>
            </a:pPr>
            <a:r>
              <a:rPr lang="en-IN"/>
              <a:t>++d;</a:t>
            </a:r>
            <a:endParaRPr/>
          </a:p>
          <a:p>
            <a:pPr indent="0" lvl="0" marL="0" rtl="0" algn="l">
              <a:lnSpc>
                <a:spcPct val="90000"/>
              </a:lnSpc>
              <a:spcBef>
                <a:spcPts val="1000"/>
              </a:spcBef>
              <a:spcAft>
                <a:spcPts val="0"/>
              </a:spcAft>
              <a:buClr>
                <a:schemeClr val="dk1"/>
              </a:buClr>
              <a:buSzPct val="100000"/>
              <a:buNone/>
            </a:pPr>
            <a:r>
              <a:rPr lang="en-IN"/>
              <a:t>cout&lt;&lt;"\n\nDecrement values of distance in inches and feet:";</a:t>
            </a:r>
            <a:endParaRPr/>
          </a:p>
          <a:p>
            <a:pPr indent="0" lvl="0" marL="0" rtl="0" algn="l">
              <a:lnSpc>
                <a:spcPct val="90000"/>
              </a:lnSpc>
              <a:spcBef>
                <a:spcPts val="1000"/>
              </a:spcBef>
              <a:spcAft>
                <a:spcPts val="0"/>
              </a:spcAft>
              <a:buClr>
                <a:schemeClr val="dk1"/>
              </a:buClr>
              <a:buSzPct val="100000"/>
              <a:buNone/>
            </a:pPr>
            <a:r>
              <a:rPr lang="en-IN"/>
              <a:t>d.display();</a:t>
            </a:r>
            <a:endParaRPr/>
          </a:p>
          <a:p>
            <a:pPr indent="0" lvl="0" marL="0" rtl="0" algn="l">
              <a:lnSpc>
                <a:spcPct val="90000"/>
              </a:lnSpc>
              <a:spcBef>
                <a:spcPts val="1000"/>
              </a:spcBef>
              <a:spcAft>
                <a:spcPts val="0"/>
              </a:spcAft>
              <a:buClr>
                <a:schemeClr val="dk1"/>
              </a:buClr>
              <a:buSzPct val="100000"/>
              <a:buNone/>
            </a:pPr>
            <a:r>
              <a:rPr lang="en-IN"/>
              <a:t>getch();</a:t>
            </a:r>
            <a:endParaRPr/>
          </a:p>
          <a:p>
            <a:pPr indent="0" lvl="0" marL="0" rtl="0" algn="l">
              <a:lnSpc>
                <a:spcPct val="90000"/>
              </a:lnSpc>
              <a:spcBef>
                <a:spcPts val="1000"/>
              </a:spcBef>
              <a:spcAft>
                <a:spcPts val="0"/>
              </a:spcAft>
              <a:buClr>
                <a:schemeClr val="dk1"/>
              </a:buClr>
              <a:buSzPct val="100000"/>
              <a:buNone/>
            </a:pPr>
            <a:r>
              <a:rPr lang="en-IN"/>
              <a:t>}</a:t>
            </a:r>
            <a:endParaRPr/>
          </a:p>
          <a:p>
            <a:pPr indent="0" lvl="0" marL="0" rtl="0" algn="l">
              <a:lnSpc>
                <a:spcPct val="90000"/>
              </a:lnSpc>
              <a:spcBef>
                <a:spcPts val="1000"/>
              </a:spcBef>
              <a:spcAft>
                <a:spcPts val="0"/>
              </a:spcAft>
              <a:buClr>
                <a:schemeClr val="dk1"/>
              </a:buClr>
              <a:buSzPct val="100000"/>
              <a:buNone/>
            </a:pPr>
            <a:r>
              <a:t/>
            </a:r>
            <a:endParaRPr/>
          </a:p>
        </p:txBody>
      </p:sp>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6" name="Shape 656"/>
        <p:cNvGrpSpPr/>
        <p:nvPr/>
      </p:nvGrpSpPr>
      <p:grpSpPr>
        <a:xfrm>
          <a:off x="0" y="0"/>
          <a:ext cx="0" cy="0"/>
          <a:chOff x="0" y="0"/>
          <a:chExt cx="0" cy="0"/>
        </a:xfrm>
      </p:grpSpPr>
      <p:sp>
        <p:nvSpPr>
          <p:cNvPr id="657" name="Google Shape;657;p115"/>
          <p:cNvSpPr txBox="1"/>
          <p:nvPr>
            <p:ph type="title"/>
          </p:nvPr>
        </p:nvSpPr>
        <p:spPr>
          <a:xfrm>
            <a:off x="838200" y="365126"/>
            <a:ext cx="10515600" cy="609236"/>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t/>
            </a:r>
            <a:endParaRPr/>
          </a:p>
        </p:txBody>
      </p:sp>
      <p:sp>
        <p:nvSpPr>
          <p:cNvPr id="658" name="Google Shape;658;p115"/>
          <p:cNvSpPr txBox="1"/>
          <p:nvPr>
            <p:ph idx="1" type="body"/>
          </p:nvPr>
        </p:nvSpPr>
        <p:spPr>
          <a:xfrm>
            <a:off x="838200" y="1199213"/>
            <a:ext cx="5181600" cy="4977750"/>
          </a:xfrm>
          <a:prstGeom prst="rect">
            <a:avLst/>
          </a:prstGeom>
          <a:noFill/>
          <a:ln>
            <a:noFill/>
          </a:ln>
        </p:spPr>
        <p:txBody>
          <a:bodyPr anchorCtr="0" anchor="t" bIns="45700" lIns="91425" spcFirstLastPara="1" rIns="91425" wrap="square" tIns="45700">
            <a:normAutofit fontScale="77500" lnSpcReduction="20000"/>
          </a:bodyPr>
          <a:lstStyle/>
          <a:p>
            <a:pPr indent="0" lvl="0" marL="0" rtl="0" algn="l">
              <a:lnSpc>
                <a:spcPct val="90000"/>
              </a:lnSpc>
              <a:spcBef>
                <a:spcPts val="0"/>
              </a:spcBef>
              <a:spcAft>
                <a:spcPts val="0"/>
              </a:spcAft>
              <a:buClr>
                <a:schemeClr val="dk1"/>
              </a:buClr>
              <a:buSzPct val="100000"/>
              <a:buNone/>
            </a:pPr>
            <a:r>
              <a:rPr lang="en-IN"/>
              <a:t>/* Output:</a:t>
            </a:r>
            <a:endParaRPr/>
          </a:p>
          <a:p>
            <a:pPr indent="0" lvl="0" marL="0" rtl="0" algn="l">
              <a:lnSpc>
                <a:spcPct val="90000"/>
              </a:lnSpc>
              <a:spcBef>
                <a:spcPts val="1000"/>
              </a:spcBef>
              <a:spcAft>
                <a:spcPts val="0"/>
              </a:spcAft>
              <a:buClr>
                <a:schemeClr val="dk1"/>
              </a:buClr>
              <a:buSzPct val="100000"/>
              <a:buNone/>
            </a:pPr>
            <a:r>
              <a:rPr lang="en-IN"/>
              <a:t>Distance in inches:0                                                            </a:t>
            </a:r>
            <a:endParaRPr/>
          </a:p>
          <a:p>
            <a:pPr indent="0" lvl="0" marL="0" rtl="0" algn="l">
              <a:lnSpc>
                <a:spcPct val="90000"/>
              </a:lnSpc>
              <a:spcBef>
                <a:spcPts val="1000"/>
              </a:spcBef>
              <a:spcAft>
                <a:spcPts val="0"/>
              </a:spcAft>
              <a:buClr>
                <a:schemeClr val="dk1"/>
              </a:buClr>
              <a:buSzPct val="100000"/>
              <a:buNone/>
            </a:pPr>
            <a:r>
              <a:rPr lang="en-IN"/>
              <a:t>Distance in feet:0                                                              </a:t>
            </a:r>
            <a:endParaRPr/>
          </a:p>
          <a:p>
            <a:pPr indent="0" lvl="0" marL="0" rtl="0" algn="l">
              <a:lnSpc>
                <a:spcPct val="90000"/>
              </a:lnSpc>
              <a:spcBef>
                <a:spcPts val="1000"/>
              </a:spcBef>
              <a:spcAft>
                <a:spcPts val="0"/>
              </a:spcAft>
              <a:buClr>
                <a:schemeClr val="dk1"/>
              </a:buClr>
              <a:buSzPct val="100000"/>
              <a:buNone/>
            </a:pPr>
            <a:r>
              <a:rPr lang="en-IN"/>
              <a:t>                                                                               </a:t>
            </a:r>
            <a:endParaRPr/>
          </a:p>
          <a:p>
            <a:pPr indent="0" lvl="0" marL="0" rtl="0" algn="l">
              <a:lnSpc>
                <a:spcPct val="90000"/>
              </a:lnSpc>
              <a:spcBef>
                <a:spcPts val="1000"/>
              </a:spcBef>
              <a:spcAft>
                <a:spcPts val="0"/>
              </a:spcAft>
              <a:buClr>
                <a:schemeClr val="dk1"/>
              </a:buClr>
              <a:buSzPct val="100000"/>
              <a:buNone/>
            </a:pPr>
            <a:r>
              <a:rPr lang="en-IN"/>
              <a:t> enter distance in inches and feet:                                             </a:t>
            </a:r>
            <a:endParaRPr/>
          </a:p>
          <a:p>
            <a:pPr indent="0" lvl="0" marL="0" rtl="0" algn="l">
              <a:lnSpc>
                <a:spcPct val="90000"/>
              </a:lnSpc>
              <a:spcBef>
                <a:spcPts val="1000"/>
              </a:spcBef>
              <a:spcAft>
                <a:spcPts val="0"/>
              </a:spcAft>
              <a:buClr>
                <a:schemeClr val="dk1"/>
              </a:buClr>
              <a:buSzPct val="100000"/>
              <a:buNone/>
            </a:pPr>
            <a:r>
              <a:rPr lang="en-IN"/>
              <a:t> distance in inches:44                                                          </a:t>
            </a:r>
            <a:endParaRPr/>
          </a:p>
          <a:p>
            <a:pPr indent="0" lvl="0" marL="0" rtl="0" algn="l">
              <a:lnSpc>
                <a:spcPct val="90000"/>
              </a:lnSpc>
              <a:spcBef>
                <a:spcPts val="1000"/>
              </a:spcBef>
              <a:spcAft>
                <a:spcPts val="0"/>
              </a:spcAft>
              <a:buClr>
                <a:schemeClr val="dk1"/>
              </a:buClr>
              <a:buSzPct val="100000"/>
              <a:buNone/>
            </a:pPr>
            <a:r>
              <a:rPr lang="en-IN"/>
              <a:t>distance in feet:33                                                             </a:t>
            </a:r>
            <a:endParaRPr/>
          </a:p>
          <a:p>
            <a:pPr indent="0" lvl="0" marL="0" rtl="0" algn="l">
              <a:lnSpc>
                <a:spcPct val="90000"/>
              </a:lnSpc>
              <a:spcBef>
                <a:spcPts val="1000"/>
              </a:spcBef>
              <a:spcAft>
                <a:spcPts val="0"/>
              </a:spcAft>
              <a:buClr>
                <a:schemeClr val="dk1"/>
              </a:buClr>
              <a:buSzPct val="100000"/>
              <a:buNone/>
            </a:pPr>
            <a:r>
              <a:rPr lang="en-IN"/>
              <a:t>                                                                             </a:t>
            </a:r>
            <a:endParaRPr/>
          </a:p>
          <a:p>
            <a:pPr indent="0" lvl="0" marL="0" rtl="0" algn="l">
              <a:lnSpc>
                <a:spcPct val="90000"/>
              </a:lnSpc>
              <a:spcBef>
                <a:spcPts val="1000"/>
              </a:spcBef>
              <a:spcAft>
                <a:spcPts val="0"/>
              </a:spcAft>
              <a:buClr>
                <a:schemeClr val="dk1"/>
              </a:buClr>
              <a:buSzPct val="100000"/>
              <a:buNone/>
            </a:pPr>
            <a:r>
              <a:rPr lang="en-IN"/>
              <a:t>                                                                                </a:t>
            </a:r>
            <a:endParaRPr/>
          </a:p>
          <a:p>
            <a:pPr indent="0" lvl="0" marL="0" rtl="0" algn="l">
              <a:lnSpc>
                <a:spcPct val="90000"/>
              </a:lnSpc>
              <a:spcBef>
                <a:spcPts val="1000"/>
              </a:spcBef>
              <a:spcAft>
                <a:spcPts val="0"/>
              </a:spcAft>
              <a:buClr>
                <a:schemeClr val="dk1"/>
              </a:buClr>
              <a:buSzPct val="100000"/>
              <a:buNone/>
            </a:pPr>
            <a:r>
              <a:rPr lang="en-IN"/>
              <a:t>Decrement values of distance in inches and feet:                                </a:t>
            </a:r>
            <a:endParaRPr/>
          </a:p>
          <a:p>
            <a:pPr indent="0" lvl="0" marL="0" rtl="0" algn="l">
              <a:lnSpc>
                <a:spcPct val="90000"/>
              </a:lnSpc>
              <a:spcBef>
                <a:spcPts val="1000"/>
              </a:spcBef>
              <a:spcAft>
                <a:spcPts val="0"/>
              </a:spcAft>
              <a:buClr>
                <a:schemeClr val="dk1"/>
              </a:buClr>
              <a:buSzPct val="100000"/>
              <a:buNone/>
            </a:pPr>
            <a:r>
              <a:rPr lang="en-IN"/>
              <a:t>Distance in inches:45                                                           </a:t>
            </a:r>
            <a:endParaRPr/>
          </a:p>
          <a:p>
            <a:pPr indent="0" lvl="0" marL="0" rtl="0" algn="l">
              <a:lnSpc>
                <a:spcPct val="90000"/>
              </a:lnSpc>
              <a:spcBef>
                <a:spcPts val="1000"/>
              </a:spcBef>
              <a:spcAft>
                <a:spcPts val="0"/>
              </a:spcAft>
              <a:buClr>
                <a:schemeClr val="dk1"/>
              </a:buClr>
              <a:buSzPct val="100000"/>
              <a:buNone/>
            </a:pPr>
            <a:r>
              <a:rPr lang="en-IN"/>
              <a:t>Distance in feet:34</a:t>
            </a:r>
            <a:endParaRPr/>
          </a:p>
          <a:p>
            <a:pPr indent="0" lvl="0" marL="0" rtl="0" algn="l">
              <a:lnSpc>
                <a:spcPct val="90000"/>
              </a:lnSpc>
              <a:spcBef>
                <a:spcPts val="1000"/>
              </a:spcBef>
              <a:spcAft>
                <a:spcPts val="0"/>
              </a:spcAft>
              <a:buClr>
                <a:schemeClr val="dk1"/>
              </a:buClr>
              <a:buSzPct val="100000"/>
              <a:buNone/>
            </a:pPr>
            <a:r>
              <a:rPr lang="en-IN"/>
              <a:t>*/</a:t>
            </a:r>
            <a:endParaRPr/>
          </a:p>
        </p:txBody>
      </p:sp>
      <p:sp>
        <p:nvSpPr>
          <p:cNvPr id="659" name="Google Shape;659;p11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fontScale="77500" lnSpcReduction="20000"/>
          </a:bodyPr>
          <a:lstStyle/>
          <a:p>
            <a:pPr indent="-90804" lvl="0" marL="228600" rtl="0" algn="l">
              <a:lnSpc>
                <a:spcPct val="90000"/>
              </a:lnSpc>
              <a:spcBef>
                <a:spcPts val="0"/>
              </a:spcBef>
              <a:spcAft>
                <a:spcPts val="0"/>
              </a:spcAft>
              <a:buClr>
                <a:schemeClr val="dk1"/>
              </a:buClr>
              <a:buSzPct val="100000"/>
              <a:buNone/>
            </a:pPr>
            <a:r>
              <a:t/>
            </a:r>
            <a:endParaRPr/>
          </a:p>
        </p:txBody>
      </p:sp>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3" name="Shape 663"/>
        <p:cNvGrpSpPr/>
        <p:nvPr/>
      </p:nvGrpSpPr>
      <p:grpSpPr>
        <a:xfrm>
          <a:off x="0" y="0"/>
          <a:ext cx="0" cy="0"/>
          <a:chOff x="0" y="0"/>
          <a:chExt cx="0" cy="0"/>
        </a:xfrm>
      </p:grpSpPr>
      <p:sp>
        <p:nvSpPr>
          <p:cNvPr id="664" name="Google Shape;664;p1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Times New Roman"/>
              <a:buNone/>
            </a:pPr>
            <a:r>
              <a:rPr b="1" lang="en-IN">
                <a:latin typeface="Times New Roman"/>
                <a:ea typeface="Times New Roman"/>
                <a:cs typeface="Times New Roman"/>
                <a:sym typeface="Times New Roman"/>
              </a:rPr>
              <a:t>Unary Operator Overloading using friend function. </a:t>
            </a:r>
            <a:endParaRPr/>
          </a:p>
        </p:txBody>
      </p:sp>
      <p:sp>
        <p:nvSpPr>
          <p:cNvPr id="665" name="Google Shape;665;p11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IN"/>
              <a:t>Friend function using operator overloading offers better flexibility to the class.</a:t>
            </a:r>
            <a:endParaRPr/>
          </a:p>
          <a:p>
            <a:pPr indent="-228600" lvl="0" marL="228600" rtl="0" algn="l">
              <a:lnSpc>
                <a:spcPct val="90000"/>
              </a:lnSpc>
              <a:spcBef>
                <a:spcPts val="1000"/>
              </a:spcBef>
              <a:spcAft>
                <a:spcPts val="0"/>
              </a:spcAft>
              <a:buClr>
                <a:schemeClr val="dk1"/>
              </a:buClr>
              <a:buSzPts val="2800"/>
              <a:buChar char="•"/>
            </a:pPr>
            <a:r>
              <a:rPr lang="en-IN"/>
              <a:t>These functions are not a members of the class and they do not have 'this' pointer.</a:t>
            </a:r>
            <a:endParaRPr/>
          </a:p>
          <a:p>
            <a:pPr indent="-228600" lvl="0" marL="228600" rtl="0" algn="l">
              <a:lnSpc>
                <a:spcPct val="90000"/>
              </a:lnSpc>
              <a:spcBef>
                <a:spcPts val="1000"/>
              </a:spcBef>
              <a:spcAft>
                <a:spcPts val="0"/>
              </a:spcAft>
              <a:buClr>
                <a:schemeClr val="dk1"/>
              </a:buClr>
              <a:buSzPts val="2800"/>
              <a:buChar char="•"/>
            </a:pPr>
            <a:r>
              <a:rPr lang="en-IN"/>
              <a:t>When you overload a unary operator you have to pass one argument.</a:t>
            </a:r>
            <a:endParaRPr/>
          </a:p>
          <a:p>
            <a:pPr indent="-228600" lvl="0" marL="228600" rtl="0" algn="l">
              <a:lnSpc>
                <a:spcPct val="90000"/>
              </a:lnSpc>
              <a:spcBef>
                <a:spcPts val="1000"/>
              </a:spcBef>
              <a:spcAft>
                <a:spcPts val="0"/>
              </a:spcAft>
              <a:buClr>
                <a:schemeClr val="dk1"/>
              </a:buClr>
              <a:buSzPts val="2800"/>
              <a:buChar char="•"/>
            </a:pPr>
            <a:r>
              <a:rPr lang="en-IN"/>
              <a:t>When you overload a binary operator you have to pass two arguments.</a:t>
            </a:r>
            <a:endParaRPr/>
          </a:p>
          <a:p>
            <a:pPr indent="-228600" lvl="0" marL="228600" rtl="0" algn="l">
              <a:lnSpc>
                <a:spcPct val="90000"/>
              </a:lnSpc>
              <a:spcBef>
                <a:spcPts val="1000"/>
              </a:spcBef>
              <a:spcAft>
                <a:spcPts val="0"/>
              </a:spcAft>
              <a:buClr>
                <a:schemeClr val="dk1"/>
              </a:buClr>
              <a:buSzPts val="2800"/>
              <a:buChar char="•"/>
            </a:pPr>
            <a:r>
              <a:rPr lang="en-IN"/>
              <a:t>Friend function can access private members of a class directly.</a:t>
            </a:r>
            <a:endParaRPr/>
          </a:p>
          <a:p>
            <a:pPr indent="0" lvl="0" marL="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9"/>
          <p:cNvSpPr txBox="1"/>
          <p:nvPr>
            <p:ph type="title"/>
          </p:nvPr>
        </p:nvSpPr>
        <p:spPr>
          <a:xfrm>
            <a:off x="838200" y="365126"/>
            <a:ext cx="10515600" cy="469762"/>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t/>
            </a:r>
            <a:endParaRPr/>
          </a:p>
        </p:txBody>
      </p:sp>
      <p:sp>
        <p:nvSpPr>
          <p:cNvPr id="137" name="Google Shape;137;p9"/>
          <p:cNvSpPr txBox="1"/>
          <p:nvPr>
            <p:ph idx="1" type="body"/>
          </p:nvPr>
        </p:nvSpPr>
        <p:spPr>
          <a:xfrm>
            <a:off x="838200" y="1152939"/>
            <a:ext cx="5181600" cy="5024024"/>
          </a:xfrm>
          <a:prstGeom prst="rect">
            <a:avLst/>
          </a:prstGeom>
          <a:noFill/>
          <a:ln>
            <a:noFill/>
          </a:ln>
        </p:spPr>
        <p:txBody>
          <a:bodyPr anchorCtr="0" anchor="t" bIns="45700" lIns="91425" spcFirstLastPara="1" rIns="91425" wrap="square" tIns="45700">
            <a:normAutofit fontScale="70000" lnSpcReduction="20000"/>
          </a:bodyPr>
          <a:lstStyle/>
          <a:p>
            <a:pPr indent="0" lvl="0" marL="0" rtl="0" algn="l">
              <a:lnSpc>
                <a:spcPct val="90000"/>
              </a:lnSpc>
              <a:spcBef>
                <a:spcPts val="0"/>
              </a:spcBef>
              <a:spcAft>
                <a:spcPts val="0"/>
              </a:spcAft>
              <a:buClr>
                <a:schemeClr val="dk1"/>
              </a:buClr>
              <a:buSzPct val="100000"/>
              <a:buNone/>
            </a:pPr>
            <a:r>
              <a:rPr lang="en-IN"/>
              <a:t>#include&lt;iostream.h&gt;</a:t>
            </a:r>
            <a:endParaRPr/>
          </a:p>
          <a:p>
            <a:pPr indent="0" lvl="0" marL="0" rtl="0" algn="l">
              <a:lnSpc>
                <a:spcPct val="90000"/>
              </a:lnSpc>
              <a:spcBef>
                <a:spcPts val="1000"/>
              </a:spcBef>
              <a:spcAft>
                <a:spcPts val="0"/>
              </a:spcAft>
              <a:buClr>
                <a:schemeClr val="dk1"/>
              </a:buClr>
              <a:buSzPct val="100000"/>
              <a:buNone/>
            </a:pPr>
            <a:r>
              <a:rPr lang="en-IN"/>
              <a:t>#include&lt;conio.h&gt;</a:t>
            </a:r>
            <a:endParaRPr/>
          </a:p>
          <a:p>
            <a:pPr indent="0" lvl="0" marL="0" rtl="0" algn="l">
              <a:lnSpc>
                <a:spcPct val="90000"/>
              </a:lnSpc>
              <a:spcBef>
                <a:spcPts val="1000"/>
              </a:spcBef>
              <a:spcAft>
                <a:spcPts val="0"/>
              </a:spcAft>
              <a:buClr>
                <a:schemeClr val="dk1"/>
              </a:buClr>
              <a:buSzPct val="100000"/>
              <a:buNone/>
            </a:pPr>
            <a:r>
              <a:rPr lang="en-IN"/>
              <a:t>void main()</a:t>
            </a:r>
            <a:endParaRPr/>
          </a:p>
          <a:p>
            <a:pPr indent="0" lvl="0" marL="0" rtl="0" algn="l">
              <a:lnSpc>
                <a:spcPct val="90000"/>
              </a:lnSpc>
              <a:spcBef>
                <a:spcPts val="1000"/>
              </a:spcBef>
              <a:spcAft>
                <a:spcPts val="0"/>
              </a:spcAft>
              <a:buClr>
                <a:schemeClr val="dk1"/>
              </a:buClr>
              <a:buSzPct val="100000"/>
              <a:buNone/>
            </a:pPr>
            <a:r>
              <a:rPr lang="en-IN"/>
              <a:t>{</a:t>
            </a:r>
            <a:endParaRPr/>
          </a:p>
          <a:p>
            <a:pPr indent="0" lvl="0" marL="0" rtl="0" algn="l">
              <a:lnSpc>
                <a:spcPct val="90000"/>
              </a:lnSpc>
              <a:spcBef>
                <a:spcPts val="1000"/>
              </a:spcBef>
              <a:spcAft>
                <a:spcPts val="0"/>
              </a:spcAft>
              <a:buClr>
                <a:schemeClr val="dk1"/>
              </a:buClr>
              <a:buSzPct val="100000"/>
              <a:buNone/>
            </a:pPr>
            <a:r>
              <a:rPr lang="en-IN"/>
              <a:t>clrscr();</a:t>
            </a:r>
            <a:endParaRPr/>
          </a:p>
          <a:p>
            <a:pPr indent="0" lvl="0" marL="0" rtl="0" algn="l">
              <a:lnSpc>
                <a:spcPct val="90000"/>
              </a:lnSpc>
              <a:spcBef>
                <a:spcPts val="1000"/>
              </a:spcBef>
              <a:spcAft>
                <a:spcPts val="0"/>
              </a:spcAft>
              <a:buClr>
                <a:schemeClr val="dk1"/>
              </a:buClr>
              <a:buSzPct val="100000"/>
              <a:buNone/>
            </a:pPr>
            <a:r>
              <a:rPr lang="en-IN"/>
              <a:t>int a=50;</a:t>
            </a:r>
            <a:endParaRPr/>
          </a:p>
          <a:p>
            <a:pPr indent="0" lvl="0" marL="0" rtl="0" algn="l">
              <a:lnSpc>
                <a:spcPct val="90000"/>
              </a:lnSpc>
              <a:spcBef>
                <a:spcPts val="1000"/>
              </a:spcBef>
              <a:spcAft>
                <a:spcPts val="0"/>
              </a:spcAft>
              <a:buClr>
                <a:schemeClr val="dk1"/>
              </a:buClr>
              <a:buSzPct val="100000"/>
              <a:buNone/>
            </a:pPr>
            <a:r>
              <a:rPr lang="en-IN"/>
              <a:t>int *p;</a:t>
            </a:r>
            <a:endParaRPr/>
          </a:p>
          <a:p>
            <a:pPr indent="0" lvl="0" marL="0" rtl="0" algn="l">
              <a:lnSpc>
                <a:spcPct val="90000"/>
              </a:lnSpc>
              <a:spcBef>
                <a:spcPts val="1000"/>
              </a:spcBef>
              <a:spcAft>
                <a:spcPts val="0"/>
              </a:spcAft>
              <a:buClr>
                <a:schemeClr val="dk1"/>
              </a:buClr>
              <a:buSzPct val="100000"/>
              <a:buNone/>
            </a:pPr>
            <a:r>
              <a:rPr lang="en-IN"/>
              <a:t>p=&amp;a;</a:t>
            </a:r>
            <a:endParaRPr/>
          </a:p>
          <a:p>
            <a:pPr indent="0" lvl="0" marL="0" rtl="0" algn="l">
              <a:lnSpc>
                <a:spcPct val="90000"/>
              </a:lnSpc>
              <a:spcBef>
                <a:spcPts val="1000"/>
              </a:spcBef>
              <a:spcAft>
                <a:spcPts val="0"/>
              </a:spcAft>
              <a:buClr>
                <a:schemeClr val="dk1"/>
              </a:buClr>
              <a:buSzPct val="100000"/>
              <a:buNone/>
            </a:pPr>
            <a:r>
              <a:t/>
            </a:r>
            <a:endParaRPr/>
          </a:p>
          <a:p>
            <a:pPr indent="0" lvl="0" marL="0" rtl="0" algn="l">
              <a:lnSpc>
                <a:spcPct val="90000"/>
              </a:lnSpc>
              <a:spcBef>
                <a:spcPts val="1000"/>
              </a:spcBef>
              <a:spcAft>
                <a:spcPts val="0"/>
              </a:spcAft>
              <a:buClr>
                <a:schemeClr val="dk1"/>
              </a:buClr>
              <a:buSzPct val="100000"/>
              <a:buNone/>
            </a:pPr>
            <a:r>
              <a:rPr lang="en-IN"/>
              <a:t>cout&lt;&lt;"value of a:"&lt;&lt;a&lt;&lt;endl;                   //50</a:t>
            </a:r>
            <a:endParaRPr/>
          </a:p>
          <a:p>
            <a:pPr indent="0" lvl="0" marL="0" rtl="0" algn="l">
              <a:lnSpc>
                <a:spcPct val="90000"/>
              </a:lnSpc>
              <a:spcBef>
                <a:spcPts val="1000"/>
              </a:spcBef>
              <a:spcAft>
                <a:spcPts val="0"/>
              </a:spcAft>
              <a:buClr>
                <a:schemeClr val="dk1"/>
              </a:buClr>
              <a:buSzPct val="100000"/>
              <a:buNone/>
            </a:pPr>
            <a:r>
              <a:rPr lang="en-IN"/>
              <a:t>cout&lt;&lt;"value of p:"&lt;&lt;p&lt;&lt;endl;                  //2002</a:t>
            </a:r>
            <a:endParaRPr/>
          </a:p>
          <a:p>
            <a:pPr indent="0" lvl="0" marL="0" rtl="0" algn="l">
              <a:lnSpc>
                <a:spcPct val="90000"/>
              </a:lnSpc>
              <a:spcBef>
                <a:spcPts val="1000"/>
              </a:spcBef>
              <a:spcAft>
                <a:spcPts val="0"/>
              </a:spcAft>
              <a:buClr>
                <a:schemeClr val="dk1"/>
              </a:buClr>
              <a:buSzPct val="100000"/>
              <a:buNone/>
            </a:pPr>
            <a:r>
              <a:t/>
            </a:r>
            <a:endParaRPr/>
          </a:p>
        </p:txBody>
      </p:sp>
      <p:sp>
        <p:nvSpPr>
          <p:cNvPr id="138" name="Google Shape;138;p9"/>
          <p:cNvSpPr txBox="1"/>
          <p:nvPr>
            <p:ph idx="2" type="body"/>
          </p:nvPr>
        </p:nvSpPr>
        <p:spPr>
          <a:xfrm>
            <a:off x="6172200" y="1152939"/>
            <a:ext cx="5181600" cy="5024024"/>
          </a:xfrm>
          <a:prstGeom prst="rect">
            <a:avLst/>
          </a:prstGeom>
          <a:noFill/>
          <a:ln>
            <a:noFill/>
          </a:ln>
        </p:spPr>
        <p:txBody>
          <a:bodyPr anchorCtr="0" anchor="t" bIns="45700" lIns="91425" spcFirstLastPara="1" rIns="91425" wrap="square" tIns="45700">
            <a:normAutofit fontScale="70000" lnSpcReduction="20000"/>
          </a:bodyPr>
          <a:lstStyle/>
          <a:p>
            <a:pPr indent="0" lvl="0" marL="0" rtl="0" algn="l">
              <a:lnSpc>
                <a:spcPct val="90000"/>
              </a:lnSpc>
              <a:spcBef>
                <a:spcPts val="0"/>
              </a:spcBef>
              <a:spcAft>
                <a:spcPts val="0"/>
              </a:spcAft>
              <a:buClr>
                <a:schemeClr val="dk1"/>
              </a:buClr>
              <a:buSzPct val="100000"/>
              <a:buNone/>
            </a:pPr>
            <a:r>
              <a:rPr lang="en-IN"/>
              <a:t>cout&lt;&lt;"value of *p:"&lt;&lt;*p&lt;&lt;endl;             //50</a:t>
            </a:r>
            <a:endParaRPr/>
          </a:p>
          <a:p>
            <a:pPr indent="0" lvl="0" marL="0" rtl="0" algn="l">
              <a:lnSpc>
                <a:spcPct val="90000"/>
              </a:lnSpc>
              <a:spcBef>
                <a:spcPts val="1000"/>
              </a:spcBef>
              <a:spcAft>
                <a:spcPts val="0"/>
              </a:spcAft>
              <a:buClr>
                <a:schemeClr val="dk1"/>
              </a:buClr>
              <a:buSzPct val="100000"/>
              <a:buNone/>
            </a:pPr>
            <a:r>
              <a:rPr lang="en-IN"/>
              <a:t>cout&lt;&lt;"address of p:"&lt;&lt;&amp;p&lt;&lt;endl;           //2000</a:t>
            </a:r>
            <a:endParaRPr/>
          </a:p>
          <a:p>
            <a:pPr indent="0" lvl="0" marL="0" rtl="0" algn="l">
              <a:lnSpc>
                <a:spcPct val="90000"/>
              </a:lnSpc>
              <a:spcBef>
                <a:spcPts val="1000"/>
              </a:spcBef>
              <a:spcAft>
                <a:spcPts val="0"/>
              </a:spcAft>
              <a:buClr>
                <a:schemeClr val="dk1"/>
              </a:buClr>
              <a:buSzPct val="100000"/>
              <a:buNone/>
            </a:pPr>
            <a:r>
              <a:rPr lang="en-IN"/>
              <a:t>cout&lt;&lt;"address of a:"&lt;&lt;&amp;a&lt;&lt;endl;           //2002</a:t>
            </a:r>
            <a:endParaRPr/>
          </a:p>
          <a:p>
            <a:pPr indent="0" lvl="0" marL="0" rtl="0" algn="l">
              <a:lnSpc>
                <a:spcPct val="90000"/>
              </a:lnSpc>
              <a:spcBef>
                <a:spcPts val="1000"/>
              </a:spcBef>
              <a:spcAft>
                <a:spcPts val="0"/>
              </a:spcAft>
              <a:buClr>
                <a:schemeClr val="dk1"/>
              </a:buClr>
              <a:buSzPct val="100000"/>
              <a:buNone/>
            </a:pPr>
            <a:r>
              <a:rPr lang="en-IN"/>
              <a:t>getch();</a:t>
            </a:r>
            <a:endParaRPr/>
          </a:p>
          <a:p>
            <a:pPr indent="0" lvl="0" marL="0" rtl="0" algn="l">
              <a:lnSpc>
                <a:spcPct val="90000"/>
              </a:lnSpc>
              <a:spcBef>
                <a:spcPts val="1000"/>
              </a:spcBef>
              <a:spcAft>
                <a:spcPts val="0"/>
              </a:spcAft>
              <a:buClr>
                <a:schemeClr val="dk1"/>
              </a:buClr>
              <a:buSzPct val="100000"/>
              <a:buNone/>
            </a:pPr>
            <a:r>
              <a:rPr lang="en-IN"/>
              <a:t>}</a:t>
            </a:r>
            <a:endParaRPr/>
          </a:p>
          <a:p>
            <a:pPr indent="0" lvl="0" marL="0" rtl="0" algn="l">
              <a:lnSpc>
                <a:spcPct val="90000"/>
              </a:lnSpc>
              <a:spcBef>
                <a:spcPts val="1000"/>
              </a:spcBef>
              <a:spcAft>
                <a:spcPts val="0"/>
              </a:spcAft>
              <a:buClr>
                <a:schemeClr val="dk1"/>
              </a:buClr>
              <a:buSzPct val="100000"/>
              <a:buNone/>
            </a:pPr>
            <a:r>
              <a:t/>
            </a:r>
            <a:endParaRPr/>
          </a:p>
          <a:p>
            <a:pPr indent="0" lvl="0" marL="0" rtl="0" algn="l">
              <a:lnSpc>
                <a:spcPct val="90000"/>
              </a:lnSpc>
              <a:spcBef>
                <a:spcPts val="1000"/>
              </a:spcBef>
              <a:spcAft>
                <a:spcPts val="0"/>
              </a:spcAft>
              <a:buClr>
                <a:schemeClr val="dk1"/>
              </a:buClr>
              <a:buSzPct val="100000"/>
              <a:buNone/>
            </a:pPr>
            <a:r>
              <a:rPr lang="en-IN"/>
              <a:t>/* Output:</a:t>
            </a:r>
            <a:endParaRPr/>
          </a:p>
          <a:p>
            <a:pPr indent="0" lvl="0" marL="0" rtl="0" algn="l">
              <a:lnSpc>
                <a:spcPct val="90000"/>
              </a:lnSpc>
              <a:spcBef>
                <a:spcPts val="1000"/>
              </a:spcBef>
              <a:spcAft>
                <a:spcPts val="0"/>
              </a:spcAft>
              <a:buClr>
                <a:schemeClr val="dk1"/>
              </a:buClr>
              <a:buSzPct val="100000"/>
              <a:buNone/>
            </a:pPr>
            <a:r>
              <a:rPr lang="en-IN"/>
              <a:t>value of a:50</a:t>
            </a:r>
            <a:endParaRPr/>
          </a:p>
          <a:p>
            <a:pPr indent="0" lvl="0" marL="0" rtl="0" algn="l">
              <a:lnSpc>
                <a:spcPct val="90000"/>
              </a:lnSpc>
              <a:spcBef>
                <a:spcPts val="1000"/>
              </a:spcBef>
              <a:spcAft>
                <a:spcPts val="0"/>
              </a:spcAft>
              <a:buClr>
                <a:schemeClr val="dk1"/>
              </a:buClr>
              <a:buSzPct val="100000"/>
              <a:buNone/>
            </a:pPr>
            <a:r>
              <a:rPr lang="en-IN"/>
              <a:t>value of p:0x8f89fff4                                                           </a:t>
            </a:r>
            <a:endParaRPr/>
          </a:p>
          <a:p>
            <a:pPr indent="0" lvl="0" marL="0" rtl="0" algn="l">
              <a:lnSpc>
                <a:spcPct val="90000"/>
              </a:lnSpc>
              <a:spcBef>
                <a:spcPts val="1000"/>
              </a:spcBef>
              <a:spcAft>
                <a:spcPts val="0"/>
              </a:spcAft>
              <a:buClr>
                <a:schemeClr val="dk1"/>
              </a:buClr>
              <a:buSzPct val="100000"/>
              <a:buNone/>
            </a:pPr>
            <a:r>
              <a:rPr lang="en-IN"/>
              <a:t>value of *p:50                                                                  </a:t>
            </a:r>
            <a:endParaRPr/>
          </a:p>
          <a:p>
            <a:pPr indent="0" lvl="0" marL="0" rtl="0" algn="l">
              <a:lnSpc>
                <a:spcPct val="90000"/>
              </a:lnSpc>
              <a:spcBef>
                <a:spcPts val="1000"/>
              </a:spcBef>
              <a:spcAft>
                <a:spcPts val="0"/>
              </a:spcAft>
              <a:buClr>
                <a:schemeClr val="dk1"/>
              </a:buClr>
              <a:buSzPct val="100000"/>
              <a:buNone/>
            </a:pPr>
            <a:r>
              <a:rPr lang="en-IN"/>
              <a:t>address of p:0x8f89fff2                                                         </a:t>
            </a:r>
            <a:endParaRPr/>
          </a:p>
          <a:p>
            <a:pPr indent="0" lvl="0" marL="0" rtl="0" algn="l">
              <a:lnSpc>
                <a:spcPct val="90000"/>
              </a:lnSpc>
              <a:spcBef>
                <a:spcPts val="1000"/>
              </a:spcBef>
              <a:spcAft>
                <a:spcPts val="0"/>
              </a:spcAft>
              <a:buClr>
                <a:schemeClr val="dk1"/>
              </a:buClr>
              <a:buSzPct val="100000"/>
              <a:buNone/>
            </a:pPr>
            <a:r>
              <a:rPr lang="en-IN"/>
              <a:t>address of a:0x8f89fff4</a:t>
            </a:r>
            <a:endParaRPr/>
          </a:p>
          <a:p>
            <a:pPr indent="0" lvl="0" marL="0" rtl="0" algn="l">
              <a:lnSpc>
                <a:spcPct val="90000"/>
              </a:lnSpc>
              <a:spcBef>
                <a:spcPts val="1000"/>
              </a:spcBef>
              <a:spcAft>
                <a:spcPts val="0"/>
              </a:spcAft>
              <a:buClr>
                <a:schemeClr val="dk1"/>
              </a:buClr>
              <a:buSzPct val="100000"/>
              <a:buNone/>
            </a:pPr>
            <a:r>
              <a:rPr lang="en-IN"/>
              <a:t>*/</a:t>
            </a:r>
            <a:endParaRPr/>
          </a:p>
        </p:txBody>
      </p:sp>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9" name="Shape 669"/>
        <p:cNvGrpSpPr/>
        <p:nvPr/>
      </p:nvGrpSpPr>
      <p:grpSpPr>
        <a:xfrm>
          <a:off x="0" y="0"/>
          <a:ext cx="0" cy="0"/>
          <a:chOff x="0" y="0"/>
          <a:chExt cx="0" cy="0"/>
        </a:xfrm>
      </p:grpSpPr>
      <p:sp>
        <p:nvSpPr>
          <p:cNvPr id="670" name="Google Shape;670;p117"/>
          <p:cNvSpPr txBox="1"/>
          <p:nvPr>
            <p:ph type="title"/>
          </p:nvPr>
        </p:nvSpPr>
        <p:spPr>
          <a:xfrm>
            <a:off x="838200" y="365126"/>
            <a:ext cx="10515600" cy="654206"/>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960"/>
              <a:buFont typeface="Calibri"/>
              <a:buNone/>
            </a:pPr>
            <a:r>
              <a:rPr b="1" lang="en-IN" sz="4360"/>
              <a:t> </a:t>
            </a:r>
            <a:r>
              <a:rPr b="1" lang="en-IN" sz="3640"/>
              <a:t>Unary Operator overloading using friend function</a:t>
            </a:r>
            <a:r>
              <a:rPr b="1" lang="en-IN" sz="4360"/>
              <a:t>.</a:t>
            </a:r>
            <a:endParaRPr b="1" sz="4360"/>
          </a:p>
        </p:txBody>
      </p:sp>
      <p:sp>
        <p:nvSpPr>
          <p:cNvPr id="671" name="Google Shape;671;p117"/>
          <p:cNvSpPr txBox="1"/>
          <p:nvPr>
            <p:ph idx="1" type="body"/>
          </p:nvPr>
        </p:nvSpPr>
        <p:spPr>
          <a:xfrm>
            <a:off x="838200" y="1244184"/>
            <a:ext cx="5181600" cy="4932779"/>
          </a:xfrm>
          <a:prstGeom prst="rect">
            <a:avLst/>
          </a:prstGeom>
          <a:noFill/>
          <a:ln>
            <a:noFill/>
          </a:ln>
        </p:spPr>
        <p:txBody>
          <a:bodyPr anchorCtr="0" anchor="t" bIns="45700" lIns="91425" spcFirstLastPara="1" rIns="91425" wrap="square" tIns="45700">
            <a:normAutofit fontScale="92500" lnSpcReduction="20000"/>
          </a:bodyPr>
          <a:lstStyle/>
          <a:p>
            <a:pPr indent="0" lvl="0" marL="0" rtl="0" algn="l">
              <a:lnSpc>
                <a:spcPct val="90000"/>
              </a:lnSpc>
              <a:spcBef>
                <a:spcPts val="0"/>
              </a:spcBef>
              <a:spcAft>
                <a:spcPts val="0"/>
              </a:spcAft>
              <a:buClr>
                <a:schemeClr val="dk1"/>
              </a:buClr>
              <a:buSzPct val="100000"/>
              <a:buNone/>
            </a:pPr>
            <a:r>
              <a:rPr lang="en-IN"/>
              <a:t>#include&lt;iostream.h&gt;</a:t>
            </a:r>
            <a:endParaRPr/>
          </a:p>
          <a:p>
            <a:pPr indent="0" lvl="0" marL="0" rtl="0" algn="l">
              <a:lnSpc>
                <a:spcPct val="90000"/>
              </a:lnSpc>
              <a:spcBef>
                <a:spcPts val="1000"/>
              </a:spcBef>
              <a:spcAft>
                <a:spcPts val="0"/>
              </a:spcAft>
              <a:buClr>
                <a:schemeClr val="dk1"/>
              </a:buClr>
              <a:buSzPct val="100000"/>
              <a:buNone/>
            </a:pPr>
            <a:r>
              <a:rPr lang="en-IN"/>
              <a:t>#include&lt;conio.h&gt;</a:t>
            </a:r>
            <a:endParaRPr/>
          </a:p>
          <a:p>
            <a:pPr indent="0" lvl="0" marL="0" rtl="0" algn="l">
              <a:lnSpc>
                <a:spcPct val="90000"/>
              </a:lnSpc>
              <a:spcBef>
                <a:spcPts val="1000"/>
              </a:spcBef>
              <a:spcAft>
                <a:spcPts val="0"/>
              </a:spcAft>
              <a:buClr>
                <a:schemeClr val="dk1"/>
              </a:buClr>
              <a:buSzPct val="100000"/>
              <a:buNone/>
            </a:pPr>
            <a:r>
              <a:rPr lang="en-IN"/>
              <a:t>class negate</a:t>
            </a:r>
            <a:endParaRPr/>
          </a:p>
          <a:p>
            <a:pPr indent="0" lvl="0" marL="0" rtl="0" algn="l">
              <a:lnSpc>
                <a:spcPct val="90000"/>
              </a:lnSpc>
              <a:spcBef>
                <a:spcPts val="1000"/>
              </a:spcBef>
              <a:spcAft>
                <a:spcPts val="0"/>
              </a:spcAft>
              <a:buClr>
                <a:schemeClr val="dk1"/>
              </a:buClr>
              <a:buSzPct val="100000"/>
              <a:buNone/>
            </a:pPr>
            <a:r>
              <a:rPr lang="en-IN"/>
              <a:t>{</a:t>
            </a:r>
            <a:endParaRPr/>
          </a:p>
          <a:p>
            <a:pPr indent="0" lvl="0" marL="0" rtl="0" algn="l">
              <a:lnSpc>
                <a:spcPct val="90000"/>
              </a:lnSpc>
              <a:spcBef>
                <a:spcPts val="1000"/>
              </a:spcBef>
              <a:spcAft>
                <a:spcPts val="0"/>
              </a:spcAft>
              <a:buClr>
                <a:schemeClr val="dk1"/>
              </a:buClr>
              <a:buSzPct val="100000"/>
              <a:buNone/>
            </a:pPr>
            <a:r>
              <a:rPr lang="en-IN"/>
              <a:t>int x1,y1;</a:t>
            </a:r>
            <a:endParaRPr/>
          </a:p>
          <a:p>
            <a:pPr indent="0" lvl="0" marL="0" rtl="0" algn="l">
              <a:lnSpc>
                <a:spcPct val="90000"/>
              </a:lnSpc>
              <a:spcBef>
                <a:spcPts val="1000"/>
              </a:spcBef>
              <a:spcAft>
                <a:spcPts val="0"/>
              </a:spcAft>
              <a:buClr>
                <a:schemeClr val="dk1"/>
              </a:buClr>
              <a:buSzPct val="100000"/>
              <a:buNone/>
            </a:pPr>
            <a:r>
              <a:t/>
            </a:r>
            <a:endParaRPr/>
          </a:p>
          <a:p>
            <a:pPr indent="0" lvl="0" marL="0" rtl="0" algn="l">
              <a:lnSpc>
                <a:spcPct val="90000"/>
              </a:lnSpc>
              <a:spcBef>
                <a:spcPts val="1000"/>
              </a:spcBef>
              <a:spcAft>
                <a:spcPts val="0"/>
              </a:spcAft>
              <a:buClr>
                <a:schemeClr val="dk1"/>
              </a:buClr>
              <a:buSzPct val="100000"/>
              <a:buNone/>
            </a:pPr>
            <a:r>
              <a:rPr lang="en-IN"/>
              <a:t>public:</a:t>
            </a:r>
            <a:endParaRPr/>
          </a:p>
          <a:p>
            <a:pPr indent="0" lvl="0" marL="0" rtl="0" algn="l">
              <a:lnSpc>
                <a:spcPct val="90000"/>
              </a:lnSpc>
              <a:spcBef>
                <a:spcPts val="1000"/>
              </a:spcBef>
              <a:spcAft>
                <a:spcPts val="0"/>
              </a:spcAft>
              <a:buClr>
                <a:schemeClr val="dk1"/>
              </a:buClr>
              <a:buSzPct val="100000"/>
              <a:buNone/>
            </a:pPr>
            <a:r>
              <a:rPr lang="en-IN"/>
              <a:t>void getdata()</a:t>
            </a:r>
            <a:endParaRPr/>
          </a:p>
          <a:p>
            <a:pPr indent="0" lvl="0" marL="0" rtl="0" algn="l">
              <a:lnSpc>
                <a:spcPct val="90000"/>
              </a:lnSpc>
              <a:spcBef>
                <a:spcPts val="1000"/>
              </a:spcBef>
              <a:spcAft>
                <a:spcPts val="0"/>
              </a:spcAft>
              <a:buClr>
                <a:schemeClr val="dk1"/>
              </a:buClr>
              <a:buSzPct val="100000"/>
              <a:buNone/>
            </a:pPr>
            <a:r>
              <a:rPr lang="en-IN"/>
              <a:t>{</a:t>
            </a:r>
            <a:endParaRPr/>
          </a:p>
          <a:p>
            <a:pPr indent="0" lvl="0" marL="0" rtl="0" algn="l">
              <a:lnSpc>
                <a:spcPct val="90000"/>
              </a:lnSpc>
              <a:spcBef>
                <a:spcPts val="1000"/>
              </a:spcBef>
              <a:spcAft>
                <a:spcPts val="0"/>
              </a:spcAft>
              <a:buClr>
                <a:schemeClr val="dk1"/>
              </a:buClr>
              <a:buSzPct val="100000"/>
              <a:buNone/>
            </a:pPr>
            <a:r>
              <a:rPr lang="en-IN"/>
              <a:t>cout&lt;&lt;"Enter x1 and y1:";</a:t>
            </a:r>
            <a:endParaRPr/>
          </a:p>
          <a:p>
            <a:pPr indent="0" lvl="0" marL="0" rtl="0" algn="l">
              <a:lnSpc>
                <a:spcPct val="90000"/>
              </a:lnSpc>
              <a:spcBef>
                <a:spcPts val="1000"/>
              </a:spcBef>
              <a:spcAft>
                <a:spcPts val="0"/>
              </a:spcAft>
              <a:buClr>
                <a:schemeClr val="dk1"/>
              </a:buClr>
              <a:buSzPct val="100000"/>
              <a:buNone/>
            </a:pPr>
            <a:r>
              <a:rPr lang="en-IN"/>
              <a:t>cin&gt;&gt;x1&gt;&gt;y1;</a:t>
            </a:r>
            <a:endParaRPr/>
          </a:p>
          <a:p>
            <a:pPr indent="0" lvl="0" marL="0" rtl="0" algn="l">
              <a:lnSpc>
                <a:spcPct val="90000"/>
              </a:lnSpc>
              <a:spcBef>
                <a:spcPts val="1000"/>
              </a:spcBef>
              <a:spcAft>
                <a:spcPts val="0"/>
              </a:spcAft>
              <a:buClr>
                <a:schemeClr val="dk1"/>
              </a:buClr>
              <a:buSzPct val="100000"/>
              <a:buNone/>
            </a:pPr>
            <a:r>
              <a:rPr lang="en-IN"/>
              <a:t>}</a:t>
            </a:r>
            <a:endParaRPr/>
          </a:p>
        </p:txBody>
      </p:sp>
      <p:sp>
        <p:nvSpPr>
          <p:cNvPr id="672" name="Google Shape;672;p117"/>
          <p:cNvSpPr txBox="1"/>
          <p:nvPr>
            <p:ph idx="2" type="body"/>
          </p:nvPr>
        </p:nvSpPr>
        <p:spPr>
          <a:xfrm>
            <a:off x="6172200" y="1244184"/>
            <a:ext cx="5181600" cy="4932779"/>
          </a:xfrm>
          <a:prstGeom prst="rect">
            <a:avLst/>
          </a:prstGeom>
          <a:noFill/>
          <a:ln>
            <a:noFill/>
          </a:ln>
        </p:spPr>
        <p:txBody>
          <a:bodyPr anchorCtr="0" anchor="t" bIns="45700" lIns="91425" spcFirstLastPara="1" rIns="91425" wrap="square" tIns="45700">
            <a:normAutofit fontScale="92500" lnSpcReduction="20000"/>
          </a:bodyPr>
          <a:lstStyle/>
          <a:p>
            <a:pPr indent="0" lvl="0" marL="0" rtl="0" algn="l">
              <a:lnSpc>
                <a:spcPct val="90000"/>
              </a:lnSpc>
              <a:spcBef>
                <a:spcPts val="0"/>
              </a:spcBef>
              <a:spcAft>
                <a:spcPts val="0"/>
              </a:spcAft>
              <a:buClr>
                <a:schemeClr val="dk1"/>
              </a:buClr>
              <a:buSzPct val="100000"/>
              <a:buNone/>
            </a:pPr>
            <a:r>
              <a:rPr lang="en-IN"/>
              <a:t>void display()</a:t>
            </a:r>
            <a:endParaRPr/>
          </a:p>
          <a:p>
            <a:pPr indent="0" lvl="0" marL="0" rtl="0" algn="l">
              <a:lnSpc>
                <a:spcPct val="90000"/>
              </a:lnSpc>
              <a:spcBef>
                <a:spcPts val="1000"/>
              </a:spcBef>
              <a:spcAft>
                <a:spcPts val="0"/>
              </a:spcAft>
              <a:buClr>
                <a:schemeClr val="dk1"/>
              </a:buClr>
              <a:buSzPct val="100000"/>
              <a:buNone/>
            </a:pPr>
            <a:r>
              <a:rPr lang="en-IN"/>
              <a:t>{</a:t>
            </a:r>
            <a:endParaRPr/>
          </a:p>
          <a:p>
            <a:pPr indent="0" lvl="0" marL="0" rtl="0" algn="l">
              <a:lnSpc>
                <a:spcPct val="90000"/>
              </a:lnSpc>
              <a:spcBef>
                <a:spcPts val="1000"/>
              </a:spcBef>
              <a:spcAft>
                <a:spcPts val="0"/>
              </a:spcAft>
              <a:buClr>
                <a:schemeClr val="dk1"/>
              </a:buClr>
              <a:buSzPct val="100000"/>
              <a:buNone/>
            </a:pPr>
            <a:r>
              <a:rPr lang="en-IN"/>
              <a:t>cout&lt;&lt;x1&lt;&lt;" ";</a:t>
            </a:r>
            <a:endParaRPr/>
          </a:p>
          <a:p>
            <a:pPr indent="0" lvl="0" marL="0" rtl="0" algn="l">
              <a:lnSpc>
                <a:spcPct val="90000"/>
              </a:lnSpc>
              <a:spcBef>
                <a:spcPts val="1000"/>
              </a:spcBef>
              <a:spcAft>
                <a:spcPts val="0"/>
              </a:spcAft>
              <a:buClr>
                <a:schemeClr val="dk1"/>
              </a:buClr>
              <a:buSzPct val="100000"/>
              <a:buNone/>
            </a:pPr>
            <a:r>
              <a:rPr lang="en-IN"/>
              <a:t>cout&lt;&lt;y1&lt;&lt;" "&lt;&lt;endl;</a:t>
            </a:r>
            <a:endParaRPr/>
          </a:p>
          <a:p>
            <a:pPr indent="0" lvl="0" marL="0" rtl="0" algn="l">
              <a:lnSpc>
                <a:spcPct val="90000"/>
              </a:lnSpc>
              <a:spcBef>
                <a:spcPts val="1000"/>
              </a:spcBef>
              <a:spcAft>
                <a:spcPts val="0"/>
              </a:spcAft>
              <a:buClr>
                <a:schemeClr val="dk1"/>
              </a:buClr>
              <a:buSzPct val="100000"/>
              <a:buNone/>
            </a:pPr>
            <a:r>
              <a:rPr lang="en-IN"/>
              <a:t>}</a:t>
            </a:r>
            <a:endParaRPr/>
          </a:p>
          <a:p>
            <a:pPr indent="0" lvl="0" marL="0" rtl="0" algn="l">
              <a:lnSpc>
                <a:spcPct val="90000"/>
              </a:lnSpc>
              <a:spcBef>
                <a:spcPts val="1000"/>
              </a:spcBef>
              <a:spcAft>
                <a:spcPts val="0"/>
              </a:spcAft>
              <a:buClr>
                <a:schemeClr val="dk1"/>
              </a:buClr>
              <a:buSzPct val="100000"/>
              <a:buNone/>
            </a:pPr>
            <a:r>
              <a:rPr lang="en-IN"/>
              <a:t>friend void operator-(negate &amp;s)</a:t>
            </a:r>
            <a:endParaRPr/>
          </a:p>
          <a:p>
            <a:pPr indent="0" lvl="0" marL="0" rtl="0" algn="l">
              <a:lnSpc>
                <a:spcPct val="90000"/>
              </a:lnSpc>
              <a:spcBef>
                <a:spcPts val="1000"/>
              </a:spcBef>
              <a:spcAft>
                <a:spcPts val="0"/>
              </a:spcAft>
              <a:buClr>
                <a:schemeClr val="dk1"/>
              </a:buClr>
              <a:buSzPct val="100000"/>
              <a:buNone/>
            </a:pPr>
            <a:r>
              <a:rPr lang="en-IN"/>
              <a:t>{</a:t>
            </a:r>
            <a:endParaRPr/>
          </a:p>
          <a:p>
            <a:pPr indent="0" lvl="0" marL="0" rtl="0" algn="l">
              <a:lnSpc>
                <a:spcPct val="90000"/>
              </a:lnSpc>
              <a:spcBef>
                <a:spcPts val="1000"/>
              </a:spcBef>
              <a:spcAft>
                <a:spcPts val="0"/>
              </a:spcAft>
              <a:buClr>
                <a:schemeClr val="dk1"/>
              </a:buClr>
              <a:buSzPct val="100000"/>
              <a:buNone/>
            </a:pPr>
            <a:r>
              <a:rPr lang="en-IN"/>
              <a:t>s.x1= -s.x1;</a:t>
            </a:r>
            <a:endParaRPr/>
          </a:p>
          <a:p>
            <a:pPr indent="0" lvl="0" marL="0" rtl="0" algn="l">
              <a:lnSpc>
                <a:spcPct val="90000"/>
              </a:lnSpc>
              <a:spcBef>
                <a:spcPts val="1000"/>
              </a:spcBef>
              <a:spcAft>
                <a:spcPts val="0"/>
              </a:spcAft>
              <a:buClr>
                <a:schemeClr val="dk1"/>
              </a:buClr>
              <a:buSzPct val="100000"/>
              <a:buNone/>
            </a:pPr>
            <a:r>
              <a:rPr lang="en-IN"/>
              <a:t>s.y1= -s.y1;</a:t>
            </a:r>
            <a:endParaRPr/>
          </a:p>
          <a:p>
            <a:pPr indent="0" lvl="0" marL="0" rtl="0" algn="l">
              <a:lnSpc>
                <a:spcPct val="90000"/>
              </a:lnSpc>
              <a:spcBef>
                <a:spcPts val="1000"/>
              </a:spcBef>
              <a:spcAft>
                <a:spcPts val="0"/>
              </a:spcAft>
              <a:buClr>
                <a:schemeClr val="dk1"/>
              </a:buClr>
              <a:buSzPct val="100000"/>
              <a:buNone/>
            </a:pPr>
            <a:r>
              <a:rPr lang="en-IN"/>
              <a:t>}</a:t>
            </a:r>
            <a:endParaRPr/>
          </a:p>
          <a:p>
            <a:pPr indent="0" lvl="0" marL="0" rtl="0" algn="l">
              <a:lnSpc>
                <a:spcPct val="90000"/>
              </a:lnSpc>
              <a:spcBef>
                <a:spcPts val="1000"/>
              </a:spcBef>
              <a:spcAft>
                <a:spcPts val="0"/>
              </a:spcAft>
              <a:buClr>
                <a:schemeClr val="dk1"/>
              </a:buClr>
              <a:buSzPct val="100000"/>
              <a:buNone/>
            </a:pPr>
            <a:r>
              <a:rPr lang="en-IN"/>
              <a:t>};</a:t>
            </a:r>
            <a:endParaRPr/>
          </a:p>
        </p:txBody>
      </p:sp>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6" name="Shape 676"/>
        <p:cNvGrpSpPr/>
        <p:nvPr/>
      </p:nvGrpSpPr>
      <p:grpSpPr>
        <a:xfrm>
          <a:off x="0" y="0"/>
          <a:ext cx="0" cy="0"/>
          <a:chOff x="0" y="0"/>
          <a:chExt cx="0" cy="0"/>
        </a:xfrm>
      </p:grpSpPr>
      <p:sp>
        <p:nvSpPr>
          <p:cNvPr id="677" name="Google Shape;677;p118"/>
          <p:cNvSpPr txBox="1"/>
          <p:nvPr>
            <p:ph type="title"/>
          </p:nvPr>
        </p:nvSpPr>
        <p:spPr>
          <a:xfrm>
            <a:off x="838200" y="365126"/>
            <a:ext cx="10515600" cy="639216"/>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t/>
            </a:r>
            <a:endParaRPr/>
          </a:p>
        </p:txBody>
      </p:sp>
      <p:sp>
        <p:nvSpPr>
          <p:cNvPr id="678" name="Google Shape;678;p118"/>
          <p:cNvSpPr txBox="1"/>
          <p:nvPr>
            <p:ph idx="1" type="body"/>
          </p:nvPr>
        </p:nvSpPr>
        <p:spPr>
          <a:xfrm>
            <a:off x="838200" y="1319134"/>
            <a:ext cx="5181600" cy="4857829"/>
          </a:xfrm>
          <a:prstGeom prst="rect">
            <a:avLst/>
          </a:prstGeom>
          <a:noFill/>
          <a:ln>
            <a:noFill/>
          </a:ln>
        </p:spPr>
        <p:txBody>
          <a:bodyPr anchorCtr="0" anchor="t" bIns="45700" lIns="91425" spcFirstLastPara="1" rIns="91425" wrap="square" tIns="45700">
            <a:normAutofit lnSpcReduction="10000"/>
          </a:bodyPr>
          <a:lstStyle/>
          <a:p>
            <a:pPr indent="0" lvl="0" marL="0" rtl="0" algn="l">
              <a:lnSpc>
                <a:spcPct val="90000"/>
              </a:lnSpc>
              <a:spcBef>
                <a:spcPts val="0"/>
              </a:spcBef>
              <a:spcAft>
                <a:spcPts val="0"/>
              </a:spcAft>
              <a:buClr>
                <a:schemeClr val="dk1"/>
              </a:buClr>
              <a:buSzPts val="2800"/>
              <a:buNone/>
            </a:pPr>
            <a:r>
              <a:rPr lang="en-IN"/>
              <a:t>void main()</a:t>
            </a:r>
            <a:endParaRPr/>
          </a:p>
          <a:p>
            <a:pPr indent="0" lvl="0" marL="0" rtl="0" algn="l">
              <a:lnSpc>
                <a:spcPct val="90000"/>
              </a:lnSpc>
              <a:spcBef>
                <a:spcPts val="1000"/>
              </a:spcBef>
              <a:spcAft>
                <a:spcPts val="0"/>
              </a:spcAft>
              <a:buClr>
                <a:schemeClr val="dk1"/>
              </a:buClr>
              <a:buSzPts val="2800"/>
              <a:buNone/>
            </a:pPr>
            <a:r>
              <a:rPr lang="en-IN"/>
              <a:t>{</a:t>
            </a:r>
            <a:endParaRPr/>
          </a:p>
          <a:p>
            <a:pPr indent="0" lvl="0" marL="0" rtl="0" algn="l">
              <a:lnSpc>
                <a:spcPct val="90000"/>
              </a:lnSpc>
              <a:spcBef>
                <a:spcPts val="1000"/>
              </a:spcBef>
              <a:spcAft>
                <a:spcPts val="0"/>
              </a:spcAft>
              <a:buClr>
                <a:schemeClr val="dk1"/>
              </a:buClr>
              <a:buSzPts val="2800"/>
              <a:buNone/>
            </a:pPr>
            <a:r>
              <a:rPr lang="en-IN"/>
              <a:t>clrscr();</a:t>
            </a:r>
            <a:endParaRPr/>
          </a:p>
          <a:p>
            <a:pPr indent="0" lvl="0" marL="0" rtl="0" algn="l">
              <a:lnSpc>
                <a:spcPct val="90000"/>
              </a:lnSpc>
              <a:spcBef>
                <a:spcPts val="1000"/>
              </a:spcBef>
              <a:spcAft>
                <a:spcPts val="0"/>
              </a:spcAft>
              <a:buClr>
                <a:schemeClr val="dk1"/>
              </a:buClr>
              <a:buSzPts val="2800"/>
              <a:buNone/>
            </a:pPr>
            <a:r>
              <a:rPr lang="en-IN"/>
              <a:t>negate S;</a:t>
            </a:r>
            <a:endParaRPr/>
          </a:p>
          <a:p>
            <a:pPr indent="0" lvl="0" marL="0" rtl="0" algn="l">
              <a:lnSpc>
                <a:spcPct val="90000"/>
              </a:lnSpc>
              <a:spcBef>
                <a:spcPts val="1000"/>
              </a:spcBef>
              <a:spcAft>
                <a:spcPts val="0"/>
              </a:spcAft>
              <a:buClr>
                <a:schemeClr val="dk1"/>
              </a:buClr>
              <a:buSzPts val="2800"/>
              <a:buNone/>
            </a:pPr>
            <a:r>
              <a:rPr lang="en-IN"/>
              <a:t>S.getdata();</a:t>
            </a:r>
            <a:endParaRPr/>
          </a:p>
          <a:p>
            <a:pPr indent="0" lvl="0" marL="0" rtl="0" algn="l">
              <a:lnSpc>
                <a:spcPct val="90000"/>
              </a:lnSpc>
              <a:spcBef>
                <a:spcPts val="1000"/>
              </a:spcBef>
              <a:spcAft>
                <a:spcPts val="0"/>
              </a:spcAft>
              <a:buClr>
                <a:schemeClr val="dk1"/>
              </a:buClr>
              <a:buSzPts val="2800"/>
              <a:buNone/>
            </a:pPr>
            <a:r>
              <a:rPr lang="en-IN"/>
              <a:t>S.display();</a:t>
            </a:r>
            <a:endParaRPr/>
          </a:p>
          <a:p>
            <a:pPr indent="0" lvl="0" marL="0" rtl="0" algn="l">
              <a:lnSpc>
                <a:spcPct val="90000"/>
              </a:lnSpc>
              <a:spcBef>
                <a:spcPts val="1000"/>
              </a:spcBef>
              <a:spcAft>
                <a:spcPts val="0"/>
              </a:spcAft>
              <a:buClr>
                <a:schemeClr val="dk1"/>
              </a:buClr>
              <a:buSzPts val="2800"/>
              <a:buNone/>
            </a:pPr>
            <a:r>
              <a:rPr lang="en-IN"/>
              <a:t>-S;</a:t>
            </a:r>
            <a:endParaRPr/>
          </a:p>
          <a:p>
            <a:pPr indent="0" lvl="0" marL="0" rtl="0" algn="l">
              <a:lnSpc>
                <a:spcPct val="90000"/>
              </a:lnSpc>
              <a:spcBef>
                <a:spcPts val="1000"/>
              </a:spcBef>
              <a:spcAft>
                <a:spcPts val="0"/>
              </a:spcAft>
              <a:buClr>
                <a:schemeClr val="dk1"/>
              </a:buClr>
              <a:buSzPts val="2800"/>
              <a:buNone/>
            </a:pPr>
            <a:r>
              <a:rPr lang="en-IN"/>
              <a:t>S.display();</a:t>
            </a:r>
            <a:endParaRPr/>
          </a:p>
          <a:p>
            <a:pPr indent="0" lvl="0" marL="0" rtl="0" algn="l">
              <a:lnSpc>
                <a:spcPct val="90000"/>
              </a:lnSpc>
              <a:spcBef>
                <a:spcPts val="1000"/>
              </a:spcBef>
              <a:spcAft>
                <a:spcPts val="0"/>
              </a:spcAft>
              <a:buClr>
                <a:schemeClr val="dk1"/>
              </a:buClr>
              <a:buSzPts val="2800"/>
              <a:buNone/>
            </a:pPr>
            <a:r>
              <a:rPr lang="en-IN"/>
              <a:t>getch();</a:t>
            </a:r>
            <a:endParaRPr/>
          </a:p>
          <a:p>
            <a:pPr indent="0" lvl="0" marL="0" rtl="0" algn="l">
              <a:lnSpc>
                <a:spcPct val="90000"/>
              </a:lnSpc>
              <a:spcBef>
                <a:spcPts val="1000"/>
              </a:spcBef>
              <a:spcAft>
                <a:spcPts val="0"/>
              </a:spcAft>
              <a:buClr>
                <a:schemeClr val="dk1"/>
              </a:buClr>
              <a:buSzPts val="2800"/>
              <a:buNone/>
            </a:pPr>
            <a:r>
              <a:rPr lang="en-IN"/>
              <a:t>}</a:t>
            </a:r>
            <a:endParaRPr/>
          </a:p>
        </p:txBody>
      </p:sp>
      <p:sp>
        <p:nvSpPr>
          <p:cNvPr id="679" name="Google Shape;679;p118"/>
          <p:cNvSpPr txBox="1"/>
          <p:nvPr>
            <p:ph idx="2" type="body"/>
          </p:nvPr>
        </p:nvSpPr>
        <p:spPr>
          <a:xfrm>
            <a:off x="6172200" y="1214203"/>
            <a:ext cx="5181600" cy="4962760"/>
          </a:xfrm>
          <a:prstGeom prst="rect">
            <a:avLst/>
          </a:prstGeom>
          <a:noFill/>
          <a:ln>
            <a:noFill/>
          </a:ln>
        </p:spPr>
        <p:txBody>
          <a:bodyPr anchorCtr="0" anchor="t" bIns="45700" lIns="91425" spcFirstLastPara="1" rIns="91425" wrap="square" tIns="45700">
            <a:normAutofit lnSpcReduction="10000"/>
          </a:bodyPr>
          <a:lstStyle/>
          <a:p>
            <a:pPr indent="0" lvl="0" marL="0" rtl="0" algn="l">
              <a:lnSpc>
                <a:spcPct val="90000"/>
              </a:lnSpc>
              <a:spcBef>
                <a:spcPts val="0"/>
              </a:spcBef>
              <a:spcAft>
                <a:spcPts val="0"/>
              </a:spcAft>
              <a:buClr>
                <a:schemeClr val="dk1"/>
              </a:buClr>
              <a:buSzPts val="2800"/>
              <a:buNone/>
            </a:pPr>
            <a:r>
              <a:rPr lang="en-IN"/>
              <a:t>/* Output:</a:t>
            </a:r>
            <a:endParaRPr/>
          </a:p>
          <a:p>
            <a:pPr indent="0" lvl="0" marL="0" rtl="0" algn="l">
              <a:lnSpc>
                <a:spcPct val="90000"/>
              </a:lnSpc>
              <a:spcBef>
                <a:spcPts val="1000"/>
              </a:spcBef>
              <a:spcAft>
                <a:spcPts val="0"/>
              </a:spcAft>
              <a:buClr>
                <a:schemeClr val="dk1"/>
              </a:buClr>
              <a:buSzPts val="2800"/>
              <a:buNone/>
            </a:pPr>
            <a:r>
              <a:rPr lang="en-IN"/>
              <a:t>Enter x1 and y1:20 -40</a:t>
            </a:r>
            <a:endParaRPr/>
          </a:p>
          <a:p>
            <a:pPr indent="0" lvl="0" marL="0" rtl="0" algn="l">
              <a:lnSpc>
                <a:spcPct val="90000"/>
              </a:lnSpc>
              <a:spcBef>
                <a:spcPts val="1000"/>
              </a:spcBef>
              <a:spcAft>
                <a:spcPts val="0"/>
              </a:spcAft>
              <a:buClr>
                <a:schemeClr val="dk1"/>
              </a:buClr>
              <a:buSzPts val="2800"/>
              <a:buNone/>
            </a:pPr>
            <a:r>
              <a:rPr lang="en-IN"/>
              <a:t>20 -40                                                                          </a:t>
            </a:r>
            <a:endParaRPr/>
          </a:p>
          <a:p>
            <a:pPr indent="0" lvl="0" marL="0" rtl="0" algn="l">
              <a:lnSpc>
                <a:spcPct val="90000"/>
              </a:lnSpc>
              <a:spcBef>
                <a:spcPts val="1000"/>
              </a:spcBef>
              <a:spcAft>
                <a:spcPts val="0"/>
              </a:spcAft>
              <a:buClr>
                <a:schemeClr val="dk1"/>
              </a:buClr>
              <a:buSzPts val="2800"/>
              <a:buNone/>
            </a:pPr>
            <a:r>
              <a:rPr lang="en-IN"/>
              <a:t>-20 40</a:t>
            </a:r>
            <a:endParaRPr/>
          </a:p>
          <a:p>
            <a:pPr indent="0" lvl="0" marL="0" rtl="0" algn="l">
              <a:lnSpc>
                <a:spcPct val="90000"/>
              </a:lnSpc>
              <a:spcBef>
                <a:spcPts val="1000"/>
              </a:spcBef>
              <a:spcAft>
                <a:spcPts val="0"/>
              </a:spcAft>
              <a:buClr>
                <a:schemeClr val="dk1"/>
              </a:buClr>
              <a:buSzPts val="2800"/>
              <a:buNone/>
            </a:pPr>
            <a:r>
              <a:rPr lang="en-IN"/>
              <a:t>*/</a:t>
            </a:r>
            <a:endParaRPr/>
          </a:p>
        </p:txBody>
      </p:sp>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3" name="Shape 683"/>
        <p:cNvGrpSpPr/>
        <p:nvPr/>
      </p:nvGrpSpPr>
      <p:grpSpPr>
        <a:xfrm>
          <a:off x="0" y="0"/>
          <a:ext cx="0" cy="0"/>
          <a:chOff x="0" y="0"/>
          <a:chExt cx="0" cy="0"/>
        </a:xfrm>
      </p:grpSpPr>
      <p:sp>
        <p:nvSpPr>
          <p:cNvPr id="684" name="Google Shape;684;p11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b="1" lang="en-IN"/>
              <a:t>Example : Program demonstrating Unary operator overloading using Friend function</a:t>
            </a:r>
            <a:br>
              <a:rPr lang="en-IN"/>
            </a:br>
            <a:endParaRPr/>
          </a:p>
        </p:txBody>
      </p:sp>
      <p:sp>
        <p:nvSpPr>
          <p:cNvPr id="685" name="Google Shape;685;p119"/>
          <p:cNvSpPr txBox="1"/>
          <p:nvPr>
            <p:ph idx="1" type="body"/>
          </p:nvPr>
        </p:nvSpPr>
        <p:spPr>
          <a:xfrm>
            <a:off x="838200" y="1603948"/>
            <a:ext cx="5181600" cy="4573015"/>
          </a:xfrm>
          <a:prstGeom prst="rect">
            <a:avLst/>
          </a:prstGeom>
          <a:noFill/>
          <a:ln>
            <a:noFill/>
          </a:ln>
        </p:spPr>
        <p:txBody>
          <a:bodyPr anchorCtr="0" anchor="t" bIns="45700" lIns="91425" spcFirstLastPara="1" rIns="91425" wrap="square" tIns="45700">
            <a:normAutofit fontScale="92500" lnSpcReduction="20000"/>
          </a:bodyPr>
          <a:lstStyle/>
          <a:p>
            <a:pPr indent="0" lvl="0" marL="0" rtl="0" algn="l">
              <a:lnSpc>
                <a:spcPct val="90000"/>
              </a:lnSpc>
              <a:spcBef>
                <a:spcPts val="0"/>
              </a:spcBef>
              <a:spcAft>
                <a:spcPts val="0"/>
              </a:spcAft>
              <a:buClr>
                <a:schemeClr val="dk1"/>
              </a:buClr>
              <a:buSzPct val="100000"/>
              <a:buNone/>
            </a:pPr>
            <a:r>
              <a:rPr lang="en-IN"/>
              <a:t>#include&lt;iostream.h&gt;</a:t>
            </a:r>
            <a:endParaRPr/>
          </a:p>
          <a:p>
            <a:pPr indent="0" lvl="0" marL="0" rtl="0" algn="l">
              <a:lnSpc>
                <a:spcPct val="90000"/>
              </a:lnSpc>
              <a:spcBef>
                <a:spcPts val="1000"/>
              </a:spcBef>
              <a:spcAft>
                <a:spcPts val="0"/>
              </a:spcAft>
              <a:buClr>
                <a:schemeClr val="dk1"/>
              </a:buClr>
              <a:buSzPct val="100000"/>
              <a:buNone/>
            </a:pPr>
            <a:r>
              <a:rPr lang="en-IN"/>
              <a:t>#include&lt;conio.h&gt;</a:t>
            </a:r>
            <a:endParaRPr/>
          </a:p>
          <a:p>
            <a:pPr indent="0" lvl="0" marL="0" rtl="0" algn="l">
              <a:lnSpc>
                <a:spcPct val="90000"/>
              </a:lnSpc>
              <a:spcBef>
                <a:spcPts val="1000"/>
              </a:spcBef>
              <a:spcAft>
                <a:spcPts val="0"/>
              </a:spcAft>
              <a:buClr>
                <a:schemeClr val="dk1"/>
              </a:buClr>
              <a:buSzPct val="100000"/>
              <a:buNone/>
            </a:pPr>
            <a:r>
              <a:rPr lang="en-IN"/>
              <a:t>class negate</a:t>
            </a:r>
            <a:endParaRPr/>
          </a:p>
          <a:p>
            <a:pPr indent="0" lvl="0" marL="0" rtl="0" algn="l">
              <a:lnSpc>
                <a:spcPct val="90000"/>
              </a:lnSpc>
              <a:spcBef>
                <a:spcPts val="1000"/>
              </a:spcBef>
              <a:spcAft>
                <a:spcPts val="0"/>
              </a:spcAft>
              <a:buClr>
                <a:schemeClr val="dk1"/>
              </a:buClr>
              <a:buSzPct val="100000"/>
              <a:buNone/>
            </a:pPr>
            <a:r>
              <a:rPr lang="en-IN"/>
              <a:t>{</a:t>
            </a:r>
            <a:endParaRPr/>
          </a:p>
          <a:p>
            <a:pPr indent="0" lvl="0" marL="0" rtl="0" algn="l">
              <a:lnSpc>
                <a:spcPct val="90000"/>
              </a:lnSpc>
              <a:spcBef>
                <a:spcPts val="1000"/>
              </a:spcBef>
              <a:spcAft>
                <a:spcPts val="0"/>
              </a:spcAft>
              <a:buClr>
                <a:schemeClr val="dk1"/>
              </a:buClr>
              <a:buSzPct val="100000"/>
              <a:buNone/>
            </a:pPr>
            <a:r>
              <a:rPr lang="en-IN"/>
              <a:t>int x1,y1;</a:t>
            </a:r>
            <a:endParaRPr/>
          </a:p>
          <a:p>
            <a:pPr indent="0" lvl="0" marL="0" rtl="0" algn="l">
              <a:lnSpc>
                <a:spcPct val="90000"/>
              </a:lnSpc>
              <a:spcBef>
                <a:spcPts val="1000"/>
              </a:spcBef>
              <a:spcAft>
                <a:spcPts val="0"/>
              </a:spcAft>
              <a:buClr>
                <a:schemeClr val="dk1"/>
              </a:buClr>
              <a:buSzPct val="100000"/>
              <a:buNone/>
            </a:pPr>
            <a:r>
              <a:rPr lang="en-IN"/>
              <a:t>public:</a:t>
            </a:r>
            <a:endParaRPr/>
          </a:p>
          <a:p>
            <a:pPr indent="0" lvl="0" marL="0" rtl="0" algn="l">
              <a:lnSpc>
                <a:spcPct val="90000"/>
              </a:lnSpc>
              <a:spcBef>
                <a:spcPts val="1000"/>
              </a:spcBef>
              <a:spcAft>
                <a:spcPts val="0"/>
              </a:spcAft>
              <a:buClr>
                <a:schemeClr val="dk1"/>
              </a:buClr>
              <a:buSzPct val="100000"/>
              <a:buNone/>
            </a:pPr>
            <a:r>
              <a:rPr lang="en-IN"/>
              <a:t>void getdata()</a:t>
            </a:r>
            <a:endParaRPr/>
          </a:p>
          <a:p>
            <a:pPr indent="0" lvl="0" marL="0" rtl="0" algn="l">
              <a:lnSpc>
                <a:spcPct val="90000"/>
              </a:lnSpc>
              <a:spcBef>
                <a:spcPts val="1000"/>
              </a:spcBef>
              <a:spcAft>
                <a:spcPts val="0"/>
              </a:spcAft>
              <a:buClr>
                <a:schemeClr val="dk1"/>
              </a:buClr>
              <a:buSzPct val="100000"/>
              <a:buNone/>
            </a:pPr>
            <a:r>
              <a:rPr lang="en-IN"/>
              <a:t>{</a:t>
            </a:r>
            <a:endParaRPr/>
          </a:p>
          <a:p>
            <a:pPr indent="0" lvl="0" marL="0" rtl="0" algn="l">
              <a:lnSpc>
                <a:spcPct val="90000"/>
              </a:lnSpc>
              <a:spcBef>
                <a:spcPts val="1000"/>
              </a:spcBef>
              <a:spcAft>
                <a:spcPts val="0"/>
              </a:spcAft>
              <a:buClr>
                <a:schemeClr val="dk1"/>
              </a:buClr>
              <a:buSzPct val="100000"/>
              <a:buNone/>
            </a:pPr>
            <a:r>
              <a:rPr lang="en-IN"/>
              <a:t>cout&lt;&lt;"Enter x1 and y1:";</a:t>
            </a:r>
            <a:endParaRPr/>
          </a:p>
          <a:p>
            <a:pPr indent="0" lvl="0" marL="0" rtl="0" algn="l">
              <a:lnSpc>
                <a:spcPct val="90000"/>
              </a:lnSpc>
              <a:spcBef>
                <a:spcPts val="1000"/>
              </a:spcBef>
              <a:spcAft>
                <a:spcPts val="0"/>
              </a:spcAft>
              <a:buClr>
                <a:schemeClr val="dk1"/>
              </a:buClr>
              <a:buSzPct val="100000"/>
              <a:buNone/>
            </a:pPr>
            <a:r>
              <a:rPr lang="en-IN"/>
              <a:t>cin&gt;&gt;x1&gt;&gt;y1;</a:t>
            </a:r>
            <a:endParaRPr/>
          </a:p>
          <a:p>
            <a:pPr indent="0" lvl="0" marL="0" rtl="0" algn="l">
              <a:lnSpc>
                <a:spcPct val="90000"/>
              </a:lnSpc>
              <a:spcBef>
                <a:spcPts val="1000"/>
              </a:spcBef>
              <a:spcAft>
                <a:spcPts val="0"/>
              </a:spcAft>
              <a:buClr>
                <a:schemeClr val="dk1"/>
              </a:buClr>
              <a:buSzPct val="100000"/>
              <a:buNone/>
            </a:pPr>
            <a:r>
              <a:rPr lang="en-IN"/>
              <a:t>}</a:t>
            </a:r>
            <a:endParaRPr/>
          </a:p>
        </p:txBody>
      </p:sp>
      <p:sp>
        <p:nvSpPr>
          <p:cNvPr id="686" name="Google Shape;686;p119"/>
          <p:cNvSpPr txBox="1"/>
          <p:nvPr>
            <p:ph idx="2" type="body"/>
          </p:nvPr>
        </p:nvSpPr>
        <p:spPr>
          <a:xfrm>
            <a:off x="6172200" y="1543987"/>
            <a:ext cx="5181600" cy="4632976"/>
          </a:xfrm>
          <a:prstGeom prst="rect">
            <a:avLst/>
          </a:prstGeom>
          <a:noFill/>
          <a:ln>
            <a:noFill/>
          </a:ln>
        </p:spPr>
        <p:txBody>
          <a:bodyPr anchorCtr="0" anchor="t" bIns="45700" lIns="91425" spcFirstLastPara="1" rIns="91425" wrap="square" tIns="45700">
            <a:normAutofit fontScale="92500" lnSpcReduction="20000"/>
          </a:bodyPr>
          <a:lstStyle/>
          <a:p>
            <a:pPr indent="0" lvl="0" marL="0" rtl="0" algn="l">
              <a:lnSpc>
                <a:spcPct val="90000"/>
              </a:lnSpc>
              <a:spcBef>
                <a:spcPts val="0"/>
              </a:spcBef>
              <a:spcAft>
                <a:spcPts val="0"/>
              </a:spcAft>
              <a:buClr>
                <a:schemeClr val="dk1"/>
              </a:buClr>
              <a:buSzPct val="100000"/>
              <a:buNone/>
            </a:pPr>
            <a:r>
              <a:rPr lang="en-IN"/>
              <a:t>void display()</a:t>
            </a:r>
            <a:endParaRPr/>
          </a:p>
          <a:p>
            <a:pPr indent="0" lvl="0" marL="0" rtl="0" algn="l">
              <a:lnSpc>
                <a:spcPct val="90000"/>
              </a:lnSpc>
              <a:spcBef>
                <a:spcPts val="1000"/>
              </a:spcBef>
              <a:spcAft>
                <a:spcPts val="0"/>
              </a:spcAft>
              <a:buClr>
                <a:schemeClr val="dk1"/>
              </a:buClr>
              <a:buSzPct val="100000"/>
              <a:buNone/>
            </a:pPr>
            <a:r>
              <a:rPr lang="en-IN"/>
              <a:t>{</a:t>
            </a:r>
            <a:endParaRPr/>
          </a:p>
          <a:p>
            <a:pPr indent="0" lvl="0" marL="0" rtl="0" algn="l">
              <a:lnSpc>
                <a:spcPct val="90000"/>
              </a:lnSpc>
              <a:spcBef>
                <a:spcPts val="1000"/>
              </a:spcBef>
              <a:spcAft>
                <a:spcPts val="0"/>
              </a:spcAft>
              <a:buClr>
                <a:schemeClr val="dk1"/>
              </a:buClr>
              <a:buSzPct val="100000"/>
              <a:buNone/>
            </a:pPr>
            <a:r>
              <a:rPr lang="en-IN"/>
              <a:t>cout&lt;&lt;x1&lt;&lt;" ";</a:t>
            </a:r>
            <a:endParaRPr/>
          </a:p>
          <a:p>
            <a:pPr indent="0" lvl="0" marL="0" rtl="0" algn="l">
              <a:lnSpc>
                <a:spcPct val="90000"/>
              </a:lnSpc>
              <a:spcBef>
                <a:spcPts val="1000"/>
              </a:spcBef>
              <a:spcAft>
                <a:spcPts val="0"/>
              </a:spcAft>
              <a:buClr>
                <a:schemeClr val="dk1"/>
              </a:buClr>
              <a:buSzPct val="100000"/>
              <a:buNone/>
            </a:pPr>
            <a:r>
              <a:rPr lang="en-IN"/>
              <a:t>cout&lt;&lt;y1&lt;&lt;" "&lt;&lt;endl;</a:t>
            </a:r>
            <a:endParaRPr/>
          </a:p>
          <a:p>
            <a:pPr indent="0" lvl="0" marL="0" rtl="0" algn="l">
              <a:lnSpc>
                <a:spcPct val="90000"/>
              </a:lnSpc>
              <a:spcBef>
                <a:spcPts val="1000"/>
              </a:spcBef>
              <a:spcAft>
                <a:spcPts val="0"/>
              </a:spcAft>
              <a:buClr>
                <a:schemeClr val="dk1"/>
              </a:buClr>
              <a:buSzPct val="100000"/>
              <a:buNone/>
            </a:pPr>
            <a:r>
              <a:rPr lang="en-IN"/>
              <a:t>}</a:t>
            </a:r>
            <a:endParaRPr/>
          </a:p>
          <a:p>
            <a:pPr indent="0" lvl="0" marL="0" rtl="0" algn="l">
              <a:lnSpc>
                <a:spcPct val="90000"/>
              </a:lnSpc>
              <a:spcBef>
                <a:spcPts val="1000"/>
              </a:spcBef>
              <a:spcAft>
                <a:spcPts val="0"/>
              </a:spcAft>
              <a:buClr>
                <a:schemeClr val="dk1"/>
              </a:buClr>
              <a:buSzPct val="100000"/>
              <a:buNone/>
            </a:pPr>
            <a:r>
              <a:rPr lang="en-IN"/>
              <a:t>friend void operator-(negate &amp;s)</a:t>
            </a:r>
            <a:endParaRPr/>
          </a:p>
          <a:p>
            <a:pPr indent="0" lvl="0" marL="0" rtl="0" algn="l">
              <a:lnSpc>
                <a:spcPct val="90000"/>
              </a:lnSpc>
              <a:spcBef>
                <a:spcPts val="1000"/>
              </a:spcBef>
              <a:spcAft>
                <a:spcPts val="0"/>
              </a:spcAft>
              <a:buClr>
                <a:schemeClr val="dk1"/>
              </a:buClr>
              <a:buSzPct val="100000"/>
              <a:buNone/>
            </a:pPr>
            <a:r>
              <a:rPr lang="en-IN"/>
              <a:t>{</a:t>
            </a:r>
            <a:endParaRPr/>
          </a:p>
          <a:p>
            <a:pPr indent="0" lvl="0" marL="0" rtl="0" algn="l">
              <a:lnSpc>
                <a:spcPct val="90000"/>
              </a:lnSpc>
              <a:spcBef>
                <a:spcPts val="1000"/>
              </a:spcBef>
              <a:spcAft>
                <a:spcPts val="0"/>
              </a:spcAft>
              <a:buClr>
                <a:schemeClr val="dk1"/>
              </a:buClr>
              <a:buSzPct val="100000"/>
              <a:buNone/>
            </a:pPr>
            <a:r>
              <a:rPr lang="en-IN"/>
              <a:t>s.x1= -s.x1;</a:t>
            </a:r>
            <a:endParaRPr/>
          </a:p>
          <a:p>
            <a:pPr indent="0" lvl="0" marL="0" rtl="0" algn="l">
              <a:lnSpc>
                <a:spcPct val="90000"/>
              </a:lnSpc>
              <a:spcBef>
                <a:spcPts val="1000"/>
              </a:spcBef>
              <a:spcAft>
                <a:spcPts val="0"/>
              </a:spcAft>
              <a:buClr>
                <a:schemeClr val="dk1"/>
              </a:buClr>
              <a:buSzPct val="100000"/>
              <a:buNone/>
            </a:pPr>
            <a:r>
              <a:rPr lang="en-IN"/>
              <a:t>s.y1= -s.y1;</a:t>
            </a:r>
            <a:endParaRPr/>
          </a:p>
          <a:p>
            <a:pPr indent="0" lvl="0" marL="0" rtl="0" algn="l">
              <a:lnSpc>
                <a:spcPct val="90000"/>
              </a:lnSpc>
              <a:spcBef>
                <a:spcPts val="1000"/>
              </a:spcBef>
              <a:spcAft>
                <a:spcPts val="0"/>
              </a:spcAft>
              <a:buClr>
                <a:schemeClr val="dk1"/>
              </a:buClr>
              <a:buSzPct val="100000"/>
              <a:buNone/>
            </a:pPr>
            <a:r>
              <a:rPr lang="en-IN"/>
              <a:t>}</a:t>
            </a:r>
            <a:endParaRPr/>
          </a:p>
          <a:p>
            <a:pPr indent="0" lvl="0" marL="0" rtl="0" algn="l">
              <a:lnSpc>
                <a:spcPct val="90000"/>
              </a:lnSpc>
              <a:spcBef>
                <a:spcPts val="1000"/>
              </a:spcBef>
              <a:spcAft>
                <a:spcPts val="0"/>
              </a:spcAft>
              <a:buClr>
                <a:schemeClr val="dk1"/>
              </a:buClr>
              <a:buSzPct val="100000"/>
              <a:buNone/>
            </a:pPr>
            <a:r>
              <a:rPr lang="en-IN"/>
              <a:t>};</a:t>
            </a:r>
            <a:endParaRPr/>
          </a:p>
        </p:txBody>
      </p:sp>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0" name="Shape 690"/>
        <p:cNvGrpSpPr/>
        <p:nvPr/>
      </p:nvGrpSpPr>
      <p:grpSpPr>
        <a:xfrm>
          <a:off x="0" y="0"/>
          <a:ext cx="0" cy="0"/>
          <a:chOff x="0" y="0"/>
          <a:chExt cx="0" cy="0"/>
        </a:xfrm>
      </p:grpSpPr>
      <p:sp>
        <p:nvSpPr>
          <p:cNvPr id="691" name="Google Shape;691;p1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692" name="Google Shape;692;p120"/>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fontScale="92500" lnSpcReduction="20000"/>
          </a:bodyPr>
          <a:lstStyle/>
          <a:p>
            <a:pPr indent="0" lvl="0" marL="0" rtl="0" algn="l">
              <a:lnSpc>
                <a:spcPct val="90000"/>
              </a:lnSpc>
              <a:spcBef>
                <a:spcPts val="0"/>
              </a:spcBef>
              <a:spcAft>
                <a:spcPts val="0"/>
              </a:spcAft>
              <a:buClr>
                <a:schemeClr val="dk1"/>
              </a:buClr>
              <a:buSzPct val="100000"/>
              <a:buNone/>
            </a:pPr>
            <a:r>
              <a:rPr lang="en-IN"/>
              <a:t>void main()</a:t>
            </a:r>
            <a:endParaRPr/>
          </a:p>
          <a:p>
            <a:pPr indent="0" lvl="0" marL="0" rtl="0" algn="l">
              <a:lnSpc>
                <a:spcPct val="90000"/>
              </a:lnSpc>
              <a:spcBef>
                <a:spcPts val="1000"/>
              </a:spcBef>
              <a:spcAft>
                <a:spcPts val="0"/>
              </a:spcAft>
              <a:buClr>
                <a:schemeClr val="dk1"/>
              </a:buClr>
              <a:buSzPct val="100000"/>
              <a:buNone/>
            </a:pPr>
            <a:r>
              <a:rPr lang="en-IN"/>
              <a:t>{</a:t>
            </a:r>
            <a:endParaRPr/>
          </a:p>
          <a:p>
            <a:pPr indent="0" lvl="0" marL="0" rtl="0" algn="l">
              <a:lnSpc>
                <a:spcPct val="90000"/>
              </a:lnSpc>
              <a:spcBef>
                <a:spcPts val="1000"/>
              </a:spcBef>
              <a:spcAft>
                <a:spcPts val="0"/>
              </a:spcAft>
              <a:buClr>
                <a:schemeClr val="dk1"/>
              </a:buClr>
              <a:buSzPct val="100000"/>
              <a:buNone/>
            </a:pPr>
            <a:r>
              <a:rPr lang="en-IN"/>
              <a:t>clrscr();</a:t>
            </a:r>
            <a:endParaRPr/>
          </a:p>
          <a:p>
            <a:pPr indent="0" lvl="0" marL="0" rtl="0" algn="l">
              <a:lnSpc>
                <a:spcPct val="90000"/>
              </a:lnSpc>
              <a:spcBef>
                <a:spcPts val="1000"/>
              </a:spcBef>
              <a:spcAft>
                <a:spcPts val="0"/>
              </a:spcAft>
              <a:buClr>
                <a:schemeClr val="dk1"/>
              </a:buClr>
              <a:buSzPct val="100000"/>
              <a:buNone/>
            </a:pPr>
            <a:r>
              <a:rPr lang="en-IN"/>
              <a:t>negate S;</a:t>
            </a:r>
            <a:endParaRPr/>
          </a:p>
          <a:p>
            <a:pPr indent="0" lvl="0" marL="0" rtl="0" algn="l">
              <a:lnSpc>
                <a:spcPct val="90000"/>
              </a:lnSpc>
              <a:spcBef>
                <a:spcPts val="1000"/>
              </a:spcBef>
              <a:spcAft>
                <a:spcPts val="0"/>
              </a:spcAft>
              <a:buClr>
                <a:schemeClr val="dk1"/>
              </a:buClr>
              <a:buSzPct val="100000"/>
              <a:buNone/>
            </a:pPr>
            <a:r>
              <a:rPr lang="en-IN"/>
              <a:t>S.getdata();</a:t>
            </a:r>
            <a:endParaRPr/>
          </a:p>
          <a:p>
            <a:pPr indent="0" lvl="0" marL="0" rtl="0" algn="l">
              <a:lnSpc>
                <a:spcPct val="90000"/>
              </a:lnSpc>
              <a:spcBef>
                <a:spcPts val="1000"/>
              </a:spcBef>
              <a:spcAft>
                <a:spcPts val="0"/>
              </a:spcAft>
              <a:buClr>
                <a:schemeClr val="dk1"/>
              </a:buClr>
              <a:buSzPct val="100000"/>
              <a:buNone/>
            </a:pPr>
            <a:r>
              <a:rPr lang="en-IN"/>
              <a:t>S.display();</a:t>
            </a:r>
            <a:endParaRPr/>
          </a:p>
          <a:p>
            <a:pPr indent="0" lvl="0" marL="0" rtl="0" algn="l">
              <a:lnSpc>
                <a:spcPct val="90000"/>
              </a:lnSpc>
              <a:spcBef>
                <a:spcPts val="1000"/>
              </a:spcBef>
              <a:spcAft>
                <a:spcPts val="0"/>
              </a:spcAft>
              <a:buClr>
                <a:schemeClr val="dk1"/>
              </a:buClr>
              <a:buSzPct val="100000"/>
              <a:buNone/>
            </a:pPr>
            <a:r>
              <a:rPr lang="en-IN"/>
              <a:t>-S;</a:t>
            </a:r>
            <a:endParaRPr/>
          </a:p>
          <a:p>
            <a:pPr indent="0" lvl="0" marL="0" rtl="0" algn="l">
              <a:lnSpc>
                <a:spcPct val="90000"/>
              </a:lnSpc>
              <a:spcBef>
                <a:spcPts val="1000"/>
              </a:spcBef>
              <a:spcAft>
                <a:spcPts val="0"/>
              </a:spcAft>
              <a:buClr>
                <a:schemeClr val="dk1"/>
              </a:buClr>
              <a:buSzPct val="100000"/>
              <a:buNone/>
            </a:pPr>
            <a:r>
              <a:rPr lang="en-IN"/>
              <a:t>S.display();</a:t>
            </a:r>
            <a:endParaRPr/>
          </a:p>
          <a:p>
            <a:pPr indent="0" lvl="0" marL="0" rtl="0" algn="l">
              <a:lnSpc>
                <a:spcPct val="90000"/>
              </a:lnSpc>
              <a:spcBef>
                <a:spcPts val="1000"/>
              </a:spcBef>
              <a:spcAft>
                <a:spcPts val="0"/>
              </a:spcAft>
              <a:buClr>
                <a:schemeClr val="dk1"/>
              </a:buClr>
              <a:buSzPct val="100000"/>
              <a:buNone/>
            </a:pPr>
            <a:r>
              <a:rPr lang="en-IN"/>
              <a:t>getch();</a:t>
            </a:r>
            <a:endParaRPr/>
          </a:p>
          <a:p>
            <a:pPr indent="0" lvl="0" marL="0" rtl="0" algn="l">
              <a:lnSpc>
                <a:spcPct val="90000"/>
              </a:lnSpc>
              <a:spcBef>
                <a:spcPts val="1000"/>
              </a:spcBef>
              <a:spcAft>
                <a:spcPts val="0"/>
              </a:spcAft>
              <a:buClr>
                <a:schemeClr val="dk1"/>
              </a:buClr>
              <a:buSzPct val="100000"/>
              <a:buNone/>
            </a:pPr>
            <a:r>
              <a:rPr lang="en-IN"/>
              <a:t>}</a:t>
            </a:r>
            <a:endParaRPr/>
          </a:p>
        </p:txBody>
      </p:sp>
      <p:sp>
        <p:nvSpPr>
          <p:cNvPr id="693" name="Google Shape;693;p120"/>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fontScale="92500" lnSpcReduction="20000"/>
          </a:bodyPr>
          <a:lstStyle/>
          <a:p>
            <a:pPr indent="0" lvl="0" marL="0" rtl="0" algn="l">
              <a:lnSpc>
                <a:spcPct val="90000"/>
              </a:lnSpc>
              <a:spcBef>
                <a:spcPts val="0"/>
              </a:spcBef>
              <a:spcAft>
                <a:spcPts val="0"/>
              </a:spcAft>
              <a:buClr>
                <a:schemeClr val="dk1"/>
              </a:buClr>
              <a:buSzPct val="100000"/>
              <a:buNone/>
            </a:pPr>
            <a:r>
              <a:rPr lang="en-IN"/>
              <a:t>/* Output:</a:t>
            </a:r>
            <a:endParaRPr/>
          </a:p>
          <a:p>
            <a:pPr indent="0" lvl="0" marL="0" rtl="0" algn="l">
              <a:lnSpc>
                <a:spcPct val="90000"/>
              </a:lnSpc>
              <a:spcBef>
                <a:spcPts val="1000"/>
              </a:spcBef>
              <a:spcAft>
                <a:spcPts val="0"/>
              </a:spcAft>
              <a:buClr>
                <a:schemeClr val="dk1"/>
              </a:buClr>
              <a:buSzPct val="100000"/>
              <a:buNone/>
            </a:pPr>
            <a:r>
              <a:rPr lang="en-IN"/>
              <a:t>Enter x1 and y1:20 -40</a:t>
            </a:r>
            <a:endParaRPr/>
          </a:p>
          <a:p>
            <a:pPr indent="0" lvl="0" marL="0" rtl="0" algn="l">
              <a:lnSpc>
                <a:spcPct val="90000"/>
              </a:lnSpc>
              <a:spcBef>
                <a:spcPts val="1000"/>
              </a:spcBef>
              <a:spcAft>
                <a:spcPts val="0"/>
              </a:spcAft>
              <a:buClr>
                <a:schemeClr val="dk1"/>
              </a:buClr>
              <a:buSzPct val="100000"/>
              <a:buNone/>
            </a:pPr>
            <a:r>
              <a:rPr lang="en-IN"/>
              <a:t>20 -40                                                                          </a:t>
            </a:r>
            <a:endParaRPr/>
          </a:p>
          <a:p>
            <a:pPr indent="0" lvl="0" marL="0" rtl="0" algn="l">
              <a:lnSpc>
                <a:spcPct val="90000"/>
              </a:lnSpc>
              <a:spcBef>
                <a:spcPts val="1000"/>
              </a:spcBef>
              <a:spcAft>
                <a:spcPts val="0"/>
              </a:spcAft>
              <a:buClr>
                <a:schemeClr val="dk1"/>
              </a:buClr>
              <a:buSzPct val="100000"/>
              <a:buNone/>
            </a:pPr>
            <a:r>
              <a:rPr lang="en-IN"/>
              <a:t>-20 40</a:t>
            </a:r>
            <a:endParaRPr/>
          </a:p>
          <a:p>
            <a:pPr indent="0" lvl="0" marL="0" rtl="0" algn="l">
              <a:lnSpc>
                <a:spcPct val="90000"/>
              </a:lnSpc>
              <a:spcBef>
                <a:spcPts val="1000"/>
              </a:spcBef>
              <a:spcAft>
                <a:spcPts val="0"/>
              </a:spcAft>
              <a:buClr>
                <a:schemeClr val="dk1"/>
              </a:buClr>
              <a:buSzPct val="100000"/>
              <a:buNone/>
            </a:pPr>
            <a:r>
              <a:rPr lang="en-IN"/>
              <a:t>*/</a:t>
            </a:r>
            <a:endParaRPr/>
          </a:p>
        </p:txBody>
      </p:sp>
    </p:spTree>
  </p:cSld>
  <p:clrMapOvr>
    <a:masterClrMapping/>
  </p:clrMapOvr>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7" name="Shape 697"/>
        <p:cNvGrpSpPr/>
        <p:nvPr/>
      </p:nvGrpSpPr>
      <p:grpSpPr>
        <a:xfrm>
          <a:off x="0" y="0"/>
          <a:ext cx="0" cy="0"/>
          <a:chOff x="0" y="0"/>
          <a:chExt cx="0" cy="0"/>
        </a:xfrm>
      </p:grpSpPr>
      <p:sp>
        <p:nvSpPr>
          <p:cNvPr id="698" name="Google Shape;698;p121"/>
          <p:cNvSpPr txBox="1"/>
          <p:nvPr>
            <p:ph type="title"/>
          </p:nvPr>
        </p:nvSpPr>
        <p:spPr>
          <a:xfrm>
            <a:off x="838200" y="365125"/>
            <a:ext cx="10515600" cy="549275"/>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t/>
            </a:r>
            <a:endParaRPr/>
          </a:p>
        </p:txBody>
      </p:sp>
      <p:sp>
        <p:nvSpPr>
          <p:cNvPr id="699" name="Google Shape;699;p121"/>
          <p:cNvSpPr txBox="1"/>
          <p:nvPr>
            <p:ph idx="1" type="body"/>
          </p:nvPr>
        </p:nvSpPr>
        <p:spPr>
          <a:xfrm>
            <a:off x="838200" y="1214203"/>
            <a:ext cx="5181600" cy="4962760"/>
          </a:xfrm>
          <a:prstGeom prst="rect">
            <a:avLst/>
          </a:prstGeom>
          <a:noFill/>
          <a:ln>
            <a:noFill/>
          </a:ln>
        </p:spPr>
        <p:txBody>
          <a:bodyPr anchorCtr="0" anchor="t" bIns="45700" lIns="91425" spcFirstLastPara="1" rIns="91425" wrap="square" tIns="45700">
            <a:normAutofit fontScale="85000" lnSpcReduction="20000"/>
          </a:bodyPr>
          <a:lstStyle/>
          <a:p>
            <a:pPr indent="0" lvl="0" marL="0" rtl="0" algn="l">
              <a:lnSpc>
                <a:spcPct val="90000"/>
              </a:lnSpc>
              <a:spcBef>
                <a:spcPts val="0"/>
              </a:spcBef>
              <a:spcAft>
                <a:spcPts val="0"/>
              </a:spcAft>
              <a:buClr>
                <a:schemeClr val="dk1"/>
              </a:buClr>
              <a:buSzPct val="100000"/>
              <a:buNone/>
            </a:pPr>
            <a:r>
              <a:rPr lang="en-IN"/>
              <a:t>#include&lt;iostream.h&gt;</a:t>
            </a:r>
            <a:endParaRPr/>
          </a:p>
          <a:p>
            <a:pPr indent="0" lvl="0" marL="0" rtl="0" algn="l">
              <a:lnSpc>
                <a:spcPct val="90000"/>
              </a:lnSpc>
              <a:spcBef>
                <a:spcPts val="1000"/>
              </a:spcBef>
              <a:spcAft>
                <a:spcPts val="0"/>
              </a:spcAft>
              <a:buClr>
                <a:schemeClr val="dk1"/>
              </a:buClr>
              <a:buSzPct val="100000"/>
              <a:buNone/>
            </a:pPr>
            <a:r>
              <a:rPr lang="en-IN"/>
              <a:t>#include&lt;conio.h&gt;</a:t>
            </a:r>
            <a:endParaRPr/>
          </a:p>
          <a:p>
            <a:pPr indent="0" lvl="0" marL="0" rtl="0" algn="l">
              <a:lnSpc>
                <a:spcPct val="90000"/>
              </a:lnSpc>
              <a:spcBef>
                <a:spcPts val="1000"/>
              </a:spcBef>
              <a:spcAft>
                <a:spcPts val="0"/>
              </a:spcAft>
              <a:buClr>
                <a:schemeClr val="dk1"/>
              </a:buClr>
              <a:buSzPct val="100000"/>
              <a:buNone/>
            </a:pPr>
            <a:r>
              <a:rPr lang="en-IN"/>
              <a:t>class distance</a:t>
            </a:r>
            <a:endParaRPr/>
          </a:p>
          <a:p>
            <a:pPr indent="0" lvl="0" marL="0" rtl="0" algn="l">
              <a:lnSpc>
                <a:spcPct val="90000"/>
              </a:lnSpc>
              <a:spcBef>
                <a:spcPts val="1000"/>
              </a:spcBef>
              <a:spcAft>
                <a:spcPts val="0"/>
              </a:spcAft>
              <a:buClr>
                <a:schemeClr val="dk1"/>
              </a:buClr>
              <a:buSzPct val="100000"/>
              <a:buNone/>
            </a:pPr>
            <a:r>
              <a:rPr lang="en-IN"/>
              <a:t>{</a:t>
            </a:r>
            <a:endParaRPr/>
          </a:p>
          <a:p>
            <a:pPr indent="0" lvl="0" marL="0" rtl="0" algn="l">
              <a:lnSpc>
                <a:spcPct val="90000"/>
              </a:lnSpc>
              <a:spcBef>
                <a:spcPts val="1000"/>
              </a:spcBef>
              <a:spcAft>
                <a:spcPts val="0"/>
              </a:spcAft>
              <a:buClr>
                <a:schemeClr val="dk1"/>
              </a:buClr>
              <a:buSzPct val="100000"/>
              <a:buNone/>
            </a:pPr>
            <a:r>
              <a:rPr lang="en-IN"/>
              <a:t>float di,df;</a:t>
            </a:r>
            <a:endParaRPr/>
          </a:p>
          <a:p>
            <a:pPr indent="0" lvl="0" marL="0" rtl="0" algn="l">
              <a:lnSpc>
                <a:spcPct val="90000"/>
              </a:lnSpc>
              <a:spcBef>
                <a:spcPts val="1000"/>
              </a:spcBef>
              <a:spcAft>
                <a:spcPts val="0"/>
              </a:spcAft>
              <a:buClr>
                <a:schemeClr val="dk1"/>
              </a:buClr>
              <a:buSzPct val="100000"/>
              <a:buNone/>
            </a:pPr>
            <a:r>
              <a:rPr lang="en-IN"/>
              <a:t>public:</a:t>
            </a:r>
            <a:endParaRPr/>
          </a:p>
          <a:p>
            <a:pPr indent="0" lvl="0" marL="0" rtl="0" algn="l">
              <a:lnSpc>
                <a:spcPct val="90000"/>
              </a:lnSpc>
              <a:spcBef>
                <a:spcPts val="1000"/>
              </a:spcBef>
              <a:spcAft>
                <a:spcPts val="0"/>
              </a:spcAft>
              <a:buClr>
                <a:schemeClr val="dk1"/>
              </a:buClr>
              <a:buSzPct val="100000"/>
              <a:buNone/>
            </a:pPr>
            <a:r>
              <a:rPr lang="en-IN"/>
              <a:t>distance()</a:t>
            </a:r>
            <a:endParaRPr/>
          </a:p>
          <a:p>
            <a:pPr indent="0" lvl="0" marL="0" rtl="0" algn="l">
              <a:lnSpc>
                <a:spcPct val="90000"/>
              </a:lnSpc>
              <a:spcBef>
                <a:spcPts val="1000"/>
              </a:spcBef>
              <a:spcAft>
                <a:spcPts val="0"/>
              </a:spcAft>
              <a:buClr>
                <a:schemeClr val="dk1"/>
              </a:buClr>
              <a:buSzPct val="100000"/>
              <a:buNone/>
            </a:pPr>
            <a:r>
              <a:rPr lang="en-IN"/>
              <a:t>{</a:t>
            </a:r>
            <a:endParaRPr/>
          </a:p>
          <a:p>
            <a:pPr indent="0" lvl="0" marL="0" rtl="0" algn="l">
              <a:lnSpc>
                <a:spcPct val="90000"/>
              </a:lnSpc>
              <a:spcBef>
                <a:spcPts val="1000"/>
              </a:spcBef>
              <a:spcAft>
                <a:spcPts val="0"/>
              </a:spcAft>
              <a:buClr>
                <a:schemeClr val="dk1"/>
              </a:buClr>
              <a:buSzPct val="100000"/>
              <a:buNone/>
            </a:pPr>
            <a:r>
              <a:rPr lang="en-IN"/>
              <a:t>di=0,df=0;</a:t>
            </a:r>
            <a:endParaRPr/>
          </a:p>
          <a:p>
            <a:pPr indent="0" lvl="0" marL="0" rtl="0" algn="l">
              <a:lnSpc>
                <a:spcPct val="90000"/>
              </a:lnSpc>
              <a:spcBef>
                <a:spcPts val="1000"/>
              </a:spcBef>
              <a:spcAft>
                <a:spcPts val="0"/>
              </a:spcAft>
              <a:buClr>
                <a:schemeClr val="dk1"/>
              </a:buClr>
              <a:buSzPct val="100000"/>
              <a:buNone/>
            </a:pPr>
            <a:r>
              <a:rPr lang="en-IN"/>
              <a:t>}</a:t>
            </a:r>
            <a:endParaRPr/>
          </a:p>
        </p:txBody>
      </p:sp>
      <p:sp>
        <p:nvSpPr>
          <p:cNvPr id="700" name="Google Shape;700;p121"/>
          <p:cNvSpPr txBox="1"/>
          <p:nvPr>
            <p:ph idx="2" type="body"/>
          </p:nvPr>
        </p:nvSpPr>
        <p:spPr>
          <a:xfrm>
            <a:off x="6172200" y="1154243"/>
            <a:ext cx="5181600" cy="5022720"/>
          </a:xfrm>
          <a:prstGeom prst="rect">
            <a:avLst/>
          </a:prstGeom>
          <a:noFill/>
          <a:ln>
            <a:noFill/>
          </a:ln>
        </p:spPr>
        <p:txBody>
          <a:bodyPr anchorCtr="0" anchor="t" bIns="45700" lIns="91425" spcFirstLastPara="1" rIns="91425" wrap="square" tIns="45700">
            <a:normAutofit fontScale="85000" lnSpcReduction="20000"/>
          </a:bodyPr>
          <a:lstStyle/>
          <a:p>
            <a:pPr indent="0" lvl="0" marL="0" rtl="0" algn="l">
              <a:lnSpc>
                <a:spcPct val="90000"/>
              </a:lnSpc>
              <a:spcBef>
                <a:spcPts val="0"/>
              </a:spcBef>
              <a:spcAft>
                <a:spcPts val="0"/>
              </a:spcAft>
              <a:buClr>
                <a:schemeClr val="dk1"/>
              </a:buClr>
              <a:buSzPct val="100000"/>
              <a:buNone/>
            </a:pPr>
            <a:r>
              <a:rPr lang="en-IN"/>
              <a:t>void getdata()</a:t>
            </a:r>
            <a:endParaRPr/>
          </a:p>
          <a:p>
            <a:pPr indent="0" lvl="0" marL="0" rtl="0" algn="l">
              <a:lnSpc>
                <a:spcPct val="90000"/>
              </a:lnSpc>
              <a:spcBef>
                <a:spcPts val="1000"/>
              </a:spcBef>
              <a:spcAft>
                <a:spcPts val="0"/>
              </a:spcAft>
              <a:buClr>
                <a:schemeClr val="dk1"/>
              </a:buClr>
              <a:buSzPct val="100000"/>
              <a:buNone/>
            </a:pPr>
            <a:r>
              <a:rPr lang="en-IN"/>
              <a:t>{</a:t>
            </a:r>
            <a:endParaRPr/>
          </a:p>
          <a:p>
            <a:pPr indent="0" lvl="0" marL="0" rtl="0" algn="l">
              <a:lnSpc>
                <a:spcPct val="90000"/>
              </a:lnSpc>
              <a:spcBef>
                <a:spcPts val="1000"/>
              </a:spcBef>
              <a:spcAft>
                <a:spcPts val="0"/>
              </a:spcAft>
              <a:buClr>
                <a:schemeClr val="dk1"/>
              </a:buClr>
              <a:buSzPct val="100000"/>
              <a:buNone/>
            </a:pPr>
            <a:r>
              <a:rPr lang="en-IN"/>
              <a:t>cout&lt;&lt;"\n\n enter distance in inches and feet:";</a:t>
            </a:r>
            <a:endParaRPr/>
          </a:p>
          <a:p>
            <a:pPr indent="0" lvl="0" marL="0" rtl="0" algn="l">
              <a:lnSpc>
                <a:spcPct val="90000"/>
              </a:lnSpc>
              <a:spcBef>
                <a:spcPts val="1000"/>
              </a:spcBef>
              <a:spcAft>
                <a:spcPts val="0"/>
              </a:spcAft>
              <a:buClr>
                <a:schemeClr val="dk1"/>
              </a:buClr>
              <a:buSzPct val="100000"/>
              <a:buNone/>
            </a:pPr>
            <a:r>
              <a:rPr lang="en-IN"/>
              <a:t>cout&lt;&lt;"\n distance in inches:";</a:t>
            </a:r>
            <a:endParaRPr/>
          </a:p>
          <a:p>
            <a:pPr indent="0" lvl="0" marL="0" rtl="0" algn="l">
              <a:lnSpc>
                <a:spcPct val="90000"/>
              </a:lnSpc>
              <a:spcBef>
                <a:spcPts val="1000"/>
              </a:spcBef>
              <a:spcAft>
                <a:spcPts val="0"/>
              </a:spcAft>
              <a:buClr>
                <a:schemeClr val="dk1"/>
              </a:buClr>
              <a:buSzPct val="100000"/>
              <a:buNone/>
            </a:pPr>
            <a:r>
              <a:rPr lang="en-IN"/>
              <a:t>cin&gt;&gt;di;</a:t>
            </a:r>
            <a:endParaRPr/>
          </a:p>
          <a:p>
            <a:pPr indent="0" lvl="0" marL="0" rtl="0" algn="l">
              <a:lnSpc>
                <a:spcPct val="90000"/>
              </a:lnSpc>
              <a:spcBef>
                <a:spcPts val="1000"/>
              </a:spcBef>
              <a:spcAft>
                <a:spcPts val="0"/>
              </a:spcAft>
              <a:buClr>
                <a:schemeClr val="dk1"/>
              </a:buClr>
              <a:buSzPct val="100000"/>
              <a:buNone/>
            </a:pPr>
            <a:r>
              <a:rPr lang="en-IN"/>
              <a:t>cout&lt;&lt;"distance in feet:";</a:t>
            </a:r>
            <a:endParaRPr/>
          </a:p>
          <a:p>
            <a:pPr indent="0" lvl="0" marL="0" rtl="0" algn="l">
              <a:lnSpc>
                <a:spcPct val="90000"/>
              </a:lnSpc>
              <a:spcBef>
                <a:spcPts val="1000"/>
              </a:spcBef>
              <a:spcAft>
                <a:spcPts val="0"/>
              </a:spcAft>
              <a:buClr>
                <a:schemeClr val="dk1"/>
              </a:buClr>
              <a:buSzPct val="100000"/>
              <a:buNone/>
            </a:pPr>
            <a:r>
              <a:rPr lang="en-IN"/>
              <a:t>cin&gt;&gt;df;</a:t>
            </a:r>
            <a:endParaRPr/>
          </a:p>
          <a:p>
            <a:pPr indent="0" lvl="0" marL="0" rtl="0" algn="l">
              <a:lnSpc>
                <a:spcPct val="90000"/>
              </a:lnSpc>
              <a:spcBef>
                <a:spcPts val="1000"/>
              </a:spcBef>
              <a:spcAft>
                <a:spcPts val="0"/>
              </a:spcAft>
              <a:buClr>
                <a:schemeClr val="dk1"/>
              </a:buClr>
              <a:buSzPct val="100000"/>
              <a:buNone/>
            </a:pPr>
            <a:r>
              <a:rPr lang="en-IN"/>
              <a:t>}</a:t>
            </a:r>
            <a:endParaRPr/>
          </a:p>
          <a:p>
            <a:pPr indent="0" lvl="0" marL="0" rtl="0" algn="l">
              <a:lnSpc>
                <a:spcPct val="90000"/>
              </a:lnSpc>
              <a:spcBef>
                <a:spcPts val="1000"/>
              </a:spcBef>
              <a:spcAft>
                <a:spcPts val="0"/>
              </a:spcAft>
              <a:buClr>
                <a:schemeClr val="dk1"/>
              </a:buClr>
              <a:buSzPct val="100000"/>
              <a:buNone/>
            </a:pPr>
            <a:r>
              <a:rPr lang="en-IN"/>
              <a:t>friend void operator--(distance &amp;d)</a:t>
            </a:r>
            <a:endParaRPr/>
          </a:p>
          <a:p>
            <a:pPr indent="0" lvl="0" marL="0" rtl="0" algn="l">
              <a:lnSpc>
                <a:spcPct val="90000"/>
              </a:lnSpc>
              <a:spcBef>
                <a:spcPts val="1000"/>
              </a:spcBef>
              <a:spcAft>
                <a:spcPts val="0"/>
              </a:spcAft>
              <a:buClr>
                <a:schemeClr val="dk1"/>
              </a:buClr>
              <a:buSzPct val="100000"/>
              <a:buNone/>
            </a:pPr>
            <a:r>
              <a:rPr lang="en-IN"/>
              <a:t>{</a:t>
            </a:r>
            <a:endParaRPr/>
          </a:p>
          <a:p>
            <a:pPr indent="0" lvl="0" marL="0" rtl="0" algn="l">
              <a:lnSpc>
                <a:spcPct val="90000"/>
              </a:lnSpc>
              <a:spcBef>
                <a:spcPts val="1000"/>
              </a:spcBef>
              <a:spcAft>
                <a:spcPts val="0"/>
              </a:spcAft>
              <a:buClr>
                <a:schemeClr val="dk1"/>
              </a:buClr>
              <a:buSzPct val="100000"/>
              <a:buNone/>
            </a:pPr>
            <a:r>
              <a:rPr lang="en-IN"/>
              <a:t>d.di--;</a:t>
            </a:r>
            <a:endParaRPr/>
          </a:p>
          <a:p>
            <a:pPr indent="0" lvl="0" marL="0" rtl="0" algn="l">
              <a:lnSpc>
                <a:spcPct val="90000"/>
              </a:lnSpc>
              <a:spcBef>
                <a:spcPts val="1000"/>
              </a:spcBef>
              <a:spcAft>
                <a:spcPts val="0"/>
              </a:spcAft>
              <a:buClr>
                <a:schemeClr val="dk1"/>
              </a:buClr>
              <a:buSzPct val="100000"/>
              <a:buNone/>
            </a:pPr>
            <a:r>
              <a:rPr lang="en-IN"/>
              <a:t>}</a:t>
            </a:r>
            <a:endParaRPr/>
          </a:p>
        </p:txBody>
      </p:sp>
    </p:spTree>
  </p:cSld>
  <p:clrMapOvr>
    <a:masterClrMapping/>
  </p:clrMapOvr>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4" name="Shape 704"/>
        <p:cNvGrpSpPr/>
        <p:nvPr/>
      </p:nvGrpSpPr>
      <p:grpSpPr>
        <a:xfrm>
          <a:off x="0" y="0"/>
          <a:ext cx="0" cy="0"/>
          <a:chOff x="0" y="0"/>
          <a:chExt cx="0" cy="0"/>
        </a:xfrm>
      </p:grpSpPr>
      <p:sp>
        <p:nvSpPr>
          <p:cNvPr id="705" name="Google Shape;705;p122"/>
          <p:cNvSpPr txBox="1"/>
          <p:nvPr>
            <p:ph type="title"/>
          </p:nvPr>
        </p:nvSpPr>
        <p:spPr>
          <a:xfrm>
            <a:off x="838200" y="365126"/>
            <a:ext cx="10515600" cy="639216"/>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t/>
            </a:r>
            <a:endParaRPr/>
          </a:p>
        </p:txBody>
      </p:sp>
      <p:sp>
        <p:nvSpPr>
          <p:cNvPr id="706" name="Google Shape;706;p122"/>
          <p:cNvSpPr txBox="1"/>
          <p:nvPr>
            <p:ph idx="1" type="body"/>
          </p:nvPr>
        </p:nvSpPr>
        <p:spPr>
          <a:xfrm>
            <a:off x="838200" y="1184223"/>
            <a:ext cx="5181600" cy="4992740"/>
          </a:xfrm>
          <a:prstGeom prst="rect">
            <a:avLst/>
          </a:prstGeom>
          <a:noFill/>
          <a:ln>
            <a:noFill/>
          </a:ln>
        </p:spPr>
        <p:txBody>
          <a:bodyPr anchorCtr="0" anchor="t" bIns="45700" lIns="91425" spcFirstLastPara="1" rIns="91425" wrap="square" tIns="45700">
            <a:normAutofit fontScale="55000" lnSpcReduction="20000"/>
          </a:bodyPr>
          <a:lstStyle/>
          <a:p>
            <a:pPr indent="0" lvl="0" marL="0" rtl="0" algn="l">
              <a:lnSpc>
                <a:spcPct val="90000"/>
              </a:lnSpc>
              <a:spcBef>
                <a:spcPts val="0"/>
              </a:spcBef>
              <a:spcAft>
                <a:spcPts val="0"/>
              </a:spcAft>
              <a:buClr>
                <a:schemeClr val="dk1"/>
              </a:buClr>
              <a:buSzPct val="100000"/>
              <a:buNone/>
            </a:pPr>
            <a:r>
              <a:rPr lang="en-IN"/>
              <a:t>void display()</a:t>
            </a:r>
            <a:endParaRPr/>
          </a:p>
          <a:p>
            <a:pPr indent="0" lvl="0" marL="0" rtl="0" algn="l">
              <a:lnSpc>
                <a:spcPct val="90000"/>
              </a:lnSpc>
              <a:spcBef>
                <a:spcPts val="1000"/>
              </a:spcBef>
              <a:spcAft>
                <a:spcPts val="0"/>
              </a:spcAft>
              <a:buClr>
                <a:schemeClr val="dk1"/>
              </a:buClr>
              <a:buSzPct val="100000"/>
              <a:buNone/>
            </a:pPr>
            <a:r>
              <a:rPr lang="en-IN"/>
              <a:t>{</a:t>
            </a:r>
            <a:endParaRPr/>
          </a:p>
          <a:p>
            <a:pPr indent="0" lvl="0" marL="0" rtl="0" algn="l">
              <a:lnSpc>
                <a:spcPct val="90000"/>
              </a:lnSpc>
              <a:spcBef>
                <a:spcPts val="1000"/>
              </a:spcBef>
              <a:spcAft>
                <a:spcPts val="0"/>
              </a:spcAft>
              <a:buClr>
                <a:schemeClr val="dk1"/>
              </a:buClr>
              <a:buSzPct val="100000"/>
              <a:buNone/>
            </a:pPr>
            <a:r>
              <a:rPr lang="en-IN"/>
              <a:t>cout&lt;&lt;"\nDistance in inches:"&lt;&lt;di;</a:t>
            </a:r>
            <a:endParaRPr/>
          </a:p>
          <a:p>
            <a:pPr indent="0" lvl="0" marL="0" rtl="0" algn="l">
              <a:lnSpc>
                <a:spcPct val="90000"/>
              </a:lnSpc>
              <a:spcBef>
                <a:spcPts val="1000"/>
              </a:spcBef>
              <a:spcAft>
                <a:spcPts val="0"/>
              </a:spcAft>
              <a:buClr>
                <a:schemeClr val="dk1"/>
              </a:buClr>
              <a:buSzPct val="100000"/>
              <a:buNone/>
            </a:pPr>
            <a:r>
              <a:rPr lang="en-IN"/>
              <a:t>cout&lt;&lt;"\nDistance in feet:"&lt;&lt;df;</a:t>
            </a:r>
            <a:endParaRPr/>
          </a:p>
          <a:p>
            <a:pPr indent="0" lvl="0" marL="0" rtl="0" algn="l">
              <a:lnSpc>
                <a:spcPct val="90000"/>
              </a:lnSpc>
              <a:spcBef>
                <a:spcPts val="1000"/>
              </a:spcBef>
              <a:spcAft>
                <a:spcPts val="0"/>
              </a:spcAft>
              <a:buClr>
                <a:schemeClr val="dk1"/>
              </a:buClr>
              <a:buSzPct val="100000"/>
              <a:buNone/>
            </a:pPr>
            <a:r>
              <a:rPr lang="en-IN"/>
              <a:t>}</a:t>
            </a:r>
            <a:endParaRPr/>
          </a:p>
          <a:p>
            <a:pPr indent="0" lvl="0" marL="0" rtl="0" algn="l">
              <a:lnSpc>
                <a:spcPct val="90000"/>
              </a:lnSpc>
              <a:spcBef>
                <a:spcPts val="1000"/>
              </a:spcBef>
              <a:spcAft>
                <a:spcPts val="0"/>
              </a:spcAft>
              <a:buClr>
                <a:schemeClr val="dk1"/>
              </a:buClr>
              <a:buSzPct val="100000"/>
              <a:buNone/>
            </a:pPr>
            <a:r>
              <a:rPr lang="en-IN"/>
              <a:t>};</a:t>
            </a:r>
            <a:endParaRPr/>
          </a:p>
          <a:p>
            <a:pPr indent="0" lvl="0" marL="0" rtl="0" algn="l">
              <a:lnSpc>
                <a:spcPct val="90000"/>
              </a:lnSpc>
              <a:spcBef>
                <a:spcPts val="1000"/>
              </a:spcBef>
              <a:spcAft>
                <a:spcPts val="0"/>
              </a:spcAft>
              <a:buClr>
                <a:schemeClr val="dk1"/>
              </a:buClr>
              <a:buSzPct val="100000"/>
              <a:buNone/>
            </a:pPr>
            <a:r>
              <a:rPr lang="en-IN"/>
              <a:t>void main()</a:t>
            </a:r>
            <a:endParaRPr/>
          </a:p>
          <a:p>
            <a:pPr indent="0" lvl="0" marL="0" rtl="0" algn="l">
              <a:lnSpc>
                <a:spcPct val="90000"/>
              </a:lnSpc>
              <a:spcBef>
                <a:spcPts val="1000"/>
              </a:spcBef>
              <a:spcAft>
                <a:spcPts val="0"/>
              </a:spcAft>
              <a:buClr>
                <a:schemeClr val="dk1"/>
              </a:buClr>
              <a:buSzPct val="100000"/>
              <a:buNone/>
            </a:pPr>
            <a:r>
              <a:rPr lang="en-IN"/>
              <a:t>{</a:t>
            </a:r>
            <a:endParaRPr/>
          </a:p>
          <a:p>
            <a:pPr indent="0" lvl="0" marL="0" rtl="0" algn="l">
              <a:lnSpc>
                <a:spcPct val="90000"/>
              </a:lnSpc>
              <a:spcBef>
                <a:spcPts val="1000"/>
              </a:spcBef>
              <a:spcAft>
                <a:spcPts val="0"/>
              </a:spcAft>
              <a:buClr>
                <a:schemeClr val="dk1"/>
              </a:buClr>
              <a:buSzPct val="100000"/>
              <a:buNone/>
            </a:pPr>
            <a:r>
              <a:rPr lang="en-IN"/>
              <a:t>clrscr();</a:t>
            </a:r>
            <a:endParaRPr/>
          </a:p>
          <a:p>
            <a:pPr indent="0" lvl="0" marL="0" rtl="0" algn="l">
              <a:lnSpc>
                <a:spcPct val="90000"/>
              </a:lnSpc>
              <a:spcBef>
                <a:spcPts val="1000"/>
              </a:spcBef>
              <a:spcAft>
                <a:spcPts val="0"/>
              </a:spcAft>
              <a:buClr>
                <a:schemeClr val="dk1"/>
              </a:buClr>
              <a:buSzPct val="100000"/>
              <a:buNone/>
            </a:pPr>
            <a:r>
              <a:rPr lang="en-IN"/>
              <a:t>distance d;</a:t>
            </a:r>
            <a:endParaRPr/>
          </a:p>
          <a:p>
            <a:pPr indent="0" lvl="0" marL="0" rtl="0" algn="l">
              <a:lnSpc>
                <a:spcPct val="90000"/>
              </a:lnSpc>
              <a:spcBef>
                <a:spcPts val="1000"/>
              </a:spcBef>
              <a:spcAft>
                <a:spcPts val="0"/>
              </a:spcAft>
              <a:buClr>
                <a:schemeClr val="dk1"/>
              </a:buClr>
              <a:buSzPct val="100000"/>
              <a:buNone/>
            </a:pPr>
            <a:r>
              <a:rPr lang="en-IN"/>
              <a:t>d.display();</a:t>
            </a:r>
            <a:endParaRPr/>
          </a:p>
          <a:p>
            <a:pPr indent="0" lvl="0" marL="0" rtl="0" algn="l">
              <a:lnSpc>
                <a:spcPct val="90000"/>
              </a:lnSpc>
              <a:spcBef>
                <a:spcPts val="1000"/>
              </a:spcBef>
              <a:spcAft>
                <a:spcPts val="0"/>
              </a:spcAft>
              <a:buClr>
                <a:schemeClr val="dk1"/>
              </a:buClr>
              <a:buSzPct val="100000"/>
              <a:buNone/>
            </a:pPr>
            <a:r>
              <a:rPr lang="en-IN"/>
              <a:t>d.getdata();</a:t>
            </a:r>
            <a:endParaRPr/>
          </a:p>
          <a:p>
            <a:pPr indent="0" lvl="0" marL="0" rtl="0" algn="l">
              <a:lnSpc>
                <a:spcPct val="90000"/>
              </a:lnSpc>
              <a:spcBef>
                <a:spcPts val="1000"/>
              </a:spcBef>
              <a:spcAft>
                <a:spcPts val="0"/>
              </a:spcAft>
              <a:buClr>
                <a:schemeClr val="dk1"/>
              </a:buClr>
              <a:buSzPct val="100000"/>
              <a:buNone/>
            </a:pPr>
            <a:r>
              <a:rPr lang="en-IN"/>
              <a:t>--d;</a:t>
            </a:r>
            <a:endParaRPr/>
          </a:p>
        </p:txBody>
      </p:sp>
      <p:sp>
        <p:nvSpPr>
          <p:cNvPr id="707" name="Google Shape;707;p122"/>
          <p:cNvSpPr txBox="1"/>
          <p:nvPr>
            <p:ph idx="2" type="body"/>
          </p:nvPr>
        </p:nvSpPr>
        <p:spPr>
          <a:xfrm>
            <a:off x="6172200" y="1199213"/>
            <a:ext cx="5181600" cy="4977750"/>
          </a:xfrm>
          <a:prstGeom prst="rect">
            <a:avLst/>
          </a:prstGeom>
          <a:noFill/>
          <a:ln>
            <a:noFill/>
          </a:ln>
        </p:spPr>
        <p:txBody>
          <a:bodyPr anchorCtr="0" anchor="t" bIns="45700" lIns="91425" spcFirstLastPara="1" rIns="91425" wrap="square" tIns="45700">
            <a:normAutofit fontScale="55000" lnSpcReduction="20000"/>
          </a:bodyPr>
          <a:lstStyle/>
          <a:p>
            <a:pPr indent="0" lvl="0" marL="0" rtl="0" algn="l">
              <a:lnSpc>
                <a:spcPct val="90000"/>
              </a:lnSpc>
              <a:spcBef>
                <a:spcPts val="0"/>
              </a:spcBef>
              <a:spcAft>
                <a:spcPts val="0"/>
              </a:spcAft>
              <a:buClr>
                <a:schemeClr val="dk1"/>
              </a:buClr>
              <a:buSzPct val="100000"/>
              <a:buNone/>
            </a:pPr>
            <a:r>
              <a:rPr lang="en-IN"/>
              <a:t>cout&lt;&lt;"\n\nDecrement values of distance in inches and feet:";</a:t>
            </a:r>
            <a:endParaRPr/>
          </a:p>
          <a:p>
            <a:pPr indent="0" lvl="0" marL="0" rtl="0" algn="l">
              <a:lnSpc>
                <a:spcPct val="90000"/>
              </a:lnSpc>
              <a:spcBef>
                <a:spcPts val="1000"/>
              </a:spcBef>
              <a:spcAft>
                <a:spcPts val="0"/>
              </a:spcAft>
              <a:buClr>
                <a:schemeClr val="dk1"/>
              </a:buClr>
              <a:buSzPct val="100000"/>
              <a:buNone/>
            </a:pPr>
            <a:r>
              <a:rPr lang="en-IN"/>
              <a:t>d.display();</a:t>
            </a:r>
            <a:endParaRPr/>
          </a:p>
          <a:p>
            <a:pPr indent="0" lvl="0" marL="0" rtl="0" algn="l">
              <a:lnSpc>
                <a:spcPct val="90000"/>
              </a:lnSpc>
              <a:spcBef>
                <a:spcPts val="1000"/>
              </a:spcBef>
              <a:spcAft>
                <a:spcPts val="0"/>
              </a:spcAft>
              <a:buClr>
                <a:schemeClr val="dk1"/>
              </a:buClr>
              <a:buSzPct val="100000"/>
              <a:buNone/>
            </a:pPr>
            <a:r>
              <a:rPr lang="en-IN"/>
              <a:t>getch();</a:t>
            </a:r>
            <a:endParaRPr/>
          </a:p>
          <a:p>
            <a:pPr indent="0" lvl="0" marL="0" rtl="0" algn="l">
              <a:lnSpc>
                <a:spcPct val="90000"/>
              </a:lnSpc>
              <a:spcBef>
                <a:spcPts val="1000"/>
              </a:spcBef>
              <a:spcAft>
                <a:spcPts val="0"/>
              </a:spcAft>
              <a:buClr>
                <a:schemeClr val="dk1"/>
              </a:buClr>
              <a:buSzPct val="100000"/>
              <a:buNone/>
            </a:pPr>
            <a:r>
              <a:rPr lang="en-IN"/>
              <a:t>}</a:t>
            </a:r>
            <a:endParaRPr/>
          </a:p>
          <a:p>
            <a:pPr indent="0" lvl="0" marL="0" rtl="0" algn="l">
              <a:lnSpc>
                <a:spcPct val="90000"/>
              </a:lnSpc>
              <a:spcBef>
                <a:spcPts val="1000"/>
              </a:spcBef>
              <a:spcAft>
                <a:spcPts val="0"/>
              </a:spcAft>
              <a:buClr>
                <a:schemeClr val="dk1"/>
              </a:buClr>
              <a:buSzPct val="100000"/>
              <a:buNone/>
            </a:pPr>
            <a:r>
              <a:rPr lang="en-IN"/>
              <a:t>/*Output:</a:t>
            </a:r>
            <a:endParaRPr/>
          </a:p>
          <a:p>
            <a:pPr indent="0" lvl="0" marL="0" rtl="0" algn="l">
              <a:lnSpc>
                <a:spcPct val="90000"/>
              </a:lnSpc>
              <a:spcBef>
                <a:spcPts val="1000"/>
              </a:spcBef>
              <a:spcAft>
                <a:spcPts val="0"/>
              </a:spcAft>
              <a:buClr>
                <a:schemeClr val="dk1"/>
              </a:buClr>
              <a:buSzPct val="100000"/>
              <a:buNone/>
            </a:pPr>
            <a:r>
              <a:rPr lang="en-IN"/>
              <a:t>Distance in inches:0                                                            </a:t>
            </a:r>
            <a:endParaRPr/>
          </a:p>
          <a:p>
            <a:pPr indent="0" lvl="0" marL="0" rtl="0" algn="l">
              <a:lnSpc>
                <a:spcPct val="90000"/>
              </a:lnSpc>
              <a:spcBef>
                <a:spcPts val="1000"/>
              </a:spcBef>
              <a:spcAft>
                <a:spcPts val="0"/>
              </a:spcAft>
              <a:buClr>
                <a:schemeClr val="dk1"/>
              </a:buClr>
              <a:buSzPct val="100000"/>
              <a:buNone/>
            </a:pPr>
            <a:r>
              <a:rPr lang="en-IN"/>
              <a:t>Distance in feet:0 </a:t>
            </a:r>
            <a:endParaRPr/>
          </a:p>
          <a:p>
            <a:pPr indent="0" lvl="0" marL="0" rtl="0" algn="l">
              <a:lnSpc>
                <a:spcPct val="90000"/>
              </a:lnSpc>
              <a:spcBef>
                <a:spcPts val="1000"/>
              </a:spcBef>
              <a:spcAft>
                <a:spcPts val="0"/>
              </a:spcAft>
              <a:buClr>
                <a:schemeClr val="dk1"/>
              </a:buClr>
              <a:buSzPct val="100000"/>
              <a:buNone/>
            </a:pPr>
            <a:r>
              <a:rPr lang="en-IN"/>
              <a:t>enter distance in inches and feet:                                             </a:t>
            </a:r>
            <a:endParaRPr/>
          </a:p>
          <a:p>
            <a:pPr indent="0" lvl="0" marL="0" rtl="0" algn="l">
              <a:lnSpc>
                <a:spcPct val="90000"/>
              </a:lnSpc>
              <a:spcBef>
                <a:spcPts val="1000"/>
              </a:spcBef>
              <a:spcAft>
                <a:spcPts val="0"/>
              </a:spcAft>
              <a:buClr>
                <a:schemeClr val="dk1"/>
              </a:buClr>
              <a:buSzPct val="100000"/>
              <a:buNone/>
            </a:pPr>
            <a:r>
              <a:rPr lang="en-IN"/>
              <a:t> distance in inches:40                                                          </a:t>
            </a:r>
            <a:endParaRPr/>
          </a:p>
          <a:p>
            <a:pPr indent="0" lvl="0" marL="0" rtl="0" algn="l">
              <a:lnSpc>
                <a:spcPct val="90000"/>
              </a:lnSpc>
              <a:spcBef>
                <a:spcPts val="1000"/>
              </a:spcBef>
              <a:spcAft>
                <a:spcPts val="0"/>
              </a:spcAft>
              <a:buClr>
                <a:schemeClr val="dk1"/>
              </a:buClr>
              <a:buSzPct val="100000"/>
              <a:buNone/>
            </a:pPr>
            <a:r>
              <a:rPr lang="en-IN"/>
              <a:t>distance in feet:20                                                             </a:t>
            </a:r>
            <a:endParaRPr/>
          </a:p>
          <a:p>
            <a:pPr indent="0" lvl="0" marL="0" rtl="0" algn="l">
              <a:lnSpc>
                <a:spcPct val="90000"/>
              </a:lnSpc>
              <a:spcBef>
                <a:spcPts val="1000"/>
              </a:spcBef>
              <a:spcAft>
                <a:spcPts val="0"/>
              </a:spcAft>
              <a:buClr>
                <a:schemeClr val="dk1"/>
              </a:buClr>
              <a:buSzPct val="100000"/>
              <a:buNone/>
            </a:pPr>
            <a:r>
              <a:rPr lang="en-IN"/>
              <a:t>                                                                </a:t>
            </a:r>
            <a:endParaRPr/>
          </a:p>
          <a:p>
            <a:pPr indent="0" lvl="0" marL="0" rtl="0" algn="l">
              <a:lnSpc>
                <a:spcPct val="90000"/>
              </a:lnSpc>
              <a:spcBef>
                <a:spcPts val="1000"/>
              </a:spcBef>
              <a:spcAft>
                <a:spcPts val="0"/>
              </a:spcAft>
              <a:buClr>
                <a:schemeClr val="dk1"/>
              </a:buClr>
              <a:buSzPct val="100000"/>
              <a:buNone/>
            </a:pPr>
            <a:r>
              <a:rPr lang="en-IN"/>
              <a:t>                                                                              </a:t>
            </a:r>
            <a:endParaRPr/>
          </a:p>
          <a:p>
            <a:pPr indent="0" lvl="0" marL="0" rtl="0" algn="l">
              <a:lnSpc>
                <a:spcPct val="90000"/>
              </a:lnSpc>
              <a:spcBef>
                <a:spcPts val="1000"/>
              </a:spcBef>
              <a:spcAft>
                <a:spcPts val="0"/>
              </a:spcAft>
              <a:buClr>
                <a:schemeClr val="dk1"/>
              </a:buClr>
              <a:buSzPct val="100000"/>
              <a:buNone/>
            </a:pPr>
            <a:r>
              <a:rPr lang="en-IN"/>
              <a:t>Decrement values of distance in inches and feet:                                </a:t>
            </a:r>
            <a:endParaRPr/>
          </a:p>
          <a:p>
            <a:pPr indent="0" lvl="0" marL="0" rtl="0" algn="l">
              <a:lnSpc>
                <a:spcPct val="90000"/>
              </a:lnSpc>
              <a:spcBef>
                <a:spcPts val="1000"/>
              </a:spcBef>
              <a:spcAft>
                <a:spcPts val="0"/>
              </a:spcAft>
              <a:buClr>
                <a:schemeClr val="dk1"/>
              </a:buClr>
              <a:buSzPct val="100000"/>
              <a:buNone/>
            </a:pPr>
            <a:r>
              <a:rPr lang="en-IN"/>
              <a:t>Distance in inches:39                                                           </a:t>
            </a:r>
            <a:endParaRPr/>
          </a:p>
          <a:p>
            <a:pPr indent="0" lvl="0" marL="0" rtl="0" algn="l">
              <a:lnSpc>
                <a:spcPct val="90000"/>
              </a:lnSpc>
              <a:spcBef>
                <a:spcPts val="1000"/>
              </a:spcBef>
              <a:spcAft>
                <a:spcPts val="0"/>
              </a:spcAft>
              <a:buClr>
                <a:schemeClr val="dk1"/>
              </a:buClr>
              <a:buSzPct val="100000"/>
              <a:buNone/>
            </a:pPr>
            <a:r>
              <a:rPr lang="en-IN"/>
              <a:t>Distance in feet:20</a:t>
            </a:r>
            <a:endParaRPr/>
          </a:p>
          <a:p>
            <a:pPr indent="0" lvl="0" marL="0" rtl="0" algn="l">
              <a:lnSpc>
                <a:spcPct val="90000"/>
              </a:lnSpc>
              <a:spcBef>
                <a:spcPts val="1000"/>
              </a:spcBef>
              <a:spcAft>
                <a:spcPts val="0"/>
              </a:spcAft>
              <a:buClr>
                <a:schemeClr val="dk1"/>
              </a:buClr>
              <a:buSzPct val="100000"/>
              <a:buNone/>
            </a:pPr>
            <a:r>
              <a:rPr lang="en-IN"/>
              <a:t>*/</a:t>
            </a:r>
            <a:endParaRPr/>
          </a:p>
        </p:txBody>
      </p:sp>
    </p:spTree>
  </p:cSld>
  <p:clrMapOvr>
    <a:masterClrMapping/>
  </p:clrMapOvr>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1" name="Shape 711"/>
        <p:cNvGrpSpPr/>
        <p:nvPr/>
      </p:nvGrpSpPr>
      <p:grpSpPr>
        <a:xfrm>
          <a:off x="0" y="0"/>
          <a:ext cx="0" cy="0"/>
          <a:chOff x="0" y="0"/>
          <a:chExt cx="0" cy="0"/>
        </a:xfrm>
      </p:grpSpPr>
      <p:sp>
        <p:nvSpPr>
          <p:cNvPr id="712" name="Google Shape;712;p123"/>
          <p:cNvSpPr txBox="1"/>
          <p:nvPr>
            <p:ph type="title"/>
          </p:nvPr>
        </p:nvSpPr>
        <p:spPr>
          <a:xfrm>
            <a:off x="838200" y="365125"/>
            <a:ext cx="10515600" cy="879059"/>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IN"/>
              <a:t>Binary operator overloading:</a:t>
            </a:r>
            <a:endParaRPr/>
          </a:p>
        </p:txBody>
      </p:sp>
      <p:sp>
        <p:nvSpPr>
          <p:cNvPr id="713" name="Google Shape;713;p123"/>
          <p:cNvSpPr txBox="1"/>
          <p:nvPr>
            <p:ph idx="1" type="body"/>
          </p:nvPr>
        </p:nvSpPr>
        <p:spPr>
          <a:xfrm>
            <a:off x="838200" y="1244184"/>
            <a:ext cx="10515600" cy="4932779"/>
          </a:xfrm>
          <a:prstGeom prst="rect">
            <a:avLst/>
          </a:prstGeom>
          <a:noFill/>
          <a:ln>
            <a:noFill/>
          </a:ln>
        </p:spPr>
        <p:txBody>
          <a:bodyPr anchorCtr="0" anchor="t" bIns="45700" lIns="91425" spcFirstLastPara="1" rIns="91425" wrap="square" tIns="45700">
            <a:normAutofit/>
          </a:bodyPr>
          <a:lstStyle/>
          <a:p>
            <a:pPr indent="-514350" lvl="0" marL="514350" rtl="0" algn="l">
              <a:lnSpc>
                <a:spcPct val="90000"/>
              </a:lnSpc>
              <a:spcBef>
                <a:spcPts val="0"/>
              </a:spcBef>
              <a:spcAft>
                <a:spcPts val="0"/>
              </a:spcAft>
              <a:buClr>
                <a:schemeClr val="dk1"/>
              </a:buClr>
              <a:buSzPts val="2800"/>
              <a:buAutoNum type="arabicPeriod"/>
            </a:pPr>
            <a:r>
              <a:rPr lang="en-IN"/>
              <a:t>Binary operator is an that requires two operands.</a:t>
            </a:r>
            <a:endParaRPr/>
          </a:p>
          <a:p>
            <a:pPr indent="-514350" lvl="0" marL="514350" rtl="0" algn="l">
              <a:lnSpc>
                <a:spcPct val="90000"/>
              </a:lnSpc>
              <a:spcBef>
                <a:spcPts val="1000"/>
              </a:spcBef>
              <a:spcAft>
                <a:spcPts val="0"/>
              </a:spcAft>
              <a:buClr>
                <a:schemeClr val="dk1"/>
              </a:buClr>
              <a:buSzPts val="2800"/>
              <a:buAutoNum type="arabicPeriod"/>
            </a:pPr>
            <a:r>
              <a:rPr lang="en-IN"/>
              <a:t>The Binary operator when overloaded by member function take one argument and overloaded by friend function take two arguments.</a:t>
            </a:r>
            <a:endParaRPr/>
          </a:p>
          <a:p>
            <a:pPr indent="-514350" lvl="0" marL="514350" rtl="0" algn="l">
              <a:lnSpc>
                <a:spcPct val="90000"/>
              </a:lnSpc>
              <a:spcBef>
                <a:spcPts val="1000"/>
              </a:spcBef>
              <a:spcAft>
                <a:spcPts val="0"/>
              </a:spcAft>
              <a:buClr>
                <a:schemeClr val="dk1"/>
              </a:buClr>
              <a:buSzPts val="2800"/>
              <a:buAutoNum type="arabicPeriod"/>
            </a:pPr>
            <a:r>
              <a:rPr lang="en-IN"/>
              <a:t>Syntax:</a:t>
            </a:r>
            <a:endParaRPr/>
          </a:p>
          <a:p>
            <a:pPr indent="0" lvl="0" marL="0" rtl="0" algn="l">
              <a:lnSpc>
                <a:spcPct val="90000"/>
              </a:lnSpc>
              <a:spcBef>
                <a:spcPts val="1000"/>
              </a:spcBef>
              <a:spcAft>
                <a:spcPts val="0"/>
              </a:spcAft>
              <a:buClr>
                <a:schemeClr val="dk1"/>
              </a:buClr>
              <a:buSzPts val="2800"/>
              <a:buNone/>
            </a:pPr>
            <a:r>
              <a:rPr lang="en-IN"/>
              <a:t>       x op y</a:t>
            </a:r>
            <a:endParaRPr/>
          </a:p>
          <a:p>
            <a:pPr indent="0" lvl="0" marL="0" rtl="0" algn="l">
              <a:lnSpc>
                <a:spcPct val="90000"/>
              </a:lnSpc>
              <a:spcBef>
                <a:spcPts val="1000"/>
              </a:spcBef>
              <a:spcAft>
                <a:spcPts val="0"/>
              </a:spcAft>
              <a:buClr>
                <a:schemeClr val="dk1"/>
              </a:buClr>
              <a:buSzPts val="2800"/>
              <a:buNone/>
            </a:pPr>
            <a:r>
              <a:rPr lang="en-IN"/>
              <a:t>  eg. a+b</a:t>
            </a:r>
            <a:endParaRPr/>
          </a:p>
        </p:txBody>
      </p:sp>
    </p:spTree>
  </p:cSld>
  <p:clrMapOvr>
    <a:masterClrMapping/>
  </p:clrMapOvr>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7" name="Shape 717"/>
        <p:cNvGrpSpPr/>
        <p:nvPr/>
      </p:nvGrpSpPr>
      <p:grpSpPr>
        <a:xfrm>
          <a:off x="0" y="0"/>
          <a:ext cx="0" cy="0"/>
          <a:chOff x="0" y="0"/>
          <a:chExt cx="0" cy="0"/>
        </a:xfrm>
      </p:grpSpPr>
      <p:sp>
        <p:nvSpPr>
          <p:cNvPr id="718" name="Google Shape;718;p124"/>
          <p:cNvSpPr txBox="1"/>
          <p:nvPr>
            <p:ph type="title"/>
          </p:nvPr>
        </p:nvSpPr>
        <p:spPr>
          <a:xfrm>
            <a:off x="838200" y="365125"/>
            <a:ext cx="10515600" cy="75913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400"/>
              <a:buFont typeface="Times New Roman"/>
              <a:buNone/>
            </a:pPr>
            <a:r>
              <a:rPr b="1" lang="en-IN" sz="3300">
                <a:latin typeface="Times New Roman"/>
                <a:ea typeface="Times New Roman"/>
                <a:cs typeface="Times New Roman"/>
                <a:sym typeface="Times New Roman"/>
              </a:rPr>
              <a:t>Binary Operator Overloading:</a:t>
            </a:r>
            <a:endParaRPr b="1" sz="3300">
              <a:latin typeface="Times New Roman"/>
              <a:ea typeface="Times New Roman"/>
              <a:cs typeface="Times New Roman"/>
              <a:sym typeface="Times New Roman"/>
            </a:endParaRPr>
          </a:p>
        </p:txBody>
      </p:sp>
      <p:sp>
        <p:nvSpPr>
          <p:cNvPr id="719" name="Google Shape;719;p124"/>
          <p:cNvSpPr txBox="1"/>
          <p:nvPr>
            <p:ph idx="1" type="body"/>
          </p:nvPr>
        </p:nvSpPr>
        <p:spPr>
          <a:xfrm>
            <a:off x="838200" y="1034321"/>
            <a:ext cx="10515600" cy="5142642"/>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IN"/>
              <a:t>The binary operators take two arguments and following are the examples of Binary operators. You use binary operators very frequently like addition (+) operator, subtraction (-) operator and division (/) operator.</a:t>
            </a:r>
            <a:endParaRPr/>
          </a:p>
          <a:p>
            <a:pPr indent="-228600" lvl="0" marL="228600" rtl="0" algn="l">
              <a:lnSpc>
                <a:spcPct val="90000"/>
              </a:lnSpc>
              <a:spcBef>
                <a:spcPts val="1000"/>
              </a:spcBef>
              <a:spcAft>
                <a:spcPts val="0"/>
              </a:spcAft>
              <a:buClr>
                <a:schemeClr val="dk1"/>
              </a:buClr>
              <a:buSzPts val="2800"/>
              <a:buChar char="•"/>
            </a:pPr>
            <a:r>
              <a:rPr lang="en-IN"/>
              <a:t>Following example explains how addition (+) operator can be overloaded. Similar way, you can overload subtraction (-) and division (/) operators.</a:t>
            </a:r>
            <a:endParaRPr/>
          </a:p>
          <a:p>
            <a:pPr indent="0" lvl="0" marL="0" rtl="0" algn="l">
              <a:lnSpc>
                <a:spcPct val="90000"/>
              </a:lnSpc>
              <a:spcBef>
                <a:spcPts val="1000"/>
              </a:spcBef>
              <a:spcAft>
                <a:spcPts val="0"/>
              </a:spcAft>
              <a:buClr>
                <a:schemeClr val="dk1"/>
              </a:buClr>
              <a:buSzPts val="2800"/>
              <a:buNone/>
            </a:pPr>
            <a:br>
              <a:rPr lang="en-IN"/>
            </a:br>
            <a:endParaRPr/>
          </a:p>
        </p:txBody>
      </p:sp>
    </p:spTree>
  </p:cSld>
  <p:clrMapOvr>
    <a:masterClrMapping/>
  </p:clrMapOvr>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3" name="Shape 723"/>
        <p:cNvGrpSpPr/>
        <p:nvPr/>
      </p:nvGrpSpPr>
      <p:grpSpPr>
        <a:xfrm>
          <a:off x="0" y="0"/>
          <a:ext cx="0" cy="0"/>
          <a:chOff x="0" y="0"/>
          <a:chExt cx="0" cy="0"/>
        </a:xfrm>
      </p:grpSpPr>
      <p:sp>
        <p:nvSpPr>
          <p:cNvPr id="724" name="Google Shape;724;p125"/>
          <p:cNvSpPr txBox="1"/>
          <p:nvPr>
            <p:ph type="title"/>
          </p:nvPr>
        </p:nvSpPr>
        <p:spPr>
          <a:xfrm>
            <a:off x="838200" y="365125"/>
            <a:ext cx="10515600" cy="564265"/>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600"/>
              <a:buFont typeface="Calibri"/>
              <a:buNone/>
            </a:pPr>
            <a:r>
              <a:rPr b="1" lang="en-IN" sz="3600"/>
              <a:t>Binary operator overloading using member function</a:t>
            </a:r>
            <a:endParaRPr b="1" sz="3600"/>
          </a:p>
        </p:txBody>
      </p:sp>
      <p:sp>
        <p:nvSpPr>
          <p:cNvPr id="725" name="Google Shape;725;p125"/>
          <p:cNvSpPr txBox="1"/>
          <p:nvPr>
            <p:ph idx="1" type="body"/>
          </p:nvPr>
        </p:nvSpPr>
        <p:spPr>
          <a:xfrm>
            <a:off x="838200" y="1244184"/>
            <a:ext cx="5181600" cy="4932779"/>
          </a:xfrm>
          <a:prstGeom prst="rect">
            <a:avLst/>
          </a:prstGeom>
          <a:noFill/>
          <a:ln>
            <a:noFill/>
          </a:ln>
        </p:spPr>
        <p:txBody>
          <a:bodyPr anchorCtr="0" anchor="t" bIns="45700" lIns="91425" spcFirstLastPara="1" rIns="91425" wrap="square" tIns="45700">
            <a:normAutofit fontScale="85000" lnSpcReduction="20000"/>
          </a:bodyPr>
          <a:lstStyle/>
          <a:p>
            <a:pPr indent="0" lvl="0" marL="0" rtl="0" algn="l">
              <a:lnSpc>
                <a:spcPct val="90000"/>
              </a:lnSpc>
              <a:spcBef>
                <a:spcPts val="0"/>
              </a:spcBef>
              <a:spcAft>
                <a:spcPts val="0"/>
              </a:spcAft>
              <a:buClr>
                <a:schemeClr val="dk1"/>
              </a:buClr>
              <a:buSzPct val="100000"/>
              <a:buNone/>
            </a:pPr>
            <a:r>
              <a:rPr lang="en-IN"/>
              <a:t>#include&lt;iostream .h&gt;</a:t>
            </a:r>
            <a:endParaRPr/>
          </a:p>
          <a:p>
            <a:pPr indent="0" lvl="0" marL="0" rtl="0" algn="l">
              <a:lnSpc>
                <a:spcPct val="90000"/>
              </a:lnSpc>
              <a:spcBef>
                <a:spcPts val="1000"/>
              </a:spcBef>
              <a:spcAft>
                <a:spcPts val="0"/>
              </a:spcAft>
              <a:buClr>
                <a:schemeClr val="dk1"/>
              </a:buClr>
              <a:buSzPct val="100000"/>
              <a:buNone/>
            </a:pPr>
            <a:r>
              <a:rPr lang="en-IN"/>
              <a:t>#include&lt;conio.h&gt;</a:t>
            </a:r>
            <a:endParaRPr/>
          </a:p>
          <a:p>
            <a:pPr indent="0" lvl="0" marL="0" rtl="0" algn="l">
              <a:lnSpc>
                <a:spcPct val="90000"/>
              </a:lnSpc>
              <a:spcBef>
                <a:spcPts val="1000"/>
              </a:spcBef>
              <a:spcAft>
                <a:spcPts val="0"/>
              </a:spcAft>
              <a:buClr>
                <a:schemeClr val="dk1"/>
              </a:buClr>
              <a:buSzPct val="100000"/>
              <a:buNone/>
            </a:pPr>
            <a:r>
              <a:rPr lang="en-IN"/>
              <a:t>#include&lt;string.h&gt;</a:t>
            </a:r>
            <a:endParaRPr/>
          </a:p>
          <a:p>
            <a:pPr indent="0" lvl="0" marL="0" rtl="0" algn="l">
              <a:lnSpc>
                <a:spcPct val="90000"/>
              </a:lnSpc>
              <a:spcBef>
                <a:spcPts val="1000"/>
              </a:spcBef>
              <a:spcAft>
                <a:spcPts val="0"/>
              </a:spcAft>
              <a:buClr>
                <a:schemeClr val="dk1"/>
              </a:buClr>
              <a:buSzPct val="100000"/>
              <a:buNone/>
            </a:pPr>
            <a:r>
              <a:rPr lang="en-IN"/>
              <a:t>class string</a:t>
            </a:r>
            <a:endParaRPr/>
          </a:p>
          <a:p>
            <a:pPr indent="0" lvl="0" marL="0" rtl="0" algn="l">
              <a:lnSpc>
                <a:spcPct val="90000"/>
              </a:lnSpc>
              <a:spcBef>
                <a:spcPts val="1000"/>
              </a:spcBef>
              <a:spcAft>
                <a:spcPts val="0"/>
              </a:spcAft>
              <a:buClr>
                <a:schemeClr val="dk1"/>
              </a:buClr>
              <a:buSzPct val="100000"/>
              <a:buNone/>
            </a:pPr>
            <a:r>
              <a:rPr lang="en-IN"/>
              <a:t>{</a:t>
            </a:r>
            <a:endParaRPr/>
          </a:p>
          <a:p>
            <a:pPr indent="0" lvl="0" marL="0" rtl="0" algn="l">
              <a:lnSpc>
                <a:spcPct val="90000"/>
              </a:lnSpc>
              <a:spcBef>
                <a:spcPts val="1000"/>
              </a:spcBef>
              <a:spcAft>
                <a:spcPts val="0"/>
              </a:spcAft>
              <a:buClr>
                <a:schemeClr val="dk1"/>
              </a:buClr>
              <a:buSzPct val="100000"/>
              <a:buNone/>
            </a:pPr>
            <a:r>
              <a:rPr lang="en-IN"/>
              <a:t>char str1[20];</a:t>
            </a:r>
            <a:endParaRPr/>
          </a:p>
          <a:p>
            <a:pPr indent="0" lvl="0" marL="0" rtl="0" algn="l">
              <a:lnSpc>
                <a:spcPct val="90000"/>
              </a:lnSpc>
              <a:spcBef>
                <a:spcPts val="1000"/>
              </a:spcBef>
              <a:spcAft>
                <a:spcPts val="0"/>
              </a:spcAft>
              <a:buClr>
                <a:schemeClr val="dk1"/>
              </a:buClr>
              <a:buSzPct val="100000"/>
              <a:buNone/>
            </a:pPr>
            <a:r>
              <a:rPr lang="en-IN"/>
              <a:t>public:</a:t>
            </a:r>
            <a:endParaRPr/>
          </a:p>
          <a:p>
            <a:pPr indent="0" lvl="0" marL="0" rtl="0" algn="l">
              <a:lnSpc>
                <a:spcPct val="90000"/>
              </a:lnSpc>
              <a:spcBef>
                <a:spcPts val="1000"/>
              </a:spcBef>
              <a:spcAft>
                <a:spcPts val="0"/>
              </a:spcAft>
              <a:buClr>
                <a:schemeClr val="dk1"/>
              </a:buClr>
              <a:buSzPct val="100000"/>
              <a:buNone/>
            </a:pPr>
            <a:r>
              <a:rPr lang="en-IN"/>
              <a:t>void getdata()</a:t>
            </a:r>
            <a:endParaRPr/>
          </a:p>
          <a:p>
            <a:pPr indent="0" lvl="0" marL="0" rtl="0" algn="l">
              <a:lnSpc>
                <a:spcPct val="90000"/>
              </a:lnSpc>
              <a:spcBef>
                <a:spcPts val="1000"/>
              </a:spcBef>
              <a:spcAft>
                <a:spcPts val="0"/>
              </a:spcAft>
              <a:buClr>
                <a:schemeClr val="dk1"/>
              </a:buClr>
              <a:buSzPct val="100000"/>
              <a:buNone/>
            </a:pPr>
            <a:r>
              <a:rPr lang="en-IN"/>
              <a:t>{</a:t>
            </a:r>
            <a:endParaRPr/>
          </a:p>
          <a:p>
            <a:pPr indent="0" lvl="0" marL="0" rtl="0" algn="l">
              <a:lnSpc>
                <a:spcPct val="90000"/>
              </a:lnSpc>
              <a:spcBef>
                <a:spcPts val="1000"/>
              </a:spcBef>
              <a:spcAft>
                <a:spcPts val="0"/>
              </a:spcAft>
              <a:buClr>
                <a:schemeClr val="dk1"/>
              </a:buClr>
              <a:buSzPct val="100000"/>
              <a:buNone/>
            </a:pPr>
            <a:r>
              <a:rPr lang="en-IN"/>
              <a:t>cout&lt;&lt;"Enter the string:";</a:t>
            </a:r>
            <a:endParaRPr/>
          </a:p>
          <a:p>
            <a:pPr indent="0" lvl="0" marL="0" rtl="0" algn="l">
              <a:lnSpc>
                <a:spcPct val="90000"/>
              </a:lnSpc>
              <a:spcBef>
                <a:spcPts val="1000"/>
              </a:spcBef>
              <a:spcAft>
                <a:spcPts val="0"/>
              </a:spcAft>
              <a:buClr>
                <a:schemeClr val="dk1"/>
              </a:buClr>
              <a:buSzPct val="100000"/>
              <a:buNone/>
            </a:pPr>
            <a:r>
              <a:rPr lang="en-IN"/>
              <a:t>cin&gt;&gt;str1;</a:t>
            </a:r>
            <a:endParaRPr/>
          </a:p>
          <a:p>
            <a:pPr indent="0" lvl="0" marL="0" rtl="0" algn="l">
              <a:lnSpc>
                <a:spcPct val="90000"/>
              </a:lnSpc>
              <a:spcBef>
                <a:spcPts val="1000"/>
              </a:spcBef>
              <a:spcAft>
                <a:spcPts val="0"/>
              </a:spcAft>
              <a:buClr>
                <a:schemeClr val="dk1"/>
              </a:buClr>
              <a:buSzPct val="100000"/>
              <a:buNone/>
            </a:pPr>
            <a:r>
              <a:rPr lang="en-IN"/>
              <a:t>}</a:t>
            </a:r>
            <a:endParaRPr/>
          </a:p>
        </p:txBody>
      </p:sp>
      <p:sp>
        <p:nvSpPr>
          <p:cNvPr id="726" name="Google Shape;726;p125"/>
          <p:cNvSpPr txBox="1"/>
          <p:nvPr>
            <p:ph idx="2" type="body"/>
          </p:nvPr>
        </p:nvSpPr>
        <p:spPr>
          <a:xfrm>
            <a:off x="6172200" y="1229193"/>
            <a:ext cx="5181600" cy="4947770"/>
          </a:xfrm>
          <a:prstGeom prst="rect">
            <a:avLst/>
          </a:prstGeom>
          <a:noFill/>
          <a:ln>
            <a:noFill/>
          </a:ln>
        </p:spPr>
        <p:txBody>
          <a:bodyPr anchorCtr="0" anchor="t" bIns="45700" lIns="91425" spcFirstLastPara="1" rIns="91425" wrap="square" tIns="45700">
            <a:normAutofit fontScale="85000" lnSpcReduction="20000"/>
          </a:bodyPr>
          <a:lstStyle/>
          <a:p>
            <a:pPr indent="0" lvl="0" marL="0" rtl="0" algn="l">
              <a:lnSpc>
                <a:spcPct val="90000"/>
              </a:lnSpc>
              <a:spcBef>
                <a:spcPts val="0"/>
              </a:spcBef>
              <a:spcAft>
                <a:spcPts val="0"/>
              </a:spcAft>
              <a:buClr>
                <a:schemeClr val="dk1"/>
              </a:buClr>
              <a:buSzPct val="100000"/>
              <a:buNone/>
            </a:pPr>
            <a:r>
              <a:rPr lang="en-IN"/>
              <a:t>void operator==(string str3)</a:t>
            </a:r>
            <a:endParaRPr/>
          </a:p>
          <a:p>
            <a:pPr indent="0" lvl="0" marL="0" rtl="0" algn="l">
              <a:lnSpc>
                <a:spcPct val="90000"/>
              </a:lnSpc>
              <a:spcBef>
                <a:spcPts val="1000"/>
              </a:spcBef>
              <a:spcAft>
                <a:spcPts val="0"/>
              </a:spcAft>
              <a:buClr>
                <a:schemeClr val="dk1"/>
              </a:buClr>
              <a:buSzPct val="100000"/>
              <a:buNone/>
            </a:pPr>
            <a:r>
              <a:rPr lang="en-IN"/>
              <a:t>{</a:t>
            </a:r>
            <a:endParaRPr/>
          </a:p>
          <a:p>
            <a:pPr indent="0" lvl="0" marL="0" rtl="0" algn="l">
              <a:lnSpc>
                <a:spcPct val="90000"/>
              </a:lnSpc>
              <a:spcBef>
                <a:spcPts val="1000"/>
              </a:spcBef>
              <a:spcAft>
                <a:spcPts val="0"/>
              </a:spcAft>
              <a:buClr>
                <a:schemeClr val="dk1"/>
              </a:buClr>
              <a:buSzPct val="100000"/>
              <a:buNone/>
            </a:pPr>
            <a:r>
              <a:rPr lang="en-IN"/>
              <a:t>if(strcmp(str1,str3.str1)==0)</a:t>
            </a:r>
            <a:endParaRPr/>
          </a:p>
          <a:p>
            <a:pPr indent="0" lvl="0" marL="0" rtl="0" algn="l">
              <a:lnSpc>
                <a:spcPct val="90000"/>
              </a:lnSpc>
              <a:spcBef>
                <a:spcPts val="1000"/>
              </a:spcBef>
              <a:spcAft>
                <a:spcPts val="0"/>
              </a:spcAft>
              <a:buClr>
                <a:schemeClr val="dk1"/>
              </a:buClr>
              <a:buSzPct val="100000"/>
              <a:buNone/>
            </a:pPr>
            <a:r>
              <a:rPr lang="en-IN"/>
              <a:t>{</a:t>
            </a:r>
            <a:endParaRPr/>
          </a:p>
          <a:p>
            <a:pPr indent="0" lvl="0" marL="0" rtl="0" algn="l">
              <a:lnSpc>
                <a:spcPct val="90000"/>
              </a:lnSpc>
              <a:spcBef>
                <a:spcPts val="1000"/>
              </a:spcBef>
              <a:spcAft>
                <a:spcPts val="0"/>
              </a:spcAft>
              <a:buClr>
                <a:schemeClr val="dk1"/>
              </a:buClr>
              <a:buSzPct val="100000"/>
              <a:buNone/>
            </a:pPr>
            <a:r>
              <a:rPr lang="en-IN"/>
              <a:t>cout&lt;&lt;"strings are equal";</a:t>
            </a:r>
            <a:endParaRPr/>
          </a:p>
          <a:p>
            <a:pPr indent="0" lvl="0" marL="0" rtl="0" algn="l">
              <a:lnSpc>
                <a:spcPct val="90000"/>
              </a:lnSpc>
              <a:spcBef>
                <a:spcPts val="1000"/>
              </a:spcBef>
              <a:spcAft>
                <a:spcPts val="0"/>
              </a:spcAft>
              <a:buClr>
                <a:schemeClr val="dk1"/>
              </a:buClr>
              <a:buSzPct val="100000"/>
              <a:buNone/>
            </a:pPr>
            <a:r>
              <a:rPr lang="en-IN"/>
              <a:t>}</a:t>
            </a:r>
            <a:endParaRPr/>
          </a:p>
          <a:p>
            <a:pPr indent="0" lvl="0" marL="0" rtl="0" algn="l">
              <a:lnSpc>
                <a:spcPct val="90000"/>
              </a:lnSpc>
              <a:spcBef>
                <a:spcPts val="1000"/>
              </a:spcBef>
              <a:spcAft>
                <a:spcPts val="0"/>
              </a:spcAft>
              <a:buClr>
                <a:schemeClr val="dk1"/>
              </a:buClr>
              <a:buSzPct val="100000"/>
              <a:buNone/>
            </a:pPr>
            <a:r>
              <a:rPr lang="en-IN"/>
              <a:t>else</a:t>
            </a:r>
            <a:endParaRPr/>
          </a:p>
          <a:p>
            <a:pPr indent="0" lvl="0" marL="0" rtl="0" algn="l">
              <a:lnSpc>
                <a:spcPct val="90000"/>
              </a:lnSpc>
              <a:spcBef>
                <a:spcPts val="1000"/>
              </a:spcBef>
              <a:spcAft>
                <a:spcPts val="0"/>
              </a:spcAft>
              <a:buClr>
                <a:schemeClr val="dk1"/>
              </a:buClr>
              <a:buSzPct val="100000"/>
              <a:buNone/>
            </a:pPr>
            <a:r>
              <a:rPr lang="en-IN"/>
              <a:t>{</a:t>
            </a:r>
            <a:endParaRPr/>
          </a:p>
          <a:p>
            <a:pPr indent="0" lvl="0" marL="0" rtl="0" algn="l">
              <a:lnSpc>
                <a:spcPct val="90000"/>
              </a:lnSpc>
              <a:spcBef>
                <a:spcPts val="1000"/>
              </a:spcBef>
              <a:spcAft>
                <a:spcPts val="0"/>
              </a:spcAft>
              <a:buClr>
                <a:schemeClr val="dk1"/>
              </a:buClr>
              <a:buSzPct val="100000"/>
              <a:buNone/>
            </a:pPr>
            <a:r>
              <a:rPr lang="en-IN"/>
              <a:t>cout&lt;&lt;"strings are not equal";</a:t>
            </a:r>
            <a:endParaRPr/>
          </a:p>
          <a:p>
            <a:pPr indent="0" lvl="0" marL="0" rtl="0" algn="l">
              <a:lnSpc>
                <a:spcPct val="90000"/>
              </a:lnSpc>
              <a:spcBef>
                <a:spcPts val="1000"/>
              </a:spcBef>
              <a:spcAft>
                <a:spcPts val="0"/>
              </a:spcAft>
              <a:buClr>
                <a:schemeClr val="dk1"/>
              </a:buClr>
              <a:buSzPct val="100000"/>
              <a:buNone/>
            </a:pPr>
            <a:r>
              <a:rPr lang="en-IN"/>
              <a:t>}</a:t>
            </a:r>
            <a:endParaRPr/>
          </a:p>
          <a:p>
            <a:pPr indent="0" lvl="0" marL="0" rtl="0" algn="l">
              <a:lnSpc>
                <a:spcPct val="90000"/>
              </a:lnSpc>
              <a:spcBef>
                <a:spcPts val="1000"/>
              </a:spcBef>
              <a:spcAft>
                <a:spcPts val="0"/>
              </a:spcAft>
              <a:buClr>
                <a:schemeClr val="dk1"/>
              </a:buClr>
              <a:buSzPct val="100000"/>
              <a:buNone/>
            </a:pPr>
            <a:r>
              <a:rPr lang="en-IN"/>
              <a:t>}</a:t>
            </a:r>
            <a:endParaRPr/>
          </a:p>
          <a:p>
            <a:pPr indent="0" lvl="0" marL="0" rtl="0" algn="l">
              <a:lnSpc>
                <a:spcPct val="90000"/>
              </a:lnSpc>
              <a:spcBef>
                <a:spcPts val="1000"/>
              </a:spcBef>
              <a:spcAft>
                <a:spcPts val="0"/>
              </a:spcAft>
              <a:buClr>
                <a:schemeClr val="dk1"/>
              </a:buClr>
              <a:buSzPct val="100000"/>
              <a:buNone/>
            </a:pPr>
            <a:r>
              <a:rPr lang="en-IN"/>
              <a:t>};</a:t>
            </a:r>
            <a:endParaRPr/>
          </a:p>
        </p:txBody>
      </p:sp>
    </p:spTree>
  </p:cSld>
  <p:clrMapOvr>
    <a:masterClrMapping/>
  </p:clrMapOvr>
</p:sld>
</file>

<file path=ppt/slides/slide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0" name="Shape 730"/>
        <p:cNvGrpSpPr/>
        <p:nvPr/>
      </p:nvGrpSpPr>
      <p:grpSpPr>
        <a:xfrm>
          <a:off x="0" y="0"/>
          <a:ext cx="0" cy="0"/>
          <a:chOff x="0" y="0"/>
          <a:chExt cx="0" cy="0"/>
        </a:xfrm>
      </p:grpSpPr>
      <p:sp>
        <p:nvSpPr>
          <p:cNvPr id="731" name="Google Shape;731;p12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732" name="Google Shape;732;p126"/>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lnSpcReduction="10000"/>
          </a:bodyPr>
          <a:lstStyle/>
          <a:p>
            <a:pPr indent="0" lvl="0" marL="0" rtl="0" algn="l">
              <a:lnSpc>
                <a:spcPct val="90000"/>
              </a:lnSpc>
              <a:spcBef>
                <a:spcPts val="0"/>
              </a:spcBef>
              <a:spcAft>
                <a:spcPts val="0"/>
              </a:spcAft>
              <a:buClr>
                <a:schemeClr val="dk1"/>
              </a:buClr>
              <a:buSzPts val="2800"/>
              <a:buNone/>
            </a:pPr>
            <a:r>
              <a:rPr lang="en-IN"/>
              <a:t>void main()</a:t>
            </a:r>
            <a:endParaRPr/>
          </a:p>
          <a:p>
            <a:pPr indent="0" lvl="0" marL="0" rtl="0" algn="l">
              <a:lnSpc>
                <a:spcPct val="90000"/>
              </a:lnSpc>
              <a:spcBef>
                <a:spcPts val="1000"/>
              </a:spcBef>
              <a:spcAft>
                <a:spcPts val="0"/>
              </a:spcAft>
              <a:buClr>
                <a:schemeClr val="dk1"/>
              </a:buClr>
              <a:buSzPts val="2800"/>
              <a:buNone/>
            </a:pPr>
            <a:r>
              <a:rPr lang="en-IN"/>
              <a:t>{</a:t>
            </a:r>
            <a:endParaRPr/>
          </a:p>
          <a:p>
            <a:pPr indent="0" lvl="0" marL="0" rtl="0" algn="l">
              <a:lnSpc>
                <a:spcPct val="90000"/>
              </a:lnSpc>
              <a:spcBef>
                <a:spcPts val="1000"/>
              </a:spcBef>
              <a:spcAft>
                <a:spcPts val="0"/>
              </a:spcAft>
              <a:buClr>
                <a:schemeClr val="dk1"/>
              </a:buClr>
              <a:buSzPts val="2800"/>
              <a:buNone/>
            </a:pPr>
            <a:r>
              <a:rPr lang="en-IN"/>
              <a:t>clrscr();</a:t>
            </a:r>
            <a:endParaRPr/>
          </a:p>
          <a:p>
            <a:pPr indent="0" lvl="0" marL="0" rtl="0" algn="l">
              <a:lnSpc>
                <a:spcPct val="90000"/>
              </a:lnSpc>
              <a:spcBef>
                <a:spcPts val="1000"/>
              </a:spcBef>
              <a:spcAft>
                <a:spcPts val="0"/>
              </a:spcAft>
              <a:buClr>
                <a:schemeClr val="dk1"/>
              </a:buClr>
              <a:buSzPts val="2800"/>
              <a:buNone/>
            </a:pPr>
            <a:r>
              <a:rPr lang="en-IN"/>
              <a:t>string s1,s2;</a:t>
            </a:r>
            <a:endParaRPr/>
          </a:p>
          <a:p>
            <a:pPr indent="0" lvl="0" marL="0" rtl="0" algn="l">
              <a:lnSpc>
                <a:spcPct val="90000"/>
              </a:lnSpc>
              <a:spcBef>
                <a:spcPts val="1000"/>
              </a:spcBef>
              <a:spcAft>
                <a:spcPts val="0"/>
              </a:spcAft>
              <a:buClr>
                <a:schemeClr val="dk1"/>
              </a:buClr>
              <a:buSzPts val="2800"/>
              <a:buNone/>
            </a:pPr>
            <a:r>
              <a:rPr lang="en-IN"/>
              <a:t>s1.getdata();</a:t>
            </a:r>
            <a:endParaRPr/>
          </a:p>
          <a:p>
            <a:pPr indent="0" lvl="0" marL="0" rtl="0" algn="l">
              <a:lnSpc>
                <a:spcPct val="90000"/>
              </a:lnSpc>
              <a:spcBef>
                <a:spcPts val="1000"/>
              </a:spcBef>
              <a:spcAft>
                <a:spcPts val="0"/>
              </a:spcAft>
              <a:buClr>
                <a:schemeClr val="dk1"/>
              </a:buClr>
              <a:buSzPts val="2800"/>
              <a:buNone/>
            </a:pPr>
            <a:r>
              <a:rPr lang="en-IN"/>
              <a:t>s2.getdata();</a:t>
            </a:r>
            <a:endParaRPr/>
          </a:p>
          <a:p>
            <a:pPr indent="0" lvl="0" marL="0" rtl="0" algn="l">
              <a:lnSpc>
                <a:spcPct val="90000"/>
              </a:lnSpc>
              <a:spcBef>
                <a:spcPts val="1000"/>
              </a:spcBef>
              <a:spcAft>
                <a:spcPts val="0"/>
              </a:spcAft>
              <a:buClr>
                <a:schemeClr val="dk1"/>
              </a:buClr>
              <a:buSzPts val="2800"/>
              <a:buNone/>
            </a:pPr>
            <a:r>
              <a:rPr lang="en-IN"/>
              <a:t>s1==s2;</a:t>
            </a:r>
            <a:endParaRPr/>
          </a:p>
          <a:p>
            <a:pPr indent="0" lvl="0" marL="0" rtl="0" algn="l">
              <a:lnSpc>
                <a:spcPct val="90000"/>
              </a:lnSpc>
              <a:spcBef>
                <a:spcPts val="1000"/>
              </a:spcBef>
              <a:spcAft>
                <a:spcPts val="0"/>
              </a:spcAft>
              <a:buClr>
                <a:schemeClr val="dk1"/>
              </a:buClr>
              <a:buSzPts val="2800"/>
              <a:buNone/>
            </a:pPr>
            <a:r>
              <a:rPr lang="en-IN"/>
              <a:t>getch();</a:t>
            </a:r>
            <a:endParaRPr/>
          </a:p>
          <a:p>
            <a:pPr indent="0" lvl="0" marL="0" rtl="0" algn="l">
              <a:lnSpc>
                <a:spcPct val="90000"/>
              </a:lnSpc>
              <a:spcBef>
                <a:spcPts val="1000"/>
              </a:spcBef>
              <a:spcAft>
                <a:spcPts val="0"/>
              </a:spcAft>
              <a:buClr>
                <a:schemeClr val="dk1"/>
              </a:buClr>
              <a:buSzPts val="2800"/>
              <a:buNone/>
            </a:pPr>
            <a:r>
              <a:rPr lang="en-IN"/>
              <a:t>}</a:t>
            </a:r>
            <a:endParaRPr/>
          </a:p>
        </p:txBody>
      </p:sp>
      <p:sp>
        <p:nvSpPr>
          <p:cNvPr id="733" name="Google Shape;733;p126"/>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lnSpcReduction="10000"/>
          </a:bodyPr>
          <a:lstStyle/>
          <a:p>
            <a:pPr indent="0" lvl="0" marL="0" rtl="0" algn="l">
              <a:lnSpc>
                <a:spcPct val="90000"/>
              </a:lnSpc>
              <a:spcBef>
                <a:spcPts val="0"/>
              </a:spcBef>
              <a:spcAft>
                <a:spcPts val="0"/>
              </a:spcAft>
              <a:buClr>
                <a:schemeClr val="dk1"/>
              </a:buClr>
              <a:buSzPts val="2800"/>
              <a:buNone/>
            </a:pPr>
            <a:r>
              <a:rPr lang="en-IN"/>
              <a:t>/* Output:</a:t>
            </a:r>
            <a:endParaRPr/>
          </a:p>
          <a:p>
            <a:pPr indent="0" lvl="0" marL="0" rtl="0" algn="l">
              <a:lnSpc>
                <a:spcPct val="90000"/>
              </a:lnSpc>
              <a:spcBef>
                <a:spcPts val="1000"/>
              </a:spcBef>
              <a:spcAft>
                <a:spcPts val="0"/>
              </a:spcAft>
              <a:buClr>
                <a:schemeClr val="dk1"/>
              </a:buClr>
              <a:buSzPts val="2800"/>
              <a:buNone/>
            </a:pPr>
            <a:r>
              <a:rPr lang="en-IN"/>
              <a:t>Enter the string:sycm</a:t>
            </a:r>
            <a:endParaRPr/>
          </a:p>
          <a:p>
            <a:pPr indent="0" lvl="0" marL="0" rtl="0" algn="l">
              <a:lnSpc>
                <a:spcPct val="90000"/>
              </a:lnSpc>
              <a:spcBef>
                <a:spcPts val="1000"/>
              </a:spcBef>
              <a:spcAft>
                <a:spcPts val="0"/>
              </a:spcAft>
              <a:buClr>
                <a:schemeClr val="dk1"/>
              </a:buClr>
              <a:buSzPts val="2800"/>
              <a:buNone/>
            </a:pPr>
            <a:r>
              <a:rPr lang="en-IN"/>
              <a:t>Enter the string:tycm</a:t>
            </a:r>
            <a:endParaRPr/>
          </a:p>
          <a:p>
            <a:pPr indent="0" lvl="0" marL="0" rtl="0" algn="l">
              <a:lnSpc>
                <a:spcPct val="90000"/>
              </a:lnSpc>
              <a:spcBef>
                <a:spcPts val="1000"/>
              </a:spcBef>
              <a:spcAft>
                <a:spcPts val="0"/>
              </a:spcAft>
              <a:buClr>
                <a:schemeClr val="dk1"/>
              </a:buClr>
              <a:buSzPts val="2800"/>
              <a:buNone/>
            </a:pPr>
            <a:r>
              <a:rPr lang="en-IN"/>
              <a:t>strings are not equal</a:t>
            </a:r>
            <a:endParaRPr/>
          </a:p>
          <a:p>
            <a:pPr indent="0" lvl="0" marL="0" rtl="0" algn="l">
              <a:lnSpc>
                <a:spcPct val="90000"/>
              </a:lnSpc>
              <a:spcBef>
                <a:spcPts val="1000"/>
              </a:spcBef>
              <a:spcAft>
                <a:spcPts val="0"/>
              </a:spcAft>
              <a:buClr>
                <a:schemeClr val="dk1"/>
              </a:buClr>
              <a:buSzPts val="2800"/>
              <a:buNone/>
            </a:pPr>
            <a:r>
              <a:rPr lang="en-IN"/>
              <a:t>*/</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2020-07-06T14:31:58Z</dcterms:created>
  <dc:creator>Nimkarde Suvarna Laxman</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0x0101008B400C0DEE215844AD56EEA0D9C33F7E</vt:lpwstr>
  </property>
</Properties>
</file>