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8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y="6858000" cx="12192000"/>
  <p:notesSz cx="6858000" cy="9144000"/>
  <p:embeddedFontLst>
    <p:embeddedFont>
      <p:font typeface="Inter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8" roundtripDataSignature="AMtx7miVPwdSNbV5sKOzHz7SOkcPiBFT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5D7A70-DC70-4F4B-9CAD-472D8C6B16C4}">
  <a:tblStyle styleId="{0C5D7A70-DC70-4F4B-9CAD-472D8C6B16C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Inter-bold.fntdata"/><Relationship Id="rId10" Type="http://schemas.openxmlformats.org/officeDocument/2006/relationships/slide" Target="slides/slide3.xml"/><Relationship Id="rId54" Type="http://schemas.openxmlformats.org/officeDocument/2006/relationships/font" Target="fonts/Inter-regular.fntdata"/><Relationship Id="rId13" Type="http://schemas.openxmlformats.org/officeDocument/2006/relationships/slide" Target="slides/slide6.xml"/><Relationship Id="rId57" Type="http://schemas.openxmlformats.org/officeDocument/2006/relationships/font" Target="fonts/Inter-boldItalic.fntdata"/><Relationship Id="rId12" Type="http://schemas.openxmlformats.org/officeDocument/2006/relationships/slide" Target="slides/slide5.xml"/><Relationship Id="rId56" Type="http://schemas.openxmlformats.org/officeDocument/2006/relationships/font" Target="fonts/Inter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customschemas.google.com/relationships/presentationmetadata" Target="meta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061d35301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061d35301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3061d35301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0:notes"/>
          <p:cNvSpPr txBox="1"/>
          <p:nvPr>
            <p:ph idx="1" type="body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9" name="Google Shape;469;p20:notes"/>
          <p:cNvSpPr/>
          <p:nvPr>
            <p:ph idx="2" type="sldImg"/>
          </p:nvPr>
        </p:nvSpPr>
        <p:spPr>
          <a:xfrm>
            <a:off x="393700" y="692150"/>
            <a:ext cx="616267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1:notes"/>
          <p:cNvSpPr txBox="1"/>
          <p:nvPr>
            <p:ph idx="1" type="body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6" name="Google Shape;476;p21:notes"/>
          <p:cNvSpPr/>
          <p:nvPr>
            <p:ph idx="2" type="sldImg"/>
          </p:nvPr>
        </p:nvSpPr>
        <p:spPr>
          <a:xfrm>
            <a:off x="395288" y="692150"/>
            <a:ext cx="615950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2:notes"/>
          <p:cNvSpPr txBox="1"/>
          <p:nvPr>
            <p:ph idx="1" type="body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84" name="Google Shape;484;p22:notes"/>
          <p:cNvSpPr/>
          <p:nvPr>
            <p:ph idx="2" type="sldImg"/>
          </p:nvPr>
        </p:nvSpPr>
        <p:spPr>
          <a:xfrm>
            <a:off x="393700" y="692150"/>
            <a:ext cx="616267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3:notes"/>
          <p:cNvSpPr txBox="1"/>
          <p:nvPr>
            <p:ph idx="1" type="body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1" name="Google Shape;491;p23:notes"/>
          <p:cNvSpPr/>
          <p:nvPr>
            <p:ph idx="2" type="sldImg"/>
          </p:nvPr>
        </p:nvSpPr>
        <p:spPr>
          <a:xfrm>
            <a:off x="395288" y="692150"/>
            <a:ext cx="615950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:notes"/>
          <p:cNvSpPr txBox="1"/>
          <p:nvPr>
            <p:ph idx="1" type="body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9" name="Google Shape;499;p24:notes"/>
          <p:cNvSpPr/>
          <p:nvPr>
            <p:ph idx="2" type="sldImg"/>
          </p:nvPr>
        </p:nvSpPr>
        <p:spPr>
          <a:xfrm>
            <a:off x="393700" y="692150"/>
            <a:ext cx="616267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7:notes"/>
          <p:cNvSpPr txBox="1"/>
          <p:nvPr>
            <p:ph idx="1" type="body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20" name="Google Shape;520;p27:notes"/>
          <p:cNvSpPr/>
          <p:nvPr>
            <p:ph idx="2" type="sldImg"/>
          </p:nvPr>
        </p:nvSpPr>
        <p:spPr>
          <a:xfrm>
            <a:off x="393700" y="692150"/>
            <a:ext cx="616267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061d35301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061d35301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3061d35301f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061d35301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061d35301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3061d35301f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1:notes"/>
          <p:cNvSpPr txBox="1"/>
          <p:nvPr>
            <p:ph idx="1" type="body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6" name="Google Shape;566;p31:notes"/>
          <p:cNvSpPr/>
          <p:nvPr>
            <p:ph idx="2" type="sldImg"/>
          </p:nvPr>
        </p:nvSpPr>
        <p:spPr>
          <a:xfrm>
            <a:off x="393700" y="692150"/>
            <a:ext cx="616267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5:notes"/>
          <p:cNvSpPr txBox="1"/>
          <p:nvPr>
            <p:ph idx="1" type="body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95" name="Google Shape;595;p35:notes"/>
          <p:cNvSpPr/>
          <p:nvPr>
            <p:ph idx="2" type="sldImg"/>
          </p:nvPr>
        </p:nvSpPr>
        <p:spPr>
          <a:xfrm>
            <a:off x="393700" y="692150"/>
            <a:ext cx="616267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6:notes"/>
          <p:cNvSpPr txBox="1"/>
          <p:nvPr>
            <p:ph idx="1" type="body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02" name="Google Shape;602;p36:notes"/>
          <p:cNvSpPr/>
          <p:nvPr>
            <p:ph idx="2" type="sldImg"/>
          </p:nvPr>
        </p:nvSpPr>
        <p:spPr>
          <a:xfrm>
            <a:off x="393700" y="692150"/>
            <a:ext cx="616267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7:notes"/>
          <p:cNvSpPr txBox="1"/>
          <p:nvPr>
            <p:ph idx="1" type="body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09" name="Google Shape;609;p37:notes"/>
          <p:cNvSpPr/>
          <p:nvPr>
            <p:ph idx="2" type="sldImg"/>
          </p:nvPr>
        </p:nvSpPr>
        <p:spPr>
          <a:xfrm>
            <a:off x="393700" y="692150"/>
            <a:ext cx="616267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:notes"/>
          <p:cNvSpPr txBox="1"/>
          <p:nvPr>
            <p:ph idx="1" type="body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4" name="Google Shape;364;p4:notes"/>
          <p:cNvSpPr/>
          <p:nvPr>
            <p:ph idx="2" type="sldImg"/>
          </p:nvPr>
        </p:nvSpPr>
        <p:spPr>
          <a:xfrm>
            <a:off x="395288" y="692150"/>
            <a:ext cx="615950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:notes"/>
          <p:cNvSpPr txBox="1"/>
          <p:nvPr>
            <p:ph idx="1" type="body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2" name="Google Shape;372;p5:notes"/>
          <p:cNvSpPr/>
          <p:nvPr>
            <p:ph idx="2" type="sldImg"/>
          </p:nvPr>
        </p:nvSpPr>
        <p:spPr>
          <a:xfrm>
            <a:off x="393700" y="692150"/>
            <a:ext cx="616267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5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slide">
  <p:cSld name="Standard slid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51"/>
          <p:cNvCxnSpPr/>
          <p:nvPr/>
        </p:nvCxnSpPr>
        <p:spPr>
          <a:xfrm>
            <a:off x="609283" y="908050"/>
            <a:ext cx="10975022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6" name="Google Shape;96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51"/>
          <p:cNvSpPr txBox="1"/>
          <p:nvPr>
            <p:ph idx="1" type="body"/>
          </p:nvPr>
        </p:nvSpPr>
        <p:spPr>
          <a:xfrm>
            <a:off x="609601" y="1137920"/>
            <a:ext cx="10972800" cy="494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Char char="►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Char char="►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299719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Char char="►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29083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Char char="►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281939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840"/>
              <a:buChar char="►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ver alternate" showMasterSp="0">
  <p:cSld name="3_Cover alternat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2"/>
          <p:cNvSpPr/>
          <p:nvPr/>
        </p:nvSpPr>
        <p:spPr>
          <a:xfrm rot="10800000">
            <a:off x="620390" y="825500"/>
            <a:ext cx="6008732" cy="38052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</a:pPr>
            <a:r>
              <a:t/>
            </a:r>
            <a:endParaRPr b="0" i="0" sz="1799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2888" y="1"/>
            <a:ext cx="1439112" cy="143986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2"/>
          <p:cNvSpPr txBox="1"/>
          <p:nvPr>
            <p:ph type="ctrTitle"/>
          </p:nvPr>
        </p:nvSpPr>
        <p:spPr>
          <a:xfrm>
            <a:off x="915103" y="1476597"/>
            <a:ext cx="5419932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9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2"/>
          <p:cNvSpPr txBox="1"/>
          <p:nvPr>
            <p:ph idx="1" type="subTitle"/>
          </p:nvPr>
        </p:nvSpPr>
        <p:spPr>
          <a:xfrm>
            <a:off x="915104" y="2422866"/>
            <a:ext cx="5419932" cy="3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None/>
              <a:defRPr b="0" sz="15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SzPts val="1120"/>
              <a:buNone/>
              <a:defRPr sz="1599">
                <a:solidFill>
                  <a:srgbClr val="404040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ver alternate" showMasterSp="0">
  <p:cSld name="2_Cover alternat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3"/>
          <p:cNvSpPr/>
          <p:nvPr/>
        </p:nvSpPr>
        <p:spPr>
          <a:xfrm rot="10800000">
            <a:off x="620390" y="825500"/>
            <a:ext cx="6008732" cy="38052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</a:pPr>
            <a:r>
              <a:t/>
            </a:r>
            <a:endParaRPr b="0" i="0" sz="1799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2888" y="1"/>
            <a:ext cx="1439112" cy="143986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3"/>
          <p:cNvSpPr txBox="1"/>
          <p:nvPr>
            <p:ph type="ctrTitle"/>
          </p:nvPr>
        </p:nvSpPr>
        <p:spPr>
          <a:xfrm>
            <a:off x="775100" y="1954221"/>
            <a:ext cx="4326679" cy="979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9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3"/>
          <p:cNvSpPr txBox="1"/>
          <p:nvPr>
            <p:ph idx="1" type="subTitle"/>
          </p:nvPr>
        </p:nvSpPr>
        <p:spPr>
          <a:xfrm>
            <a:off x="775100" y="3046159"/>
            <a:ext cx="4326679" cy="1046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9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SzPts val="1120"/>
              <a:buNone/>
              <a:defRPr b="1" sz="1599">
                <a:solidFill>
                  <a:srgbClr val="404040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" showMasterSp="0">
  <p:cSld name="1_Cov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4"/>
          <p:cNvSpPr/>
          <p:nvPr/>
        </p:nvSpPr>
        <p:spPr>
          <a:xfrm rot="10800000">
            <a:off x="620390" y="825500"/>
            <a:ext cx="6008732" cy="38052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</a:pPr>
            <a:r>
              <a:t/>
            </a:r>
            <a:endParaRPr b="0" i="0" sz="1799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64"/>
          <p:cNvCxnSpPr/>
          <p:nvPr/>
        </p:nvCxnSpPr>
        <p:spPr>
          <a:xfrm>
            <a:off x="1332806" y="5708650"/>
            <a:ext cx="8117422" cy="0"/>
          </a:xfrm>
          <a:prstGeom prst="straightConnector1">
            <a:avLst/>
          </a:prstGeom>
          <a:noFill/>
          <a:ln cap="flat" cmpd="sng" w="9525">
            <a:solidFill>
              <a:srgbClr val="82829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64"/>
          <p:cNvSpPr txBox="1"/>
          <p:nvPr/>
        </p:nvSpPr>
        <p:spPr>
          <a:xfrm>
            <a:off x="461723" y="5605463"/>
            <a:ext cx="1044031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90"/>
              </a:buClr>
              <a:buSzPts val="1200"/>
              <a:buFont typeface="Calibri"/>
              <a:buNone/>
            </a:pPr>
            <a:r>
              <a:rPr b="0" i="0" lang="en-IN" sz="1199" u="none" cap="none" strike="noStrike">
                <a:solidFill>
                  <a:srgbClr val="828290"/>
                </a:solidFill>
                <a:latin typeface="Calibri"/>
                <a:ea typeface="Calibri"/>
                <a:cs typeface="Calibri"/>
                <a:sym typeface="Calibri"/>
              </a:rPr>
              <a:t>Written by</a:t>
            </a:r>
            <a:endParaRPr b="0" i="0" sz="17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2888" y="1"/>
            <a:ext cx="1439112" cy="1439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4"/>
          <p:cNvSpPr txBox="1"/>
          <p:nvPr>
            <p:ph type="ctrTitle"/>
          </p:nvPr>
        </p:nvSpPr>
        <p:spPr>
          <a:xfrm>
            <a:off x="775100" y="1954221"/>
            <a:ext cx="4326679" cy="979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9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4"/>
          <p:cNvSpPr txBox="1"/>
          <p:nvPr>
            <p:ph idx="1" type="subTitle"/>
          </p:nvPr>
        </p:nvSpPr>
        <p:spPr>
          <a:xfrm>
            <a:off x="775100" y="3046159"/>
            <a:ext cx="4326679" cy="1046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9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SzPts val="1120"/>
              <a:buNone/>
              <a:defRPr b="1" sz="1599">
                <a:solidFill>
                  <a:srgbClr val="404040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64"/>
          <p:cNvSpPr txBox="1"/>
          <p:nvPr>
            <p:ph idx="2" type="body"/>
          </p:nvPr>
        </p:nvSpPr>
        <p:spPr>
          <a:xfrm>
            <a:off x="1332490" y="6019189"/>
            <a:ext cx="3087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64"/>
          <p:cNvSpPr txBox="1"/>
          <p:nvPr>
            <p:ph idx="3" type="body"/>
          </p:nvPr>
        </p:nvSpPr>
        <p:spPr>
          <a:xfrm>
            <a:off x="1332490" y="6216807"/>
            <a:ext cx="3087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64"/>
          <p:cNvSpPr/>
          <p:nvPr>
            <p:ph idx="4" type="pic"/>
          </p:nvPr>
        </p:nvSpPr>
        <p:spPr>
          <a:xfrm>
            <a:off x="461743" y="5914642"/>
            <a:ext cx="575700" cy="5760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roved question wide" showMasterSp="0">
  <p:cSld name="Approved question w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2888" y="1"/>
            <a:ext cx="1439112" cy="143986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5"/>
          <p:cNvSpPr txBox="1"/>
          <p:nvPr>
            <p:ph type="ctrTitle"/>
          </p:nvPr>
        </p:nvSpPr>
        <p:spPr>
          <a:xfrm>
            <a:off x="944388" y="2158329"/>
            <a:ext cx="4781392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9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5"/>
          <p:cNvSpPr txBox="1"/>
          <p:nvPr>
            <p:ph idx="1" type="subTitle"/>
          </p:nvPr>
        </p:nvSpPr>
        <p:spPr>
          <a:xfrm>
            <a:off x="944580" y="3200329"/>
            <a:ext cx="4805525" cy="6457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9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>
                <a:solidFill>
                  <a:srgbClr val="FEFEFE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andard slide">
  <p:cSld name="3_Standard slid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66"/>
          <p:cNvCxnSpPr/>
          <p:nvPr/>
        </p:nvCxnSpPr>
        <p:spPr>
          <a:xfrm>
            <a:off x="609283" y="908050"/>
            <a:ext cx="10975022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5" name="Google Shape;125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6"/>
          <p:cNvSpPr txBox="1"/>
          <p:nvPr>
            <p:ph type="title"/>
          </p:nvPr>
        </p:nvSpPr>
        <p:spPr>
          <a:xfrm>
            <a:off x="609601" y="294200"/>
            <a:ext cx="10972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slide">
  <p:cSld name="2_Standard slid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67"/>
          <p:cNvCxnSpPr/>
          <p:nvPr/>
        </p:nvCxnSpPr>
        <p:spPr>
          <a:xfrm>
            <a:off x="609283" y="908050"/>
            <a:ext cx="7720754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9" name="Google Shape;129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7"/>
          <p:cNvSpPr/>
          <p:nvPr>
            <p:ph idx="2" type="pic"/>
          </p:nvPr>
        </p:nvSpPr>
        <p:spPr>
          <a:xfrm>
            <a:off x="8194852" y="1"/>
            <a:ext cx="3997149" cy="6156104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67"/>
          <p:cNvSpPr txBox="1"/>
          <p:nvPr>
            <p:ph type="title"/>
          </p:nvPr>
        </p:nvSpPr>
        <p:spPr>
          <a:xfrm>
            <a:off x="609601" y="294200"/>
            <a:ext cx="7440547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7"/>
          <p:cNvSpPr txBox="1"/>
          <p:nvPr>
            <p:ph idx="1" type="body"/>
          </p:nvPr>
        </p:nvSpPr>
        <p:spPr>
          <a:xfrm>
            <a:off x="609601" y="1137921"/>
            <a:ext cx="7295842" cy="8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799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67"/>
          <p:cNvSpPr txBox="1"/>
          <p:nvPr>
            <p:ph idx="3" type="body"/>
          </p:nvPr>
        </p:nvSpPr>
        <p:spPr>
          <a:xfrm>
            <a:off x="609601" y="2311401"/>
            <a:ext cx="3578253" cy="3844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799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67"/>
          <p:cNvSpPr txBox="1"/>
          <p:nvPr>
            <p:ph idx="4" type="body"/>
          </p:nvPr>
        </p:nvSpPr>
        <p:spPr>
          <a:xfrm>
            <a:off x="4327190" y="2311402"/>
            <a:ext cx="3578253" cy="1254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799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67"/>
          <p:cNvSpPr txBox="1"/>
          <p:nvPr>
            <p:ph idx="5" type="body"/>
          </p:nvPr>
        </p:nvSpPr>
        <p:spPr>
          <a:xfrm>
            <a:off x="4327190" y="4236721"/>
            <a:ext cx="3578253" cy="194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799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andard slide">
  <p:cSld name="1_Standard slid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68"/>
          <p:cNvCxnSpPr/>
          <p:nvPr/>
        </p:nvCxnSpPr>
        <p:spPr>
          <a:xfrm>
            <a:off x="2694172" y="908050"/>
            <a:ext cx="8886959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8" name="Google Shape;138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8"/>
          <p:cNvSpPr/>
          <p:nvPr>
            <p:ph idx="2" type="pic"/>
          </p:nvPr>
        </p:nvSpPr>
        <p:spPr>
          <a:xfrm>
            <a:off x="0" y="1"/>
            <a:ext cx="2383219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68"/>
          <p:cNvSpPr txBox="1"/>
          <p:nvPr>
            <p:ph type="title"/>
          </p:nvPr>
        </p:nvSpPr>
        <p:spPr>
          <a:xfrm>
            <a:off x="2693891" y="294200"/>
            <a:ext cx="8887371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8"/>
          <p:cNvSpPr txBox="1"/>
          <p:nvPr>
            <p:ph idx="1" type="body"/>
          </p:nvPr>
        </p:nvSpPr>
        <p:spPr>
          <a:xfrm>
            <a:off x="2693890" y="1137921"/>
            <a:ext cx="2741454" cy="5018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799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68"/>
          <p:cNvSpPr txBox="1"/>
          <p:nvPr>
            <p:ph idx="3" type="body"/>
          </p:nvPr>
        </p:nvSpPr>
        <p:spPr>
          <a:xfrm>
            <a:off x="5724102" y="1137921"/>
            <a:ext cx="2802382" cy="5018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799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68"/>
          <p:cNvSpPr txBox="1"/>
          <p:nvPr>
            <p:ph idx="4" type="body"/>
          </p:nvPr>
        </p:nvSpPr>
        <p:spPr>
          <a:xfrm>
            <a:off x="8815241" y="1137922"/>
            <a:ext cx="2767159" cy="2796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799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slide_no bullets" type="obj">
  <p:cSld name="OBJEC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69"/>
          <p:cNvCxnSpPr/>
          <p:nvPr/>
        </p:nvCxnSpPr>
        <p:spPr>
          <a:xfrm>
            <a:off x="609283" y="908050"/>
            <a:ext cx="10975022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6" name="Google Shape;146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9"/>
          <p:cNvSpPr txBox="1"/>
          <p:nvPr>
            <p:ph type="title"/>
          </p:nvPr>
        </p:nvSpPr>
        <p:spPr>
          <a:xfrm>
            <a:off x="609601" y="294200"/>
            <a:ext cx="10972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9"/>
          <p:cNvSpPr txBox="1"/>
          <p:nvPr>
            <p:ph idx="1" type="body"/>
          </p:nvPr>
        </p:nvSpPr>
        <p:spPr>
          <a:xfrm>
            <a:off x="609601" y="1137920"/>
            <a:ext cx="8234455" cy="4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  <a:def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5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tandard slide_no bullets">
  <p:cSld name="4_Standard slide_no bulle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0"/>
          <p:cNvSpPr txBox="1"/>
          <p:nvPr>
            <p:ph idx="1" type="body"/>
          </p:nvPr>
        </p:nvSpPr>
        <p:spPr>
          <a:xfrm>
            <a:off x="352616" y="2851522"/>
            <a:ext cx="4445485" cy="1202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520"/>
              <a:buNone/>
              <a:defRPr b="0" i="0" sz="35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andard slide_Quotes">
  <p:cSld name="1_Standard slide_Quote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1"/>
          <p:cNvSpPr txBox="1"/>
          <p:nvPr/>
        </p:nvSpPr>
        <p:spPr>
          <a:xfrm>
            <a:off x="477590" y="1489075"/>
            <a:ext cx="2337170" cy="858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00"/>
              </a:buClr>
              <a:buSzPts val="7840"/>
              <a:buFont typeface="Arial"/>
              <a:buNone/>
            </a:pPr>
            <a:r>
              <a:rPr b="0" i="0" lang="en-IN" sz="11194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 b="0" i="0" sz="17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1"/>
          <p:cNvSpPr txBox="1"/>
          <p:nvPr>
            <p:ph idx="1" type="body"/>
          </p:nvPr>
        </p:nvSpPr>
        <p:spPr>
          <a:xfrm>
            <a:off x="513083" y="2526765"/>
            <a:ext cx="5289245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  <a:defRPr sz="2799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71"/>
          <p:cNvSpPr txBox="1"/>
          <p:nvPr>
            <p:ph idx="2" type="body"/>
          </p:nvPr>
        </p:nvSpPr>
        <p:spPr>
          <a:xfrm>
            <a:off x="513083" y="4632765"/>
            <a:ext cx="5289245" cy="3168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599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999">
                <a:latin typeface="Inter"/>
                <a:ea typeface="Inter"/>
                <a:cs typeface="Inter"/>
                <a:sym typeface="Inter"/>
              </a:defRPr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799">
                <a:latin typeface="Inter"/>
                <a:ea typeface="Inter"/>
                <a:cs typeface="Inter"/>
                <a:sym typeface="Inter"/>
              </a:defRPr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599">
                <a:latin typeface="Inter"/>
                <a:ea typeface="Inter"/>
                <a:cs typeface="Inter"/>
                <a:sym typeface="Inter"/>
              </a:defRPr>
            </a:lvl4pPr>
            <a:lvl5pPr indent="-29972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599">
                <a:latin typeface="Inter"/>
                <a:ea typeface="Inter"/>
                <a:cs typeface="Inter"/>
                <a:sym typeface="Inter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71"/>
          <p:cNvSpPr txBox="1"/>
          <p:nvPr>
            <p:ph idx="3" type="body"/>
          </p:nvPr>
        </p:nvSpPr>
        <p:spPr>
          <a:xfrm>
            <a:off x="513083" y="4971442"/>
            <a:ext cx="5289245" cy="3168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599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999">
                <a:latin typeface="Inter"/>
                <a:ea typeface="Inter"/>
                <a:cs typeface="Inter"/>
                <a:sym typeface="Inter"/>
              </a:defRPr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799">
                <a:latin typeface="Inter"/>
                <a:ea typeface="Inter"/>
                <a:cs typeface="Inter"/>
                <a:sym typeface="Inter"/>
              </a:defRPr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599">
                <a:latin typeface="Inter"/>
                <a:ea typeface="Inter"/>
                <a:cs typeface="Inter"/>
                <a:sym typeface="Inter"/>
              </a:defRPr>
            </a:lvl4pPr>
            <a:lvl5pPr indent="-29972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599">
                <a:latin typeface="Inter"/>
                <a:ea typeface="Inter"/>
                <a:cs typeface="Inter"/>
                <a:sym typeface="Inter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slide_Quotes">
  <p:cSld name="2_Standard slide_Quote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2"/>
          <p:cNvSpPr txBox="1"/>
          <p:nvPr/>
        </p:nvSpPr>
        <p:spPr>
          <a:xfrm>
            <a:off x="4926622" y="979488"/>
            <a:ext cx="2338757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00"/>
              </a:buClr>
              <a:buSzPts val="7840"/>
              <a:buFont typeface="Arial"/>
              <a:buNone/>
            </a:pPr>
            <a:r>
              <a:rPr b="0" i="0" lang="en-IN" sz="11194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“ </a:t>
            </a:r>
            <a:endParaRPr b="0" i="0" sz="17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2"/>
          <p:cNvSpPr txBox="1"/>
          <p:nvPr>
            <p:ph idx="1" type="body"/>
          </p:nvPr>
        </p:nvSpPr>
        <p:spPr>
          <a:xfrm>
            <a:off x="3451378" y="2060235"/>
            <a:ext cx="5289245" cy="3025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  <a:defRPr sz="2799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72"/>
          <p:cNvSpPr txBox="1"/>
          <p:nvPr>
            <p:ph idx="2" type="body"/>
          </p:nvPr>
        </p:nvSpPr>
        <p:spPr>
          <a:xfrm>
            <a:off x="3451378" y="5506678"/>
            <a:ext cx="5289245" cy="3168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72"/>
          <p:cNvSpPr txBox="1"/>
          <p:nvPr>
            <p:ph idx="3" type="body"/>
          </p:nvPr>
        </p:nvSpPr>
        <p:spPr>
          <a:xfrm>
            <a:off x="3451378" y="5818717"/>
            <a:ext cx="5289245" cy="3168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slide_no bullets">
  <p:cSld name="2_Standard slide_no bullet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3"/>
          <p:cNvSpPr/>
          <p:nvPr>
            <p:ph idx="2" type="pic"/>
          </p:nvPr>
        </p:nvSpPr>
        <p:spPr>
          <a:xfrm>
            <a:off x="6223938" y="0"/>
            <a:ext cx="5968062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73"/>
          <p:cNvSpPr txBox="1"/>
          <p:nvPr>
            <p:ph idx="1" type="body"/>
          </p:nvPr>
        </p:nvSpPr>
        <p:spPr>
          <a:xfrm>
            <a:off x="616900" y="2578743"/>
            <a:ext cx="4535597" cy="1055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999">
                <a:solidFill>
                  <a:srgbClr val="0070C0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73"/>
          <p:cNvSpPr txBox="1"/>
          <p:nvPr>
            <p:ph idx="3" type="body"/>
          </p:nvPr>
        </p:nvSpPr>
        <p:spPr>
          <a:xfrm>
            <a:off x="616900" y="3840384"/>
            <a:ext cx="4535597" cy="1055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>
                <a:solidFill>
                  <a:srgbClr val="0070C0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andard slide_no bullets">
  <p:cSld name="1_Standard slide_no bullet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74"/>
          <p:cNvCxnSpPr/>
          <p:nvPr/>
        </p:nvCxnSpPr>
        <p:spPr>
          <a:xfrm>
            <a:off x="609283" y="908050"/>
            <a:ext cx="10975022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7" name="Google Shape;167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4"/>
          <p:cNvSpPr txBox="1"/>
          <p:nvPr>
            <p:ph type="title"/>
          </p:nvPr>
        </p:nvSpPr>
        <p:spPr>
          <a:xfrm>
            <a:off x="609601" y="294200"/>
            <a:ext cx="10972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74"/>
          <p:cNvSpPr txBox="1"/>
          <p:nvPr>
            <p:ph idx="1" type="body"/>
          </p:nvPr>
        </p:nvSpPr>
        <p:spPr>
          <a:xfrm>
            <a:off x="7129748" y="3813288"/>
            <a:ext cx="3087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74"/>
          <p:cNvSpPr txBox="1"/>
          <p:nvPr>
            <p:ph idx="2" type="body"/>
          </p:nvPr>
        </p:nvSpPr>
        <p:spPr>
          <a:xfrm>
            <a:off x="7129748" y="4055931"/>
            <a:ext cx="3087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74"/>
          <p:cNvSpPr/>
          <p:nvPr>
            <p:ph idx="3" type="pic"/>
          </p:nvPr>
        </p:nvSpPr>
        <p:spPr>
          <a:xfrm>
            <a:off x="6119820" y="3578084"/>
            <a:ext cx="778554" cy="778959"/>
          </a:xfrm>
          <a:prstGeom prst="ellipse">
            <a:avLst/>
          </a:prstGeom>
          <a:noFill/>
          <a:ln>
            <a:noFill/>
          </a:ln>
        </p:spPr>
      </p:sp>
      <p:sp>
        <p:nvSpPr>
          <p:cNvPr id="172" name="Google Shape;172;p74"/>
          <p:cNvSpPr txBox="1"/>
          <p:nvPr>
            <p:ph idx="4" type="body"/>
          </p:nvPr>
        </p:nvSpPr>
        <p:spPr>
          <a:xfrm>
            <a:off x="6119821" y="1137921"/>
            <a:ext cx="5462580" cy="373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74"/>
          <p:cNvSpPr txBox="1"/>
          <p:nvPr>
            <p:ph idx="5" type="body"/>
          </p:nvPr>
        </p:nvSpPr>
        <p:spPr>
          <a:xfrm>
            <a:off x="6119821" y="1635009"/>
            <a:ext cx="5462580" cy="1611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slide_no_first_level_bullets">
  <p:cSld name="Standard slide_no_first_level_bullet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p75"/>
          <p:cNvCxnSpPr/>
          <p:nvPr/>
        </p:nvCxnSpPr>
        <p:spPr>
          <a:xfrm>
            <a:off x="609283" y="908050"/>
            <a:ext cx="10975022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6" name="Google Shape;176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5"/>
          <p:cNvSpPr txBox="1"/>
          <p:nvPr>
            <p:ph type="title"/>
          </p:nvPr>
        </p:nvSpPr>
        <p:spPr>
          <a:xfrm>
            <a:off x="609601" y="294200"/>
            <a:ext cx="10972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75"/>
          <p:cNvSpPr txBox="1"/>
          <p:nvPr>
            <p:ph idx="1" type="body"/>
          </p:nvPr>
        </p:nvSpPr>
        <p:spPr>
          <a:xfrm>
            <a:off x="609601" y="1137920"/>
            <a:ext cx="8234455" cy="4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>
                <a:solidFill>
                  <a:schemeClr val="lt1"/>
                </a:solidFill>
              </a:defRPr>
            </a:lvl2pPr>
            <a:lvl3pPr indent="-299719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►"/>
              <a:defRPr>
                <a:solidFill>
                  <a:schemeClr val="lt1"/>
                </a:solidFill>
              </a:defRPr>
            </a:lvl3pPr>
            <a:lvl4pPr indent="-29083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Char char="►"/>
              <a:defRPr>
                <a:solidFill>
                  <a:schemeClr val="lt1"/>
                </a:solidFill>
              </a:defRPr>
            </a:lvl4pPr>
            <a:lvl5pPr indent="-281939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, no line">
  <p:cSld name="Title only, no lin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76"/>
          <p:cNvCxnSpPr/>
          <p:nvPr/>
        </p:nvCxnSpPr>
        <p:spPr>
          <a:xfrm>
            <a:off x="609283" y="908050"/>
            <a:ext cx="10975022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1" name="Google Shape;181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6"/>
          <p:cNvSpPr txBox="1"/>
          <p:nvPr>
            <p:ph type="title"/>
          </p:nvPr>
        </p:nvSpPr>
        <p:spPr>
          <a:xfrm>
            <a:off x="609601" y="294200"/>
            <a:ext cx="10972800" cy="5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, no headings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77"/>
          <p:cNvCxnSpPr/>
          <p:nvPr/>
        </p:nvCxnSpPr>
        <p:spPr>
          <a:xfrm>
            <a:off x="609283" y="908050"/>
            <a:ext cx="10975022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5" name="Google Shape;185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77"/>
          <p:cNvSpPr txBox="1"/>
          <p:nvPr>
            <p:ph type="title"/>
          </p:nvPr>
        </p:nvSpPr>
        <p:spPr>
          <a:xfrm>
            <a:off x="609601" y="294200"/>
            <a:ext cx="10972800" cy="5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77"/>
          <p:cNvSpPr txBox="1"/>
          <p:nvPr>
            <p:ph idx="1" type="body"/>
          </p:nvPr>
        </p:nvSpPr>
        <p:spPr>
          <a:xfrm>
            <a:off x="609601" y="1137919"/>
            <a:ext cx="5384800" cy="4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1999">
                <a:solidFill>
                  <a:schemeClr val="lt1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799">
                <a:solidFill>
                  <a:schemeClr val="lt1"/>
                </a:solidFill>
              </a:defRPr>
            </a:lvl2pPr>
            <a:lvl3pPr indent="-299719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599">
                <a:solidFill>
                  <a:schemeClr val="lt1"/>
                </a:solidFill>
              </a:defRPr>
            </a:lvl3pPr>
            <a:lvl4pPr indent="-29083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399">
                <a:solidFill>
                  <a:schemeClr val="lt1"/>
                </a:solidFill>
              </a:defRPr>
            </a:lvl4pPr>
            <a:lvl5pPr indent="-281939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9pPr>
          </a:lstStyle>
          <a:p/>
        </p:txBody>
      </p:sp>
      <p:sp>
        <p:nvSpPr>
          <p:cNvPr id="188" name="Google Shape;188;p77"/>
          <p:cNvSpPr txBox="1"/>
          <p:nvPr>
            <p:ph idx="2" type="body"/>
          </p:nvPr>
        </p:nvSpPr>
        <p:spPr>
          <a:xfrm>
            <a:off x="6197601" y="1137919"/>
            <a:ext cx="5384800" cy="4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1999">
                <a:solidFill>
                  <a:schemeClr val="lt1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799">
                <a:solidFill>
                  <a:schemeClr val="lt1"/>
                </a:solidFill>
              </a:defRPr>
            </a:lvl2pPr>
            <a:lvl3pPr indent="-299719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599">
                <a:solidFill>
                  <a:schemeClr val="lt1"/>
                </a:solidFill>
              </a:defRPr>
            </a:lvl3pPr>
            <a:lvl4pPr indent="-29083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399">
                <a:solidFill>
                  <a:schemeClr val="lt1"/>
                </a:solidFill>
              </a:defRPr>
            </a:lvl4pPr>
            <a:lvl5pPr indent="-281939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slide">
  <p:cSld name="Standard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48"/>
          <p:cNvCxnSpPr/>
          <p:nvPr/>
        </p:nvCxnSpPr>
        <p:spPr>
          <a:xfrm>
            <a:off x="609283" y="908050"/>
            <a:ext cx="10975022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" name="Google Shape;29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8"/>
          <p:cNvSpPr txBox="1"/>
          <p:nvPr>
            <p:ph idx="1" type="body"/>
          </p:nvPr>
        </p:nvSpPr>
        <p:spPr>
          <a:xfrm>
            <a:off x="609601" y="1137920"/>
            <a:ext cx="10972800" cy="494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Char char="►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Char char="►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299719" lvl="2" marL="1371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Char char="►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290830" lvl="3" marL="18288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Char char="►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281939" lvl="4" marL="22860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840"/>
              <a:buChar char="►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ings">
  <p:cSld name="Two columns with heading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78"/>
          <p:cNvCxnSpPr/>
          <p:nvPr/>
        </p:nvCxnSpPr>
        <p:spPr>
          <a:xfrm>
            <a:off x="609283" y="908050"/>
            <a:ext cx="10975022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1" name="Google Shape;191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8"/>
          <p:cNvSpPr txBox="1"/>
          <p:nvPr>
            <p:ph idx="1" type="body"/>
          </p:nvPr>
        </p:nvSpPr>
        <p:spPr>
          <a:xfrm>
            <a:off x="612329" y="1869441"/>
            <a:ext cx="5390400" cy="42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1999">
                <a:solidFill>
                  <a:schemeClr val="lt1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799">
                <a:solidFill>
                  <a:schemeClr val="lt1"/>
                </a:solidFill>
              </a:defRPr>
            </a:lvl2pPr>
            <a:lvl3pPr indent="-299719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599">
                <a:solidFill>
                  <a:schemeClr val="lt1"/>
                </a:solidFill>
              </a:defRPr>
            </a:lvl3pPr>
            <a:lvl4pPr indent="-29083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399">
                <a:solidFill>
                  <a:schemeClr val="lt1"/>
                </a:solidFill>
              </a:defRPr>
            </a:lvl4pPr>
            <a:lvl5pPr indent="-281939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9pPr>
          </a:lstStyle>
          <a:p/>
        </p:txBody>
      </p:sp>
      <p:sp>
        <p:nvSpPr>
          <p:cNvPr id="193" name="Google Shape;193;p78"/>
          <p:cNvSpPr txBox="1"/>
          <p:nvPr>
            <p:ph idx="2" type="body"/>
          </p:nvPr>
        </p:nvSpPr>
        <p:spPr>
          <a:xfrm>
            <a:off x="6196405" y="1869441"/>
            <a:ext cx="5390400" cy="42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1999">
                <a:solidFill>
                  <a:schemeClr val="lt1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799">
                <a:solidFill>
                  <a:schemeClr val="lt1"/>
                </a:solidFill>
              </a:defRPr>
            </a:lvl2pPr>
            <a:lvl3pPr indent="-299719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599">
                <a:solidFill>
                  <a:schemeClr val="lt1"/>
                </a:solidFill>
              </a:defRPr>
            </a:lvl3pPr>
            <a:lvl4pPr indent="-29083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399">
                <a:solidFill>
                  <a:schemeClr val="lt1"/>
                </a:solidFill>
              </a:defRPr>
            </a:lvl4pPr>
            <a:lvl5pPr indent="-281939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9pPr>
          </a:lstStyle>
          <a:p/>
        </p:txBody>
      </p:sp>
      <p:sp>
        <p:nvSpPr>
          <p:cNvPr id="194" name="Google Shape;194;p78"/>
          <p:cNvSpPr txBox="1"/>
          <p:nvPr>
            <p:ph idx="3" type="body"/>
          </p:nvPr>
        </p:nvSpPr>
        <p:spPr>
          <a:xfrm>
            <a:off x="609601" y="1137920"/>
            <a:ext cx="53904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78"/>
          <p:cNvSpPr txBox="1"/>
          <p:nvPr>
            <p:ph idx="4" type="body"/>
          </p:nvPr>
        </p:nvSpPr>
        <p:spPr>
          <a:xfrm>
            <a:off x="6196405" y="1137920"/>
            <a:ext cx="53904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78"/>
          <p:cNvSpPr txBox="1"/>
          <p:nvPr>
            <p:ph type="title"/>
          </p:nvPr>
        </p:nvSpPr>
        <p:spPr>
          <a:xfrm>
            <a:off x="609601" y="294200"/>
            <a:ext cx="10972800" cy="5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statement">
  <p:cSld name="Key stateme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cused data">
  <p:cSld name="Focused data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">
  <p:cSld name="Divider 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3">
  <p:cSld name="Divider 3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 showMasterSp="0">
  <p:cSld name="Empt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mpty">
  <p:cSld name="1_Empt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84"/>
          <p:cNvSpPr/>
          <p:nvPr>
            <p:ph idx="2" type="media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9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Arial"/>
              <a:buChar char="►"/>
              <a:defRPr b="0" i="0" sz="1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Arial"/>
              <a:buChar char="►"/>
              <a:defRPr b="0" i="0" sz="15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Arial"/>
              <a:buChar char="►"/>
              <a:defRPr b="0" i="0" sz="1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Arial"/>
              <a:buChar char="►"/>
              <a:defRPr b="0" i="0" sz="1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legal text" showMasterSp="0">
  <p:cSld name="Final legal 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85"/>
          <p:cNvSpPr txBox="1"/>
          <p:nvPr>
            <p:ph idx="1" type="body"/>
          </p:nvPr>
        </p:nvSpPr>
        <p:spPr>
          <a:xfrm>
            <a:off x="607483" y="719139"/>
            <a:ext cx="4675200" cy="521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1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68605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641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slide">
  <p:cSld name="Standard slide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53"/>
          <p:cNvCxnSpPr/>
          <p:nvPr/>
        </p:nvCxnSpPr>
        <p:spPr>
          <a:xfrm>
            <a:off x="609283" y="908050"/>
            <a:ext cx="10975022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3" name="Google Shape;223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3"/>
          <p:cNvSpPr txBox="1"/>
          <p:nvPr>
            <p:ph idx="1" type="body"/>
          </p:nvPr>
        </p:nvSpPr>
        <p:spPr>
          <a:xfrm>
            <a:off x="609601" y="1137920"/>
            <a:ext cx="10972800" cy="494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Char char="►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Char char="►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299719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Char char="►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29083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Char char="►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281939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840"/>
              <a:buChar char="►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ver alternate" showMasterSp="0">
  <p:cSld name="3_Cover alternat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87"/>
          <p:cNvSpPr/>
          <p:nvPr/>
        </p:nvSpPr>
        <p:spPr>
          <a:xfrm rot="10800000">
            <a:off x="620390" y="825500"/>
            <a:ext cx="6008732" cy="38052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</a:pPr>
            <a:r>
              <a:t/>
            </a:r>
            <a:endParaRPr b="0" i="0" sz="1799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2888" y="1"/>
            <a:ext cx="1439112" cy="143986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7"/>
          <p:cNvSpPr txBox="1"/>
          <p:nvPr>
            <p:ph type="ctrTitle"/>
          </p:nvPr>
        </p:nvSpPr>
        <p:spPr>
          <a:xfrm>
            <a:off x="915103" y="1476597"/>
            <a:ext cx="5419932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9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87"/>
          <p:cNvSpPr txBox="1"/>
          <p:nvPr>
            <p:ph idx="1" type="subTitle"/>
          </p:nvPr>
        </p:nvSpPr>
        <p:spPr>
          <a:xfrm>
            <a:off x="915104" y="2422866"/>
            <a:ext cx="5419932" cy="3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None/>
              <a:defRPr b="0" sz="15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SzPts val="1120"/>
              <a:buNone/>
              <a:defRPr sz="1599">
                <a:solidFill>
                  <a:srgbClr val="404040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ver alternate" showMasterSp="0">
  <p:cSld name="2_Cover alternate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8"/>
          <p:cNvSpPr/>
          <p:nvPr/>
        </p:nvSpPr>
        <p:spPr>
          <a:xfrm rot="10800000">
            <a:off x="620390" y="825500"/>
            <a:ext cx="6008732" cy="38052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</a:pPr>
            <a:r>
              <a:t/>
            </a:r>
            <a:endParaRPr b="0" i="0" sz="1799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2888" y="1"/>
            <a:ext cx="1439112" cy="143986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88"/>
          <p:cNvSpPr txBox="1"/>
          <p:nvPr>
            <p:ph type="ctrTitle"/>
          </p:nvPr>
        </p:nvSpPr>
        <p:spPr>
          <a:xfrm>
            <a:off x="775100" y="1954221"/>
            <a:ext cx="4326679" cy="979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9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88"/>
          <p:cNvSpPr txBox="1"/>
          <p:nvPr>
            <p:ph idx="1" type="subTitle"/>
          </p:nvPr>
        </p:nvSpPr>
        <p:spPr>
          <a:xfrm>
            <a:off x="775100" y="3046159"/>
            <a:ext cx="4326679" cy="1046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9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SzPts val="1120"/>
              <a:buNone/>
              <a:defRPr b="1" sz="1599">
                <a:solidFill>
                  <a:srgbClr val="404040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" showMasterSp="0">
  <p:cSld name="1_Cover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9"/>
          <p:cNvSpPr/>
          <p:nvPr/>
        </p:nvSpPr>
        <p:spPr>
          <a:xfrm rot="10800000">
            <a:off x="620390" y="825500"/>
            <a:ext cx="6008732" cy="38052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</a:pPr>
            <a:r>
              <a:t/>
            </a:r>
            <a:endParaRPr b="0" i="0" sz="1799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89"/>
          <p:cNvCxnSpPr/>
          <p:nvPr/>
        </p:nvCxnSpPr>
        <p:spPr>
          <a:xfrm>
            <a:off x="1332806" y="5708650"/>
            <a:ext cx="8117422" cy="0"/>
          </a:xfrm>
          <a:prstGeom prst="straightConnector1">
            <a:avLst/>
          </a:prstGeom>
          <a:noFill/>
          <a:ln cap="flat" cmpd="sng" w="9525">
            <a:solidFill>
              <a:srgbClr val="82829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89"/>
          <p:cNvSpPr txBox="1"/>
          <p:nvPr/>
        </p:nvSpPr>
        <p:spPr>
          <a:xfrm>
            <a:off x="461723" y="5605463"/>
            <a:ext cx="1044031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90"/>
              </a:buClr>
              <a:buSzPts val="1200"/>
              <a:buFont typeface="Calibri"/>
              <a:buNone/>
            </a:pPr>
            <a:r>
              <a:rPr b="0" i="0" lang="en-IN" sz="1199" u="none" cap="none" strike="noStrike">
                <a:solidFill>
                  <a:srgbClr val="828290"/>
                </a:solidFill>
                <a:latin typeface="Calibri"/>
                <a:ea typeface="Calibri"/>
                <a:cs typeface="Calibri"/>
                <a:sym typeface="Calibri"/>
              </a:rPr>
              <a:t>Written by</a:t>
            </a:r>
            <a:endParaRPr b="0" i="0" sz="17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2888" y="1"/>
            <a:ext cx="1439112" cy="143986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89"/>
          <p:cNvSpPr txBox="1"/>
          <p:nvPr>
            <p:ph type="ctrTitle"/>
          </p:nvPr>
        </p:nvSpPr>
        <p:spPr>
          <a:xfrm>
            <a:off x="775100" y="1954221"/>
            <a:ext cx="4326679" cy="979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9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89"/>
          <p:cNvSpPr txBox="1"/>
          <p:nvPr>
            <p:ph idx="1" type="subTitle"/>
          </p:nvPr>
        </p:nvSpPr>
        <p:spPr>
          <a:xfrm>
            <a:off x="775100" y="3046159"/>
            <a:ext cx="4326679" cy="1046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9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SzPts val="1120"/>
              <a:buNone/>
              <a:defRPr b="1" sz="1599">
                <a:solidFill>
                  <a:srgbClr val="404040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3" name="Google Shape;243;p89"/>
          <p:cNvSpPr txBox="1"/>
          <p:nvPr>
            <p:ph idx="2" type="body"/>
          </p:nvPr>
        </p:nvSpPr>
        <p:spPr>
          <a:xfrm>
            <a:off x="1332490" y="6019189"/>
            <a:ext cx="3087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89"/>
          <p:cNvSpPr txBox="1"/>
          <p:nvPr>
            <p:ph idx="3" type="body"/>
          </p:nvPr>
        </p:nvSpPr>
        <p:spPr>
          <a:xfrm>
            <a:off x="1332490" y="6216807"/>
            <a:ext cx="3087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89"/>
          <p:cNvSpPr/>
          <p:nvPr>
            <p:ph idx="4" type="pic"/>
          </p:nvPr>
        </p:nvSpPr>
        <p:spPr>
          <a:xfrm>
            <a:off x="461743" y="5914642"/>
            <a:ext cx="575700" cy="5760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roved question wide" showMasterSp="0">
  <p:cSld name="Approved question wide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2888" y="1"/>
            <a:ext cx="1439112" cy="143986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90"/>
          <p:cNvSpPr txBox="1"/>
          <p:nvPr>
            <p:ph type="ctrTitle"/>
          </p:nvPr>
        </p:nvSpPr>
        <p:spPr>
          <a:xfrm>
            <a:off x="944388" y="2158329"/>
            <a:ext cx="4781392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9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90"/>
          <p:cNvSpPr txBox="1"/>
          <p:nvPr>
            <p:ph idx="1" type="subTitle"/>
          </p:nvPr>
        </p:nvSpPr>
        <p:spPr>
          <a:xfrm>
            <a:off x="944580" y="3200329"/>
            <a:ext cx="4805525" cy="6457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9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>
                <a:solidFill>
                  <a:srgbClr val="FEFEFE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andard slide">
  <p:cSld name="3_Standard slide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91"/>
          <p:cNvCxnSpPr/>
          <p:nvPr/>
        </p:nvCxnSpPr>
        <p:spPr>
          <a:xfrm>
            <a:off x="609283" y="908050"/>
            <a:ext cx="10975022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2" name="Google Shape;252;p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91"/>
          <p:cNvSpPr txBox="1"/>
          <p:nvPr>
            <p:ph type="title"/>
          </p:nvPr>
        </p:nvSpPr>
        <p:spPr>
          <a:xfrm>
            <a:off x="609601" y="294200"/>
            <a:ext cx="10972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slide">
  <p:cSld name="2_Standard slide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92"/>
          <p:cNvCxnSpPr/>
          <p:nvPr/>
        </p:nvCxnSpPr>
        <p:spPr>
          <a:xfrm>
            <a:off x="609283" y="908050"/>
            <a:ext cx="7720754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6" name="Google Shape;256;p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92"/>
          <p:cNvSpPr/>
          <p:nvPr>
            <p:ph idx="2" type="pic"/>
          </p:nvPr>
        </p:nvSpPr>
        <p:spPr>
          <a:xfrm>
            <a:off x="8194852" y="1"/>
            <a:ext cx="3997149" cy="6156104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92"/>
          <p:cNvSpPr txBox="1"/>
          <p:nvPr>
            <p:ph type="title"/>
          </p:nvPr>
        </p:nvSpPr>
        <p:spPr>
          <a:xfrm>
            <a:off x="609601" y="294200"/>
            <a:ext cx="7440547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92"/>
          <p:cNvSpPr txBox="1"/>
          <p:nvPr>
            <p:ph idx="1" type="body"/>
          </p:nvPr>
        </p:nvSpPr>
        <p:spPr>
          <a:xfrm>
            <a:off x="609601" y="1137921"/>
            <a:ext cx="7295842" cy="8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799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92"/>
          <p:cNvSpPr txBox="1"/>
          <p:nvPr>
            <p:ph idx="3" type="body"/>
          </p:nvPr>
        </p:nvSpPr>
        <p:spPr>
          <a:xfrm>
            <a:off x="609601" y="2311401"/>
            <a:ext cx="3578253" cy="3844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799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92"/>
          <p:cNvSpPr txBox="1"/>
          <p:nvPr>
            <p:ph idx="4" type="body"/>
          </p:nvPr>
        </p:nvSpPr>
        <p:spPr>
          <a:xfrm>
            <a:off x="4327190" y="2311402"/>
            <a:ext cx="3578253" cy="1254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799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92"/>
          <p:cNvSpPr txBox="1"/>
          <p:nvPr>
            <p:ph idx="5" type="body"/>
          </p:nvPr>
        </p:nvSpPr>
        <p:spPr>
          <a:xfrm>
            <a:off x="4327190" y="4236721"/>
            <a:ext cx="3578253" cy="194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799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andard slide">
  <p:cSld name="1_Standard slide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93"/>
          <p:cNvCxnSpPr/>
          <p:nvPr/>
        </p:nvCxnSpPr>
        <p:spPr>
          <a:xfrm>
            <a:off x="2694172" y="908050"/>
            <a:ext cx="8886959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5" name="Google Shape;265;p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93"/>
          <p:cNvSpPr/>
          <p:nvPr>
            <p:ph idx="2" type="pic"/>
          </p:nvPr>
        </p:nvSpPr>
        <p:spPr>
          <a:xfrm>
            <a:off x="0" y="1"/>
            <a:ext cx="2383219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93"/>
          <p:cNvSpPr txBox="1"/>
          <p:nvPr>
            <p:ph type="title"/>
          </p:nvPr>
        </p:nvSpPr>
        <p:spPr>
          <a:xfrm>
            <a:off x="2693891" y="294200"/>
            <a:ext cx="8887371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93"/>
          <p:cNvSpPr txBox="1"/>
          <p:nvPr>
            <p:ph idx="1" type="body"/>
          </p:nvPr>
        </p:nvSpPr>
        <p:spPr>
          <a:xfrm>
            <a:off x="2693890" y="1137921"/>
            <a:ext cx="2741454" cy="5018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799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93"/>
          <p:cNvSpPr txBox="1"/>
          <p:nvPr>
            <p:ph idx="3" type="body"/>
          </p:nvPr>
        </p:nvSpPr>
        <p:spPr>
          <a:xfrm>
            <a:off x="5724102" y="1137921"/>
            <a:ext cx="2802382" cy="5018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799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93"/>
          <p:cNvSpPr txBox="1"/>
          <p:nvPr>
            <p:ph idx="4" type="body"/>
          </p:nvPr>
        </p:nvSpPr>
        <p:spPr>
          <a:xfrm>
            <a:off x="8815241" y="1137922"/>
            <a:ext cx="2767159" cy="2796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799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slide_no bullets" type="obj">
  <p:cSld name="OBJEC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Google Shape;272;p94"/>
          <p:cNvCxnSpPr/>
          <p:nvPr/>
        </p:nvCxnSpPr>
        <p:spPr>
          <a:xfrm>
            <a:off x="609283" y="908050"/>
            <a:ext cx="10975022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3" name="Google Shape;273;p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94"/>
          <p:cNvSpPr txBox="1"/>
          <p:nvPr>
            <p:ph type="title"/>
          </p:nvPr>
        </p:nvSpPr>
        <p:spPr>
          <a:xfrm>
            <a:off x="609601" y="294200"/>
            <a:ext cx="10972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94"/>
          <p:cNvSpPr txBox="1"/>
          <p:nvPr>
            <p:ph idx="1" type="body"/>
          </p:nvPr>
        </p:nvSpPr>
        <p:spPr>
          <a:xfrm>
            <a:off x="609601" y="1137920"/>
            <a:ext cx="8234455" cy="4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  <a:def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5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80"/>
              <a:buNone/>
              <a:defRPr sz="1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tandard slide_no bullets">
  <p:cSld name="4_Standard slide_no bullets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5"/>
          <p:cNvSpPr txBox="1"/>
          <p:nvPr>
            <p:ph idx="1" type="body"/>
          </p:nvPr>
        </p:nvSpPr>
        <p:spPr>
          <a:xfrm>
            <a:off x="352616" y="2851522"/>
            <a:ext cx="4445485" cy="1202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520"/>
              <a:buNone/>
              <a:defRPr b="0" i="0" sz="35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andard slide_Quotes">
  <p:cSld name="1_Standard slide_Quotes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6"/>
          <p:cNvSpPr txBox="1"/>
          <p:nvPr/>
        </p:nvSpPr>
        <p:spPr>
          <a:xfrm>
            <a:off x="477590" y="1489075"/>
            <a:ext cx="2337170" cy="858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00"/>
              </a:buClr>
              <a:buSzPts val="7840"/>
              <a:buFont typeface="Arial"/>
              <a:buNone/>
            </a:pPr>
            <a:r>
              <a:rPr b="0" i="0" lang="en-IN" sz="11194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 b="0" i="0" sz="17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96"/>
          <p:cNvSpPr txBox="1"/>
          <p:nvPr>
            <p:ph idx="1" type="body"/>
          </p:nvPr>
        </p:nvSpPr>
        <p:spPr>
          <a:xfrm>
            <a:off x="513083" y="2526765"/>
            <a:ext cx="5289245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  <a:defRPr sz="2799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96"/>
          <p:cNvSpPr txBox="1"/>
          <p:nvPr>
            <p:ph idx="2" type="body"/>
          </p:nvPr>
        </p:nvSpPr>
        <p:spPr>
          <a:xfrm>
            <a:off x="513083" y="4632765"/>
            <a:ext cx="5289245" cy="3168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599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999">
                <a:latin typeface="Inter"/>
                <a:ea typeface="Inter"/>
                <a:cs typeface="Inter"/>
                <a:sym typeface="Inter"/>
              </a:defRPr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799">
                <a:latin typeface="Inter"/>
                <a:ea typeface="Inter"/>
                <a:cs typeface="Inter"/>
                <a:sym typeface="Inter"/>
              </a:defRPr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599">
                <a:latin typeface="Inter"/>
                <a:ea typeface="Inter"/>
                <a:cs typeface="Inter"/>
                <a:sym typeface="Inter"/>
              </a:defRPr>
            </a:lvl4pPr>
            <a:lvl5pPr indent="-29972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599">
                <a:latin typeface="Inter"/>
                <a:ea typeface="Inter"/>
                <a:cs typeface="Inter"/>
                <a:sym typeface="Inter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96"/>
          <p:cNvSpPr txBox="1"/>
          <p:nvPr>
            <p:ph idx="3" type="body"/>
          </p:nvPr>
        </p:nvSpPr>
        <p:spPr>
          <a:xfrm>
            <a:off x="513083" y="4971442"/>
            <a:ext cx="5289245" cy="3168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599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999">
                <a:latin typeface="Inter"/>
                <a:ea typeface="Inter"/>
                <a:cs typeface="Inter"/>
                <a:sym typeface="Inter"/>
              </a:defRPr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799">
                <a:latin typeface="Inter"/>
                <a:ea typeface="Inter"/>
                <a:cs typeface="Inter"/>
                <a:sym typeface="Inter"/>
              </a:defRPr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599">
                <a:latin typeface="Inter"/>
                <a:ea typeface="Inter"/>
                <a:cs typeface="Inter"/>
                <a:sym typeface="Inter"/>
              </a:defRPr>
            </a:lvl4pPr>
            <a:lvl5pPr indent="-29972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599">
                <a:latin typeface="Inter"/>
                <a:ea typeface="Inter"/>
                <a:cs typeface="Inter"/>
                <a:sym typeface="Inter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slide_Quotes">
  <p:cSld name="2_Standard slide_Quotes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7"/>
          <p:cNvSpPr txBox="1"/>
          <p:nvPr/>
        </p:nvSpPr>
        <p:spPr>
          <a:xfrm>
            <a:off x="4926622" y="979488"/>
            <a:ext cx="2338757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00"/>
              </a:buClr>
              <a:buSzPts val="7840"/>
              <a:buFont typeface="Arial"/>
              <a:buNone/>
            </a:pPr>
            <a:r>
              <a:rPr b="0" i="0" lang="en-IN" sz="11194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“ </a:t>
            </a:r>
            <a:endParaRPr b="0" i="0" sz="17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97"/>
          <p:cNvSpPr txBox="1"/>
          <p:nvPr>
            <p:ph idx="1" type="body"/>
          </p:nvPr>
        </p:nvSpPr>
        <p:spPr>
          <a:xfrm>
            <a:off x="3451378" y="2060235"/>
            <a:ext cx="5289245" cy="3025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  <a:defRPr sz="2799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97"/>
          <p:cNvSpPr txBox="1"/>
          <p:nvPr>
            <p:ph idx="2" type="body"/>
          </p:nvPr>
        </p:nvSpPr>
        <p:spPr>
          <a:xfrm>
            <a:off x="3451378" y="5506678"/>
            <a:ext cx="5289245" cy="3168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97"/>
          <p:cNvSpPr txBox="1"/>
          <p:nvPr>
            <p:ph idx="3" type="body"/>
          </p:nvPr>
        </p:nvSpPr>
        <p:spPr>
          <a:xfrm>
            <a:off x="3451378" y="5818717"/>
            <a:ext cx="5289245" cy="3168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slide_no bullets">
  <p:cSld name="2_Standard slide_no bullets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8"/>
          <p:cNvSpPr/>
          <p:nvPr>
            <p:ph idx="2" type="pic"/>
          </p:nvPr>
        </p:nvSpPr>
        <p:spPr>
          <a:xfrm>
            <a:off x="6223938" y="0"/>
            <a:ext cx="5968062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90" name="Google Shape;290;p98"/>
          <p:cNvSpPr txBox="1"/>
          <p:nvPr>
            <p:ph idx="1" type="body"/>
          </p:nvPr>
        </p:nvSpPr>
        <p:spPr>
          <a:xfrm>
            <a:off x="616900" y="2578743"/>
            <a:ext cx="4535597" cy="1055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999">
                <a:solidFill>
                  <a:srgbClr val="0070C0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98"/>
          <p:cNvSpPr txBox="1"/>
          <p:nvPr>
            <p:ph idx="3" type="body"/>
          </p:nvPr>
        </p:nvSpPr>
        <p:spPr>
          <a:xfrm>
            <a:off x="616900" y="3840384"/>
            <a:ext cx="4535597" cy="1055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>
                <a:solidFill>
                  <a:srgbClr val="0070C0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andard slide_no bullets">
  <p:cSld name="1_Standard slide_no bullet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Google Shape;293;p99"/>
          <p:cNvCxnSpPr/>
          <p:nvPr/>
        </p:nvCxnSpPr>
        <p:spPr>
          <a:xfrm>
            <a:off x="609283" y="908050"/>
            <a:ext cx="10975022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4" name="Google Shape;294;p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99"/>
          <p:cNvSpPr txBox="1"/>
          <p:nvPr>
            <p:ph type="title"/>
          </p:nvPr>
        </p:nvSpPr>
        <p:spPr>
          <a:xfrm>
            <a:off x="609601" y="294200"/>
            <a:ext cx="10972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99"/>
          <p:cNvSpPr txBox="1"/>
          <p:nvPr>
            <p:ph idx="1" type="body"/>
          </p:nvPr>
        </p:nvSpPr>
        <p:spPr>
          <a:xfrm>
            <a:off x="7129748" y="3813288"/>
            <a:ext cx="3087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99"/>
          <p:cNvSpPr txBox="1"/>
          <p:nvPr>
            <p:ph idx="2" type="body"/>
          </p:nvPr>
        </p:nvSpPr>
        <p:spPr>
          <a:xfrm>
            <a:off x="7129748" y="4055931"/>
            <a:ext cx="3087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199">
                <a:solidFill>
                  <a:schemeClr val="lt1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99"/>
          <p:cNvSpPr/>
          <p:nvPr>
            <p:ph idx="3" type="pic"/>
          </p:nvPr>
        </p:nvSpPr>
        <p:spPr>
          <a:xfrm>
            <a:off x="6119820" y="3578084"/>
            <a:ext cx="778554" cy="778959"/>
          </a:xfrm>
          <a:prstGeom prst="ellipse">
            <a:avLst/>
          </a:prstGeom>
          <a:noFill/>
          <a:ln>
            <a:noFill/>
          </a:ln>
        </p:spPr>
      </p:sp>
      <p:sp>
        <p:nvSpPr>
          <p:cNvPr id="299" name="Google Shape;299;p99"/>
          <p:cNvSpPr txBox="1"/>
          <p:nvPr>
            <p:ph idx="4" type="body"/>
          </p:nvPr>
        </p:nvSpPr>
        <p:spPr>
          <a:xfrm>
            <a:off x="6119821" y="1137921"/>
            <a:ext cx="5462580" cy="373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99"/>
          <p:cNvSpPr txBox="1"/>
          <p:nvPr>
            <p:ph idx="5" type="body"/>
          </p:nvPr>
        </p:nvSpPr>
        <p:spPr>
          <a:xfrm>
            <a:off x="6119821" y="1635009"/>
            <a:ext cx="5462580" cy="1611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599"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slide_no_first_level_bullets">
  <p:cSld name="Standard slide_no_first_level_bullets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Google Shape;302;p100"/>
          <p:cNvCxnSpPr/>
          <p:nvPr/>
        </p:nvCxnSpPr>
        <p:spPr>
          <a:xfrm>
            <a:off x="609283" y="908050"/>
            <a:ext cx="10975022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3" name="Google Shape;303;p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00"/>
          <p:cNvSpPr txBox="1"/>
          <p:nvPr>
            <p:ph type="title"/>
          </p:nvPr>
        </p:nvSpPr>
        <p:spPr>
          <a:xfrm>
            <a:off x="609601" y="294200"/>
            <a:ext cx="10972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00"/>
          <p:cNvSpPr txBox="1"/>
          <p:nvPr>
            <p:ph idx="1" type="body"/>
          </p:nvPr>
        </p:nvSpPr>
        <p:spPr>
          <a:xfrm>
            <a:off x="609601" y="1137920"/>
            <a:ext cx="8234455" cy="4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>
                <a:solidFill>
                  <a:schemeClr val="lt1"/>
                </a:solidFill>
              </a:defRPr>
            </a:lvl2pPr>
            <a:lvl3pPr indent="-299719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►"/>
              <a:defRPr>
                <a:solidFill>
                  <a:schemeClr val="lt1"/>
                </a:solidFill>
              </a:defRPr>
            </a:lvl3pPr>
            <a:lvl4pPr indent="-29083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Char char="►"/>
              <a:defRPr>
                <a:solidFill>
                  <a:schemeClr val="lt1"/>
                </a:solidFill>
              </a:defRPr>
            </a:lvl4pPr>
            <a:lvl5pPr indent="-281939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, no line">
  <p:cSld name="Title only, no lin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Google Shape;307;p101"/>
          <p:cNvCxnSpPr/>
          <p:nvPr/>
        </p:nvCxnSpPr>
        <p:spPr>
          <a:xfrm>
            <a:off x="609283" y="908050"/>
            <a:ext cx="10975022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8" name="Google Shape;308;p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01"/>
          <p:cNvSpPr txBox="1"/>
          <p:nvPr>
            <p:ph type="title"/>
          </p:nvPr>
        </p:nvSpPr>
        <p:spPr>
          <a:xfrm>
            <a:off x="609601" y="294200"/>
            <a:ext cx="10972800" cy="5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, no headings" type="twoObj">
  <p:cSld name="TWO_OBJECTS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Google Shape;311;p102"/>
          <p:cNvCxnSpPr/>
          <p:nvPr/>
        </p:nvCxnSpPr>
        <p:spPr>
          <a:xfrm>
            <a:off x="609283" y="908050"/>
            <a:ext cx="10975022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2" name="Google Shape;312;p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02"/>
          <p:cNvSpPr txBox="1"/>
          <p:nvPr>
            <p:ph type="title"/>
          </p:nvPr>
        </p:nvSpPr>
        <p:spPr>
          <a:xfrm>
            <a:off x="609601" y="294200"/>
            <a:ext cx="10972800" cy="5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102"/>
          <p:cNvSpPr txBox="1"/>
          <p:nvPr>
            <p:ph idx="1" type="body"/>
          </p:nvPr>
        </p:nvSpPr>
        <p:spPr>
          <a:xfrm>
            <a:off x="609601" y="1137919"/>
            <a:ext cx="5384800" cy="4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1999">
                <a:solidFill>
                  <a:schemeClr val="lt1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799">
                <a:solidFill>
                  <a:schemeClr val="lt1"/>
                </a:solidFill>
              </a:defRPr>
            </a:lvl2pPr>
            <a:lvl3pPr indent="-299719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599">
                <a:solidFill>
                  <a:schemeClr val="lt1"/>
                </a:solidFill>
              </a:defRPr>
            </a:lvl3pPr>
            <a:lvl4pPr indent="-29083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399">
                <a:solidFill>
                  <a:schemeClr val="lt1"/>
                </a:solidFill>
              </a:defRPr>
            </a:lvl4pPr>
            <a:lvl5pPr indent="-281939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9pPr>
          </a:lstStyle>
          <a:p/>
        </p:txBody>
      </p:sp>
      <p:sp>
        <p:nvSpPr>
          <p:cNvPr id="315" name="Google Shape;315;p102"/>
          <p:cNvSpPr txBox="1"/>
          <p:nvPr>
            <p:ph idx="2" type="body"/>
          </p:nvPr>
        </p:nvSpPr>
        <p:spPr>
          <a:xfrm>
            <a:off x="6197601" y="1137919"/>
            <a:ext cx="5384800" cy="4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1999">
                <a:solidFill>
                  <a:schemeClr val="lt1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799">
                <a:solidFill>
                  <a:schemeClr val="lt1"/>
                </a:solidFill>
              </a:defRPr>
            </a:lvl2pPr>
            <a:lvl3pPr indent="-299719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599">
                <a:solidFill>
                  <a:schemeClr val="lt1"/>
                </a:solidFill>
              </a:defRPr>
            </a:lvl3pPr>
            <a:lvl4pPr indent="-29083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399">
                <a:solidFill>
                  <a:schemeClr val="lt1"/>
                </a:solidFill>
              </a:defRPr>
            </a:lvl4pPr>
            <a:lvl5pPr indent="-281939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ings">
  <p:cSld name="Two columns with headings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Google Shape;317;p103"/>
          <p:cNvCxnSpPr/>
          <p:nvPr/>
        </p:nvCxnSpPr>
        <p:spPr>
          <a:xfrm>
            <a:off x="609283" y="908050"/>
            <a:ext cx="10975022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8" name="Google Shape;318;p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03"/>
          <p:cNvSpPr txBox="1"/>
          <p:nvPr>
            <p:ph idx="1" type="body"/>
          </p:nvPr>
        </p:nvSpPr>
        <p:spPr>
          <a:xfrm>
            <a:off x="612329" y="1869441"/>
            <a:ext cx="5390400" cy="42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1999">
                <a:solidFill>
                  <a:schemeClr val="lt1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799">
                <a:solidFill>
                  <a:schemeClr val="lt1"/>
                </a:solidFill>
              </a:defRPr>
            </a:lvl2pPr>
            <a:lvl3pPr indent="-299719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599">
                <a:solidFill>
                  <a:schemeClr val="lt1"/>
                </a:solidFill>
              </a:defRPr>
            </a:lvl3pPr>
            <a:lvl4pPr indent="-29083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399">
                <a:solidFill>
                  <a:schemeClr val="lt1"/>
                </a:solidFill>
              </a:defRPr>
            </a:lvl4pPr>
            <a:lvl5pPr indent="-281939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9pPr>
          </a:lstStyle>
          <a:p/>
        </p:txBody>
      </p:sp>
      <p:sp>
        <p:nvSpPr>
          <p:cNvPr id="320" name="Google Shape;320;p103"/>
          <p:cNvSpPr txBox="1"/>
          <p:nvPr>
            <p:ph idx="2" type="body"/>
          </p:nvPr>
        </p:nvSpPr>
        <p:spPr>
          <a:xfrm>
            <a:off x="6196405" y="1869441"/>
            <a:ext cx="5390400" cy="42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1999">
                <a:solidFill>
                  <a:schemeClr val="lt1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799">
                <a:solidFill>
                  <a:schemeClr val="lt1"/>
                </a:solidFill>
              </a:defRPr>
            </a:lvl2pPr>
            <a:lvl3pPr indent="-299719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599">
                <a:solidFill>
                  <a:schemeClr val="lt1"/>
                </a:solidFill>
              </a:defRPr>
            </a:lvl3pPr>
            <a:lvl4pPr indent="-29083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399">
                <a:solidFill>
                  <a:schemeClr val="lt1"/>
                </a:solidFill>
              </a:defRPr>
            </a:lvl4pPr>
            <a:lvl5pPr indent="-281939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199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799"/>
            </a:lvl9pPr>
          </a:lstStyle>
          <a:p/>
        </p:txBody>
      </p:sp>
      <p:sp>
        <p:nvSpPr>
          <p:cNvPr id="321" name="Google Shape;321;p103"/>
          <p:cNvSpPr txBox="1"/>
          <p:nvPr>
            <p:ph idx="3" type="body"/>
          </p:nvPr>
        </p:nvSpPr>
        <p:spPr>
          <a:xfrm>
            <a:off x="609601" y="1137920"/>
            <a:ext cx="53904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2" name="Google Shape;322;p103"/>
          <p:cNvSpPr txBox="1"/>
          <p:nvPr>
            <p:ph idx="4" type="body"/>
          </p:nvPr>
        </p:nvSpPr>
        <p:spPr>
          <a:xfrm>
            <a:off x="6196405" y="1137920"/>
            <a:ext cx="53904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103"/>
          <p:cNvSpPr txBox="1"/>
          <p:nvPr>
            <p:ph type="title"/>
          </p:nvPr>
        </p:nvSpPr>
        <p:spPr>
          <a:xfrm>
            <a:off x="609601" y="294200"/>
            <a:ext cx="10972800" cy="5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statement">
  <p:cSld name="Key statemen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cused data">
  <p:cSld name="Focused data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">
  <p:cSld name="Divider 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5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5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5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3">
  <p:cSld name="Divider 3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1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 showMasterSp="0">
  <p:cSld name="Empty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mpty">
  <p:cSld name="1_Empt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09"/>
          <p:cNvSpPr/>
          <p:nvPr>
            <p:ph idx="2" type="media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9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Arial"/>
              <a:buChar char="►"/>
              <a:defRPr b="0" i="0" sz="1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Arial"/>
              <a:buChar char="►"/>
              <a:defRPr b="0" i="0" sz="15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Arial"/>
              <a:buChar char="►"/>
              <a:defRPr b="0" i="0" sz="1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Arial"/>
              <a:buChar char="►"/>
              <a:defRPr b="0" i="0" sz="1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legal text" showMasterSp="0">
  <p:cSld name="Final legal text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10"/>
          <p:cNvSpPr txBox="1"/>
          <p:nvPr>
            <p:ph idx="1" type="body"/>
          </p:nvPr>
        </p:nvSpPr>
        <p:spPr>
          <a:xfrm>
            <a:off x="607483" y="719139"/>
            <a:ext cx="4675200" cy="521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1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68605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641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4423" y="0"/>
            <a:ext cx="907577" cy="9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5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7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63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0"/>
          <p:cNvSpPr txBox="1"/>
          <p:nvPr>
            <p:ph type="title"/>
          </p:nvPr>
        </p:nvSpPr>
        <p:spPr>
          <a:xfrm>
            <a:off x="609283" y="293689"/>
            <a:ext cx="10973435" cy="59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50"/>
          <p:cNvSpPr txBox="1"/>
          <p:nvPr>
            <p:ph idx="1" type="body"/>
          </p:nvPr>
        </p:nvSpPr>
        <p:spPr>
          <a:xfrm>
            <a:off x="609283" y="1138239"/>
            <a:ext cx="10973435" cy="4948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Arial"/>
              <a:buChar char="►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Arial"/>
              <a:buChar char="►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083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Arial"/>
              <a:buChar char="►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1939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Arial"/>
              <a:buChar char="►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1" name="Google Shape;91;p50"/>
          <p:cNvSpPr txBox="1"/>
          <p:nvPr/>
        </p:nvSpPr>
        <p:spPr>
          <a:xfrm>
            <a:off x="10637061" y="6470651"/>
            <a:ext cx="1191592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800"/>
              <a:buFont typeface="Calibri"/>
              <a:buNone/>
            </a:pPr>
            <a:r>
              <a:rPr b="0" i="0" lang="en-IN" sz="800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4 July 2020</a:t>
            </a:r>
            <a:endParaRPr b="0" i="0" sz="800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0"/>
          <p:cNvSpPr txBox="1"/>
          <p:nvPr/>
        </p:nvSpPr>
        <p:spPr>
          <a:xfrm>
            <a:off x="3160654" y="6470651"/>
            <a:ext cx="3084493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800"/>
              <a:buFont typeface="Calibri"/>
              <a:buNone/>
            </a:pPr>
            <a:r>
              <a:rPr b="1" i="0" lang="en-IN" sz="800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Maharashtra State Board of Technical Education</a:t>
            </a:r>
            <a:endParaRPr b="0" i="0" sz="17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0"/>
          <p:cNvSpPr txBox="1"/>
          <p:nvPr/>
        </p:nvSpPr>
        <p:spPr>
          <a:xfrm>
            <a:off x="609283" y="6470651"/>
            <a:ext cx="663230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0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800"/>
              <a:buFont typeface="Calibri"/>
              <a:buNone/>
            </a:pPr>
            <a:r>
              <a:rPr b="0" i="0" lang="en-IN" sz="800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b="0" i="0" lang="en-IN" sz="800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800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2"/>
          <p:cNvSpPr txBox="1"/>
          <p:nvPr>
            <p:ph type="title"/>
          </p:nvPr>
        </p:nvSpPr>
        <p:spPr>
          <a:xfrm>
            <a:off x="609283" y="293689"/>
            <a:ext cx="10973435" cy="59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52"/>
          <p:cNvSpPr txBox="1"/>
          <p:nvPr>
            <p:ph idx="1" type="body"/>
          </p:nvPr>
        </p:nvSpPr>
        <p:spPr>
          <a:xfrm>
            <a:off x="609283" y="1138239"/>
            <a:ext cx="10973435" cy="4948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Arial"/>
              <a:buChar char="►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Arial"/>
              <a:buChar char="►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083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Arial"/>
              <a:buChar char="►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1939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Arial"/>
              <a:buChar char="►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8" name="Google Shape;218;p52"/>
          <p:cNvSpPr txBox="1"/>
          <p:nvPr/>
        </p:nvSpPr>
        <p:spPr>
          <a:xfrm>
            <a:off x="10637061" y="6470651"/>
            <a:ext cx="1191592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800"/>
              <a:buFont typeface="Calibri"/>
              <a:buNone/>
            </a:pPr>
            <a:r>
              <a:rPr b="0" i="0" lang="en-IN" sz="800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7 July 2020</a:t>
            </a:r>
            <a:endParaRPr b="0" i="0" sz="800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52"/>
          <p:cNvSpPr txBox="1"/>
          <p:nvPr/>
        </p:nvSpPr>
        <p:spPr>
          <a:xfrm>
            <a:off x="3160654" y="6470651"/>
            <a:ext cx="3084493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800"/>
              <a:buFont typeface="Calibri"/>
              <a:buNone/>
            </a:pPr>
            <a:r>
              <a:rPr b="1" i="0" lang="en-IN" sz="800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Maharashtra State Board of Technical Education</a:t>
            </a:r>
            <a:endParaRPr b="0" i="0" sz="17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2"/>
          <p:cNvSpPr txBox="1"/>
          <p:nvPr/>
        </p:nvSpPr>
        <p:spPr>
          <a:xfrm>
            <a:off x="609283" y="6470651"/>
            <a:ext cx="663230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0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800"/>
              <a:buFont typeface="Calibri"/>
              <a:buNone/>
            </a:pPr>
            <a:r>
              <a:rPr b="0" i="0" lang="en-IN" sz="800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b="0" i="0" lang="en-IN" sz="800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800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"/>
          <p:cNvSpPr txBox="1"/>
          <p:nvPr>
            <p:ph type="ctrTitle"/>
          </p:nvPr>
        </p:nvSpPr>
        <p:spPr>
          <a:xfrm>
            <a:off x="1524000" y="202500"/>
            <a:ext cx="91440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IN"/>
              <a:t>Course Title : OBJECT ORIENTED </a:t>
            </a:r>
            <a:br>
              <a:rPr lang="en-IN"/>
            </a:br>
            <a:r>
              <a:rPr b="1" lang="en-IN"/>
              <a:t>PROGRAMMING USING C++</a:t>
            </a:r>
            <a:br>
              <a:rPr b="1" lang="en-IN"/>
            </a:br>
            <a:r>
              <a:rPr b="1" lang="en-IN"/>
              <a:t>Course Code: 313304</a:t>
            </a:r>
            <a:br>
              <a:rPr b="1" lang="en-IN"/>
            </a:br>
            <a:endParaRPr/>
          </a:p>
        </p:txBody>
      </p:sp>
      <p:sp>
        <p:nvSpPr>
          <p:cNvPr id="347" name="Google Shape;347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7" name="Google Shape;40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Eg.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Syntax: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1)get(char)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cin.get(char);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2)get(void)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char=cin.get();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1"/>
          <p:cNvSpPr txBox="1"/>
          <p:nvPr>
            <p:ph type="title"/>
          </p:nvPr>
        </p:nvSpPr>
        <p:spPr>
          <a:xfrm>
            <a:off x="838200" y="365126"/>
            <a:ext cx="10515600" cy="602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3" name="Google Shape;413;p11"/>
          <p:cNvSpPr txBox="1"/>
          <p:nvPr>
            <p:ph idx="1" type="body"/>
          </p:nvPr>
        </p:nvSpPr>
        <p:spPr>
          <a:xfrm>
            <a:off x="838200" y="1113183"/>
            <a:ext cx="5181600" cy="50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#include&lt;iostream.h&gt;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#include&lt;conio.h&gt;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#include&lt;fstream.h&gt;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void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char 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clrscr();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cout&lt;&lt;"Enter Char:";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cin.get(c);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getch();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14" name="Google Shape;414;p11"/>
          <p:cNvSpPr txBox="1"/>
          <p:nvPr>
            <p:ph idx="2" type="body"/>
          </p:nvPr>
        </p:nvSpPr>
        <p:spPr>
          <a:xfrm>
            <a:off x="6172200" y="1232452"/>
            <a:ext cx="5181600" cy="49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/*output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Enter Char:suwarna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*/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"/>
          <p:cNvSpPr txBox="1"/>
          <p:nvPr>
            <p:ph type="title"/>
          </p:nvPr>
        </p:nvSpPr>
        <p:spPr>
          <a:xfrm>
            <a:off x="838200" y="365126"/>
            <a:ext cx="10515600" cy="615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0" name="Google Shape;420;p12"/>
          <p:cNvSpPr txBox="1"/>
          <p:nvPr>
            <p:ph idx="1" type="body"/>
          </p:nvPr>
        </p:nvSpPr>
        <p:spPr>
          <a:xfrm>
            <a:off x="838200" y="1272209"/>
            <a:ext cx="5181600" cy="490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#include&lt;iostream.h&gt;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#include&lt;conio.h&gt;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void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char 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clrscr();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cout&lt;&lt;"Enter Char:";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c=cin.get();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getch();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21" name="Google Shape;421;p12"/>
          <p:cNvSpPr txBox="1"/>
          <p:nvPr>
            <p:ph idx="2" type="body"/>
          </p:nvPr>
        </p:nvSpPr>
        <p:spPr>
          <a:xfrm>
            <a:off x="6172200" y="1272209"/>
            <a:ext cx="5181600" cy="490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/*output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Enter Char:suwarna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*/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put()</a:t>
            </a:r>
            <a:endParaRPr/>
          </a:p>
        </p:txBody>
      </p:sp>
      <p:sp>
        <p:nvSpPr>
          <p:cNvPr id="427" name="Google Shape;42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The e class ostream defines the member function put() which is used to output a line of text on a screen character by character.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The function put(),outputs one character at a time.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Syntax: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cout.put(char);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Eg.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cout.put(‘s’);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3" name="Google Shape;43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cout.put(ch);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cout.put(65);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5"/>
          <p:cNvSpPr txBox="1"/>
          <p:nvPr>
            <p:ph type="title"/>
          </p:nvPr>
        </p:nvSpPr>
        <p:spPr>
          <a:xfrm>
            <a:off x="838200" y="365126"/>
            <a:ext cx="10515600" cy="62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Program:</a:t>
            </a:r>
            <a:endParaRPr/>
          </a:p>
        </p:txBody>
      </p:sp>
      <p:sp>
        <p:nvSpPr>
          <p:cNvPr id="439" name="Google Shape;439;p15"/>
          <p:cNvSpPr txBox="1"/>
          <p:nvPr>
            <p:ph idx="1" type="body"/>
          </p:nvPr>
        </p:nvSpPr>
        <p:spPr>
          <a:xfrm>
            <a:off x="838200" y="1166191"/>
            <a:ext cx="5181600" cy="501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#include&lt;iostream.h&gt;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#include&lt;conio.h&gt;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#include&lt;fstream.h&gt;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void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clrscr();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char 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cout.put(65)&lt;&lt;endl;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cout.put('s')&lt;&lt;endl;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cout&lt;&lt;"\nEnter Char:";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cin.get(c);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cout.put(c);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getch();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40" name="Google Shape;440;p15"/>
          <p:cNvSpPr txBox="1"/>
          <p:nvPr>
            <p:ph idx="2" type="body"/>
          </p:nvPr>
        </p:nvSpPr>
        <p:spPr>
          <a:xfrm>
            <a:off x="6172200" y="1311965"/>
            <a:ext cx="5181600" cy="4864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/*output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Enter Char:h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*/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getline()</a:t>
            </a:r>
            <a:endParaRPr/>
          </a:p>
        </p:txBody>
      </p:sp>
      <p:sp>
        <p:nvSpPr>
          <p:cNvPr id="446" name="Google Shape;44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The getline() function reads a whole line of text ending with a newline character. This function reads the newline character but it does not save it.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Syntax: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Cin.getline(line,size);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7"/>
          <p:cNvSpPr txBox="1"/>
          <p:nvPr>
            <p:ph type="title"/>
          </p:nvPr>
        </p:nvSpPr>
        <p:spPr>
          <a:xfrm>
            <a:off x="838200" y="365126"/>
            <a:ext cx="10515600" cy="761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2" name="Google Shape;452;p17"/>
          <p:cNvSpPr txBox="1"/>
          <p:nvPr>
            <p:ph idx="1" type="body"/>
          </p:nvPr>
        </p:nvSpPr>
        <p:spPr>
          <a:xfrm>
            <a:off x="838200" y="1404730"/>
            <a:ext cx="5181600" cy="4772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#include&lt;iostream.h&gt;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#include&lt;conio.h&gt;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#include&lt;fstream.h&gt;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void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int n=20;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char c[20];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clrscr();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cout&lt;&lt;"Enter Line:";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cin.getline(c,n);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getch();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</p:txBody>
      </p:sp>
      <p:sp>
        <p:nvSpPr>
          <p:cNvPr id="453" name="Google Shape;453;p17"/>
          <p:cNvSpPr txBox="1"/>
          <p:nvPr>
            <p:ph idx="2" type="body"/>
          </p:nvPr>
        </p:nvSpPr>
        <p:spPr>
          <a:xfrm>
            <a:off x="6172200" y="1537252"/>
            <a:ext cx="5181600" cy="4639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/*output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Enter Line:object oriented programming is fun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object oriented pro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*/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write()</a:t>
            </a:r>
            <a:endParaRPr/>
          </a:p>
        </p:txBody>
      </p:sp>
      <p:sp>
        <p:nvSpPr>
          <p:cNvPr id="459" name="Google Shape;45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The write() is a member function of ostream class it is used to display entire line on the screen.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Syntax: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cout.write(line,size);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9"/>
          <p:cNvSpPr txBox="1"/>
          <p:nvPr>
            <p:ph type="title"/>
          </p:nvPr>
        </p:nvSpPr>
        <p:spPr>
          <a:xfrm>
            <a:off x="838200" y="365126"/>
            <a:ext cx="10515600" cy="615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5" name="Google Shape;465;p19"/>
          <p:cNvSpPr txBox="1"/>
          <p:nvPr>
            <p:ph idx="1" type="body"/>
          </p:nvPr>
        </p:nvSpPr>
        <p:spPr>
          <a:xfrm>
            <a:off x="838200" y="1166191"/>
            <a:ext cx="5181600" cy="501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#include&lt;iostream.h&gt;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#include&lt;conio.h&gt;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void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clrscr();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int n=20;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char c[20];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cout&lt;&lt;"Enter the Line:";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cin.getline(c,n);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cout.write(c,16);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getch();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66" name="Google Shape;46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/*output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Enter the Line:object oriented programming is fun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object oriented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*/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061d35301f_0_0"/>
          <p:cNvSpPr txBox="1"/>
          <p:nvPr>
            <p:ph type="ctrTitle"/>
          </p:nvPr>
        </p:nvSpPr>
        <p:spPr>
          <a:xfrm>
            <a:off x="1524000" y="0"/>
            <a:ext cx="9144000" cy="403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/>
              <a:t>Unit - V </a:t>
            </a:r>
            <a:br>
              <a:rPr b="1" lang="en-IN" sz="4400"/>
            </a:b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/>
              <a:t>File Operations</a:t>
            </a:r>
            <a:br>
              <a:rPr lang="en-IN" sz="4400"/>
            </a:br>
            <a:r>
              <a:rPr b="1" lang="en-IN" sz="3600"/>
              <a:t>CO5 - Develop C++ programs to perform file operations.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br>
              <a:rPr b="1" lang="en-IN" sz="3600"/>
            </a:br>
            <a:endParaRPr/>
          </a:p>
        </p:txBody>
      </p:sp>
      <p:sp>
        <p:nvSpPr>
          <p:cNvPr id="354" name="Google Shape;354;g3061d35301f_0_0"/>
          <p:cNvSpPr txBox="1"/>
          <p:nvPr>
            <p:ph idx="1" type="subTitle"/>
          </p:nvPr>
        </p:nvSpPr>
        <p:spPr>
          <a:xfrm>
            <a:off x="1524000" y="4401000"/>
            <a:ext cx="9144000" cy="157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IN" sz="2800"/>
              <a:t> Learning Hours : 6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IN" sz="2800"/>
              <a:t> Total Marks: 10</a:t>
            </a:r>
            <a:endParaRPr sz="2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0"/>
          <p:cNvSpPr txBox="1"/>
          <p:nvPr/>
        </p:nvSpPr>
        <p:spPr>
          <a:xfrm>
            <a:off x="609601" y="295832"/>
            <a:ext cx="10972800" cy="590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 Map</a:t>
            </a:r>
            <a:endParaRPr b="0" i="0" sz="23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7653" y="1057067"/>
            <a:ext cx="7272346" cy="4789106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0"/>
          <p:cNvSpPr txBox="1"/>
          <p:nvPr/>
        </p:nvSpPr>
        <p:spPr>
          <a:xfrm>
            <a:off x="2307653" y="220327"/>
            <a:ext cx="6459236" cy="8367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99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1"/>
          <p:cNvSpPr txBox="1"/>
          <p:nvPr/>
        </p:nvSpPr>
        <p:spPr>
          <a:xfrm>
            <a:off x="609601" y="295832"/>
            <a:ext cx="10972800" cy="590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399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File opening modes</a:t>
            </a:r>
            <a:endParaRPr b="0" i="0" sz="23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 txBox="1"/>
          <p:nvPr/>
        </p:nvSpPr>
        <p:spPr>
          <a:xfrm>
            <a:off x="678391" y="1132573"/>
            <a:ext cx="10972800" cy="5384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422" lvl="0" marL="3554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►"/>
            </a:pPr>
            <a:r>
              <a:rPr b="0" i="0" lang="en-IN" sz="1999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In C++, for every file operation, exists a specific file mode. </a:t>
            </a:r>
            <a:endParaRPr b="0" i="0" sz="19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422" lvl="0" marL="355422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►"/>
            </a:pPr>
            <a:r>
              <a:rPr b="0" i="0" lang="en-IN" sz="1999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These file modes allow us to create, read, write, append or modify a file. </a:t>
            </a:r>
            <a:endParaRPr b="0" i="0" sz="19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422" lvl="0" marL="355422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►"/>
            </a:pPr>
            <a:r>
              <a:rPr b="0" i="0" lang="en-IN" sz="1999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The file modes are defined in the class ios.</a:t>
            </a:r>
            <a:endParaRPr b="0" i="0" sz="1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422" lvl="0" marL="355422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►"/>
            </a:pPr>
            <a:r>
              <a:rPr b="0" i="0" lang="en-IN" sz="1999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A File stream act as an interface between the  program and the files.</a:t>
            </a:r>
            <a:endParaRPr b="0" i="0" sz="1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567" lvl="0" marL="355422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567" lvl="0" marL="355422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567" lvl="0" marL="355422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>
            <a:off x="2307653" y="220327"/>
            <a:ext cx="6459236" cy="8367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99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1" name="Google Shape;481;p21"/>
          <p:cNvGraphicFramePr/>
          <p:nvPr/>
        </p:nvGraphicFramePr>
        <p:xfrm>
          <a:off x="2459816" y="28796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{0C5D7A70-DC70-4F4B-9CAD-472D8C6B16C4}</a:tableStyleId>
              </a:tblPr>
              <a:tblGrid>
                <a:gridCol w="1843950"/>
                <a:gridCol w="4845200"/>
              </a:tblGrid>
              <a:tr h="31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Parameter</a:t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50" marL="68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Meaning</a:t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50" marL="68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0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ios :: app</a:t>
                      </a:r>
                      <a:endParaRPr sz="1400" u="none" cap="none" strike="noStrike"/>
                    </a:p>
                  </a:txBody>
                  <a:tcPr marT="0" marB="0" marR="68550" marL="68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Append to end-of-file</a:t>
                      </a:r>
                      <a:endParaRPr sz="1400" u="none" cap="none" strike="noStrike"/>
                    </a:p>
                  </a:txBody>
                  <a:tcPr marT="0" marB="0" marR="68550" marL="68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ios :: ate</a:t>
                      </a:r>
                      <a:endParaRPr sz="1400" u="none" cap="none" strike="noStrike"/>
                    </a:p>
                  </a:txBody>
                  <a:tcPr marT="0" marB="0" marR="68550" marL="68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 to end-of-file on opening</a:t>
                      </a:r>
                      <a:endParaRPr sz="1400" u="none" cap="none" strike="noStrike"/>
                    </a:p>
                  </a:txBody>
                  <a:tcPr marT="0" marB="0" marR="68550" marL="68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ios :: binary</a:t>
                      </a:r>
                      <a:endParaRPr sz="1400" u="none" cap="none" strike="noStrike"/>
                    </a:p>
                  </a:txBody>
                  <a:tcPr marT="0" marB="0" marR="68550" marL="68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 file</a:t>
                      </a:r>
                      <a:endParaRPr sz="1400" u="none" cap="none" strike="noStrike"/>
                    </a:p>
                  </a:txBody>
                  <a:tcPr marT="0" marB="0" marR="68550" marL="68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ios :: in</a:t>
                      </a:r>
                      <a:endParaRPr sz="1400" u="none" cap="none" strike="noStrike"/>
                    </a:p>
                  </a:txBody>
                  <a:tcPr marT="0" marB="0" marR="68550" marL="68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file for read only</a:t>
                      </a:r>
                      <a:endParaRPr sz="1400" u="none" cap="none" strike="noStrike"/>
                    </a:p>
                  </a:txBody>
                  <a:tcPr marT="0" marB="0" marR="68550" marL="68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ios :: nocreate</a:t>
                      </a:r>
                      <a:endParaRPr sz="1400" u="none" cap="none" strike="noStrike"/>
                    </a:p>
                  </a:txBody>
                  <a:tcPr marT="0" marB="0" marR="68550" marL="68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fails if file does not exist</a:t>
                      </a:r>
                      <a:endParaRPr sz="1400" u="none" cap="none" strike="noStrike"/>
                    </a:p>
                  </a:txBody>
                  <a:tcPr marT="0" marB="0" marR="68550" marL="68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ios :: noreplace</a:t>
                      </a:r>
                      <a:endParaRPr sz="1400" u="none" cap="none" strike="noStrike"/>
                    </a:p>
                  </a:txBody>
                  <a:tcPr marT="0" marB="0" marR="68550" marL="68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fails if file does already exist</a:t>
                      </a:r>
                      <a:endParaRPr sz="1400" u="none" cap="none" strike="noStrike"/>
                    </a:p>
                  </a:txBody>
                  <a:tcPr marT="0" marB="0" marR="68550" marL="68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ios :: out</a:t>
                      </a:r>
                      <a:endParaRPr sz="1400" u="none" cap="none" strike="noStrike"/>
                    </a:p>
                  </a:txBody>
                  <a:tcPr marT="0" marB="0" marR="68550" marL="68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file for writing only</a:t>
                      </a:r>
                      <a:endParaRPr sz="1400" u="none" cap="none" strike="noStrike"/>
                    </a:p>
                  </a:txBody>
                  <a:tcPr marT="0" marB="0" marR="68550" marL="68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ios :: trunc</a:t>
                      </a:r>
                      <a:endParaRPr sz="1400" u="none" cap="none" strike="noStrike"/>
                    </a:p>
                  </a:txBody>
                  <a:tcPr marT="0" marB="0" marR="68550" marL="68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 the contents of the file if it exists</a:t>
                      </a:r>
                      <a:endParaRPr sz="1400" u="none" cap="none" strike="noStrike"/>
                    </a:p>
                  </a:txBody>
                  <a:tcPr marT="0" marB="0" marR="68550" marL="68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"/>
          <p:cNvSpPr txBox="1"/>
          <p:nvPr/>
        </p:nvSpPr>
        <p:spPr>
          <a:xfrm>
            <a:off x="609601" y="295832"/>
            <a:ext cx="10972800" cy="590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Default opening modes of a file</a:t>
            </a:r>
            <a:endParaRPr b="0" i="0" sz="23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22"/>
          <p:cNvSpPr txBox="1"/>
          <p:nvPr>
            <p:ph idx="1" type="body"/>
          </p:nvPr>
        </p:nvSpPr>
        <p:spPr>
          <a:xfrm>
            <a:off x="609601" y="1139113"/>
            <a:ext cx="10972800" cy="4945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422" lvl="0" marL="35542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►"/>
            </a:pPr>
            <a:r>
              <a:rPr lang="en-IN"/>
              <a:t>For ifstream -----    ios::in</a:t>
            </a:r>
            <a:endParaRPr/>
          </a:p>
          <a:p>
            <a:pPr indent="-355422" lvl="0" marL="35542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IN"/>
              <a:t>For ofstream ------  ios::out</a:t>
            </a:r>
            <a:endParaRPr/>
          </a:p>
          <a:p>
            <a:pPr indent="-355422" lvl="0" marL="35542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IN"/>
              <a:t>For fstream ---------   ios::in | ios::out</a:t>
            </a:r>
            <a:endParaRPr/>
          </a:p>
          <a:p>
            <a:pPr indent="0" lvl="1" marL="35643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75451" lvl="1" marL="71243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75451" lvl="1" marL="71243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75451" lvl="1" marL="71243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66567" lvl="0" marL="35542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66567" lvl="0" marL="35542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22"/>
          <p:cNvSpPr txBox="1"/>
          <p:nvPr/>
        </p:nvSpPr>
        <p:spPr>
          <a:xfrm>
            <a:off x="2307653" y="220327"/>
            <a:ext cx="6459236" cy="8367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99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3"/>
          <p:cNvSpPr txBox="1"/>
          <p:nvPr/>
        </p:nvSpPr>
        <p:spPr>
          <a:xfrm>
            <a:off x="609601" y="295832"/>
            <a:ext cx="10972800" cy="590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Opening a File</a:t>
            </a:r>
            <a:endParaRPr b="0" i="0" sz="23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3"/>
          <p:cNvSpPr txBox="1"/>
          <p:nvPr>
            <p:ph idx="1" type="body"/>
          </p:nvPr>
        </p:nvSpPr>
        <p:spPr>
          <a:xfrm>
            <a:off x="609601" y="1139113"/>
            <a:ext cx="10972800" cy="4945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3564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75451" lvl="1" marL="71243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75451" lvl="1" marL="71243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75451" lvl="1" marL="71243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66567" lvl="0" marL="35542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66567" lvl="0" marL="35542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23"/>
          <p:cNvSpPr txBox="1"/>
          <p:nvPr/>
        </p:nvSpPr>
        <p:spPr>
          <a:xfrm>
            <a:off x="2307653" y="220327"/>
            <a:ext cx="6459236" cy="8367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99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3"/>
          <p:cNvSpPr txBox="1"/>
          <p:nvPr/>
        </p:nvSpPr>
        <p:spPr>
          <a:xfrm>
            <a:off x="761922" y="1291433"/>
            <a:ext cx="10972800" cy="4945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422" lvl="0" marL="35542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►"/>
            </a:pPr>
            <a:r>
              <a:rPr b="0" i="0" lang="en-IN" sz="19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file must be opened before reading from it or writing into it. </a:t>
            </a:r>
            <a:endParaRPr b="0" i="0" sz="19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422" lvl="0" marL="355422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►"/>
            </a:pPr>
            <a:r>
              <a:rPr b="0" i="0" lang="en-IN" sz="19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Either ofstream or fstream object may be used to open a file for writing. </a:t>
            </a:r>
            <a:endParaRPr b="0" i="0" sz="19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422" lvl="0" marL="355422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►"/>
            </a:pPr>
            <a:r>
              <a:rPr b="0" i="0" lang="en-IN" sz="19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ifstream object is used to open a file for reading purpose only.</a:t>
            </a:r>
            <a:endParaRPr b="0" i="0" sz="17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422" lvl="0" marL="355422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►"/>
            </a:pPr>
            <a:r>
              <a:rPr b="0" i="0" lang="en-IN" sz="19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Syntax to open a file:</a:t>
            </a:r>
            <a:endParaRPr b="0" i="0" sz="17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9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1. </a:t>
            </a:r>
            <a:r>
              <a:rPr b="1" i="1" lang="en-IN" sz="19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file_stream_object.open(“filename”,mode);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IN" sz="19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2. file_stream_class  file_stream_object(“filename”,mode);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23222 </a:t>
            </a:r>
            <a:endParaRPr b="0" i="0" sz="17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9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where,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9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9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4721" lvl="0" marL="982172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❑"/>
            </a:pPr>
            <a:r>
              <a:rPr b="0" i="0" lang="en-IN" sz="19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file_stream-object: is the an object of a file stream class used to perform a specific file operation.</a:t>
            </a:r>
            <a:endParaRPr/>
          </a:p>
          <a:p>
            <a:pPr indent="-534721" lvl="0" marL="982172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❑"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file_stream-class: is ofstream is used to create o/p stream and ifstream is used to create i/p stream.</a:t>
            </a:r>
            <a:endParaRPr b="0" i="0" sz="17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4721" lvl="0" marL="982172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❑"/>
            </a:pPr>
            <a:r>
              <a:rPr b="0" i="0" lang="en-IN" sz="19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filename: is the name of a file on which we are going to perform file operations.</a:t>
            </a:r>
            <a:endParaRPr b="0" i="0" sz="17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4721" lvl="0" marL="982172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❑"/>
            </a:pPr>
            <a:r>
              <a:rPr b="0" i="0" lang="en-IN" sz="19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mode: is single or multiple file modes in which we are going to open a file.</a:t>
            </a:r>
            <a:endParaRPr b="0" i="0" sz="17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865" lvl="0" marL="982172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451" lvl="1" marL="712432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7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451" lvl="1" marL="712432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7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451" lvl="1" marL="712432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7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567" lvl="0" marL="355422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567" lvl="0" marL="355422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4"/>
          <p:cNvSpPr txBox="1"/>
          <p:nvPr/>
        </p:nvSpPr>
        <p:spPr>
          <a:xfrm>
            <a:off x="609601" y="295832"/>
            <a:ext cx="10972800" cy="590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399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Closing a File</a:t>
            </a:r>
            <a:endParaRPr b="0" i="0" sz="23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4"/>
          <p:cNvSpPr txBox="1"/>
          <p:nvPr>
            <p:ph idx="1" type="body"/>
          </p:nvPr>
        </p:nvSpPr>
        <p:spPr>
          <a:xfrm>
            <a:off x="609601" y="1139113"/>
            <a:ext cx="10972800" cy="4945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3564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75451" lvl="1" marL="71243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75451" lvl="1" marL="71243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75451" lvl="1" marL="71243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66567" lvl="0" marL="35542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66567" lvl="0" marL="35542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p24"/>
          <p:cNvSpPr txBox="1"/>
          <p:nvPr/>
        </p:nvSpPr>
        <p:spPr>
          <a:xfrm>
            <a:off x="761922" y="1291433"/>
            <a:ext cx="10972800" cy="4945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422" lvl="0" marL="3554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►"/>
            </a:pPr>
            <a:r>
              <a:rPr b="0" i="0" lang="en-IN" sz="1999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When a C++ program terminates it automatically flushes all the streams, release all the allocated memory and close all the opened files. </a:t>
            </a:r>
            <a:endParaRPr b="0" i="0" sz="19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422" lvl="0" marL="355422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►"/>
            </a:pPr>
            <a:r>
              <a:rPr b="0" i="0" lang="en-IN" sz="1999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But it is always a good practice that a programmer should close all the opened files before program termination.</a:t>
            </a:r>
            <a:endParaRPr b="0" i="0" sz="19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422" lvl="0" marL="355422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►"/>
            </a:pPr>
            <a:r>
              <a:rPr b="0" i="0" lang="en-IN" sz="1999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Syntax to close a file:</a:t>
            </a:r>
            <a:endParaRPr b="0" i="0" sz="1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567" lvl="0" marL="355422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999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IN" sz="1999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file_stream_object.close();</a:t>
            </a:r>
            <a:endParaRPr b="0" i="0" sz="1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999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	where,</a:t>
            </a:r>
            <a:endParaRPr b="0" i="0" sz="1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567" lvl="0" marL="355422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4721" lvl="0" marL="982172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IN" sz="1999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file_stream-object: is the an object of a file stream class used to perform a specific file operation.</a:t>
            </a:r>
            <a:endParaRPr b="0" i="0" sz="1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57009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7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451" lvl="1" marL="712432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7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451" lvl="1" marL="712432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7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567" lvl="0" marL="355422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567" lvl="0" marL="355422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9" name="Google Shape;509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/*WAP to opening a file and closing a file */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#include&lt;iostream.h&gt;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#include&lt;conio.h&gt;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#include&lt;fstream.h&gt;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void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clrscr();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fstream f;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f.open("shakir.cpp",ios::in);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cout&lt;&lt;"File opened"&lt;&lt;endl;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f.close();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cout&lt;&lt;"File closed";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getch();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</p:txBody>
      </p:sp>
      <p:sp>
        <p:nvSpPr>
          <p:cNvPr id="510" name="Google Shape;510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6"/>
          <p:cNvSpPr txBox="1"/>
          <p:nvPr>
            <p:ph type="title"/>
          </p:nvPr>
        </p:nvSpPr>
        <p:spPr>
          <a:xfrm>
            <a:off x="838200" y="365125"/>
            <a:ext cx="10515600" cy="522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16" name="Google Shape;516;p26"/>
          <p:cNvSpPr txBox="1"/>
          <p:nvPr>
            <p:ph idx="1" type="body"/>
          </p:nvPr>
        </p:nvSpPr>
        <p:spPr>
          <a:xfrm>
            <a:off x="838200" y="1046922"/>
            <a:ext cx="5181600" cy="5130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/*WAP to opening a file and reading the data from that file and closing a file */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#include&lt;iostream.h&gt;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#include&lt;conio.h&gt;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#include&lt;fstream.h&gt;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void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clrscr();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fstream f;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char line[100];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f.open("shakir.cpp",ios::in);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cout&lt;&lt;"File opened"&lt;&lt;endl;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517" name="Google Shape;517;p26"/>
          <p:cNvSpPr txBox="1"/>
          <p:nvPr>
            <p:ph idx="2" type="body"/>
          </p:nvPr>
        </p:nvSpPr>
        <p:spPr>
          <a:xfrm>
            <a:off x="6172200" y="1046922"/>
            <a:ext cx="5181600" cy="5130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while(f)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f.getline(line,100);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cout&lt;&lt;line&lt;&lt;endl;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f.close();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cout&lt;&lt;"File closed";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getch();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/*Output: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File opened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Opening a file                        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                              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File closed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*/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7"/>
          <p:cNvSpPr txBox="1"/>
          <p:nvPr/>
        </p:nvSpPr>
        <p:spPr>
          <a:xfrm>
            <a:off x="609601" y="295832"/>
            <a:ext cx="10972800" cy="590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399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Writing into a File</a:t>
            </a:r>
            <a:endParaRPr b="0" i="0" sz="23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7"/>
          <p:cNvSpPr txBox="1"/>
          <p:nvPr>
            <p:ph idx="1" type="body"/>
          </p:nvPr>
        </p:nvSpPr>
        <p:spPr>
          <a:xfrm>
            <a:off x="609601" y="1139113"/>
            <a:ext cx="10972800" cy="4945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3564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75451" lvl="1" marL="71243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75451" lvl="1" marL="71243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75451" lvl="1" marL="71243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66567" lvl="0" marL="35542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66567" lvl="0" marL="35542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p27"/>
          <p:cNvSpPr txBox="1"/>
          <p:nvPr/>
        </p:nvSpPr>
        <p:spPr>
          <a:xfrm>
            <a:off x="2307653" y="220327"/>
            <a:ext cx="6459236" cy="8367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99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7"/>
          <p:cNvSpPr txBox="1"/>
          <p:nvPr/>
        </p:nvSpPr>
        <p:spPr>
          <a:xfrm>
            <a:off x="761922" y="1291433"/>
            <a:ext cx="10972800" cy="4945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422" lvl="0" marL="3554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►"/>
            </a:pPr>
            <a:r>
              <a:rPr b="0" i="0" lang="en-IN" sz="1999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While programming in C++, the information to be written into a file uses the stream insertion operator (&lt;&lt;) operator to output information to the screen. </a:t>
            </a:r>
            <a:endParaRPr b="0" i="0" sz="19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422" lvl="0" marL="355422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►"/>
            </a:pPr>
            <a:r>
              <a:rPr b="0" i="0" lang="en-IN" sz="1999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The only difference is that you use an ofstream or fstream object instead of the cout object.</a:t>
            </a:r>
            <a:endParaRPr b="0" i="0" sz="1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567" lvl="0" marL="355422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451" lvl="1" marL="712432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7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451" lvl="1" marL="712432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7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567" lvl="0" marL="355422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567" lvl="0" marL="355422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8"/>
          <p:cNvSpPr txBox="1"/>
          <p:nvPr>
            <p:ph type="title"/>
          </p:nvPr>
        </p:nvSpPr>
        <p:spPr>
          <a:xfrm>
            <a:off x="838200" y="365125"/>
            <a:ext cx="10515600" cy="70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Writing data into file using open function</a:t>
            </a:r>
            <a:endParaRPr/>
          </a:p>
        </p:txBody>
      </p:sp>
      <p:sp>
        <p:nvSpPr>
          <p:cNvPr id="531" name="Google Shape;531;p28"/>
          <p:cNvSpPr txBox="1"/>
          <p:nvPr>
            <p:ph idx="1" type="body"/>
          </p:nvPr>
        </p:nvSpPr>
        <p:spPr>
          <a:xfrm>
            <a:off x="838200" y="1232452"/>
            <a:ext cx="5181600" cy="49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#include&lt;iostream.h&gt;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#include&lt;conio.h&gt;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#include&lt;fstream.h&gt;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void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clrscr();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ofstream outfile;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outfile.open("w1.cpp",ios::out);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cout&lt;&lt;"Writting into the File"&lt;&lt;endl;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outfile&lt;&lt;"suwarna nimkarde";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outfile.close();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getch();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</p:txBody>
      </p:sp>
      <p:sp>
        <p:nvSpPr>
          <p:cNvPr id="532" name="Google Shape;532;p28"/>
          <p:cNvSpPr txBox="1"/>
          <p:nvPr>
            <p:ph idx="2" type="body"/>
          </p:nvPr>
        </p:nvSpPr>
        <p:spPr>
          <a:xfrm>
            <a:off x="6172200" y="1232452"/>
            <a:ext cx="5181600" cy="49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/* Output: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Writting into the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*/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9"/>
          <p:cNvSpPr txBox="1"/>
          <p:nvPr>
            <p:ph type="title"/>
          </p:nvPr>
        </p:nvSpPr>
        <p:spPr>
          <a:xfrm>
            <a:off x="838200" y="365125"/>
            <a:ext cx="10515600" cy="734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Writing data into file using constructor</a:t>
            </a:r>
            <a:endParaRPr/>
          </a:p>
        </p:txBody>
      </p:sp>
      <p:sp>
        <p:nvSpPr>
          <p:cNvPr id="538" name="Google Shape;538;p29"/>
          <p:cNvSpPr txBox="1"/>
          <p:nvPr>
            <p:ph idx="1" type="body"/>
          </p:nvPr>
        </p:nvSpPr>
        <p:spPr>
          <a:xfrm>
            <a:off x="838200" y="1311965"/>
            <a:ext cx="5181600" cy="4864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#include&lt;iostream.h&gt;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#include&lt;conio.h&gt;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#include&lt;fstream.h&gt;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void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clrscr();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ofstream outfile("w1.cpp",ios::out);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cout&lt;&lt;"Writting into the File"&lt;&lt;endl;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outfile&lt;&lt;"suwarna nimkarde BVIT";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outfile.close();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getch();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</p:txBody>
      </p:sp>
      <p:sp>
        <p:nvSpPr>
          <p:cNvPr id="539" name="Google Shape;539;p29"/>
          <p:cNvSpPr txBox="1"/>
          <p:nvPr>
            <p:ph idx="2" type="body"/>
          </p:nvPr>
        </p:nvSpPr>
        <p:spPr>
          <a:xfrm>
            <a:off x="6172200" y="1311965"/>
            <a:ext cx="5181600" cy="4864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/* Output: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Writting into the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*/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C++ Streams:</a:t>
            </a:r>
            <a:endParaRPr/>
          </a:p>
        </p:txBody>
      </p:sp>
      <p:sp>
        <p:nvSpPr>
          <p:cNvPr id="360" name="Google Shape;36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A stream is a sequence of bytes. It acts as a source from which the input data can be obtained or as a destination to which the input data can be sent.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61" name="Google Shape;36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336" y="4001294"/>
            <a:ext cx="8541327" cy="181741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0"/>
          <p:cNvSpPr txBox="1"/>
          <p:nvPr>
            <p:ph type="title"/>
          </p:nvPr>
        </p:nvSpPr>
        <p:spPr>
          <a:xfrm>
            <a:off x="838200" y="365126"/>
            <a:ext cx="10515600" cy="496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45" name="Google Shape;545;p30"/>
          <p:cNvSpPr txBox="1"/>
          <p:nvPr>
            <p:ph idx="1" type="body"/>
          </p:nvPr>
        </p:nvSpPr>
        <p:spPr>
          <a:xfrm>
            <a:off x="838200" y="1086678"/>
            <a:ext cx="5181600" cy="5090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#include&lt;iostream.h&gt;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#include&lt;conio.h&gt;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#include&lt;fstream.h&gt;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void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clrscr();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fstream f;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f.open("Harshal.cpp",ios::out);</a:t>
            </a:r>
            <a:endParaRPr/>
          </a:p>
        </p:txBody>
      </p:sp>
      <p:sp>
        <p:nvSpPr>
          <p:cNvPr id="546" name="Google Shape;546;p30"/>
          <p:cNvSpPr txBox="1"/>
          <p:nvPr>
            <p:ph idx="2" type="body"/>
          </p:nvPr>
        </p:nvSpPr>
        <p:spPr>
          <a:xfrm>
            <a:off x="6172200" y="1086678"/>
            <a:ext cx="5181600" cy="5090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cout&lt;&lt;"Writting into the File"&lt;&lt;endl;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f&lt;&lt;"suwarna";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f.close();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getch();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/* Output: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Writting into the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*/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061d35301f_0_6"/>
          <p:cNvSpPr txBox="1"/>
          <p:nvPr>
            <p:ph type="title"/>
          </p:nvPr>
        </p:nvSpPr>
        <p:spPr>
          <a:xfrm>
            <a:off x="838200" y="365125"/>
            <a:ext cx="10515600" cy="53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3061d35301f_0_6"/>
          <p:cNvSpPr txBox="1"/>
          <p:nvPr>
            <p:ph idx="1" type="body"/>
          </p:nvPr>
        </p:nvSpPr>
        <p:spPr>
          <a:xfrm>
            <a:off x="838200" y="1201500"/>
            <a:ext cx="5181600" cy="497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#include &lt;iostream.h&gt;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#include &lt;fstream.h&gt;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void main()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   ofstream fout;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   fout.open("marks.cpp", ios::out);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   char ans = 'y';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   int rollno;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   float marks;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   while (ans == 'y' || ans == 'Y')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  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      cout &lt;&lt; "Enter the roll number: 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      cin &gt;&gt; rollno;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</a:t>
            </a:r>
            <a:endParaRPr/>
          </a:p>
        </p:txBody>
      </p:sp>
      <p:sp>
        <p:nvSpPr>
          <p:cNvPr id="554" name="Google Shape;554;g3061d35301f_0_6"/>
          <p:cNvSpPr txBox="1"/>
          <p:nvPr>
            <p:ph idx="2" type="body"/>
          </p:nvPr>
        </p:nvSpPr>
        <p:spPr>
          <a:xfrm>
            <a:off x="6172200" y="1201625"/>
            <a:ext cx="5181600" cy="497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cout &lt;&lt; "Enter the mark: 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      cin &gt;&gt; marks;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      fout &lt;&lt; rollno &lt;&lt; '\n' &lt;&lt; marks &lt;&lt; '\n';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      cout &lt;&lt; "\nWant to enter more? (y/n): 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      cin &gt;&gt; ans;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      cout &lt;&lt; endl;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 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   fout.close();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   getch();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061d35301f_0_14"/>
          <p:cNvSpPr txBox="1"/>
          <p:nvPr>
            <p:ph type="title"/>
          </p:nvPr>
        </p:nvSpPr>
        <p:spPr>
          <a:xfrm>
            <a:off x="838200" y="365125"/>
            <a:ext cx="10515600" cy="56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3061d35301f_0_14"/>
          <p:cNvSpPr txBox="1"/>
          <p:nvPr>
            <p:ph idx="1" type="body"/>
          </p:nvPr>
        </p:nvSpPr>
        <p:spPr>
          <a:xfrm>
            <a:off x="838200" y="1282500"/>
            <a:ext cx="5181600" cy="48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/*Output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Enter the roll number: 2101                                             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Enter the mark: 98                                                      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Want to enter more? (y/n): n                                            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*/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3061d35301f_0_14"/>
          <p:cNvSpPr txBox="1"/>
          <p:nvPr>
            <p:ph idx="2" type="body"/>
          </p:nvPr>
        </p:nvSpPr>
        <p:spPr>
          <a:xfrm>
            <a:off x="6172200" y="1215000"/>
            <a:ext cx="5181600" cy="496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3" name="Google Shape;563;g3061d35301f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573" y="2133000"/>
            <a:ext cx="4419875" cy="27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"/>
          <p:cNvSpPr txBox="1"/>
          <p:nvPr/>
        </p:nvSpPr>
        <p:spPr>
          <a:xfrm>
            <a:off x="609601" y="295832"/>
            <a:ext cx="10972800" cy="590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399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Reading from a File</a:t>
            </a:r>
            <a:endParaRPr b="0" i="0" sz="23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1"/>
          <p:cNvSpPr txBox="1"/>
          <p:nvPr>
            <p:ph idx="1" type="body"/>
          </p:nvPr>
        </p:nvSpPr>
        <p:spPr>
          <a:xfrm>
            <a:off x="609601" y="1139113"/>
            <a:ext cx="10972800" cy="4945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3564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75451" lvl="1" marL="71243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75451" lvl="1" marL="71243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75451" lvl="1" marL="71243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66567" lvl="0" marL="35542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66567" lvl="0" marL="35542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0" name="Google Shape;570;p31"/>
          <p:cNvSpPr txBox="1"/>
          <p:nvPr/>
        </p:nvSpPr>
        <p:spPr>
          <a:xfrm>
            <a:off x="2307653" y="220327"/>
            <a:ext cx="6459236" cy="8367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99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1"/>
          <p:cNvSpPr txBox="1"/>
          <p:nvPr/>
        </p:nvSpPr>
        <p:spPr>
          <a:xfrm>
            <a:off x="761922" y="1291433"/>
            <a:ext cx="10972800" cy="4945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422" lvl="0" marL="35542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►"/>
            </a:pPr>
            <a:r>
              <a:rPr b="0" i="0" lang="en-IN" sz="1999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The information can be read from a file into another program using the stream extraction operator (&gt;&gt;)</a:t>
            </a:r>
            <a:endParaRPr b="0" i="0" sz="1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422" lvl="0" marL="355422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►"/>
            </a:pPr>
            <a:r>
              <a:rPr b="0" i="0" lang="en-IN" sz="1999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The only difference is that you use an ifstream or fstream object instead of the cin object.</a:t>
            </a:r>
            <a:endParaRPr b="0" i="0" sz="19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451" lvl="1" marL="712432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7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451" lvl="1" marL="712432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7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567" lvl="0" marL="355422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567" lvl="0" marL="355422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2"/>
          <p:cNvSpPr txBox="1"/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77" name="Google Shape;577;p32"/>
          <p:cNvSpPr txBox="1"/>
          <p:nvPr>
            <p:ph idx="1" type="body"/>
          </p:nvPr>
        </p:nvSpPr>
        <p:spPr>
          <a:xfrm>
            <a:off x="838200" y="1152939"/>
            <a:ext cx="5181600" cy="502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#include&lt;iostream.h&gt;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#include&lt;conio.h&gt;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#include&lt;fstream.h&gt;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void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clrscr();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fstream f;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char line[100];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f.open("fun.cpp",ios::in);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cout&lt;&lt;"Content of files are:"&lt;&lt;endl;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578" name="Google Shape;578;p32"/>
          <p:cNvSpPr txBox="1"/>
          <p:nvPr>
            <p:ph idx="2" type="body"/>
          </p:nvPr>
        </p:nvSpPr>
        <p:spPr>
          <a:xfrm>
            <a:off x="6172200" y="1152939"/>
            <a:ext cx="5181600" cy="502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while(f)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f.getline(line,100);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cout&lt;&lt;line&lt;&lt;endl;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f.close();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getch();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3"/>
          <p:cNvSpPr txBox="1"/>
          <p:nvPr>
            <p:ph type="title"/>
          </p:nvPr>
        </p:nvSpPr>
        <p:spPr>
          <a:xfrm>
            <a:off x="838200" y="365125"/>
            <a:ext cx="10515600" cy="70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Reading from file using constructor</a:t>
            </a:r>
            <a:endParaRPr/>
          </a:p>
        </p:txBody>
      </p:sp>
      <p:sp>
        <p:nvSpPr>
          <p:cNvPr id="584" name="Google Shape;584;p33"/>
          <p:cNvSpPr txBox="1"/>
          <p:nvPr>
            <p:ph idx="1" type="body"/>
          </p:nvPr>
        </p:nvSpPr>
        <p:spPr>
          <a:xfrm>
            <a:off x="838200" y="1537252"/>
            <a:ext cx="5181600" cy="4639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#include&lt;iostream.h&gt;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#include&lt;conio.h&gt;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#include&lt;fstream.h&gt;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void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clrscr();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char line[100];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ifstream infile("w1.cpp",ios::in);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cout&lt;&lt;"Reading fron File"&lt;&lt;endl;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85" name="Google Shape;585;p33"/>
          <p:cNvSpPr txBox="1"/>
          <p:nvPr>
            <p:ph idx="2" type="body"/>
          </p:nvPr>
        </p:nvSpPr>
        <p:spPr>
          <a:xfrm>
            <a:off x="6172200" y="1537252"/>
            <a:ext cx="5181600" cy="4639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while(infile)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infile.getline(line,100);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cout&lt;&lt;line;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infile.close();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getch();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4"/>
          <p:cNvSpPr txBox="1"/>
          <p:nvPr>
            <p:ph type="title"/>
          </p:nvPr>
        </p:nvSpPr>
        <p:spPr>
          <a:xfrm>
            <a:off x="838200" y="365125"/>
            <a:ext cx="10515600" cy="522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91" name="Google Shape;591;p34"/>
          <p:cNvSpPr txBox="1"/>
          <p:nvPr>
            <p:ph idx="1" type="body"/>
          </p:nvPr>
        </p:nvSpPr>
        <p:spPr>
          <a:xfrm>
            <a:off x="838200" y="1113183"/>
            <a:ext cx="5181600" cy="50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#include&lt;iostream.h&gt;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#include&lt;conio.h&gt;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#include&lt;fstream.h&gt;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void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clrscr();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ofstream outfile("w1.cpp",ios::out);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cout&lt;&lt;"Writting into the File"&lt;&lt;endl;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cout&lt;&lt;"Enter data:";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char name[100];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cin&gt;&gt;name;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outfile&lt;&lt;name&lt;&lt;endl;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outfile.close();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592" name="Google Shape;592;p34"/>
          <p:cNvSpPr txBox="1"/>
          <p:nvPr>
            <p:ph idx="2" type="body"/>
          </p:nvPr>
        </p:nvSpPr>
        <p:spPr>
          <a:xfrm>
            <a:off x="6172200" y="1245704"/>
            <a:ext cx="5181600" cy="4931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ifstream infile("w1.cpp",ios::in);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infile&gt;&gt;name;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cout&lt;&lt;"name:"&lt;&lt;name;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infile.close();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getch();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/* Output: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Writting into the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Enter data:OOP                        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                              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name:OOP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*/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"/>
          <p:cNvSpPr txBox="1"/>
          <p:nvPr/>
        </p:nvSpPr>
        <p:spPr>
          <a:xfrm>
            <a:off x="609601" y="295832"/>
            <a:ext cx="10972800" cy="590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399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Detecting End of File</a:t>
            </a:r>
            <a:endParaRPr b="0" i="0" sz="23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5"/>
          <p:cNvSpPr txBox="1"/>
          <p:nvPr/>
        </p:nvSpPr>
        <p:spPr>
          <a:xfrm>
            <a:off x="2307653" y="220327"/>
            <a:ext cx="6459236" cy="8367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99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5"/>
          <p:cNvSpPr txBox="1"/>
          <p:nvPr>
            <p:ph idx="1" type="body"/>
          </p:nvPr>
        </p:nvSpPr>
        <p:spPr>
          <a:xfrm>
            <a:off x="609601" y="1139113"/>
            <a:ext cx="10972800" cy="4945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422" lvl="0" marL="35542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►"/>
            </a:pPr>
            <a:r>
              <a:rPr b="1" lang="en-IN" sz="2399"/>
              <a:t>Method 1:</a:t>
            </a:r>
            <a:endParaRPr/>
          </a:p>
          <a:p>
            <a:pPr indent="-266567" lvl="0" marL="35542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55422" lvl="0" marL="35542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IN"/>
              <a:t>Detection of the end-of-file condition is necessary  for preventing any further attempt to read data from  the file.</a:t>
            </a:r>
            <a:endParaRPr/>
          </a:p>
          <a:p>
            <a:pPr indent="0" lvl="1" marL="357009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60"/>
              <a:buNone/>
            </a:pPr>
            <a:r>
              <a:rPr lang="en-IN"/>
              <a:t>		</a:t>
            </a:r>
            <a:r>
              <a:rPr b="1" i="1" lang="en-IN" sz="2799">
                <a:solidFill>
                  <a:srgbClr val="0070C0"/>
                </a:solidFill>
              </a:rPr>
              <a:t>while(fin)</a:t>
            </a:r>
            <a:endParaRPr b="1" i="1" sz="1999">
              <a:solidFill>
                <a:srgbClr val="0070C0"/>
              </a:solidFill>
            </a:endParaRPr>
          </a:p>
          <a:p>
            <a:pPr indent="-355422" lvl="0" marL="35542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IN"/>
              <a:t>An ifstream object returns a value zero if any error occurs in the file operation including the end-of-file  condition.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IN"/>
              <a:t>	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6"/>
          <p:cNvSpPr txBox="1"/>
          <p:nvPr/>
        </p:nvSpPr>
        <p:spPr>
          <a:xfrm>
            <a:off x="609601" y="295832"/>
            <a:ext cx="10972800" cy="590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399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Detecting End of File</a:t>
            </a:r>
            <a:endParaRPr b="0" i="0" sz="23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6"/>
          <p:cNvSpPr txBox="1"/>
          <p:nvPr/>
        </p:nvSpPr>
        <p:spPr>
          <a:xfrm>
            <a:off x="2307653" y="220327"/>
            <a:ext cx="6459236" cy="8367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99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6"/>
          <p:cNvSpPr txBox="1"/>
          <p:nvPr>
            <p:ph idx="1" type="body"/>
          </p:nvPr>
        </p:nvSpPr>
        <p:spPr>
          <a:xfrm>
            <a:off x="609601" y="1139113"/>
            <a:ext cx="10972800" cy="4945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422" lvl="0" marL="35542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►"/>
            </a:pPr>
            <a:r>
              <a:rPr b="1" lang="en-IN" sz="2399"/>
              <a:t>Method 2:</a:t>
            </a:r>
            <a:endParaRPr/>
          </a:p>
          <a:p>
            <a:pPr indent="-266567" lvl="0" marL="35542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IN"/>
              <a:t>	</a:t>
            </a:r>
            <a:r>
              <a:rPr b="1" i="1" lang="en-IN" sz="2399">
                <a:solidFill>
                  <a:srgbClr val="0070C0"/>
                </a:solidFill>
              </a:rPr>
              <a:t>if(fin1.eof() != 0 ) </a:t>
            </a:r>
            <a:endParaRPr b="1" i="1" sz="2399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1" i="1" lang="en-IN" sz="2399">
                <a:solidFill>
                  <a:srgbClr val="0070C0"/>
                </a:solidFill>
              </a:rPr>
              <a:t>	{ </a:t>
            </a:r>
            <a:endParaRPr/>
          </a:p>
          <a:p>
            <a:pPr indent="0" lvl="1" marL="357009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i="1" lang="en-IN" sz="1999">
                <a:solidFill>
                  <a:srgbClr val="0070C0"/>
                </a:solidFill>
              </a:rPr>
              <a:t>          		exit(1);</a:t>
            </a:r>
            <a:endParaRPr/>
          </a:p>
          <a:p>
            <a:pPr indent="0" lvl="1" marL="357009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i="1" lang="en-IN" sz="1999">
                <a:solidFill>
                  <a:srgbClr val="0070C0"/>
                </a:solidFill>
              </a:rPr>
              <a:t>	}</a:t>
            </a:r>
            <a:endParaRPr b="1" i="1" sz="1999">
              <a:solidFill>
                <a:srgbClr val="0070C0"/>
              </a:solidFill>
            </a:endParaRPr>
          </a:p>
          <a:p>
            <a:pPr indent="-355422" lvl="0" marL="35542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IN"/>
              <a:t>The eof() of ios class returns a non zero value if the end-of-file condition is encountered and zero  otherwise.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7"/>
          <p:cNvSpPr txBox="1"/>
          <p:nvPr/>
        </p:nvSpPr>
        <p:spPr>
          <a:xfrm>
            <a:off x="609601" y="295832"/>
            <a:ext cx="10972800" cy="590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399" u="none" cap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Concept Map</a:t>
            </a:r>
            <a:endParaRPr b="0" i="0" sz="2399" u="none" cap="none" strike="noStrike">
              <a:solidFill>
                <a:srgbClr val="2E2E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37"/>
          <p:cNvSpPr txBox="1"/>
          <p:nvPr/>
        </p:nvSpPr>
        <p:spPr>
          <a:xfrm>
            <a:off x="2307653" y="220327"/>
            <a:ext cx="6459236" cy="8367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99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3" name="Google Shape;613;p37"/>
          <p:cNvGrpSpPr/>
          <p:nvPr/>
        </p:nvGrpSpPr>
        <p:grpSpPr>
          <a:xfrm>
            <a:off x="612498" y="1699730"/>
            <a:ext cx="10967005" cy="3825061"/>
            <a:chOff x="3216" y="560591"/>
            <a:chExt cx="10972717" cy="3827053"/>
          </a:xfrm>
        </p:grpSpPr>
        <p:sp>
          <p:nvSpPr>
            <p:cNvPr id="614" name="Google Shape;614;p37"/>
            <p:cNvSpPr/>
            <p:nvPr/>
          </p:nvSpPr>
          <p:spPr>
            <a:xfrm>
              <a:off x="1151524" y="2018942"/>
              <a:ext cx="4210461" cy="66793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5D9CD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15" name="Google Shape;615;p37"/>
            <p:cNvSpPr/>
            <p:nvPr/>
          </p:nvSpPr>
          <p:spPr>
            <a:xfrm>
              <a:off x="3958498" y="2018942"/>
              <a:ext cx="1403487" cy="66793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5D9CD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16" name="Google Shape;616;p37"/>
            <p:cNvSpPr/>
            <p:nvPr/>
          </p:nvSpPr>
          <p:spPr>
            <a:xfrm>
              <a:off x="5361985" y="2018942"/>
              <a:ext cx="1403487" cy="66793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5D9CD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17" name="Google Shape;617;p37"/>
            <p:cNvSpPr/>
            <p:nvPr/>
          </p:nvSpPr>
          <p:spPr>
            <a:xfrm>
              <a:off x="5361985" y="2018942"/>
              <a:ext cx="4210461" cy="66793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5D9CD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18" name="Google Shape;618;p37"/>
            <p:cNvSpPr/>
            <p:nvPr/>
          </p:nvSpPr>
          <p:spPr>
            <a:xfrm>
              <a:off x="4213677" y="560591"/>
              <a:ext cx="2296615" cy="1458350"/>
            </a:xfrm>
            <a:prstGeom prst="roundRect">
              <a:avLst>
                <a:gd fmla="val 10000" name="adj"/>
              </a:avLst>
            </a:prstGeom>
            <a:solidFill>
              <a:srgbClr val="528CBE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375" lIns="91375" spcFirstLastPara="1" rIns="91375" wrap="square" tIns="91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4468857" y="803011"/>
              <a:ext cx="2296615" cy="1458350"/>
            </a:xfrm>
            <a:prstGeom prst="roundRect">
              <a:avLst>
                <a:gd fmla="val 10000" name="adj"/>
              </a:avLst>
            </a:prstGeom>
            <a:solidFill>
              <a:srgbClr val="FFFFFF"/>
            </a:solidFill>
            <a:ln cap="flat" cmpd="sng" w="12700">
              <a:solidFill>
                <a:srgbClr val="528CB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375" lIns="91375" spcFirstLastPara="1" rIns="91375" wrap="square" tIns="91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7"/>
            <p:cNvSpPr txBox="1"/>
            <p:nvPr/>
          </p:nvSpPr>
          <p:spPr>
            <a:xfrm>
              <a:off x="4511571" y="845725"/>
              <a:ext cx="2211187" cy="13729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775" lIns="102775" spcFirstLastPara="1" rIns="102775" wrap="square" tIns="102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699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File manipulations</a:t>
              </a:r>
              <a:endParaRPr b="0" i="0" sz="1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8424138" y="2686874"/>
              <a:ext cx="2296615" cy="1458350"/>
            </a:xfrm>
            <a:prstGeom prst="roundRect">
              <a:avLst>
                <a:gd fmla="val 10000" name="adj"/>
              </a:avLst>
            </a:prstGeom>
            <a:solidFill>
              <a:srgbClr val="5D9CD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375" lIns="91375" spcFirstLastPara="1" rIns="91375" wrap="square" tIns="91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8679318" y="2929294"/>
              <a:ext cx="2296615" cy="1458350"/>
            </a:xfrm>
            <a:prstGeom prst="roundRect">
              <a:avLst>
                <a:gd fmla="val 10000" name="adj"/>
              </a:avLst>
            </a:prstGeom>
            <a:solidFill>
              <a:srgbClr val="FFFFFF"/>
            </a:solidFill>
            <a:ln cap="flat" cmpd="sng" w="12700">
              <a:solidFill>
                <a:srgbClr val="5D9CD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375" lIns="91375" spcFirstLastPara="1" rIns="91375" wrap="square" tIns="91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7"/>
            <p:cNvSpPr txBox="1"/>
            <p:nvPr/>
          </p:nvSpPr>
          <p:spPr>
            <a:xfrm>
              <a:off x="8722032" y="2972008"/>
              <a:ext cx="2211187" cy="13729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775" lIns="102775" spcFirstLastPara="1" rIns="102775" wrap="square" tIns="102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699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Count no of spaces</a:t>
              </a:r>
              <a:endParaRPr b="0" i="0" sz="1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5617164" y="2686874"/>
              <a:ext cx="2296615" cy="1458350"/>
            </a:xfrm>
            <a:prstGeom prst="roundRect">
              <a:avLst>
                <a:gd fmla="val 10000" name="adj"/>
              </a:avLst>
            </a:prstGeom>
            <a:solidFill>
              <a:srgbClr val="5D9CD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375" lIns="91375" spcFirstLastPara="1" rIns="91375" wrap="square" tIns="91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5872344" y="2929294"/>
              <a:ext cx="2296615" cy="1458350"/>
            </a:xfrm>
            <a:prstGeom prst="roundRect">
              <a:avLst>
                <a:gd fmla="val 10000" name="adj"/>
              </a:avLst>
            </a:prstGeom>
            <a:solidFill>
              <a:srgbClr val="FFFFFF"/>
            </a:solidFill>
            <a:ln cap="flat" cmpd="sng" w="12700">
              <a:solidFill>
                <a:srgbClr val="5D9CD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375" lIns="91375" spcFirstLastPara="1" rIns="91375" wrap="square" tIns="91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7"/>
            <p:cNvSpPr txBox="1"/>
            <p:nvPr/>
          </p:nvSpPr>
          <p:spPr>
            <a:xfrm>
              <a:off x="5915058" y="2972008"/>
              <a:ext cx="2211187" cy="13729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775" lIns="102775" spcFirstLastPara="1" rIns="102775" wrap="square" tIns="102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699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Count no of specific character </a:t>
              </a:r>
              <a:endParaRPr b="0" i="0" sz="1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2810190" y="2686874"/>
              <a:ext cx="2296615" cy="1458350"/>
            </a:xfrm>
            <a:prstGeom prst="roundRect">
              <a:avLst>
                <a:gd fmla="val 10000" name="adj"/>
              </a:avLst>
            </a:prstGeom>
            <a:solidFill>
              <a:srgbClr val="5D9CD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375" lIns="91375" spcFirstLastPara="1" rIns="91375" wrap="square" tIns="91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3065370" y="2929294"/>
              <a:ext cx="2296615" cy="1458350"/>
            </a:xfrm>
            <a:prstGeom prst="roundRect">
              <a:avLst>
                <a:gd fmla="val 10000" name="adj"/>
              </a:avLst>
            </a:prstGeom>
            <a:solidFill>
              <a:srgbClr val="FFFFFF"/>
            </a:solidFill>
            <a:ln cap="flat" cmpd="sng" w="12700">
              <a:solidFill>
                <a:srgbClr val="5D9CD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375" lIns="91375" spcFirstLastPara="1" rIns="91375" wrap="square" tIns="91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7"/>
            <p:cNvSpPr txBox="1"/>
            <p:nvPr/>
          </p:nvSpPr>
          <p:spPr>
            <a:xfrm>
              <a:off x="3108084" y="2972008"/>
              <a:ext cx="2211187" cy="13729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775" lIns="102775" spcFirstLastPara="1" rIns="102775" wrap="square" tIns="102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699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Count no of lines</a:t>
              </a:r>
              <a:endParaRPr b="0" i="0" sz="1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3216" y="2686874"/>
              <a:ext cx="2296615" cy="1458350"/>
            </a:xfrm>
            <a:prstGeom prst="roundRect">
              <a:avLst>
                <a:gd fmla="val 10000" name="adj"/>
              </a:avLst>
            </a:prstGeom>
            <a:solidFill>
              <a:srgbClr val="5D9CD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375" lIns="91375" spcFirstLastPara="1" rIns="91375" wrap="square" tIns="91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258396" y="2929294"/>
              <a:ext cx="2296615" cy="1458350"/>
            </a:xfrm>
            <a:prstGeom prst="roundRect">
              <a:avLst>
                <a:gd fmla="val 10000" name="adj"/>
              </a:avLst>
            </a:prstGeom>
            <a:solidFill>
              <a:srgbClr val="FFFFFF"/>
            </a:solidFill>
            <a:ln cap="flat" cmpd="sng" w="12700">
              <a:solidFill>
                <a:srgbClr val="5D9CD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375" lIns="91375" spcFirstLastPara="1" rIns="91375" wrap="square" tIns="91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7"/>
            <p:cNvSpPr txBox="1"/>
            <p:nvPr/>
          </p:nvSpPr>
          <p:spPr>
            <a:xfrm>
              <a:off x="301110" y="2972008"/>
              <a:ext cx="2211187" cy="13729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775" lIns="102775" spcFirstLastPara="1" rIns="102775" wrap="square" tIns="102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699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Copy content from one file to another</a:t>
              </a:r>
              <a:endParaRPr b="0" i="0" sz="1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"/>
          <p:cNvSpPr txBox="1"/>
          <p:nvPr/>
        </p:nvSpPr>
        <p:spPr>
          <a:xfrm>
            <a:off x="609601" y="295832"/>
            <a:ext cx="10972800" cy="590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Stream &amp; Output Stream</a:t>
            </a:r>
            <a:endParaRPr b="0" i="0" sz="23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"/>
          <p:cNvSpPr txBox="1"/>
          <p:nvPr>
            <p:ph idx="1" type="body"/>
          </p:nvPr>
        </p:nvSpPr>
        <p:spPr>
          <a:xfrm>
            <a:off x="609601" y="1139113"/>
            <a:ext cx="10972800" cy="4945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422" lvl="0" marL="35542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►"/>
            </a:pPr>
            <a:r>
              <a:rPr lang="en-IN"/>
              <a:t>Input Stream</a:t>
            </a:r>
            <a:endParaRPr/>
          </a:p>
          <a:p>
            <a:pPr indent="-355421" lvl="1" marL="71243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</a:pPr>
            <a:r>
              <a:rPr lang="en-IN"/>
              <a:t>The source stream that provides data to the program is called input stream.</a:t>
            </a:r>
            <a:br>
              <a:rPr lang="en-IN"/>
            </a:br>
            <a:endParaRPr/>
          </a:p>
          <a:p>
            <a:pPr indent="-355422" lvl="0" marL="35542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IN"/>
              <a:t>Output Stream</a:t>
            </a:r>
            <a:endParaRPr/>
          </a:p>
          <a:p>
            <a:pPr indent="-355421" lvl="1" marL="71243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Char char="►"/>
            </a:pPr>
            <a:r>
              <a:rPr lang="en-IN"/>
              <a:t>The destination stream that receives output from the program is called output stream.</a:t>
            </a:r>
            <a:endParaRPr/>
          </a:p>
          <a:p>
            <a:pPr indent="0" lvl="1" marL="356438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75451" lvl="1" marL="71243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75451" lvl="1" marL="71243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75451" lvl="1" marL="71243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66567" lvl="0" marL="35542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66567" lvl="0" marL="35542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4"/>
          <p:cNvSpPr txBox="1"/>
          <p:nvPr/>
        </p:nvSpPr>
        <p:spPr>
          <a:xfrm>
            <a:off x="2307653" y="220327"/>
            <a:ext cx="6459236" cy="8367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99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p4"/>
          <p:cNvPicPr preferRelativeResize="0"/>
          <p:nvPr/>
        </p:nvPicPr>
        <p:blipFill rotWithShape="1">
          <a:blip r:embed="rId3">
            <a:alphaModFix/>
          </a:blip>
          <a:srcRect b="27949" l="2360" r="4224" t="17402"/>
          <a:stretch/>
        </p:blipFill>
        <p:spPr>
          <a:xfrm>
            <a:off x="2106931" y="3564835"/>
            <a:ext cx="7809896" cy="269233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8"/>
          <p:cNvSpPr txBox="1"/>
          <p:nvPr>
            <p:ph type="title"/>
          </p:nvPr>
        </p:nvSpPr>
        <p:spPr>
          <a:xfrm>
            <a:off x="838200" y="365126"/>
            <a:ext cx="10515600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200"/>
              <a:t>WAP to copy content of one file into another  using open function </a:t>
            </a:r>
            <a:endParaRPr/>
          </a:p>
        </p:txBody>
      </p:sp>
      <p:sp>
        <p:nvSpPr>
          <p:cNvPr id="638" name="Google Shape;638;p38"/>
          <p:cNvSpPr txBox="1"/>
          <p:nvPr>
            <p:ph idx="1" type="body"/>
          </p:nvPr>
        </p:nvSpPr>
        <p:spPr>
          <a:xfrm>
            <a:off x="838200" y="1219200"/>
            <a:ext cx="5181600" cy="49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#include&lt;iostream.h&gt;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#include&lt;conio.h&gt;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#include&lt;fstream.h&gt;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void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clrscr();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ifstream infile;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ofstream outfile;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char ch;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infile.open("harshal.cpp",ios::in);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outfile.open("gauri.cpp",ios::out);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cout&lt;&lt;"copied content"&lt;&lt;endl;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639" name="Google Shape;639;p38"/>
          <p:cNvSpPr txBox="1"/>
          <p:nvPr>
            <p:ph idx="2" type="body"/>
          </p:nvPr>
        </p:nvSpPr>
        <p:spPr>
          <a:xfrm>
            <a:off x="6172200" y="1219200"/>
            <a:ext cx="5181600" cy="49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while(infile)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infile.get(ch);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cout&lt;&lt;ch;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outfile.put(ch);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infile.close();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outfile.close();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getch();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9"/>
          <p:cNvSpPr txBox="1"/>
          <p:nvPr>
            <p:ph type="title"/>
          </p:nvPr>
        </p:nvSpPr>
        <p:spPr>
          <a:xfrm>
            <a:off x="838200" y="365125"/>
            <a:ext cx="10515600" cy="57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800"/>
              <a:t>WAP to copy content of one file into another  using constructor </a:t>
            </a:r>
            <a:endParaRPr/>
          </a:p>
        </p:txBody>
      </p:sp>
      <p:sp>
        <p:nvSpPr>
          <p:cNvPr id="645" name="Google Shape;645;p39"/>
          <p:cNvSpPr txBox="1"/>
          <p:nvPr>
            <p:ph idx="1" type="body"/>
          </p:nvPr>
        </p:nvSpPr>
        <p:spPr>
          <a:xfrm>
            <a:off x="838200" y="1179443"/>
            <a:ext cx="5181600" cy="499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#include&lt;iostream.h&gt;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#include&lt;conio.h&gt;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#include&lt;fstream.h&gt;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void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clrscr();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char ch;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ifstream infile("harshal.cpp");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ofstream outfile("gauri.cpp");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cout&lt;&lt;"copied content"&lt;&lt;endl;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646" name="Google Shape;646;p39"/>
          <p:cNvSpPr txBox="1"/>
          <p:nvPr>
            <p:ph idx="2" type="body"/>
          </p:nvPr>
        </p:nvSpPr>
        <p:spPr>
          <a:xfrm>
            <a:off x="6172200" y="1179443"/>
            <a:ext cx="5181600" cy="499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while(infile)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infile.get(ch);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cout&lt;&lt;ch;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outfile.put(ch);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infile.close();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outfile.close();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getch();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 txBox="1"/>
          <p:nvPr>
            <p:ph type="title"/>
          </p:nvPr>
        </p:nvSpPr>
        <p:spPr>
          <a:xfrm>
            <a:off x="838200" y="365126"/>
            <a:ext cx="10515600" cy="456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52" name="Google Shape;652;p40"/>
          <p:cNvSpPr txBox="1"/>
          <p:nvPr>
            <p:ph idx="1" type="body"/>
          </p:nvPr>
        </p:nvSpPr>
        <p:spPr>
          <a:xfrm>
            <a:off x="838200" y="821636"/>
            <a:ext cx="5181600" cy="5355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#include&lt;iostream.h&gt;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#include&lt;conio.h&gt;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#include&lt;fstream.h&gt;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void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int nob=0,not=0,nol=0,cnt=0;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clrscr();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char 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ifstream infile;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infile.open("virtual.cpp");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while(!infile.eof())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infile.get(c);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cnt++;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if(c==' 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nob++;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else if(c=='\t')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not++;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653" name="Google Shape;653;p40"/>
          <p:cNvSpPr txBox="1"/>
          <p:nvPr>
            <p:ph idx="2" type="body"/>
          </p:nvPr>
        </p:nvSpPr>
        <p:spPr>
          <a:xfrm>
            <a:off x="6172200" y="980661"/>
            <a:ext cx="5181600" cy="5196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else if(c=='\n')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nol++;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cout&lt;&lt;"No. of Lines:"&lt;&lt;nol&lt;&lt;endl;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cout&lt;&lt;"No. of Blank:"&lt;&lt;nob&lt;&lt;endl;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cout&lt;&lt;"No. of Tab"&lt;&lt;not&lt;&lt;endl;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getch();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/* Output: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No. of Lines:28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No. of Blank:11                       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No. of Tab0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*/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1"/>
          <p:cNvSpPr txBox="1"/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59" name="Google Shape;659;p41"/>
          <p:cNvSpPr txBox="1"/>
          <p:nvPr>
            <p:ph idx="1" type="body"/>
          </p:nvPr>
        </p:nvSpPr>
        <p:spPr>
          <a:xfrm>
            <a:off x="838200" y="874643"/>
            <a:ext cx="5181600" cy="530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#include&lt;iostream.h&gt;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#include&lt;conio.h&gt;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#include&lt;fstream.h&gt;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void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int cnt=0;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clrscr();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char c,choice;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cout&lt;&lt;"Enter character tobe counted:"&lt;&lt;endl;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cin&gt;&gt;choice;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ifstream infile;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infile.open("virtual.cpp");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660" name="Google Shape;660;p41"/>
          <p:cNvSpPr txBox="1"/>
          <p:nvPr>
            <p:ph idx="2" type="body"/>
          </p:nvPr>
        </p:nvSpPr>
        <p:spPr>
          <a:xfrm>
            <a:off x="6172200" y="874643"/>
            <a:ext cx="5181600" cy="530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while(!infile.eof())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infile.get(c);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if(c==choice)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cnt++;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cout&lt;&lt;"No. of characters:"&lt;&lt;cnt&lt;&lt;endl;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getch();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/* Output: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Enter character tobe counted: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s                                     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No. of characters:18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*/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2"/>
          <p:cNvSpPr txBox="1"/>
          <p:nvPr>
            <p:ph type="title"/>
          </p:nvPr>
        </p:nvSpPr>
        <p:spPr>
          <a:xfrm>
            <a:off x="838200" y="365125"/>
            <a:ext cx="10515600" cy="430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6" name="Google Shape;666;p42"/>
          <p:cNvSpPr txBox="1"/>
          <p:nvPr>
            <p:ph idx="1" type="body"/>
          </p:nvPr>
        </p:nvSpPr>
        <p:spPr>
          <a:xfrm>
            <a:off x="838200" y="1192696"/>
            <a:ext cx="5181600" cy="4984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#include&lt;iostream.h&gt;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#include&lt;fstream.h&gt;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#include&lt;conio.h&gt;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void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clrscr();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ofstream outfile;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outfile.open("item2.cpp");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outfile&lt;&lt;"OOP"&lt;&lt;endl;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outfile&lt;&lt;"RDBMS"&lt;&lt;endl;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outfile.close();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667" name="Google Shape;667;p42"/>
          <p:cNvSpPr txBox="1"/>
          <p:nvPr>
            <p:ph idx="2" type="body"/>
          </p:nvPr>
        </p:nvSpPr>
        <p:spPr>
          <a:xfrm>
            <a:off x="6172200" y="980661"/>
            <a:ext cx="5181600" cy="5196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outfile.open("item3.cpp");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outfile&lt;&lt;"External"&lt;&lt;endl;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outfile&lt;&lt;"Internal"&lt;&lt;endl;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outfile.close();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const int n=40;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char line[n];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ifstream infile;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infile.open("item2.cpp");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while(infile)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infile.getline(line,n);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cout&lt;&lt;line&lt;&lt;endl;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3"/>
          <p:cNvSpPr txBox="1"/>
          <p:nvPr>
            <p:ph type="title"/>
          </p:nvPr>
        </p:nvSpPr>
        <p:spPr>
          <a:xfrm>
            <a:off x="838200" y="365126"/>
            <a:ext cx="10515600" cy="62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73" name="Google Shape;673;p43"/>
          <p:cNvSpPr txBox="1"/>
          <p:nvPr>
            <p:ph idx="1" type="body"/>
          </p:nvPr>
        </p:nvSpPr>
        <p:spPr>
          <a:xfrm>
            <a:off x="838200" y="1205948"/>
            <a:ext cx="5181600" cy="4971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infile.close();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infile.open("item3.cpp");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while(infile)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infile.getline(line,n);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cout&lt;&lt;line&lt;&lt;endl;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infile.close();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getch();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674" name="Google Shape;674;p43"/>
          <p:cNvSpPr txBox="1"/>
          <p:nvPr>
            <p:ph idx="2" type="body"/>
          </p:nvPr>
        </p:nvSpPr>
        <p:spPr>
          <a:xfrm>
            <a:off x="6172200" y="1205948"/>
            <a:ext cx="5181600" cy="4971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/* Output: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OOP                                   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RDBMS                                 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                              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                              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External                              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Internal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*/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4"/>
          <p:cNvSpPr txBox="1"/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80" name="Google Shape;680;p44"/>
          <p:cNvSpPr txBox="1"/>
          <p:nvPr>
            <p:ph idx="1" type="body"/>
          </p:nvPr>
        </p:nvSpPr>
        <p:spPr>
          <a:xfrm>
            <a:off x="838200" y="848139"/>
            <a:ext cx="5181600" cy="532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#include&lt;iostream.h&gt;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#include&lt;conio.h&gt;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#include&lt;fstream.h&gt;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void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char s[20],d[20],data;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clrscr();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cout&lt;&lt;"Enter Source File name:";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cin&gt;&gt;s;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cout&lt;&lt;"Enter Destination File Name:";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cin&gt;&gt;d;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ifstream inf;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inf.open(s);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ofstream outf;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outf.open(d);</a:t>
            </a:r>
            <a:endParaRPr/>
          </a:p>
        </p:txBody>
      </p:sp>
      <p:sp>
        <p:nvSpPr>
          <p:cNvPr id="681" name="Google Shape;681;p44"/>
          <p:cNvSpPr txBox="1"/>
          <p:nvPr>
            <p:ph idx="2" type="body"/>
          </p:nvPr>
        </p:nvSpPr>
        <p:spPr>
          <a:xfrm>
            <a:off x="6172200" y="848139"/>
            <a:ext cx="5181600" cy="532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while(inf)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inf.get(data);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cout&lt;&lt;data;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outf.put(data);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inf.close();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outf.close();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getch();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/* Output: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Enter Source File name:w1.cpp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Enter Destination File Name:w2.cpp    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*/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"/>
          <p:cNvSpPr txBox="1"/>
          <p:nvPr/>
        </p:nvSpPr>
        <p:spPr>
          <a:xfrm>
            <a:off x="609601" y="295832"/>
            <a:ext cx="10972800" cy="590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Classes for File Stream Operations</a:t>
            </a:r>
            <a:endParaRPr b="0" i="0" sz="23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5"/>
          <p:cNvSpPr txBox="1"/>
          <p:nvPr>
            <p:ph idx="1" type="body"/>
          </p:nvPr>
        </p:nvSpPr>
        <p:spPr>
          <a:xfrm>
            <a:off x="609601" y="1139113"/>
            <a:ext cx="10972800" cy="4945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3564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75451" lvl="1" marL="71243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75451" lvl="1" marL="71243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75451" lvl="1" marL="71243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66567" lvl="0" marL="35542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66567" lvl="0" marL="35542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5"/>
          <p:cNvSpPr txBox="1"/>
          <p:nvPr/>
        </p:nvSpPr>
        <p:spPr>
          <a:xfrm>
            <a:off x="2307653" y="220327"/>
            <a:ext cx="6459236" cy="8367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99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721" y="961431"/>
            <a:ext cx="10004558" cy="552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"/>
          <p:cNvSpPr txBox="1"/>
          <p:nvPr>
            <p:ph type="title"/>
          </p:nvPr>
        </p:nvSpPr>
        <p:spPr>
          <a:xfrm>
            <a:off x="838200" y="365126"/>
            <a:ext cx="10515600" cy="801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3" name="Google Shape;383;p6"/>
          <p:cNvSpPr txBox="1"/>
          <p:nvPr>
            <p:ph idx="1" type="body"/>
          </p:nvPr>
        </p:nvSpPr>
        <p:spPr>
          <a:xfrm>
            <a:off x="838200" y="1431235"/>
            <a:ext cx="10515600" cy="474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7315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114300" lvl="0" marL="7315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1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ios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3464" lvl="0" marL="356616" marR="1527048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0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Contains basic facilities that are used by all other input and output classes.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3464" lvl="0" marL="356616" marR="1527048" rtl="0" algn="just">
              <a:lnSpc>
                <a:spcPct val="144000"/>
              </a:lnSpc>
              <a:spcBef>
                <a:spcPts val="15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0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Also contains a pointer to a buffer object.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3464" lvl="0" marL="356616" marR="1527048" rtl="0" algn="just">
              <a:lnSpc>
                <a:spcPct val="144000"/>
              </a:lnSpc>
              <a:spcBef>
                <a:spcPts val="15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0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Declares constants and functions that are necessary for handling formatted input and output functions.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114300" lvl="0" marL="7315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1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istream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3464" lvl="0" marL="356616" marR="1527048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0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Inherits the properties of ios.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3464" lvl="0" marL="356616" marR="1527048" rtl="0" algn="l">
              <a:lnSpc>
                <a:spcPct val="144000"/>
              </a:lnSpc>
              <a:spcBef>
                <a:spcPts val="15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0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Contains overloaded extraction  operator &gt;&gt;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114300" lvl="0" marL="7315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1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ostream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3464" lvl="0" marL="35661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0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Inherits the properties of ios. 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3464" lvl="0" marL="35661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0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Contains overloaded insertion operator &lt;&lt;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"/>
          <p:cNvSpPr txBox="1"/>
          <p:nvPr>
            <p:ph type="title"/>
          </p:nvPr>
        </p:nvSpPr>
        <p:spPr>
          <a:xfrm>
            <a:off x="838200" y="365126"/>
            <a:ext cx="10515600" cy="602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9" name="Google Shape;389;p7"/>
          <p:cNvSpPr txBox="1"/>
          <p:nvPr>
            <p:ph idx="1" type="body"/>
          </p:nvPr>
        </p:nvSpPr>
        <p:spPr>
          <a:xfrm>
            <a:off x="838200" y="1113183"/>
            <a:ext cx="10515600" cy="50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7315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315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114300" lvl="0" marL="7315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1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iostream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3464" lvl="0" marL="356616" marR="1005839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0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Inherits the properties of ios, istream and ostream through multiple inheritance and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3464" lvl="0" marL="356616" marR="1005839" rtl="0" algn="l">
              <a:lnSpc>
                <a:spcPct val="144000"/>
              </a:lnSpc>
              <a:spcBef>
                <a:spcPts val="2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0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Thus contains all the input and output functions.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3464" lvl="0" marL="356616" marR="1005839" rtl="0" algn="l">
              <a:lnSpc>
                <a:spcPct val="144000"/>
              </a:lnSpc>
              <a:spcBef>
                <a:spcPts val="2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0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It provides input operations for file.  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114300" lvl="0" marL="7315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1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streambuf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3464" lvl="0" marL="35661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0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Provides an interface to physical devices through buffers.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3464" lvl="0" marL="35661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0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Acts as a base for filebuf class used ios files.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"/>
          <p:cNvSpPr txBox="1"/>
          <p:nvPr>
            <p:ph type="title"/>
          </p:nvPr>
        </p:nvSpPr>
        <p:spPr>
          <a:xfrm>
            <a:off x="838200" y="365125"/>
            <a:ext cx="10515600" cy="695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Classes for file stream operations</a:t>
            </a:r>
            <a:endParaRPr/>
          </a:p>
        </p:txBody>
      </p:sp>
      <p:sp>
        <p:nvSpPr>
          <p:cNvPr id="395" name="Google Shape;395;p8"/>
          <p:cNvSpPr txBox="1"/>
          <p:nvPr>
            <p:ph idx="1" type="body"/>
          </p:nvPr>
        </p:nvSpPr>
        <p:spPr>
          <a:xfrm>
            <a:off x="838200" y="1060174"/>
            <a:ext cx="10515600" cy="5116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7315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315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114300" lvl="0" marL="7315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1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filebuf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114300" lvl="0" marL="73152" marR="1527048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0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It sets the file buffers to read and write. 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114300" lvl="0" marL="7315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1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fstreambase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114300" lvl="0" marL="7315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0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This is the base class for </a:t>
            </a:r>
            <a:r>
              <a:rPr b="1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fstream, ifstream and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114300" lvl="0" marL="7315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1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ofstream </a:t>
            </a:r>
            <a:r>
              <a:rPr b="0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classes.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114300" lvl="0" marL="7315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1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ifstream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114300" lvl="0" marL="73152" marR="1005839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0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It provides input operations for file.  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114300" lvl="0" marL="7315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1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ofstream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114300" lvl="0" marL="7315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0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It provides output operations for file.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114300" lvl="0" marL="7315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1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114300" lvl="0" marL="7315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800"/>
              <a:buChar char="•"/>
            </a:pPr>
            <a:r>
              <a:rPr b="0" i="0" lang="en-IN" sz="1800" u="none" strike="noStrike">
                <a:solidFill>
                  <a:srgbClr val="2E2E38"/>
                </a:solidFill>
                <a:latin typeface="Calibri"/>
                <a:ea typeface="Calibri"/>
                <a:cs typeface="Calibri"/>
                <a:sym typeface="Calibri"/>
              </a:rPr>
              <a:t>It is an input-output stream class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"/>
          <p:cNvSpPr txBox="1"/>
          <p:nvPr>
            <p:ph type="title"/>
          </p:nvPr>
        </p:nvSpPr>
        <p:spPr>
          <a:xfrm>
            <a:off x="838200" y="365125"/>
            <a:ext cx="10515600" cy="1026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Unformatted I/O Operations:</a:t>
            </a:r>
            <a:endParaRPr/>
          </a:p>
        </p:txBody>
      </p:sp>
      <p:sp>
        <p:nvSpPr>
          <p:cNvPr id="401" name="Google Shape;401;p9"/>
          <p:cNvSpPr txBox="1"/>
          <p:nvPr>
            <p:ph idx="1" type="body"/>
          </p:nvPr>
        </p:nvSpPr>
        <p:spPr>
          <a:xfrm>
            <a:off x="838200" y="1391478"/>
            <a:ext cx="10515600" cy="4785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get():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The class istream defines a member function get() which is used to handle single character Input operations at a time.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There are two types of get() functions: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EY light background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EY light background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2020-10-09T07:34:32Z</dcterms:created>
  <dc:creator>Nimkarde Suvarna Laxman</dc:creator>
</cp:coreProperties>
</file>