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9A025-7E39-4A30-9936-5CD5005652C7}" v="581" dt="2020-10-31T07:03:33.160"/>
    <p1510:client id="{FE04C5BB-2E4C-442C-BA96-F859BA87CD9A}" v="127" dt="2020-10-30T13:05:5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ashank" userId="10737636d30a4e18" providerId="Windows Live" clId="Web-{FE04C5BB-2E4C-442C-BA96-F859BA87CD9A}"/>
    <pc:docChg chg="addSld modSld addMainMaster delMainMaster">
      <pc:chgData name="kumar sashank" userId="10737636d30a4e18" providerId="Windows Live" clId="Web-{FE04C5BB-2E4C-442C-BA96-F859BA87CD9A}" dt="2020-10-30T13:05:54.941" v="130"/>
      <pc:docMkLst>
        <pc:docMk/>
      </pc:docMkLst>
      <pc:sldChg chg="addSp delSp modSp mod setBg modClrScheme chgLayout">
        <pc:chgData name="kumar sashank" userId="10737636d30a4e18" providerId="Windows Live" clId="Web-{FE04C5BB-2E4C-442C-BA96-F859BA87CD9A}" dt="2020-10-30T12:54:29.335" v="129"/>
        <pc:sldMkLst>
          <pc:docMk/>
          <pc:sldMk cId="109857222" sldId="256"/>
        </pc:sldMkLst>
        <pc:spChg chg="mod ord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umar sashank" userId="10737636d30a4e18" providerId="Windows Live" clId="Web-{FE04C5BB-2E4C-442C-BA96-F859BA87CD9A}" dt="2020-10-30T12:19:55.104" v="34"/>
          <ac:spMkLst>
            <pc:docMk/>
            <pc:sldMk cId="109857222" sldId="256"/>
            <ac:spMk id="9" creationId="{F619DE0E-F039-443E-AF60-E4B6AA72D29F}"/>
          </ac:spMkLst>
        </pc:spChg>
        <pc:spChg chg="add del">
          <ac:chgData name="kumar sashank" userId="10737636d30a4e18" providerId="Windows Live" clId="Web-{FE04C5BB-2E4C-442C-BA96-F859BA87CD9A}" dt="2020-10-30T12:19:55.104" v="34"/>
          <ac:spMkLst>
            <pc:docMk/>
            <pc:sldMk cId="109857222" sldId="256"/>
            <ac:spMk id="11" creationId="{AA065953-3D69-4CD4-80C3-DF10DEB4C761}"/>
          </ac:spMkLst>
        </pc:spChg>
        <pc:spChg chg="add del">
          <ac:chgData name="kumar sashank" userId="10737636d30a4e18" providerId="Windows Live" clId="Web-{FE04C5BB-2E4C-442C-BA96-F859BA87CD9A}" dt="2020-10-30T12:19:55.104" v="34"/>
          <ac:spMkLst>
            <pc:docMk/>
            <pc:sldMk cId="109857222" sldId="256"/>
            <ac:spMk id="13" creationId="{2AB36DB5-F10D-4EDB-87E2-ECB9301FFC62}"/>
          </ac:spMkLst>
        </pc:spChg>
        <pc:spChg chg="add del">
          <ac:chgData name="kumar sashank" userId="10737636d30a4e18" providerId="Windows Live" clId="Web-{FE04C5BB-2E4C-442C-BA96-F859BA87CD9A}" dt="2020-10-30T12:19:55.104" v="34"/>
          <ac:spMkLst>
            <pc:docMk/>
            <pc:sldMk cId="109857222" sldId="256"/>
            <ac:spMk id="15" creationId="{446F195D-95DC-419E-BBC1-E2B601A6067B}"/>
          </ac:spMkLst>
        </pc:spChg>
        <pc:spChg chg="add del">
          <ac:chgData name="kumar sashank" userId="10737636d30a4e18" providerId="Windows Live" clId="Web-{FE04C5BB-2E4C-442C-BA96-F859BA87CD9A}" dt="2020-10-30T12:19:55.104" v="34"/>
          <ac:spMkLst>
            <pc:docMk/>
            <pc:sldMk cId="109857222" sldId="256"/>
            <ac:spMk id="17" creationId="{55993D72-5628-4E5E-BB9F-96066414EEFD}"/>
          </ac:spMkLst>
        </pc:spChg>
        <pc:spChg chg="add del">
          <ac:chgData name="kumar sashank" userId="10737636d30a4e18" providerId="Windows Live" clId="Web-{FE04C5BB-2E4C-442C-BA96-F859BA87CD9A}" dt="2020-10-30T12:25:12.793" v="126"/>
          <ac:spMkLst>
            <pc:docMk/>
            <pc:sldMk cId="109857222" sldId="256"/>
            <ac:spMk id="22" creationId="{9B37791B-B040-4694-BFDC-8DD132D86E8E}"/>
          </ac:spMkLst>
        </pc:spChg>
        <pc:spChg chg="add del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31" creationId="{6CCA5F87-1D1E-45CB-8D83-FC7EEFAD9935}"/>
          </ac:spMkLst>
        </pc:spChg>
        <pc:spChg chg="add del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33" creationId="{7CCFC2C6-6238-4A2F-93DE-2ADF74AF635E}"/>
          </ac:spMkLst>
        </pc:spChg>
        <pc:spChg chg="add del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35" creationId="{AF2F604E-43BE-4DC3-B983-E071523364F8}"/>
          </ac:spMkLst>
        </pc:spChg>
        <pc:spChg chg="add del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37" creationId="{08C9B587-E65E-4B52-B37C-ABEBB6E87928}"/>
          </ac:spMkLst>
        </pc:spChg>
        <pc:spChg chg="add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39" creationId="{E91DC736-0EF8-4F87-9146-EBF1D2EE4D3D}"/>
          </ac:spMkLst>
        </pc:spChg>
        <pc:spChg chg="add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40" creationId="{097CD68E-23E3-4007-8847-CD0944C4F7BE}"/>
          </ac:spMkLst>
        </pc:spChg>
        <pc:spChg chg="add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41" creationId="{08C9B587-E65E-4B52-B37C-ABEBB6E87928}"/>
          </ac:spMkLst>
        </pc:spChg>
        <pc:spChg chg="add del">
          <ac:chgData name="kumar sashank" userId="10737636d30a4e18" providerId="Windows Live" clId="Web-{FE04C5BB-2E4C-442C-BA96-F859BA87CD9A}" dt="2020-10-30T12:54:29.304" v="128"/>
          <ac:spMkLst>
            <pc:docMk/>
            <pc:sldMk cId="109857222" sldId="256"/>
            <ac:spMk id="42" creationId="{1DB043B4-68C6-45B9-82AC-A5800EADB8DB}"/>
          </ac:spMkLst>
        </pc:spChg>
        <pc:spChg chg="add">
          <ac:chgData name="kumar sashank" userId="10737636d30a4e18" providerId="Windows Live" clId="Web-{FE04C5BB-2E4C-442C-BA96-F859BA87CD9A}" dt="2020-10-30T12:54:29.335" v="129"/>
          <ac:spMkLst>
            <pc:docMk/>
            <pc:sldMk cId="109857222" sldId="256"/>
            <ac:spMk id="46" creationId="{AF2F604E-43BE-4DC3-B983-E071523364F8}"/>
          </ac:spMkLst>
        </pc:spChg>
        <pc:spChg chg="add del">
          <ac:chgData name="kumar sashank" userId="10737636d30a4e18" providerId="Windows Live" clId="Web-{FE04C5BB-2E4C-442C-BA96-F859BA87CD9A}" dt="2020-10-30T12:54:29.304" v="128"/>
          <ac:spMkLst>
            <pc:docMk/>
            <pc:sldMk cId="109857222" sldId="256"/>
            <ac:spMk id="48" creationId="{94459D96-B947-4C7F-8BCA-915F8B07C0AA}"/>
          </ac:spMkLst>
        </pc:spChg>
        <pc:grpChg chg="add del">
          <ac:chgData name="kumar sashank" userId="10737636d30a4e18" providerId="Windows Live" clId="Web-{FE04C5BB-2E4C-442C-BA96-F859BA87CD9A}" dt="2020-10-30T12:25:12.793" v="126"/>
          <ac:grpSpMkLst>
            <pc:docMk/>
            <pc:sldMk cId="109857222" sldId="256"/>
            <ac:grpSpMk id="24" creationId="{4252769E-B9F0-4068-A645-5BBEF16E9C28}"/>
          </ac:grpSpMkLst>
        </pc:grpChg>
        <pc:grpChg chg="add del">
          <ac:chgData name="kumar sashank" userId="10737636d30a4e18" providerId="Windows Live" clId="Web-{FE04C5BB-2E4C-442C-BA96-F859BA87CD9A}" dt="2020-10-30T12:54:29.304" v="128"/>
          <ac:grpSpMkLst>
            <pc:docMk/>
            <pc:sldMk cId="109857222" sldId="256"/>
            <ac:grpSpMk id="44" creationId="{73840CF4-F848-4FE0-AEA6-C9E806911B9E}"/>
          </ac:grpSpMkLst>
        </pc:grpChg>
        <pc:picChg chg="add mod ord">
          <ac:chgData name="kumar sashank" userId="10737636d30a4e18" providerId="Windows Live" clId="Web-{FE04C5BB-2E4C-442C-BA96-F859BA87CD9A}" dt="2020-10-30T12:54:29.335" v="129"/>
          <ac:picMkLst>
            <pc:docMk/>
            <pc:sldMk cId="109857222" sldId="256"/>
            <ac:picMk id="4" creationId="{FB622B2A-249B-422E-A949-1033FCB97CDD}"/>
          </ac:picMkLst>
        </pc:picChg>
      </pc:sldChg>
      <pc:sldChg chg="new">
        <pc:chgData name="kumar sashank" userId="10737636d30a4e18" providerId="Windows Live" clId="Web-{FE04C5BB-2E4C-442C-BA96-F859BA87CD9A}" dt="2020-10-30T13:05:54.941" v="130"/>
        <pc:sldMkLst>
          <pc:docMk/>
          <pc:sldMk cId="604642626" sldId="257"/>
        </pc:sldMkLst>
      </pc:sldChg>
      <pc:sldMasterChg chg="del delSldLayout">
        <pc:chgData name="kumar sashank" userId="10737636d30a4e18" providerId="Windows Live" clId="Web-{FE04C5BB-2E4C-442C-BA96-F859BA87CD9A}" dt="2020-10-30T12:16:39.916" v="5"/>
        <pc:sldMasterMkLst>
          <pc:docMk/>
          <pc:sldMasterMk cId="2460954070" sldId="2147483660"/>
        </pc:sldMasterMkLst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umar sashank" userId="10737636d30a4e18" providerId="Windows Live" clId="Web-{FE04C5BB-2E4C-442C-BA96-F859BA87CD9A}" dt="2020-10-30T12:16:39.916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umar sashank" userId="10737636d30a4e18" providerId="Windows Live" clId="Web-{FE04C5BB-2E4C-442C-BA96-F859BA87CD9A}" dt="2020-10-30T12:18:29.182" v="6"/>
        <pc:sldMasterMkLst>
          <pc:docMk/>
          <pc:sldMasterMk cId="1703395420" sldId="2147483672"/>
        </pc:sldMasterMkLst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840258954" sldId="2147483673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3524253811" sldId="2147483674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2817726823" sldId="2147483675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2289696627" sldId="2147483676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547361100" sldId="2147483677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61476814" sldId="2147483678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700560583" sldId="2147483679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744481603" sldId="2147483680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3184976757" sldId="2147483681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2968918285" sldId="2147483682"/>
          </pc:sldLayoutMkLst>
        </pc:sldLayoutChg>
        <pc:sldLayoutChg chg="add del mod replId">
          <pc:chgData name="kumar sashank" userId="10737636d30a4e18" providerId="Windows Live" clId="Web-{FE04C5BB-2E4C-442C-BA96-F859BA87CD9A}" dt="2020-10-30T12:18:29.182" v="6"/>
          <pc:sldLayoutMkLst>
            <pc:docMk/>
            <pc:sldMasterMk cId="1703395420" sldId="2147483672"/>
            <pc:sldLayoutMk cId="2708522317" sldId="2147483683"/>
          </pc:sldLayoutMkLst>
        </pc:sldLayoutChg>
      </pc:sldMasterChg>
      <pc:sldMasterChg chg="add del addSldLayout delSldLayout">
        <pc:chgData name="kumar sashank" userId="10737636d30a4e18" providerId="Windows Live" clId="Web-{FE04C5BB-2E4C-442C-BA96-F859BA87CD9A}" dt="2020-10-30T12:19:55.104" v="34"/>
        <pc:sldMasterMkLst>
          <pc:docMk/>
          <pc:sldMasterMk cId="522194711" sldId="2147483756"/>
        </pc:sldMasterMkLst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835754875" sldId="2147483745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4182094851" sldId="2147483746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1255532058" sldId="2147483747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3186504100" sldId="2147483748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3810373713" sldId="2147483749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1650378276" sldId="2147483750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362798251" sldId="2147483751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413351737" sldId="2147483752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2692567646" sldId="2147483753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2228824059" sldId="2147483754"/>
          </pc:sldLayoutMkLst>
        </pc:sldLayoutChg>
        <pc:sldLayoutChg chg="add del">
          <pc:chgData name="kumar sashank" userId="10737636d30a4e18" providerId="Windows Live" clId="Web-{FE04C5BB-2E4C-442C-BA96-F859BA87CD9A}" dt="2020-10-30T12:19:55.104" v="34"/>
          <pc:sldLayoutMkLst>
            <pc:docMk/>
            <pc:sldMasterMk cId="522194711" sldId="2147483756"/>
            <pc:sldLayoutMk cId="4153533143" sldId="2147483755"/>
          </pc:sldLayoutMkLst>
        </pc:sldLayoutChg>
      </pc:sldMasterChg>
      <pc:sldMasterChg chg="add del addSldLayout delSldLayout">
        <pc:chgData name="kumar sashank" userId="10737636d30a4e18" providerId="Windows Live" clId="Web-{FE04C5BB-2E4C-442C-BA96-F859BA87CD9A}" dt="2020-10-30T12:25:12.793" v="126"/>
        <pc:sldMasterMkLst>
          <pc:docMk/>
          <pc:sldMasterMk cId="3453308450" sldId="2147483806"/>
        </pc:sldMasterMkLst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1686431199" sldId="2147483795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3022814825" sldId="2147483796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1773393375" sldId="2147483797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1143684662" sldId="2147483798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3462689026" sldId="2147483799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2961552868" sldId="2147483800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3483799049" sldId="2147483801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309350362" sldId="2147483802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3938354481" sldId="2147483803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3106926977" sldId="2147483804"/>
          </pc:sldLayoutMkLst>
        </pc:sldLayoutChg>
        <pc:sldLayoutChg chg="add del">
          <pc:chgData name="kumar sashank" userId="10737636d30a4e18" providerId="Windows Live" clId="Web-{FE04C5BB-2E4C-442C-BA96-F859BA87CD9A}" dt="2020-10-30T12:25:12.793" v="126"/>
          <pc:sldLayoutMkLst>
            <pc:docMk/>
            <pc:sldMasterMk cId="3453308450" sldId="2147483806"/>
            <pc:sldLayoutMk cId="2915560014" sldId="2147483805"/>
          </pc:sldLayoutMkLst>
        </pc:sldLayoutChg>
      </pc:sldMasterChg>
      <pc:sldMasterChg chg="add del addSldLayout delSldLayout">
        <pc:chgData name="kumar sashank" userId="10737636d30a4e18" providerId="Windows Live" clId="Web-{FE04C5BB-2E4C-442C-BA96-F859BA87CD9A}" dt="2020-10-30T12:54:29.335" v="129"/>
        <pc:sldMasterMkLst>
          <pc:docMk/>
          <pc:sldMasterMk cId="454282239" sldId="2147483908"/>
        </pc:sldMasterMkLst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3231535771" sldId="2147483897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477380673" sldId="2147483898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2287056751" sldId="2147483899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303917754" sldId="2147483900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3616576232" sldId="2147483901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1073395928" sldId="2147483902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2068226828" sldId="2147483903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3937521167" sldId="2147483904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4198165371" sldId="2147483905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2091030749" sldId="2147483906"/>
          </pc:sldLayoutMkLst>
        </pc:sldLayoutChg>
        <pc:sldLayoutChg chg="add del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08"/>
            <pc:sldLayoutMk cId="2832370354" sldId="2147483907"/>
          </pc:sldLayoutMkLst>
        </pc:sldLayoutChg>
      </pc:sldMasterChg>
      <pc:sldMasterChg chg="add del addSldLayout delSldLayout">
        <pc:chgData name="kumar sashank" userId="10737636d30a4e18" providerId="Windows Live" clId="Web-{FE04C5BB-2E4C-442C-BA96-F859BA87CD9A}" dt="2020-10-30T12:54:29.304" v="128"/>
        <pc:sldMasterMkLst>
          <pc:docMk/>
          <pc:sldMasterMk cId="2496878559" sldId="2147483909"/>
        </pc:sldMasterMkLst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3366003343" sldId="2147483910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672597638" sldId="2147483911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1590941342" sldId="2147483912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4066766512" sldId="2147483913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2206957223" sldId="2147483914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3028612642" sldId="2147483915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539825138" sldId="2147483916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2564943761" sldId="2147483917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4075787848" sldId="2147483918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1328412718" sldId="2147483919"/>
          </pc:sldLayoutMkLst>
        </pc:sldLayoutChg>
        <pc:sldLayoutChg chg="add del">
          <pc:chgData name="kumar sashank" userId="10737636d30a4e18" providerId="Windows Live" clId="Web-{FE04C5BB-2E4C-442C-BA96-F859BA87CD9A}" dt="2020-10-30T12:54:29.304" v="128"/>
          <pc:sldLayoutMkLst>
            <pc:docMk/>
            <pc:sldMasterMk cId="2496878559" sldId="2147483909"/>
            <pc:sldLayoutMk cId="1253941591" sldId="2147483920"/>
          </pc:sldLayoutMkLst>
        </pc:sldLayoutChg>
      </pc:sldMasterChg>
      <pc:sldMasterChg chg="add addSldLayout">
        <pc:chgData name="kumar sashank" userId="10737636d30a4e18" providerId="Windows Live" clId="Web-{FE04C5BB-2E4C-442C-BA96-F859BA87CD9A}" dt="2020-10-30T12:54:29.335" v="129"/>
        <pc:sldMasterMkLst>
          <pc:docMk/>
          <pc:sldMasterMk cId="454282239" sldId="2147483948"/>
        </pc:sldMasterMkLst>
        <pc:sldLayoutChg chg="add">
          <pc:chgData name="kumar sashank" userId="10737636d30a4e18" providerId="Windows Live" clId="Web-{FE04C5BB-2E4C-442C-BA96-F859BA87CD9A}" dt="2020-10-30T12:54:29.335" v="129"/>
          <pc:sldLayoutMkLst>
            <pc:docMk/>
            <pc:sldMasterMk cId="454282239" sldId="2147483948"/>
            <pc:sldLayoutMk cId="2068226828" sldId="2147483947"/>
          </pc:sldLayoutMkLst>
        </pc:sldLayoutChg>
      </pc:sldMasterChg>
    </pc:docChg>
  </pc:docChgLst>
  <pc:docChgLst>
    <pc:chgData name="kumar sashank" userId="10737636d30a4e18" providerId="Windows Live" clId="Web-{3D79A025-7E39-4A30-9936-5CD5005652C7}"/>
    <pc:docChg chg="addSld modSld">
      <pc:chgData name="kumar sashank" userId="10737636d30a4e18" providerId="Windows Live" clId="Web-{3D79A025-7E39-4A30-9936-5CD5005652C7}" dt="2020-10-31T07:05:36.894" v="585"/>
      <pc:docMkLst>
        <pc:docMk/>
      </pc:docMkLst>
      <pc:sldChg chg="addSp delSp modSp mod setBg delAnim">
        <pc:chgData name="kumar sashank" userId="10737636d30a4e18" providerId="Windows Live" clId="Web-{3D79A025-7E39-4A30-9936-5CD5005652C7}" dt="2020-10-31T05:26:00.768" v="224" actId="20577"/>
        <pc:sldMkLst>
          <pc:docMk/>
          <pc:sldMk cId="604642626" sldId="257"/>
        </pc:sldMkLst>
        <pc:spChg chg="mod">
          <ac:chgData name="kumar sashank" userId="10737636d30a4e18" providerId="Windows Live" clId="Web-{3D79A025-7E39-4A30-9936-5CD5005652C7}" dt="2020-10-31T05:20:49.097" v="63"/>
          <ac:spMkLst>
            <pc:docMk/>
            <pc:sldMk cId="604642626" sldId="257"/>
            <ac:spMk id="2" creationId="{7EF092D6-A236-41D4-9E40-CBAA9A1FDE7B}"/>
          </ac:spMkLst>
        </pc:spChg>
        <pc:spChg chg="mod">
          <ac:chgData name="kumar sashank" userId="10737636d30a4e18" providerId="Windows Live" clId="Web-{3D79A025-7E39-4A30-9936-5CD5005652C7}" dt="2020-10-31T05:26:00.768" v="224" actId="20577"/>
          <ac:spMkLst>
            <pc:docMk/>
            <pc:sldMk cId="604642626" sldId="257"/>
            <ac:spMk id="3" creationId="{823E6AD6-2C5C-45E6-9BCA-D03B18000A29}"/>
          </ac:spMkLst>
        </pc:spChg>
        <pc:spChg chg="add">
          <ac:chgData name="kumar sashank" userId="10737636d30a4e18" providerId="Windows Live" clId="Web-{3D79A025-7E39-4A30-9936-5CD5005652C7}" dt="2020-10-31T05:20:49.097" v="63"/>
          <ac:spMkLst>
            <pc:docMk/>
            <pc:sldMk cId="604642626" sldId="257"/>
            <ac:spMk id="6" creationId="{0671A8AE-40A1-4631-A6B8-581AFF065482}"/>
          </ac:spMkLst>
        </pc:spChg>
        <pc:spChg chg="add">
          <ac:chgData name="kumar sashank" userId="10737636d30a4e18" providerId="Windows Live" clId="Web-{3D79A025-7E39-4A30-9936-5CD5005652C7}" dt="2020-10-31T05:20:49.097" v="63"/>
          <ac:spMkLst>
            <pc:docMk/>
            <pc:sldMk cId="604642626" sldId="257"/>
            <ac:spMk id="7" creationId="{A44CD100-6267-4E62-AA64-2182A3A6A1C0}"/>
          </ac:spMkLst>
        </pc:spChg>
        <pc:spChg chg="add">
          <ac:chgData name="kumar sashank" userId="10737636d30a4e18" providerId="Windows Live" clId="Web-{3D79A025-7E39-4A30-9936-5CD5005652C7}" dt="2020-10-31T05:20:49.097" v="63"/>
          <ac:spMkLst>
            <pc:docMk/>
            <pc:sldMk cId="604642626" sldId="257"/>
            <ac:spMk id="8" creationId="{AF2F604E-43BE-4DC3-B983-E071523364F8}"/>
          </ac:spMkLst>
        </pc:spChg>
        <pc:spChg chg="add del">
          <ac:chgData name="kumar sashank" userId="10737636d30a4e18" providerId="Windows Live" clId="Web-{3D79A025-7E39-4A30-9936-5CD5005652C7}" dt="2020-10-31T05:19:49.597" v="61"/>
          <ac:spMkLst>
            <pc:docMk/>
            <pc:sldMk cId="604642626" sldId="257"/>
            <ac:spMk id="9" creationId="{0671A8AE-40A1-4631-A6B8-581AFF065482}"/>
          </ac:spMkLst>
        </pc:spChg>
        <pc:spChg chg="add">
          <ac:chgData name="kumar sashank" userId="10737636d30a4e18" providerId="Windows Live" clId="Web-{3D79A025-7E39-4A30-9936-5CD5005652C7}" dt="2020-10-31T05:20:49.097" v="63"/>
          <ac:spMkLst>
            <pc:docMk/>
            <pc:sldMk cId="604642626" sldId="257"/>
            <ac:spMk id="10" creationId="{08C9B587-E65E-4B52-B37C-ABEBB6E87928}"/>
          </ac:spMkLst>
        </pc:spChg>
        <pc:spChg chg="add del">
          <ac:chgData name="kumar sashank" userId="10737636d30a4e18" providerId="Windows Live" clId="Web-{3D79A025-7E39-4A30-9936-5CD5005652C7}" dt="2020-10-31T05:19:49.597" v="61"/>
          <ac:spMkLst>
            <pc:docMk/>
            <pc:sldMk cId="604642626" sldId="257"/>
            <ac:spMk id="11" creationId="{A44CD100-6267-4E62-AA64-2182A3A6A1C0}"/>
          </ac:spMkLst>
        </pc:spChg>
        <pc:spChg chg="add del">
          <ac:chgData name="kumar sashank" userId="10737636d30a4e18" providerId="Windows Live" clId="Web-{3D79A025-7E39-4A30-9936-5CD5005652C7}" dt="2020-10-31T05:19:49.597" v="61"/>
          <ac:spMkLst>
            <pc:docMk/>
            <pc:sldMk cId="604642626" sldId="257"/>
            <ac:spMk id="13" creationId="{AF2F604E-43BE-4DC3-B983-E071523364F8}"/>
          </ac:spMkLst>
        </pc:spChg>
        <pc:spChg chg="add del">
          <ac:chgData name="kumar sashank" userId="10737636d30a4e18" providerId="Windows Live" clId="Web-{3D79A025-7E39-4A30-9936-5CD5005652C7}" dt="2020-10-31T05:19:49.597" v="61"/>
          <ac:spMkLst>
            <pc:docMk/>
            <pc:sldMk cId="604642626" sldId="257"/>
            <ac:spMk id="15" creationId="{08C9B587-E65E-4B52-B37C-ABEBB6E87928}"/>
          </ac:spMkLst>
        </pc:spChg>
        <pc:spChg chg="add del">
          <ac:chgData name="kumar sashank" userId="10737636d30a4e18" providerId="Windows Live" clId="Web-{3D79A025-7E39-4A30-9936-5CD5005652C7}" dt="2020-10-31T05:19:42.394" v="59"/>
          <ac:spMkLst>
            <pc:docMk/>
            <pc:sldMk cId="604642626" sldId="257"/>
            <ac:spMk id="20" creationId="{68AF5748-FED8-45BA-8631-26D1D10F3246}"/>
          </ac:spMkLst>
        </pc:spChg>
        <pc:spChg chg="add del">
          <ac:chgData name="kumar sashank" userId="10737636d30a4e18" providerId="Windows Live" clId="Web-{3D79A025-7E39-4A30-9936-5CD5005652C7}" dt="2020-10-31T05:19:42.394" v="59"/>
          <ac:spMkLst>
            <pc:docMk/>
            <pc:sldMk cId="604642626" sldId="257"/>
            <ac:spMk id="22" creationId="{AF2F604E-43BE-4DC3-B983-E071523364F8}"/>
          </ac:spMkLst>
        </pc:spChg>
        <pc:spChg chg="add del">
          <ac:chgData name="kumar sashank" userId="10737636d30a4e18" providerId="Windows Live" clId="Web-{3D79A025-7E39-4A30-9936-5CD5005652C7}" dt="2020-10-31T05:19:42.394" v="59"/>
          <ac:spMkLst>
            <pc:docMk/>
            <pc:sldMk cId="604642626" sldId="257"/>
            <ac:spMk id="24" creationId="{08C9B587-E65E-4B52-B37C-ABEBB6E87928}"/>
          </ac:spMkLst>
        </pc:spChg>
        <pc:picChg chg="add mod ord">
          <ac:chgData name="kumar sashank" userId="10737636d30a4e18" providerId="Windows Live" clId="Web-{3D79A025-7E39-4A30-9936-5CD5005652C7}" dt="2020-10-31T05:20:49.097" v="63"/>
          <ac:picMkLst>
            <pc:docMk/>
            <pc:sldMk cId="604642626" sldId="257"/>
            <ac:picMk id="4" creationId="{65FA66D2-7A2D-4C16-ACCE-3BEF822C378F}"/>
          </ac:picMkLst>
        </pc:picChg>
        <pc:picChg chg="add del mod ord">
          <ac:chgData name="kumar sashank" userId="10737636d30a4e18" providerId="Windows Live" clId="Web-{3D79A025-7E39-4A30-9936-5CD5005652C7}" dt="2020-10-31T05:19:49.597" v="61"/>
          <ac:picMkLst>
            <pc:docMk/>
            <pc:sldMk cId="604642626" sldId="257"/>
            <ac:picMk id="5" creationId="{7B352A6E-AE99-49E9-81D3-D894EEEFD2A5}"/>
          </ac:picMkLst>
        </pc:picChg>
      </pc:sldChg>
      <pc:sldChg chg="addSp modSp new mod setBg setClrOvrMap">
        <pc:chgData name="kumar sashank" userId="10737636d30a4e18" providerId="Windows Live" clId="Web-{3D79A025-7E39-4A30-9936-5CD5005652C7}" dt="2020-10-31T07:00:26.675" v="497" actId="20577"/>
        <pc:sldMkLst>
          <pc:docMk/>
          <pc:sldMk cId="2994589647" sldId="258"/>
        </pc:sldMkLst>
        <pc:spChg chg="mod">
          <ac:chgData name="kumar sashank" userId="10737636d30a4e18" providerId="Windows Live" clId="Web-{3D79A025-7E39-4A30-9936-5CD5005652C7}" dt="2020-10-31T06:07:21.823" v="266"/>
          <ac:spMkLst>
            <pc:docMk/>
            <pc:sldMk cId="2994589647" sldId="258"/>
            <ac:spMk id="2" creationId="{FAFB6037-072A-4D6B-B84F-FB7F7772F9AD}"/>
          </ac:spMkLst>
        </pc:spChg>
        <pc:spChg chg="mod">
          <ac:chgData name="kumar sashank" userId="10737636d30a4e18" providerId="Windows Live" clId="Web-{3D79A025-7E39-4A30-9936-5CD5005652C7}" dt="2020-10-31T07:00:26.675" v="497" actId="20577"/>
          <ac:spMkLst>
            <pc:docMk/>
            <pc:sldMk cId="2994589647" sldId="258"/>
            <ac:spMk id="3" creationId="{7FE3774A-9790-4401-91CF-34D713C1A956}"/>
          </ac:spMkLst>
        </pc:spChg>
        <pc:spChg chg="add">
          <ac:chgData name="kumar sashank" userId="10737636d30a4e18" providerId="Windows Live" clId="Web-{3D79A025-7E39-4A30-9936-5CD5005652C7}" dt="2020-10-31T06:07:21.823" v="266"/>
          <ac:spMkLst>
            <pc:docMk/>
            <pc:sldMk cId="2994589647" sldId="258"/>
            <ac:spMk id="9" creationId="{0671A8AE-40A1-4631-A6B8-581AFF065482}"/>
          </ac:spMkLst>
        </pc:spChg>
        <pc:spChg chg="add">
          <ac:chgData name="kumar sashank" userId="10737636d30a4e18" providerId="Windows Live" clId="Web-{3D79A025-7E39-4A30-9936-5CD5005652C7}" dt="2020-10-31T06:07:21.823" v="266"/>
          <ac:spMkLst>
            <pc:docMk/>
            <pc:sldMk cId="2994589647" sldId="258"/>
            <ac:spMk id="11" creationId="{A44CD100-6267-4E62-AA64-2182A3A6A1C0}"/>
          </ac:spMkLst>
        </pc:spChg>
        <pc:spChg chg="add">
          <ac:chgData name="kumar sashank" userId="10737636d30a4e18" providerId="Windows Live" clId="Web-{3D79A025-7E39-4A30-9936-5CD5005652C7}" dt="2020-10-31T06:07:21.823" v="266"/>
          <ac:spMkLst>
            <pc:docMk/>
            <pc:sldMk cId="2994589647" sldId="258"/>
            <ac:spMk id="13" creationId="{AF2F604E-43BE-4DC3-B983-E071523364F8}"/>
          </ac:spMkLst>
        </pc:spChg>
        <pc:spChg chg="add">
          <ac:chgData name="kumar sashank" userId="10737636d30a4e18" providerId="Windows Live" clId="Web-{3D79A025-7E39-4A30-9936-5CD5005652C7}" dt="2020-10-31T06:07:21.823" v="266"/>
          <ac:spMkLst>
            <pc:docMk/>
            <pc:sldMk cId="2994589647" sldId="258"/>
            <ac:spMk id="15" creationId="{08C9B587-E65E-4B52-B37C-ABEBB6E87928}"/>
          </ac:spMkLst>
        </pc:spChg>
        <pc:picChg chg="add mod ord">
          <ac:chgData name="kumar sashank" userId="10737636d30a4e18" providerId="Windows Live" clId="Web-{3D79A025-7E39-4A30-9936-5CD5005652C7}" dt="2020-10-31T06:07:21.823" v="266"/>
          <ac:picMkLst>
            <pc:docMk/>
            <pc:sldMk cId="2994589647" sldId="258"/>
            <ac:picMk id="4" creationId="{92EB5D4C-66F2-4EF8-BEB7-E03B2804C0FB}"/>
          </ac:picMkLst>
        </pc:picChg>
      </pc:sldChg>
      <pc:sldChg chg="addSp delSp modSp new mod setBg">
        <pc:chgData name="kumar sashank" userId="10737636d30a4e18" providerId="Windows Live" clId="Web-{3D79A025-7E39-4A30-9936-5CD5005652C7}" dt="2020-10-31T07:05:36.894" v="585"/>
        <pc:sldMkLst>
          <pc:docMk/>
          <pc:sldMk cId="2881996564" sldId="259"/>
        </pc:sldMkLst>
        <pc:spChg chg="mod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2" creationId="{D133F945-19D3-4F21-9B4F-46FE57ACB5CA}"/>
          </ac:spMkLst>
        </pc:spChg>
        <pc:spChg chg="mod">
          <ac:chgData name="kumar sashank" userId="10737636d30a4e18" providerId="Windows Live" clId="Web-{3D79A025-7E39-4A30-9936-5CD5005652C7}" dt="2020-10-31T07:05:36.878" v="584"/>
          <ac:spMkLst>
            <pc:docMk/>
            <pc:sldMk cId="2881996564" sldId="259"/>
            <ac:spMk id="3" creationId="{03E8FA07-2C3B-4DDD-9D51-C5E16BE76D17}"/>
          </ac:spMkLst>
        </pc:spChg>
        <pc:spChg chg="add del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9" creationId="{0671A8AE-40A1-4631-A6B8-581AFF065482}"/>
          </ac:spMkLst>
        </pc:spChg>
        <pc:spChg chg="add del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11" creationId="{A44CD100-6267-4E62-AA64-2182A3A6A1C0}"/>
          </ac:spMkLst>
        </pc:spChg>
        <pc:spChg chg="add del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13" creationId="{AF2F604E-43BE-4DC3-B983-E071523364F8}"/>
          </ac:spMkLst>
        </pc:spChg>
        <pc:spChg chg="add del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15" creationId="{08C9B587-E65E-4B52-B37C-ABEBB6E87928}"/>
          </ac:spMkLst>
        </pc:spChg>
        <pc:spChg chg="add del">
          <ac:chgData name="kumar sashank" userId="10737636d30a4e18" providerId="Windows Live" clId="Web-{3D79A025-7E39-4A30-9936-5CD5005652C7}" dt="2020-10-31T07:05:36.878" v="584"/>
          <ac:spMkLst>
            <pc:docMk/>
            <pc:sldMk cId="2881996564" sldId="259"/>
            <ac:spMk id="17" creationId="{55666830-9A19-4E01-8505-D6C7F9AC5665}"/>
          </ac:spMkLst>
        </pc:spChg>
        <pc:spChg chg="add del">
          <ac:chgData name="kumar sashank" userId="10737636d30a4e18" providerId="Windows Live" clId="Web-{3D79A025-7E39-4A30-9936-5CD5005652C7}" dt="2020-10-31T07:05:36.878" v="584"/>
          <ac:spMkLst>
            <pc:docMk/>
            <pc:sldMk cId="2881996564" sldId="259"/>
            <ac:spMk id="18" creationId="{AE9FC877-7FB6-4D22-9988-35420644E202}"/>
          </ac:spMkLst>
        </pc:spChg>
        <pc:spChg chg="add del">
          <ac:chgData name="kumar sashank" userId="10737636d30a4e18" providerId="Windows Live" clId="Web-{3D79A025-7E39-4A30-9936-5CD5005652C7}" dt="2020-10-31T07:05:36.878" v="584"/>
          <ac:spMkLst>
            <pc:docMk/>
            <pc:sldMk cId="2881996564" sldId="259"/>
            <ac:spMk id="19" creationId="{E41809D1-F12E-46BB-B804-5F209D325E8B}"/>
          </ac:spMkLst>
        </pc:spChg>
        <pc:spChg chg="add del">
          <ac:chgData name="kumar sashank" userId="10737636d30a4e18" providerId="Windows Live" clId="Web-{3D79A025-7E39-4A30-9936-5CD5005652C7}" dt="2020-10-31T07:05:09.113" v="582"/>
          <ac:spMkLst>
            <pc:docMk/>
            <pc:sldMk cId="2881996564" sldId="259"/>
            <ac:spMk id="20" creationId="{155D7866-985D-4D23-BF0E-72CA30F5C7E9}"/>
          </ac:spMkLst>
        </pc:spChg>
        <pc:spChg chg="add del">
          <ac:chgData name="kumar sashank" userId="10737636d30a4e18" providerId="Windows Live" clId="Web-{3D79A025-7E39-4A30-9936-5CD5005652C7}" dt="2020-10-31T07:05:36.878" v="584"/>
          <ac:spMkLst>
            <pc:docMk/>
            <pc:sldMk cId="2881996564" sldId="259"/>
            <ac:spMk id="21" creationId="{AF2F604E-43BE-4DC3-B983-E071523364F8}"/>
          </ac:spMkLst>
        </pc:spChg>
        <pc:spChg chg="add del">
          <ac:chgData name="kumar sashank" userId="10737636d30a4e18" providerId="Windows Live" clId="Web-{3D79A025-7E39-4A30-9936-5CD5005652C7}" dt="2020-10-31T07:05:09.113" v="582"/>
          <ac:spMkLst>
            <pc:docMk/>
            <pc:sldMk cId="2881996564" sldId="259"/>
            <ac:spMk id="22" creationId="{0ADDB668-2CA4-4D2B-9C34-3487CA330BA8}"/>
          </ac:spMkLst>
        </pc:spChg>
        <pc:spChg chg="add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23" creationId="{0671A8AE-40A1-4631-A6B8-581AFF065482}"/>
          </ac:spMkLst>
        </pc:spChg>
        <pc:spChg chg="add del">
          <ac:chgData name="kumar sashank" userId="10737636d30a4e18" providerId="Windows Live" clId="Web-{3D79A025-7E39-4A30-9936-5CD5005652C7}" dt="2020-10-31T07:05:09.113" v="582"/>
          <ac:spMkLst>
            <pc:docMk/>
            <pc:sldMk cId="2881996564" sldId="259"/>
            <ac:spMk id="24" creationId="{2568BC19-F052-4108-93E1-6A3D1DEC072F}"/>
          </ac:spMkLst>
        </pc:spChg>
        <pc:spChg chg="add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25" creationId="{A44CD100-6267-4E62-AA64-2182A3A6A1C0}"/>
          </ac:spMkLst>
        </pc:spChg>
        <pc:spChg chg="add del">
          <ac:chgData name="kumar sashank" userId="10737636d30a4e18" providerId="Windows Live" clId="Web-{3D79A025-7E39-4A30-9936-5CD5005652C7}" dt="2020-10-31T07:05:09.113" v="582"/>
          <ac:spMkLst>
            <pc:docMk/>
            <pc:sldMk cId="2881996564" sldId="259"/>
            <ac:spMk id="26" creationId="{D5FD337D-4D6B-4C8B-B6F5-121097E09881}"/>
          </ac:spMkLst>
        </pc:spChg>
        <pc:spChg chg="add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27" creationId="{AF2F604E-43BE-4DC3-B983-E071523364F8}"/>
          </ac:spMkLst>
        </pc:spChg>
        <pc:spChg chg="add del">
          <ac:chgData name="kumar sashank" userId="10737636d30a4e18" providerId="Windows Live" clId="Web-{3D79A025-7E39-4A30-9936-5CD5005652C7}" dt="2020-10-31T07:05:36.878" v="584"/>
          <ac:spMkLst>
            <pc:docMk/>
            <pc:sldMk cId="2881996564" sldId="259"/>
            <ac:spMk id="28" creationId="{08C9B587-E65E-4B52-B37C-ABEBB6E87928}"/>
          </ac:spMkLst>
        </pc:spChg>
        <pc:spChg chg="add">
          <ac:chgData name="kumar sashank" userId="10737636d30a4e18" providerId="Windows Live" clId="Web-{3D79A025-7E39-4A30-9936-5CD5005652C7}" dt="2020-10-31T07:05:36.894" v="585"/>
          <ac:spMkLst>
            <pc:docMk/>
            <pc:sldMk cId="2881996564" sldId="259"/>
            <ac:spMk id="29" creationId="{08C9B587-E65E-4B52-B37C-ABEBB6E87928}"/>
          </ac:spMkLst>
        </pc:spChg>
        <pc:picChg chg="add mod ord">
          <ac:chgData name="kumar sashank" userId="10737636d30a4e18" providerId="Windows Live" clId="Web-{3D79A025-7E39-4A30-9936-5CD5005652C7}" dt="2020-10-31T07:05:36.878" v="584"/>
          <ac:picMkLst>
            <pc:docMk/>
            <pc:sldMk cId="2881996564" sldId="259"/>
            <ac:picMk id="4" creationId="{8E7F0C21-CA1C-416B-A72D-BCAD27553D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2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28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lpguide.org/articles/healthy-living/volunteering-and-its-surprising-benefit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622B2A-249B-422E-A949-1033FCB97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1" r="341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43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ZERO HUNGER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No one should sleep Hungry.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person, indoor, child, child&#10;&#10;Description automatically generated">
            <a:extLst>
              <a:ext uri="{FF2B5EF4-FFF2-40B4-BE49-F238E27FC236}">
                <a16:creationId xmlns:a16="http://schemas.microsoft.com/office/drawing/2014/main" xmlns="" id="{65FA66D2-7A2D-4C16-ACCE-3BEF822C3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" b="130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092D6-A236-41D4-9E40-CBAA9A1FD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 this world </a:t>
            </a:r>
            <a:r>
              <a:rPr lang="en-US" sz="4800">
                <a:solidFill>
                  <a:schemeClr val="bg1"/>
                </a:solidFill>
              </a:rPr>
              <a:t/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many people are sleeping hungry.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3E6AD6-2C5C-45E6-9BCA-D03B1800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motto is to reduce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Hunger problem 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world.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6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92EB5D4C-66F2-4EF8-BEB7-E03B2804C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8" r="-1" b="170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B6037-072A-4D6B-B84F-FB7F7772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So we came </a:t>
            </a:r>
            <a:br>
              <a:rPr lang="en-US" sz="4800"/>
            </a:br>
            <a:r>
              <a:rPr lang="en-US" sz="4800"/>
              <a:t>up with an idea.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E3774A-9790-4401-91CF-34D713C1A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To donate the excess </a:t>
            </a:r>
            <a:r>
              <a:rPr lang="en-US" sz="2000" dirty="0" smtClean="0"/>
              <a:t>food and food grains.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58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tray of food&#10;&#10;Description automatically generated">
            <a:extLst>
              <a:ext uri="{FF2B5EF4-FFF2-40B4-BE49-F238E27FC236}">
                <a16:creationId xmlns:a16="http://schemas.microsoft.com/office/drawing/2014/main" xmlns="" id="{8E7F0C21-CA1C-416B-A72D-BCAD27553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9" b="470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xmlns="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3F945-19D3-4F21-9B4F-46FE57AC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We make collaboration with restaurants on daily basis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E8FA07-2C3B-4DDD-9D51-C5E16BE76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872922"/>
            <a:ext cx="3891739" cy="120814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 </a:t>
            </a:r>
            <a:endParaRPr lang="en-IN" dirty="0"/>
          </a:p>
          <a:p>
            <a:r>
              <a:rPr lang="en-US" sz="6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1.The 19's </a:t>
            </a:r>
            <a:r>
              <a:rPr lang="en-US" sz="6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Restaurant</a:t>
            </a:r>
            <a:endParaRPr lang="en-IN" sz="6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6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2.Hotel Rau</a:t>
            </a:r>
            <a:endParaRPr lang="en-IN" sz="6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6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3.The Food Court</a:t>
            </a:r>
            <a:endParaRPr lang="en-IN" sz="6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99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74" y="349649"/>
            <a:ext cx="11334206" cy="8434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RESULT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2124891"/>
            <a:ext cx="11036808" cy="290866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Collaborations </a:t>
            </a:r>
            <a:r>
              <a:rPr lang="en-US" dirty="0" smtClean="0"/>
              <a:t>with government and non-government organizations in </a:t>
            </a:r>
            <a:r>
              <a:rPr lang="en-US" dirty="0" smtClean="0"/>
              <a:t>promoting Food Donations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With the help of website we collect funds to solve food crisis.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More people came forward for </a:t>
            </a:r>
            <a:r>
              <a:rPr lang="en-IN" dirty="0" smtClean="0"/>
              <a:t>volunteering</a:t>
            </a:r>
            <a:r>
              <a:rPr lang="en-IN" u="sng" dirty="0"/>
              <a:t>.</a:t>
            </a:r>
            <a:endParaRPr lang="en-IN" u="sng" dirty="0">
              <a:hlinkClick r:id="rId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40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tx2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918" y="650240"/>
            <a:ext cx="11036808" cy="12990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CONCLUSION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423" y="3148294"/>
            <a:ext cx="8778239" cy="148132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main reason of food crisis is wastage of  food.   So we can solve it with our website.</a:t>
            </a:r>
            <a:endParaRPr lang="en-IN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82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92180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REFERANCE</a:t>
            </a:r>
            <a:endParaRPr lang="en-IN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604042"/>
            <a:ext cx="11036808" cy="148132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algn="ctr"/>
            <a:r>
              <a:rPr lang="en-IN" sz="10900" dirty="0">
                <a:solidFill>
                  <a:schemeClr val="accent3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https://www.wix.com/mysite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81616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100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ZERO HUNGER</vt:lpstr>
      <vt:lpstr>In this world  many people are sleeping hungry.</vt:lpstr>
      <vt:lpstr>So we came  up with an idea.</vt:lpstr>
      <vt:lpstr>We make collaboration with restaurants on daily basis</vt:lpstr>
      <vt:lpstr>RESULT</vt:lpstr>
      <vt:lpstr>CONCLUSION</vt:lpstr>
      <vt:lpstr>REFERANCE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Microsoft</cp:lastModifiedBy>
  <cp:revision>178</cp:revision>
  <dcterms:created xsi:type="dcterms:W3CDTF">2020-10-30T12:13:29Z</dcterms:created>
  <dcterms:modified xsi:type="dcterms:W3CDTF">2020-10-31T13:03:28Z</dcterms:modified>
</cp:coreProperties>
</file>