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E64A-8048-4640-A110-915055BA2389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F117B-6D10-48CB-AD7A-D62864004B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F117B-6D10-48CB-AD7A-D62864004B0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15C73-A283-4F98-94B2-1301CE6A0A38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8FE9-8DC2-42AF-B60D-25AB3B13C4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cyphunk.files.wordpress.com/2006/02/expand_anim.gif?w=6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SHA1 encryption algorithm </a:t>
            </a:r>
            <a:r>
              <a:rPr lang="en-US" dirty="0" smtClean="0"/>
              <a:t>(</a:t>
            </a:r>
            <a:r>
              <a:rPr lang="en-US" dirty="0"/>
              <a:t>SHA1), </a:t>
            </a:r>
            <a:r>
              <a:rPr lang="en-US" dirty="0" smtClean="0"/>
              <a:t> </a:t>
            </a:r>
            <a:r>
              <a:rPr lang="en-US" dirty="0"/>
              <a:t>can be used to generate a condensed representation of a message called a message digest.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SHA1 is required for use with the Digital Signature Algorithm (DSA)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Both the transmitter and intended receiver of a message in computing and verifying a digital signature uses the SHA1.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The expansion and compression functions are repeated for each block with the return constantly being added to </a:t>
            </a:r>
            <a:r>
              <a:rPr lang="en-US" dirty="0" err="1" smtClean="0"/>
              <a:t>the</a:t>
            </a:r>
            <a:r>
              <a:rPr lang="en-US" i="1" dirty="0" err="1" smtClean="0"/>
              <a:t>c</a:t>
            </a:r>
            <a:r>
              <a:rPr lang="en-US" i="1" dirty="0" smtClean="0"/>
              <a:t> </a:t>
            </a:r>
            <a:r>
              <a:rPr lang="en-US" i="1" dirty="0" err="1" smtClean="0"/>
              <a:t>urrent</a:t>
            </a:r>
            <a:r>
              <a:rPr lang="en-US" i="1" dirty="0" smtClean="0"/>
              <a:t> </a:t>
            </a:r>
            <a:r>
              <a:rPr lang="en-US" i="1" dirty="0"/>
              <a:t>hash state</a:t>
            </a:r>
            <a:r>
              <a:rPr lang="en-US" dirty="0"/>
              <a:t> buffer.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Once </a:t>
            </a:r>
            <a:r>
              <a:rPr lang="en-US" dirty="0"/>
              <a:t>all blocks have been processed </a:t>
            </a:r>
            <a:r>
              <a:rPr lang="en-US" dirty="0" smtClean="0"/>
              <a:t>,this  </a:t>
            </a:r>
            <a:r>
              <a:rPr lang="en-US" dirty="0"/>
              <a:t>value that is returned as the hash of the message.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Message Preparation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message is prepared in 4 steps: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Append a single binary 1 bit to the message</a:t>
            </a:r>
          </a:p>
          <a:p>
            <a:pPr lvl="0"/>
            <a:r>
              <a:rPr lang="en-US" dirty="0"/>
              <a:t>Split into blocks of 512 bits each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last block must be equal to 448 so that we can append the message length 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If it is under pad with binary 0 bits </a:t>
            </a:r>
            <a:r>
              <a:rPr lang="en-US" dirty="0" smtClean="0"/>
              <a:t>until </a:t>
            </a:r>
            <a:r>
              <a:rPr lang="en-US" dirty="0"/>
              <a:t>equal to 448. If over, pad until it is 512 bits and create an additional block of 448 binary 0 bits</a:t>
            </a:r>
            <a:r>
              <a:rPr lang="en-US" dirty="0" smtClean="0"/>
              <a:t>.</a:t>
            </a:r>
          </a:p>
          <a:p>
            <a:r>
              <a:rPr lang="en-US" dirty="0"/>
              <a:t>Append the length of the original message to the last block. Represent this length as a 64 bit integer (making the last block equal to 512 bits).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Before  </a:t>
            </a:r>
            <a:r>
              <a:rPr lang="en-US" dirty="0"/>
              <a:t>process any blocks </a:t>
            </a:r>
            <a:r>
              <a:rPr lang="en-US" dirty="0" smtClean="0"/>
              <a:t>, </a:t>
            </a:r>
            <a:r>
              <a:rPr lang="en-US" dirty="0"/>
              <a:t>must initiate the </a:t>
            </a:r>
            <a:r>
              <a:rPr lang="en-US" i="1" dirty="0"/>
              <a:t>hash state</a:t>
            </a:r>
            <a:r>
              <a:rPr lang="en-US" dirty="0"/>
              <a:t> buffer.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buffer is actually 5 separate 32 bit integers: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h0 = 67452301</a:t>
            </a:r>
          </a:p>
          <a:p>
            <a:pPr lvl="0"/>
            <a:r>
              <a:rPr lang="en-US" dirty="0"/>
              <a:t>h1 = EFCDAB89</a:t>
            </a:r>
          </a:p>
          <a:p>
            <a:pPr lvl="0"/>
            <a:r>
              <a:rPr lang="en-US" dirty="0"/>
              <a:t>h2 = 98BADCFE</a:t>
            </a:r>
          </a:p>
          <a:p>
            <a:pPr lvl="0"/>
            <a:r>
              <a:rPr lang="en-US" dirty="0"/>
              <a:t>h3 = 10325476</a:t>
            </a:r>
          </a:p>
          <a:p>
            <a:pPr lvl="0"/>
            <a:r>
              <a:rPr lang="en-US" dirty="0"/>
              <a:t>h4 = C3D2E1F0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b="1" dirty="0"/>
              <a:t>Block expansion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Each 512 bit block is split further into 32 bit chunks (“</a:t>
            </a:r>
            <a:r>
              <a:rPr lang="en-US" i="1" dirty="0"/>
              <a:t>words</a:t>
            </a:r>
            <a:r>
              <a:rPr lang="en-US" dirty="0"/>
              <a:t>“)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These 16 chunks are then expanded to a total of 80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processes of expansion is a simple XOR of 4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instance, the next chunk, chunk 17, is created by </a:t>
            </a:r>
            <a:r>
              <a:rPr lang="en-US" dirty="0" err="1"/>
              <a:t>XOR’ing</a:t>
            </a:r>
            <a:r>
              <a:rPr lang="en-US" dirty="0"/>
              <a:t> together chunk 17-3, 17-8, 17-14 and 17-16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For chunk 18 run the same processes but subtracting from 18 instead of 17.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Continues </a:t>
            </a:r>
            <a:r>
              <a:rPr lang="en-US" dirty="0"/>
              <a:t>until all 80 have been created.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nimation of block expansion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819400"/>
            <a:ext cx="4648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SHA1 is used for computing a condensed representation of a message or a data file.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 message of any length &lt; 2 64 bits is input, the SHA1 produces a 160-bit output called a message digest. </a:t>
            </a:r>
            <a:r>
              <a:rPr lang="en-US" dirty="0" smtClean="0"/>
              <a:t>T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message digest can then be input to the Digital Signature Algorithm (DSA), which generates or verifies the signature for the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Signing the message digest rather than the message </a:t>
            </a:r>
            <a:r>
              <a:rPr lang="en-US" dirty="0" smtClean="0"/>
              <a:t> </a:t>
            </a:r>
            <a:r>
              <a:rPr lang="en-US" dirty="0"/>
              <a:t>improves the efficiency of the process because the message digest is usually much smaller in size than the message.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same hash algorithm must be used by the verifier of a digital signature as was used by the creator of the digital </a:t>
            </a:r>
            <a:r>
              <a:rPr lang="en-US" dirty="0" smtClean="0"/>
              <a:t>signature.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The SHA1 is </a:t>
            </a:r>
            <a:r>
              <a:rPr lang="en-US" dirty="0" smtClean="0"/>
              <a:t> </a:t>
            </a:r>
            <a:r>
              <a:rPr lang="en-US" dirty="0"/>
              <a:t>secure because it is computationally infeasible to find a message which corresponds to a given message digest, or to find two different messages which produce the same message digest.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change to a message in transit will, with very high probability, result in a different message digest, and the signature will fail to verify.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smtClean="0"/>
              <a:t>the </a:t>
            </a:r>
            <a:r>
              <a:rPr lang="en-US" dirty="0"/>
              <a:t>message is padded and the length of the message is added  to the end.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then split into blocks </a:t>
            </a:r>
            <a:r>
              <a:rPr lang="en-US" dirty="0" smtClean="0"/>
              <a:t>of 512 bits 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message block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429000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The blocks are then processed one at a time. Each block must be expanded and compressed.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after each compression is added to a 160bit buffer called the current </a:t>
            </a:r>
            <a:r>
              <a:rPr lang="en-US" i="1" dirty="0"/>
              <a:t>hash state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last block is processed the current hash state is returned as the final hash.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ha-1 general process overview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4000" y="866480"/>
            <a:ext cx="6156000" cy="515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r>
              <a:rPr lang="en-US" dirty="0"/>
              <a:t>For expansion each 512 bit message block is separated into chunks of 32 bits.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16 chunks are then used to create 64 more chunks for a total of 80.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expand block to 80 32 bit chunk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86200"/>
            <a:ext cx="5181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80 of these chunks are compressed into a 160 bit value which is </a:t>
            </a:r>
            <a:r>
              <a:rPr lang="en-US" b="1" dirty="0"/>
              <a:t>added</a:t>
            </a:r>
            <a:r>
              <a:rPr lang="en-US" dirty="0"/>
              <a:t> to the </a:t>
            </a:r>
            <a:r>
              <a:rPr lang="en-US" i="1" dirty="0"/>
              <a:t>current hash state</a:t>
            </a:r>
            <a:r>
              <a:rPr lang="en-US" dirty="0"/>
              <a:t> 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 descr="compress block into hash stat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667000"/>
            <a:ext cx="5029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216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SHA-1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SHA-1</dc:title>
  <dc:creator>samsung</dc:creator>
  <cp:lastModifiedBy>samsung</cp:lastModifiedBy>
  <cp:revision>5</cp:revision>
  <dcterms:created xsi:type="dcterms:W3CDTF">2012-08-20T12:30:47Z</dcterms:created>
  <dcterms:modified xsi:type="dcterms:W3CDTF">2012-08-20T13:14:03Z</dcterms:modified>
</cp:coreProperties>
</file>