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1"/>
  </p:notesMasterIdLst>
  <p:handoutMasterIdLst>
    <p:handoutMasterId r:id="rId32"/>
  </p:handoutMasterIdLst>
  <p:sldIdLst>
    <p:sldId id="780" r:id="rId2"/>
    <p:sldId id="781" r:id="rId3"/>
    <p:sldId id="891" r:id="rId4"/>
    <p:sldId id="892" r:id="rId5"/>
    <p:sldId id="893" r:id="rId6"/>
    <p:sldId id="894" r:id="rId7"/>
    <p:sldId id="895" r:id="rId8"/>
    <p:sldId id="896" r:id="rId9"/>
    <p:sldId id="785" r:id="rId10"/>
    <p:sldId id="786" r:id="rId11"/>
    <p:sldId id="899" r:id="rId12"/>
    <p:sldId id="902" r:id="rId13"/>
    <p:sldId id="787" r:id="rId14"/>
    <p:sldId id="788" r:id="rId15"/>
    <p:sldId id="789" r:id="rId16"/>
    <p:sldId id="790" r:id="rId17"/>
    <p:sldId id="792" r:id="rId18"/>
    <p:sldId id="793" r:id="rId19"/>
    <p:sldId id="794" r:id="rId20"/>
    <p:sldId id="795" r:id="rId21"/>
    <p:sldId id="796" r:id="rId22"/>
    <p:sldId id="798" r:id="rId23"/>
    <p:sldId id="903" r:id="rId24"/>
    <p:sldId id="799" r:id="rId25"/>
    <p:sldId id="800" r:id="rId26"/>
    <p:sldId id="897" r:id="rId27"/>
    <p:sldId id="889" r:id="rId28"/>
    <p:sldId id="890" r:id="rId29"/>
    <p:sldId id="801" r:id="rId30"/>
  </p:sldIdLst>
  <p:sldSz cx="9144000" cy="6858000" type="screen4x3"/>
  <p:notesSz cx="6854825" cy="97139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CCFF"/>
    <a:srgbClr val="FFFF99"/>
    <a:srgbClr val="FFCCFF"/>
    <a:srgbClr val="EAEAEA"/>
    <a:srgbClr val="969696"/>
    <a:srgbClr val="B2B2B2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8" autoAdjust="0"/>
    <p:restoredTop sz="90357" autoAdjust="0"/>
  </p:normalViewPr>
  <p:slideViewPr>
    <p:cSldViewPr>
      <p:cViewPr varScale="1">
        <p:scale>
          <a:sx n="71" d="100"/>
          <a:sy n="71" d="100"/>
        </p:scale>
        <p:origin x="1470" y="66"/>
      </p:cViewPr>
      <p:guideLst>
        <p:guide orient="horz" pos="48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052"/>
    </p:cViewPr>
  </p:sorterViewPr>
  <p:notesViewPr>
    <p:cSldViewPr>
      <p:cViewPr varScale="1">
        <p:scale>
          <a:sx n="63" d="100"/>
          <a:sy n="63" d="100"/>
        </p:scale>
        <p:origin x="-1704" y="-72"/>
      </p:cViewPr>
      <p:guideLst>
        <p:guide orient="horz" pos="305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12" Type="http://schemas.openxmlformats.org/officeDocument/2006/relationships/slide" Target="slides/slide29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11" Type="http://schemas.openxmlformats.org/officeDocument/2006/relationships/slide" Target="slides/slide25.xml"/><Relationship Id="rId5" Type="http://schemas.openxmlformats.org/officeDocument/2006/relationships/slide" Target="slides/slide14.xml"/><Relationship Id="rId10" Type="http://schemas.openxmlformats.org/officeDocument/2006/relationships/slide" Target="slides/slide21.xml"/><Relationship Id="rId4" Type="http://schemas.openxmlformats.org/officeDocument/2006/relationships/slide" Target="slides/slide13.xml"/><Relationship Id="rId9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en-GB" altLang="es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GB" altLang="es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8138"/>
            <a:ext cx="2970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r>
              <a:rPr lang="en-GB" altLang="es-ES"/>
              <a:t>© Dr. Jim Arlow 2000 v1.0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8138"/>
            <a:ext cx="29702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497A7247-4EB2-4230-A169-18818814FF51}" type="slidenum">
              <a:rPr lang="en-GB" altLang="es-ES"/>
              <a:pPr>
                <a:defRPr/>
              </a:pPr>
              <a:t>‹#›</a:t>
            </a:fld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427970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en-GB" alt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GB" altLang="es-ES"/>
          </a:p>
        </p:txBody>
      </p:sp>
      <p:sp>
        <p:nvSpPr>
          <p:cNvPr id="363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4863"/>
            <a:ext cx="5026025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noProof="0" smtClean="0"/>
              <a:t>Click to edit Master text styles</a:t>
            </a:r>
          </a:p>
          <a:p>
            <a:pPr lvl="1"/>
            <a:r>
              <a:rPr lang="en-GB" altLang="es-ES" noProof="0" smtClean="0"/>
              <a:t>Second level</a:t>
            </a:r>
          </a:p>
          <a:p>
            <a:pPr lvl="2"/>
            <a:r>
              <a:rPr lang="en-GB" altLang="es-ES" noProof="0" smtClean="0"/>
              <a:t>Third level</a:t>
            </a:r>
          </a:p>
          <a:p>
            <a:pPr lvl="3"/>
            <a:r>
              <a:rPr lang="en-GB" altLang="es-ES" noProof="0" smtClean="0"/>
              <a:t>Fourth level</a:t>
            </a:r>
          </a:p>
          <a:p>
            <a:pPr lvl="4"/>
            <a:r>
              <a:rPr lang="en-GB" altLang="es-E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8138"/>
            <a:ext cx="2970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r>
              <a:rPr lang="en-GB" altLang="es-ES"/>
              <a:t>© Dr. Jim Arlow 2000 v1.0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8138"/>
            <a:ext cx="2970212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EBEDE5B-1C08-44A9-800A-24A8AAF22D94}" type="slidenum">
              <a:rPr lang="en-GB" altLang="es-ES"/>
              <a:pPr>
                <a:defRPr/>
              </a:pPr>
              <a:t>‹#›</a:t>
            </a:fld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4353199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758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26853D-6C92-4CDB-9DF4-33C89661CCD2}" type="slidenum">
              <a:rPr lang="en-GB" altLang="es-ES"/>
              <a:pPr/>
              <a:t>1</a:t>
            </a:fld>
            <a:endParaRPr lang="en-GB" altLang="es-ES"/>
          </a:p>
        </p:txBody>
      </p:sp>
      <p:sp>
        <p:nvSpPr>
          <p:cNvPr id="375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658603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8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4AF79A-A5D9-400C-8881-06066056D9C3}" type="slidenum">
              <a:rPr lang="en-GB" altLang="es-ES"/>
              <a:pPr/>
              <a:t>18</a:t>
            </a:fld>
            <a:endParaRPr lang="en-GB" altLang="es-ES"/>
          </a:p>
        </p:txBody>
      </p:sp>
      <p:sp>
        <p:nvSpPr>
          <p:cNvPr id="388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75601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9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5FDD47-8277-4CA5-B4FE-33E476B124BF}" type="slidenum">
              <a:rPr lang="en-GB" altLang="es-ES"/>
              <a:pPr/>
              <a:t>19</a:t>
            </a:fld>
            <a:endParaRPr lang="en-GB" altLang="es-ES"/>
          </a:p>
        </p:txBody>
      </p:sp>
      <p:sp>
        <p:nvSpPr>
          <p:cNvPr id="389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201283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90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2FEE76-3FE9-44BE-9900-1EDA518CE3F6}" type="slidenum">
              <a:rPr lang="en-GB" altLang="es-ES"/>
              <a:pPr/>
              <a:t>20</a:t>
            </a:fld>
            <a:endParaRPr lang="en-GB" altLang="es-ES"/>
          </a:p>
        </p:txBody>
      </p:sp>
      <p:sp>
        <p:nvSpPr>
          <p:cNvPr id="390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05303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91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352505-B721-48D4-923C-0DD0E5724677}" type="slidenum">
              <a:rPr lang="en-GB" altLang="es-ES"/>
              <a:pPr/>
              <a:t>21</a:t>
            </a:fld>
            <a:endParaRPr lang="en-GB" altLang="es-ES"/>
          </a:p>
        </p:txBody>
      </p:sp>
      <p:sp>
        <p:nvSpPr>
          <p:cNvPr id="391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63252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92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933A2-63F9-4AE1-84CA-080EC0BE0D7E}" type="slidenum">
              <a:rPr lang="en-GB" altLang="es-ES"/>
              <a:pPr/>
              <a:t>22</a:t>
            </a:fld>
            <a:endParaRPr lang="en-GB" altLang="es-ES"/>
          </a:p>
        </p:txBody>
      </p:sp>
      <p:sp>
        <p:nvSpPr>
          <p:cNvPr id="392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02166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93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2A9D79-4776-48C0-952D-89C0E9AF7A0F}" type="slidenum">
              <a:rPr lang="en-GB" altLang="es-ES"/>
              <a:pPr/>
              <a:t>24</a:t>
            </a:fld>
            <a:endParaRPr lang="en-GB" altLang="es-ES"/>
          </a:p>
        </p:txBody>
      </p:sp>
      <p:sp>
        <p:nvSpPr>
          <p:cNvPr id="393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59680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94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274699-7CD1-410B-8050-120928999C3A}" type="slidenum">
              <a:rPr lang="en-GB" altLang="es-ES"/>
              <a:pPr/>
              <a:t>25</a:t>
            </a:fld>
            <a:endParaRPr lang="en-GB" altLang="es-ES"/>
          </a:p>
        </p:txBody>
      </p:sp>
      <p:sp>
        <p:nvSpPr>
          <p:cNvPr id="394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2858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95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DE9E74-9112-4B36-B22B-5D6719E3251E}" type="slidenum">
              <a:rPr lang="en-GB" altLang="es-ES"/>
              <a:pPr/>
              <a:t>29</a:t>
            </a:fld>
            <a:endParaRPr lang="en-GB" altLang="es-ES"/>
          </a:p>
        </p:txBody>
      </p:sp>
      <p:sp>
        <p:nvSpPr>
          <p:cNvPr id="395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33474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76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083A57-725A-44F3-A56E-ECDB46CA1BAC}" type="slidenum">
              <a:rPr lang="en-GB" altLang="es-ES"/>
              <a:pPr/>
              <a:t>2</a:t>
            </a:fld>
            <a:endParaRPr lang="en-GB" altLang="es-ES"/>
          </a:p>
        </p:txBody>
      </p:sp>
      <p:sp>
        <p:nvSpPr>
          <p:cNvPr id="376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3948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799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451A3F-0701-4FAA-9478-0AA0256909EB}" type="slidenum">
              <a:rPr lang="en-GB" altLang="es-ES"/>
              <a:pPr/>
              <a:t>9</a:t>
            </a:fld>
            <a:endParaRPr lang="en-GB" altLang="es-ES"/>
          </a:p>
        </p:txBody>
      </p:sp>
      <p:sp>
        <p:nvSpPr>
          <p:cNvPr id="379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90500" indent="-190500"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66539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0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4710AE-A25F-4FA7-BB7D-3AC1015FB086}" type="slidenum">
              <a:rPr lang="en-GB" altLang="es-ES"/>
              <a:pPr/>
              <a:t>10</a:t>
            </a:fld>
            <a:endParaRPr lang="en-GB" altLang="es-ES"/>
          </a:p>
        </p:txBody>
      </p:sp>
      <p:sp>
        <p:nvSpPr>
          <p:cNvPr id="380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88125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19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A39EFA-4BCF-46FD-B3D2-BFD2C909F145}" type="slidenum">
              <a:rPr lang="en-GB" altLang="es-ES"/>
              <a:pPr/>
              <a:t>13</a:t>
            </a:fld>
            <a:endParaRPr lang="en-GB" altLang="es-ES"/>
          </a:p>
        </p:txBody>
      </p:sp>
      <p:sp>
        <p:nvSpPr>
          <p:cNvPr id="381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27875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2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79B4AC-55F6-4048-92EA-65336C9D62EF}" type="slidenum">
              <a:rPr lang="en-GB" altLang="es-ES"/>
              <a:pPr/>
              <a:t>14</a:t>
            </a:fld>
            <a:endParaRPr lang="en-GB" altLang="es-ES"/>
          </a:p>
        </p:txBody>
      </p:sp>
      <p:sp>
        <p:nvSpPr>
          <p:cNvPr id="382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50470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40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F66803-8EE5-470D-9593-AB8A26BBC443}" type="slidenum">
              <a:rPr lang="en-GB" altLang="es-ES"/>
              <a:pPr/>
              <a:t>15</a:t>
            </a:fld>
            <a:endParaRPr lang="en-GB" altLang="es-ES"/>
          </a:p>
        </p:txBody>
      </p:sp>
      <p:sp>
        <p:nvSpPr>
          <p:cNvPr id="384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31790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5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D048D9-9C35-44FF-AEF2-88510A168B8C}" type="slidenum">
              <a:rPr lang="en-GB" altLang="es-ES"/>
              <a:pPr/>
              <a:t>16</a:t>
            </a:fld>
            <a:endParaRPr lang="en-GB" altLang="es-ES"/>
          </a:p>
        </p:txBody>
      </p:sp>
      <p:sp>
        <p:nvSpPr>
          <p:cNvPr id="385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08570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 altLang="es-ES"/>
              <a:t>© Dr. Jim Arlow 2000 v1.0</a:t>
            </a:r>
          </a:p>
        </p:txBody>
      </p:sp>
      <p:sp>
        <p:nvSpPr>
          <p:cNvPr id="3870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B7B6DB-814F-44A4-84D5-D04BAA829C4E}" type="slidenum">
              <a:rPr lang="en-GB" altLang="es-ES"/>
              <a:pPr/>
              <a:t>17</a:t>
            </a:fld>
            <a:endParaRPr lang="en-GB" altLang="es-ES"/>
          </a:p>
        </p:txBody>
      </p:sp>
      <p:sp>
        <p:nvSpPr>
          <p:cNvPr id="387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59133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s-ES" smtClean="0"/>
              <a:t>© Clear View Training 2005 v2.2</a:t>
            </a:r>
            <a:endParaRPr lang="en-GB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‹#›</a:t>
            </a:fld>
            <a:endParaRPr lang="en-GB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" TargetMode="External"/><Relationship Id="rId2" Type="http://schemas.openxmlformats.org/officeDocument/2006/relationships/hyperlink" Target="http://www.omg.org/md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ectbs.com/analysis-and-design/what-is-model-driven-engineer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What is UML?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600200"/>
            <a:ext cx="8910637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Unified Modelling Language (UML) is a general purpose visual modelling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Can support all existing lifecycles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Intended to be supported by CASE tools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Unifies past modelling techniques and experience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Incorporates current best practice in 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UML is </a:t>
            </a:r>
            <a:r>
              <a:rPr lang="en-GB" altLang="es-ES" sz="2800" i="1" dirty="0" smtClean="0"/>
              <a:t>not</a:t>
            </a:r>
            <a:r>
              <a:rPr lang="en-GB" altLang="es-ES" sz="2800" dirty="0" smtClean="0"/>
              <a:t> a methodology!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UML is a visual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UP is a methodology</a:t>
            </a:r>
          </a:p>
        </p:txBody>
      </p:sp>
      <p:sp>
        <p:nvSpPr>
          <p:cNvPr id="1536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1E8B8E-D7A7-423F-9A34-E522F8A6BF1A}" type="slidenum">
              <a:rPr lang="en-GB" altLang="es-ES"/>
              <a:pPr/>
              <a:t>1</a:t>
            </a:fld>
            <a:endParaRPr lang="en-GB" altLang="es-E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4481513" y="3260725"/>
            <a:ext cx="18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s-ES" altLang="es-ES"/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1.2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UML Structure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s-ES" dirty="0" smtClean="0"/>
              <a:t>Structure consists of </a:t>
            </a:r>
          </a:p>
          <a:p>
            <a:pPr eaLnBrk="1" hangingPunct="1"/>
            <a:endParaRPr lang="en-GB" altLang="es-ES" dirty="0" smtClean="0"/>
          </a:p>
        </p:txBody>
      </p:sp>
      <p:sp>
        <p:nvSpPr>
          <p:cNvPr id="2048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E95F51-04D4-4966-8299-231206F9258E}" type="slidenum">
              <a:rPr lang="en-GB" altLang="es-ES"/>
              <a:pPr/>
              <a:t>10</a:t>
            </a:fld>
            <a:endParaRPr lang="en-GB" altLang="es-ES"/>
          </a:p>
        </p:txBody>
      </p:sp>
      <p:grpSp>
        <p:nvGrpSpPr>
          <p:cNvPr id="20486" name="Group 4"/>
          <p:cNvGrpSpPr>
            <a:grpSpLocks/>
          </p:cNvGrpSpPr>
          <p:nvPr/>
        </p:nvGrpSpPr>
        <p:grpSpPr bwMode="auto">
          <a:xfrm>
            <a:off x="857224" y="2500306"/>
            <a:ext cx="1216025" cy="1352550"/>
            <a:chOff x="480" y="2976"/>
            <a:chExt cx="766" cy="852"/>
          </a:xfrm>
        </p:grpSpPr>
        <p:sp>
          <p:nvSpPr>
            <p:cNvPr id="20533" name="Freeform 5"/>
            <p:cNvSpPr>
              <a:spLocks/>
            </p:cNvSpPr>
            <p:nvPr/>
          </p:nvSpPr>
          <p:spPr bwMode="auto">
            <a:xfrm>
              <a:off x="480" y="2976"/>
              <a:ext cx="766" cy="852"/>
            </a:xfrm>
            <a:custGeom>
              <a:avLst/>
              <a:gdLst>
                <a:gd name="T0" fmla="*/ 245 w 14563"/>
                <a:gd name="T1" fmla="*/ 829 h 16191"/>
                <a:gd name="T2" fmla="*/ 241 w 14563"/>
                <a:gd name="T3" fmla="*/ 829 h 16191"/>
                <a:gd name="T4" fmla="*/ 238 w 14563"/>
                <a:gd name="T5" fmla="*/ 824 h 16191"/>
                <a:gd name="T6" fmla="*/ 236 w 14563"/>
                <a:gd name="T7" fmla="*/ 821 h 16191"/>
                <a:gd name="T8" fmla="*/ 20 w 14563"/>
                <a:gd name="T9" fmla="*/ 764 h 16191"/>
                <a:gd name="T10" fmla="*/ 12 w 14563"/>
                <a:gd name="T11" fmla="*/ 599 h 16191"/>
                <a:gd name="T12" fmla="*/ 15 w 14563"/>
                <a:gd name="T13" fmla="*/ 537 h 16191"/>
                <a:gd name="T14" fmla="*/ 11 w 14563"/>
                <a:gd name="T15" fmla="*/ 474 h 16191"/>
                <a:gd name="T16" fmla="*/ 5 w 14563"/>
                <a:gd name="T17" fmla="*/ 411 h 16191"/>
                <a:gd name="T18" fmla="*/ 0 w 14563"/>
                <a:gd name="T19" fmla="*/ 348 h 16191"/>
                <a:gd name="T20" fmla="*/ 2 w 14563"/>
                <a:gd name="T21" fmla="*/ 285 h 16191"/>
                <a:gd name="T22" fmla="*/ 14 w 14563"/>
                <a:gd name="T23" fmla="*/ 223 h 16191"/>
                <a:gd name="T24" fmla="*/ 40 w 14563"/>
                <a:gd name="T25" fmla="*/ 162 h 16191"/>
                <a:gd name="T26" fmla="*/ 67 w 14563"/>
                <a:gd name="T27" fmla="*/ 131 h 16191"/>
                <a:gd name="T28" fmla="*/ 82 w 14563"/>
                <a:gd name="T29" fmla="*/ 128 h 16191"/>
                <a:gd name="T30" fmla="*/ 105 w 14563"/>
                <a:gd name="T31" fmla="*/ 123 h 16191"/>
                <a:gd name="T32" fmla="*/ 126 w 14563"/>
                <a:gd name="T33" fmla="*/ 118 h 16191"/>
                <a:gd name="T34" fmla="*/ 140 w 14563"/>
                <a:gd name="T35" fmla="*/ 116 h 16191"/>
                <a:gd name="T36" fmla="*/ 154 w 14563"/>
                <a:gd name="T37" fmla="*/ 114 h 16191"/>
                <a:gd name="T38" fmla="*/ 169 w 14563"/>
                <a:gd name="T39" fmla="*/ 114 h 16191"/>
                <a:gd name="T40" fmla="*/ 202 w 14563"/>
                <a:gd name="T41" fmla="*/ 15 h 16191"/>
                <a:gd name="T42" fmla="*/ 246 w 14563"/>
                <a:gd name="T43" fmla="*/ 6 h 16191"/>
                <a:gd name="T44" fmla="*/ 264 w 14563"/>
                <a:gd name="T45" fmla="*/ 1 h 16191"/>
                <a:gd name="T46" fmla="*/ 281 w 14563"/>
                <a:gd name="T47" fmla="*/ 0 h 16191"/>
                <a:gd name="T48" fmla="*/ 299 w 14563"/>
                <a:gd name="T49" fmla="*/ 1 h 16191"/>
                <a:gd name="T50" fmla="*/ 317 w 14563"/>
                <a:gd name="T51" fmla="*/ 3 h 16191"/>
                <a:gd name="T52" fmla="*/ 335 w 14563"/>
                <a:gd name="T53" fmla="*/ 6 h 16191"/>
                <a:gd name="T54" fmla="*/ 362 w 14563"/>
                <a:gd name="T55" fmla="*/ 12 h 16191"/>
                <a:gd name="T56" fmla="*/ 378 w 14563"/>
                <a:gd name="T57" fmla="*/ 18 h 16191"/>
                <a:gd name="T58" fmla="*/ 383 w 14563"/>
                <a:gd name="T59" fmla="*/ 23 h 16191"/>
                <a:gd name="T60" fmla="*/ 366 w 14563"/>
                <a:gd name="T61" fmla="*/ 106 h 16191"/>
                <a:gd name="T62" fmla="*/ 618 w 14563"/>
                <a:gd name="T63" fmla="*/ 106 h 16191"/>
                <a:gd name="T64" fmla="*/ 637 w 14563"/>
                <a:gd name="T65" fmla="*/ 106 h 16191"/>
                <a:gd name="T66" fmla="*/ 653 w 14563"/>
                <a:gd name="T67" fmla="*/ 107 h 16191"/>
                <a:gd name="T68" fmla="*/ 668 w 14563"/>
                <a:gd name="T69" fmla="*/ 110 h 16191"/>
                <a:gd name="T70" fmla="*/ 684 w 14563"/>
                <a:gd name="T71" fmla="*/ 114 h 16191"/>
                <a:gd name="T72" fmla="*/ 699 w 14563"/>
                <a:gd name="T73" fmla="*/ 120 h 16191"/>
                <a:gd name="T74" fmla="*/ 714 w 14563"/>
                <a:gd name="T75" fmla="*/ 129 h 16191"/>
                <a:gd name="T76" fmla="*/ 752 w 14563"/>
                <a:gd name="T77" fmla="*/ 186 h 16191"/>
                <a:gd name="T78" fmla="*/ 759 w 14563"/>
                <a:gd name="T79" fmla="*/ 225 h 16191"/>
                <a:gd name="T80" fmla="*/ 763 w 14563"/>
                <a:gd name="T81" fmla="*/ 264 h 16191"/>
                <a:gd name="T82" fmla="*/ 765 w 14563"/>
                <a:gd name="T83" fmla="*/ 303 h 16191"/>
                <a:gd name="T84" fmla="*/ 765 w 14563"/>
                <a:gd name="T85" fmla="*/ 342 h 16191"/>
                <a:gd name="T86" fmla="*/ 764 w 14563"/>
                <a:gd name="T87" fmla="*/ 381 h 16191"/>
                <a:gd name="T88" fmla="*/ 761 w 14563"/>
                <a:gd name="T89" fmla="*/ 420 h 16191"/>
                <a:gd name="T90" fmla="*/ 757 w 14563"/>
                <a:gd name="T91" fmla="*/ 479 h 16191"/>
                <a:gd name="T92" fmla="*/ 762 w 14563"/>
                <a:gd name="T93" fmla="*/ 514 h 16191"/>
                <a:gd name="T94" fmla="*/ 765 w 14563"/>
                <a:gd name="T95" fmla="*/ 549 h 16191"/>
                <a:gd name="T96" fmla="*/ 766 w 14563"/>
                <a:gd name="T97" fmla="*/ 583 h 16191"/>
                <a:gd name="T98" fmla="*/ 765 w 14563"/>
                <a:gd name="T99" fmla="*/ 617 h 16191"/>
                <a:gd name="T100" fmla="*/ 763 w 14563"/>
                <a:gd name="T101" fmla="*/ 650 h 16191"/>
                <a:gd name="T102" fmla="*/ 759 w 14563"/>
                <a:gd name="T103" fmla="*/ 684 h 16191"/>
                <a:gd name="T104" fmla="*/ 754 w 14563"/>
                <a:gd name="T105" fmla="*/ 718 h 16191"/>
                <a:gd name="T106" fmla="*/ 747 w 14563"/>
                <a:gd name="T107" fmla="*/ 752 h 16191"/>
                <a:gd name="T108" fmla="*/ 680 w 14563"/>
                <a:gd name="T109" fmla="*/ 802 h 16191"/>
                <a:gd name="T110" fmla="*/ 629 w 14563"/>
                <a:gd name="T111" fmla="*/ 809 h 16191"/>
                <a:gd name="T112" fmla="*/ 579 w 14563"/>
                <a:gd name="T113" fmla="*/ 814 h 16191"/>
                <a:gd name="T114" fmla="*/ 529 w 14563"/>
                <a:gd name="T115" fmla="*/ 817 h 16191"/>
                <a:gd name="T116" fmla="*/ 478 w 14563"/>
                <a:gd name="T117" fmla="*/ 818 h 16191"/>
                <a:gd name="T118" fmla="*/ 428 w 14563"/>
                <a:gd name="T119" fmla="*/ 819 h 16191"/>
                <a:gd name="T120" fmla="*/ 377 w 14563"/>
                <a:gd name="T121" fmla="*/ 818 h 16191"/>
                <a:gd name="T122" fmla="*/ 327 w 14563"/>
                <a:gd name="T123" fmla="*/ 817 h 16191"/>
                <a:gd name="T124" fmla="*/ 258 w 14563"/>
                <a:gd name="T125" fmla="*/ 847 h 161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563" h="16191">
                  <a:moveTo>
                    <a:pt x="4909" y="16093"/>
                  </a:moveTo>
                  <a:lnTo>
                    <a:pt x="4745" y="15759"/>
                  </a:lnTo>
                  <a:lnTo>
                    <a:pt x="4693" y="15759"/>
                  </a:lnTo>
                  <a:lnTo>
                    <a:pt x="4653" y="15759"/>
                  </a:lnTo>
                  <a:lnTo>
                    <a:pt x="4625" y="15759"/>
                  </a:lnTo>
                  <a:lnTo>
                    <a:pt x="4606" y="15759"/>
                  </a:lnTo>
                  <a:lnTo>
                    <a:pt x="4595" y="15759"/>
                  </a:lnTo>
                  <a:lnTo>
                    <a:pt x="4588" y="15759"/>
                  </a:lnTo>
                  <a:lnTo>
                    <a:pt x="4586" y="15759"/>
                  </a:lnTo>
                  <a:lnTo>
                    <a:pt x="4556" y="15706"/>
                  </a:lnTo>
                  <a:lnTo>
                    <a:pt x="4533" y="15667"/>
                  </a:lnTo>
                  <a:lnTo>
                    <a:pt x="4516" y="15639"/>
                  </a:lnTo>
                  <a:lnTo>
                    <a:pt x="4504" y="15620"/>
                  </a:lnTo>
                  <a:lnTo>
                    <a:pt x="4498" y="15608"/>
                  </a:lnTo>
                  <a:lnTo>
                    <a:pt x="4494" y="15602"/>
                  </a:lnTo>
                  <a:lnTo>
                    <a:pt x="4493" y="15600"/>
                  </a:lnTo>
                  <a:lnTo>
                    <a:pt x="1614" y="15447"/>
                  </a:lnTo>
                  <a:lnTo>
                    <a:pt x="383" y="14528"/>
                  </a:lnTo>
                  <a:lnTo>
                    <a:pt x="383" y="13625"/>
                  </a:lnTo>
                  <a:lnTo>
                    <a:pt x="137" y="11973"/>
                  </a:lnTo>
                  <a:lnTo>
                    <a:pt x="190" y="11680"/>
                  </a:lnTo>
                  <a:lnTo>
                    <a:pt x="231" y="11384"/>
                  </a:lnTo>
                  <a:lnTo>
                    <a:pt x="258" y="11089"/>
                  </a:lnTo>
                  <a:lnTo>
                    <a:pt x="274" y="10793"/>
                  </a:lnTo>
                  <a:lnTo>
                    <a:pt x="280" y="10496"/>
                  </a:lnTo>
                  <a:lnTo>
                    <a:pt x="278" y="10198"/>
                  </a:lnTo>
                  <a:lnTo>
                    <a:pt x="268" y="9901"/>
                  </a:lnTo>
                  <a:lnTo>
                    <a:pt x="252" y="9602"/>
                  </a:lnTo>
                  <a:lnTo>
                    <a:pt x="230" y="9304"/>
                  </a:lnTo>
                  <a:lnTo>
                    <a:pt x="204" y="9005"/>
                  </a:lnTo>
                  <a:lnTo>
                    <a:pt x="176" y="8706"/>
                  </a:lnTo>
                  <a:lnTo>
                    <a:pt x="147" y="8407"/>
                  </a:lnTo>
                  <a:lnTo>
                    <a:pt x="117" y="8107"/>
                  </a:lnTo>
                  <a:lnTo>
                    <a:pt x="88" y="7808"/>
                  </a:lnTo>
                  <a:lnTo>
                    <a:pt x="61" y="7508"/>
                  </a:lnTo>
                  <a:lnTo>
                    <a:pt x="37" y="7210"/>
                  </a:lnTo>
                  <a:lnTo>
                    <a:pt x="19" y="6910"/>
                  </a:lnTo>
                  <a:lnTo>
                    <a:pt x="6" y="6612"/>
                  </a:lnTo>
                  <a:lnTo>
                    <a:pt x="0" y="6313"/>
                  </a:lnTo>
                  <a:lnTo>
                    <a:pt x="3" y="6016"/>
                  </a:lnTo>
                  <a:lnTo>
                    <a:pt x="14" y="5718"/>
                  </a:lnTo>
                  <a:lnTo>
                    <a:pt x="37" y="5422"/>
                  </a:lnTo>
                  <a:lnTo>
                    <a:pt x="72" y="5125"/>
                  </a:lnTo>
                  <a:lnTo>
                    <a:pt x="119" y="4831"/>
                  </a:lnTo>
                  <a:lnTo>
                    <a:pt x="181" y="4537"/>
                  </a:lnTo>
                  <a:lnTo>
                    <a:pt x="259" y="4242"/>
                  </a:lnTo>
                  <a:lnTo>
                    <a:pt x="354" y="3950"/>
                  </a:lnTo>
                  <a:lnTo>
                    <a:pt x="467" y="3658"/>
                  </a:lnTo>
                  <a:lnTo>
                    <a:pt x="598" y="3368"/>
                  </a:lnTo>
                  <a:lnTo>
                    <a:pt x="751" y="3079"/>
                  </a:lnTo>
                  <a:lnTo>
                    <a:pt x="924" y="2790"/>
                  </a:lnTo>
                  <a:lnTo>
                    <a:pt x="1122" y="2503"/>
                  </a:lnTo>
                  <a:lnTo>
                    <a:pt x="1197" y="2495"/>
                  </a:lnTo>
                  <a:lnTo>
                    <a:pt x="1273" y="2486"/>
                  </a:lnTo>
                  <a:lnTo>
                    <a:pt x="1347" y="2476"/>
                  </a:lnTo>
                  <a:lnTo>
                    <a:pt x="1421" y="2464"/>
                  </a:lnTo>
                  <a:lnTo>
                    <a:pt x="1494" y="2451"/>
                  </a:lnTo>
                  <a:lnTo>
                    <a:pt x="1567" y="2437"/>
                  </a:lnTo>
                  <a:lnTo>
                    <a:pt x="1639" y="2423"/>
                  </a:lnTo>
                  <a:lnTo>
                    <a:pt x="1710" y="2408"/>
                  </a:lnTo>
                  <a:lnTo>
                    <a:pt x="1850" y="2377"/>
                  </a:lnTo>
                  <a:lnTo>
                    <a:pt x="1990" y="2344"/>
                  </a:lnTo>
                  <a:lnTo>
                    <a:pt x="2128" y="2312"/>
                  </a:lnTo>
                  <a:lnTo>
                    <a:pt x="2263" y="2280"/>
                  </a:lnTo>
                  <a:lnTo>
                    <a:pt x="2331" y="2266"/>
                  </a:lnTo>
                  <a:lnTo>
                    <a:pt x="2399" y="2251"/>
                  </a:lnTo>
                  <a:lnTo>
                    <a:pt x="2466" y="2238"/>
                  </a:lnTo>
                  <a:lnTo>
                    <a:pt x="2534" y="2225"/>
                  </a:lnTo>
                  <a:lnTo>
                    <a:pt x="2600" y="2214"/>
                  </a:lnTo>
                  <a:lnTo>
                    <a:pt x="2667" y="2203"/>
                  </a:lnTo>
                  <a:lnTo>
                    <a:pt x="2735" y="2193"/>
                  </a:lnTo>
                  <a:lnTo>
                    <a:pt x="2802" y="2185"/>
                  </a:lnTo>
                  <a:lnTo>
                    <a:pt x="2869" y="2179"/>
                  </a:lnTo>
                  <a:lnTo>
                    <a:pt x="2936" y="2174"/>
                  </a:lnTo>
                  <a:lnTo>
                    <a:pt x="3003" y="2171"/>
                  </a:lnTo>
                  <a:lnTo>
                    <a:pt x="3071" y="2169"/>
                  </a:lnTo>
                  <a:lnTo>
                    <a:pt x="3139" y="2170"/>
                  </a:lnTo>
                  <a:lnTo>
                    <a:pt x="3207" y="2173"/>
                  </a:lnTo>
                  <a:lnTo>
                    <a:pt x="3276" y="2178"/>
                  </a:lnTo>
                  <a:lnTo>
                    <a:pt x="3343" y="2185"/>
                  </a:lnTo>
                  <a:lnTo>
                    <a:pt x="3508" y="857"/>
                  </a:lnTo>
                  <a:lnTo>
                    <a:pt x="3847" y="282"/>
                  </a:lnTo>
                  <a:lnTo>
                    <a:pt x="4422" y="210"/>
                  </a:lnTo>
                  <a:lnTo>
                    <a:pt x="4506" y="173"/>
                  </a:lnTo>
                  <a:lnTo>
                    <a:pt x="4590" y="139"/>
                  </a:lnTo>
                  <a:lnTo>
                    <a:pt x="4674" y="109"/>
                  </a:lnTo>
                  <a:lnTo>
                    <a:pt x="4758" y="83"/>
                  </a:lnTo>
                  <a:lnTo>
                    <a:pt x="4844" y="62"/>
                  </a:lnTo>
                  <a:lnTo>
                    <a:pt x="4928" y="42"/>
                  </a:lnTo>
                  <a:lnTo>
                    <a:pt x="5012" y="28"/>
                  </a:lnTo>
                  <a:lnTo>
                    <a:pt x="5097" y="16"/>
                  </a:lnTo>
                  <a:lnTo>
                    <a:pt x="5181" y="8"/>
                  </a:lnTo>
                  <a:lnTo>
                    <a:pt x="5266" y="3"/>
                  </a:lnTo>
                  <a:lnTo>
                    <a:pt x="5350" y="0"/>
                  </a:lnTo>
                  <a:lnTo>
                    <a:pt x="5435" y="0"/>
                  </a:lnTo>
                  <a:lnTo>
                    <a:pt x="5519" y="3"/>
                  </a:lnTo>
                  <a:lnTo>
                    <a:pt x="5604" y="7"/>
                  </a:lnTo>
                  <a:lnTo>
                    <a:pt x="5688" y="14"/>
                  </a:lnTo>
                  <a:lnTo>
                    <a:pt x="5773" y="23"/>
                  </a:lnTo>
                  <a:lnTo>
                    <a:pt x="5858" y="33"/>
                  </a:lnTo>
                  <a:lnTo>
                    <a:pt x="5942" y="45"/>
                  </a:lnTo>
                  <a:lnTo>
                    <a:pt x="6027" y="59"/>
                  </a:lnTo>
                  <a:lnTo>
                    <a:pt x="6112" y="74"/>
                  </a:lnTo>
                  <a:lnTo>
                    <a:pt x="6196" y="89"/>
                  </a:lnTo>
                  <a:lnTo>
                    <a:pt x="6281" y="106"/>
                  </a:lnTo>
                  <a:lnTo>
                    <a:pt x="6366" y="123"/>
                  </a:lnTo>
                  <a:lnTo>
                    <a:pt x="6451" y="141"/>
                  </a:lnTo>
                  <a:lnTo>
                    <a:pt x="6621" y="177"/>
                  </a:lnTo>
                  <a:lnTo>
                    <a:pt x="6791" y="214"/>
                  </a:lnTo>
                  <a:lnTo>
                    <a:pt x="6876" y="232"/>
                  </a:lnTo>
                  <a:lnTo>
                    <a:pt x="6961" y="250"/>
                  </a:lnTo>
                  <a:lnTo>
                    <a:pt x="7046" y="266"/>
                  </a:lnTo>
                  <a:lnTo>
                    <a:pt x="7131" y="282"/>
                  </a:lnTo>
                  <a:lnTo>
                    <a:pt x="7184" y="338"/>
                  </a:lnTo>
                  <a:lnTo>
                    <a:pt x="7223" y="380"/>
                  </a:lnTo>
                  <a:lnTo>
                    <a:pt x="7252" y="410"/>
                  </a:lnTo>
                  <a:lnTo>
                    <a:pt x="7271" y="430"/>
                  </a:lnTo>
                  <a:lnTo>
                    <a:pt x="7282" y="443"/>
                  </a:lnTo>
                  <a:lnTo>
                    <a:pt x="7288" y="449"/>
                  </a:lnTo>
                  <a:lnTo>
                    <a:pt x="7290" y="451"/>
                  </a:lnTo>
                  <a:lnTo>
                    <a:pt x="6956" y="2010"/>
                  </a:lnTo>
                  <a:lnTo>
                    <a:pt x="11330" y="2010"/>
                  </a:lnTo>
                  <a:lnTo>
                    <a:pt x="11470" y="2010"/>
                  </a:lnTo>
                  <a:lnTo>
                    <a:pt x="11612" y="2008"/>
                  </a:lnTo>
                  <a:lnTo>
                    <a:pt x="11756" y="2007"/>
                  </a:lnTo>
                  <a:lnTo>
                    <a:pt x="11901" y="2007"/>
                  </a:lnTo>
                  <a:lnTo>
                    <a:pt x="11974" y="2008"/>
                  </a:lnTo>
                  <a:lnTo>
                    <a:pt x="12047" y="2010"/>
                  </a:lnTo>
                  <a:lnTo>
                    <a:pt x="12119" y="2013"/>
                  </a:lnTo>
                  <a:lnTo>
                    <a:pt x="12193" y="2016"/>
                  </a:lnTo>
                  <a:lnTo>
                    <a:pt x="12266" y="2021"/>
                  </a:lnTo>
                  <a:lnTo>
                    <a:pt x="12340" y="2028"/>
                  </a:lnTo>
                  <a:lnTo>
                    <a:pt x="12414" y="2035"/>
                  </a:lnTo>
                  <a:lnTo>
                    <a:pt x="12487" y="2044"/>
                  </a:lnTo>
                  <a:lnTo>
                    <a:pt x="12561" y="2054"/>
                  </a:lnTo>
                  <a:lnTo>
                    <a:pt x="12635" y="2067"/>
                  </a:lnTo>
                  <a:lnTo>
                    <a:pt x="12708" y="2081"/>
                  </a:lnTo>
                  <a:lnTo>
                    <a:pt x="12782" y="2097"/>
                  </a:lnTo>
                  <a:lnTo>
                    <a:pt x="12854" y="2116"/>
                  </a:lnTo>
                  <a:lnTo>
                    <a:pt x="12928" y="2137"/>
                  </a:lnTo>
                  <a:lnTo>
                    <a:pt x="13001" y="2160"/>
                  </a:lnTo>
                  <a:lnTo>
                    <a:pt x="13074" y="2186"/>
                  </a:lnTo>
                  <a:lnTo>
                    <a:pt x="13146" y="2215"/>
                  </a:lnTo>
                  <a:lnTo>
                    <a:pt x="13219" y="2246"/>
                  </a:lnTo>
                  <a:lnTo>
                    <a:pt x="13291" y="2281"/>
                  </a:lnTo>
                  <a:lnTo>
                    <a:pt x="13363" y="2319"/>
                  </a:lnTo>
                  <a:lnTo>
                    <a:pt x="13433" y="2359"/>
                  </a:lnTo>
                  <a:lnTo>
                    <a:pt x="13504" y="2404"/>
                  </a:lnTo>
                  <a:lnTo>
                    <a:pt x="13575" y="2451"/>
                  </a:lnTo>
                  <a:lnTo>
                    <a:pt x="13645" y="2503"/>
                  </a:lnTo>
                  <a:lnTo>
                    <a:pt x="14209" y="3171"/>
                  </a:lnTo>
                  <a:lnTo>
                    <a:pt x="14254" y="3356"/>
                  </a:lnTo>
                  <a:lnTo>
                    <a:pt x="14296" y="3541"/>
                  </a:lnTo>
                  <a:lnTo>
                    <a:pt x="14333" y="3726"/>
                  </a:lnTo>
                  <a:lnTo>
                    <a:pt x="14368" y="3911"/>
                  </a:lnTo>
                  <a:lnTo>
                    <a:pt x="14398" y="4097"/>
                  </a:lnTo>
                  <a:lnTo>
                    <a:pt x="14426" y="4282"/>
                  </a:lnTo>
                  <a:lnTo>
                    <a:pt x="14451" y="4467"/>
                  </a:lnTo>
                  <a:lnTo>
                    <a:pt x="14472" y="4653"/>
                  </a:lnTo>
                  <a:lnTo>
                    <a:pt x="14490" y="4838"/>
                  </a:lnTo>
                  <a:lnTo>
                    <a:pt x="14505" y="5023"/>
                  </a:lnTo>
                  <a:lnTo>
                    <a:pt x="14519" y="5208"/>
                  </a:lnTo>
                  <a:lnTo>
                    <a:pt x="14529" y="5394"/>
                  </a:lnTo>
                  <a:lnTo>
                    <a:pt x="14537" y="5579"/>
                  </a:lnTo>
                  <a:lnTo>
                    <a:pt x="14543" y="5765"/>
                  </a:lnTo>
                  <a:lnTo>
                    <a:pt x="14546" y="5950"/>
                  </a:lnTo>
                  <a:lnTo>
                    <a:pt x="14548" y="6135"/>
                  </a:lnTo>
                  <a:lnTo>
                    <a:pt x="14547" y="6320"/>
                  </a:lnTo>
                  <a:lnTo>
                    <a:pt x="14545" y="6506"/>
                  </a:lnTo>
                  <a:lnTo>
                    <a:pt x="14541" y="6691"/>
                  </a:lnTo>
                  <a:lnTo>
                    <a:pt x="14535" y="6876"/>
                  </a:lnTo>
                  <a:lnTo>
                    <a:pt x="14528" y="7061"/>
                  </a:lnTo>
                  <a:lnTo>
                    <a:pt x="14520" y="7246"/>
                  </a:lnTo>
                  <a:lnTo>
                    <a:pt x="14509" y="7431"/>
                  </a:lnTo>
                  <a:lnTo>
                    <a:pt x="14499" y="7616"/>
                  </a:lnTo>
                  <a:lnTo>
                    <a:pt x="14487" y="7802"/>
                  </a:lnTo>
                  <a:lnTo>
                    <a:pt x="14475" y="7987"/>
                  </a:lnTo>
                  <a:lnTo>
                    <a:pt x="14462" y="8172"/>
                  </a:lnTo>
                  <a:lnTo>
                    <a:pt x="14448" y="8356"/>
                  </a:lnTo>
                  <a:lnTo>
                    <a:pt x="14419" y="8726"/>
                  </a:lnTo>
                  <a:lnTo>
                    <a:pt x="14389" y="9096"/>
                  </a:lnTo>
                  <a:lnTo>
                    <a:pt x="14418" y="9265"/>
                  </a:lnTo>
                  <a:lnTo>
                    <a:pt x="14445" y="9434"/>
                  </a:lnTo>
                  <a:lnTo>
                    <a:pt x="14468" y="9600"/>
                  </a:lnTo>
                  <a:lnTo>
                    <a:pt x="14488" y="9767"/>
                  </a:lnTo>
                  <a:lnTo>
                    <a:pt x="14506" y="9933"/>
                  </a:lnTo>
                  <a:lnTo>
                    <a:pt x="14522" y="10098"/>
                  </a:lnTo>
                  <a:lnTo>
                    <a:pt x="14535" y="10262"/>
                  </a:lnTo>
                  <a:lnTo>
                    <a:pt x="14545" y="10426"/>
                  </a:lnTo>
                  <a:lnTo>
                    <a:pt x="14553" y="10589"/>
                  </a:lnTo>
                  <a:lnTo>
                    <a:pt x="14559" y="10752"/>
                  </a:lnTo>
                  <a:lnTo>
                    <a:pt x="14562" y="10914"/>
                  </a:lnTo>
                  <a:lnTo>
                    <a:pt x="14563" y="11076"/>
                  </a:lnTo>
                  <a:lnTo>
                    <a:pt x="14563" y="11236"/>
                  </a:lnTo>
                  <a:lnTo>
                    <a:pt x="14560" y="11397"/>
                  </a:lnTo>
                  <a:lnTo>
                    <a:pt x="14554" y="11558"/>
                  </a:lnTo>
                  <a:lnTo>
                    <a:pt x="14548" y="11718"/>
                  </a:lnTo>
                  <a:lnTo>
                    <a:pt x="14539" y="11878"/>
                  </a:lnTo>
                  <a:lnTo>
                    <a:pt x="14528" y="12038"/>
                  </a:lnTo>
                  <a:lnTo>
                    <a:pt x="14514" y="12198"/>
                  </a:lnTo>
                  <a:lnTo>
                    <a:pt x="14500" y="12357"/>
                  </a:lnTo>
                  <a:lnTo>
                    <a:pt x="14484" y="12517"/>
                  </a:lnTo>
                  <a:lnTo>
                    <a:pt x="14466" y="12677"/>
                  </a:lnTo>
                  <a:lnTo>
                    <a:pt x="14447" y="12837"/>
                  </a:lnTo>
                  <a:lnTo>
                    <a:pt x="14425" y="12997"/>
                  </a:lnTo>
                  <a:lnTo>
                    <a:pt x="14403" y="13157"/>
                  </a:lnTo>
                  <a:lnTo>
                    <a:pt x="14379" y="13318"/>
                  </a:lnTo>
                  <a:lnTo>
                    <a:pt x="14354" y="13477"/>
                  </a:lnTo>
                  <a:lnTo>
                    <a:pt x="14327" y="13639"/>
                  </a:lnTo>
                  <a:lnTo>
                    <a:pt x="14299" y="13800"/>
                  </a:lnTo>
                  <a:lnTo>
                    <a:pt x="14271" y="13962"/>
                  </a:lnTo>
                  <a:lnTo>
                    <a:pt x="14240" y="14124"/>
                  </a:lnTo>
                  <a:lnTo>
                    <a:pt x="14209" y="14287"/>
                  </a:lnTo>
                  <a:lnTo>
                    <a:pt x="13645" y="15113"/>
                  </a:lnTo>
                  <a:lnTo>
                    <a:pt x="13405" y="15158"/>
                  </a:lnTo>
                  <a:lnTo>
                    <a:pt x="13165" y="15199"/>
                  </a:lnTo>
                  <a:lnTo>
                    <a:pt x="12926" y="15238"/>
                  </a:lnTo>
                  <a:lnTo>
                    <a:pt x="12686" y="15274"/>
                  </a:lnTo>
                  <a:lnTo>
                    <a:pt x="12446" y="15308"/>
                  </a:lnTo>
                  <a:lnTo>
                    <a:pt x="12207" y="15338"/>
                  </a:lnTo>
                  <a:lnTo>
                    <a:pt x="11967" y="15367"/>
                  </a:lnTo>
                  <a:lnTo>
                    <a:pt x="11727" y="15394"/>
                  </a:lnTo>
                  <a:lnTo>
                    <a:pt x="11487" y="15418"/>
                  </a:lnTo>
                  <a:lnTo>
                    <a:pt x="11248" y="15439"/>
                  </a:lnTo>
                  <a:lnTo>
                    <a:pt x="11008" y="15460"/>
                  </a:lnTo>
                  <a:lnTo>
                    <a:pt x="10768" y="15477"/>
                  </a:lnTo>
                  <a:lnTo>
                    <a:pt x="10528" y="15493"/>
                  </a:lnTo>
                  <a:lnTo>
                    <a:pt x="10288" y="15507"/>
                  </a:lnTo>
                  <a:lnTo>
                    <a:pt x="10049" y="15519"/>
                  </a:lnTo>
                  <a:lnTo>
                    <a:pt x="9810" y="15529"/>
                  </a:lnTo>
                  <a:lnTo>
                    <a:pt x="9570" y="15537"/>
                  </a:lnTo>
                  <a:lnTo>
                    <a:pt x="9330" y="15544"/>
                  </a:lnTo>
                  <a:lnTo>
                    <a:pt x="9091" y="15551"/>
                  </a:lnTo>
                  <a:lnTo>
                    <a:pt x="8851" y="15555"/>
                  </a:lnTo>
                  <a:lnTo>
                    <a:pt x="8612" y="15558"/>
                  </a:lnTo>
                  <a:lnTo>
                    <a:pt x="8372" y="15559"/>
                  </a:lnTo>
                  <a:lnTo>
                    <a:pt x="8133" y="15559"/>
                  </a:lnTo>
                  <a:lnTo>
                    <a:pt x="7893" y="15558"/>
                  </a:lnTo>
                  <a:lnTo>
                    <a:pt x="7655" y="15556"/>
                  </a:lnTo>
                  <a:lnTo>
                    <a:pt x="7416" y="15553"/>
                  </a:lnTo>
                  <a:lnTo>
                    <a:pt x="7176" y="15550"/>
                  </a:lnTo>
                  <a:lnTo>
                    <a:pt x="6937" y="15544"/>
                  </a:lnTo>
                  <a:lnTo>
                    <a:pt x="6698" y="15538"/>
                  </a:lnTo>
                  <a:lnTo>
                    <a:pt x="6459" y="15532"/>
                  </a:lnTo>
                  <a:lnTo>
                    <a:pt x="6220" y="15525"/>
                  </a:lnTo>
                  <a:lnTo>
                    <a:pt x="5982" y="15518"/>
                  </a:lnTo>
                  <a:lnTo>
                    <a:pt x="5412" y="16191"/>
                  </a:lnTo>
                  <a:lnTo>
                    <a:pt x="5079" y="16191"/>
                  </a:lnTo>
                  <a:lnTo>
                    <a:pt x="4909" y="160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Freeform 6"/>
            <p:cNvSpPr>
              <a:spLocks/>
            </p:cNvSpPr>
            <p:nvPr/>
          </p:nvSpPr>
          <p:spPr bwMode="auto">
            <a:xfrm>
              <a:off x="647" y="3320"/>
              <a:ext cx="222" cy="469"/>
            </a:xfrm>
            <a:custGeom>
              <a:avLst/>
              <a:gdLst>
                <a:gd name="T0" fmla="*/ 95 w 4214"/>
                <a:gd name="T1" fmla="*/ 469 h 8912"/>
                <a:gd name="T2" fmla="*/ 95 w 4214"/>
                <a:gd name="T3" fmla="*/ 451 h 8912"/>
                <a:gd name="T4" fmla="*/ 83 w 4214"/>
                <a:gd name="T5" fmla="*/ 416 h 8912"/>
                <a:gd name="T6" fmla="*/ 57 w 4214"/>
                <a:gd name="T7" fmla="*/ 360 h 8912"/>
                <a:gd name="T8" fmla="*/ 53 w 4214"/>
                <a:gd name="T9" fmla="*/ 338 h 8912"/>
                <a:gd name="T10" fmla="*/ 5 w 4214"/>
                <a:gd name="T11" fmla="*/ 208 h 8912"/>
                <a:gd name="T12" fmla="*/ 0 w 4214"/>
                <a:gd name="T13" fmla="*/ 186 h 8912"/>
                <a:gd name="T14" fmla="*/ 5 w 4214"/>
                <a:gd name="T15" fmla="*/ 156 h 8912"/>
                <a:gd name="T16" fmla="*/ 18 w 4214"/>
                <a:gd name="T17" fmla="*/ 130 h 8912"/>
                <a:gd name="T18" fmla="*/ 83 w 4214"/>
                <a:gd name="T19" fmla="*/ 82 h 8912"/>
                <a:gd name="T20" fmla="*/ 84 w 4214"/>
                <a:gd name="T21" fmla="*/ 80 h 8912"/>
                <a:gd name="T22" fmla="*/ 86 w 4214"/>
                <a:gd name="T23" fmla="*/ 78 h 8912"/>
                <a:gd name="T24" fmla="*/ 87 w 4214"/>
                <a:gd name="T25" fmla="*/ 76 h 8912"/>
                <a:gd name="T26" fmla="*/ 89 w 4214"/>
                <a:gd name="T27" fmla="*/ 74 h 8912"/>
                <a:gd name="T28" fmla="*/ 90 w 4214"/>
                <a:gd name="T29" fmla="*/ 72 h 8912"/>
                <a:gd name="T30" fmla="*/ 91 w 4214"/>
                <a:gd name="T31" fmla="*/ 70 h 8912"/>
                <a:gd name="T32" fmla="*/ 92 w 4214"/>
                <a:gd name="T33" fmla="*/ 68 h 8912"/>
                <a:gd name="T34" fmla="*/ 93 w 4214"/>
                <a:gd name="T35" fmla="*/ 66 h 8912"/>
                <a:gd name="T36" fmla="*/ 94 w 4214"/>
                <a:gd name="T37" fmla="*/ 64 h 8912"/>
                <a:gd name="T38" fmla="*/ 95 w 4214"/>
                <a:gd name="T39" fmla="*/ 61 h 8912"/>
                <a:gd name="T40" fmla="*/ 95 w 4214"/>
                <a:gd name="T41" fmla="*/ 59 h 8912"/>
                <a:gd name="T42" fmla="*/ 96 w 4214"/>
                <a:gd name="T43" fmla="*/ 57 h 8912"/>
                <a:gd name="T44" fmla="*/ 96 w 4214"/>
                <a:gd name="T45" fmla="*/ 55 h 8912"/>
                <a:gd name="T46" fmla="*/ 97 w 4214"/>
                <a:gd name="T47" fmla="*/ 52 h 8912"/>
                <a:gd name="T48" fmla="*/ 97 w 4214"/>
                <a:gd name="T49" fmla="*/ 50 h 8912"/>
                <a:gd name="T50" fmla="*/ 98 w 4214"/>
                <a:gd name="T51" fmla="*/ 48 h 8912"/>
                <a:gd name="T52" fmla="*/ 98 w 4214"/>
                <a:gd name="T53" fmla="*/ 45 h 8912"/>
                <a:gd name="T54" fmla="*/ 98 w 4214"/>
                <a:gd name="T55" fmla="*/ 43 h 8912"/>
                <a:gd name="T56" fmla="*/ 98 w 4214"/>
                <a:gd name="T57" fmla="*/ 41 h 8912"/>
                <a:gd name="T58" fmla="*/ 98 w 4214"/>
                <a:gd name="T59" fmla="*/ 38 h 8912"/>
                <a:gd name="T60" fmla="*/ 98 w 4214"/>
                <a:gd name="T61" fmla="*/ 36 h 8912"/>
                <a:gd name="T62" fmla="*/ 98 w 4214"/>
                <a:gd name="T63" fmla="*/ 33 h 8912"/>
                <a:gd name="T64" fmla="*/ 98 w 4214"/>
                <a:gd name="T65" fmla="*/ 31 h 8912"/>
                <a:gd name="T66" fmla="*/ 98 w 4214"/>
                <a:gd name="T67" fmla="*/ 29 h 8912"/>
                <a:gd name="T68" fmla="*/ 98 w 4214"/>
                <a:gd name="T69" fmla="*/ 26 h 8912"/>
                <a:gd name="T70" fmla="*/ 98 w 4214"/>
                <a:gd name="T71" fmla="*/ 24 h 8912"/>
                <a:gd name="T72" fmla="*/ 97 w 4214"/>
                <a:gd name="T73" fmla="*/ 21 h 8912"/>
                <a:gd name="T74" fmla="*/ 97 w 4214"/>
                <a:gd name="T75" fmla="*/ 19 h 8912"/>
                <a:gd name="T76" fmla="*/ 97 w 4214"/>
                <a:gd name="T77" fmla="*/ 16 h 8912"/>
                <a:gd name="T78" fmla="*/ 96 w 4214"/>
                <a:gd name="T79" fmla="*/ 14 h 8912"/>
                <a:gd name="T80" fmla="*/ 96 w 4214"/>
                <a:gd name="T81" fmla="*/ 11 h 8912"/>
                <a:gd name="T82" fmla="*/ 95 w 4214"/>
                <a:gd name="T83" fmla="*/ 9 h 8912"/>
                <a:gd name="T84" fmla="*/ 122 w 4214"/>
                <a:gd name="T85" fmla="*/ 0 h 8912"/>
                <a:gd name="T86" fmla="*/ 122 w 4214"/>
                <a:gd name="T87" fmla="*/ 78 h 8912"/>
                <a:gd name="T88" fmla="*/ 222 w 4214"/>
                <a:gd name="T89" fmla="*/ 130 h 8912"/>
                <a:gd name="T90" fmla="*/ 183 w 4214"/>
                <a:gd name="T91" fmla="*/ 239 h 8912"/>
                <a:gd name="T92" fmla="*/ 178 w 4214"/>
                <a:gd name="T93" fmla="*/ 277 h 8912"/>
                <a:gd name="T94" fmla="*/ 148 w 4214"/>
                <a:gd name="T95" fmla="*/ 338 h 8912"/>
                <a:gd name="T96" fmla="*/ 105 w 4214"/>
                <a:gd name="T97" fmla="*/ 469 h 8912"/>
                <a:gd name="T98" fmla="*/ 95 w 4214"/>
                <a:gd name="T99" fmla="*/ 469 h 89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214" h="8912">
                  <a:moveTo>
                    <a:pt x="1812" y="8912"/>
                  </a:moveTo>
                  <a:lnTo>
                    <a:pt x="1812" y="8572"/>
                  </a:lnTo>
                  <a:lnTo>
                    <a:pt x="1571" y="7906"/>
                  </a:lnTo>
                  <a:lnTo>
                    <a:pt x="1078" y="6838"/>
                  </a:lnTo>
                  <a:lnTo>
                    <a:pt x="1008" y="6417"/>
                  </a:lnTo>
                  <a:lnTo>
                    <a:pt x="87" y="3950"/>
                  </a:lnTo>
                  <a:lnTo>
                    <a:pt x="0" y="3540"/>
                  </a:lnTo>
                  <a:lnTo>
                    <a:pt x="87" y="2965"/>
                  </a:lnTo>
                  <a:lnTo>
                    <a:pt x="334" y="2461"/>
                  </a:lnTo>
                  <a:lnTo>
                    <a:pt x="1571" y="1565"/>
                  </a:lnTo>
                  <a:lnTo>
                    <a:pt x="1602" y="1527"/>
                  </a:lnTo>
                  <a:lnTo>
                    <a:pt x="1630" y="1489"/>
                  </a:lnTo>
                  <a:lnTo>
                    <a:pt x="1656" y="1450"/>
                  </a:lnTo>
                  <a:lnTo>
                    <a:pt x="1681" y="1411"/>
                  </a:lnTo>
                  <a:lnTo>
                    <a:pt x="1704" y="1371"/>
                  </a:lnTo>
                  <a:lnTo>
                    <a:pt x="1725" y="1331"/>
                  </a:lnTo>
                  <a:lnTo>
                    <a:pt x="1744" y="1290"/>
                  </a:lnTo>
                  <a:lnTo>
                    <a:pt x="1763" y="1249"/>
                  </a:lnTo>
                  <a:lnTo>
                    <a:pt x="1779" y="1208"/>
                  </a:lnTo>
                  <a:lnTo>
                    <a:pt x="1794" y="1165"/>
                  </a:lnTo>
                  <a:lnTo>
                    <a:pt x="1807" y="1123"/>
                  </a:lnTo>
                  <a:lnTo>
                    <a:pt x="1818" y="1080"/>
                  </a:lnTo>
                  <a:lnTo>
                    <a:pt x="1828" y="1038"/>
                  </a:lnTo>
                  <a:lnTo>
                    <a:pt x="1838" y="994"/>
                  </a:lnTo>
                  <a:lnTo>
                    <a:pt x="1846" y="950"/>
                  </a:lnTo>
                  <a:lnTo>
                    <a:pt x="1852" y="906"/>
                  </a:lnTo>
                  <a:lnTo>
                    <a:pt x="1857" y="862"/>
                  </a:lnTo>
                  <a:lnTo>
                    <a:pt x="1861" y="817"/>
                  </a:lnTo>
                  <a:lnTo>
                    <a:pt x="1863" y="772"/>
                  </a:lnTo>
                  <a:lnTo>
                    <a:pt x="1865" y="727"/>
                  </a:lnTo>
                  <a:lnTo>
                    <a:pt x="1865" y="682"/>
                  </a:lnTo>
                  <a:lnTo>
                    <a:pt x="1865" y="636"/>
                  </a:lnTo>
                  <a:lnTo>
                    <a:pt x="1863" y="590"/>
                  </a:lnTo>
                  <a:lnTo>
                    <a:pt x="1861" y="544"/>
                  </a:lnTo>
                  <a:lnTo>
                    <a:pt x="1857" y="498"/>
                  </a:lnTo>
                  <a:lnTo>
                    <a:pt x="1853" y="451"/>
                  </a:lnTo>
                  <a:lnTo>
                    <a:pt x="1848" y="405"/>
                  </a:lnTo>
                  <a:lnTo>
                    <a:pt x="1842" y="358"/>
                  </a:lnTo>
                  <a:lnTo>
                    <a:pt x="1836" y="310"/>
                  </a:lnTo>
                  <a:lnTo>
                    <a:pt x="1828" y="264"/>
                  </a:lnTo>
                  <a:lnTo>
                    <a:pt x="1820" y="217"/>
                  </a:lnTo>
                  <a:lnTo>
                    <a:pt x="1812" y="170"/>
                  </a:lnTo>
                  <a:lnTo>
                    <a:pt x="2315" y="0"/>
                  </a:lnTo>
                  <a:lnTo>
                    <a:pt x="2315" y="1483"/>
                  </a:lnTo>
                  <a:lnTo>
                    <a:pt x="4214" y="2461"/>
                  </a:lnTo>
                  <a:lnTo>
                    <a:pt x="3475" y="4536"/>
                  </a:lnTo>
                  <a:lnTo>
                    <a:pt x="3383" y="5268"/>
                  </a:lnTo>
                  <a:lnTo>
                    <a:pt x="2808" y="6417"/>
                  </a:lnTo>
                  <a:lnTo>
                    <a:pt x="1992" y="8912"/>
                  </a:lnTo>
                  <a:lnTo>
                    <a:pt x="1812" y="8912"/>
                  </a:lnTo>
                  <a:close/>
                </a:path>
              </a:pathLst>
            </a:custGeom>
            <a:solidFill>
              <a:srgbClr val="66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Freeform 7"/>
            <p:cNvSpPr>
              <a:spLocks/>
            </p:cNvSpPr>
            <p:nvPr/>
          </p:nvSpPr>
          <p:spPr bwMode="auto">
            <a:xfrm>
              <a:off x="530" y="3643"/>
              <a:ext cx="160" cy="115"/>
            </a:xfrm>
            <a:custGeom>
              <a:avLst/>
              <a:gdLst>
                <a:gd name="T0" fmla="*/ 17 w 3054"/>
                <a:gd name="T1" fmla="*/ 80 h 2179"/>
                <a:gd name="T2" fmla="*/ 15 w 3054"/>
                <a:gd name="T3" fmla="*/ 76 h 2179"/>
                <a:gd name="T4" fmla="*/ 12 w 3054"/>
                <a:gd name="T5" fmla="*/ 72 h 2179"/>
                <a:gd name="T6" fmla="*/ 11 w 3054"/>
                <a:gd name="T7" fmla="*/ 68 h 2179"/>
                <a:gd name="T8" fmla="*/ 9 w 3054"/>
                <a:gd name="T9" fmla="*/ 64 h 2179"/>
                <a:gd name="T10" fmla="*/ 8 w 3054"/>
                <a:gd name="T11" fmla="*/ 59 h 2179"/>
                <a:gd name="T12" fmla="*/ 8 w 3054"/>
                <a:gd name="T13" fmla="*/ 55 h 2179"/>
                <a:gd name="T14" fmla="*/ 7 w 3054"/>
                <a:gd name="T15" fmla="*/ 51 h 2179"/>
                <a:gd name="T16" fmla="*/ 7 w 3054"/>
                <a:gd name="T17" fmla="*/ 47 h 2179"/>
                <a:gd name="T18" fmla="*/ 7 w 3054"/>
                <a:gd name="T19" fmla="*/ 39 h 2179"/>
                <a:gd name="T20" fmla="*/ 6 w 3054"/>
                <a:gd name="T21" fmla="*/ 35 h 2179"/>
                <a:gd name="T22" fmla="*/ 6 w 3054"/>
                <a:gd name="T23" fmla="*/ 31 h 2179"/>
                <a:gd name="T24" fmla="*/ 5 w 3054"/>
                <a:gd name="T25" fmla="*/ 27 h 2179"/>
                <a:gd name="T26" fmla="*/ 4 w 3054"/>
                <a:gd name="T27" fmla="*/ 23 h 2179"/>
                <a:gd name="T28" fmla="*/ 2 w 3054"/>
                <a:gd name="T29" fmla="*/ 19 h 2179"/>
                <a:gd name="T30" fmla="*/ 0 w 3054"/>
                <a:gd name="T31" fmla="*/ 14 h 2179"/>
                <a:gd name="T32" fmla="*/ 7 w 3054"/>
                <a:gd name="T33" fmla="*/ 10 h 2179"/>
                <a:gd name="T34" fmla="*/ 13 w 3054"/>
                <a:gd name="T35" fmla="*/ 7 h 2179"/>
                <a:gd name="T36" fmla="*/ 20 w 3054"/>
                <a:gd name="T37" fmla="*/ 4 h 2179"/>
                <a:gd name="T38" fmla="*/ 26 w 3054"/>
                <a:gd name="T39" fmla="*/ 2 h 2179"/>
                <a:gd name="T40" fmla="*/ 33 w 3054"/>
                <a:gd name="T41" fmla="*/ 1 h 2179"/>
                <a:gd name="T42" fmla="*/ 39 w 3054"/>
                <a:gd name="T43" fmla="*/ 0 h 2179"/>
                <a:gd name="T44" fmla="*/ 45 w 3054"/>
                <a:gd name="T45" fmla="*/ 0 h 2179"/>
                <a:gd name="T46" fmla="*/ 52 w 3054"/>
                <a:gd name="T47" fmla="*/ 0 h 2179"/>
                <a:gd name="T48" fmla="*/ 58 w 3054"/>
                <a:gd name="T49" fmla="*/ 0 h 2179"/>
                <a:gd name="T50" fmla="*/ 64 w 3054"/>
                <a:gd name="T51" fmla="*/ 1 h 2179"/>
                <a:gd name="T52" fmla="*/ 76 w 3054"/>
                <a:gd name="T53" fmla="*/ 2 h 2179"/>
                <a:gd name="T54" fmla="*/ 82 w 3054"/>
                <a:gd name="T55" fmla="*/ 2 h 2179"/>
                <a:gd name="T56" fmla="*/ 88 w 3054"/>
                <a:gd name="T57" fmla="*/ 3 h 2179"/>
                <a:gd name="T58" fmla="*/ 94 w 3054"/>
                <a:gd name="T59" fmla="*/ 2 h 2179"/>
                <a:gd name="T60" fmla="*/ 100 w 3054"/>
                <a:gd name="T61" fmla="*/ 2 h 2179"/>
                <a:gd name="T62" fmla="*/ 147 w 3054"/>
                <a:gd name="T63" fmla="*/ 63 h 2179"/>
                <a:gd name="T64" fmla="*/ 160 w 3054"/>
                <a:gd name="T65" fmla="*/ 111 h 2179"/>
                <a:gd name="T66" fmla="*/ 78 w 3054"/>
                <a:gd name="T67" fmla="*/ 111 h 21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54" h="2179">
                  <a:moveTo>
                    <a:pt x="1489" y="2097"/>
                  </a:moveTo>
                  <a:lnTo>
                    <a:pt x="334" y="1511"/>
                  </a:lnTo>
                  <a:lnTo>
                    <a:pt x="305" y="1472"/>
                  </a:lnTo>
                  <a:lnTo>
                    <a:pt x="279" y="1434"/>
                  </a:lnTo>
                  <a:lnTo>
                    <a:pt x="254" y="1395"/>
                  </a:lnTo>
                  <a:lnTo>
                    <a:pt x="234" y="1357"/>
                  </a:lnTo>
                  <a:lnTo>
                    <a:pt x="217" y="1319"/>
                  </a:lnTo>
                  <a:lnTo>
                    <a:pt x="201" y="1280"/>
                  </a:lnTo>
                  <a:lnTo>
                    <a:pt x="188" y="1242"/>
                  </a:lnTo>
                  <a:lnTo>
                    <a:pt x="177" y="1204"/>
                  </a:lnTo>
                  <a:lnTo>
                    <a:pt x="167" y="1166"/>
                  </a:lnTo>
                  <a:lnTo>
                    <a:pt x="159" y="1127"/>
                  </a:lnTo>
                  <a:lnTo>
                    <a:pt x="153" y="1089"/>
                  </a:lnTo>
                  <a:lnTo>
                    <a:pt x="148" y="1050"/>
                  </a:lnTo>
                  <a:lnTo>
                    <a:pt x="144" y="1012"/>
                  </a:lnTo>
                  <a:lnTo>
                    <a:pt x="141" y="974"/>
                  </a:lnTo>
                  <a:lnTo>
                    <a:pt x="139" y="935"/>
                  </a:lnTo>
                  <a:lnTo>
                    <a:pt x="137" y="897"/>
                  </a:lnTo>
                  <a:lnTo>
                    <a:pt x="133" y="820"/>
                  </a:lnTo>
                  <a:lnTo>
                    <a:pt x="129" y="743"/>
                  </a:lnTo>
                  <a:lnTo>
                    <a:pt x="126" y="703"/>
                  </a:lnTo>
                  <a:lnTo>
                    <a:pt x="122" y="665"/>
                  </a:lnTo>
                  <a:lnTo>
                    <a:pt x="118" y="626"/>
                  </a:lnTo>
                  <a:lnTo>
                    <a:pt x="112" y="588"/>
                  </a:lnTo>
                  <a:lnTo>
                    <a:pt x="105" y="549"/>
                  </a:lnTo>
                  <a:lnTo>
                    <a:pt x="97" y="510"/>
                  </a:lnTo>
                  <a:lnTo>
                    <a:pt x="85" y="471"/>
                  </a:lnTo>
                  <a:lnTo>
                    <a:pt x="73" y="431"/>
                  </a:lnTo>
                  <a:lnTo>
                    <a:pt x="59" y="393"/>
                  </a:lnTo>
                  <a:lnTo>
                    <a:pt x="42" y="353"/>
                  </a:lnTo>
                  <a:lnTo>
                    <a:pt x="23" y="314"/>
                  </a:lnTo>
                  <a:lnTo>
                    <a:pt x="0" y="274"/>
                  </a:lnTo>
                  <a:lnTo>
                    <a:pt x="63" y="231"/>
                  </a:lnTo>
                  <a:lnTo>
                    <a:pt x="126" y="191"/>
                  </a:lnTo>
                  <a:lnTo>
                    <a:pt x="188" y="157"/>
                  </a:lnTo>
                  <a:lnTo>
                    <a:pt x="250" y="127"/>
                  </a:lnTo>
                  <a:lnTo>
                    <a:pt x="313" y="99"/>
                  </a:lnTo>
                  <a:lnTo>
                    <a:pt x="375" y="77"/>
                  </a:lnTo>
                  <a:lnTo>
                    <a:pt x="437" y="58"/>
                  </a:lnTo>
                  <a:lnTo>
                    <a:pt x="499" y="42"/>
                  </a:lnTo>
                  <a:lnTo>
                    <a:pt x="561" y="29"/>
                  </a:lnTo>
                  <a:lnTo>
                    <a:pt x="622" y="18"/>
                  </a:lnTo>
                  <a:lnTo>
                    <a:pt x="684" y="10"/>
                  </a:lnTo>
                  <a:lnTo>
                    <a:pt x="745" y="5"/>
                  </a:lnTo>
                  <a:lnTo>
                    <a:pt x="806" y="1"/>
                  </a:lnTo>
                  <a:lnTo>
                    <a:pt x="867" y="0"/>
                  </a:lnTo>
                  <a:lnTo>
                    <a:pt x="928" y="0"/>
                  </a:lnTo>
                  <a:lnTo>
                    <a:pt x="987" y="2"/>
                  </a:lnTo>
                  <a:lnTo>
                    <a:pt x="1048" y="5"/>
                  </a:lnTo>
                  <a:lnTo>
                    <a:pt x="1108" y="9"/>
                  </a:lnTo>
                  <a:lnTo>
                    <a:pt x="1166" y="13"/>
                  </a:lnTo>
                  <a:lnTo>
                    <a:pt x="1226" y="18"/>
                  </a:lnTo>
                  <a:lnTo>
                    <a:pt x="1344" y="30"/>
                  </a:lnTo>
                  <a:lnTo>
                    <a:pt x="1459" y="39"/>
                  </a:lnTo>
                  <a:lnTo>
                    <a:pt x="1517" y="43"/>
                  </a:lnTo>
                  <a:lnTo>
                    <a:pt x="1573" y="46"/>
                  </a:lnTo>
                  <a:lnTo>
                    <a:pt x="1630" y="48"/>
                  </a:lnTo>
                  <a:lnTo>
                    <a:pt x="1686" y="49"/>
                  </a:lnTo>
                  <a:lnTo>
                    <a:pt x="1741" y="48"/>
                  </a:lnTo>
                  <a:lnTo>
                    <a:pt x="1796" y="46"/>
                  </a:lnTo>
                  <a:lnTo>
                    <a:pt x="1851" y="41"/>
                  </a:lnTo>
                  <a:lnTo>
                    <a:pt x="1905" y="34"/>
                  </a:lnTo>
                  <a:lnTo>
                    <a:pt x="2397" y="34"/>
                  </a:lnTo>
                  <a:lnTo>
                    <a:pt x="2803" y="1193"/>
                  </a:lnTo>
                  <a:lnTo>
                    <a:pt x="2901" y="1686"/>
                  </a:lnTo>
                  <a:lnTo>
                    <a:pt x="3054" y="2097"/>
                  </a:lnTo>
                  <a:lnTo>
                    <a:pt x="1665" y="2179"/>
                  </a:lnTo>
                  <a:lnTo>
                    <a:pt x="1489" y="209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Freeform 8"/>
            <p:cNvSpPr>
              <a:spLocks/>
            </p:cNvSpPr>
            <p:nvPr/>
          </p:nvSpPr>
          <p:spPr bwMode="auto">
            <a:xfrm>
              <a:off x="794" y="3623"/>
              <a:ext cx="204" cy="135"/>
            </a:xfrm>
            <a:custGeom>
              <a:avLst/>
              <a:gdLst>
                <a:gd name="T0" fmla="*/ 0 w 3876"/>
                <a:gd name="T1" fmla="*/ 135 h 2567"/>
                <a:gd name="T2" fmla="*/ 44 w 3876"/>
                <a:gd name="T3" fmla="*/ 9 h 2567"/>
                <a:gd name="T4" fmla="*/ 48 w 3876"/>
                <a:gd name="T5" fmla="*/ 7 h 2567"/>
                <a:gd name="T6" fmla="*/ 53 w 3876"/>
                <a:gd name="T7" fmla="*/ 5 h 2567"/>
                <a:gd name="T8" fmla="*/ 58 w 3876"/>
                <a:gd name="T9" fmla="*/ 4 h 2567"/>
                <a:gd name="T10" fmla="*/ 63 w 3876"/>
                <a:gd name="T11" fmla="*/ 3 h 2567"/>
                <a:gd name="T12" fmla="*/ 68 w 3876"/>
                <a:gd name="T13" fmla="*/ 2 h 2567"/>
                <a:gd name="T14" fmla="*/ 73 w 3876"/>
                <a:gd name="T15" fmla="*/ 1 h 2567"/>
                <a:gd name="T16" fmla="*/ 77 w 3876"/>
                <a:gd name="T17" fmla="*/ 1 h 2567"/>
                <a:gd name="T18" fmla="*/ 82 w 3876"/>
                <a:gd name="T19" fmla="*/ 0 h 2567"/>
                <a:gd name="T20" fmla="*/ 87 w 3876"/>
                <a:gd name="T21" fmla="*/ 0 h 2567"/>
                <a:gd name="T22" fmla="*/ 92 w 3876"/>
                <a:gd name="T23" fmla="*/ 0 h 2567"/>
                <a:gd name="T24" fmla="*/ 97 w 3876"/>
                <a:gd name="T25" fmla="*/ 0 h 2567"/>
                <a:gd name="T26" fmla="*/ 102 w 3876"/>
                <a:gd name="T27" fmla="*/ 0 h 2567"/>
                <a:gd name="T28" fmla="*/ 106 w 3876"/>
                <a:gd name="T29" fmla="*/ 0 h 2567"/>
                <a:gd name="T30" fmla="*/ 111 w 3876"/>
                <a:gd name="T31" fmla="*/ 1 h 2567"/>
                <a:gd name="T32" fmla="*/ 116 w 3876"/>
                <a:gd name="T33" fmla="*/ 1 h 2567"/>
                <a:gd name="T34" fmla="*/ 121 w 3876"/>
                <a:gd name="T35" fmla="*/ 1 h 2567"/>
                <a:gd name="T36" fmla="*/ 130 w 3876"/>
                <a:gd name="T37" fmla="*/ 2 h 2567"/>
                <a:gd name="T38" fmla="*/ 140 w 3876"/>
                <a:gd name="T39" fmla="*/ 3 h 2567"/>
                <a:gd name="T40" fmla="*/ 144 w 3876"/>
                <a:gd name="T41" fmla="*/ 3 h 2567"/>
                <a:gd name="T42" fmla="*/ 149 w 3876"/>
                <a:gd name="T43" fmla="*/ 4 h 2567"/>
                <a:gd name="T44" fmla="*/ 154 w 3876"/>
                <a:gd name="T45" fmla="*/ 4 h 2567"/>
                <a:gd name="T46" fmla="*/ 158 w 3876"/>
                <a:gd name="T47" fmla="*/ 4 h 2567"/>
                <a:gd name="T48" fmla="*/ 163 w 3876"/>
                <a:gd name="T49" fmla="*/ 4 h 2567"/>
                <a:gd name="T50" fmla="*/ 168 w 3876"/>
                <a:gd name="T51" fmla="*/ 4 h 2567"/>
                <a:gd name="T52" fmla="*/ 172 w 3876"/>
                <a:gd name="T53" fmla="*/ 4 h 2567"/>
                <a:gd name="T54" fmla="*/ 177 w 3876"/>
                <a:gd name="T55" fmla="*/ 4 h 2567"/>
                <a:gd name="T56" fmla="*/ 181 w 3876"/>
                <a:gd name="T57" fmla="*/ 3 h 2567"/>
                <a:gd name="T58" fmla="*/ 186 w 3876"/>
                <a:gd name="T59" fmla="*/ 3 h 2567"/>
                <a:gd name="T60" fmla="*/ 190 w 3876"/>
                <a:gd name="T61" fmla="*/ 2 h 2567"/>
                <a:gd name="T62" fmla="*/ 195 w 3876"/>
                <a:gd name="T63" fmla="*/ 1 h 2567"/>
                <a:gd name="T64" fmla="*/ 204 w 3876"/>
                <a:gd name="T65" fmla="*/ 131 h 2567"/>
                <a:gd name="T66" fmla="*/ 9 w 3876"/>
                <a:gd name="T67" fmla="*/ 135 h 2567"/>
                <a:gd name="T68" fmla="*/ 0 w 3876"/>
                <a:gd name="T69" fmla="*/ 135 h 2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76" h="2567">
                  <a:moveTo>
                    <a:pt x="0" y="2567"/>
                  </a:moveTo>
                  <a:lnTo>
                    <a:pt x="827" y="170"/>
                  </a:lnTo>
                  <a:lnTo>
                    <a:pt x="919" y="134"/>
                  </a:lnTo>
                  <a:lnTo>
                    <a:pt x="1010" y="103"/>
                  </a:lnTo>
                  <a:lnTo>
                    <a:pt x="1103" y="77"/>
                  </a:lnTo>
                  <a:lnTo>
                    <a:pt x="1195" y="55"/>
                  </a:lnTo>
                  <a:lnTo>
                    <a:pt x="1287" y="37"/>
                  </a:lnTo>
                  <a:lnTo>
                    <a:pt x="1379" y="24"/>
                  </a:lnTo>
                  <a:lnTo>
                    <a:pt x="1471" y="13"/>
                  </a:lnTo>
                  <a:lnTo>
                    <a:pt x="1562" y="6"/>
                  </a:lnTo>
                  <a:lnTo>
                    <a:pt x="1654" y="2"/>
                  </a:lnTo>
                  <a:lnTo>
                    <a:pt x="1745" y="0"/>
                  </a:lnTo>
                  <a:lnTo>
                    <a:pt x="1837" y="1"/>
                  </a:lnTo>
                  <a:lnTo>
                    <a:pt x="1929" y="3"/>
                  </a:lnTo>
                  <a:lnTo>
                    <a:pt x="2020" y="7"/>
                  </a:lnTo>
                  <a:lnTo>
                    <a:pt x="2111" y="13"/>
                  </a:lnTo>
                  <a:lnTo>
                    <a:pt x="2202" y="20"/>
                  </a:lnTo>
                  <a:lnTo>
                    <a:pt x="2293" y="27"/>
                  </a:lnTo>
                  <a:lnTo>
                    <a:pt x="2473" y="43"/>
                  </a:lnTo>
                  <a:lnTo>
                    <a:pt x="2653" y="59"/>
                  </a:lnTo>
                  <a:lnTo>
                    <a:pt x="2742" y="66"/>
                  </a:lnTo>
                  <a:lnTo>
                    <a:pt x="2831" y="73"/>
                  </a:lnTo>
                  <a:lnTo>
                    <a:pt x="2920" y="77"/>
                  </a:lnTo>
                  <a:lnTo>
                    <a:pt x="3009" y="80"/>
                  </a:lnTo>
                  <a:lnTo>
                    <a:pt x="3097" y="82"/>
                  </a:lnTo>
                  <a:lnTo>
                    <a:pt x="3184" y="81"/>
                  </a:lnTo>
                  <a:lnTo>
                    <a:pt x="3271" y="77"/>
                  </a:lnTo>
                  <a:lnTo>
                    <a:pt x="3358" y="71"/>
                  </a:lnTo>
                  <a:lnTo>
                    <a:pt x="3445" y="61"/>
                  </a:lnTo>
                  <a:lnTo>
                    <a:pt x="3530" y="48"/>
                  </a:lnTo>
                  <a:lnTo>
                    <a:pt x="3616" y="32"/>
                  </a:lnTo>
                  <a:lnTo>
                    <a:pt x="3701" y="11"/>
                  </a:lnTo>
                  <a:lnTo>
                    <a:pt x="3876" y="2485"/>
                  </a:lnTo>
                  <a:lnTo>
                    <a:pt x="175" y="2567"/>
                  </a:lnTo>
                  <a:lnTo>
                    <a:pt x="0" y="2567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Freeform 9"/>
            <p:cNvSpPr>
              <a:spLocks/>
            </p:cNvSpPr>
            <p:nvPr/>
          </p:nvSpPr>
          <p:spPr bwMode="auto">
            <a:xfrm>
              <a:off x="1020" y="3610"/>
              <a:ext cx="178" cy="143"/>
            </a:xfrm>
            <a:custGeom>
              <a:avLst/>
              <a:gdLst>
                <a:gd name="T0" fmla="*/ 8 w 3383"/>
                <a:gd name="T1" fmla="*/ 143 h 2720"/>
                <a:gd name="T2" fmla="*/ 0 w 3383"/>
                <a:gd name="T3" fmla="*/ 43 h 2720"/>
                <a:gd name="T4" fmla="*/ 8 w 3383"/>
                <a:gd name="T5" fmla="*/ 4 h 2720"/>
                <a:gd name="T6" fmla="*/ 20 w 3383"/>
                <a:gd name="T7" fmla="*/ 4 h 2720"/>
                <a:gd name="T8" fmla="*/ 31 w 3383"/>
                <a:gd name="T9" fmla="*/ 4 h 2720"/>
                <a:gd name="T10" fmla="*/ 42 w 3383"/>
                <a:gd name="T11" fmla="*/ 4 h 2720"/>
                <a:gd name="T12" fmla="*/ 53 w 3383"/>
                <a:gd name="T13" fmla="*/ 4 h 2720"/>
                <a:gd name="T14" fmla="*/ 63 w 3383"/>
                <a:gd name="T15" fmla="*/ 3 h 2720"/>
                <a:gd name="T16" fmla="*/ 74 w 3383"/>
                <a:gd name="T17" fmla="*/ 3 h 2720"/>
                <a:gd name="T18" fmla="*/ 84 w 3383"/>
                <a:gd name="T19" fmla="*/ 3 h 2720"/>
                <a:gd name="T20" fmla="*/ 95 w 3383"/>
                <a:gd name="T21" fmla="*/ 2 h 2720"/>
                <a:gd name="T22" fmla="*/ 105 w 3383"/>
                <a:gd name="T23" fmla="*/ 2 h 2720"/>
                <a:gd name="T24" fmla="*/ 115 w 3383"/>
                <a:gd name="T25" fmla="*/ 1 h 2720"/>
                <a:gd name="T26" fmla="*/ 126 w 3383"/>
                <a:gd name="T27" fmla="*/ 1 h 2720"/>
                <a:gd name="T28" fmla="*/ 136 w 3383"/>
                <a:gd name="T29" fmla="*/ 1 h 2720"/>
                <a:gd name="T30" fmla="*/ 147 w 3383"/>
                <a:gd name="T31" fmla="*/ 0 h 2720"/>
                <a:gd name="T32" fmla="*/ 157 w 3383"/>
                <a:gd name="T33" fmla="*/ 0 h 2720"/>
                <a:gd name="T34" fmla="*/ 167 w 3383"/>
                <a:gd name="T35" fmla="*/ 0 h 2720"/>
                <a:gd name="T36" fmla="*/ 178 w 3383"/>
                <a:gd name="T37" fmla="*/ 0 h 2720"/>
                <a:gd name="T38" fmla="*/ 178 w 3383"/>
                <a:gd name="T39" fmla="*/ 86 h 2720"/>
                <a:gd name="T40" fmla="*/ 139 w 3383"/>
                <a:gd name="T41" fmla="*/ 130 h 2720"/>
                <a:gd name="T42" fmla="*/ 137 w 3383"/>
                <a:gd name="T43" fmla="*/ 130 h 2720"/>
                <a:gd name="T44" fmla="*/ 135 w 3383"/>
                <a:gd name="T45" fmla="*/ 131 h 2720"/>
                <a:gd name="T46" fmla="*/ 133 w 3383"/>
                <a:gd name="T47" fmla="*/ 132 h 2720"/>
                <a:gd name="T48" fmla="*/ 130 w 3383"/>
                <a:gd name="T49" fmla="*/ 132 h 2720"/>
                <a:gd name="T50" fmla="*/ 128 w 3383"/>
                <a:gd name="T51" fmla="*/ 133 h 2720"/>
                <a:gd name="T52" fmla="*/ 126 w 3383"/>
                <a:gd name="T53" fmla="*/ 134 h 2720"/>
                <a:gd name="T54" fmla="*/ 124 w 3383"/>
                <a:gd name="T55" fmla="*/ 134 h 2720"/>
                <a:gd name="T56" fmla="*/ 122 w 3383"/>
                <a:gd name="T57" fmla="*/ 135 h 2720"/>
                <a:gd name="T58" fmla="*/ 120 w 3383"/>
                <a:gd name="T59" fmla="*/ 135 h 2720"/>
                <a:gd name="T60" fmla="*/ 117 w 3383"/>
                <a:gd name="T61" fmla="*/ 135 h 2720"/>
                <a:gd name="T62" fmla="*/ 115 w 3383"/>
                <a:gd name="T63" fmla="*/ 136 h 2720"/>
                <a:gd name="T64" fmla="*/ 113 w 3383"/>
                <a:gd name="T65" fmla="*/ 136 h 2720"/>
                <a:gd name="T66" fmla="*/ 111 w 3383"/>
                <a:gd name="T67" fmla="*/ 136 h 2720"/>
                <a:gd name="T68" fmla="*/ 108 w 3383"/>
                <a:gd name="T69" fmla="*/ 137 h 2720"/>
                <a:gd name="T70" fmla="*/ 106 w 3383"/>
                <a:gd name="T71" fmla="*/ 137 h 2720"/>
                <a:gd name="T72" fmla="*/ 104 w 3383"/>
                <a:gd name="T73" fmla="*/ 137 h 2720"/>
                <a:gd name="T74" fmla="*/ 100 w 3383"/>
                <a:gd name="T75" fmla="*/ 137 h 2720"/>
                <a:gd name="T76" fmla="*/ 95 w 3383"/>
                <a:gd name="T77" fmla="*/ 138 h 2720"/>
                <a:gd name="T78" fmla="*/ 91 w 3383"/>
                <a:gd name="T79" fmla="*/ 138 h 2720"/>
                <a:gd name="T80" fmla="*/ 86 w 3383"/>
                <a:gd name="T81" fmla="*/ 138 h 2720"/>
                <a:gd name="T82" fmla="*/ 82 w 3383"/>
                <a:gd name="T83" fmla="*/ 138 h 2720"/>
                <a:gd name="T84" fmla="*/ 78 w 3383"/>
                <a:gd name="T85" fmla="*/ 138 h 2720"/>
                <a:gd name="T86" fmla="*/ 74 w 3383"/>
                <a:gd name="T87" fmla="*/ 138 h 2720"/>
                <a:gd name="T88" fmla="*/ 69 w 3383"/>
                <a:gd name="T89" fmla="*/ 138 h 2720"/>
                <a:gd name="T90" fmla="*/ 34 w 3383"/>
                <a:gd name="T91" fmla="*/ 138 h 2720"/>
                <a:gd name="T92" fmla="*/ 18 w 3383"/>
                <a:gd name="T93" fmla="*/ 143 h 2720"/>
                <a:gd name="T94" fmla="*/ 8 w 3383"/>
                <a:gd name="T95" fmla="*/ 143 h 27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3" h="2720">
                  <a:moveTo>
                    <a:pt x="159" y="2720"/>
                  </a:moveTo>
                  <a:lnTo>
                    <a:pt x="0" y="827"/>
                  </a:lnTo>
                  <a:lnTo>
                    <a:pt x="159" y="82"/>
                  </a:lnTo>
                  <a:lnTo>
                    <a:pt x="375" y="81"/>
                  </a:lnTo>
                  <a:lnTo>
                    <a:pt x="586" y="79"/>
                  </a:lnTo>
                  <a:lnTo>
                    <a:pt x="795" y="75"/>
                  </a:lnTo>
                  <a:lnTo>
                    <a:pt x="1001" y="70"/>
                  </a:lnTo>
                  <a:lnTo>
                    <a:pt x="1204" y="63"/>
                  </a:lnTo>
                  <a:lnTo>
                    <a:pt x="1405" y="57"/>
                  </a:lnTo>
                  <a:lnTo>
                    <a:pt x="1603" y="49"/>
                  </a:lnTo>
                  <a:lnTo>
                    <a:pt x="1802" y="41"/>
                  </a:lnTo>
                  <a:lnTo>
                    <a:pt x="1998" y="33"/>
                  </a:lnTo>
                  <a:lnTo>
                    <a:pt x="2195" y="26"/>
                  </a:lnTo>
                  <a:lnTo>
                    <a:pt x="2391" y="19"/>
                  </a:lnTo>
                  <a:lnTo>
                    <a:pt x="2587" y="13"/>
                  </a:lnTo>
                  <a:lnTo>
                    <a:pt x="2785" y="8"/>
                  </a:lnTo>
                  <a:lnTo>
                    <a:pt x="2982" y="4"/>
                  </a:lnTo>
                  <a:lnTo>
                    <a:pt x="3182" y="1"/>
                  </a:lnTo>
                  <a:lnTo>
                    <a:pt x="3383" y="0"/>
                  </a:lnTo>
                  <a:lnTo>
                    <a:pt x="3383" y="1641"/>
                  </a:lnTo>
                  <a:lnTo>
                    <a:pt x="2639" y="2468"/>
                  </a:lnTo>
                  <a:lnTo>
                    <a:pt x="2599" y="2482"/>
                  </a:lnTo>
                  <a:lnTo>
                    <a:pt x="2560" y="2495"/>
                  </a:lnTo>
                  <a:lnTo>
                    <a:pt x="2520" y="2508"/>
                  </a:lnTo>
                  <a:lnTo>
                    <a:pt x="2479" y="2520"/>
                  </a:lnTo>
                  <a:lnTo>
                    <a:pt x="2439" y="2530"/>
                  </a:lnTo>
                  <a:lnTo>
                    <a:pt x="2397" y="2541"/>
                  </a:lnTo>
                  <a:lnTo>
                    <a:pt x="2357" y="2551"/>
                  </a:lnTo>
                  <a:lnTo>
                    <a:pt x="2315" y="2559"/>
                  </a:lnTo>
                  <a:lnTo>
                    <a:pt x="2273" y="2567"/>
                  </a:lnTo>
                  <a:lnTo>
                    <a:pt x="2231" y="2575"/>
                  </a:lnTo>
                  <a:lnTo>
                    <a:pt x="2189" y="2581"/>
                  </a:lnTo>
                  <a:lnTo>
                    <a:pt x="2147" y="2587"/>
                  </a:lnTo>
                  <a:lnTo>
                    <a:pt x="2104" y="2593"/>
                  </a:lnTo>
                  <a:lnTo>
                    <a:pt x="2062" y="2598"/>
                  </a:lnTo>
                  <a:lnTo>
                    <a:pt x="2019" y="2602"/>
                  </a:lnTo>
                  <a:lnTo>
                    <a:pt x="1977" y="2606"/>
                  </a:lnTo>
                  <a:lnTo>
                    <a:pt x="1892" y="2613"/>
                  </a:lnTo>
                  <a:lnTo>
                    <a:pt x="1808" y="2617"/>
                  </a:lnTo>
                  <a:lnTo>
                    <a:pt x="1724" y="2621"/>
                  </a:lnTo>
                  <a:lnTo>
                    <a:pt x="1640" y="2623"/>
                  </a:lnTo>
                  <a:lnTo>
                    <a:pt x="1558" y="2625"/>
                  </a:lnTo>
                  <a:lnTo>
                    <a:pt x="1477" y="2625"/>
                  </a:lnTo>
                  <a:lnTo>
                    <a:pt x="1397" y="2626"/>
                  </a:lnTo>
                  <a:lnTo>
                    <a:pt x="1319" y="2626"/>
                  </a:lnTo>
                  <a:lnTo>
                    <a:pt x="652" y="2626"/>
                  </a:lnTo>
                  <a:lnTo>
                    <a:pt x="334" y="2720"/>
                  </a:lnTo>
                  <a:lnTo>
                    <a:pt x="159" y="27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Freeform 10"/>
            <p:cNvSpPr>
              <a:spLocks/>
            </p:cNvSpPr>
            <p:nvPr/>
          </p:nvSpPr>
          <p:spPr bwMode="auto">
            <a:xfrm>
              <a:off x="599" y="3680"/>
              <a:ext cx="31" cy="39"/>
            </a:xfrm>
            <a:custGeom>
              <a:avLst/>
              <a:gdLst>
                <a:gd name="T0" fmla="*/ 5 w 580"/>
                <a:gd name="T1" fmla="*/ 35 h 739"/>
                <a:gd name="T2" fmla="*/ 3 w 580"/>
                <a:gd name="T3" fmla="*/ 32 h 739"/>
                <a:gd name="T4" fmla="*/ 2 w 580"/>
                <a:gd name="T5" fmla="*/ 30 h 739"/>
                <a:gd name="T6" fmla="*/ 1 w 580"/>
                <a:gd name="T7" fmla="*/ 28 h 739"/>
                <a:gd name="T8" fmla="*/ 1 w 580"/>
                <a:gd name="T9" fmla="*/ 27 h 739"/>
                <a:gd name="T10" fmla="*/ 0 w 580"/>
                <a:gd name="T11" fmla="*/ 27 h 739"/>
                <a:gd name="T12" fmla="*/ 0 w 580"/>
                <a:gd name="T13" fmla="*/ 26 h 739"/>
                <a:gd name="T14" fmla="*/ 0 w 580"/>
                <a:gd name="T15" fmla="*/ 26 h 739"/>
                <a:gd name="T16" fmla="*/ 0 w 580"/>
                <a:gd name="T17" fmla="*/ 26 h 739"/>
                <a:gd name="T18" fmla="*/ 5 w 580"/>
                <a:gd name="T19" fmla="*/ 0 h 739"/>
                <a:gd name="T20" fmla="*/ 31 w 580"/>
                <a:gd name="T21" fmla="*/ 13 h 739"/>
                <a:gd name="T22" fmla="*/ 13 w 580"/>
                <a:gd name="T23" fmla="*/ 39 h 739"/>
                <a:gd name="T24" fmla="*/ 5 w 580"/>
                <a:gd name="T25" fmla="*/ 35 h 7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0" h="739">
                  <a:moveTo>
                    <a:pt x="87" y="657"/>
                  </a:moveTo>
                  <a:lnTo>
                    <a:pt x="59" y="604"/>
                  </a:lnTo>
                  <a:lnTo>
                    <a:pt x="37" y="566"/>
                  </a:lnTo>
                  <a:lnTo>
                    <a:pt x="22" y="538"/>
                  </a:lnTo>
                  <a:lnTo>
                    <a:pt x="11" y="518"/>
                  </a:lnTo>
                  <a:lnTo>
                    <a:pt x="4" y="507"/>
                  </a:lnTo>
                  <a:lnTo>
                    <a:pt x="1" y="501"/>
                  </a:lnTo>
                  <a:lnTo>
                    <a:pt x="0" y="499"/>
                  </a:lnTo>
                  <a:lnTo>
                    <a:pt x="0" y="498"/>
                  </a:lnTo>
                  <a:lnTo>
                    <a:pt x="87" y="0"/>
                  </a:lnTo>
                  <a:lnTo>
                    <a:pt x="580" y="252"/>
                  </a:lnTo>
                  <a:lnTo>
                    <a:pt x="246" y="739"/>
                  </a:lnTo>
                  <a:lnTo>
                    <a:pt x="87" y="6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Freeform 11"/>
            <p:cNvSpPr>
              <a:spLocks/>
            </p:cNvSpPr>
            <p:nvPr/>
          </p:nvSpPr>
          <p:spPr bwMode="auto">
            <a:xfrm>
              <a:off x="924" y="3693"/>
              <a:ext cx="22" cy="21"/>
            </a:xfrm>
            <a:custGeom>
              <a:avLst/>
              <a:gdLst>
                <a:gd name="T0" fmla="*/ 4 w 416"/>
                <a:gd name="T1" fmla="*/ 17 h 405"/>
                <a:gd name="T2" fmla="*/ 0 w 416"/>
                <a:gd name="T3" fmla="*/ 0 h 405"/>
                <a:gd name="T4" fmla="*/ 2 w 416"/>
                <a:gd name="T5" fmla="*/ 0 h 405"/>
                <a:gd name="T6" fmla="*/ 3 w 416"/>
                <a:gd name="T7" fmla="*/ 0 h 405"/>
                <a:gd name="T8" fmla="*/ 5 w 416"/>
                <a:gd name="T9" fmla="*/ 0 h 405"/>
                <a:gd name="T10" fmla="*/ 6 w 416"/>
                <a:gd name="T11" fmla="*/ 1 h 405"/>
                <a:gd name="T12" fmla="*/ 7 w 416"/>
                <a:gd name="T13" fmla="*/ 1 h 405"/>
                <a:gd name="T14" fmla="*/ 9 w 416"/>
                <a:gd name="T15" fmla="*/ 1 h 405"/>
                <a:gd name="T16" fmla="*/ 10 w 416"/>
                <a:gd name="T17" fmla="*/ 2 h 405"/>
                <a:gd name="T18" fmla="*/ 11 w 416"/>
                <a:gd name="T19" fmla="*/ 2 h 405"/>
                <a:gd name="T20" fmla="*/ 12 w 416"/>
                <a:gd name="T21" fmla="*/ 3 h 405"/>
                <a:gd name="T22" fmla="*/ 13 w 416"/>
                <a:gd name="T23" fmla="*/ 3 h 405"/>
                <a:gd name="T24" fmla="*/ 14 w 416"/>
                <a:gd name="T25" fmla="*/ 4 h 405"/>
                <a:gd name="T26" fmla="*/ 15 w 416"/>
                <a:gd name="T27" fmla="*/ 5 h 405"/>
                <a:gd name="T28" fmla="*/ 16 w 416"/>
                <a:gd name="T29" fmla="*/ 5 h 405"/>
                <a:gd name="T30" fmla="*/ 16 w 416"/>
                <a:gd name="T31" fmla="*/ 6 h 405"/>
                <a:gd name="T32" fmla="*/ 17 w 416"/>
                <a:gd name="T33" fmla="*/ 7 h 405"/>
                <a:gd name="T34" fmla="*/ 18 w 416"/>
                <a:gd name="T35" fmla="*/ 8 h 405"/>
                <a:gd name="T36" fmla="*/ 18 w 416"/>
                <a:gd name="T37" fmla="*/ 8 h 405"/>
                <a:gd name="T38" fmla="*/ 19 w 416"/>
                <a:gd name="T39" fmla="*/ 9 h 405"/>
                <a:gd name="T40" fmla="*/ 19 w 416"/>
                <a:gd name="T41" fmla="*/ 10 h 405"/>
                <a:gd name="T42" fmla="*/ 20 w 416"/>
                <a:gd name="T43" fmla="*/ 11 h 405"/>
                <a:gd name="T44" fmla="*/ 20 w 416"/>
                <a:gd name="T45" fmla="*/ 12 h 405"/>
                <a:gd name="T46" fmla="*/ 20 w 416"/>
                <a:gd name="T47" fmla="*/ 13 h 405"/>
                <a:gd name="T48" fmla="*/ 21 w 416"/>
                <a:gd name="T49" fmla="*/ 13 h 405"/>
                <a:gd name="T50" fmla="*/ 21 w 416"/>
                <a:gd name="T51" fmla="*/ 14 h 405"/>
                <a:gd name="T52" fmla="*/ 21 w 416"/>
                <a:gd name="T53" fmla="*/ 15 h 405"/>
                <a:gd name="T54" fmla="*/ 21 w 416"/>
                <a:gd name="T55" fmla="*/ 16 h 405"/>
                <a:gd name="T56" fmla="*/ 22 w 416"/>
                <a:gd name="T57" fmla="*/ 17 h 405"/>
                <a:gd name="T58" fmla="*/ 22 w 416"/>
                <a:gd name="T59" fmla="*/ 18 h 405"/>
                <a:gd name="T60" fmla="*/ 22 w 416"/>
                <a:gd name="T61" fmla="*/ 19 h 405"/>
                <a:gd name="T62" fmla="*/ 22 w 416"/>
                <a:gd name="T63" fmla="*/ 19 h 405"/>
                <a:gd name="T64" fmla="*/ 22 w 416"/>
                <a:gd name="T65" fmla="*/ 20 h 405"/>
                <a:gd name="T66" fmla="*/ 22 w 416"/>
                <a:gd name="T67" fmla="*/ 21 h 405"/>
                <a:gd name="T68" fmla="*/ 4 w 416"/>
                <a:gd name="T69" fmla="*/ 17 h 4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6" h="405">
                  <a:moveTo>
                    <a:pt x="82" y="323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60" y="3"/>
                  </a:lnTo>
                  <a:lnTo>
                    <a:pt x="87" y="6"/>
                  </a:lnTo>
                  <a:lnTo>
                    <a:pt x="113" y="11"/>
                  </a:lnTo>
                  <a:lnTo>
                    <a:pt x="139" y="17"/>
                  </a:lnTo>
                  <a:lnTo>
                    <a:pt x="162" y="24"/>
                  </a:lnTo>
                  <a:lnTo>
                    <a:pt x="184" y="33"/>
                  </a:lnTo>
                  <a:lnTo>
                    <a:pt x="205" y="42"/>
                  </a:lnTo>
                  <a:lnTo>
                    <a:pt x="226" y="52"/>
                  </a:lnTo>
                  <a:lnTo>
                    <a:pt x="244" y="63"/>
                  </a:lnTo>
                  <a:lnTo>
                    <a:pt x="261" y="75"/>
                  </a:lnTo>
                  <a:lnTo>
                    <a:pt x="278" y="88"/>
                  </a:lnTo>
                  <a:lnTo>
                    <a:pt x="294" y="101"/>
                  </a:lnTo>
                  <a:lnTo>
                    <a:pt x="308" y="116"/>
                  </a:lnTo>
                  <a:lnTo>
                    <a:pt x="321" y="130"/>
                  </a:lnTo>
                  <a:lnTo>
                    <a:pt x="333" y="145"/>
                  </a:lnTo>
                  <a:lnTo>
                    <a:pt x="344" y="161"/>
                  </a:lnTo>
                  <a:lnTo>
                    <a:pt x="354" y="177"/>
                  </a:lnTo>
                  <a:lnTo>
                    <a:pt x="363" y="193"/>
                  </a:lnTo>
                  <a:lnTo>
                    <a:pt x="373" y="210"/>
                  </a:lnTo>
                  <a:lnTo>
                    <a:pt x="380" y="227"/>
                  </a:lnTo>
                  <a:lnTo>
                    <a:pt x="387" y="243"/>
                  </a:lnTo>
                  <a:lnTo>
                    <a:pt x="393" y="260"/>
                  </a:lnTo>
                  <a:lnTo>
                    <a:pt x="398" y="277"/>
                  </a:lnTo>
                  <a:lnTo>
                    <a:pt x="402" y="294"/>
                  </a:lnTo>
                  <a:lnTo>
                    <a:pt x="406" y="311"/>
                  </a:lnTo>
                  <a:lnTo>
                    <a:pt x="409" y="327"/>
                  </a:lnTo>
                  <a:lnTo>
                    <a:pt x="411" y="344"/>
                  </a:lnTo>
                  <a:lnTo>
                    <a:pt x="413" y="359"/>
                  </a:lnTo>
                  <a:lnTo>
                    <a:pt x="415" y="376"/>
                  </a:lnTo>
                  <a:lnTo>
                    <a:pt x="415" y="391"/>
                  </a:lnTo>
                  <a:lnTo>
                    <a:pt x="416" y="405"/>
                  </a:lnTo>
                  <a:lnTo>
                    <a:pt x="82" y="3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Freeform 12"/>
            <p:cNvSpPr>
              <a:spLocks/>
            </p:cNvSpPr>
            <p:nvPr/>
          </p:nvSpPr>
          <p:spPr bwMode="auto">
            <a:xfrm>
              <a:off x="877" y="3675"/>
              <a:ext cx="30" cy="31"/>
            </a:xfrm>
            <a:custGeom>
              <a:avLst/>
              <a:gdLst>
                <a:gd name="T0" fmla="*/ 0 w 575"/>
                <a:gd name="T1" fmla="*/ 26 h 585"/>
                <a:gd name="T2" fmla="*/ 8 w 575"/>
                <a:gd name="T3" fmla="*/ 0 h 585"/>
                <a:gd name="T4" fmla="*/ 30 w 575"/>
                <a:gd name="T5" fmla="*/ 8 h 585"/>
                <a:gd name="T6" fmla="*/ 8 w 575"/>
                <a:gd name="T7" fmla="*/ 31 h 585"/>
                <a:gd name="T8" fmla="*/ 0 w 575"/>
                <a:gd name="T9" fmla="*/ 2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585">
                  <a:moveTo>
                    <a:pt x="0" y="492"/>
                  </a:moveTo>
                  <a:lnTo>
                    <a:pt x="153" y="0"/>
                  </a:lnTo>
                  <a:lnTo>
                    <a:pt x="575" y="159"/>
                  </a:lnTo>
                  <a:lnTo>
                    <a:pt x="153" y="585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Freeform 13"/>
            <p:cNvSpPr>
              <a:spLocks/>
            </p:cNvSpPr>
            <p:nvPr/>
          </p:nvSpPr>
          <p:spPr bwMode="auto">
            <a:xfrm>
              <a:off x="1146" y="3675"/>
              <a:ext cx="20" cy="26"/>
            </a:xfrm>
            <a:custGeom>
              <a:avLst/>
              <a:gdLst>
                <a:gd name="T0" fmla="*/ 0 w 373"/>
                <a:gd name="T1" fmla="*/ 26 h 492"/>
                <a:gd name="T2" fmla="*/ 0 w 373"/>
                <a:gd name="T3" fmla="*/ 0 h 492"/>
                <a:gd name="T4" fmla="*/ 2 w 373"/>
                <a:gd name="T5" fmla="*/ 0 h 492"/>
                <a:gd name="T6" fmla="*/ 5 w 373"/>
                <a:gd name="T7" fmla="*/ 0 h 492"/>
                <a:gd name="T8" fmla="*/ 7 w 373"/>
                <a:gd name="T9" fmla="*/ 0 h 492"/>
                <a:gd name="T10" fmla="*/ 8 w 373"/>
                <a:gd name="T11" fmla="*/ 1 h 492"/>
                <a:gd name="T12" fmla="*/ 10 w 373"/>
                <a:gd name="T13" fmla="*/ 1 h 492"/>
                <a:gd name="T14" fmla="*/ 12 w 373"/>
                <a:gd name="T15" fmla="*/ 2 h 492"/>
                <a:gd name="T16" fmla="*/ 13 w 373"/>
                <a:gd name="T17" fmla="*/ 2 h 492"/>
                <a:gd name="T18" fmla="*/ 14 w 373"/>
                <a:gd name="T19" fmla="*/ 3 h 492"/>
                <a:gd name="T20" fmla="*/ 16 w 373"/>
                <a:gd name="T21" fmla="*/ 4 h 492"/>
                <a:gd name="T22" fmla="*/ 17 w 373"/>
                <a:gd name="T23" fmla="*/ 4 h 492"/>
                <a:gd name="T24" fmla="*/ 17 w 373"/>
                <a:gd name="T25" fmla="*/ 5 h 492"/>
                <a:gd name="T26" fmla="*/ 18 w 373"/>
                <a:gd name="T27" fmla="*/ 6 h 492"/>
                <a:gd name="T28" fmla="*/ 19 w 373"/>
                <a:gd name="T29" fmla="*/ 7 h 492"/>
                <a:gd name="T30" fmla="*/ 19 w 373"/>
                <a:gd name="T31" fmla="*/ 8 h 492"/>
                <a:gd name="T32" fmla="*/ 19 w 373"/>
                <a:gd name="T33" fmla="*/ 9 h 492"/>
                <a:gd name="T34" fmla="*/ 20 w 373"/>
                <a:gd name="T35" fmla="*/ 10 h 492"/>
                <a:gd name="T36" fmla="*/ 20 w 373"/>
                <a:gd name="T37" fmla="*/ 11 h 492"/>
                <a:gd name="T38" fmla="*/ 20 w 373"/>
                <a:gd name="T39" fmla="*/ 12 h 492"/>
                <a:gd name="T40" fmla="*/ 20 w 373"/>
                <a:gd name="T41" fmla="*/ 13 h 492"/>
                <a:gd name="T42" fmla="*/ 20 w 373"/>
                <a:gd name="T43" fmla="*/ 14 h 492"/>
                <a:gd name="T44" fmla="*/ 20 w 373"/>
                <a:gd name="T45" fmla="*/ 15 h 492"/>
                <a:gd name="T46" fmla="*/ 19 w 373"/>
                <a:gd name="T47" fmla="*/ 16 h 492"/>
                <a:gd name="T48" fmla="*/ 19 w 373"/>
                <a:gd name="T49" fmla="*/ 17 h 492"/>
                <a:gd name="T50" fmla="*/ 18 w 373"/>
                <a:gd name="T51" fmla="*/ 19 h 492"/>
                <a:gd name="T52" fmla="*/ 18 w 373"/>
                <a:gd name="T53" fmla="*/ 20 h 492"/>
                <a:gd name="T54" fmla="*/ 17 w 373"/>
                <a:gd name="T55" fmla="*/ 21 h 492"/>
                <a:gd name="T56" fmla="*/ 17 w 373"/>
                <a:gd name="T57" fmla="*/ 22 h 492"/>
                <a:gd name="T58" fmla="*/ 16 w 373"/>
                <a:gd name="T59" fmla="*/ 23 h 492"/>
                <a:gd name="T60" fmla="*/ 15 w 373"/>
                <a:gd name="T61" fmla="*/ 23 h 492"/>
                <a:gd name="T62" fmla="*/ 15 w 373"/>
                <a:gd name="T63" fmla="*/ 24 h 492"/>
                <a:gd name="T64" fmla="*/ 14 w 373"/>
                <a:gd name="T65" fmla="*/ 25 h 492"/>
                <a:gd name="T66" fmla="*/ 13 w 373"/>
                <a:gd name="T67" fmla="*/ 26 h 492"/>
                <a:gd name="T68" fmla="*/ 0 w 373"/>
                <a:gd name="T69" fmla="*/ 26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3" h="492">
                  <a:moveTo>
                    <a:pt x="0" y="492"/>
                  </a:moveTo>
                  <a:lnTo>
                    <a:pt x="0" y="0"/>
                  </a:lnTo>
                  <a:lnTo>
                    <a:pt x="45" y="1"/>
                  </a:lnTo>
                  <a:lnTo>
                    <a:pt x="85" y="4"/>
                  </a:lnTo>
                  <a:lnTo>
                    <a:pt x="124" y="8"/>
                  </a:lnTo>
                  <a:lnTo>
                    <a:pt x="158" y="14"/>
                  </a:lnTo>
                  <a:lnTo>
                    <a:pt x="190" y="23"/>
                  </a:lnTo>
                  <a:lnTo>
                    <a:pt x="220" y="33"/>
                  </a:lnTo>
                  <a:lnTo>
                    <a:pt x="246" y="44"/>
                  </a:lnTo>
                  <a:lnTo>
                    <a:pt x="269" y="56"/>
                  </a:lnTo>
                  <a:lnTo>
                    <a:pt x="290" y="69"/>
                  </a:lnTo>
                  <a:lnTo>
                    <a:pt x="308" y="83"/>
                  </a:lnTo>
                  <a:lnTo>
                    <a:pt x="324" y="99"/>
                  </a:lnTo>
                  <a:lnTo>
                    <a:pt x="337" y="116"/>
                  </a:lnTo>
                  <a:lnTo>
                    <a:pt x="348" y="133"/>
                  </a:lnTo>
                  <a:lnTo>
                    <a:pt x="357" y="151"/>
                  </a:lnTo>
                  <a:lnTo>
                    <a:pt x="363" y="169"/>
                  </a:lnTo>
                  <a:lnTo>
                    <a:pt x="368" y="188"/>
                  </a:lnTo>
                  <a:lnTo>
                    <a:pt x="372" y="209"/>
                  </a:lnTo>
                  <a:lnTo>
                    <a:pt x="373" y="229"/>
                  </a:lnTo>
                  <a:lnTo>
                    <a:pt x="372" y="249"/>
                  </a:lnTo>
                  <a:lnTo>
                    <a:pt x="368" y="269"/>
                  </a:lnTo>
                  <a:lnTo>
                    <a:pt x="364" y="290"/>
                  </a:lnTo>
                  <a:lnTo>
                    <a:pt x="359" y="310"/>
                  </a:lnTo>
                  <a:lnTo>
                    <a:pt x="352" y="331"/>
                  </a:lnTo>
                  <a:lnTo>
                    <a:pt x="344" y="351"/>
                  </a:lnTo>
                  <a:lnTo>
                    <a:pt x="334" y="371"/>
                  </a:lnTo>
                  <a:lnTo>
                    <a:pt x="324" y="390"/>
                  </a:lnTo>
                  <a:lnTo>
                    <a:pt x="312" y="409"/>
                  </a:lnTo>
                  <a:lnTo>
                    <a:pt x="299" y="427"/>
                  </a:lnTo>
                  <a:lnTo>
                    <a:pt x="285" y="444"/>
                  </a:lnTo>
                  <a:lnTo>
                    <a:pt x="271" y="462"/>
                  </a:lnTo>
                  <a:lnTo>
                    <a:pt x="256" y="478"/>
                  </a:lnTo>
                  <a:lnTo>
                    <a:pt x="241" y="49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Freeform 14"/>
            <p:cNvSpPr>
              <a:spLocks/>
            </p:cNvSpPr>
            <p:nvPr/>
          </p:nvSpPr>
          <p:spPr bwMode="auto">
            <a:xfrm>
              <a:off x="1085" y="3649"/>
              <a:ext cx="30" cy="26"/>
            </a:xfrm>
            <a:custGeom>
              <a:avLst/>
              <a:gdLst>
                <a:gd name="T0" fmla="*/ 4 w 575"/>
                <a:gd name="T1" fmla="*/ 22 h 492"/>
                <a:gd name="T2" fmla="*/ 0 w 575"/>
                <a:gd name="T3" fmla="*/ 0 h 492"/>
                <a:gd name="T4" fmla="*/ 30 w 575"/>
                <a:gd name="T5" fmla="*/ 18 h 492"/>
                <a:gd name="T6" fmla="*/ 13 w 575"/>
                <a:gd name="T7" fmla="*/ 26 h 492"/>
                <a:gd name="T8" fmla="*/ 4 w 575"/>
                <a:gd name="T9" fmla="*/ 22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492">
                  <a:moveTo>
                    <a:pt x="82" y="410"/>
                  </a:moveTo>
                  <a:lnTo>
                    <a:pt x="0" y="0"/>
                  </a:lnTo>
                  <a:lnTo>
                    <a:pt x="575" y="338"/>
                  </a:lnTo>
                  <a:lnTo>
                    <a:pt x="241" y="492"/>
                  </a:lnTo>
                  <a:lnTo>
                    <a:pt x="82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Freeform 15"/>
            <p:cNvSpPr>
              <a:spLocks/>
            </p:cNvSpPr>
            <p:nvPr/>
          </p:nvSpPr>
          <p:spPr bwMode="auto">
            <a:xfrm>
              <a:off x="673" y="3441"/>
              <a:ext cx="95" cy="200"/>
            </a:xfrm>
            <a:custGeom>
              <a:avLst/>
              <a:gdLst>
                <a:gd name="T0" fmla="*/ 60 w 1812"/>
                <a:gd name="T1" fmla="*/ 200 h 3797"/>
                <a:gd name="T2" fmla="*/ 30 w 1812"/>
                <a:gd name="T3" fmla="*/ 182 h 3797"/>
                <a:gd name="T4" fmla="*/ 21 w 1812"/>
                <a:gd name="T5" fmla="*/ 135 h 3797"/>
                <a:gd name="T6" fmla="*/ 9 w 1812"/>
                <a:gd name="T7" fmla="*/ 108 h 3797"/>
                <a:gd name="T8" fmla="*/ 4 w 1812"/>
                <a:gd name="T9" fmla="*/ 47 h 3797"/>
                <a:gd name="T10" fmla="*/ 0 w 1812"/>
                <a:gd name="T11" fmla="*/ 31 h 3797"/>
                <a:gd name="T12" fmla="*/ 21 w 1812"/>
                <a:gd name="T13" fmla="*/ 4 h 3797"/>
                <a:gd name="T14" fmla="*/ 24 w 1812"/>
                <a:gd name="T15" fmla="*/ 4 h 3797"/>
                <a:gd name="T16" fmla="*/ 26 w 1812"/>
                <a:gd name="T17" fmla="*/ 4 h 3797"/>
                <a:gd name="T18" fmla="*/ 26 w 1812"/>
                <a:gd name="T19" fmla="*/ 4 h 3797"/>
                <a:gd name="T20" fmla="*/ 26 w 1812"/>
                <a:gd name="T21" fmla="*/ 4 h 3797"/>
                <a:gd name="T22" fmla="*/ 29 w 1812"/>
                <a:gd name="T23" fmla="*/ 3 h 3797"/>
                <a:gd name="T24" fmla="*/ 31 w 1812"/>
                <a:gd name="T25" fmla="*/ 2 h 3797"/>
                <a:gd name="T26" fmla="*/ 33 w 1812"/>
                <a:gd name="T27" fmla="*/ 1 h 3797"/>
                <a:gd name="T28" fmla="*/ 33 w 1812"/>
                <a:gd name="T29" fmla="*/ 1 h 3797"/>
                <a:gd name="T30" fmla="*/ 34 w 1812"/>
                <a:gd name="T31" fmla="*/ 0 h 3797"/>
                <a:gd name="T32" fmla="*/ 34 w 1812"/>
                <a:gd name="T33" fmla="*/ 0 h 3797"/>
                <a:gd name="T34" fmla="*/ 34 w 1812"/>
                <a:gd name="T35" fmla="*/ 0 h 3797"/>
                <a:gd name="T36" fmla="*/ 34 w 1812"/>
                <a:gd name="T37" fmla="*/ 0 h 3797"/>
                <a:gd name="T38" fmla="*/ 65 w 1812"/>
                <a:gd name="T39" fmla="*/ 13 h 3797"/>
                <a:gd name="T40" fmla="*/ 65 w 1812"/>
                <a:gd name="T41" fmla="*/ 19 h 3797"/>
                <a:gd name="T42" fmla="*/ 65 w 1812"/>
                <a:gd name="T43" fmla="*/ 24 h 3797"/>
                <a:gd name="T44" fmla="*/ 66 w 1812"/>
                <a:gd name="T45" fmla="*/ 29 h 3797"/>
                <a:gd name="T46" fmla="*/ 66 w 1812"/>
                <a:gd name="T47" fmla="*/ 34 h 3797"/>
                <a:gd name="T48" fmla="*/ 67 w 1812"/>
                <a:gd name="T49" fmla="*/ 40 h 3797"/>
                <a:gd name="T50" fmla="*/ 68 w 1812"/>
                <a:gd name="T51" fmla="*/ 45 h 3797"/>
                <a:gd name="T52" fmla="*/ 69 w 1812"/>
                <a:gd name="T53" fmla="*/ 50 h 3797"/>
                <a:gd name="T54" fmla="*/ 70 w 1812"/>
                <a:gd name="T55" fmla="*/ 56 h 3797"/>
                <a:gd name="T56" fmla="*/ 71 w 1812"/>
                <a:gd name="T57" fmla="*/ 61 h 3797"/>
                <a:gd name="T58" fmla="*/ 72 w 1812"/>
                <a:gd name="T59" fmla="*/ 66 h 3797"/>
                <a:gd name="T60" fmla="*/ 73 w 1812"/>
                <a:gd name="T61" fmla="*/ 71 h 3797"/>
                <a:gd name="T62" fmla="*/ 74 w 1812"/>
                <a:gd name="T63" fmla="*/ 77 h 3797"/>
                <a:gd name="T64" fmla="*/ 77 w 1812"/>
                <a:gd name="T65" fmla="*/ 87 h 3797"/>
                <a:gd name="T66" fmla="*/ 80 w 1812"/>
                <a:gd name="T67" fmla="*/ 98 h 3797"/>
                <a:gd name="T68" fmla="*/ 83 w 1812"/>
                <a:gd name="T69" fmla="*/ 108 h 3797"/>
                <a:gd name="T70" fmla="*/ 85 w 1812"/>
                <a:gd name="T71" fmla="*/ 119 h 3797"/>
                <a:gd name="T72" fmla="*/ 87 w 1812"/>
                <a:gd name="T73" fmla="*/ 124 h 3797"/>
                <a:gd name="T74" fmla="*/ 88 w 1812"/>
                <a:gd name="T75" fmla="*/ 129 h 3797"/>
                <a:gd name="T76" fmla="*/ 89 w 1812"/>
                <a:gd name="T77" fmla="*/ 135 h 3797"/>
                <a:gd name="T78" fmla="*/ 90 w 1812"/>
                <a:gd name="T79" fmla="*/ 140 h 3797"/>
                <a:gd name="T80" fmla="*/ 91 w 1812"/>
                <a:gd name="T81" fmla="*/ 145 h 3797"/>
                <a:gd name="T82" fmla="*/ 92 w 1812"/>
                <a:gd name="T83" fmla="*/ 151 h 3797"/>
                <a:gd name="T84" fmla="*/ 93 w 1812"/>
                <a:gd name="T85" fmla="*/ 156 h 3797"/>
                <a:gd name="T86" fmla="*/ 94 w 1812"/>
                <a:gd name="T87" fmla="*/ 161 h 3797"/>
                <a:gd name="T88" fmla="*/ 94 w 1812"/>
                <a:gd name="T89" fmla="*/ 166 h 3797"/>
                <a:gd name="T90" fmla="*/ 95 w 1812"/>
                <a:gd name="T91" fmla="*/ 172 h 3797"/>
                <a:gd name="T92" fmla="*/ 95 w 1812"/>
                <a:gd name="T93" fmla="*/ 177 h 3797"/>
                <a:gd name="T94" fmla="*/ 95 w 1812"/>
                <a:gd name="T95" fmla="*/ 182 h 3797"/>
                <a:gd name="T96" fmla="*/ 69 w 1812"/>
                <a:gd name="T97" fmla="*/ 200 h 3797"/>
                <a:gd name="T98" fmla="*/ 60 w 1812"/>
                <a:gd name="T99" fmla="*/ 200 h 37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12" h="3797">
                  <a:moveTo>
                    <a:pt x="1149" y="3797"/>
                  </a:moveTo>
                  <a:lnTo>
                    <a:pt x="575" y="3463"/>
                  </a:lnTo>
                  <a:lnTo>
                    <a:pt x="410" y="2560"/>
                  </a:lnTo>
                  <a:lnTo>
                    <a:pt x="170" y="2057"/>
                  </a:lnTo>
                  <a:lnTo>
                    <a:pt x="71" y="897"/>
                  </a:lnTo>
                  <a:lnTo>
                    <a:pt x="0" y="585"/>
                  </a:lnTo>
                  <a:lnTo>
                    <a:pt x="410" y="82"/>
                  </a:lnTo>
                  <a:lnTo>
                    <a:pt x="465" y="82"/>
                  </a:lnTo>
                  <a:lnTo>
                    <a:pt x="492" y="82"/>
                  </a:lnTo>
                  <a:lnTo>
                    <a:pt x="502" y="82"/>
                  </a:lnTo>
                  <a:lnTo>
                    <a:pt x="503" y="82"/>
                  </a:lnTo>
                  <a:lnTo>
                    <a:pt x="554" y="54"/>
                  </a:lnTo>
                  <a:lnTo>
                    <a:pt x="593" y="34"/>
                  </a:lnTo>
                  <a:lnTo>
                    <a:pt x="620" y="20"/>
                  </a:lnTo>
                  <a:lnTo>
                    <a:pt x="638" y="10"/>
                  </a:lnTo>
                  <a:lnTo>
                    <a:pt x="649" y="4"/>
                  </a:lnTo>
                  <a:lnTo>
                    <a:pt x="654" y="1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1237" y="252"/>
                  </a:lnTo>
                  <a:lnTo>
                    <a:pt x="1239" y="353"/>
                  </a:lnTo>
                  <a:lnTo>
                    <a:pt x="1243" y="453"/>
                  </a:lnTo>
                  <a:lnTo>
                    <a:pt x="1251" y="554"/>
                  </a:lnTo>
                  <a:lnTo>
                    <a:pt x="1262" y="654"/>
                  </a:lnTo>
                  <a:lnTo>
                    <a:pt x="1275" y="755"/>
                  </a:lnTo>
                  <a:lnTo>
                    <a:pt x="1290" y="856"/>
                  </a:lnTo>
                  <a:lnTo>
                    <a:pt x="1308" y="956"/>
                  </a:lnTo>
                  <a:lnTo>
                    <a:pt x="1327" y="1056"/>
                  </a:lnTo>
                  <a:lnTo>
                    <a:pt x="1348" y="1156"/>
                  </a:lnTo>
                  <a:lnTo>
                    <a:pt x="1371" y="1256"/>
                  </a:lnTo>
                  <a:lnTo>
                    <a:pt x="1394" y="1356"/>
                  </a:lnTo>
                  <a:lnTo>
                    <a:pt x="1420" y="1457"/>
                  </a:lnTo>
                  <a:lnTo>
                    <a:pt x="1471" y="1657"/>
                  </a:lnTo>
                  <a:lnTo>
                    <a:pt x="1525" y="1857"/>
                  </a:lnTo>
                  <a:lnTo>
                    <a:pt x="1578" y="2058"/>
                  </a:lnTo>
                  <a:lnTo>
                    <a:pt x="1630" y="2257"/>
                  </a:lnTo>
                  <a:lnTo>
                    <a:pt x="1655" y="2357"/>
                  </a:lnTo>
                  <a:lnTo>
                    <a:pt x="1679" y="2457"/>
                  </a:lnTo>
                  <a:lnTo>
                    <a:pt x="1701" y="2557"/>
                  </a:lnTo>
                  <a:lnTo>
                    <a:pt x="1722" y="2658"/>
                  </a:lnTo>
                  <a:lnTo>
                    <a:pt x="1741" y="2759"/>
                  </a:lnTo>
                  <a:lnTo>
                    <a:pt x="1759" y="2859"/>
                  </a:lnTo>
                  <a:lnTo>
                    <a:pt x="1774" y="2959"/>
                  </a:lnTo>
                  <a:lnTo>
                    <a:pt x="1787" y="3059"/>
                  </a:lnTo>
                  <a:lnTo>
                    <a:pt x="1798" y="3160"/>
                  </a:lnTo>
                  <a:lnTo>
                    <a:pt x="1805" y="3261"/>
                  </a:lnTo>
                  <a:lnTo>
                    <a:pt x="1810" y="3362"/>
                  </a:lnTo>
                  <a:lnTo>
                    <a:pt x="1812" y="3463"/>
                  </a:lnTo>
                  <a:lnTo>
                    <a:pt x="1308" y="3797"/>
                  </a:lnTo>
                  <a:lnTo>
                    <a:pt x="1149" y="37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Freeform 16"/>
            <p:cNvSpPr>
              <a:spLocks/>
            </p:cNvSpPr>
            <p:nvPr/>
          </p:nvSpPr>
          <p:spPr bwMode="auto">
            <a:xfrm>
              <a:off x="690" y="3454"/>
              <a:ext cx="57" cy="169"/>
            </a:xfrm>
            <a:custGeom>
              <a:avLst/>
              <a:gdLst>
                <a:gd name="T0" fmla="*/ 48 w 1079"/>
                <a:gd name="T1" fmla="*/ 169 h 3211"/>
                <a:gd name="T2" fmla="*/ 26 w 1079"/>
                <a:gd name="T3" fmla="*/ 151 h 3211"/>
                <a:gd name="T4" fmla="*/ 22 w 1079"/>
                <a:gd name="T5" fmla="*/ 112 h 3211"/>
                <a:gd name="T6" fmla="*/ 13 w 1079"/>
                <a:gd name="T7" fmla="*/ 83 h 3211"/>
                <a:gd name="T8" fmla="*/ 13 w 1079"/>
                <a:gd name="T9" fmla="*/ 43 h 3211"/>
                <a:gd name="T10" fmla="*/ 0 w 1079"/>
                <a:gd name="T11" fmla="*/ 30 h 3211"/>
                <a:gd name="T12" fmla="*/ 22 w 1079"/>
                <a:gd name="T13" fmla="*/ 0 h 3211"/>
                <a:gd name="T14" fmla="*/ 57 w 1079"/>
                <a:gd name="T15" fmla="*/ 169 h 3211"/>
                <a:gd name="T16" fmla="*/ 48 w 1079"/>
                <a:gd name="T17" fmla="*/ 169 h 3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9" h="3211">
                  <a:moveTo>
                    <a:pt x="909" y="3211"/>
                  </a:moveTo>
                  <a:lnTo>
                    <a:pt x="493" y="2878"/>
                  </a:lnTo>
                  <a:lnTo>
                    <a:pt x="422" y="2133"/>
                  </a:lnTo>
                  <a:lnTo>
                    <a:pt x="252" y="1570"/>
                  </a:lnTo>
                  <a:lnTo>
                    <a:pt x="252" y="826"/>
                  </a:lnTo>
                  <a:lnTo>
                    <a:pt x="0" y="574"/>
                  </a:lnTo>
                  <a:lnTo>
                    <a:pt x="422" y="0"/>
                  </a:lnTo>
                  <a:lnTo>
                    <a:pt x="1079" y="3211"/>
                  </a:lnTo>
                  <a:lnTo>
                    <a:pt x="909" y="321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Freeform 17"/>
            <p:cNvSpPr>
              <a:spLocks/>
            </p:cNvSpPr>
            <p:nvPr/>
          </p:nvSpPr>
          <p:spPr bwMode="auto">
            <a:xfrm>
              <a:off x="591" y="3480"/>
              <a:ext cx="56" cy="143"/>
            </a:xfrm>
            <a:custGeom>
              <a:avLst/>
              <a:gdLst>
                <a:gd name="T0" fmla="*/ 26 w 1068"/>
                <a:gd name="T1" fmla="*/ 138 h 2719"/>
                <a:gd name="T2" fmla="*/ 0 w 1068"/>
                <a:gd name="T3" fmla="*/ 130 h 2719"/>
                <a:gd name="T4" fmla="*/ 17 w 1068"/>
                <a:gd name="T5" fmla="*/ 0 h 2719"/>
                <a:gd name="T6" fmla="*/ 18 w 1068"/>
                <a:gd name="T7" fmla="*/ 4 h 2719"/>
                <a:gd name="T8" fmla="*/ 19 w 1068"/>
                <a:gd name="T9" fmla="*/ 8 h 2719"/>
                <a:gd name="T10" fmla="*/ 20 w 1068"/>
                <a:gd name="T11" fmla="*/ 12 h 2719"/>
                <a:gd name="T12" fmla="*/ 21 w 1068"/>
                <a:gd name="T13" fmla="*/ 16 h 2719"/>
                <a:gd name="T14" fmla="*/ 22 w 1068"/>
                <a:gd name="T15" fmla="*/ 20 h 2719"/>
                <a:gd name="T16" fmla="*/ 23 w 1068"/>
                <a:gd name="T17" fmla="*/ 24 h 2719"/>
                <a:gd name="T18" fmla="*/ 24 w 1068"/>
                <a:gd name="T19" fmla="*/ 29 h 2719"/>
                <a:gd name="T20" fmla="*/ 25 w 1068"/>
                <a:gd name="T21" fmla="*/ 33 h 2719"/>
                <a:gd name="T22" fmla="*/ 28 w 1068"/>
                <a:gd name="T23" fmla="*/ 41 h 2719"/>
                <a:gd name="T24" fmla="*/ 30 w 1068"/>
                <a:gd name="T25" fmla="*/ 49 h 2719"/>
                <a:gd name="T26" fmla="*/ 33 w 1068"/>
                <a:gd name="T27" fmla="*/ 57 h 2719"/>
                <a:gd name="T28" fmla="*/ 35 w 1068"/>
                <a:gd name="T29" fmla="*/ 65 h 2719"/>
                <a:gd name="T30" fmla="*/ 38 w 1068"/>
                <a:gd name="T31" fmla="*/ 74 h 2719"/>
                <a:gd name="T32" fmla="*/ 40 w 1068"/>
                <a:gd name="T33" fmla="*/ 82 h 2719"/>
                <a:gd name="T34" fmla="*/ 43 w 1068"/>
                <a:gd name="T35" fmla="*/ 91 h 2719"/>
                <a:gd name="T36" fmla="*/ 46 w 1068"/>
                <a:gd name="T37" fmla="*/ 99 h 2719"/>
                <a:gd name="T38" fmla="*/ 48 w 1068"/>
                <a:gd name="T39" fmla="*/ 108 h 2719"/>
                <a:gd name="T40" fmla="*/ 51 w 1068"/>
                <a:gd name="T41" fmla="*/ 117 h 2719"/>
                <a:gd name="T42" fmla="*/ 54 w 1068"/>
                <a:gd name="T43" fmla="*/ 125 h 2719"/>
                <a:gd name="T44" fmla="*/ 56 w 1068"/>
                <a:gd name="T45" fmla="*/ 134 h 2719"/>
                <a:gd name="T46" fmla="*/ 34 w 1068"/>
                <a:gd name="T47" fmla="*/ 143 h 2719"/>
                <a:gd name="T48" fmla="*/ 26 w 1068"/>
                <a:gd name="T49" fmla="*/ 138 h 27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68" h="2719">
                  <a:moveTo>
                    <a:pt x="505" y="2627"/>
                  </a:moveTo>
                  <a:lnTo>
                    <a:pt x="0" y="2468"/>
                  </a:lnTo>
                  <a:lnTo>
                    <a:pt x="323" y="0"/>
                  </a:lnTo>
                  <a:lnTo>
                    <a:pt x="341" y="78"/>
                  </a:lnTo>
                  <a:lnTo>
                    <a:pt x="359" y="155"/>
                  </a:lnTo>
                  <a:lnTo>
                    <a:pt x="378" y="233"/>
                  </a:lnTo>
                  <a:lnTo>
                    <a:pt x="397" y="310"/>
                  </a:lnTo>
                  <a:lnTo>
                    <a:pt x="417" y="387"/>
                  </a:lnTo>
                  <a:lnTo>
                    <a:pt x="438" y="465"/>
                  </a:lnTo>
                  <a:lnTo>
                    <a:pt x="459" y="542"/>
                  </a:lnTo>
                  <a:lnTo>
                    <a:pt x="481" y="619"/>
                  </a:lnTo>
                  <a:lnTo>
                    <a:pt x="526" y="775"/>
                  </a:lnTo>
                  <a:lnTo>
                    <a:pt x="572" y="931"/>
                  </a:lnTo>
                  <a:lnTo>
                    <a:pt x="620" y="1088"/>
                  </a:lnTo>
                  <a:lnTo>
                    <a:pt x="670" y="1245"/>
                  </a:lnTo>
                  <a:lnTo>
                    <a:pt x="719" y="1404"/>
                  </a:lnTo>
                  <a:lnTo>
                    <a:pt x="770" y="1563"/>
                  </a:lnTo>
                  <a:lnTo>
                    <a:pt x="820" y="1724"/>
                  </a:lnTo>
                  <a:lnTo>
                    <a:pt x="871" y="1887"/>
                  </a:lnTo>
                  <a:lnTo>
                    <a:pt x="922" y="2051"/>
                  </a:lnTo>
                  <a:lnTo>
                    <a:pt x="971" y="2217"/>
                  </a:lnTo>
                  <a:lnTo>
                    <a:pt x="1021" y="2385"/>
                  </a:lnTo>
                  <a:lnTo>
                    <a:pt x="1068" y="2555"/>
                  </a:lnTo>
                  <a:lnTo>
                    <a:pt x="657" y="2719"/>
                  </a:lnTo>
                  <a:lnTo>
                    <a:pt x="505" y="262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Freeform 18"/>
            <p:cNvSpPr>
              <a:spLocks/>
            </p:cNvSpPr>
            <p:nvPr/>
          </p:nvSpPr>
          <p:spPr bwMode="auto">
            <a:xfrm>
              <a:off x="529" y="3484"/>
              <a:ext cx="49" cy="134"/>
            </a:xfrm>
            <a:custGeom>
              <a:avLst/>
              <a:gdLst>
                <a:gd name="T0" fmla="*/ 0 w 924"/>
                <a:gd name="T1" fmla="*/ 134 h 2545"/>
                <a:gd name="T2" fmla="*/ 0 w 924"/>
                <a:gd name="T3" fmla="*/ 0 h 2545"/>
                <a:gd name="T4" fmla="*/ 27 w 924"/>
                <a:gd name="T5" fmla="*/ 0 h 2545"/>
                <a:gd name="T6" fmla="*/ 49 w 924"/>
                <a:gd name="T7" fmla="*/ 13 h 2545"/>
                <a:gd name="T8" fmla="*/ 39 w 924"/>
                <a:gd name="T9" fmla="*/ 104 h 2545"/>
                <a:gd name="T10" fmla="*/ 23 w 924"/>
                <a:gd name="T11" fmla="*/ 134 h 2545"/>
                <a:gd name="T12" fmla="*/ 10 w 924"/>
                <a:gd name="T13" fmla="*/ 134 h 2545"/>
                <a:gd name="T14" fmla="*/ 0 w 924"/>
                <a:gd name="T15" fmla="*/ 134 h 2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4" h="2545">
                  <a:moveTo>
                    <a:pt x="0" y="254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924" y="252"/>
                  </a:lnTo>
                  <a:lnTo>
                    <a:pt x="744" y="1981"/>
                  </a:lnTo>
                  <a:lnTo>
                    <a:pt x="433" y="2545"/>
                  </a:lnTo>
                  <a:lnTo>
                    <a:pt x="181" y="2545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Freeform 19"/>
            <p:cNvSpPr>
              <a:spLocks/>
            </p:cNvSpPr>
            <p:nvPr/>
          </p:nvSpPr>
          <p:spPr bwMode="auto">
            <a:xfrm>
              <a:off x="846" y="3484"/>
              <a:ext cx="52" cy="122"/>
            </a:xfrm>
            <a:custGeom>
              <a:avLst/>
              <a:gdLst>
                <a:gd name="T0" fmla="*/ 0 w 990"/>
                <a:gd name="T1" fmla="*/ 118 h 2304"/>
                <a:gd name="T2" fmla="*/ 52 w 990"/>
                <a:gd name="T3" fmla="*/ 0 h 2304"/>
                <a:gd name="T4" fmla="*/ 48 w 990"/>
                <a:gd name="T5" fmla="*/ 113 h 2304"/>
                <a:gd name="T6" fmla="*/ 0 w 990"/>
                <a:gd name="T7" fmla="*/ 122 h 2304"/>
                <a:gd name="T8" fmla="*/ 0 w 990"/>
                <a:gd name="T9" fmla="*/ 118 h 2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2304">
                  <a:moveTo>
                    <a:pt x="0" y="2232"/>
                  </a:moveTo>
                  <a:lnTo>
                    <a:pt x="990" y="0"/>
                  </a:lnTo>
                  <a:lnTo>
                    <a:pt x="914" y="2139"/>
                  </a:lnTo>
                  <a:lnTo>
                    <a:pt x="0" y="2304"/>
                  </a:lnTo>
                  <a:lnTo>
                    <a:pt x="0" y="2232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Freeform 20"/>
            <p:cNvSpPr>
              <a:spLocks/>
            </p:cNvSpPr>
            <p:nvPr/>
          </p:nvSpPr>
          <p:spPr bwMode="auto">
            <a:xfrm>
              <a:off x="916" y="3467"/>
              <a:ext cx="212" cy="130"/>
            </a:xfrm>
            <a:custGeom>
              <a:avLst/>
              <a:gdLst>
                <a:gd name="T0" fmla="*/ 5 w 4045"/>
                <a:gd name="T1" fmla="*/ 130 h 2473"/>
                <a:gd name="T2" fmla="*/ 0 w 4045"/>
                <a:gd name="T3" fmla="*/ 26 h 2473"/>
                <a:gd name="T4" fmla="*/ 13 w 4045"/>
                <a:gd name="T5" fmla="*/ 13 h 2473"/>
                <a:gd name="T6" fmla="*/ 44 w 4045"/>
                <a:gd name="T7" fmla="*/ 0 h 2473"/>
                <a:gd name="T8" fmla="*/ 91 w 4045"/>
                <a:gd name="T9" fmla="*/ 9 h 2473"/>
                <a:gd name="T10" fmla="*/ 181 w 4045"/>
                <a:gd name="T11" fmla="*/ 0 h 2473"/>
                <a:gd name="T12" fmla="*/ 207 w 4045"/>
                <a:gd name="T13" fmla="*/ 0 h 2473"/>
                <a:gd name="T14" fmla="*/ 207 w 4045"/>
                <a:gd name="T15" fmla="*/ 39 h 2473"/>
                <a:gd name="T16" fmla="*/ 210 w 4045"/>
                <a:gd name="T17" fmla="*/ 42 h 2473"/>
                <a:gd name="T18" fmla="*/ 211 w 4045"/>
                <a:gd name="T19" fmla="*/ 43 h 2473"/>
                <a:gd name="T20" fmla="*/ 212 w 4045"/>
                <a:gd name="T21" fmla="*/ 44 h 2473"/>
                <a:gd name="T22" fmla="*/ 212 w 4045"/>
                <a:gd name="T23" fmla="*/ 44 h 2473"/>
                <a:gd name="T24" fmla="*/ 212 w 4045"/>
                <a:gd name="T25" fmla="*/ 117 h 2473"/>
                <a:gd name="T26" fmla="*/ 142 w 4045"/>
                <a:gd name="T27" fmla="*/ 117 h 2473"/>
                <a:gd name="T28" fmla="*/ 140 w 4045"/>
                <a:gd name="T29" fmla="*/ 118 h 2473"/>
                <a:gd name="T30" fmla="*/ 137 w 4045"/>
                <a:gd name="T31" fmla="*/ 118 h 2473"/>
                <a:gd name="T32" fmla="*/ 135 w 4045"/>
                <a:gd name="T33" fmla="*/ 119 h 2473"/>
                <a:gd name="T34" fmla="*/ 132 w 4045"/>
                <a:gd name="T35" fmla="*/ 119 h 2473"/>
                <a:gd name="T36" fmla="*/ 127 w 4045"/>
                <a:gd name="T37" fmla="*/ 121 h 2473"/>
                <a:gd name="T38" fmla="*/ 122 w 4045"/>
                <a:gd name="T39" fmla="*/ 122 h 2473"/>
                <a:gd name="T40" fmla="*/ 117 w 4045"/>
                <a:gd name="T41" fmla="*/ 123 h 2473"/>
                <a:gd name="T42" fmla="*/ 112 w 4045"/>
                <a:gd name="T43" fmla="*/ 124 h 2473"/>
                <a:gd name="T44" fmla="*/ 109 w 4045"/>
                <a:gd name="T45" fmla="*/ 125 h 2473"/>
                <a:gd name="T46" fmla="*/ 106 w 4045"/>
                <a:gd name="T47" fmla="*/ 125 h 2473"/>
                <a:gd name="T48" fmla="*/ 104 w 4045"/>
                <a:gd name="T49" fmla="*/ 126 h 2473"/>
                <a:gd name="T50" fmla="*/ 101 w 4045"/>
                <a:gd name="T51" fmla="*/ 127 h 2473"/>
                <a:gd name="T52" fmla="*/ 99 w 4045"/>
                <a:gd name="T53" fmla="*/ 127 h 2473"/>
                <a:gd name="T54" fmla="*/ 96 w 4045"/>
                <a:gd name="T55" fmla="*/ 127 h 2473"/>
                <a:gd name="T56" fmla="*/ 93 w 4045"/>
                <a:gd name="T57" fmla="*/ 128 h 2473"/>
                <a:gd name="T58" fmla="*/ 91 w 4045"/>
                <a:gd name="T59" fmla="*/ 128 h 2473"/>
                <a:gd name="T60" fmla="*/ 88 w 4045"/>
                <a:gd name="T61" fmla="*/ 128 h 2473"/>
                <a:gd name="T62" fmla="*/ 85 w 4045"/>
                <a:gd name="T63" fmla="*/ 129 h 2473"/>
                <a:gd name="T64" fmla="*/ 83 w 4045"/>
                <a:gd name="T65" fmla="*/ 129 h 2473"/>
                <a:gd name="T66" fmla="*/ 80 w 4045"/>
                <a:gd name="T67" fmla="*/ 129 h 2473"/>
                <a:gd name="T68" fmla="*/ 78 w 4045"/>
                <a:gd name="T69" fmla="*/ 129 h 2473"/>
                <a:gd name="T70" fmla="*/ 75 w 4045"/>
                <a:gd name="T71" fmla="*/ 129 h 2473"/>
                <a:gd name="T72" fmla="*/ 72 w 4045"/>
                <a:gd name="T73" fmla="*/ 128 h 2473"/>
                <a:gd name="T74" fmla="*/ 70 w 4045"/>
                <a:gd name="T75" fmla="*/ 128 h 2473"/>
                <a:gd name="T76" fmla="*/ 67 w 4045"/>
                <a:gd name="T77" fmla="*/ 127 h 2473"/>
                <a:gd name="T78" fmla="*/ 65 w 4045"/>
                <a:gd name="T79" fmla="*/ 127 h 2473"/>
                <a:gd name="T80" fmla="*/ 62 w 4045"/>
                <a:gd name="T81" fmla="*/ 126 h 2473"/>
                <a:gd name="T82" fmla="*/ 60 w 4045"/>
                <a:gd name="T83" fmla="*/ 125 h 2473"/>
                <a:gd name="T84" fmla="*/ 13 w 4045"/>
                <a:gd name="T85" fmla="*/ 130 h 2473"/>
                <a:gd name="T86" fmla="*/ 5 w 4045"/>
                <a:gd name="T87" fmla="*/ 130 h 24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45" h="2473">
                  <a:moveTo>
                    <a:pt x="87" y="2473"/>
                  </a:moveTo>
                  <a:lnTo>
                    <a:pt x="0" y="504"/>
                  </a:lnTo>
                  <a:lnTo>
                    <a:pt x="246" y="252"/>
                  </a:lnTo>
                  <a:lnTo>
                    <a:pt x="832" y="0"/>
                  </a:lnTo>
                  <a:lnTo>
                    <a:pt x="1730" y="170"/>
                  </a:lnTo>
                  <a:lnTo>
                    <a:pt x="3459" y="0"/>
                  </a:lnTo>
                  <a:lnTo>
                    <a:pt x="3946" y="0"/>
                  </a:lnTo>
                  <a:lnTo>
                    <a:pt x="3946" y="745"/>
                  </a:lnTo>
                  <a:lnTo>
                    <a:pt x="4003" y="799"/>
                  </a:lnTo>
                  <a:lnTo>
                    <a:pt x="4033" y="826"/>
                  </a:lnTo>
                  <a:lnTo>
                    <a:pt x="4043" y="836"/>
                  </a:lnTo>
                  <a:lnTo>
                    <a:pt x="4045" y="838"/>
                  </a:lnTo>
                  <a:lnTo>
                    <a:pt x="4045" y="2232"/>
                  </a:lnTo>
                  <a:lnTo>
                    <a:pt x="2715" y="2232"/>
                  </a:lnTo>
                  <a:lnTo>
                    <a:pt x="2668" y="2241"/>
                  </a:lnTo>
                  <a:lnTo>
                    <a:pt x="2622" y="2250"/>
                  </a:lnTo>
                  <a:lnTo>
                    <a:pt x="2574" y="2260"/>
                  </a:lnTo>
                  <a:lnTo>
                    <a:pt x="2527" y="2271"/>
                  </a:lnTo>
                  <a:lnTo>
                    <a:pt x="2429" y="2293"/>
                  </a:lnTo>
                  <a:lnTo>
                    <a:pt x="2331" y="2316"/>
                  </a:lnTo>
                  <a:lnTo>
                    <a:pt x="2232" y="2341"/>
                  </a:lnTo>
                  <a:lnTo>
                    <a:pt x="2133" y="2365"/>
                  </a:lnTo>
                  <a:lnTo>
                    <a:pt x="2082" y="2376"/>
                  </a:lnTo>
                  <a:lnTo>
                    <a:pt x="2032" y="2387"/>
                  </a:lnTo>
                  <a:lnTo>
                    <a:pt x="1982" y="2398"/>
                  </a:lnTo>
                  <a:lnTo>
                    <a:pt x="1931" y="2408"/>
                  </a:lnTo>
                  <a:lnTo>
                    <a:pt x="1881" y="2417"/>
                  </a:lnTo>
                  <a:lnTo>
                    <a:pt x="1830" y="2425"/>
                  </a:lnTo>
                  <a:lnTo>
                    <a:pt x="1781" y="2433"/>
                  </a:lnTo>
                  <a:lnTo>
                    <a:pt x="1730" y="2439"/>
                  </a:lnTo>
                  <a:lnTo>
                    <a:pt x="1679" y="2444"/>
                  </a:lnTo>
                  <a:lnTo>
                    <a:pt x="1630" y="2447"/>
                  </a:lnTo>
                  <a:lnTo>
                    <a:pt x="1580" y="2449"/>
                  </a:lnTo>
                  <a:lnTo>
                    <a:pt x="1531" y="2450"/>
                  </a:lnTo>
                  <a:lnTo>
                    <a:pt x="1481" y="2449"/>
                  </a:lnTo>
                  <a:lnTo>
                    <a:pt x="1431" y="2446"/>
                  </a:lnTo>
                  <a:lnTo>
                    <a:pt x="1383" y="2442"/>
                  </a:lnTo>
                  <a:lnTo>
                    <a:pt x="1334" y="2435"/>
                  </a:lnTo>
                  <a:lnTo>
                    <a:pt x="1286" y="2425"/>
                  </a:lnTo>
                  <a:lnTo>
                    <a:pt x="1238" y="2415"/>
                  </a:lnTo>
                  <a:lnTo>
                    <a:pt x="1190" y="2401"/>
                  </a:lnTo>
                  <a:lnTo>
                    <a:pt x="1144" y="2386"/>
                  </a:lnTo>
                  <a:lnTo>
                    <a:pt x="246" y="2473"/>
                  </a:lnTo>
                  <a:lnTo>
                    <a:pt x="87" y="2473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Freeform 21"/>
            <p:cNvSpPr>
              <a:spLocks/>
            </p:cNvSpPr>
            <p:nvPr/>
          </p:nvSpPr>
          <p:spPr bwMode="auto">
            <a:xfrm>
              <a:off x="1150" y="3450"/>
              <a:ext cx="56" cy="143"/>
            </a:xfrm>
            <a:custGeom>
              <a:avLst/>
              <a:gdLst>
                <a:gd name="T0" fmla="*/ 48 w 1072"/>
                <a:gd name="T1" fmla="*/ 143 h 2718"/>
                <a:gd name="T2" fmla="*/ 9 w 1072"/>
                <a:gd name="T3" fmla="*/ 139 h 2718"/>
                <a:gd name="T4" fmla="*/ 8 w 1072"/>
                <a:gd name="T5" fmla="*/ 135 h 2718"/>
                <a:gd name="T6" fmla="*/ 8 w 1072"/>
                <a:gd name="T7" fmla="*/ 131 h 2718"/>
                <a:gd name="T8" fmla="*/ 7 w 1072"/>
                <a:gd name="T9" fmla="*/ 127 h 2718"/>
                <a:gd name="T10" fmla="*/ 7 w 1072"/>
                <a:gd name="T11" fmla="*/ 123 h 2718"/>
                <a:gd name="T12" fmla="*/ 6 w 1072"/>
                <a:gd name="T13" fmla="*/ 115 h 2718"/>
                <a:gd name="T14" fmla="*/ 5 w 1072"/>
                <a:gd name="T15" fmla="*/ 106 h 2718"/>
                <a:gd name="T16" fmla="*/ 3 w 1072"/>
                <a:gd name="T17" fmla="*/ 98 h 2718"/>
                <a:gd name="T18" fmla="*/ 2 w 1072"/>
                <a:gd name="T19" fmla="*/ 90 h 2718"/>
                <a:gd name="T20" fmla="*/ 2 w 1072"/>
                <a:gd name="T21" fmla="*/ 86 h 2718"/>
                <a:gd name="T22" fmla="*/ 1 w 1072"/>
                <a:gd name="T23" fmla="*/ 82 h 2718"/>
                <a:gd name="T24" fmla="*/ 1 w 1072"/>
                <a:gd name="T25" fmla="*/ 78 h 2718"/>
                <a:gd name="T26" fmla="*/ 1 w 1072"/>
                <a:gd name="T27" fmla="*/ 74 h 2718"/>
                <a:gd name="T28" fmla="*/ 0 w 1072"/>
                <a:gd name="T29" fmla="*/ 70 h 2718"/>
                <a:gd name="T30" fmla="*/ 0 w 1072"/>
                <a:gd name="T31" fmla="*/ 66 h 2718"/>
                <a:gd name="T32" fmla="*/ 0 w 1072"/>
                <a:gd name="T33" fmla="*/ 62 h 2718"/>
                <a:gd name="T34" fmla="*/ 0 w 1072"/>
                <a:gd name="T35" fmla="*/ 58 h 2718"/>
                <a:gd name="T36" fmla="*/ 0 w 1072"/>
                <a:gd name="T37" fmla="*/ 54 h 2718"/>
                <a:gd name="T38" fmla="*/ 0 w 1072"/>
                <a:gd name="T39" fmla="*/ 50 h 2718"/>
                <a:gd name="T40" fmla="*/ 0 w 1072"/>
                <a:gd name="T41" fmla="*/ 46 h 2718"/>
                <a:gd name="T42" fmla="*/ 1 w 1072"/>
                <a:gd name="T43" fmla="*/ 41 h 2718"/>
                <a:gd name="T44" fmla="*/ 1 w 1072"/>
                <a:gd name="T45" fmla="*/ 37 h 2718"/>
                <a:gd name="T46" fmla="*/ 2 w 1072"/>
                <a:gd name="T47" fmla="*/ 33 h 2718"/>
                <a:gd name="T48" fmla="*/ 3 w 1072"/>
                <a:gd name="T49" fmla="*/ 29 h 2718"/>
                <a:gd name="T50" fmla="*/ 4 w 1072"/>
                <a:gd name="T51" fmla="*/ 25 h 2718"/>
                <a:gd name="T52" fmla="*/ 5 w 1072"/>
                <a:gd name="T53" fmla="*/ 21 h 2718"/>
                <a:gd name="T54" fmla="*/ 6 w 1072"/>
                <a:gd name="T55" fmla="*/ 17 h 2718"/>
                <a:gd name="T56" fmla="*/ 7 w 1072"/>
                <a:gd name="T57" fmla="*/ 13 h 2718"/>
                <a:gd name="T58" fmla="*/ 9 w 1072"/>
                <a:gd name="T59" fmla="*/ 9 h 2718"/>
                <a:gd name="T60" fmla="*/ 39 w 1072"/>
                <a:gd name="T61" fmla="*/ 0 h 2718"/>
                <a:gd name="T62" fmla="*/ 40 w 1072"/>
                <a:gd name="T63" fmla="*/ 5 h 2718"/>
                <a:gd name="T64" fmla="*/ 42 w 1072"/>
                <a:gd name="T65" fmla="*/ 9 h 2718"/>
                <a:gd name="T66" fmla="*/ 43 w 1072"/>
                <a:gd name="T67" fmla="*/ 13 h 2718"/>
                <a:gd name="T68" fmla="*/ 44 w 1072"/>
                <a:gd name="T69" fmla="*/ 18 h 2718"/>
                <a:gd name="T70" fmla="*/ 45 w 1072"/>
                <a:gd name="T71" fmla="*/ 22 h 2718"/>
                <a:gd name="T72" fmla="*/ 46 w 1072"/>
                <a:gd name="T73" fmla="*/ 26 h 2718"/>
                <a:gd name="T74" fmla="*/ 47 w 1072"/>
                <a:gd name="T75" fmla="*/ 31 h 2718"/>
                <a:gd name="T76" fmla="*/ 48 w 1072"/>
                <a:gd name="T77" fmla="*/ 35 h 2718"/>
                <a:gd name="T78" fmla="*/ 49 w 1072"/>
                <a:gd name="T79" fmla="*/ 39 h 2718"/>
                <a:gd name="T80" fmla="*/ 49 w 1072"/>
                <a:gd name="T81" fmla="*/ 43 h 2718"/>
                <a:gd name="T82" fmla="*/ 50 w 1072"/>
                <a:gd name="T83" fmla="*/ 47 h 2718"/>
                <a:gd name="T84" fmla="*/ 51 w 1072"/>
                <a:gd name="T85" fmla="*/ 51 h 2718"/>
                <a:gd name="T86" fmla="*/ 51 w 1072"/>
                <a:gd name="T87" fmla="*/ 56 h 2718"/>
                <a:gd name="T88" fmla="*/ 51 w 1072"/>
                <a:gd name="T89" fmla="*/ 60 h 2718"/>
                <a:gd name="T90" fmla="*/ 52 w 1072"/>
                <a:gd name="T91" fmla="*/ 64 h 2718"/>
                <a:gd name="T92" fmla="*/ 52 w 1072"/>
                <a:gd name="T93" fmla="*/ 68 h 2718"/>
                <a:gd name="T94" fmla="*/ 53 w 1072"/>
                <a:gd name="T95" fmla="*/ 76 h 2718"/>
                <a:gd name="T96" fmla="*/ 53 w 1072"/>
                <a:gd name="T97" fmla="*/ 84 h 2718"/>
                <a:gd name="T98" fmla="*/ 53 w 1072"/>
                <a:gd name="T99" fmla="*/ 92 h 2718"/>
                <a:gd name="T100" fmla="*/ 54 w 1072"/>
                <a:gd name="T101" fmla="*/ 101 h 2718"/>
                <a:gd name="T102" fmla="*/ 54 w 1072"/>
                <a:gd name="T103" fmla="*/ 109 h 2718"/>
                <a:gd name="T104" fmla="*/ 55 w 1072"/>
                <a:gd name="T105" fmla="*/ 117 h 2718"/>
                <a:gd name="T106" fmla="*/ 55 w 1072"/>
                <a:gd name="T107" fmla="*/ 122 h 2718"/>
                <a:gd name="T108" fmla="*/ 55 w 1072"/>
                <a:gd name="T109" fmla="*/ 126 h 2718"/>
                <a:gd name="T110" fmla="*/ 56 w 1072"/>
                <a:gd name="T111" fmla="*/ 130 h 2718"/>
                <a:gd name="T112" fmla="*/ 56 w 1072"/>
                <a:gd name="T113" fmla="*/ 135 h 2718"/>
                <a:gd name="T114" fmla="*/ 48 w 1072"/>
                <a:gd name="T115" fmla="*/ 143 h 27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72" h="2718">
                  <a:moveTo>
                    <a:pt x="913" y="2718"/>
                  </a:moveTo>
                  <a:lnTo>
                    <a:pt x="169" y="2642"/>
                  </a:lnTo>
                  <a:lnTo>
                    <a:pt x="160" y="2564"/>
                  </a:lnTo>
                  <a:lnTo>
                    <a:pt x="152" y="2487"/>
                  </a:lnTo>
                  <a:lnTo>
                    <a:pt x="142" y="2410"/>
                  </a:lnTo>
                  <a:lnTo>
                    <a:pt x="131" y="2332"/>
                  </a:lnTo>
                  <a:lnTo>
                    <a:pt x="109" y="2177"/>
                  </a:lnTo>
                  <a:lnTo>
                    <a:pt x="87" y="2022"/>
                  </a:lnTo>
                  <a:lnTo>
                    <a:pt x="65" y="1868"/>
                  </a:lnTo>
                  <a:lnTo>
                    <a:pt x="44" y="1713"/>
                  </a:lnTo>
                  <a:lnTo>
                    <a:pt x="35" y="1636"/>
                  </a:lnTo>
                  <a:lnTo>
                    <a:pt x="26" y="1559"/>
                  </a:lnTo>
                  <a:lnTo>
                    <a:pt x="19" y="1482"/>
                  </a:lnTo>
                  <a:lnTo>
                    <a:pt x="12" y="1404"/>
                  </a:lnTo>
                  <a:lnTo>
                    <a:pt x="7" y="1327"/>
                  </a:lnTo>
                  <a:lnTo>
                    <a:pt x="3" y="1250"/>
                  </a:lnTo>
                  <a:lnTo>
                    <a:pt x="1" y="1173"/>
                  </a:lnTo>
                  <a:lnTo>
                    <a:pt x="0" y="1095"/>
                  </a:lnTo>
                  <a:lnTo>
                    <a:pt x="1" y="1018"/>
                  </a:lnTo>
                  <a:lnTo>
                    <a:pt x="4" y="941"/>
                  </a:lnTo>
                  <a:lnTo>
                    <a:pt x="9" y="865"/>
                  </a:lnTo>
                  <a:lnTo>
                    <a:pt x="16" y="788"/>
                  </a:lnTo>
                  <a:lnTo>
                    <a:pt x="25" y="711"/>
                  </a:lnTo>
                  <a:lnTo>
                    <a:pt x="37" y="634"/>
                  </a:lnTo>
                  <a:lnTo>
                    <a:pt x="52" y="557"/>
                  </a:lnTo>
                  <a:lnTo>
                    <a:pt x="70" y="481"/>
                  </a:lnTo>
                  <a:lnTo>
                    <a:pt x="89" y="404"/>
                  </a:lnTo>
                  <a:lnTo>
                    <a:pt x="112" y="327"/>
                  </a:lnTo>
                  <a:lnTo>
                    <a:pt x="139" y="251"/>
                  </a:lnTo>
                  <a:lnTo>
                    <a:pt x="169" y="175"/>
                  </a:lnTo>
                  <a:lnTo>
                    <a:pt x="743" y="0"/>
                  </a:lnTo>
                  <a:lnTo>
                    <a:pt x="773" y="86"/>
                  </a:lnTo>
                  <a:lnTo>
                    <a:pt x="800" y="169"/>
                  </a:lnTo>
                  <a:lnTo>
                    <a:pt x="825" y="253"/>
                  </a:lnTo>
                  <a:lnTo>
                    <a:pt x="848" y="336"/>
                  </a:lnTo>
                  <a:lnTo>
                    <a:pt x="869" y="418"/>
                  </a:lnTo>
                  <a:lnTo>
                    <a:pt x="888" y="500"/>
                  </a:lnTo>
                  <a:lnTo>
                    <a:pt x="905" y="581"/>
                  </a:lnTo>
                  <a:lnTo>
                    <a:pt x="921" y="661"/>
                  </a:lnTo>
                  <a:lnTo>
                    <a:pt x="935" y="741"/>
                  </a:lnTo>
                  <a:lnTo>
                    <a:pt x="947" y="820"/>
                  </a:lnTo>
                  <a:lnTo>
                    <a:pt x="958" y="899"/>
                  </a:lnTo>
                  <a:lnTo>
                    <a:pt x="969" y="977"/>
                  </a:lnTo>
                  <a:lnTo>
                    <a:pt x="977" y="1055"/>
                  </a:lnTo>
                  <a:lnTo>
                    <a:pt x="985" y="1133"/>
                  </a:lnTo>
                  <a:lnTo>
                    <a:pt x="992" y="1211"/>
                  </a:lnTo>
                  <a:lnTo>
                    <a:pt x="998" y="1287"/>
                  </a:lnTo>
                  <a:lnTo>
                    <a:pt x="1008" y="1442"/>
                  </a:lnTo>
                  <a:lnTo>
                    <a:pt x="1016" y="1598"/>
                  </a:lnTo>
                  <a:lnTo>
                    <a:pt x="1023" y="1754"/>
                  </a:lnTo>
                  <a:lnTo>
                    <a:pt x="1029" y="1911"/>
                  </a:lnTo>
                  <a:lnTo>
                    <a:pt x="1036" y="2070"/>
                  </a:lnTo>
                  <a:lnTo>
                    <a:pt x="1046" y="2229"/>
                  </a:lnTo>
                  <a:lnTo>
                    <a:pt x="1052" y="2311"/>
                  </a:lnTo>
                  <a:lnTo>
                    <a:pt x="1057" y="2393"/>
                  </a:lnTo>
                  <a:lnTo>
                    <a:pt x="1064" y="2476"/>
                  </a:lnTo>
                  <a:lnTo>
                    <a:pt x="1072" y="2559"/>
                  </a:lnTo>
                  <a:lnTo>
                    <a:pt x="913" y="2718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Freeform 22"/>
            <p:cNvSpPr>
              <a:spLocks/>
            </p:cNvSpPr>
            <p:nvPr/>
          </p:nvSpPr>
          <p:spPr bwMode="auto">
            <a:xfrm>
              <a:off x="1054" y="3511"/>
              <a:ext cx="18" cy="34"/>
            </a:xfrm>
            <a:custGeom>
              <a:avLst/>
              <a:gdLst>
                <a:gd name="T0" fmla="*/ 0 w 334"/>
                <a:gd name="T1" fmla="*/ 30 h 646"/>
                <a:gd name="T2" fmla="*/ 9 w 334"/>
                <a:gd name="T3" fmla="*/ 0 h 646"/>
                <a:gd name="T4" fmla="*/ 18 w 334"/>
                <a:gd name="T5" fmla="*/ 34 h 646"/>
                <a:gd name="T6" fmla="*/ 9 w 334"/>
                <a:gd name="T7" fmla="*/ 34 h 646"/>
                <a:gd name="T8" fmla="*/ 0 w 334"/>
                <a:gd name="T9" fmla="*/ 30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646">
                  <a:moveTo>
                    <a:pt x="0" y="564"/>
                  </a:moveTo>
                  <a:lnTo>
                    <a:pt x="175" y="0"/>
                  </a:lnTo>
                  <a:lnTo>
                    <a:pt x="334" y="646"/>
                  </a:lnTo>
                  <a:lnTo>
                    <a:pt x="175" y="646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Freeform 23"/>
            <p:cNvSpPr>
              <a:spLocks/>
            </p:cNvSpPr>
            <p:nvPr/>
          </p:nvSpPr>
          <p:spPr bwMode="auto">
            <a:xfrm>
              <a:off x="993" y="3506"/>
              <a:ext cx="31" cy="18"/>
            </a:xfrm>
            <a:custGeom>
              <a:avLst/>
              <a:gdLst>
                <a:gd name="T0" fmla="*/ 9 w 601"/>
                <a:gd name="T1" fmla="*/ 18 h 334"/>
                <a:gd name="T2" fmla="*/ 9 w 601"/>
                <a:gd name="T3" fmla="*/ 17 h 334"/>
                <a:gd name="T4" fmla="*/ 8 w 601"/>
                <a:gd name="T5" fmla="*/ 16 h 334"/>
                <a:gd name="T6" fmla="*/ 6 w 601"/>
                <a:gd name="T7" fmla="*/ 15 h 334"/>
                <a:gd name="T8" fmla="*/ 5 w 601"/>
                <a:gd name="T9" fmla="*/ 14 h 334"/>
                <a:gd name="T10" fmla="*/ 4 w 601"/>
                <a:gd name="T11" fmla="*/ 14 h 334"/>
                <a:gd name="T12" fmla="*/ 3 w 601"/>
                <a:gd name="T13" fmla="*/ 13 h 334"/>
                <a:gd name="T14" fmla="*/ 3 w 601"/>
                <a:gd name="T15" fmla="*/ 12 h 334"/>
                <a:gd name="T16" fmla="*/ 2 w 601"/>
                <a:gd name="T17" fmla="*/ 12 h 334"/>
                <a:gd name="T18" fmla="*/ 2 w 601"/>
                <a:gd name="T19" fmla="*/ 11 h 334"/>
                <a:gd name="T20" fmla="*/ 1 w 601"/>
                <a:gd name="T21" fmla="*/ 10 h 334"/>
                <a:gd name="T22" fmla="*/ 1 w 601"/>
                <a:gd name="T23" fmla="*/ 10 h 334"/>
                <a:gd name="T24" fmla="*/ 1 w 601"/>
                <a:gd name="T25" fmla="*/ 9 h 334"/>
                <a:gd name="T26" fmla="*/ 0 w 601"/>
                <a:gd name="T27" fmla="*/ 9 h 334"/>
                <a:gd name="T28" fmla="*/ 0 w 601"/>
                <a:gd name="T29" fmla="*/ 8 h 334"/>
                <a:gd name="T30" fmla="*/ 0 w 601"/>
                <a:gd name="T31" fmla="*/ 8 h 334"/>
                <a:gd name="T32" fmla="*/ 0 w 601"/>
                <a:gd name="T33" fmla="*/ 7 h 334"/>
                <a:gd name="T34" fmla="*/ 0 w 601"/>
                <a:gd name="T35" fmla="*/ 6 h 334"/>
                <a:gd name="T36" fmla="*/ 0 w 601"/>
                <a:gd name="T37" fmla="*/ 6 h 334"/>
                <a:gd name="T38" fmla="*/ 0 w 601"/>
                <a:gd name="T39" fmla="*/ 5 h 334"/>
                <a:gd name="T40" fmla="*/ 1 w 601"/>
                <a:gd name="T41" fmla="*/ 4 h 334"/>
                <a:gd name="T42" fmla="*/ 1 w 601"/>
                <a:gd name="T43" fmla="*/ 4 h 334"/>
                <a:gd name="T44" fmla="*/ 2 w 601"/>
                <a:gd name="T45" fmla="*/ 3 h 334"/>
                <a:gd name="T46" fmla="*/ 3 w 601"/>
                <a:gd name="T47" fmla="*/ 2 h 334"/>
                <a:gd name="T48" fmla="*/ 4 w 601"/>
                <a:gd name="T49" fmla="*/ 2 h 334"/>
                <a:gd name="T50" fmla="*/ 4 w 601"/>
                <a:gd name="T51" fmla="*/ 1 h 334"/>
                <a:gd name="T52" fmla="*/ 6 w 601"/>
                <a:gd name="T53" fmla="*/ 0 h 334"/>
                <a:gd name="T54" fmla="*/ 31 w 601"/>
                <a:gd name="T55" fmla="*/ 5 h 334"/>
                <a:gd name="T56" fmla="*/ 18 w 601"/>
                <a:gd name="T57" fmla="*/ 18 h 334"/>
                <a:gd name="T58" fmla="*/ 9 w 601"/>
                <a:gd name="T59" fmla="*/ 18 h 3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334">
                  <a:moveTo>
                    <a:pt x="180" y="334"/>
                  </a:moveTo>
                  <a:lnTo>
                    <a:pt x="165" y="319"/>
                  </a:lnTo>
                  <a:lnTo>
                    <a:pt x="147" y="303"/>
                  </a:lnTo>
                  <a:lnTo>
                    <a:pt x="125" y="285"/>
                  </a:lnTo>
                  <a:lnTo>
                    <a:pt x="103" y="269"/>
                  </a:lnTo>
                  <a:lnTo>
                    <a:pt x="81" y="251"/>
                  </a:lnTo>
                  <a:lnTo>
                    <a:pt x="59" y="233"/>
                  </a:lnTo>
                  <a:lnTo>
                    <a:pt x="49" y="224"/>
                  </a:lnTo>
                  <a:lnTo>
                    <a:pt x="40" y="214"/>
                  </a:lnTo>
                  <a:lnTo>
                    <a:pt x="31" y="203"/>
                  </a:lnTo>
                  <a:lnTo>
                    <a:pt x="23" y="193"/>
                  </a:lnTo>
                  <a:lnTo>
                    <a:pt x="16" y="183"/>
                  </a:lnTo>
                  <a:lnTo>
                    <a:pt x="10" y="173"/>
                  </a:lnTo>
                  <a:lnTo>
                    <a:pt x="6" y="162"/>
                  </a:lnTo>
                  <a:lnTo>
                    <a:pt x="2" y="152"/>
                  </a:lnTo>
                  <a:lnTo>
                    <a:pt x="0" y="141"/>
                  </a:lnTo>
                  <a:lnTo>
                    <a:pt x="0" y="129"/>
                  </a:lnTo>
                  <a:lnTo>
                    <a:pt x="1" y="117"/>
                  </a:lnTo>
                  <a:lnTo>
                    <a:pt x="4" y="105"/>
                  </a:lnTo>
                  <a:lnTo>
                    <a:pt x="9" y="93"/>
                  </a:lnTo>
                  <a:lnTo>
                    <a:pt x="16" y="81"/>
                  </a:lnTo>
                  <a:lnTo>
                    <a:pt x="25" y="68"/>
                  </a:lnTo>
                  <a:lnTo>
                    <a:pt x="36" y="55"/>
                  </a:lnTo>
                  <a:lnTo>
                    <a:pt x="50" y="42"/>
                  </a:lnTo>
                  <a:lnTo>
                    <a:pt x="68" y="28"/>
                  </a:lnTo>
                  <a:lnTo>
                    <a:pt x="87" y="14"/>
                  </a:lnTo>
                  <a:lnTo>
                    <a:pt x="109" y="0"/>
                  </a:lnTo>
                  <a:lnTo>
                    <a:pt x="601" y="93"/>
                  </a:lnTo>
                  <a:lnTo>
                    <a:pt x="350" y="334"/>
                  </a:lnTo>
                  <a:lnTo>
                    <a:pt x="18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Freeform 24"/>
            <p:cNvSpPr>
              <a:spLocks/>
            </p:cNvSpPr>
            <p:nvPr/>
          </p:nvSpPr>
          <p:spPr bwMode="auto">
            <a:xfrm>
              <a:off x="529" y="3355"/>
              <a:ext cx="153" cy="117"/>
            </a:xfrm>
            <a:custGeom>
              <a:avLst/>
              <a:gdLst>
                <a:gd name="T0" fmla="*/ 0 w 2901"/>
                <a:gd name="T1" fmla="*/ 117 h 2220"/>
                <a:gd name="T2" fmla="*/ 0 w 2901"/>
                <a:gd name="T3" fmla="*/ 0 h 2220"/>
                <a:gd name="T4" fmla="*/ 153 w 2901"/>
                <a:gd name="T5" fmla="*/ 0 h 2220"/>
                <a:gd name="T6" fmla="*/ 144 w 2901"/>
                <a:gd name="T7" fmla="*/ 69 h 2220"/>
                <a:gd name="T8" fmla="*/ 118 w 2901"/>
                <a:gd name="T9" fmla="*/ 86 h 2220"/>
                <a:gd name="T10" fmla="*/ 92 w 2901"/>
                <a:gd name="T11" fmla="*/ 94 h 2220"/>
                <a:gd name="T12" fmla="*/ 88 w 2901"/>
                <a:gd name="T13" fmla="*/ 117 h 2220"/>
                <a:gd name="T14" fmla="*/ 10 w 2901"/>
                <a:gd name="T15" fmla="*/ 117 h 2220"/>
                <a:gd name="T16" fmla="*/ 0 w 2901"/>
                <a:gd name="T17" fmla="*/ 117 h 2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" h="2220">
                  <a:moveTo>
                    <a:pt x="0" y="2220"/>
                  </a:moveTo>
                  <a:lnTo>
                    <a:pt x="0" y="0"/>
                  </a:lnTo>
                  <a:lnTo>
                    <a:pt x="2901" y="0"/>
                  </a:lnTo>
                  <a:lnTo>
                    <a:pt x="2731" y="1302"/>
                  </a:lnTo>
                  <a:lnTo>
                    <a:pt x="2233" y="1636"/>
                  </a:lnTo>
                  <a:lnTo>
                    <a:pt x="1740" y="1793"/>
                  </a:lnTo>
                  <a:lnTo>
                    <a:pt x="1663" y="2220"/>
                  </a:lnTo>
                  <a:lnTo>
                    <a:pt x="181" y="2220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Freeform 25"/>
            <p:cNvSpPr>
              <a:spLocks/>
            </p:cNvSpPr>
            <p:nvPr/>
          </p:nvSpPr>
          <p:spPr bwMode="auto">
            <a:xfrm>
              <a:off x="786" y="3343"/>
              <a:ext cx="203" cy="116"/>
            </a:xfrm>
            <a:custGeom>
              <a:avLst/>
              <a:gdLst>
                <a:gd name="T0" fmla="*/ 112 w 3859"/>
                <a:gd name="T1" fmla="*/ 106 h 2211"/>
                <a:gd name="T2" fmla="*/ 108 w 3859"/>
                <a:gd name="T3" fmla="*/ 98 h 2211"/>
                <a:gd name="T4" fmla="*/ 91 w 3859"/>
                <a:gd name="T5" fmla="*/ 90 h 2211"/>
                <a:gd name="T6" fmla="*/ 0 w 3859"/>
                <a:gd name="T7" fmla="*/ 34 h 2211"/>
                <a:gd name="T8" fmla="*/ 0 w 3859"/>
                <a:gd name="T9" fmla="*/ 8 h 2211"/>
                <a:gd name="T10" fmla="*/ 30 w 3859"/>
                <a:gd name="T11" fmla="*/ 4 h 2211"/>
                <a:gd name="T12" fmla="*/ 48 w 3859"/>
                <a:gd name="T13" fmla="*/ 0 h 2211"/>
                <a:gd name="T14" fmla="*/ 177 w 3859"/>
                <a:gd name="T15" fmla="*/ 4 h 2211"/>
                <a:gd name="T16" fmla="*/ 199 w 3859"/>
                <a:gd name="T17" fmla="*/ 0 h 2211"/>
                <a:gd name="T18" fmla="*/ 203 w 3859"/>
                <a:gd name="T19" fmla="*/ 103 h 2211"/>
                <a:gd name="T20" fmla="*/ 134 w 3859"/>
                <a:gd name="T21" fmla="*/ 116 h 2211"/>
                <a:gd name="T22" fmla="*/ 116 w 3859"/>
                <a:gd name="T23" fmla="*/ 112 h 2211"/>
                <a:gd name="T24" fmla="*/ 112 w 3859"/>
                <a:gd name="T25" fmla="*/ 106 h 2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59" h="2211">
                  <a:moveTo>
                    <a:pt x="2129" y="2029"/>
                  </a:moveTo>
                  <a:lnTo>
                    <a:pt x="2058" y="1877"/>
                  </a:lnTo>
                  <a:lnTo>
                    <a:pt x="1724" y="1718"/>
                  </a:lnTo>
                  <a:lnTo>
                    <a:pt x="0" y="651"/>
                  </a:lnTo>
                  <a:lnTo>
                    <a:pt x="0" y="159"/>
                  </a:lnTo>
                  <a:lnTo>
                    <a:pt x="574" y="72"/>
                  </a:lnTo>
                  <a:lnTo>
                    <a:pt x="903" y="0"/>
                  </a:lnTo>
                  <a:lnTo>
                    <a:pt x="3366" y="72"/>
                  </a:lnTo>
                  <a:lnTo>
                    <a:pt x="3782" y="0"/>
                  </a:lnTo>
                  <a:lnTo>
                    <a:pt x="3859" y="1959"/>
                  </a:lnTo>
                  <a:lnTo>
                    <a:pt x="2550" y="2211"/>
                  </a:lnTo>
                  <a:lnTo>
                    <a:pt x="2211" y="2129"/>
                  </a:lnTo>
                  <a:lnTo>
                    <a:pt x="2129" y="2029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Freeform 26"/>
            <p:cNvSpPr>
              <a:spLocks/>
            </p:cNvSpPr>
            <p:nvPr/>
          </p:nvSpPr>
          <p:spPr bwMode="auto">
            <a:xfrm>
              <a:off x="825" y="3125"/>
              <a:ext cx="373" cy="324"/>
            </a:xfrm>
            <a:custGeom>
              <a:avLst/>
              <a:gdLst>
                <a:gd name="T0" fmla="*/ 195 w 7088"/>
                <a:gd name="T1" fmla="*/ 316 h 6164"/>
                <a:gd name="T2" fmla="*/ 186 w 7088"/>
                <a:gd name="T3" fmla="*/ 214 h 6164"/>
                <a:gd name="T4" fmla="*/ 186 w 7088"/>
                <a:gd name="T5" fmla="*/ 212 h 6164"/>
                <a:gd name="T6" fmla="*/ 156 w 7088"/>
                <a:gd name="T7" fmla="*/ 186 h 6164"/>
                <a:gd name="T8" fmla="*/ 9 w 7088"/>
                <a:gd name="T9" fmla="*/ 18 h 6164"/>
                <a:gd name="T10" fmla="*/ 53 w 7088"/>
                <a:gd name="T11" fmla="*/ 1 h 6164"/>
                <a:gd name="T12" fmla="*/ 72 w 7088"/>
                <a:gd name="T13" fmla="*/ 4 h 6164"/>
                <a:gd name="T14" fmla="*/ 90 w 7088"/>
                <a:gd name="T15" fmla="*/ 5 h 6164"/>
                <a:gd name="T16" fmla="*/ 109 w 7088"/>
                <a:gd name="T17" fmla="*/ 6 h 6164"/>
                <a:gd name="T18" fmla="*/ 128 w 7088"/>
                <a:gd name="T19" fmla="*/ 6 h 6164"/>
                <a:gd name="T20" fmla="*/ 146 w 7088"/>
                <a:gd name="T21" fmla="*/ 6 h 6164"/>
                <a:gd name="T22" fmla="*/ 174 w 7088"/>
                <a:gd name="T23" fmla="*/ 6 h 6164"/>
                <a:gd name="T24" fmla="*/ 202 w 7088"/>
                <a:gd name="T25" fmla="*/ 5 h 6164"/>
                <a:gd name="T26" fmla="*/ 221 w 7088"/>
                <a:gd name="T27" fmla="*/ 4 h 6164"/>
                <a:gd name="T28" fmla="*/ 240 w 7088"/>
                <a:gd name="T29" fmla="*/ 4 h 6164"/>
                <a:gd name="T30" fmla="*/ 258 w 7088"/>
                <a:gd name="T31" fmla="*/ 4 h 6164"/>
                <a:gd name="T32" fmla="*/ 277 w 7088"/>
                <a:gd name="T33" fmla="*/ 5 h 6164"/>
                <a:gd name="T34" fmla="*/ 296 w 7088"/>
                <a:gd name="T35" fmla="*/ 6 h 6164"/>
                <a:gd name="T36" fmla="*/ 315 w 7088"/>
                <a:gd name="T37" fmla="*/ 8 h 6164"/>
                <a:gd name="T38" fmla="*/ 333 w 7088"/>
                <a:gd name="T39" fmla="*/ 11 h 6164"/>
                <a:gd name="T40" fmla="*/ 346 w 7088"/>
                <a:gd name="T41" fmla="*/ 22 h 6164"/>
                <a:gd name="T42" fmla="*/ 352 w 7088"/>
                <a:gd name="T43" fmla="*/ 41 h 6164"/>
                <a:gd name="T44" fmla="*/ 357 w 7088"/>
                <a:gd name="T45" fmla="*/ 59 h 6164"/>
                <a:gd name="T46" fmla="*/ 361 w 7088"/>
                <a:gd name="T47" fmla="*/ 77 h 6164"/>
                <a:gd name="T48" fmla="*/ 364 w 7088"/>
                <a:gd name="T49" fmla="*/ 95 h 6164"/>
                <a:gd name="T50" fmla="*/ 366 w 7088"/>
                <a:gd name="T51" fmla="*/ 113 h 6164"/>
                <a:gd name="T52" fmla="*/ 368 w 7088"/>
                <a:gd name="T53" fmla="*/ 131 h 6164"/>
                <a:gd name="T54" fmla="*/ 369 w 7088"/>
                <a:gd name="T55" fmla="*/ 148 h 6164"/>
                <a:gd name="T56" fmla="*/ 369 w 7088"/>
                <a:gd name="T57" fmla="*/ 166 h 6164"/>
                <a:gd name="T58" fmla="*/ 370 w 7088"/>
                <a:gd name="T59" fmla="*/ 184 h 6164"/>
                <a:gd name="T60" fmla="*/ 370 w 7088"/>
                <a:gd name="T61" fmla="*/ 210 h 6164"/>
                <a:gd name="T62" fmla="*/ 370 w 7088"/>
                <a:gd name="T63" fmla="*/ 236 h 6164"/>
                <a:gd name="T64" fmla="*/ 370 w 7088"/>
                <a:gd name="T65" fmla="*/ 254 h 6164"/>
                <a:gd name="T66" fmla="*/ 371 w 7088"/>
                <a:gd name="T67" fmla="*/ 272 h 6164"/>
                <a:gd name="T68" fmla="*/ 372 w 7088"/>
                <a:gd name="T69" fmla="*/ 289 h 6164"/>
                <a:gd name="T70" fmla="*/ 278 w 7088"/>
                <a:gd name="T71" fmla="*/ 307 h 6164"/>
                <a:gd name="T72" fmla="*/ 229 w 7088"/>
                <a:gd name="T73" fmla="*/ 320 h 61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88" h="6164">
                  <a:moveTo>
                    <a:pt x="4357" y="6094"/>
                  </a:moveTo>
                  <a:lnTo>
                    <a:pt x="3711" y="6007"/>
                  </a:lnTo>
                  <a:lnTo>
                    <a:pt x="3541" y="4130"/>
                  </a:lnTo>
                  <a:lnTo>
                    <a:pt x="3541" y="4076"/>
                  </a:lnTo>
                  <a:lnTo>
                    <a:pt x="3541" y="4049"/>
                  </a:lnTo>
                  <a:lnTo>
                    <a:pt x="3541" y="4039"/>
                  </a:lnTo>
                  <a:lnTo>
                    <a:pt x="3541" y="4037"/>
                  </a:lnTo>
                  <a:lnTo>
                    <a:pt x="2966" y="3544"/>
                  </a:lnTo>
                  <a:lnTo>
                    <a:pt x="0" y="3544"/>
                  </a:lnTo>
                  <a:lnTo>
                    <a:pt x="164" y="333"/>
                  </a:lnTo>
                  <a:lnTo>
                    <a:pt x="831" y="0"/>
                  </a:lnTo>
                  <a:lnTo>
                    <a:pt x="1008" y="28"/>
                  </a:lnTo>
                  <a:lnTo>
                    <a:pt x="1185" y="52"/>
                  </a:lnTo>
                  <a:lnTo>
                    <a:pt x="1362" y="73"/>
                  </a:lnTo>
                  <a:lnTo>
                    <a:pt x="1538" y="89"/>
                  </a:lnTo>
                  <a:lnTo>
                    <a:pt x="1715" y="102"/>
                  </a:lnTo>
                  <a:lnTo>
                    <a:pt x="1892" y="111"/>
                  </a:lnTo>
                  <a:lnTo>
                    <a:pt x="2069" y="118"/>
                  </a:lnTo>
                  <a:lnTo>
                    <a:pt x="2246" y="122"/>
                  </a:lnTo>
                  <a:lnTo>
                    <a:pt x="2423" y="123"/>
                  </a:lnTo>
                  <a:lnTo>
                    <a:pt x="2600" y="123"/>
                  </a:lnTo>
                  <a:lnTo>
                    <a:pt x="2777" y="121"/>
                  </a:lnTo>
                  <a:lnTo>
                    <a:pt x="2955" y="117"/>
                  </a:lnTo>
                  <a:lnTo>
                    <a:pt x="3309" y="108"/>
                  </a:lnTo>
                  <a:lnTo>
                    <a:pt x="3665" y="97"/>
                  </a:lnTo>
                  <a:lnTo>
                    <a:pt x="3842" y="91"/>
                  </a:lnTo>
                  <a:lnTo>
                    <a:pt x="4020" y="86"/>
                  </a:lnTo>
                  <a:lnTo>
                    <a:pt x="4197" y="82"/>
                  </a:lnTo>
                  <a:lnTo>
                    <a:pt x="4375" y="79"/>
                  </a:lnTo>
                  <a:lnTo>
                    <a:pt x="4552" y="78"/>
                  </a:lnTo>
                  <a:lnTo>
                    <a:pt x="4730" y="78"/>
                  </a:lnTo>
                  <a:lnTo>
                    <a:pt x="4909" y="81"/>
                  </a:lnTo>
                  <a:lnTo>
                    <a:pt x="5087" y="86"/>
                  </a:lnTo>
                  <a:lnTo>
                    <a:pt x="5265" y="93"/>
                  </a:lnTo>
                  <a:lnTo>
                    <a:pt x="5443" y="104"/>
                  </a:lnTo>
                  <a:lnTo>
                    <a:pt x="5621" y="118"/>
                  </a:lnTo>
                  <a:lnTo>
                    <a:pt x="5799" y="136"/>
                  </a:lnTo>
                  <a:lnTo>
                    <a:pt x="5978" y="158"/>
                  </a:lnTo>
                  <a:lnTo>
                    <a:pt x="6156" y="184"/>
                  </a:lnTo>
                  <a:lnTo>
                    <a:pt x="6335" y="215"/>
                  </a:lnTo>
                  <a:lnTo>
                    <a:pt x="6513" y="251"/>
                  </a:lnTo>
                  <a:lnTo>
                    <a:pt x="6579" y="427"/>
                  </a:lnTo>
                  <a:lnTo>
                    <a:pt x="6639" y="602"/>
                  </a:lnTo>
                  <a:lnTo>
                    <a:pt x="6693" y="777"/>
                  </a:lnTo>
                  <a:lnTo>
                    <a:pt x="6742" y="951"/>
                  </a:lnTo>
                  <a:lnTo>
                    <a:pt x="6785" y="1124"/>
                  </a:lnTo>
                  <a:lnTo>
                    <a:pt x="6825" y="1296"/>
                  </a:lnTo>
                  <a:lnTo>
                    <a:pt x="6859" y="1468"/>
                  </a:lnTo>
                  <a:lnTo>
                    <a:pt x="6890" y="1639"/>
                  </a:lnTo>
                  <a:lnTo>
                    <a:pt x="6916" y="1810"/>
                  </a:lnTo>
                  <a:lnTo>
                    <a:pt x="6938" y="1980"/>
                  </a:lnTo>
                  <a:lnTo>
                    <a:pt x="6957" y="2150"/>
                  </a:lnTo>
                  <a:lnTo>
                    <a:pt x="6974" y="2319"/>
                  </a:lnTo>
                  <a:lnTo>
                    <a:pt x="6988" y="2488"/>
                  </a:lnTo>
                  <a:lnTo>
                    <a:pt x="6999" y="2657"/>
                  </a:lnTo>
                  <a:lnTo>
                    <a:pt x="7007" y="2825"/>
                  </a:lnTo>
                  <a:lnTo>
                    <a:pt x="7014" y="2993"/>
                  </a:lnTo>
                  <a:lnTo>
                    <a:pt x="7019" y="3161"/>
                  </a:lnTo>
                  <a:lnTo>
                    <a:pt x="7023" y="3327"/>
                  </a:lnTo>
                  <a:lnTo>
                    <a:pt x="7025" y="3495"/>
                  </a:lnTo>
                  <a:lnTo>
                    <a:pt x="7027" y="3662"/>
                  </a:lnTo>
                  <a:lnTo>
                    <a:pt x="7029" y="3996"/>
                  </a:lnTo>
                  <a:lnTo>
                    <a:pt x="7032" y="4331"/>
                  </a:lnTo>
                  <a:lnTo>
                    <a:pt x="7034" y="4498"/>
                  </a:lnTo>
                  <a:lnTo>
                    <a:pt x="7036" y="4665"/>
                  </a:lnTo>
                  <a:lnTo>
                    <a:pt x="7040" y="4833"/>
                  </a:lnTo>
                  <a:lnTo>
                    <a:pt x="7046" y="5000"/>
                  </a:lnTo>
                  <a:lnTo>
                    <a:pt x="7054" y="5168"/>
                  </a:lnTo>
                  <a:lnTo>
                    <a:pt x="7063" y="5336"/>
                  </a:lnTo>
                  <a:lnTo>
                    <a:pt x="7074" y="5504"/>
                  </a:lnTo>
                  <a:lnTo>
                    <a:pt x="7088" y="5673"/>
                  </a:lnTo>
                  <a:lnTo>
                    <a:pt x="5276" y="5848"/>
                  </a:lnTo>
                  <a:lnTo>
                    <a:pt x="4532" y="6164"/>
                  </a:lnTo>
                  <a:lnTo>
                    <a:pt x="4357" y="609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Freeform 27"/>
            <p:cNvSpPr>
              <a:spLocks/>
            </p:cNvSpPr>
            <p:nvPr/>
          </p:nvSpPr>
          <p:spPr bwMode="auto">
            <a:xfrm>
              <a:off x="599" y="3411"/>
              <a:ext cx="35" cy="30"/>
            </a:xfrm>
            <a:custGeom>
              <a:avLst/>
              <a:gdLst>
                <a:gd name="T0" fmla="*/ 5 w 651"/>
                <a:gd name="T1" fmla="*/ 26 h 575"/>
                <a:gd name="T2" fmla="*/ 0 w 651"/>
                <a:gd name="T3" fmla="*/ 9 h 575"/>
                <a:gd name="T4" fmla="*/ 35 w 651"/>
                <a:gd name="T5" fmla="*/ 0 h 575"/>
                <a:gd name="T6" fmla="*/ 13 w 651"/>
                <a:gd name="T7" fmla="*/ 30 h 575"/>
                <a:gd name="T8" fmla="*/ 5 w 651"/>
                <a:gd name="T9" fmla="*/ 26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1" h="575">
                  <a:moveTo>
                    <a:pt x="87" y="493"/>
                  </a:moveTo>
                  <a:lnTo>
                    <a:pt x="0" y="170"/>
                  </a:lnTo>
                  <a:lnTo>
                    <a:pt x="651" y="0"/>
                  </a:lnTo>
                  <a:lnTo>
                    <a:pt x="246" y="575"/>
                  </a:lnTo>
                  <a:lnTo>
                    <a:pt x="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Freeform 28"/>
            <p:cNvSpPr>
              <a:spLocks/>
            </p:cNvSpPr>
            <p:nvPr/>
          </p:nvSpPr>
          <p:spPr bwMode="auto">
            <a:xfrm>
              <a:off x="578" y="3385"/>
              <a:ext cx="21" cy="22"/>
            </a:xfrm>
            <a:custGeom>
              <a:avLst/>
              <a:gdLst>
                <a:gd name="T0" fmla="*/ 0 w 411"/>
                <a:gd name="T1" fmla="*/ 22 h 422"/>
                <a:gd name="T2" fmla="*/ 0 w 411"/>
                <a:gd name="T3" fmla="*/ 0 h 422"/>
                <a:gd name="T4" fmla="*/ 21 w 411"/>
                <a:gd name="T5" fmla="*/ 9 h 422"/>
                <a:gd name="T6" fmla="*/ 8 w 411"/>
                <a:gd name="T7" fmla="*/ 22 h 422"/>
                <a:gd name="T8" fmla="*/ 0 w 411"/>
                <a:gd name="T9" fmla="*/ 22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1" h="422">
                  <a:moveTo>
                    <a:pt x="0" y="422"/>
                  </a:moveTo>
                  <a:lnTo>
                    <a:pt x="0" y="0"/>
                  </a:lnTo>
                  <a:lnTo>
                    <a:pt x="411" y="175"/>
                  </a:lnTo>
                  <a:lnTo>
                    <a:pt x="159" y="422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Freeform 29"/>
            <p:cNvSpPr>
              <a:spLocks/>
            </p:cNvSpPr>
            <p:nvPr/>
          </p:nvSpPr>
          <p:spPr bwMode="auto">
            <a:xfrm>
              <a:off x="700" y="3351"/>
              <a:ext cx="26" cy="47"/>
            </a:xfrm>
            <a:custGeom>
              <a:avLst/>
              <a:gdLst>
                <a:gd name="T0" fmla="*/ 0 w 491"/>
                <a:gd name="T1" fmla="*/ 43 h 897"/>
                <a:gd name="T2" fmla="*/ 0 w 491"/>
                <a:gd name="T3" fmla="*/ 0 h 897"/>
                <a:gd name="T4" fmla="*/ 26 w 491"/>
                <a:gd name="T5" fmla="*/ 0 h 897"/>
                <a:gd name="T6" fmla="*/ 25 w 491"/>
                <a:gd name="T7" fmla="*/ 4 h 897"/>
                <a:gd name="T8" fmla="*/ 23 w 491"/>
                <a:gd name="T9" fmla="*/ 7 h 897"/>
                <a:gd name="T10" fmla="*/ 23 w 491"/>
                <a:gd name="T11" fmla="*/ 10 h 897"/>
                <a:gd name="T12" fmla="*/ 22 w 491"/>
                <a:gd name="T13" fmla="*/ 11 h 897"/>
                <a:gd name="T14" fmla="*/ 22 w 491"/>
                <a:gd name="T15" fmla="*/ 12 h 897"/>
                <a:gd name="T16" fmla="*/ 21 w 491"/>
                <a:gd name="T17" fmla="*/ 12 h 897"/>
                <a:gd name="T18" fmla="*/ 21 w 491"/>
                <a:gd name="T19" fmla="*/ 13 h 897"/>
                <a:gd name="T20" fmla="*/ 21 w 491"/>
                <a:gd name="T21" fmla="*/ 13 h 897"/>
                <a:gd name="T22" fmla="*/ 0 w 491"/>
                <a:gd name="T23" fmla="*/ 47 h 897"/>
                <a:gd name="T24" fmla="*/ 0 w 491"/>
                <a:gd name="T25" fmla="*/ 43 h 8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1" h="897">
                  <a:moveTo>
                    <a:pt x="0" y="825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463" y="79"/>
                  </a:lnTo>
                  <a:lnTo>
                    <a:pt x="441" y="138"/>
                  </a:lnTo>
                  <a:lnTo>
                    <a:pt x="426" y="182"/>
                  </a:lnTo>
                  <a:lnTo>
                    <a:pt x="416" y="210"/>
                  </a:lnTo>
                  <a:lnTo>
                    <a:pt x="408" y="227"/>
                  </a:lnTo>
                  <a:lnTo>
                    <a:pt x="405" y="236"/>
                  </a:lnTo>
                  <a:lnTo>
                    <a:pt x="404" y="239"/>
                  </a:lnTo>
                  <a:lnTo>
                    <a:pt x="404" y="240"/>
                  </a:lnTo>
                  <a:lnTo>
                    <a:pt x="0" y="897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Freeform 30"/>
            <p:cNvSpPr>
              <a:spLocks/>
            </p:cNvSpPr>
            <p:nvPr/>
          </p:nvSpPr>
          <p:spPr bwMode="auto">
            <a:xfrm>
              <a:off x="898" y="3368"/>
              <a:ext cx="39" cy="30"/>
            </a:xfrm>
            <a:custGeom>
              <a:avLst/>
              <a:gdLst>
                <a:gd name="T0" fmla="*/ 4 w 745"/>
                <a:gd name="T1" fmla="*/ 30 h 558"/>
                <a:gd name="T2" fmla="*/ 0 w 745"/>
                <a:gd name="T3" fmla="*/ 17 h 558"/>
                <a:gd name="T4" fmla="*/ 13 w 745"/>
                <a:gd name="T5" fmla="*/ 0 h 558"/>
                <a:gd name="T6" fmla="*/ 39 w 745"/>
                <a:gd name="T7" fmla="*/ 8 h 558"/>
                <a:gd name="T8" fmla="*/ 26 w 745"/>
                <a:gd name="T9" fmla="*/ 30 h 558"/>
                <a:gd name="T10" fmla="*/ 13 w 745"/>
                <a:gd name="T11" fmla="*/ 30 h 558"/>
                <a:gd name="T12" fmla="*/ 4 w 745"/>
                <a:gd name="T13" fmla="*/ 3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5" h="558">
                  <a:moveTo>
                    <a:pt x="83" y="558"/>
                  </a:moveTo>
                  <a:lnTo>
                    <a:pt x="0" y="311"/>
                  </a:lnTo>
                  <a:lnTo>
                    <a:pt x="241" y="0"/>
                  </a:lnTo>
                  <a:lnTo>
                    <a:pt x="745" y="158"/>
                  </a:lnTo>
                  <a:lnTo>
                    <a:pt x="493" y="558"/>
                  </a:lnTo>
                  <a:lnTo>
                    <a:pt x="241" y="558"/>
                  </a:lnTo>
                  <a:lnTo>
                    <a:pt x="83" y="5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Freeform 31"/>
            <p:cNvSpPr>
              <a:spLocks/>
            </p:cNvSpPr>
            <p:nvPr/>
          </p:nvSpPr>
          <p:spPr bwMode="auto">
            <a:xfrm>
              <a:off x="529" y="3129"/>
              <a:ext cx="153" cy="199"/>
            </a:xfrm>
            <a:custGeom>
              <a:avLst/>
              <a:gdLst>
                <a:gd name="T0" fmla="*/ 13 w 2904"/>
                <a:gd name="T1" fmla="*/ 195 h 3785"/>
                <a:gd name="T2" fmla="*/ 0 w 2904"/>
                <a:gd name="T3" fmla="*/ 195 h 3785"/>
                <a:gd name="T4" fmla="*/ 0 w 2904"/>
                <a:gd name="T5" fmla="*/ 183 h 3785"/>
                <a:gd name="T6" fmla="*/ 0 w 2904"/>
                <a:gd name="T7" fmla="*/ 171 h 3785"/>
                <a:gd name="T8" fmla="*/ 0 w 2904"/>
                <a:gd name="T9" fmla="*/ 160 h 3785"/>
                <a:gd name="T10" fmla="*/ 0 w 2904"/>
                <a:gd name="T11" fmla="*/ 148 h 3785"/>
                <a:gd name="T12" fmla="*/ 0 w 2904"/>
                <a:gd name="T13" fmla="*/ 142 h 3785"/>
                <a:gd name="T14" fmla="*/ 0 w 2904"/>
                <a:gd name="T15" fmla="*/ 137 h 3785"/>
                <a:gd name="T16" fmla="*/ 1 w 2904"/>
                <a:gd name="T17" fmla="*/ 131 h 3785"/>
                <a:gd name="T18" fmla="*/ 1 w 2904"/>
                <a:gd name="T19" fmla="*/ 125 h 3785"/>
                <a:gd name="T20" fmla="*/ 1 w 2904"/>
                <a:gd name="T21" fmla="*/ 120 h 3785"/>
                <a:gd name="T22" fmla="*/ 2 w 2904"/>
                <a:gd name="T23" fmla="*/ 114 h 3785"/>
                <a:gd name="T24" fmla="*/ 2 w 2904"/>
                <a:gd name="T25" fmla="*/ 108 h 3785"/>
                <a:gd name="T26" fmla="*/ 3 w 2904"/>
                <a:gd name="T27" fmla="*/ 103 h 3785"/>
                <a:gd name="T28" fmla="*/ 3 w 2904"/>
                <a:gd name="T29" fmla="*/ 97 h 3785"/>
                <a:gd name="T30" fmla="*/ 4 w 2904"/>
                <a:gd name="T31" fmla="*/ 91 h 3785"/>
                <a:gd name="T32" fmla="*/ 5 w 2904"/>
                <a:gd name="T33" fmla="*/ 86 h 3785"/>
                <a:gd name="T34" fmla="*/ 6 w 2904"/>
                <a:gd name="T35" fmla="*/ 80 h 3785"/>
                <a:gd name="T36" fmla="*/ 7 w 2904"/>
                <a:gd name="T37" fmla="*/ 75 h 3785"/>
                <a:gd name="T38" fmla="*/ 8 w 2904"/>
                <a:gd name="T39" fmla="*/ 69 h 3785"/>
                <a:gd name="T40" fmla="*/ 10 w 2904"/>
                <a:gd name="T41" fmla="*/ 64 h 3785"/>
                <a:gd name="T42" fmla="*/ 12 w 2904"/>
                <a:gd name="T43" fmla="*/ 58 h 3785"/>
                <a:gd name="T44" fmla="*/ 13 w 2904"/>
                <a:gd name="T45" fmla="*/ 52 h 3785"/>
                <a:gd name="T46" fmla="*/ 15 w 2904"/>
                <a:gd name="T47" fmla="*/ 47 h 3785"/>
                <a:gd name="T48" fmla="*/ 17 w 2904"/>
                <a:gd name="T49" fmla="*/ 41 h 3785"/>
                <a:gd name="T50" fmla="*/ 20 w 2904"/>
                <a:gd name="T51" fmla="*/ 36 h 3785"/>
                <a:gd name="T52" fmla="*/ 22 w 2904"/>
                <a:gd name="T53" fmla="*/ 30 h 3785"/>
                <a:gd name="T54" fmla="*/ 25 w 2904"/>
                <a:gd name="T55" fmla="*/ 25 h 3785"/>
                <a:gd name="T56" fmla="*/ 28 w 2904"/>
                <a:gd name="T57" fmla="*/ 19 h 3785"/>
                <a:gd name="T58" fmla="*/ 31 w 2904"/>
                <a:gd name="T59" fmla="*/ 13 h 3785"/>
                <a:gd name="T60" fmla="*/ 140 w 2904"/>
                <a:gd name="T61" fmla="*/ 0 h 3785"/>
                <a:gd name="T62" fmla="*/ 135 w 2904"/>
                <a:gd name="T63" fmla="*/ 30 h 3785"/>
                <a:gd name="T64" fmla="*/ 153 w 2904"/>
                <a:gd name="T65" fmla="*/ 186 h 3785"/>
                <a:gd name="T66" fmla="*/ 75 w 2904"/>
                <a:gd name="T67" fmla="*/ 186 h 3785"/>
                <a:gd name="T68" fmla="*/ 23 w 2904"/>
                <a:gd name="T69" fmla="*/ 199 h 3785"/>
                <a:gd name="T70" fmla="*/ 13 w 2904"/>
                <a:gd name="T71" fmla="*/ 195 h 37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04" h="3785">
                  <a:moveTo>
                    <a:pt x="254" y="3714"/>
                  </a:moveTo>
                  <a:lnTo>
                    <a:pt x="3" y="3714"/>
                  </a:lnTo>
                  <a:lnTo>
                    <a:pt x="2" y="3485"/>
                  </a:lnTo>
                  <a:lnTo>
                    <a:pt x="1" y="3259"/>
                  </a:lnTo>
                  <a:lnTo>
                    <a:pt x="0" y="3036"/>
                  </a:lnTo>
                  <a:lnTo>
                    <a:pt x="2" y="2816"/>
                  </a:lnTo>
                  <a:lnTo>
                    <a:pt x="3" y="2706"/>
                  </a:lnTo>
                  <a:lnTo>
                    <a:pt x="6" y="2597"/>
                  </a:lnTo>
                  <a:lnTo>
                    <a:pt x="10" y="2489"/>
                  </a:lnTo>
                  <a:lnTo>
                    <a:pt x="15" y="2380"/>
                  </a:lnTo>
                  <a:lnTo>
                    <a:pt x="22" y="2273"/>
                  </a:lnTo>
                  <a:lnTo>
                    <a:pt x="29" y="2166"/>
                  </a:lnTo>
                  <a:lnTo>
                    <a:pt x="39" y="2059"/>
                  </a:lnTo>
                  <a:lnTo>
                    <a:pt x="50" y="1951"/>
                  </a:lnTo>
                  <a:lnTo>
                    <a:pt x="62" y="1845"/>
                  </a:lnTo>
                  <a:lnTo>
                    <a:pt x="77" y="1739"/>
                  </a:lnTo>
                  <a:lnTo>
                    <a:pt x="95" y="1633"/>
                  </a:lnTo>
                  <a:lnTo>
                    <a:pt x="115" y="1528"/>
                  </a:lnTo>
                  <a:lnTo>
                    <a:pt x="137" y="1421"/>
                  </a:lnTo>
                  <a:lnTo>
                    <a:pt x="161" y="1315"/>
                  </a:lnTo>
                  <a:lnTo>
                    <a:pt x="190" y="1210"/>
                  </a:lnTo>
                  <a:lnTo>
                    <a:pt x="220" y="1104"/>
                  </a:lnTo>
                  <a:lnTo>
                    <a:pt x="253" y="997"/>
                  </a:lnTo>
                  <a:lnTo>
                    <a:pt x="291" y="892"/>
                  </a:lnTo>
                  <a:lnTo>
                    <a:pt x="331" y="786"/>
                  </a:lnTo>
                  <a:lnTo>
                    <a:pt x="375" y="680"/>
                  </a:lnTo>
                  <a:lnTo>
                    <a:pt x="422" y="572"/>
                  </a:lnTo>
                  <a:lnTo>
                    <a:pt x="474" y="466"/>
                  </a:lnTo>
                  <a:lnTo>
                    <a:pt x="529" y="359"/>
                  </a:lnTo>
                  <a:lnTo>
                    <a:pt x="588" y="251"/>
                  </a:lnTo>
                  <a:lnTo>
                    <a:pt x="2652" y="0"/>
                  </a:lnTo>
                  <a:lnTo>
                    <a:pt x="2570" y="573"/>
                  </a:lnTo>
                  <a:lnTo>
                    <a:pt x="2904" y="3534"/>
                  </a:lnTo>
                  <a:lnTo>
                    <a:pt x="1415" y="3534"/>
                  </a:lnTo>
                  <a:lnTo>
                    <a:pt x="436" y="3785"/>
                  </a:lnTo>
                  <a:lnTo>
                    <a:pt x="254" y="371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Freeform 32"/>
            <p:cNvSpPr>
              <a:spLocks/>
            </p:cNvSpPr>
            <p:nvPr/>
          </p:nvSpPr>
          <p:spPr bwMode="auto">
            <a:xfrm>
              <a:off x="708" y="3255"/>
              <a:ext cx="99" cy="47"/>
            </a:xfrm>
            <a:custGeom>
              <a:avLst/>
              <a:gdLst>
                <a:gd name="T0" fmla="*/ 0 w 1889"/>
                <a:gd name="T1" fmla="*/ 47 h 896"/>
                <a:gd name="T2" fmla="*/ 0 w 1889"/>
                <a:gd name="T3" fmla="*/ 5 h 896"/>
                <a:gd name="T4" fmla="*/ 52 w 1889"/>
                <a:gd name="T5" fmla="*/ 0 h 896"/>
                <a:gd name="T6" fmla="*/ 82 w 1889"/>
                <a:gd name="T7" fmla="*/ 5 h 896"/>
                <a:gd name="T8" fmla="*/ 99 w 1889"/>
                <a:gd name="T9" fmla="*/ 0 h 896"/>
                <a:gd name="T10" fmla="*/ 99 w 1889"/>
                <a:gd name="T11" fmla="*/ 21 h 896"/>
                <a:gd name="T12" fmla="*/ 86 w 1889"/>
                <a:gd name="T13" fmla="*/ 39 h 896"/>
                <a:gd name="T14" fmla="*/ 8 w 1889"/>
                <a:gd name="T15" fmla="*/ 47 h 896"/>
                <a:gd name="T16" fmla="*/ 0 w 1889"/>
                <a:gd name="T17" fmla="*/ 47 h 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9" h="896">
                  <a:moveTo>
                    <a:pt x="0" y="896"/>
                  </a:moveTo>
                  <a:lnTo>
                    <a:pt x="0" y="93"/>
                  </a:lnTo>
                  <a:lnTo>
                    <a:pt x="985" y="0"/>
                  </a:lnTo>
                  <a:lnTo>
                    <a:pt x="1571" y="93"/>
                  </a:lnTo>
                  <a:lnTo>
                    <a:pt x="1889" y="0"/>
                  </a:lnTo>
                  <a:lnTo>
                    <a:pt x="1889" y="404"/>
                  </a:lnTo>
                  <a:lnTo>
                    <a:pt x="1648" y="738"/>
                  </a:lnTo>
                  <a:lnTo>
                    <a:pt x="159" y="896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Freeform 33"/>
            <p:cNvSpPr>
              <a:spLocks/>
            </p:cNvSpPr>
            <p:nvPr/>
          </p:nvSpPr>
          <p:spPr bwMode="auto">
            <a:xfrm>
              <a:off x="617" y="3177"/>
              <a:ext cx="21" cy="99"/>
            </a:xfrm>
            <a:custGeom>
              <a:avLst/>
              <a:gdLst>
                <a:gd name="T0" fmla="*/ 8 w 404"/>
                <a:gd name="T1" fmla="*/ 99 h 1882"/>
                <a:gd name="T2" fmla="*/ 0 w 404"/>
                <a:gd name="T3" fmla="*/ 0 h 1882"/>
                <a:gd name="T4" fmla="*/ 21 w 404"/>
                <a:gd name="T5" fmla="*/ 8 h 1882"/>
                <a:gd name="T6" fmla="*/ 16 w 404"/>
                <a:gd name="T7" fmla="*/ 99 h 1882"/>
                <a:gd name="T8" fmla="*/ 8 w 404"/>
                <a:gd name="T9" fmla="*/ 99 h 1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882">
                  <a:moveTo>
                    <a:pt x="152" y="1882"/>
                  </a:moveTo>
                  <a:lnTo>
                    <a:pt x="0" y="0"/>
                  </a:lnTo>
                  <a:lnTo>
                    <a:pt x="404" y="153"/>
                  </a:lnTo>
                  <a:lnTo>
                    <a:pt x="311" y="1882"/>
                  </a:lnTo>
                  <a:lnTo>
                    <a:pt x="152" y="18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Freeform 34"/>
            <p:cNvSpPr>
              <a:spLocks/>
            </p:cNvSpPr>
            <p:nvPr/>
          </p:nvSpPr>
          <p:spPr bwMode="auto">
            <a:xfrm>
              <a:off x="863" y="3151"/>
              <a:ext cx="26" cy="113"/>
            </a:xfrm>
            <a:custGeom>
              <a:avLst/>
              <a:gdLst>
                <a:gd name="T0" fmla="*/ 0 w 493"/>
                <a:gd name="T1" fmla="*/ 113 h 2150"/>
                <a:gd name="T2" fmla="*/ 5 w 493"/>
                <a:gd name="T3" fmla="*/ 13 h 2150"/>
                <a:gd name="T4" fmla="*/ 26 w 493"/>
                <a:gd name="T5" fmla="*/ 0 h 2150"/>
                <a:gd name="T6" fmla="*/ 9 w 493"/>
                <a:gd name="T7" fmla="*/ 113 h 2150"/>
                <a:gd name="T8" fmla="*/ 0 w 493"/>
                <a:gd name="T9" fmla="*/ 113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" h="2150">
                  <a:moveTo>
                    <a:pt x="0" y="2150"/>
                  </a:moveTo>
                  <a:lnTo>
                    <a:pt x="93" y="251"/>
                  </a:lnTo>
                  <a:lnTo>
                    <a:pt x="493" y="0"/>
                  </a:lnTo>
                  <a:lnTo>
                    <a:pt x="164" y="2150"/>
                  </a:lnTo>
                  <a:lnTo>
                    <a:pt x="0" y="2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3" name="Freeform 35"/>
            <p:cNvSpPr>
              <a:spLocks/>
            </p:cNvSpPr>
            <p:nvPr/>
          </p:nvSpPr>
          <p:spPr bwMode="auto">
            <a:xfrm>
              <a:off x="590" y="3195"/>
              <a:ext cx="18" cy="55"/>
            </a:xfrm>
            <a:custGeom>
              <a:avLst/>
              <a:gdLst>
                <a:gd name="T0" fmla="*/ 4 w 328"/>
                <a:gd name="T1" fmla="*/ 51 h 1057"/>
                <a:gd name="T2" fmla="*/ 0 w 328"/>
                <a:gd name="T3" fmla="*/ 0 h 1057"/>
                <a:gd name="T4" fmla="*/ 3 w 328"/>
                <a:gd name="T5" fmla="*/ 0 h 1057"/>
                <a:gd name="T6" fmla="*/ 5 w 328"/>
                <a:gd name="T7" fmla="*/ 0 h 1057"/>
                <a:gd name="T8" fmla="*/ 7 w 328"/>
                <a:gd name="T9" fmla="*/ 0 h 1057"/>
                <a:gd name="T10" fmla="*/ 8 w 328"/>
                <a:gd name="T11" fmla="*/ 0 h 1057"/>
                <a:gd name="T12" fmla="*/ 9 w 328"/>
                <a:gd name="T13" fmla="*/ 0 h 1057"/>
                <a:gd name="T14" fmla="*/ 9 w 328"/>
                <a:gd name="T15" fmla="*/ 0 h 1057"/>
                <a:gd name="T16" fmla="*/ 9 w 328"/>
                <a:gd name="T17" fmla="*/ 0 h 1057"/>
                <a:gd name="T18" fmla="*/ 9 w 328"/>
                <a:gd name="T19" fmla="*/ 0 h 1057"/>
                <a:gd name="T20" fmla="*/ 18 w 328"/>
                <a:gd name="T21" fmla="*/ 55 h 1057"/>
                <a:gd name="T22" fmla="*/ 4 w 328"/>
                <a:gd name="T23" fmla="*/ 51 h 10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8" h="1057">
                  <a:moveTo>
                    <a:pt x="77" y="986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0"/>
                  </a:lnTo>
                  <a:lnTo>
                    <a:pt x="129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328" y="1057"/>
                  </a:lnTo>
                  <a:lnTo>
                    <a:pt x="77" y="9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Freeform 36"/>
            <p:cNvSpPr>
              <a:spLocks/>
            </p:cNvSpPr>
            <p:nvPr/>
          </p:nvSpPr>
          <p:spPr bwMode="auto">
            <a:xfrm>
              <a:off x="708" y="3186"/>
              <a:ext cx="104" cy="61"/>
            </a:xfrm>
            <a:custGeom>
              <a:avLst/>
              <a:gdLst>
                <a:gd name="T0" fmla="*/ 8 w 1982"/>
                <a:gd name="T1" fmla="*/ 57 h 1161"/>
                <a:gd name="T2" fmla="*/ 0 w 1982"/>
                <a:gd name="T3" fmla="*/ 10 h 1161"/>
                <a:gd name="T4" fmla="*/ 34 w 1982"/>
                <a:gd name="T5" fmla="*/ 10 h 1161"/>
                <a:gd name="T6" fmla="*/ 104 w 1982"/>
                <a:gd name="T7" fmla="*/ 0 h 1161"/>
                <a:gd name="T8" fmla="*/ 99 w 1982"/>
                <a:gd name="T9" fmla="*/ 52 h 1161"/>
                <a:gd name="T10" fmla="*/ 78 w 1982"/>
                <a:gd name="T11" fmla="*/ 57 h 1161"/>
                <a:gd name="T12" fmla="*/ 18 w 1982"/>
                <a:gd name="T13" fmla="*/ 61 h 1161"/>
                <a:gd name="T14" fmla="*/ 8 w 1982"/>
                <a:gd name="T15" fmla="*/ 57 h 1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82" h="1161">
                  <a:moveTo>
                    <a:pt x="159" y="1079"/>
                  </a:moveTo>
                  <a:lnTo>
                    <a:pt x="0" y="181"/>
                  </a:lnTo>
                  <a:lnTo>
                    <a:pt x="652" y="181"/>
                  </a:lnTo>
                  <a:lnTo>
                    <a:pt x="1982" y="0"/>
                  </a:lnTo>
                  <a:lnTo>
                    <a:pt x="1883" y="986"/>
                  </a:lnTo>
                  <a:lnTo>
                    <a:pt x="1489" y="1079"/>
                  </a:lnTo>
                  <a:lnTo>
                    <a:pt x="334" y="1161"/>
                  </a:lnTo>
                  <a:lnTo>
                    <a:pt x="159" y="10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Freeform 37"/>
            <p:cNvSpPr>
              <a:spLocks/>
            </p:cNvSpPr>
            <p:nvPr/>
          </p:nvSpPr>
          <p:spPr bwMode="auto">
            <a:xfrm>
              <a:off x="898" y="3164"/>
              <a:ext cx="33" cy="65"/>
            </a:xfrm>
            <a:custGeom>
              <a:avLst/>
              <a:gdLst>
                <a:gd name="T0" fmla="*/ 0 w 635"/>
                <a:gd name="T1" fmla="*/ 65 h 1232"/>
                <a:gd name="T2" fmla="*/ 33 w 635"/>
                <a:gd name="T3" fmla="*/ 0 h 1232"/>
                <a:gd name="T4" fmla="*/ 33 w 635"/>
                <a:gd name="T5" fmla="*/ 65 h 1232"/>
                <a:gd name="T6" fmla="*/ 0 w 635"/>
                <a:gd name="T7" fmla="*/ 65 h 1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1232">
                  <a:moveTo>
                    <a:pt x="0" y="1232"/>
                  </a:moveTo>
                  <a:lnTo>
                    <a:pt x="635" y="0"/>
                  </a:lnTo>
                  <a:lnTo>
                    <a:pt x="635" y="123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Freeform 38"/>
            <p:cNvSpPr>
              <a:spLocks/>
            </p:cNvSpPr>
            <p:nvPr/>
          </p:nvSpPr>
          <p:spPr bwMode="auto">
            <a:xfrm>
              <a:off x="700" y="3121"/>
              <a:ext cx="112" cy="61"/>
            </a:xfrm>
            <a:custGeom>
              <a:avLst/>
              <a:gdLst>
                <a:gd name="T0" fmla="*/ 0 w 2134"/>
                <a:gd name="T1" fmla="*/ 61 h 1159"/>
                <a:gd name="T2" fmla="*/ 0 w 2134"/>
                <a:gd name="T3" fmla="*/ 12 h 1159"/>
                <a:gd name="T4" fmla="*/ 112 w 2134"/>
                <a:gd name="T5" fmla="*/ 0 h 1159"/>
                <a:gd name="T6" fmla="*/ 107 w 2134"/>
                <a:gd name="T7" fmla="*/ 35 h 1159"/>
                <a:gd name="T8" fmla="*/ 104 w 2134"/>
                <a:gd name="T9" fmla="*/ 52 h 1159"/>
                <a:gd name="T10" fmla="*/ 8 w 2134"/>
                <a:gd name="T11" fmla="*/ 61 h 1159"/>
                <a:gd name="T12" fmla="*/ 0 w 2134"/>
                <a:gd name="T13" fmla="*/ 61 h 1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34" h="1159">
                  <a:moveTo>
                    <a:pt x="0" y="1159"/>
                  </a:moveTo>
                  <a:lnTo>
                    <a:pt x="0" y="235"/>
                  </a:lnTo>
                  <a:lnTo>
                    <a:pt x="2134" y="0"/>
                  </a:lnTo>
                  <a:lnTo>
                    <a:pt x="2041" y="668"/>
                  </a:lnTo>
                  <a:lnTo>
                    <a:pt x="1975" y="979"/>
                  </a:lnTo>
                  <a:lnTo>
                    <a:pt x="152" y="1159"/>
                  </a:lnTo>
                  <a:lnTo>
                    <a:pt x="0" y="11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Freeform 39"/>
            <p:cNvSpPr>
              <a:spLocks/>
            </p:cNvSpPr>
            <p:nvPr/>
          </p:nvSpPr>
          <p:spPr bwMode="auto">
            <a:xfrm>
              <a:off x="700" y="3073"/>
              <a:ext cx="120" cy="39"/>
            </a:xfrm>
            <a:custGeom>
              <a:avLst/>
              <a:gdLst>
                <a:gd name="T0" fmla="*/ 0 w 2292"/>
                <a:gd name="T1" fmla="*/ 39 h 745"/>
                <a:gd name="T2" fmla="*/ 0 w 2292"/>
                <a:gd name="T3" fmla="*/ 0 h 745"/>
                <a:gd name="T4" fmla="*/ 103 w 2292"/>
                <a:gd name="T5" fmla="*/ 0 h 745"/>
                <a:gd name="T6" fmla="*/ 120 w 2292"/>
                <a:gd name="T7" fmla="*/ 5 h 745"/>
                <a:gd name="T8" fmla="*/ 99 w 2292"/>
                <a:gd name="T9" fmla="*/ 39 h 745"/>
                <a:gd name="T10" fmla="*/ 8 w 2292"/>
                <a:gd name="T11" fmla="*/ 39 h 745"/>
                <a:gd name="T12" fmla="*/ 0 w 2292"/>
                <a:gd name="T13" fmla="*/ 39 h 7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2" h="745">
                  <a:moveTo>
                    <a:pt x="0" y="745"/>
                  </a:moveTo>
                  <a:lnTo>
                    <a:pt x="0" y="0"/>
                  </a:lnTo>
                  <a:lnTo>
                    <a:pt x="1975" y="0"/>
                  </a:lnTo>
                  <a:lnTo>
                    <a:pt x="2292" y="88"/>
                  </a:lnTo>
                  <a:lnTo>
                    <a:pt x="1882" y="745"/>
                  </a:lnTo>
                  <a:lnTo>
                    <a:pt x="152" y="745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Freeform 40"/>
            <p:cNvSpPr>
              <a:spLocks/>
            </p:cNvSpPr>
            <p:nvPr/>
          </p:nvSpPr>
          <p:spPr bwMode="auto">
            <a:xfrm>
              <a:off x="700" y="3008"/>
              <a:ext cx="138" cy="52"/>
            </a:xfrm>
            <a:custGeom>
              <a:avLst/>
              <a:gdLst>
                <a:gd name="T0" fmla="*/ 0 w 2621"/>
                <a:gd name="T1" fmla="*/ 52 h 979"/>
                <a:gd name="T2" fmla="*/ 0 w 2621"/>
                <a:gd name="T3" fmla="*/ 18 h 979"/>
                <a:gd name="T4" fmla="*/ 2 w 2621"/>
                <a:gd name="T5" fmla="*/ 17 h 979"/>
                <a:gd name="T6" fmla="*/ 5 w 2621"/>
                <a:gd name="T7" fmla="*/ 15 h 979"/>
                <a:gd name="T8" fmla="*/ 7 w 2621"/>
                <a:gd name="T9" fmla="*/ 14 h 979"/>
                <a:gd name="T10" fmla="*/ 10 w 2621"/>
                <a:gd name="T11" fmla="*/ 13 h 979"/>
                <a:gd name="T12" fmla="*/ 12 w 2621"/>
                <a:gd name="T13" fmla="*/ 12 h 979"/>
                <a:gd name="T14" fmla="*/ 14 w 2621"/>
                <a:gd name="T15" fmla="*/ 11 h 979"/>
                <a:gd name="T16" fmla="*/ 16 w 2621"/>
                <a:gd name="T17" fmla="*/ 10 h 979"/>
                <a:gd name="T18" fmla="*/ 19 w 2621"/>
                <a:gd name="T19" fmla="*/ 9 h 979"/>
                <a:gd name="T20" fmla="*/ 21 w 2621"/>
                <a:gd name="T21" fmla="*/ 8 h 979"/>
                <a:gd name="T22" fmla="*/ 23 w 2621"/>
                <a:gd name="T23" fmla="*/ 8 h 979"/>
                <a:gd name="T24" fmla="*/ 25 w 2621"/>
                <a:gd name="T25" fmla="*/ 7 h 979"/>
                <a:gd name="T26" fmla="*/ 28 w 2621"/>
                <a:gd name="T27" fmla="*/ 6 h 979"/>
                <a:gd name="T28" fmla="*/ 30 w 2621"/>
                <a:gd name="T29" fmla="*/ 6 h 979"/>
                <a:gd name="T30" fmla="*/ 32 w 2621"/>
                <a:gd name="T31" fmla="*/ 5 h 979"/>
                <a:gd name="T32" fmla="*/ 34 w 2621"/>
                <a:gd name="T33" fmla="*/ 4 h 979"/>
                <a:gd name="T34" fmla="*/ 37 w 2621"/>
                <a:gd name="T35" fmla="*/ 4 h 979"/>
                <a:gd name="T36" fmla="*/ 39 w 2621"/>
                <a:gd name="T37" fmla="*/ 3 h 979"/>
                <a:gd name="T38" fmla="*/ 41 w 2621"/>
                <a:gd name="T39" fmla="*/ 3 h 979"/>
                <a:gd name="T40" fmla="*/ 43 w 2621"/>
                <a:gd name="T41" fmla="*/ 2 h 979"/>
                <a:gd name="T42" fmla="*/ 45 w 2621"/>
                <a:gd name="T43" fmla="*/ 2 h 979"/>
                <a:gd name="T44" fmla="*/ 48 w 2621"/>
                <a:gd name="T45" fmla="*/ 2 h 979"/>
                <a:gd name="T46" fmla="*/ 50 w 2621"/>
                <a:gd name="T47" fmla="*/ 1 h 979"/>
                <a:gd name="T48" fmla="*/ 52 w 2621"/>
                <a:gd name="T49" fmla="*/ 1 h 979"/>
                <a:gd name="T50" fmla="*/ 54 w 2621"/>
                <a:gd name="T51" fmla="*/ 1 h 979"/>
                <a:gd name="T52" fmla="*/ 57 w 2621"/>
                <a:gd name="T53" fmla="*/ 1 h 979"/>
                <a:gd name="T54" fmla="*/ 59 w 2621"/>
                <a:gd name="T55" fmla="*/ 0 h 979"/>
                <a:gd name="T56" fmla="*/ 61 w 2621"/>
                <a:gd name="T57" fmla="*/ 0 h 979"/>
                <a:gd name="T58" fmla="*/ 64 w 2621"/>
                <a:gd name="T59" fmla="*/ 0 h 979"/>
                <a:gd name="T60" fmla="*/ 66 w 2621"/>
                <a:gd name="T61" fmla="*/ 0 h 979"/>
                <a:gd name="T62" fmla="*/ 68 w 2621"/>
                <a:gd name="T63" fmla="*/ 0 h 979"/>
                <a:gd name="T64" fmla="*/ 71 w 2621"/>
                <a:gd name="T65" fmla="*/ 0 h 979"/>
                <a:gd name="T66" fmla="*/ 73 w 2621"/>
                <a:gd name="T67" fmla="*/ 0 h 979"/>
                <a:gd name="T68" fmla="*/ 138 w 2621"/>
                <a:gd name="T69" fmla="*/ 0 h 979"/>
                <a:gd name="T70" fmla="*/ 130 w 2621"/>
                <a:gd name="T71" fmla="*/ 52 h 979"/>
                <a:gd name="T72" fmla="*/ 30 w 2621"/>
                <a:gd name="T73" fmla="*/ 44 h 979"/>
                <a:gd name="T74" fmla="*/ 8 w 2621"/>
                <a:gd name="T75" fmla="*/ 52 h 979"/>
                <a:gd name="T76" fmla="*/ 0 w 2621"/>
                <a:gd name="T77" fmla="*/ 52 h 9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21" h="979">
                  <a:moveTo>
                    <a:pt x="0" y="979"/>
                  </a:moveTo>
                  <a:lnTo>
                    <a:pt x="0" y="333"/>
                  </a:lnTo>
                  <a:lnTo>
                    <a:pt x="45" y="311"/>
                  </a:lnTo>
                  <a:lnTo>
                    <a:pt x="91" y="288"/>
                  </a:lnTo>
                  <a:lnTo>
                    <a:pt x="135" y="267"/>
                  </a:lnTo>
                  <a:lnTo>
                    <a:pt x="181" y="247"/>
                  </a:lnTo>
                  <a:lnTo>
                    <a:pt x="224" y="228"/>
                  </a:lnTo>
                  <a:lnTo>
                    <a:pt x="268" y="210"/>
                  </a:lnTo>
                  <a:lnTo>
                    <a:pt x="311" y="191"/>
                  </a:lnTo>
                  <a:lnTo>
                    <a:pt x="355" y="175"/>
                  </a:lnTo>
                  <a:lnTo>
                    <a:pt x="398" y="159"/>
                  </a:lnTo>
                  <a:lnTo>
                    <a:pt x="441" y="145"/>
                  </a:lnTo>
                  <a:lnTo>
                    <a:pt x="483" y="131"/>
                  </a:lnTo>
                  <a:lnTo>
                    <a:pt x="526" y="117"/>
                  </a:lnTo>
                  <a:lnTo>
                    <a:pt x="568" y="105"/>
                  </a:lnTo>
                  <a:lnTo>
                    <a:pt x="610" y="93"/>
                  </a:lnTo>
                  <a:lnTo>
                    <a:pt x="652" y="82"/>
                  </a:lnTo>
                  <a:lnTo>
                    <a:pt x="694" y="72"/>
                  </a:lnTo>
                  <a:lnTo>
                    <a:pt x="736" y="63"/>
                  </a:lnTo>
                  <a:lnTo>
                    <a:pt x="779" y="54"/>
                  </a:lnTo>
                  <a:lnTo>
                    <a:pt x="820" y="47"/>
                  </a:lnTo>
                  <a:lnTo>
                    <a:pt x="863" y="39"/>
                  </a:lnTo>
                  <a:lnTo>
                    <a:pt x="905" y="32"/>
                  </a:lnTo>
                  <a:lnTo>
                    <a:pt x="948" y="26"/>
                  </a:lnTo>
                  <a:lnTo>
                    <a:pt x="990" y="21"/>
                  </a:lnTo>
                  <a:lnTo>
                    <a:pt x="1034" y="16"/>
                  </a:lnTo>
                  <a:lnTo>
                    <a:pt x="1077" y="12"/>
                  </a:lnTo>
                  <a:lnTo>
                    <a:pt x="1120" y="9"/>
                  </a:lnTo>
                  <a:lnTo>
                    <a:pt x="1165" y="6"/>
                  </a:lnTo>
                  <a:lnTo>
                    <a:pt x="1208" y="4"/>
                  </a:lnTo>
                  <a:lnTo>
                    <a:pt x="1253" y="2"/>
                  </a:lnTo>
                  <a:lnTo>
                    <a:pt x="1298" y="1"/>
                  </a:lnTo>
                  <a:lnTo>
                    <a:pt x="1344" y="0"/>
                  </a:lnTo>
                  <a:lnTo>
                    <a:pt x="1389" y="0"/>
                  </a:lnTo>
                  <a:lnTo>
                    <a:pt x="2621" y="0"/>
                  </a:lnTo>
                  <a:lnTo>
                    <a:pt x="2467" y="979"/>
                  </a:lnTo>
                  <a:lnTo>
                    <a:pt x="563" y="826"/>
                  </a:lnTo>
                  <a:lnTo>
                    <a:pt x="152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7" name="Group 41"/>
          <p:cNvGrpSpPr>
            <a:grpSpLocks/>
          </p:cNvGrpSpPr>
          <p:nvPr/>
        </p:nvGrpSpPr>
        <p:grpSpPr bwMode="auto">
          <a:xfrm>
            <a:off x="3214678" y="2571744"/>
            <a:ext cx="1317625" cy="1244600"/>
            <a:chOff x="2465" y="3024"/>
            <a:chExt cx="830" cy="784"/>
          </a:xfrm>
        </p:grpSpPr>
        <p:sp>
          <p:nvSpPr>
            <p:cNvPr id="20508" name="Freeform 42"/>
            <p:cNvSpPr>
              <a:spLocks/>
            </p:cNvSpPr>
            <p:nvPr/>
          </p:nvSpPr>
          <p:spPr bwMode="auto">
            <a:xfrm>
              <a:off x="2465" y="3024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43"/>
            <p:cNvSpPr>
              <a:spLocks/>
            </p:cNvSpPr>
            <p:nvPr/>
          </p:nvSpPr>
          <p:spPr bwMode="auto">
            <a:xfrm>
              <a:off x="2503" y="3070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Freeform 44"/>
            <p:cNvSpPr>
              <a:spLocks/>
            </p:cNvSpPr>
            <p:nvPr/>
          </p:nvSpPr>
          <p:spPr bwMode="auto">
            <a:xfrm>
              <a:off x="2698" y="3691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Freeform 45"/>
            <p:cNvSpPr>
              <a:spLocks/>
            </p:cNvSpPr>
            <p:nvPr/>
          </p:nvSpPr>
          <p:spPr bwMode="auto">
            <a:xfrm>
              <a:off x="2814" y="3303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46"/>
            <p:cNvSpPr>
              <a:spLocks/>
            </p:cNvSpPr>
            <p:nvPr/>
          </p:nvSpPr>
          <p:spPr bwMode="auto">
            <a:xfrm>
              <a:off x="2827" y="3293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Freeform 47"/>
            <p:cNvSpPr>
              <a:spLocks/>
            </p:cNvSpPr>
            <p:nvPr/>
          </p:nvSpPr>
          <p:spPr bwMode="auto">
            <a:xfrm>
              <a:off x="2902" y="3395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48"/>
            <p:cNvSpPr>
              <a:spLocks/>
            </p:cNvSpPr>
            <p:nvPr/>
          </p:nvSpPr>
          <p:spPr bwMode="auto">
            <a:xfrm>
              <a:off x="2908" y="3382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49"/>
            <p:cNvSpPr>
              <a:spLocks/>
            </p:cNvSpPr>
            <p:nvPr/>
          </p:nvSpPr>
          <p:spPr bwMode="auto">
            <a:xfrm>
              <a:off x="2582" y="3643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Freeform 50"/>
            <p:cNvSpPr>
              <a:spLocks/>
            </p:cNvSpPr>
            <p:nvPr/>
          </p:nvSpPr>
          <p:spPr bwMode="auto">
            <a:xfrm>
              <a:off x="2955" y="3458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Freeform 51"/>
            <p:cNvSpPr>
              <a:spLocks/>
            </p:cNvSpPr>
            <p:nvPr/>
          </p:nvSpPr>
          <p:spPr bwMode="auto">
            <a:xfrm>
              <a:off x="2698" y="3560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Freeform 52"/>
            <p:cNvSpPr>
              <a:spLocks/>
            </p:cNvSpPr>
            <p:nvPr/>
          </p:nvSpPr>
          <p:spPr bwMode="auto">
            <a:xfrm>
              <a:off x="3023" y="3511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Freeform 53"/>
            <p:cNvSpPr>
              <a:spLocks/>
            </p:cNvSpPr>
            <p:nvPr/>
          </p:nvSpPr>
          <p:spPr bwMode="auto">
            <a:xfrm>
              <a:off x="2519" y="3259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Freeform 54"/>
            <p:cNvSpPr>
              <a:spLocks/>
            </p:cNvSpPr>
            <p:nvPr/>
          </p:nvSpPr>
          <p:spPr bwMode="auto">
            <a:xfrm>
              <a:off x="2532" y="3253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Freeform 55"/>
            <p:cNvSpPr>
              <a:spLocks/>
            </p:cNvSpPr>
            <p:nvPr/>
          </p:nvSpPr>
          <p:spPr bwMode="auto">
            <a:xfrm>
              <a:off x="3124" y="3352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Freeform 56"/>
            <p:cNvSpPr>
              <a:spLocks/>
            </p:cNvSpPr>
            <p:nvPr/>
          </p:nvSpPr>
          <p:spPr bwMode="auto">
            <a:xfrm>
              <a:off x="2597" y="3080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Freeform 57"/>
            <p:cNvSpPr>
              <a:spLocks/>
            </p:cNvSpPr>
            <p:nvPr/>
          </p:nvSpPr>
          <p:spPr bwMode="auto">
            <a:xfrm>
              <a:off x="2606" y="3083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Freeform 58"/>
            <p:cNvSpPr>
              <a:spLocks/>
            </p:cNvSpPr>
            <p:nvPr/>
          </p:nvSpPr>
          <p:spPr bwMode="auto">
            <a:xfrm>
              <a:off x="3168" y="3342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Freeform 59"/>
            <p:cNvSpPr>
              <a:spLocks/>
            </p:cNvSpPr>
            <p:nvPr/>
          </p:nvSpPr>
          <p:spPr bwMode="auto">
            <a:xfrm>
              <a:off x="2660" y="3148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Freeform 60"/>
            <p:cNvSpPr>
              <a:spLocks/>
            </p:cNvSpPr>
            <p:nvPr/>
          </p:nvSpPr>
          <p:spPr bwMode="auto">
            <a:xfrm>
              <a:off x="3139" y="3250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Freeform 61"/>
            <p:cNvSpPr>
              <a:spLocks/>
            </p:cNvSpPr>
            <p:nvPr/>
          </p:nvSpPr>
          <p:spPr bwMode="auto">
            <a:xfrm>
              <a:off x="2718" y="3201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Freeform 62"/>
            <p:cNvSpPr>
              <a:spLocks/>
            </p:cNvSpPr>
            <p:nvPr/>
          </p:nvSpPr>
          <p:spPr bwMode="auto">
            <a:xfrm>
              <a:off x="2901" y="3104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Freeform 63"/>
            <p:cNvSpPr>
              <a:spLocks/>
            </p:cNvSpPr>
            <p:nvPr/>
          </p:nvSpPr>
          <p:spPr bwMode="auto">
            <a:xfrm>
              <a:off x="2562" y="3089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Freeform 64"/>
            <p:cNvSpPr>
              <a:spLocks/>
            </p:cNvSpPr>
            <p:nvPr/>
          </p:nvSpPr>
          <p:spPr bwMode="auto">
            <a:xfrm>
              <a:off x="3120" y="3133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Freeform 65"/>
            <p:cNvSpPr>
              <a:spLocks/>
            </p:cNvSpPr>
            <p:nvPr/>
          </p:nvSpPr>
          <p:spPr bwMode="auto">
            <a:xfrm>
              <a:off x="2965" y="3114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Freeform 66"/>
            <p:cNvSpPr>
              <a:spLocks/>
            </p:cNvSpPr>
            <p:nvPr/>
          </p:nvSpPr>
          <p:spPr bwMode="auto">
            <a:xfrm>
              <a:off x="2543" y="3095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8" name="Group 67"/>
          <p:cNvGrpSpPr>
            <a:grpSpLocks/>
          </p:cNvGrpSpPr>
          <p:nvPr/>
        </p:nvGrpSpPr>
        <p:grpSpPr bwMode="auto">
          <a:xfrm>
            <a:off x="7000892" y="2571744"/>
            <a:ext cx="1273175" cy="1236663"/>
            <a:chOff x="4320" y="3024"/>
            <a:chExt cx="802" cy="779"/>
          </a:xfrm>
        </p:grpSpPr>
        <p:sp>
          <p:nvSpPr>
            <p:cNvPr id="20493" name="Freeform 68"/>
            <p:cNvSpPr>
              <a:spLocks/>
            </p:cNvSpPr>
            <p:nvPr/>
          </p:nvSpPr>
          <p:spPr bwMode="auto">
            <a:xfrm>
              <a:off x="4320" y="3024"/>
              <a:ext cx="802" cy="779"/>
            </a:xfrm>
            <a:custGeom>
              <a:avLst/>
              <a:gdLst>
                <a:gd name="T0" fmla="*/ 91 w 16042"/>
                <a:gd name="T1" fmla="*/ 773 h 15587"/>
                <a:gd name="T2" fmla="*/ 18 w 16042"/>
                <a:gd name="T3" fmla="*/ 709 h 15587"/>
                <a:gd name="T4" fmla="*/ 17 w 16042"/>
                <a:gd name="T5" fmla="*/ 704 h 15587"/>
                <a:gd name="T6" fmla="*/ 16 w 16042"/>
                <a:gd name="T7" fmla="*/ 699 h 15587"/>
                <a:gd name="T8" fmla="*/ 15 w 16042"/>
                <a:gd name="T9" fmla="*/ 695 h 15587"/>
                <a:gd name="T10" fmla="*/ 13 w 16042"/>
                <a:gd name="T11" fmla="*/ 688 h 15587"/>
                <a:gd name="T12" fmla="*/ 10 w 16042"/>
                <a:gd name="T13" fmla="*/ 679 h 15587"/>
                <a:gd name="T14" fmla="*/ 8 w 16042"/>
                <a:gd name="T15" fmla="*/ 672 h 15587"/>
                <a:gd name="T16" fmla="*/ 6 w 16042"/>
                <a:gd name="T17" fmla="*/ 668 h 15587"/>
                <a:gd name="T18" fmla="*/ 5 w 16042"/>
                <a:gd name="T19" fmla="*/ 663 h 15587"/>
                <a:gd name="T20" fmla="*/ 4 w 16042"/>
                <a:gd name="T21" fmla="*/ 659 h 15587"/>
                <a:gd name="T22" fmla="*/ 4 w 16042"/>
                <a:gd name="T23" fmla="*/ 654 h 15587"/>
                <a:gd name="T24" fmla="*/ 4 w 16042"/>
                <a:gd name="T25" fmla="*/ 650 h 15587"/>
                <a:gd name="T26" fmla="*/ 4 w 16042"/>
                <a:gd name="T27" fmla="*/ 645 h 15587"/>
                <a:gd name="T28" fmla="*/ 4 w 16042"/>
                <a:gd name="T29" fmla="*/ 641 h 15587"/>
                <a:gd name="T30" fmla="*/ 9 w 16042"/>
                <a:gd name="T31" fmla="*/ 479 h 15587"/>
                <a:gd name="T32" fmla="*/ 0 w 16042"/>
                <a:gd name="T33" fmla="*/ 378 h 15587"/>
                <a:gd name="T34" fmla="*/ 4 w 16042"/>
                <a:gd name="T35" fmla="*/ 88 h 15587"/>
                <a:gd name="T36" fmla="*/ 203 w 16042"/>
                <a:gd name="T37" fmla="*/ 11 h 15587"/>
                <a:gd name="T38" fmla="*/ 215 w 16042"/>
                <a:gd name="T39" fmla="*/ 7 h 15587"/>
                <a:gd name="T40" fmla="*/ 228 w 16042"/>
                <a:gd name="T41" fmla="*/ 5 h 15587"/>
                <a:gd name="T42" fmla="*/ 241 w 16042"/>
                <a:gd name="T43" fmla="*/ 3 h 15587"/>
                <a:gd name="T44" fmla="*/ 254 w 16042"/>
                <a:gd name="T45" fmla="*/ 1 h 15587"/>
                <a:gd name="T46" fmla="*/ 267 w 16042"/>
                <a:gd name="T47" fmla="*/ 1 h 15587"/>
                <a:gd name="T48" fmla="*/ 280 w 16042"/>
                <a:gd name="T49" fmla="*/ 0 h 15587"/>
                <a:gd name="T50" fmla="*/ 293 w 16042"/>
                <a:gd name="T51" fmla="*/ 0 h 15587"/>
                <a:gd name="T52" fmla="*/ 306 w 16042"/>
                <a:gd name="T53" fmla="*/ 0 h 15587"/>
                <a:gd name="T54" fmla="*/ 319 w 16042"/>
                <a:gd name="T55" fmla="*/ 0 h 15587"/>
                <a:gd name="T56" fmla="*/ 332 w 16042"/>
                <a:gd name="T57" fmla="*/ 1 h 15587"/>
                <a:gd name="T58" fmla="*/ 358 w 16042"/>
                <a:gd name="T59" fmla="*/ 2 h 15587"/>
                <a:gd name="T60" fmla="*/ 371 w 16042"/>
                <a:gd name="T61" fmla="*/ 2 h 15587"/>
                <a:gd name="T62" fmla="*/ 384 w 16042"/>
                <a:gd name="T63" fmla="*/ 2 h 15587"/>
                <a:gd name="T64" fmla="*/ 397 w 16042"/>
                <a:gd name="T65" fmla="*/ 2 h 15587"/>
                <a:gd name="T66" fmla="*/ 409 w 16042"/>
                <a:gd name="T67" fmla="*/ 1 h 15587"/>
                <a:gd name="T68" fmla="*/ 607 w 16042"/>
                <a:gd name="T69" fmla="*/ 1 h 15587"/>
                <a:gd name="T70" fmla="*/ 791 w 16042"/>
                <a:gd name="T71" fmla="*/ 59 h 15587"/>
                <a:gd name="T72" fmla="*/ 795 w 16042"/>
                <a:gd name="T73" fmla="*/ 140 h 15587"/>
                <a:gd name="T74" fmla="*/ 797 w 16042"/>
                <a:gd name="T75" fmla="*/ 181 h 15587"/>
                <a:gd name="T76" fmla="*/ 798 w 16042"/>
                <a:gd name="T77" fmla="*/ 221 h 15587"/>
                <a:gd name="T78" fmla="*/ 800 w 16042"/>
                <a:gd name="T79" fmla="*/ 261 h 15587"/>
                <a:gd name="T80" fmla="*/ 801 w 16042"/>
                <a:gd name="T81" fmla="*/ 302 h 15587"/>
                <a:gd name="T82" fmla="*/ 802 w 16042"/>
                <a:gd name="T83" fmla="*/ 342 h 15587"/>
                <a:gd name="T84" fmla="*/ 802 w 16042"/>
                <a:gd name="T85" fmla="*/ 382 h 15587"/>
                <a:gd name="T86" fmla="*/ 802 w 16042"/>
                <a:gd name="T87" fmla="*/ 422 h 15587"/>
                <a:gd name="T88" fmla="*/ 801 w 16042"/>
                <a:gd name="T89" fmla="*/ 463 h 15587"/>
                <a:gd name="T90" fmla="*/ 799 w 16042"/>
                <a:gd name="T91" fmla="*/ 503 h 15587"/>
                <a:gd name="T92" fmla="*/ 797 w 16042"/>
                <a:gd name="T93" fmla="*/ 543 h 15587"/>
                <a:gd name="T94" fmla="*/ 793 w 16042"/>
                <a:gd name="T95" fmla="*/ 584 h 15587"/>
                <a:gd name="T96" fmla="*/ 789 w 16042"/>
                <a:gd name="T97" fmla="*/ 624 h 15587"/>
                <a:gd name="T98" fmla="*/ 783 w 16042"/>
                <a:gd name="T99" fmla="*/ 665 h 15587"/>
                <a:gd name="T100" fmla="*/ 777 w 16042"/>
                <a:gd name="T101" fmla="*/ 705 h 15587"/>
                <a:gd name="T102" fmla="*/ 636 w 16042"/>
                <a:gd name="T103" fmla="*/ 768 h 15587"/>
                <a:gd name="T104" fmla="*/ 140 w 16042"/>
                <a:gd name="T105" fmla="*/ 779 h 1558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6042" h="15587">
                  <a:moveTo>
                    <a:pt x="2799" y="15587"/>
                  </a:moveTo>
                  <a:lnTo>
                    <a:pt x="1821" y="15473"/>
                  </a:lnTo>
                  <a:lnTo>
                    <a:pt x="370" y="14222"/>
                  </a:lnTo>
                  <a:lnTo>
                    <a:pt x="361" y="14177"/>
                  </a:lnTo>
                  <a:lnTo>
                    <a:pt x="352" y="14132"/>
                  </a:lnTo>
                  <a:lnTo>
                    <a:pt x="342" y="14087"/>
                  </a:lnTo>
                  <a:lnTo>
                    <a:pt x="331" y="14041"/>
                  </a:lnTo>
                  <a:lnTo>
                    <a:pt x="319" y="13996"/>
                  </a:lnTo>
                  <a:lnTo>
                    <a:pt x="306" y="13951"/>
                  </a:lnTo>
                  <a:lnTo>
                    <a:pt x="293" y="13905"/>
                  </a:lnTo>
                  <a:lnTo>
                    <a:pt x="279" y="13860"/>
                  </a:lnTo>
                  <a:lnTo>
                    <a:pt x="251" y="13769"/>
                  </a:lnTo>
                  <a:lnTo>
                    <a:pt x="222" y="13677"/>
                  </a:lnTo>
                  <a:lnTo>
                    <a:pt x="192" y="13586"/>
                  </a:lnTo>
                  <a:lnTo>
                    <a:pt x="165" y="13495"/>
                  </a:lnTo>
                  <a:lnTo>
                    <a:pt x="152" y="13449"/>
                  </a:lnTo>
                  <a:lnTo>
                    <a:pt x="139" y="13404"/>
                  </a:lnTo>
                  <a:lnTo>
                    <a:pt x="127" y="13358"/>
                  </a:lnTo>
                  <a:lnTo>
                    <a:pt x="116" y="13312"/>
                  </a:lnTo>
                  <a:lnTo>
                    <a:pt x="106" y="13267"/>
                  </a:lnTo>
                  <a:lnTo>
                    <a:pt x="97" y="13222"/>
                  </a:lnTo>
                  <a:lnTo>
                    <a:pt x="89" y="13177"/>
                  </a:lnTo>
                  <a:lnTo>
                    <a:pt x="83" y="13132"/>
                  </a:lnTo>
                  <a:lnTo>
                    <a:pt x="77" y="13087"/>
                  </a:lnTo>
                  <a:lnTo>
                    <a:pt x="74" y="13041"/>
                  </a:lnTo>
                  <a:lnTo>
                    <a:pt x="71" y="12997"/>
                  </a:lnTo>
                  <a:lnTo>
                    <a:pt x="71" y="12952"/>
                  </a:lnTo>
                  <a:lnTo>
                    <a:pt x="72" y="12908"/>
                  </a:lnTo>
                  <a:lnTo>
                    <a:pt x="75" y="12864"/>
                  </a:lnTo>
                  <a:lnTo>
                    <a:pt x="80" y="12820"/>
                  </a:lnTo>
                  <a:lnTo>
                    <a:pt x="87" y="12776"/>
                  </a:lnTo>
                  <a:lnTo>
                    <a:pt x="190" y="9583"/>
                  </a:lnTo>
                  <a:lnTo>
                    <a:pt x="0" y="8131"/>
                  </a:lnTo>
                  <a:lnTo>
                    <a:pt x="0" y="7566"/>
                  </a:lnTo>
                  <a:lnTo>
                    <a:pt x="190" y="4657"/>
                  </a:lnTo>
                  <a:lnTo>
                    <a:pt x="87" y="1758"/>
                  </a:lnTo>
                  <a:lnTo>
                    <a:pt x="1342" y="306"/>
                  </a:lnTo>
                  <a:lnTo>
                    <a:pt x="4055" y="214"/>
                  </a:lnTo>
                  <a:lnTo>
                    <a:pt x="4181" y="179"/>
                  </a:lnTo>
                  <a:lnTo>
                    <a:pt x="4309" y="147"/>
                  </a:lnTo>
                  <a:lnTo>
                    <a:pt x="4436" y="119"/>
                  </a:lnTo>
                  <a:lnTo>
                    <a:pt x="4564" y="95"/>
                  </a:lnTo>
                  <a:lnTo>
                    <a:pt x="4693" y="74"/>
                  </a:lnTo>
                  <a:lnTo>
                    <a:pt x="4822" y="56"/>
                  </a:lnTo>
                  <a:lnTo>
                    <a:pt x="4951" y="41"/>
                  </a:lnTo>
                  <a:lnTo>
                    <a:pt x="5081" y="29"/>
                  </a:lnTo>
                  <a:lnTo>
                    <a:pt x="5211" y="19"/>
                  </a:lnTo>
                  <a:lnTo>
                    <a:pt x="5341" y="11"/>
                  </a:lnTo>
                  <a:lnTo>
                    <a:pt x="5472" y="6"/>
                  </a:lnTo>
                  <a:lnTo>
                    <a:pt x="5602" y="2"/>
                  </a:lnTo>
                  <a:lnTo>
                    <a:pt x="5732" y="0"/>
                  </a:lnTo>
                  <a:lnTo>
                    <a:pt x="5864" y="0"/>
                  </a:lnTo>
                  <a:lnTo>
                    <a:pt x="5994" y="0"/>
                  </a:lnTo>
                  <a:lnTo>
                    <a:pt x="6125" y="2"/>
                  </a:lnTo>
                  <a:lnTo>
                    <a:pt x="6256" y="5"/>
                  </a:lnTo>
                  <a:lnTo>
                    <a:pt x="6387" y="9"/>
                  </a:lnTo>
                  <a:lnTo>
                    <a:pt x="6517" y="13"/>
                  </a:lnTo>
                  <a:lnTo>
                    <a:pt x="6648" y="17"/>
                  </a:lnTo>
                  <a:lnTo>
                    <a:pt x="6908" y="26"/>
                  </a:lnTo>
                  <a:lnTo>
                    <a:pt x="7168" y="34"/>
                  </a:lnTo>
                  <a:lnTo>
                    <a:pt x="7297" y="37"/>
                  </a:lnTo>
                  <a:lnTo>
                    <a:pt x="7427" y="39"/>
                  </a:lnTo>
                  <a:lnTo>
                    <a:pt x="7555" y="40"/>
                  </a:lnTo>
                  <a:lnTo>
                    <a:pt x="7683" y="40"/>
                  </a:lnTo>
                  <a:lnTo>
                    <a:pt x="7811" y="39"/>
                  </a:lnTo>
                  <a:lnTo>
                    <a:pt x="7939" y="35"/>
                  </a:lnTo>
                  <a:lnTo>
                    <a:pt x="8065" y="30"/>
                  </a:lnTo>
                  <a:lnTo>
                    <a:pt x="8191" y="23"/>
                  </a:lnTo>
                  <a:lnTo>
                    <a:pt x="11175" y="23"/>
                  </a:lnTo>
                  <a:lnTo>
                    <a:pt x="12143" y="23"/>
                  </a:lnTo>
                  <a:lnTo>
                    <a:pt x="14377" y="306"/>
                  </a:lnTo>
                  <a:lnTo>
                    <a:pt x="15822" y="1181"/>
                  </a:lnTo>
                  <a:lnTo>
                    <a:pt x="15861" y="1995"/>
                  </a:lnTo>
                  <a:lnTo>
                    <a:pt x="15898" y="2806"/>
                  </a:lnTo>
                  <a:lnTo>
                    <a:pt x="15917" y="3211"/>
                  </a:lnTo>
                  <a:lnTo>
                    <a:pt x="15935" y="3616"/>
                  </a:lnTo>
                  <a:lnTo>
                    <a:pt x="15952" y="4020"/>
                  </a:lnTo>
                  <a:lnTo>
                    <a:pt x="15969" y="4423"/>
                  </a:lnTo>
                  <a:lnTo>
                    <a:pt x="15984" y="4827"/>
                  </a:lnTo>
                  <a:lnTo>
                    <a:pt x="15998" y="5230"/>
                  </a:lnTo>
                  <a:lnTo>
                    <a:pt x="16011" y="5633"/>
                  </a:lnTo>
                  <a:lnTo>
                    <a:pt x="16021" y="6036"/>
                  </a:lnTo>
                  <a:lnTo>
                    <a:pt x="16030" y="6438"/>
                  </a:lnTo>
                  <a:lnTo>
                    <a:pt x="16036" y="6841"/>
                  </a:lnTo>
                  <a:lnTo>
                    <a:pt x="16041" y="7243"/>
                  </a:lnTo>
                  <a:lnTo>
                    <a:pt x="16042" y="7646"/>
                  </a:lnTo>
                  <a:lnTo>
                    <a:pt x="16041" y="8048"/>
                  </a:lnTo>
                  <a:lnTo>
                    <a:pt x="16036" y="8450"/>
                  </a:lnTo>
                  <a:lnTo>
                    <a:pt x="16029" y="8853"/>
                  </a:lnTo>
                  <a:lnTo>
                    <a:pt x="16018" y="9255"/>
                  </a:lnTo>
                  <a:lnTo>
                    <a:pt x="16003" y="9658"/>
                  </a:lnTo>
                  <a:lnTo>
                    <a:pt x="15985" y="10062"/>
                  </a:lnTo>
                  <a:lnTo>
                    <a:pt x="15962" y="10465"/>
                  </a:lnTo>
                  <a:lnTo>
                    <a:pt x="15935" y="10868"/>
                  </a:lnTo>
                  <a:lnTo>
                    <a:pt x="15904" y="11272"/>
                  </a:lnTo>
                  <a:lnTo>
                    <a:pt x="15868" y="11676"/>
                  </a:lnTo>
                  <a:lnTo>
                    <a:pt x="15826" y="12082"/>
                  </a:lnTo>
                  <a:lnTo>
                    <a:pt x="15780" y="12487"/>
                  </a:lnTo>
                  <a:lnTo>
                    <a:pt x="15728" y="12893"/>
                  </a:lnTo>
                  <a:lnTo>
                    <a:pt x="15671" y="13299"/>
                  </a:lnTo>
                  <a:lnTo>
                    <a:pt x="15609" y="13705"/>
                  </a:lnTo>
                  <a:lnTo>
                    <a:pt x="15540" y="14114"/>
                  </a:lnTo>
                  <a:lnTo>
                    <a:pt x="14855" y="15375"/>
                  </a:lnTo>
                  <a:lnTo>
                    <a:pt x="12730" y="15375"/>
                  </a:lnTo>
                  <a:lnTo>
                    <a:pt x="2984" y="15587"/>
                  </a:lnTo>
                  <a:lnTo>
                    <a:pt x="2799" y="15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Freeform 69"/>
            <p:cNvSpPr>
              <a:spLocks/>
            </p:cNvSpPr>
            <p:nvPr/>
          </p:nvSpPr>
          <p:spPr bwMode="auto">
            <a:xfrm>
              <a:off x="4349" y="3266"/>
              <a:ext cx="738" cy="508"/>
            </a:xfrm>
            <a:custGeom>
              <a:avLst/>
              <a:gdLst>
                <a:gd name="T0" fmla="*/ 106 w 14752"/>
                <a:gd name="T1" fmla="*/ 502 h 10158"/>
                <a:gd name="T2" fmla="*/ 98 w 14752"/>
                <a:gd name="T3" fmla="*/ 502 h 10158"/>
                <a:gd name="T4" fmla="*/ 90 w 14752"/>
                <a:gd name="T5" fmla="*/ 501 h 10158"/>
                <a:gd name="T6" fmla="*/ 82 w 14752"/>
                <a:gd name="T7" fmla="*/ 499 h 10158"/>
                <a:gd name="T8" fmla="*/ 74 w 14752"/>
                <a:gd name="T9" fmla="*/ 496 h 10158"/>
                <a:gd name="T10" fmla="*/ 66 w 14752"/>
                <a:gd name="T11" fmla="*/ 492 h 10158"/>
                <a:gd name="T12" fmla="*/ 59 w 14752"/>
                <a:gd name="T13" fmla="*/ 488 h 10158"/>
                <a:gd name="T14" fmla="*/ 50 w 14752"/>
                <a:gd name="T15" fmla="*/ 482 h 10158"/>
                <a:gd name="T16" fmla="*/ 42 w 14752"/>
                <a:gd name="T17" fmla="*/ 475 h 10158"/>
                <a:gd name="T18" fmla="*/ 33 w 14752"/>
                <a:gd name="T19" fmla="*/ 468 h 10158"/>
                <a:gd name="T20" fmla="*/ 24 w 14752"/>
                <a:gd name="T21" fmla="*/ 459 h 10158"/>
                <a:gd name="T22" fmla="*/ 20 w 14752"/>
                <a:gd name="T23" fmla="*/ 451 h 10158"/>
                <a:gd name="T24" fmla="*/ 19 w 14752"/>
                <a:gd name="T25" fmla="*/ 449 h 10158"/>
                <a:gd name="T26" fmla="*/ 9 w 14752"/>
                <a:gd name="T27" fmla="*/ 420 h 10158"/>
                <a:gd name="T28" fmla="*/ 47 w 14752"/>
                <a:gd name="T29" fmla="*/ 191 h 10158"/>
                <a:gd name="T30" fmla="*/ 117 w 14752"/>
                <a:gd name="T31" fmla="*/ 188 h 10158"/>
                <a:gd name="T32" fmla="*/ 164 w 14752"/>
                <a:gd name="T33" fmla="*/ 186 h 10158"/>
                <a:gd name="T34" fmla="*/ 199 w 14752"/>
                <a:gd name="T35" fmla="*/ 185 h 10158"/>
                <a:gd name="T36" fmla="*/ 234 w 14752"/>
                <a:gd name="T37" fmla="*/ 184 h 10158"/>
                <a:gd name="T38" fmla="*/ 269 w 14752"/>
                <a:gd name="T39" fmla="*/ 184 h 10158"/>
                <a:gd name="T40" fmla="*/ 304 w 14752"/>
                <a:gd name="T41" fmla="*/ 185 h 10158"/>
                <a:gd name="T42" fmla="*/ 338 w 14752"/>
                <a:gd name="T43" fmla="*/ 186 h 10158"/>
                <a:gd name="T44" fmla="*/ 372 w 14752"/>
                <a:gd name="T45" fmla="*/ 188 h 10158"/>
                <a:gd name="T46" fmla="*/ 557 w 14752"/>
                <a:gd name="T47" fmla="*/ 51 h 10158"/>
                <a:gd name="T48" fmla="*/ 555 w 14752"/>
                <a:gd name="T49" fmla="*/ 49 h 10158"/>
                <a:gd name="T50" fmla="*/ 553 w 14752"/>
                <a:gd name="T51" fmla="*/ 42 h 10158"/>
                <a:gd name="T52" fmla="*/ 550 w 14752"/>
                <a:gd name="T53" fmla="*/ 37 h 10158"/>
                <a:gd name="T54" fmla="*/ 546 w 14752"/>
                <a:gd name="T55" fmla="*/ 32 h 10158"/>
                <a:gd name="T56" fmla="*/ 541 w 14752"/>
                <a:gd name="T57" fmla="*/ 28 h 10158"/>
                <a:gd name="T58" fmla="*/ 536 w 14752"/>
                <a:gd name="T59" fmla="*/ 25 h 10158"/>
                <a:gd name="T60" fmla="*/ 527 w 14752"/>
                <a:gd name="T61" fmla="*/ 19 h 10158"/>
                <a:gd name="T62" fmla="*/ 517 w 14752"/>
                <a:gd name="T63" fmla="*/ 14 h 10158"/>
                <a:gd name="T64" fmla="*/ 512 w 14752"/>
                <a:gd name="T65" fmla="*/ 10 h 10158"/>
                <a:gd name="T66" fmla="*/ 508 w 14752"/>
                <a:gd name="T67" fmla="*/ 6 h 10158"/>
                <a:gd name="T68" fmla="*/ 729 w 14752"/>
                <a:gd name="T69" fmla="*/ 445 h 10158"/>
                <a:gd name="T70" fmla="*/ 707 w 14752"/>
                <a:gd name="T71" fmla="*/ 476 h 10158"/>
                <a:gd name="T72" fmla="*/ 696 w 14752"/>
                <a:gd name="T73" fmla="*/ 485 h 10158"/>
                <a:gd name="T74" fmla="*/ 685 w 14752"/>
                <a:gd name="T75" fmla="*/ 490 h 10158"/>
                <a:gd name="T76" fmla="*/ 673 w 14752"/>
                <a:gd name="T77" fmla="*/ 494 h 10158"/>
                <a:gd name="T78" fmla="*/ 661 w 14752"/>
                <a:gd name="T79" fmla="*/ 496 h 10158"/>
                <a:gd name="T80" fmla="*/ 649 w 14752"/>
                <a:gd name="T81" fmla="*/ 497 h 10158"/>
                <a:gd name="T82" fmla="*/ 636 w 14752"/>
                <a:gd name="T83" fmla="*/ 497 h 10158"/>
                <a:gd name="T84" fmla="*/ 624 w 14752"/>
                <a:gd name="T85" fmla="*/ 497 h 10158"/>
                <a:gd name="T86" fmla="*/ 611 w 14752"/>
                <a:gd name="T87" fmla="*/ 498 h 10158"/>
                <a:gd name="T88" fmla="*/ 597 w 14752"/>
                <a:gd name="T89" fmla="*/ 500 h 10158"/>
                <a:gd name="T90" fmla="*/ 584 w 14752"/>
                <a:gd name="T91" fmla="*/ 503 h 1015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752" h="10158">
                  <a:moveTo>
                    <a:pt x="2218" y="10050"/>
                  </a:moveTo>
                  <a:lnTo>
                    <a:pt x="2164" y="10049"/>
                  </a:lnTo>
                  <a:lnTo>
                    <a:pt x="2110" y="10048"/>
                  </a:lnTo>
                  <a:lnTo>
                    <a:pt x="2056" y="10044"/>
                  </a:lnTo>
                  <a:lnTo>
                    <a:pt x="2002" y="10040"/>
                  </a:lnTo>
                  <a:lnTo>
                    <a:pt x="1950" y="10034"/>
                  </a:lnTo>
                  <a:lnTo>
                    <a:pt x="1897" y="10027"/>
                  </a:lnTo>
                  <a:lnTo>
                    <a:pt x="1845" y="10019"/>
                  </a:lnTo>
                  <a:lnTo>
                    <a:pt x="1794" y="10009"/>
                  </a:lnTo>
                  <a:lnTo>
                    <a:pt x="1742" y="9997"/>
                  </a:lnTo>
                  <a:lnTo>
                    <a:pt x="1691" y="9984"/>
                  </a:lnTo>
                  <a:lnTo>
                    <a:pt x="1639" y="9969"/>
                  </a:lnTo>
                  <a:lnTo>
                    <a:pt x="1587" y="9952"/>
                  </a:lnTo>
                  <a:lnTo>
                    <a:pt x="1536" y="9934"/>
                  </a:lnTo>
                  <a:lnTo>
                    <a:pt x="1485" y="9914"/>
                  </a:lnTo>
                  <a:lnTo>
                    <a:pt x="1433" y="9892"/>
                  </a:lnTo>
                  <a:lnTo>
                    <a:pt x="1381" y="9867"/>
                  </a:lnTo>
                  <a:lnTo>
                    <a:pt x="1329" y="9841"/>
                  </a:lnTo>
                  <a:lnTo>
                    <a:pt x="1277" y="9812"/>
                  </a:lnTo>
                  <a:lnTo>
                    <a:pt x="1224" y="9782"/>
                  </a:lnTo>
                  <a:lnTo>
                    <a:pt x="1170" y="9750"/>
                  </a:lnTo>
                  <a:lnTo>
                    <a:pt x="1117" y="9715"/>
                  </a:lnTo>
                  <a:lnTo>
                    <a:pt x="1063" y="9679"/>
                  </a:lnTo>
                  <a:lnTo>
                    <a:pt x="1008" y="9640"/>
                  </a:lnTo>
                  <a:lnTo>
                    <a:pt x="953" y="9598"/>
                  </a:lnTo>
                  <a:lnTo>
                    <a:pt x="897" y="9554"/>
                  </a:lnTo>
                  <a:lnTo>
                    <a:pt x="840" y="9507"/>
                  </a:lnTo>
                  <a:lnTo>
                    <a:pt x="781" y="9458"/>
                  </a:lnTo>
                  <a:lnTo>
                    <a:pt x="723" y="9407"/>
                  </a:lnTo>
                  <a:lnTo>
                    <a:pt x="663" y="9353"/>
                  </a:lnTo>
                  <a:lnTo>
                    <a:pt x="603" y="9296"/>
                  </a:lnTo>
                  <a:lnTo>
                    <a:pt x="542" y="9237"/>
                  </a:lnTo>
                  <a:lnTo>
                    <a:pt x="479" y="9174"/>
                  </a:lnTo>
                  <a:lnTo>
                    <a:pt x="447" y="9109"/>
                  </a:lnTo>
                  <a:lnTo>
                    <a:pt x="423" y="9061"/>
                  </a:lnTo>
                  <a:lnTo>
                    <a:pt x="404" y="9026"/>
                  </a:lnTo>
                  <a:lnTo>
                    <a:pt x="393" y="9003"/>
                  </a:lnTo>
                  <a:lnTo>
                    <a:pt x="386" y="8989"/>
                  </a:lnTo>
                  <a:lnTo>
                    <a:pt x="382" y="8982"/>
                  </a:lnTo>
                  <a:lnTo>
                    <a:pt x="381" y="8979"/>
                  </a:lnTo>
                  <a:lnTo>
                    <a:pt x="185" y="8391"/>
                  </a:lnTo>
                  <a:lnTo>
                    <a:pt x="0" y="3862"/>
                  </a:lnTo>
                  <a:lnTo>
                    <a:pt x="470" y="3842"/>
                  </a:lnTo>
                  <a:lnTo>
                    <a:pt x="939" y="3821"/>
                  </a:lnTo>
                  <a:lnTo>
                    <a:pt x="1409" y="3800"/>
                  </a:lnTo>
                  <a:lnTo>
                    <a:pt x="1878" y="3777"/>
                  </a:lnTo>
                  <a:lnTo>
                    <a:pt x="2348" y="3755"/>
                  </a:lnTo>
                  <a:lnTo>
                    <a:pt x="2817" y="3735"/>
                  </a:lnTo>
                  <a:lnTo>
                    <a:pt x="3051" y="3726"/>
                  </a:lnTo>
                  <a:lnTo>
                    <a:pt x="3286" y="3717"/>
                  </a:lnTo>
                  <a:lnTo>
                    <a:pt x="3519" y="3709"/>
                  </a:lnTo>
                  <a:lnTo>
                    <a:pt x="3753" y="3702"/>
                  </a:lnTo>
                  <a:lnTo>
                    <a:pt x="3986" y="3696"/>
                  </a:lnTo>
                  <a:lnTo>
                    <a:pt x="4220" y="3690"/>
                  </a:lnTo>
                  <a:lnTo>
                    <a:pt x="4453" y="3686"/>
                  </a:lnTo>
                  <a:lnTo>
                    <a:pt x="4685" y="3682"/>
                  </a:lnTo>
                  <a:lnTo>
                    <a:pt x="4917" y="3680"/>
                  </a:lnTo>
                  <a:lnTo>
                    <a:pt x="5148" y="3680"/>
                  </a:lnTo>
                  <a:lnTo>
                    <a:pt x="5380" y="3680"/>
                  </a:lnTo>
                  <a:lnTo>
                    <a:pt x="5610" y="3682"/>
                  </a:lnTo>
                  <a:lnTo>
                    <a:pt x="5840" y="3686"/>
                  </a:lnTo>
                  <a:lnTo>
                    <a:pt x="6071" y="3691"/>
                  </a:lnTo>
                  <a:lnTo>
                    <a:pt x="6299" y="3698"/>
                  </a:lnTo>
                  <a:lnTo>
                    <a:pt x="6528" y="3707"/>
                  </a:lnTo>
                  <a:lnTo>
                    <a:pt x="6756" y="3718"/>
                  </a:lnTo>
                  <a:lnTo>
                    <a:pt x="6984" y="3731"/>
                  </a:lnTo>
                  <a:lnTo>
                    <a:pt x="7210" y="3746"/>
                  </a:lnTo>
                  <a:lnTo>
                    <a:pt x="7436" y="3763"/>
                  </a:lnTo>
                  <a:lnTo>
                    <a:pt x="9355" y="3676"/>
                  </a:lnTo>
                  <a:lnTo>
                    <a:pt x="11170" y="1071"/>
                  </a:lnTo>
                  <a:lnTo>
                    <a:pt x="11126" y="1015"/>
                  </a:lnTo>
                  <a:lnTo>
                    <a:pt x="11104" y="986"/>
                  </a:lnTo>
                  <a:lnTo>
                    <a:pt x="11095" y="975"/>
                  </a:lnTo>
                  <a:lnTo>
                    <a:pt x="11094" y="974"/>
                  </a:lnTo>
                  <a:lnTo>
                    <a:pt x="11083" y="930"/>
                  </a:lnTo>
                  <a:lnTo>
                    <a:pt x="11069" y="888"/>
                  </a:lnTo>
                  <a:lnTo>
                    <a:pt x="11052" y="849"/>
                  </a:lnTo>
                  <a:lnTo>
                    <a:pt x="11033" y="811"/>
                  </a:lnTo>
                  <a:lnTo>
                    <a:pt x="11012" y="776"/>
                  </a:lnTo>
                  <a:lnTo>
                    <a:pt x="10989" y="740"/>
                  </a:lnTo>
                  <a:lnTo>
                    <a:pt x="10964" y="708"/>
                  </a:lnTo>
                  <a:lnTo>
                    <a:pt x="10937" y="677"/>
                  </a:lnTo>
                  <a:lnTo>
                    <a:pt x="10909" y="647"/>
                  </a:lnTo>
                  <a:lnTo>
                    <a:pt x="10879" y="619"/>
                  </a:lnTo>
                  <a:lnTo>
                    <a:pt x="10846" y="592"/>
                  </a:lnTo>
                  <a:lnTo>
                    <a:pt x="10814" y="565"/>
                  </a:lnTo>
                  <a:lnTo>
                    <a:pt x="10780" y="540"/>
                  </a:lnTo>
                  <a:lnTo>
                    <a:pt x="10746" y="516"/>
                  </a:lnTo>
                  <a:lnTo>
                    <a:pt x="10710" y="492"/>
                  </a:lnTo>
                  <a:lnTo>
                    <a:pt x="10674" y="469"/>
                  </a:lnTo>
                  <a:lnTo>
                    <a:pt x="10601" y="424"/>
                  </a:lnTo>
                  <a:lnTo>
                    <a:pt x="10526" y="380"/>
                  </a:lnTo>
                  <a:lnTo>
                    <a:pt x="10451" y="337"/>
                  </a:lnTo>
                  <a:lnTo>
                    <a:pt x="10377" y="294"/>
                  </a:lnTo>
                  <a:lnTo>
                    <a:pt x="10341" y="272"/>
                  </a:lnTo>
                  <a:lnTo>
                    <a:pt x="10306" y="249"/>
                  </a:lnTo>
                  <a:lnTo>
                    <a:pt x="10271" y="226"/>
                  </a:lnTo>
                  <a:lnTo>
                    <a:pt x="10238" y="202"/>
                  </a:lnTo>
                  <a:lnTo>
                    <a:pt x="10205" y="178"/>
                  </a:lnTo>
                  <a:lnTo>
                    <a:pt x="10174" y="152"/>
                  </a:lnTo>
                  <a:lnTo>
                    <a:pt x="10145" y="126"/>
                  </a:lnTo>
                  <a:lnTo>
                    <a:pt x="10116" y="99"/>
                  </a:lnTo>
                  <a:lnTo>
                    <a:pt x="14752" y="0"/>
                  </a:lnTo>
                  <a:lnTo>
                    <a:pt x="14568" y="8892"/>
                  </a:lnTo>
                  <a:lnTo>
                    <a:pt x="14274" y="9376"/>
                  </a:lnTo>
                  <a:lnTo>
                    <a:pt x="14203" y="9452"/>
                  </a:lnTo>
                  <a:lnTo>
                    <a:pt x="14130" y="9521"/>
                  </a:lnTo>
                  <a:lnTo>
                    <a:pt x="14058" y="9584"/>
                  </a:lnTo>
                  <a:lnTo>
                    <a:pt x="13983" y="9640"/>
                  </a:lnTo>
                  <a:lnTo>
                    <a:pt x="13909" y="9689"/>
                  </a:lnTo>
                  <a:lnTo>
                    <a:pt x="13835" y="9733"/>
                  </a:lnTo>
                  <a:lnTo>
                    <a:pt x="13759" y="9770"/>
                  </a:lnTo>
                  <a:lnTo>
                    <a:pt x="13683" y="9803"/>
                  </a:lnTo>
                  <a:lnTo>
                    <a:pt x="13606" y="9832"/>
                  </a:lnTo>
                  <a:lnTo>
                    <a:pt x="13529" y="9855"/>
                  </a:lnTo>
                  <a:lnTo>
                    <a:pt x="13451" y="9875"/>
                  </a:lnTo>
                  <a:lnTo>
                    <a:pt x="13373" y="9892"/>
                  </a:lnTo>
                  <a:lnTo>
                    <a:pt x="13294" y="9905"/>
                  </a:lnTo>
                  <a:lnTo>
                    <a:pt x="13213" y="9916"/>
                  </a:lnTo>
                  <a:lnTo>
                    <a:pt x="13133" y="9924"/>
                  </a:lnTo>
                  <a:lnTo>
                    <a:pt x="13052" y="9929"/>
                  </a:lnTo>
                  <a:lnTo>
                    <a:pt x="12970" y="9933"/>
                  </a:lnTo>
                  <a:lnTo>
                    <a:pt x="12888" y="9936"/>
                  </a:lnTo>
                  <a:lnTo>
                    <a:pt x="12804" y="9938"/>
                  </a:lnTo>
                  <a:lnTo>
                    <a:pt x="12721" y="9939"/>
                  </a:lnTo>
                  <a:lnTo>
                    <a:pt x="12637" y="9940"/>
                  </a:lnTo>
                  <a:lnTo>
                    <a:pt x="12552" y="9942"/>
                  </a:lnTo>
                  <a:lnTo>
                    <a:pt x="12467" y="9943"/>
                  </a:lnTo>
                  <a:lnTo>
                    <a:pt x="12380" y="9946"/>
                  </a:lnTo>
                  <a:lnTo>
                    <a:pt x="12294" y="9951"/>
                  </a:lnTo>
                  <a:lnTo>
                    <a:pt x="12207" y="9957"/>
                  </a:lnTo>
                  <a:lnTo>
                    <a:pt x="12119" y="9965"/>
                  </a:lnTo>
                  <a:lnTo>
                    <a:pt x="12030" y="9975"/>
                  </a:lnTo>
                  <a:lnTo>
                    <a:pt x="11941" y="9989"/>
                  </a:lnTo>
                  <a:lnTo>
                    <a:pt x="11852" y="10005"/>
                  </a:lnTo>
                  <a:lnTo>
                    <a:pt x="11762" y="10026"/>
                  </a:lnTo>
                  <a:lnTo>
                    <a:pt x="11671" y="10050"/>
                  </a:lnTo>
                  <a:lnTo>
                    <a:pt x="2403" y="10158"/>
                  </a:lnTo>
                  <a:lnTo>
                    <a:pt x="2218" y="10050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70"/>
            <p:cNvSpPr>
              <a:spLocks/>
            </p:cNvSpPr>
            <p:nvPr/>
          </p:nvSpPr>
          <p:spPr bwMode="auto">
            <a:xfrm>
              <a:off x="4542" y="3657"/>
              <a:ext cx="24" cy="29"/>
            </a:xfrm>
            <a:custGeom>
              <a:avLst/>
              <a:gdLst>
                <a:gd name="T0" fmla="*/ 0 w 478"/>
                <a:gd name="T1" fmla="*/ 25 h 577"/>
                <a:gd name="T2" fmla="*/ 4 w 478"/>
                <a:gd name="T3" fmla="*/ 0 h 577"/>
                <a:gd name="T4" fmla="*/ 24 w 478"/>
                <a:gd name="T5" fmla="*/ 10 h 577"/>
                <a:gd name="T6" fmla="*/ 10 w 478"/>
                <a:gd name="T7" fmla="*/ 29 h 577"/>
                <a:gd name="T8" fmla="*/ 0 w 478"/>
                <a:gd name="T9" fmla="*/ 25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577">
                  <a:moveTo>
                    <a:pt x="0" y="501"/>
                  </a:moveTo>
                  <a:lnTo>
                    <a:pt x="81" y="0"/>
                  </a:lnTo>
                  <a:lnTo>
                    <a:pt x="478" y="207"/>
                  </a:lnTo>
                  <a:lnTo>
                    <a:pt x="196" y="577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71"/>
            <p:cNvSpPr>
              <a:spLocks/>
            </p:cNvSpPr>
            <p:nvPr/>
          </p:nvSpPr>
          <p:spPr bwMode="auto">
            <a:xfrm>
              <a:off x="4861" y="3619"/>
              <a:ext cx="23" cy="34"/>
            </a:xfrm>
            <a:custGeom>
              <a:avLst/>
              <a:gdLst>
                <a:gd name="T0" fmla="*/ 0 w 468"/>
                <a:gd name="T1" fmla="*/ 34 h 675"/>
                <a:gd name="T2" fmla="*/ 4 w 468"/>
                <a:gd name="T3" fmla="*/ 0 h 675"/>
                <a:gd name="T4" fmla="*/ 7 w 468"/>
                <a:gd name="T5" fmla="*/ 2 h 675"/>
                <a:gd name="T6" fmla="*/ 10 w 468"/>
                <a:gd name="T7" fmla="*/ 3 h 675"/>
                <a:gd name="T8" fmla="*/ 12 w 468"/>
                <a:gd name="T9" fmla="*/ 4 h 675"/>
                <a:gd name="T10" fmla="*/ 13 w 468"/>
                <a:gd name="T11" fmla="*/ 4 h 675"/>
                <a:gd name="T12" fmla="*/ 13 w 468"/>
                <a:gd name="T13" fmla="*/ 5 h 675"/>
                <a:gd name="T14" fmla="*/ 14 w 468"/>
                <a:gd name="T15" fmla="*/ 5 h 675"/>
                <a:gd name="T16" fmla="*/ 14 w 468"/>
                <a:gd name="T17" fmla="*/ 5 h 675"/>
                <a:gd name="T18" fmla="*/ 14 w 468"/>
                <a:gd name="T19" fmla="*/ 5 h 675"/>
                <a:gd name="T20" fmla="*/ 16 w 468"/>
                <a:gd name="T21" fmla="*/ 8 h 675"/>
                <a:gd name="T22" fmla="*/ 17 w 468"/>
                <a:gd name="T23" fmla="*/ 10 h 675"/>
                <a:gd name="T24" fmla="*/ 18 w 468"/>
                <a:gd name="T25" fmla="*/ 12 h 675"/>
                <a:gd name="T26" fmla="*/ 19 w 468"/>
                <a:gd name="T27" fmla="*/ 13 h 675"/>
                <a:gd name="T28" fmla="*/ 19 w 468"/>
                <a:gd name="T29" fmla="*/ 14 h 675"/>
                <a:gd name="T30" fmla="*/ 20 w 468"/>
                <a:gd name="T31" fmla="*/ 16 h 675"/>
                <a:gd name="T32" fmla="*/ 21 w 468"/>
                <a:gd name="T33" fmla="*/ 17 h 675"/>
                <a:gd name="T34" fmla="*/ 21 w 468"/>
                <a:gd name="T35" fmla="*/ 18 h 675"/>
                <a:gd name="T36" fmla="*/ 22 w 468"/>
                <a:gd name="T37" fmla="*/ 19 h 675"/>
                <a:gd name="T38" fmla="*/ 22 w 468"/>
                <a:gd name="T39" fmla="*/ 20 h 675"/>
                <a:gd name="T40" fmla="*/ 22 w 468"/>
                <a:gd name="T41" fmla="*/ 21 h 675"/>
                <a:gd name="T42" fmla="*/ 23 w 468"/>
                <a:gd name="T43" fmla="*/ 22 h 675"/>
                <a:gd name="T44" fmla="*/ 23 w 468"/>
                <a:gd name="T45" fmla="*/ 24 h 675"/>
                <a:gd name="T46" fmla="*/ 23 w 468"/>
                <a:gd name="T47" fmla="*/ 24 h 675"/>
                <a:gd name="T48" fmla="*/ 23 w 468"/>
                <a:gd name="T49" fmla="*/ 25 h 675"/>
                <a:gd name="T50" fmla="*/ 23 w 468"/>
                <a:gd name="T51" fmla="*/ 26 h 675"/>
                <a:gd name="T52" fmla="*/ 23 w 468"/>
                <a:gd name="T53" fmla="*/ 27 h 675"/>
                <a:gd name="T54" fmla="*/ 23 w 468"/>
                <a:gd name="T55" fmla="*/ 28 h 675"/>
                <a:gd name="T56" fmla="*/ 23 w 468"/>
                <a:gd name="T57" fmla="*/ 28 h 675"/>
                <a:gd name="T58" fmla="*/ 22 w 468"/>
                <a:gd name="T59" fmla="*/ 29 h 675"/>
                <a:gd name="T60" fmla="*/ 22 w 468"/>
                <a:gd name="T61" fmla="*/ 29 h 675"/>
                <a:gd name="T62" fmla="*/ 21 w 468"/>
                <a:gd name="T63" fmla="*/ 29 h 675"/>
                <a:gd name="T64" fmla="*/ 21 w 468"/>
                <a:gd name="T65" fmla="*/ 30 h 675"/>
                <a:gd name="T66" fmla="*/ 20 w 468"/>
                <a:gd name="T67" fmla="*/ 30 h 675"/>
                <a:gd name="T68" fmla="*/ 19 w 468"/>
                <a:gd name="T69" fmla="*/ 30 h 675"/>
                <a:gd name="T70" fmla="*/ 18 w 468"/>
                <a:gd name="T71" fmla="*/ 30 h 675"/>
                <a:gd name="T72" fmla="*/ 17 w 468"/>
                <a:gd name="T73" fmla="*/ 30 h 675"/>
                <a:gd name="T74" fmla="*/ 16 w 468"/>
                <a:gd name="T75" fmla="*/ 30 h 675"/>
                <a:gd name="T76" fmla="*/ 15 w 468"/>
                <a:gd name="T77" fmla="*/ 29 h 675"/>
                <a:gd name="T78" fmla="*/ 14 w 468"/>
                <a:gd name="T79" fmla="*/ 29 h 675"/>
                <a:gd name="T80" fmla="*/ 0 w 468"/>
                <a:gd name="T81" fmla="*/ 34 h 6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68" h="675">
                  <a:moveTo>
                    <a:pt x="0" y="675"/>
                  </a:moveTo>
                  <a:lnTo>
                    <a:pt x="87" y="0"/>
                  </a:lnTo>
                  <a:lnTo>
                    <a:pt x="151" y="33"/>
                  </a:lnTo>
                  <a:lnTo>
                    <a:pt x="200" y="57"/>
                  </a:lnTo>
                  <a:lnTo>
                    <a:pt x="235" y="74"/>
                  </a:lnTo>
                  <a:lnTo>
                    <a:pt x="259" y="86"/>
                  </a:lnTo>
                  <a:lnTo>
                    <a:pt x="273" y="93"/>
                  </a:lnTo>
                  <a:lnTo>
                    <a:pt x="280" y="96"/>
                  </a:lnTo>
                  <a:lnTo>
                    <a:pt x="283" y="98"/>
                  </a:lnTo>
                  <a:lnTo>
                    <a:pt x="318" y="154"/>
                  </a:lnTo>
                  <a:lnTo>
                    <a:pt x="351" y="207"/>
                  </a:lnTo>
                  <a:lnTo>
                    <a:pt x="366" y="234"/>
                  </a:lnTo>
                  <a:lnTo>
                    <a:pt x="381" y="260"/>
                  </a:lnTo>
                  <a:lnTo>
                    <a:pt x="394" y="286"/>
                  </a:lnTo>
                  <a:lnTo>
                    <a:pt x="407" y="311"/>
                  </a:lnTo>
                  <a:lnTo>
                    <a:pt x="418" y="335"/>
                  </a:lnTo>
                  <a:lnTo>
                    <a:pt x="429" y="359"/>
                  </a:lnTo>
                  <a:lnTo>
                    <a:pt x="438" y="382"/>
                  </a:lnTo>
                  <a:lnTo>
                    <a:pt x="446" y="404"/>
                  </a:lnTo>
                  <a:lnTo>
                    <a:pt x="453" y="426"/>
                  </a:lnTo>
                  <a:lnTo>
                    <a:pt x="459" y="446"/>
                  </a:lnTo>
                  <a:lnTo>
                    <a:pt x="463" y="467"/>
                  </a:lnTo>
                  <a:lnTo>
                    <a:pt x="466" y="485"/>
                  </a:lnTo>
                  <a:lnTo>
                    <a:pt x="468" y="502"/>
                  </a:lnTo>
                  <a:lnTo>
                    <a:pt x="468" y="518"/>
                  </a:lnTo>
                  <a:lnTo>
                    <a:pt x="466" y="533"/>
                  </a:lnTo>
                  <a:lnTo>
                    <a:pt x="463" y="546"/>
                  </a:lnTo>
                  <a:lnTo>
                    <a:pt x="458" y="558"/>
                  </a:lnTo>
                  <a:lnTo>
                    <a:pt x="452" y="569"/>
                  </a:lnTo>
                  <a:lnTo>
                    <a:pt x="444" y="578"/>
                  </a:lnTo>
                  <a:lnTo>
                    <a:pt x="434" y="585"/>
                  </a:lnTo>
                  <a:lnTo>
                    <a:pt x="422" y="591"/>
                  </a:lnTo>
                  <a:lnTo>
                    <a:pt x="408" y="594"/>
                  </a:lnTo>
                  <a:lnTo>
                    <a:pt x="393" y="596"/>
                  </a:lnTo>
                  <a:lnTo>
                    <a:pt x="375" y="597"/>
                  </a:lnTo>
                  <a:lnTo>
                    <a:pt x="355" y="595"/>
                  </a:lnTo>
                  <a:lnTo>
                    <a:pt x="333" y="591"/>
                  </a:lnTo>
                  <a:lnTo>
                    <a:pt x="309" y="585"/>
                  </a:lnTo>
                  <a:lnTo>
                    <a:pt x="283" y="577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Freeform 72"/>
            <p:cNvSpPr>
              <a:spLocks/>
            </p:cNvSpPr>
            <p:nvPr/>
          </p:nvSpPr>
          <p:spPr bwMode="auto">
            <a:xfrm>
              <a:off x="4702" y="3571"/>
              <a:ext cx="42" cy="38"/>
            </a:xfrm>
            <a:custGeom>
              <a:avLst/>
              <a:gdLst>
                <a:gd name="T0" fmla="*/ 0 w 848"/>
                <a:gd name="T1" fmla="*/ 33 h 773"/>
                <a:gd name="T2" fmla="*/ 15 w 848"/>
                <a:gd name="T3" fmla="*/ 10 h 773"/>
                <a:gd name="T4" fmla="*/ 16 w 848"/>
                <a:gd name="T5" fmla="*/ 6 h 773"/>
                <a:gd name="T6" fmla="*/ 17 w 848"/>
                <a:gd name="T7" fmla="*/ 4 h 773"/>
                <a:gd name="T8" fmla="*/ 18 w 848"/>
                <a:gd name="T9" fmla="*/ 2 h 773"/>
                <a:gd name="T10" fmla="*/ 18 w 848"/>
                <a:gd name="T11" fmla="*/ 1 h 773"/>
                <a:gd name="T12" fmla="*/ 18 w 848"/>
                <a:gd name="T13" fmla="*/ 1 h 773"/>
                <a:gd name="T14" fmla="*/ 19 w 848"/>
                <a:gd name="T15" fmla="*/ 0 h 773"/>
                <a:gd name="T16" fmla="*/ 19 w 848"/>
                <a:gd name="T17" fmla="*/ 0 h 773"/>
                <a:gd name="T18" fmla="*/ 19 w 848"/>
                <a:gd name="T19" fmla="*/ 0 h 773"/>
                <a:gd name="T20" fmla="*/ 42 w 848"/>
                <a:gd name="T21" fmla="*/ 5 h 773"/>
                <a:gd name="T22" fmla="*/ 42 w 848"/>
                <a:gd name="T23" fmla="*/ 7 h 773"/>
                <a:gd name="T24" fmla="*/ 42 w 848"/>
                <a:gd name="T25" fmla="*/ 9 h 773"/>
                <a:gd name="T26" fmla="*/ 42 w 848"/>
                <a:gd name="T27" fmla="*/ 11 h 773"/>
                <a:gd name="T28" fmla="*/ 41 w 848"/>
                <a:gd name="T29" fmla="*/ 12 h 773"/>
                <a:gd name="T30" fmla="*/ 41 w 848"/>
                <a:gd name="T31" fmla="*/ 14 h 773"/>
                <a:gd name="T32" fmla="*/ 41 w 848"/>
                <a:gd name="T33" fmla="*/ 15 h 773"/>
                <a:gd name="T34" fmla="*/ 40 w 848"/>
                <a:gd name="T35" fmla="*/ 17 h 773"/>
                <a:gd name="T36" fmla="*/ 40 w 848"/>
                <a:gd name="T37" fmla="*/ 18 h 773"/>
                <a:gd name="T38" fmla="*/ 39 w 848"/>
                <a:gd name="T39" fmla="*/ 19 h 773"/>
                <a:gd name="T40" fmla="*/ 38 w 848"/>
                <a:gd name="T41" fmla="*/ 20 h 773"/>
                <a:gd name="T42" fmla="*/ 37 w 848"/>
                <a:gd name="T43" fmla="*/ 21 h 773"/>
                <a:gd name="T44" fmla="*/ 37 w 848"/>
                <a:gd name="T45" fmla="*/ 22 h 773"/>
                <a:gd name="T46" fmla="*/ 36 w 848"/>
                <a:gd name="T47" fmla="*/ 23 h 773"/>
                <a:gd name="T48" fmla="*/ 35 w 848"/>
                <a:gd name="T49" fmla="*/ 24 h 773"/>
                <a:gd name="T50" fmla="*/ 34 w 848"/>
                <a:gd name="T51" fmla="*/ 24 h 773"/>
                <a:gd name="T52" fmla="*/ 33 w 848"/>
                <a:gd name="T53" fmla="*/ 25 h 773"/>
                <a:gd name="T54" fmla="*/ 32 w 848"/>
                <a:gd name="T55" fmla="*/ 26 h 773"/>
                <a:gd name="T56" fmla="*/ 31 w 848"/>
                <a:gd name="T57" fmla="*/ 26 h 773"/>
                <a:gd name="T58" fmla="*/ 30 w 848"/>
                <a:gd name="T59" fmla="*/ 27 h 773"/>
                <a:gd name="T60" fmla="*/ 29 w 848"/>
                <a:gd name="T61" fmla="*/ 28 h 773"/>
                <a:gd name="T62" fmla="*/ 27 w 848"/>
                <a:gd name="T63" fmla="*/ 29 h 773"/>
                <a:gd name="T64" fmla="*/ 24 w 848"/>
                <a:gd name="T65" fmla="*/ 30 h 773"/>
                <a:gd name="T66" fmla="*/ 23 w 848"/>
                <a:gd name="T67" fmla="*/ 31 h 773"/>
                <a:gd name="T68" fmla="*/ 22 w 848"/>
                <a:gd name="T69" fmla="*/ 32 h 773"/>
                <a:gd name="T70" fmla="*/ 21 w 848"/>
                <a:gd name="T71" fmla="*/ 33 h 773"/>
                <a:gd name="T72" fmla="*/ 19 w 848"/>
                <a:gd name="T73" fmla="*/ 34 h 773"/>
                <a:gd name="T74" fmla="*/ 18 w 848"/>
                <a:gd name="T75" fmla="*/ 35 h 773"/>
                <a:gd name="T76" fmla="*/ 17 w 848"/>
                <a:gd name="T77" fmla="*/ 36 h 773"/>
                <a:gd name="T78" fmla="*/ 16 w 848"/>
                <a:gd name="T79" fmla="*/ 37 h 773"/>
                <a:gd name="T80" fmla="*/ 15 w 848"/>
                <a:gd name="T81" fmla="*/ 38 h 773"/>
                <a:gd name="T82" fmla="*/ 0 w 848"/>
                <a:gd name="T83" fmla="*/ 33 h 7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48" h="773">
                  <a:moveTo>
                    <a:pt x="0" y="675"/>
                  </a:moveTo>
                  <a:lnTo>
                    <a:pt x="294" y="196"/>
                  </a:lnTo>
                  <a:lnTo>
                    <a:pt x="320" y="132"/>
                  </a:lnTo>
                  <a:lnTo>
                    <a:pt x="341" y="84"/>
                  </a:lnTo>
                  <a:lnTo>
                    <a:pt x="355" y="48"/>
                  </a:lnTo>
                  <a:lnTo>
                    <a:pt x="365" y="25"/>
                  </a:lnTo>
                  <a:lnTo>
                    <a:pt x="371" y="11"/>
                  </a:lnTo>
                  <a:lnTo>
                    <a:pt x="374" y="3"/>
                  </a:lnTo>
                  <a:lnTo>
                    <a:pt x="375" y="1"/>
                  </a:lnTo>
                  <a:lnTo>
                    <a:pt x="375" y="0"/>
                  </a:lnTo>
                  <a:lnTo>
                    <a:pt x="848" y="99"/>
                  </a:lnTo>
                  <a:lnTo>
                    <a:pt x="847" y="142"/>
                  </a:lnTo>
                  <a:lnTo>
                    <a:pt x="844" y="182"/>
                  </a:lnTo>
                  <a:lnTo>
                    <a:pt x="840" y="219"/>
                  </a:lnTo>
                  <a:lnTo>
                    <a:pt x="834" y="253"/>
                  </a:lnTo>
                  <a:lnTo>
                    <a:pt x="827" y="285"/>
                  </a:lnTo>
                  <a:lnTo>
                    <a:pt x="819" y="314"/>
                  </a:lnTo>
                  <a:lnTo>
                    <a:pt x="809" y="341"/>
                  </a:lnTo>
                  <a:lnTo>
                    <a:pt x="798" y="365"/>
                  </a:lnTo>
                  <a:lnTo>
                    <a:pt x="785" y="388"/>
                  </a:lnTo>
                  <a:lnTo>
                    <a:pt x="772" y="409"/>
                  </a:lnTo>
                  <a:lnTo>
                    <a:pt x="757" y="430"/>
                  </a:lnTo>
                  <a:lnTo>
                    <a:pt x="741" y="448"/>
                  </a:lnTo>
                  <a:lnTo>
                    <a:pt x="724" y="465"/>
                  </a:lnTo>
                  <a:lnTo>
                    <a:pt x="707" y="480"/>
                  </a:lnTo>
                  <a:lnTo>
                    <a:pt x="688" y="495"/>
                  </a:lnTo>
                  <a:lnTo>
                    <a:pt x="669" y="509"/>
                  </a:lnTo>
                  <a:lnTo>
                    <a:pt x="648" y="523"/>
                  </a:lnTo>
                  <a:lnTo>
                    <a:pt x="628" y="536"/>
                  </a:lnTo>
                  <a:lnTo>
                    <a:pt x="606" y="549"/>
                  </a:lnTo>
                  <a:lnTo>
                    <a:pt x="584" y="561"/>
                  </a:lnTo>
                  <a:lnTo>
                    <a:pt x="537" y="587"/>
                  </a:lnTo>
                  <a:lnTo>
                    <a:pt x="490" y="615"/>
                  </a:lnTo>
                  <a:lnTo>
                    <a:pt x="466" y="630"/>
                  </a:lnTo>
                  <a:lnTo>
                    <a:pt x="441" y="646"/>
                  </a:lnTo>
                  <a:lnTo>
                    <a:pt x="417" y="663"/>
                  </a:lnTo>
                  <a:lnTo>
                    <a:pt x="392" y="682"/>
                  </a:lnTo>
                  <a:lnTo>
                    <a:pt x="367" y="702"/>
                  </a:lnTo>
                  <a:lnTo>
                    <a:pt x="343" y="723"/>
                  </a:lnTo>
                  <a:lnTo>
                    <a:pt x="318" y="747"/>
                  </a:lnTo>
                  <a:lnTo>
                    <a:pt x="294" y="773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73"/>
            <p:cNvSpPr>
              <a:spLocks/>
            </p:cNvSpPr>
            <p:nvPr/>
          </p:nvSpPr>
          <p:spPr bwMode="auto">
            <a:xfrm>
              <a:off x="4937" y="3464"/>
              <a:ext cx="34" cy="24"/>
            </a:xfrm>
            <a:custGeom>
              <a:avLst/>
              <a:gdLst>
                <a:gd name="T0" fmla="*/ 10 w 678"/>
                <a:gd name="T1" fmla="*/ 24 h 478"/>
                <a:gd name="T2" fmla="*/ 9 w 678"/>
                <a:gd name="T3" fmla="*/ 24 h 478"/>
                <a:gd name="T4" fmla="*/ 7 w 678"/>
                <a:gd name="T5" fmla="*/ 24 h 478"/>
                <a:gd name="T6" fmla="*/ 6 w 678"/>
                <a:gd name="T7" fmla="*/ 24 h 478"/>
                <a:gd name="T8" fmla="*/ 6 w 678"/>
                <a:gd name="T9" fmla="*/ 24 h 478"/>
                <a:gd name="T10" fmla="*/ 5 w 678"/>
                <a:gd name="T11" fmla="*/ 23 h 478"/>
                <a:gd name="T12" fmla="*/ 4 w 678"/>
                <a:gd name="T13" fmla="*/ 23 h 478"/>
                <a:gd name="T14" fmla="*/ 4 w 678"/>
                <a:gd name="T15" fmla="*/ 23 h 478"/>
                <a:gd name="T16" fmla="*/ 3 w 678"/>
                <a:gd name="T17" fmla="*/ 22 h 478"/>
                <a:gd name="T18" fmla="*/ 3 w 678"/>
                <a:gd name="T19" fmla="*/ 22 h 478"/>
                <a:gd name="T20" fmla="*/ 2 w 678"/>
                <a:gd name="T21" fmla="*/ 22 h 478"/>
                <a:gd name="T22" fmla="*/ 2 w 678"/>
                <a:gd name="T23" fmla="*/ 21 h 478"/>
                <a:gd name="T24" fmla="*/ 2 w 678"/>
                <a:gd name="T25" fmla="*/ 21 h 478"/>
                <a:gd name="T26" fmla="*/ 2 w 678"/>
                <a:gd name="T27" fmla="*/ 20 h 478"/>
                <a:gd name="T28" fmla="*/ 2 w 678"/>
                <a:gd name="T29" fmla="*/ 19 h 478"/>
                <a:gd name="T30" fmla="*/ 2 w 678"/>
                <a:gd name="T31" fmla="*/ 19 h 478"/>
                <a:gd name="T32" fmla="*/ 2 w 678"/>
                <a:gd name="T33" fmla="*/ 18 h 478"/>
                <a:gd name="T34" fmla="*/ 2 w 678"/>
                <a:gd name="T35" fmla="*/ 15 h 478"/>
                <a:gd name="T36" fmla="*/ 2 w 678"/>
                <a:gd name="T37" fmla="*/ 12 h 478"/>
                <a:gd name="T38" fmla="*/ 2 w 678"/>
                <a:gd name="T39" fmla="*/ 11 h 478"/>
                <a:gd name="T40" fmla="*/ 2 w 678"/>
                <a:gd name="T41" fmla="*/ 10 h 478"/>
                <a:gd name="T42" fmla="*/ 1 w 678"/>
                <a:gd name="T43" fmla="*/ 9 h 478"/>
                <a:gd name="T44" fmla="*/ 1 w 678"/>
                <a:gd name="T45" fmla="*/ 8 h 478"/>
                <a:gd name="T46" fmla="*/ 1 w 678"/>
                <a:gd name="T47" fmla="*/ 7 h 478"/>
                <a:gd name="T48" fmla="*/ 1 w 678"/>
                <a:gd name="T49" fmla="*/ 6 h 478"/>
                <a:gd name="T50" fmla="*/ 0 w 678"/>
                <a:gd name="T51" fmla="*/ 5 h 478"/>
                <a:gd name="T52" fmla="*/ 0 w 678"/>
                <a:gd name="T53" fmla="*/ 4 h 478"/>
                <a:gd name="T54" fmla="*/ 34 w 678"/>
                <a:gd name="T55" fmla="*/ 0 h 478"/>
                <a:gd name="T56" fmla="*/ 20 w 678"/>
                <a:gd name="T57" fmla="*/ 24 h 478"/>
                <a:gd name="T58" fmla="*/ 10 w 678"/>
                <a:gd name="T59" fmla="*/ 24 h 4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78" h="478">
                  <a:moveTo>
                    <a:pt x="195" y="478"/>
                  </a:moveTo>
                  <a:lnTo>
                    <a:pt x="170" y="478"/>
                  </a:lnTo>
                  <a:lnTo>
                    <a:pt x="147" y="476"/>
                  </a:lnTo>
                  <a:lnTo>
                    <a:pt x="127" y="474"/>
                  </a:lnTo>
                  <a:lnTo>
                    <a:pt x="110" y="470"/>
                  </a:lnTo>
                  <a:lnTo>
                    <a:pt x="94" y="466"/>
                  </a:lnTo>
                  <a:lnTo>
                    <a:pt x="81" y="460"/>
                  </a:lnTo>
                  <a:lnTo>
                    <a:pt x="70" y="454"/>
                  </a:lnTo>
                  <a:lnTo>
                    <a:pt x="60" y="446"/>
                  </a:lnTo>
                  <a:lnTo>
                    <a:pt x="52" y="438"/>
                  </a:lnTo>
                  <a:lnTo>
                    <a:pt x="45" y="429"/>
                  </a:lnTo>
                  <a:lnTo>
                    <a:pt x="40" y="420"/>
                  </a:lnTo>
                  <a:lnTo>
                    <a:pt x="36" y="409"/>
                  </a:lnTo>
                  <a:lnTo>
                    <a:pt x="34" y="398"/>
                  </a:lnTo>
                  <a:lnTo>
                    <a:pt x="32" y="386"/>
                  </a:lnTo>
                  <a:lnTo>
                    <a:pt x="31" y="374"/>
                  </a:lnTo>
                  <a:lnTo>
                    <a:pt x="30" y="360"/>
                  </a:lnTo>
                  <a:lnTo>
                    <a:pt x="32" y="302"/>
                  </a:lnTo>
                  <a:lnTo>
                    <a:pt x="34" y="236"/>
                  </a:lnTo>
                  <a:lnTo>
                    <a:pt x="33" y="218"/>
                  </a:lnTo>
                  <a:lnTo>
                    <a:pt x="32" y="201"/>
                  </a:lnTo>
                  <a:lnTo>
                    <a:pt x="29" y="182"/>
                  </a:lnTo>
                  <a:lnTo>
                    <a:pt x="26" y="163"/>
                  </a:lnTo>
                  <a:lnTo>
                    <a:pt x="22" y="144"/>
                  </a:lnTo>
                  <a:lnTo>
                    <a:pt x="16" y="125"/>
                  </a:lnTo>
                  <a:lnTo>
                    <a:pt x="8" y="106"/>
                  </a:lnTo>
                  <a:lnTo>
                    <a:pt x="0" y="87"/>
                  </a:lnTo>
                  <a:lnTo>
                    <a:pt x="678" y="0"/>
                  </a:lnTo>
                  <a:lnTo>
                    <a:pt x="391" y="478"/>
                  </a:lnTo>
                  <a:lnTo>
                    <a:pt x="195" y="478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74"/>
            <p:cNvSpPr>
              <a:spLocks/>
            </p:cNvSpPr>
            <p:nvPr/>
          </p:nvSpPr>
          <p:spPr bwMode="auto">
            <a:xfrm>
              <a:off x="4349" y="3261"/>
              <a:ext cx="130" cy="178"/>
            </a:xfrm>
            <a:custGeom>
              <a:avLst/>
              <a:gdLst>
                <a:gd name="T0" fmla="*/ 0 w 2598"/>
                <a:gd name="T1" fmla="*/ 178 h 3579"/>
                <a:gd name="T2" fmla="*/ 0 w 2598"/>
                <a:gd name="T3" fmla="*/ 6 h 3579"/>
                <a:gd name="T4" fmla="*/ 33 w 2598"/>
                <a:gd name="T5" fmla="*/ 0 h 3579"/>
                <a:gd name="T6" fmla="*/ 130 w 2598"/>
                <a:gd name="T7" fmla="*/ 0 h 3579"/>
                <a:gd name="T8" fmla="*/ 111 w 2598"/>
                <a:gd name="T9" fmla="*/ 30 h 3579"/>
                <a:gd name="T10" fmla="*/ 4 w 2598"/>
                <a:gd name="T11" fmla="*/ 178 h 3579"/>
                <a:gd name="T12" fmla="*/ 0 w 2598"/>
                <a:gd name="T13" fmla="*/ 178 h 35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8" h="3579">
                  <a:moveTo>
                    <a:pt x="0" y="3579"/>
                  </a:moveTo>
                  <a:lnTo>
                    <a:pt x="0" y="114"/>
                  </a:lnTo>
                  <a:lnTo>
                    <a:pt x="663" y="0"/>
                  </a:lnTo>
                  <a:lnTo>
                    <a:pt x="2598" y="0"/>
                  </a:lnTo>
                  <a:lnTo>
                    <a:pt x="2218" y="604"/>
                  </a:lnTo>
                  <a:lnTo>
                    <a:pt x="87" y="3579"/>
                  </a:lnTo>
                  <a:lnTo>
                    <a:pt x="0" y="3579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75"/>
            <p:cNvSpPr>
              <a:spLocks/>
            </p:cNvSpPr>
            <p:nvPr/>
          </p:nvSpPr>
          <p:spPr bwMode="auto">
            <a:xfrm>
              <a:off x="4393" y="3135"/>
              <a:ext cx="403" cy="304"/>
            </a:xfrm>
            <a:custGeom>
              <a:avLst/>
              <a:gdLst>
                <a:gd name="T0" fmla="*/ 5 w 8066"/>
                <a:gd name="T1" fmla="*/ 295 h 6080"/>
                <a:gd name="T2" fmla="*/ 17 w 8066"/>
                <a:gd name="T3" fmla="*/ 277 h 6080"/>
                <a:gd name="T4" fmla="*/ 29 w 8066"/>
                <a:gd name="T5" fmla="*/ 258 h 6080"/>
                <a:gd name="T6" fmla="*/ 41 w 8066"/>
                <a:gd name="T7" fmla="*/ 240 h 6080"/>
                <a:gd name="T8" fmla="*/ 54 w 8066"/>
                <a:gd name="T9" fmla="*/ 221 h 6080"/>
                <a:gd name="T10" fmla="*/ 68 w 8066"/>
                <a:gd name="T11" fmla="*/ 202 h 6080"/>
                <a:gd name="T12" fmla="*/ 88 w 8066"/>
                <a:gd name="T13" fmla="*/ 173 h 6080"/>
                <a:gd name="T14" fmla="*/ 116 w 8066"/>
                <a:gd name="T15" fmla="*/ 135 h 6080"/>
                <a:gd name="T16" fmla="*/ 136 w 8066"/>
                <a:gd name="T17" fmla="*/ 106 h 6080"/>
                <a:gd name="T18" fmla="*/ 150 w 8066"/>
                <a:gd name="T19" fmla="*/ 87 h 6080"/>
                <a:gd name="T20" fmla="*/ 163 w 8066"/>
                <a:gd name="T21" fmla="*/ 67 h 6080"/>
                <a:gd name="T22" fmla="*/ 177 w 8066"/>
                <a:gd name="T23" fmla="*/ 48 h 6080"/>
                <a:gd name="T24" fmla="*/ 189 w 8066"/>
                <a:gd name="T25" fmla="*/ 29 h 6080"/>
                <a:gd name="T26" fmla="*/ 202 w 8066"/>
                <a:gd name="T27" fmla="*/ 10 h 6080"/>
                <a:gd name="T28" fmla="*/ 211 w 8066"/>
                <a:gd name="T29" fmla="*/ 1 h 6080"/>
                <a:gd name="T30" fmla="*/ 218 w 8066"/>
                <a:gd name="T31" fmla="*/ 4 h 6080"/>
                <a:gd name="T32" fmla="*/ 223 w 8066"/>
                <a:gd name="T33" fmla="*/ 8 h 6080"/>
                <a:gd name="T34" fmla="*/ 228 w 8066"/>
                <a:gd name="T35" fmla="*/ 11 h 6080"/>
                <a:gd name="T36" fmla="*/ 233 w 8066"/>
                <a:gd name="T37" fmla="*/ 14 h 6080"/>
                <a:gd name="T38" fmla="*/ 237 w 8066"/>
                <a:gd name="T39" fmla="*/ 18 h 6080"/>
                <a:gd name="T40" fmla="*/ 241 w 8066"/>
                <a:gd name="T41" fmla="*/ 22 h 6080"/>
                <a:gd name="T42" fmla="*/ 244 w 8066"/>
                <a:gd name="T43" fmla="*/ 26 h 6080"/>
                <a:gd name="T44" fmla="*/ 248 w 8066"/>
                <a:gd name="T45" fmla="*/ 30 h 6080"/>
                <a:gd name="T46" fmla="*/ 251 w 8066"/>
                <a:gd name="T47" fmla="*/ 34 h 6080"/>
                <a:gd name="T48" fmla="*/ 255 w 8066"/>
                <a:gd name="T49" fmla="*/ 41 h 6080"/>
                <a:gd name="T50" fmla="*/ 260 w 8066"/>
                <a:gd name="T51" fmla="*/ 50 h 6080"/>
                <a:gd name="T52" fmla="*/ 265 w 8066"/>
                <a:gd name="T53" fmla="*/ 56 h 6080"/>
                <a:gd name="T54" fmla="*/ 268 w 8066"/>
                <a:gd name="T55" fmla="*/ 61 h 6080"/>
                <a:gd name="T56" fmla="*/ 272 w 8066"/>
                <a:gd name="T57" fmla="*/ 66 h 6080"/>
                <a:gd name="T58" fmla="*/ 277 w 8066"/>
                <a:gd name="T59" fmla="*/ 73 h 6080"/>
                <a:gd name="T60" fmla="*/ 282 w 8066"/>
                <a:gd name="T61" fmla="*/ 78 h 6080"/>
                <a:gd name="T62" fmla="*/ 286 w 8066"/>
                <a:gd name="T63" fmla="*/ 84 h 6080"/>
                <a:gd name="T64" fmla="*/ 290 w 8066"/>
                <a:gd name="T65" fmla="*/ 90 h 6080"/>
                <a:gd name="T66" fmla="*/ 294 w 8066"/>
                <a:gd name="T67" fmla="*/ 96 h 6080"/>
                <a:gd name="T68" fmla="*/ 297 w 8066"/>
                <a:gd name="T69" fmla="*/ 102 h 6080"/>
                <a:gd name="T70" fmla="*/ 301 w 8066"/>
                <a:gd name="T71" fmla="*/ 108 h 6080"/>
                <a:gd name="T72" fmla="*/ 306 w 8066"/>
                <a:gd name="T73" fmla="*/ 116 h 6080"/>
                <a:gd name="T74" fmla="*/ 312 w 8066"/>
                <a:gd name="T75" fmla="*/ 127 h 6080"/>
                <a:gd name="T76" fmla="*/ 318 w 8066"/>
                <a:gd name="T77" fmla="*/ 138 h 6080"/>
                <a:gd name="T78" fmla="*/ 323 w 8066"/>
                <a:gd name="T79" fmla="*/ 147 h 6080"/>
                <a:gd name="T80" fmla="*/ 326 w 8066"/>
                <a:gd name="T81" fmla="*/ 152 h 6080"/>
                <a:gd name="T82" fmla="*/ 346 w 8066"/>
                <a:gd name="T83" fmla="*/ 184 h 6080"/>
                <a:gd name="T84" fmla="*/ 403 w 8066"/>
                <a:gd name="T85" fmla="*/ 296 h 6080"/>
                <a:gd name="T86" fmla="*/ 391 w 8066"/>
                <a:gd name="T87" fmla="*/ 296 h 6080"/>
                <a:gd name="T88" fmla="*/ 380 w 8066"/>
                <a:gd name="T89" fmla="*/ 297 h 6080"/>
                <a:gd name="T90" fmla="*/ 369 w 8066"/>
                <a:gd name="T91" fmla="*/ 297 h 6080"/>
                <a:gd name="T92" fmla="*/ 358 w 8066"/>
                <a:gd name="T93" fmla="*/ 297 h 6080"/>
                <a:gd name="T94" fmla="*/ 347 w 8066"/>
                <a:gd name="T95" fmla="*/ 298 h 6080"/>
                <a:gd name="T96" fmla="*/ 336 w 8066"/>
                <a:gd name="T97" fmla="*/ 297 h 6080"/>
                <a:gd name="T98" fmla="*/ 315 w 8066"/>
                <a:gd name="T99" fmla="*/ 297 h 6080"/>
                <a:gd name="T100" fmla="*/ 294 w 8066"/>
                <a:gd name="T101" fmla="*/ 296 h 6080"/>
                <a:gd name="T102" fmla="*/ 274 w 8066"/>
                <a:gd name="T103" fmla="*/ 296 h 6080"/>
                <a:gd name="T104" fmla="*/ 253 w 8066"/>
                <a:gd name="T105" fmla="*/ 295 h 6080"/>
                <a:gd name="T106" fmla="*/ 242 w 8066"/>
                <a:gd name="T107" fmla="*/ 295 h 6080"/>
                <a:gd name="T108" fmla="*/ 232 w 8066"/>
                <a:gd name="T109" fmla="*/ 295 h 6080"/>
                <a:gd name="T110" fmla="*/ 149 w 8066"/>
                <a:gd name="T111" fmla="*/ 251 h 6080"/>
                <a:gd name="T112" fmla="*/ 130 w 8066"/>
                <a:gd name="T113" fmla="*/ 300 h 6080"/>
                <a:gd name="T114" fmla="*/ 9 w 8066"/>
                <a:gd name="T115" fmla="*/ 304 h 608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066" h="6080">
                  <a:moveTo>
                    <a:pt x="0" y="6080"/>
                  </a:moveTo>
                  <a:lnTo>
                    <a:pt x="109" y="5899"/>
                  </a:lnTo>
                  <a:lnTo>
                    <a:pt x="222" y="5717"/>
                  </a:lnTo>
                  <a:lnTo>
                    <a:pt x="338" y="5534"/>
                  </a:lnTo>
                  <a:lnTo>
                    <a:pt x="457" y="5350"/>
                  </a:lnTo>
                  <a:lnTo>
                    <a:pt x="579" y="5166"/>
                  </a:lnTo>
                  <a:lnTo>
                    <a:pt x="702" y="4980"/>
                  </a:lnTo>
                  <a:lnTo>
                    <a:pt x="829" y="4794"/>
                  </a:lnTo>
                  <a:lnTo>
                    <a:pt x="957" y="4606"/>
                  </a:lnTo>
                  <a:lnTo>
                    <a:pt x="1087" y="4419"/>
                  </a:lnTo>
                  <a:lnTo>
                    <a:pt x="1220" y="4229"/>
                  </a:lnTo>
                  <a:lnTo>
                    <a:pt x="1353" y="4040"/>
                  </a:lnTo>
                  <a:lnTo>
                    <a:pt x="1487" y="3850"/>
                  </a:lnTo>
                  <a:lnTo>
                    <a:pt x="1760" y="3468"/>
                  </a:lnTo>
                  <a:lnTo>
                    <a:pt x="2036" y="3085"/>
                  </a:lnTo>
                  <a:lnTo>
                    <a:pt x="2312" y="2700"/>
                  </a:lnTo>
                  <a:lnTo>
                    <a:pt x="2589" y="2313"/>
                  </a:lnTo>
                  <a:lnTo>
                    <a:pt x="2727" y="2120"/>
                  </a:lnTo>
                  <a:lnTo>
                    <a:pt x="2865" y="1926"/>
                  </a:lnTo>
                  <a:lnTo>
                    <a:pt x="3000" y="1734"/>
                  </a:lnTo>
                  <a:lnTo>
                    <a:pt x="3135" y="1540"/>
                  </a:lnTo>
                  <a:lnTo>
                    <a:pt x="3270" y="1347"/>
                  </a:lnTo>
                  <a:lnTo>
                    <a:pt x="3402" y="1154"/>
                  </a:lnTo>
                  <a:lnTo>
                    <a:pt x="3533" y="960"/>
                  </a:lnTo>
                  <a:lnTo>
                    <a:pt x="3663" y="768"/>
                  </a:lnTo>
                  <a:lnTo>
                    <a:pt x="3790" y="575"/>
                  </a:lnTo>
                  <a:lnTo>
                    <a:pt x="3915" y="383"/>
                  </a:lnTo>
                  <a:lnTo>
                    <a:pt x="4038" y="191"/>
                  </a:lnTo>
                  <a:lnTo>
                    <a:pt x="4158" y="0"/>
                  </a:lnTo>
                  <a:lnTo>
                    <a:pt x="4227" y="28"/>
                  </a:lnTo>
                  <a:lnTo>
                    <a:pt x="4293" y="57"/>
                  </a:lnTo>
                  <a:lnTo>
                    <a:pt x="4355" y="87"/>
                  </a:lnTo>
                  <a:lnTo>
                    <a:pt x="4415" y="118"/>
                  </a:lnTo>
                  <a:lnTo>
                    <a:pt x="4470" y="150"/>
                  </a:lnTo>
                  <a:lnTo>
                    <a:pt x="4523" y="183"/>
                  </a:lnTo>
                  <a:lnTo>
                    <a:pt x="4573" y="217"/>
                  </a:lnTo>
                  <a:lnTo>
                    <a:pt x="4620" y="252"/>
                  </a:lnTo>
                  <a:lnTo>
                    <a:pt x="4665" y="287"/>
                  </a:lnTo>
                  <a:lnTo>
                    <a:pt x="4708" y="324"/>
                  </a:lnTo>
                  <a:lnTo>
                    <a:pt x="4748" y="362"/>
                  </a:lnTo>
                  <a:lnTo>
                    <a:pt x="4787" y="399"/>
                  </a:lnTo>
                  <a:lnTo>
                    <a:pt x="4824" y="438"/>
                  </a:lnTo>
                  <a:lnTo>
                    <a:pt x="4859" y="477"/>
                  </a:lnTo>
                  <a:lnTo>
                    <a:pt x="4892" y="517"/>
                  </a:lnTo>
                  <a:lnTo>
                    <a:pt x="4924" y="557"/>
                  </a:lnTo>
                  <a:lnTo>
                    <a:pt x="4955" y="599"/>
                  </a:lnTo>
                  <a:lnTo>
                    <a:pt x="4985" y="640"/>
                  </a:lnTo>
                  <a:lnTo>
                    <a:pt x="5014" y="683"/>
                  </a:lnTo>
                  <a:lnTo>
                    <a:pt x="5043" y="726"/>
                  </a:lnTo>
                  <a:lnTo>
                    <a:pt x="5099" y="813"/>
                  </a:lnTo>
                  <a:lnTo>
                    <a:pt x="5154" y="901"/>
                  </a:lnTo>
                  <a:lnTo>
                    <a:pt x="5211" y="992"/>
                  </a:lnTo>
                  <a:lnTo>
                    <a:pt x="5269" y="1082"/>
                  </a:lnTo>
                  <a:lnTo>
                    <a:pt x="5299" y="1128"/>
                  </a:lnTo>
                  <a:lnTo>
                    <a:pt x="5331" y="1174"/>
                  </a:lnTo>
                  <a:lnTo>
                    <a:pt x="5363" y="1220"/>
                  </a:lnTo>
                  <a:lnTo>
                    <a:pt x="5397" y="1266"/>
                  </a:lnTo>
                  <a:lnTo>
                    <a:pt x="5450" y="1329"/>
                  </a:lnTo>
                  <a:lnTo>
                    <a:pt x="5501" y="1389"/>
                  </a:lnTo>
                  <a:lnTo>
                    <a:pt x="5549" y="1450"/>
                  </a:lnTo>
                  <a:lnTo>
                    <a:pt x="5597" y="1510"/>
                  </a:lnTo>
                  <a:lnTo>
                    <a:pt x="5642" y="1569"/>
                  </a:lnTo>
                  <a:lnTo>
                    <a:pt x="5686" y="1629"/>
                  </a:lnTo>
                  <a:lnTo>
                    <a:pt x="5728" y="1688"/>
                  </a:lnTo>
                  <a:lnTo>
                    <a:pt x="5768" y="1747"/>
                  </a:lnTo>
                  <a:lnTo>
                    <a:pt x="5807" y="1805"/>
                  </a:lnTo>
                  <a:lnTo>
                    <a:pt x="5845" y="1863"/>
                  </a:lnTo>
                  <a:lnTo>
                    <a:pt x="5882" y="1921"/>
                  </a:lnTo>
                  <a:lnTo>
                    <a:pt x="5918" y="1978"/>
                  </a:lnTo>
                  <a:lnTo>
                    <a:pt x="5952" y="2036"/>
                  </a:lnTo>
                  <a:lnTo>
                    <a:pt x="5987" y="2093"/>
                  </a:lnTo>
                  <a:lnTo>
                    <a:pt x="6020" y="2150"/>
                  </a:lnTo>
                  <a:lnTo>
                    <a:pt x="6052" y="2206"/>
                  </a:lnTo>
                  <a:lnTo>
                    <a:pt x="6115" y="2319"/>
                  </a:lnTo>
                  <a:lnTo>
                    <a:pt x="6177" y="2432"/>
                  </a:lnTo>
                  <a:lnTo>
                    <a:pt x="6238" y="2543"/>
                  </a:lnTo>
                  <a:lnTo>
                    <a:pt x="6299" y="2655"/>
                  </a:lnTo>
                  <a:lnTo>
                    <a:pt x="6360" y="2768"/>
                  </a:lnTo>
                  <a:lnTo>
                    <a:pt x="6425" y="2879"/>
                  </a:lnTo>
                  <a:lnTo>
                    <a:pt x="6458" y="2935"/>
                  </a:lnTo>
                  <a:lnTo>
                    <a:pt x="6491" y="2991"/>
                  </a:lnTo>
                  <a:lnTo>
                    <a:pt x="6525" y="3049"/>
                  </a:lnTo>
                  <a:lnTo>
                    <a:pt x="6560" y="3105"/>
                  </a:lnTo>
                  <a:lnTo>
                    <a:pt x="6925" y="3681"/>
                  </a:lnTo>
                  <a:lnTo>
                    <a:pt x="7500" y="4850"/>
                  </a:lnTo>
                  <a:lnTo>
                    <a:pt x="8066" y="5911"/>
                  </a:lnTo>
                  <a:lnTo>
                    <a:pt x="7947" y="5919"/>
                  </a:lnTo>
                  <a:lnTo>
                    <a:pt x="7831" y="5927"/>
                  </a:lnTo>
                  <a:lnTo>
                    <a:pt x="7716" y="5933"/>
                  </a:lnTo>
                  <a:lnTo>
                    <a:pt x="7603" y="5938"/>
                  </a:lnTo>
                  <a:lnTo>
                    <a:pt x="7489" y="5942"/>
                  </a:lnTo>
                  <a:lnTo>
                    <a:pt x="7378" y="5945"/>
                  </a:lnTo>
                  <a:lnTo>
                    <a:pt x="7267" y="5948"/>
                  </a:lnTo>
                  <a:lnTo>
                    <a:pt x="7157" y="5949"/>
                  </a:lnTo>
                  <a:lnTo>
                    <a:pt x="7049" y="5950"/>
                  </a:lnTo>
                  <a:lnTo>
                    <a:pt x="6941" y="5950"/>
                  </a:lnTo>
                  <a:lnTo>
                    <a:pt x="6835" y="5950"/>
                  </a:lnTo>
                  <a:lnTo>
                    <a:pt x="6728" y="5948"/>
                  </a:lnTo>
                  <a:lnTo>
                    <a:pt x="6517" y="5945"/>
                  </a:lnTo>
                  <a:lnTo>
                    <a:pt x="6308" y="5939"/>
                  </a:lnTo>
                  <a:lnTo>
                    <a:pt x="6101" y="5933"/>
                  </a:lnTo>
                  <a:lnTo>
                    <a:pt x="5893" y="5925"/>
                  </a:lnTo>
                  <a:lnTo>
                    <a:pt x="5687" y="5918"/>
                  </a:lnTo>
                  <a:lnTo>
                    <a:pt x="5480" y="5911"/>
                  </a:lnTo>
                  <a:lnTo>
                    <a:pt x="5272" y="5904"/>
                  </a:lnTo>
                  <a:lnTo>
                    <a:pt x="5062" y="5899"/>
                  </a:lnTo>
                  <a:lnTo>
                    <a:pt x="4957" y="5897"/>
                  </a:lnTo>
                  <a:lnTo>
                    <a:pt x="4851" y="5896"/>
                  </a:lnTo>
                  <a:lnTo>
                    <a:pt x="4743" y="5895"/>
                  </a:lnTo>
                  <a:lnTo>
                    <a:pt x="4636" y="5894"/>
                  </a:lnTo>
                  <a:lnTo>
                    <a:pt x="4528" y="5215"/>
                  </a:lnTo>
                  <a:lnTo>
                    <a:pt x="2989" y="5029"/>
                  </a:lnTo>
                  <a:lnTo>
                    <a:pt x="2712" y="5329"/>
                  </a:lnTo>
                  <a:lnTo>
                    <a:pt x="2598" y="5997"/>
                  </a:lnTo>
                  <a:lnTo>
                    <a:pt x="1815" y="5894"/>
                  </a:lnTo>
                  <a:lnTo>
                    <a:pt x="179" y="6080"/>
                  </a:lnTo>
                  <a:lnTo>
                    <a:pt x="0" y="608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76"/>
            <p:cNvSpPr>
              <a:spLocks/>
            </p:cNvSpPr>
            <p:nvPr/>
          </p:nvSpPr>
          <p:spPr bwMode="auto">
            <a:xfrm>
              <a:off x="4547" y="3407"/>
              <a:ext cx="54" cy="24"/>
            </a:xfrm>
            <a:custGeom>
              <a:avLst/>
              <a:gdLst>
                <a:gd name="T0" fmla="*/ 0 w 1082"/>
                <a:gd name="T1" fmla="*/ 24 h 473"/>
                <a:gd name="T2" fmla="*/ 11 w 1082"/>
                <a:gd name="T3" fmla="*/ 0 h 473"/>
                <a:gd name="T4" fmla="*/ 39 w 1082"/>
                <a:gd name="T5" fmla="*/ 0 h 473"/>
                <a:gd name="T6" fmla="*/ 54 w 1082"/>
                <a:gd name="T7" fmla="*/ 24 h 473"/>
                <a:gd name="T8" fmla="*/ 11 w 1082"/>
                <a:gd name="T9" fmla="*/ 24 h 473"/>
                <a:gd name="T10" fmla="*/ 0 w 1082"/>
                <a:gd name="T11" fmla="*/ 24 h 4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2" h="473">
                  <a:moveTo>
                    <a:pt x="0" y="473"/>
                  </a:moveTo>
                  <a:lnTo>
                    <a:pt x="212" y="0"/>
                  </a:lnTo>
                  <a:lnTo>
                    <a:pt x="788" y="0"/>
                  </a:lnTo>
                  <a:lnTo>
                    <a:pt x="1082" y="473"/>
                  </a:lnTo>
                  <a:lnTo>
                    <a:pt x="212" y="473"/>
                  </a:lnTo>
                  <a:lnTo>
                    <a:pt x="0" y="473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77"/>
            <p:cNvSpPr>
              <a:spLocks/>
            </p:cNvSpPr>
            <p:nvPr/>
          </p:nvSpPr>
          <p:spPr bwMode="auto">
            <a:xfrm>
              <a:off x="4644" y="3141"/>
              <a:ext cx="235" cy="270"/>
            </a:xfrm>
            <a:custGeom>
              <a:avLst/>
              <a:gdLst>
                <a:gd name="T0" fmla="*/ 162 w 4691"/>
                <a:gd name="T1" fmla="*/ 270 h 5394"/>
                <a:gd name="T2" fmla="*/ 67 w 4691"/>
                <a:gd name="T3" fmla="*/ 101 h 5394"/>
                <a:gd name="T4" fmla="*/ 0 w 4691"/>
                <a:gd name="T5" fmla="*/ 0 h 5394"/>
                <a:gd name="T6" fmla="*/ 8 w 4691"/>
                <a:gd name="T7" fmla="*/ 6 h 5394"/>
                <a:gd name="T8" fmla="*/ 15 w 4691"/>
                <a:gd name="T9" fmla="*/ 12 h 5394"/>
                <a:gd name="T10" fmla="*/ 23 w 4691"/>
                <a:gd name="T11" fmla="*/ 18 h 5394"/>
                <a:gd name="T12" fmla="*/ 30 w 4691"/>
                <a:gd name="T13" fmla="*/ 24 h 5394"/>
                <a:gd name="T14" fmla="*/ 38 w 4691"/>
                <a:gd name="T15" fmla="*/ 29 h 5394"/>
                <a:gd name="T16" fmla="*/ 45 w 4691"/>
                <a:gd name="T17" fmla="*/ 35 h 5394"/>
                <a:gd name="T18" fmla="*/ 53 w 4691"/>
                <a:gd name="T19" fmla="*/ 40 h 5394"/>
                <a:gd name="T20" fmla="*/ 60 w 4691"/>
                <a:gd name="T21" fmla="*/ 45 h 5394"/>
                <a:gd name="T22" fmla="*/ 68 w 4691"/>
                <a:gd name="T23" fmla="*/ 50 h 5394"/>
                <a:gd name="T24" fmla="*/ 75 w 4691"/>
                <a:gd name="T25" fmla="*/ 55 h 5394"/>
                <a:gd name="T26" fmla="*/ 83 w 4691"/>
                <a:gd name="T27" fmla="*/ 60 h 5394"/>
                <a:gd name="T28" fmla="*/ 90 w 4691"/>
                <a:gd name="T29" fmla="*/ 65 h 5394"/>
                <a:gd name="T30" fmla="*/ 105 w 4691"/>
                <a:gd name="T31" fmla="*/ 75 h 5394"/>
                <a:gd name="T32" fmla="*/ 119 w 4691"/>
                <a:gd name="T33" fmla="*/ 84 h 5394"/>
                <a:gd name="T34" fmla="*/ 127 w 4691"/>
                <a:gd name="T35" fmla="*/ 89 h 5394"/>
                <a:gd name="T36" fmla="*/ 134 w 4691"/>
                <a:gd name="T37" fmla="*/ 94 h 5394"/>
                <a:gd name="T38" fmla="*/ 141 w 4691"/>
                <a:gd name="T39" fmla="*/ 99 h 5394"/>
                <a:gd name="T40" fmla="*/ 148 w 4691"/>
                <a:gd name="T41" fmla="*/ 103 h 5394"/>
                <a:gd name="T42" fmla="*/ 156 w 4691"/>
                <a:gd name="T43" fmla="*/ 108 h 5394"/>
                <a:gd name="T44" fmla="*/ 163 w 4691"/>
                <a:gd name="T45" fmla="*/ 113 h 5394"/>
                <a:gd name="T46" fmla="*/ 170 w 4691"/>
                <a:gd name="T47" fmla="*/ 118 h 5394"/>
                <a:gd name="T48" fmla="*/ 177 w 4691"/>
                <a:gd name="T49" fmla="*/ 123 h 5394"/>
                <a:gd name="T50" fmla="*/ 185 w 4691"/>
                <a:gd name="T51" fmla="*/ 129 h 5394"/>
                <a:gd name="T52" fmla="*/ 192 w 4691"/>
                <a:gd name="T53" fmla="*/ 134 h 5394"/>
                <a:gd name="T54" fmla="*/ 199 w 4691"/>
                <a:gd name="T55" fmla="*/ 139 h 5394"/>
                <a:gd name="T56" fmla="*/ 206 w 4691"/>
                <a:gd name="T57" fmla="*/ 145 h 5394"/>
                <a:gd name="T58" fmla="*/ 213 w 4691"/>
                <a:gd name="T59" fmla="*/ 151 h 5394"/>
                <a:gd name="T60" fmla="*/ 221 w 4691"/>
                <a:gd name="T61" fmla="*/ 156 h 5394"/>
                <a:gd name="T62" fmla="*/ 228 w 4691"/>
                <a:gd name="T63" fmla="*/ 163 h 5394"/>
                <a:gd name="T64" fmla="*/ 235 w 4691"/>
                <a:gd name="T65" fmla="*/ 169 h 5394"/>
                <a:gd name="T66" fmla="*/ 173 w 4691"/>
                <a:gd name="T67" fmla="*/ 270 h 5394"/>
                <a:gd name="T68" fmla="*/ 162 w 4691"/>
                <a:gd name="T69" fmla="*/ 270 h 53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691" h="5394">
                  <a:moveTo>
                    <a:pt x="3240" y="5394"/>
                  </a:moveTo>
                  <a:lnTo>
                    <a:pt x="1338" y="2023"/>
                  </a:lnTo>
                  <a:lnTo>
                    <a:pt x="0" y="0"/>
                  </a:lnTo>
                  <a:lnTo>
                    <a:pt x="153" y="123"/>
                  </a:lnTo>
                  <a:lnTo>
                    <a:pt x="304" y="244"/>
                  </a:lnTo>
                  <a:lnTo>
                    <a:pt x="455" y="360"/>
                  </a:lnTo>
                  <a:lnTo>
                    <a:pt x="606" y="473"/>
                  </a:lnTo>
                  <a:lnTo>
                    <a:pt x="756" y="584"/>
                  </a:lnTo>
                  <a:lnTo>
                    <a:pt x="905" y="692"/>
                  </a:lnTo>
                  <a:lnTo>
                    <a:pt x="1055" y="798"/>
                  </a:lnTo>
                  <a:lnTo>
                    <a:pt x="1203" y="902"/>
                  </a:lnTo>
                  <a:lnTo>
                    <a:pt x="1352" y="1003"/>
                  </a:lnTo>
                  <a:lnTo>
                    <a:pt x="1500" y="1103"/>
                  </a:lnTo>
                  <a:lnTo>
                    <a:pt x="1647" y="1201"/>
                  </a:lnTo>
                  <a:lnTo>
                    <a:pt x="1795" y="1299"/>
                  </a:lnTo>
                  <a:lnTo>
                    <a:pt x="2088" y="1491"/>
                  </a:lnTo>
                  <a:lnTo>
                    <a:pt x="2380" y="1682"/>
                  </a:lnTo>
                  <a:lnTo>
                    <a:pt x="2526" y="1777"/>
                  </a:lnTo>
                  <a:lnTo>
                    <a:pt x="2672" y="1872"/>
                  </a:lnTo>
                  <a:lnTo>
                    <a:pt x="2817" y="1968"/>
                  </a:lnTo>
                  <a:lnTo>
                    <a:pt x="2962" y="2065"/>
                  </a:lnTo>
                  <a:lnTo>
                    <a:pt x="3107" y="2162"/>
                  </a:lnTo>
                  <a:lnTo>
                    <a:pt x="3251" y="2262"/>
                  </a:lnTo>
                  <a:lnTo>
                    <a:pt x="3396" y="2362"/>
                  </a:lnTo>
                  <a:lnTo>
                    <a:pt x="3540" y="2464"/>
                  </a:lnTo>
                  <a:lnTo>
                    <a:pt x="3684" y="2568"/>
                  </a:lnTo>
                  <a:lnTo>
                    <a:pt x="3829" y="2674"/>
                  </a:lnTo>
                  <a:lnTo>
                    <a:pt x="3972" y="2783"/>
                  </a:lnTo>
                  <a:lnTo>
                    <a:pt x="4116" y="2894"/>
                  </a:lnTo>
                  <a:lnTo>
                    <a:pt x="4260" y="3009"/>
                  </a:lnTo>
                  <a:lnTo>
                    <a:pt x="4404" y="3126"/>
                  </a:lnTo>
                  <a:lnTo>
                    <a:pt x="4548" y="3247"/>
                  </a:lnTo>
                  <a:lnTo>
                    <a:pt x="4691" y="3372"/>
                  </a:lnTo>
                  <a:lnTo>
                    <a:pt x="3452" y="5394"/>
                  </a:lnTo>
                  <a:lnTo>
                    <a:pt x="3240" y="5394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78"/>
            <p:cNvSpPr>
              <a:spLocks/>
            </p:cNvSpPr>
            <p:nvPr/>
          </p:nvSpPr>
          <p:spPr bwMode="auto">
            <a:xfrm>
              <a:off x="4653" y="3339"/>
              <a:ext cx="29" cy="28"/>
            </a:xfrm>
            <a:custGeom>
              <a:avLst/>
              <a:gdLst>
                <a:gd name="T0" fmla="*/ 5 w 576"/>
                <a:gd name="T1" fmla="*/ 24 h 576"/>
                <a:gd name="T2" fmla="*/ 0 w 576"/>
                <a:gd name="T3" fmla="*/ 0 h 576"/>
                <a:gd name="T4" fmla="*/ 29 w 576"/>
                <a:gd name="T5" fmla="*/ 10 h 576"/>
                <a:gd name="T6" fmla="*/ 14 w 576"/>
                <a:gd name="T7" fmla="*/ 28 h 576"/>
                <a:gd name="T8" fmla="*/ 5 w 576"/>
                <a:gd name="T9" fmla="*/ 2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76">
                  <a:moveTo>
                    <a:pt x="103" y="495"/>
                  </a:moveTo>
                  <a:lnTo>
                    <a:pt x="0" y="0"/>
                  </a:lnTo>
                  <a:lnTo>
                    <a:pt x="576" y="212"/>
                  </a:lnTo>
                  <a:lnTo>
                    <a:pt x="282" y="576"/>
                  </a:lnTo>
                  <a:lnTo>
                    <a:pt x="103" y="495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79"/>
            <p:cNvSpPr>
              <a:spLocks/>
            </p:cNvSpPr>
            <p:nvPr/>
          </p:nvSpPr>
          <p:spPr bwMode="auto">
            <a:xfrm>
              <a:off x="4783" y="3295"/>
              <a:ext cx="23" cy="29"/>
            </a:xfrm>
            <a:custGeom>
              <a:avLst/>
              <a:gdLst>
                <a:gd name="T0" fmla="*/ 0 w 478"/>
                <a:gd name="T1" fmla="*/ 25 h 576"/>
                <a:gd name="T2" fmla="*/ 5 w 478"/>
                <a:gd name="T3" fmla="*/ 0 h 576"/>
                <a:gd name="T4" fmla="*/ 23 w 478"/>
                <a:gd name="T5" fmla="*/ 11 h 576"/>
                <a:gd name="T6" fmla="*/ 9 w 478"/>
                <a:gd name="T7" fmla="*/ 29 h 576"/>
                <a:gd name="T8" fmla="*/ 0 w 478"/>
                <a:gd name="T9" fmla="*/ 25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576">
                  <a:moveTo>
                    <a:pt x="0" y="494"/>
                  </a:moveTo>
                  <a:lnTo>
                    <a:pt x="108" y="0"/>
                  </a:lnTo>
                  <a:lnTo>
                    <a:pt x="478" y="212"/>
                  </a:lnTo>
                  <a:lnTo>
                    <a:pt x="196" y="576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80"/>
            <p:cNvSpPr>
              <a:spLocks/>
            </p:cNvSpPr>
            <p:nvPr/>
          </p:nvSpPr>
          <p:spPr bwMode="auto">
            <a:xfrm>
              <a:off x="4552" y="3286"/>
              <a:ext cx="29" cy="24"/>
            </a:xfrm>
            <a:custGeom>
              <a:avLst/>
              <a:gdLst>
                <a:gd name="T0" fmla="*/ 5 w 576"/>
                <a:gd name="T1" fmla="*/ 24 h 479"/>
                <a:gd name="T2" fmla="*/ 0 w 576"/>
                <a:gd name="T3" fmla="*/ 0 h 479"/>
                <a:gd name="T4" fmla="*/ 29 w 576"/>
                <a:gd name="T5" fmla="*/ 24 h 479"/>
                <a:gd name="T6" fmla="*/ 26 w 576"/>
                <a:gd name="T7" fmla="*/ 24 h 479"/>
                <a:gd name="T8" fmla="*/ 23 w 576"/>
                <a:gd name="T9" fmla="*/ 24 h 479"/>
                <a:gd name="T10" fmla="*/ 22 w 576"/>
                <a:gd name="T11" fmla="*/ 24 h 479"/>
                <a:gd name="T12" fmla="*/ 20 w 576"/>
                <a:gd name="T13" fmla="*/ 24 h 479"/>
                <a:gd name="T14" fmla="*/ 20 w 576"/>
                <a:gd name="T15" fmla="*/ 24 h 479"/>
                <a:gd name="T16" fmla="*/ 19 w 576"/>
                <a:gd name="T17" fmla="*/ 24 h 479"/>
                <a:gd name="T18" fmla="*/ 19 w 576"/>
                <a:gd name="T19" fmla="*/ 24 h 479"/>
                <a:gd name="T20" fmla="*/ 19 w 576"/>
                <a:gd name="T21" fmla="*/ 24 h 479"/>
                <a:gd name="T22" fmla="*/ 5 w 576"/>
                <a:gd name="T23" fmla="*/ 24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76" h="479">
                  <a:moveTo>
                    <a:pt x="98" y="479"/>
                  </a:moveTo>
                  <a:lnTo>
                    <a:pt x="0" y="0"/>
                  </a:lnTo>
                  <a:lnTo>
                    <a:pt x="576" y="479"/>
                  </a:lnTo>
                  <a:lnTo>
                    <a:pt x="512" y="479"/>
                  </a:lnTo>
                  <a:lnTo>
                    <a:pt x="463" y="479"/>
                  </a:lnTo>
                  <a:lnTo>
                    <a:pt x="428" y="479"/>
                  </a:lnTo>
                  <a:lnTo>
                    <a:pt x="405" y="479"/>
                  </a:lnTo>
                  <a:lnTo>
                    <a:pt x="391" y="479"/>
                  </a:lnTo>
                  <a:lnTo>
                    <a:pt x="384" y="479"/>
                  </a:lnTo>
                  <a:lnTo>
                    <a:pt x="381" y="479"/>
                  </a:lnTo>
                  <a:lnTo>
                    <a:pt x="98" y="479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81"/>
            <p:cNvSpPr>
              <a:spLocks/>
            </p:cNvSpPr>
            <p:nvPr/>
          </p:nvSpPr>
          <p:spPr bwMode="auto">
            <a:xfrm>
              <a:off x="4615" y="3243"/>
              <a:ext cx="29" cy="28"/>
            </a:xfrm>
            <a:custGeom>
              <a:avLst/>
              <a:gdLst>
                <a:gd name="T0" fmla="*/ 4 w 587"/>
                <a:gd name="T1" fmla="*/ 23 h 577"/>
                <a:gd name="T2" fmla="*/ 0 w 587"/>
                <a:gd name="T3" fmla="*/ 0 h 577"/>
                <a:gd name="T4" fmla="*/ 29 w 587"/>
                <a:gd name="T5" fmla="*/ 4 h 577"/>
                <a:gd name="T6" fmla="*/ 14 w 587"/>
                <a:gd name="T7" fmla="*/ 28 h 577"/>
                <a:gd name="T8" fmla="*/ 4 w 587"/>
                <a:gd name="T9" fmla="*/ 23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7" h="577">
                  <a:moveTo>
                    <a:pt x="87" y="478"/>
                  </a:moveTo>
                  <a:lnTo>
                    <a:pt x="0" y="0"/>
                  </a:lnTo>
                  <a:lnTo>
                    <a:pt x="587" y="87"/>
                  </a:lnTo>
                  <a:lnTo>
                    <a:pt x="293" y="577"/>
                  </a:lnTo>
                  <a:lnTo>
                    <a:pt x="87" y="478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82"/>
            <p:cNvSpPr>
              <a:spLocks/>
            </p:cNvSpPr>
            <p:nvPr/>
          </p:nvSpPr>
          <p:spPr bwMode="auto">
            <a:xfrm>
              <a:off x="4349" y="3053"/>
              <a:ext cx="740" cy="201"/>
            </a:xfrm>
            <a:custGeom>
              <a:avLst/>
              <a:gdLst>
                <a:gd name="T0" fmla="*/ 1 w 14792"/>
                <a:gd name="T1" fmla="*/ 157 h 4011"/>
                <a:gd name="T2" fmla="*/ 3 w 14792"/>
                <a:gd name="T3" fmla="*/ 143 h 4011"/>
                <a:gd name="T4" fmla="*/ 3 w 14792"/>
                <a:gd name="T5" fmla="*/ 129 h 4011"/>
                <a:gd name="T6" fmla="*/ 4 w 14792"/>
                <a:gd name="T7" fmla="*/ 108 h 4011"/>
                <a:gd name="T8" fmla="*/ 5 w 14792"/>
                <a:gd name="T9" fmla="*/ 95 h 4011"/>
                <a:gd name="T10" fmla="*/ 8 w 14792"/>
                <a:gd name="T11" fmla="*/ 83 h 4011"/>
                <a:gd name="T12" fmla="*/ 12 w 14792"/>
                <a:gd name="T13" fmla="*/ 70 h 4011"/>
                <a:gd name="T14" fmla="*/ 18 w 14792"/>
                <a:gd name="T15" fmla="*/ 56 h 4011"/>
                <a:gd name="T16" fmla="*/ 27 w 14792"/>
                <a:gd name="T17" fmla="*/ 41 h 4011"/>
                <a:gd name="T18" fmla="*/ 39 w 14792"/>
                <a:gd name="T19" fmla="*/ 25 h 4011"/>
                <a:gd name="T20" fmla="*/ 84 w 14792"/>
                <a:gd name="T21" fmla="*/ 14 h 4011"/>
                <a:gd name="T22" fmla="*/ 145 w 14792"/>
                <a:gd name="T23" fmla="*/ 8 h 4011"/>
                <a:gd name="T24" fmla="*/ 205 w 14792"/>
                <a:gd name="T25" fmla="*/ 4 h 4011"/>
                <a:gd name="T26" fmla="*/ 265 w 14792"/>
                <a:gd name="T27" fmla="*/ 1 h 4011"/>
                <a:gd name="T28" fmla="*/ 324 w 14792"/>
                <a:gd name="T29" fmla="*/ 0 h 4011"/>
                <a:gd name="T30" fmla="*/ 383 w 14792"/>
                <a:gd name="T31" fmla="*/ 0 h 4011"/>
                <a:gd name="T32" fmla="*/ 443 w 14792"/>
                <a:gd name="T33" fmla="*/ 1 h 4011"/>
                <a:gd name="T34" fmla="*/ 502 w 14792"/>
                <a:gd name="T35" fmla="*/ 3 h 4011"/>
                <a:gd name="T36" fmla="*/ 561 w 14792"/>
                <a:gd name="T37" fmla="*/ 5 h 4011"/>
                <a:gd name="T38" fmla="*/ 640 w 14792"/>
                <a:gd name="T39" fmla="*/ 8 h 4011"/>
                <a:gd name="T40" fmla="*/ 734 w 14792"/>
                <a:gd name="T41" fmla="*/ 53 h 4011"/>
                <a:gd name="T42" fmla="*/ 737 w 14792"/>
                <a:gd name="T43" fmla="*/ 80 h 4011"/>
                <a:gd name="T44" fmla="*/ 739 w 14792"/>
                <a:gd name="T45" fmla="*/ 110 h 4011"/>
                <a:gd name="T46" fmla="*/ 740 w 14792"/>
                <a:gd name="T47" fmla="*/ 131 h 4011"/>
                <a:gd name="T48" fmla="*/ 740 w 14792"/>
                <a:gd name="T49" fmla="*/ 146 h 4011"/>
                <a:gd name="T50" fmla="*/ 740 w 14792"/>
                <a:gd name="T51" fmla="*/ 161 h 4011"/>
                <a:gd name="T52" fmla="*/ 740 w 14792"/>
                <a:gd name="T53" fmla="*/ 175 h 4011"/>
                <a:gd name="T54" fmla="*/ 739 w 14792"/>
                <a:gd name="T55" fmla="*/ 188 h 4011"/>
                <a:gd name="T56" fmla="*/ 730 w 14792"/>
                <a:gd name="T57" fmla="*/ 197 h 4011"/>
                <a:gd name="T58" fmla="*/ 705 w 14792"/>
                <a:gd name="T59" fmla="*/ 198 h 4011"/>
                <a:gd name="T60" fmla="*/ 661 w 14792"/>
                <a:gd name="T61" fmla="*/ 198 h 4011"/>
                <a:gd name="T62" fmla="*/ 620 w 14792"/>
                <a:gd name="T63" fmla="*/ 198 h 4011"/>
                <a:gd name="T64" fmla="*/ 579 w 14792"/>
                <a:gd name="T65" fmla="*/ 199 h 4011"/>
                <a:gd name="T66" fmla="*/ 550 w 14792"/>
                <a:gd name="T67" fmla="*/ 199 h 4011"/>
                <a:gd name="T68" fmla="*/ 528 w 14792"/>
                <a:gd name="T69" fmla="*/ 200 h 4011"/>
                <a:gd name="T70" fmla="*/ 504 w 14792"/>
                <a:gd name="T71" fmla="*/ 201 h 4011"/>
                <a:gd name="T72" fmla="*/ 246 w 14792"/>
                <a:gd name="T73" fmla="*/ 44 h 4011"/>
                <a:gd name="T74" fmla="*/ 233 w 14792"/>
                <a:gd name="T75" fmla="*/ 58 h 4011"/>
                <a:gd name="T76" fmla="*/ 223 w 14792"/>
                <a:gd name="T77" fmla="*/ 71 h 4011"/>
                <a:gd name="T78" fmla="*/ 213 w 14792"/>
                <a:gd name="T79" fmla="*/ 85 h 4011"/>
                <a:gd name="T80" fmla="*/ 204 w 14792"/>
                <a:gd name="T81" fmla="*/ 98 h 4011"/>
                <a:gd name="T82" fmla="*/ 196 w 14792"/>
                <a:gd name="T83" fmla="*/ 112 h 4011"/>
                <a:gd name="T84" fmla="*/ 183 w 14792"/>
                <a:gd name="T85" fmla="*/ 135 h 4011"/>
                <a:gd name="T86" fmla="*/ 175 w 14792"/>
                <a:gd name="T87" fmla="*/ 148 h 4011"/>
                <a:gd name="T88" fmla="*/ 166 w 14792"/>
                <a:gd name="T89" fmla="*/ 162 h 4011"/>
                <a:gd name="T90" fmla="*/ 156 w 14792"/>
                <a:gd name="T91" fmla="*/ 176 h 4011"/>
                <a:gd name="T92" fmla="*/ 145 w 14792"/>
                <a:gd name="T93" fmla="*/ 189 h 40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792" h="4011">
                  <a:moveTo>
                    <a:pt x="0" y="3348"/>
                  </a:moveTo>
                  <a:lnTo>
                    <a:pt x="16" y="3241"/>
                  </a:lnTo>
                  <a:lnTo>
                    <a:pt x="28" y="3138"/>
                  </a:lnTo>
                  <a:lnTo>
                    <a:pt x="38" y="3038"/>
                  </a:lnTo>
                  <a:lnTo>
                    <a:pt x="46" y="2940"/>
                  </a:lnTo>
                  <a:lnTo>
                    <a:pt x="51" y="2846"/>
                  </a:lnTo>
                  <a:lnTo>
                    <a:pt x="56" y="2754"/>
                  </a:lnTo>
                  <a:lnTo>
                    <a:pt x="59" y="2664"/>
                  </a:lnTo>
                  <a:lnTo>
                    <a:pt x="62" y="2575"/>
                  </a:lnTo>
                  <a:lnTo>
                    <a:pt x="67" y="2403"/>
                  </a:lnTo>
                  <a:lnTo>
                    <a:pt x="73" y="2235"/>
                  </a:lnTo>
                  <a:lnTo>
                    <a:pt x="78" y="2152"/>
                  </a:lnTo>
                  <a:lnTo>
                    <a:pt x="84" y="2070"/>
                  </a:lnTo>
                  <a:lnTo>
                    <a:pt x="93" y="1988"/>
                  </a:lnTo>
                  <a:lnTo>
                    <a:pt x="103" y="1905"/>
                  </a:lnTo>
                  <a:lnTo>
                    <a:pt x="116" y="1823"/>
                  </a:lnTo>
                  <a:lnTo>
                    <a:pt x="132" y="1740"/>
                  </a:lnTo>
                  <a:lnTo>
                    <a:pt x="151" y="1656"/>
                  </a:lnTo>
                  <a:lnTo>
                    <a:pt x="174" y="1570"/>
                  </a:lnTo>
                  <a:lnTo>
                    <a:pt x="201" y="1484"/>
                  </a:lnTo>
                  <a:lnTo>
                    <a:pt x="232" y="1396"/>
                  </a:lnTo>
                  <a:lnTo>
                    <a:pt x="268" y="1307"/>
                  </a:lnTo>
                  <a:lnTo>
                    <a:pt x="309" y="1214"/>
                  </a:lnTo>
                  <a:lnTo>
                    <a:pt x="356" y="1120"/>
                  </a:lnTo>
                  <a:lnTo>
                    <a:pt x="409" y="1024"/>
                  </a:lnTo>
                  <a:lnTo>
                    <a:pt x="469" y="924"/>
                  </a:lnTo>
                  <a:lnTo>
                    <a:pt x="534" y="822"/>
                  </a:lnTo>
                  <a:lnTo>
                    <a:pt x="606" y="717"/>
                  </a:lnTo>
                  <a:lnTo>
                    <a:pt x="686" y="608"/>
                  </a:lnTo>
                  <a:lnTo>
                    <a:pt x="774" y="495"/>
                  </a:lnTo>
                  <a:lnTo>
                    <a:pt x="870" y="378"/>
                  </a:lnTo>
                  <a:lnTo>
                    <a:pt x="1277" y="327"/>
                  </a:lnTo>
                  <a:lnTo>
                    <a:pt x="1682" y="279"/>
                  </a:lnTo>
                  <a:lnTo>
                    <a:pt x="2086" y="235"/>
                  </a:lnTo>
                  <a:lnTo>
                    <a:pt x="2490" y="197"/>
                  </a:lnTo>
                  <a:lnTo>
                    <a:pt x="2892" y="162"/>
                  </a:lnTo>
                  <a:lnTo>
                    <a:pt x="3293" y="131"/>
                  </a:lnTo>
                  <a:lnTo>
                    <a:pt x="3694" y="104"/>
                  </a:lnTo>
                  <a:lnTo>
                    <a:pt x="4093" y="80"/>
                  </a:lnTo>
                  <a:lnTo>
                    <a:pt x="4492" y="60"/>
                  </a:lnTo>
                  <a:lnTo>
                    <a:pt x="4891" y="43"/>
                  </a:lnTo>
                  <a:lnTo>
                    <a:pt x="5288" y="29"/>
                  </a:lnTo>
                  <a:lnTo>
                    <a:pt x="5686" y="18"/>
                  </a:lnTo>
                  <a:lnTo>
                    <a:pt x="6082" y="9"/>
                  </a:lnTo>
                  <a:lnTo>
                    <a:pt x="6478" y="4"/>
                  </a:lnTo>
                  <a:lnTo>
                    <a:pt x="6874" y="1"/>
                  </a:lnTo>
                  <a:lnTo>
                    <a:pt x="7270" y="0"/>
                  </a:lnTo>
                  <a:lnTo>
                    <a:pt x="7665" y="2"/>
                  </a:lnTo>
                  <a:lnTo>
                    <a:pt x="8060" y="6"/>
                  </a:lnTo>
                  <a:lnTo>
                    <a:pt x="8455" y="11"/>
                  </a:lnTo>
                  <a:lnTo>
                    <a:pt x="8849" y="19"/>
                  </a:lnTo>
                  <a:lnTo>
                    <a:pt x="9244" y="28"/>
                  </a:lnTo>
                  <a:lnTo>
                    <a:pt x="9639" y="38"/>
                  </a:lnTo>
                  <a:lnTo>
                    <a:pt x="10033" y="50"/>
                  </a:lnTo>
                  <a:lnTo>
                    <a:pt x="10428" y="63"/>
                  </a:lnTo>
                  <a:lnTo>
                    <a:pt x="10823" y="77"/>
                  </a:lnTo>
                  <a:lnTo>
                    <a:pt x="11218" y="92"/>
                  </a:lnTo>
                  <a:lnTo>
                    <a:pt x="11614" y="108"/>
                  </a:lnTo>
                  <a:lnTo>
                    <a:pt x="12010" y="124"/>
                  </a:lnTo>
                  <a:lnTo>
                    <a:pt x="12803" y="158"/>
                  </a:lnTo>
                  <a:lnTo>
                    <a:pt x="13599" y="193"/>
                  </a:lnTo>
                  <a:lnTo>
                    <a:pt x="14665" y="883"/>
                  </a:lnTo>
                  <a:lnTo>
                    <a:pt x="14681" y="1052"/>
                  </a:lnTo>
                  <a:lnTo>
                    <a:pt x="14697" y="1228"/>
                  </a:lnTo>
                  <a:lnTo>
                    <a:pt x="14713" y="1413"/>
                  </a:lnTo>
                  <a:lnTo>
                    <a:pt x="14729" y="1603"/>
                  </a:lnTo>
                  <a:lnTo>
                    <a:pt x="14743" y="1799"/>
                  </a:lnTo>
                  <a:lnTo>
                    <a:pt x="14756" y="1999"/>
                  </a:lnTo>
                  <a:lnTo>
                    <a:pt x="14768" y="2200"/>
                  </a:lnTo>
                  <a:lnTo>
                    <a:pt x="14777" y="2404"/>
                  </a:lnTo>
                  <a:lnTo>
                    <a:pt x="14781" y="2505"/>
                  </a:lnTo>
                  <a:lnTo>
                    <a:pt x="14785" y="2606"/>
                  </a:lnTo>
                  <a:lnTo>
                    <a:pt x="14788" y="2708"/>
                  </a:lnTo>
                  <a:lnTo>
                    <a:pt x="14790" y="2809"/>
                  </a:lnTo>
                  <a:lnTo>
                    <a:pt x="14791" y="2909"/>
                  </a:lnTo>
                  <a:lnTo>
                    <a:pt x="14792" y="3009"/>
                  </a:lnTo>
                  <a:lnTo>
                    <a:pt x="14792" y="3107"/>
                  </a:lnTo>
                  <a:lnTo>
                    <a:pt x="14791" y="3204"/>
                  </a:lnTo>
                  <a:lnTo>
                    <a:pt x="14790" y="3299"/>
                  </a:lnTo>
                  <a:lnTo>
                    <a:pt x="14787" y="3395"/>
                  </a:lnTo>
                  <a:lnTo>
                    <a:pt x="14784" y="3488"/>
                  </a:lnTo>
                  <a:lnTo>
                    <a:pt x="14779" y="3579"/>
                  </a:lnTo>
                  <a:lnTo>
                    <a:pt x="14774" y="3669"/>
                  </a:lnTo>
                  <a:lnTo>
                    <a:pt x="14768" y="3756"/>
                  </a:lnTo>
                  <a:lnTo>
                    <a:pt x="14760" y="3841"/>
                  </a:lnTo>
                  <a:lnTo>
                    <a:pt x="14752" y="3923"/>
                  </a:lnTo>
                  <a:lnTo>
                    <a:pt x="14584" y="3929"/>
                  </a:lnTo>
                  <a:lnTo>
                    <a:pt x="14419" y="3934"/>
                  </a:lnTo>
                  <a:lnTo>
                    <a:pt x="14258" y="3938"/>
                  </a:lnTo>
                  <a:lnTo>
                    <a:pt x="14101" y="3942"/>
                  </a:lnTo>
                  <a:lnTo>
                    <a:pt x="13795" y="3948"/>
                  </a:lnTo>
                  <a:lnTo>
                    <a:pt x="13500" y="3952"/>
                  </a:lnTo>
                  <a:lnTo>
                    <a:pt x="13213" y="3955"/>
                  </a:lnTo>
                  <a:lnTo>
                    <a:pt x="12934" y="3956"/>
                  </a:lnTo>
                  <a:lnTo>
                    <a:pt x="12658" y="3958"/>
                  </a:lnTo>
                  <a:lnTo>
                    <a:pt x="12386" y="3958"/>
                  </a:lnTo>
                  <a:lnTo>
                    <a:pt x="12115" y="3960"/>
                  </a:lnTo>
                  <a:lnTo>
                    <a:pt x="11842" y="3962"/>
                  </a:lnTo>
                  <a:lnTo>
                    <a:pt x="11566" y="3965"/>
                  </a:lnTo>
                  <a:lnTo>
                    <a:pt x="11287" y="3969"/>
                  </a:lnTo>
                  <a:lnTo>
                    <a:pt x="11143" y="3972"/>
                  </a:lnTo>
                  <a:lnTo>
                    <a:pt x="10999" y="3975"/>
                  </a:lnTo>
                  <a:lnTo>
                    <a:pt x="10853" y="3979"/>
                  </a:lnTo>
                  <a:lnTo>
                    <a:pt x="10703" y="3985"/>
                  </a:lnTo>
                  <a:lnTo>
                    <a:pt x="10551" y="3990"/>
                  </a:lnTo>
                  <a:lnTo>
                    <a:pt x="10396" y="3996"/>
                  </a:lnTo>
                  <a:lnTo>
                    <a:pt x="10239" y="4003"/>
                  </a:lnTo>
                  <a:lnTo>
                    <a:pt x="10078" y="4011"/>
                  </a:lnTo>
                  <a:lnTo>
                    <a:pt x="6474" y="1754"/>
                  </a:lnTo>
                  <a:lnTo>
                    <a:pt x="5212" y="769"/>
                  </a:lnTo>
                  <a:lnTo>
                    <a:pt x="4919" y="883"/>
                  </a:lnTo>
                  <a:lnTo>
                    <a:pt x="4831" y="974"/>
                  </a:lnTo>
                  <a:lnTo>
                    <a:pt x="4746" y="1063"/>
                  </a:lnTo>
                  <a:lnTo>
                    <a:pt x="4666" y="1153"/>
                  </a:lnTo>
                  <a:lnTo>
                    <a:pt x="4590" y="1243"/>
                  </a:lnTo>
                  <a:lnTo>
                    <a:pt x="4517" y="1333"/>
                  </a:lnTo>
                  <a:lnTo>
                    <a:pt x="4448" y="1423"/>
                  </a:lnTo>
                  <a:lnTo>
                    <a:pt x="4380" y="1513"/>
                  </a:lnTo>
                  <a:lnTo>
                    <a:pt x="4316" y="1603"/>
                  </a:lnTo>
                  <a:lnTo>
                    <a:pt x="4255" y="1694"/>
                  </a:lnTo>
                  <a:lnTo>
                    <a:pt x="4195" y="1784"/>
                  </a:lnTo>
                  <a:lnTo>
                    <a:pt x="4138" y="1874"/>
                  </a:lnTo>
                  <a:lnTo>
                    <a:pt x="4082" y="1965"/>
                  </a:lnTo>
                  <a:lnTo>
                    <a:pt x="4028" y="2055"/>
                  </a:lnTo>
                  <a:lnTo>
                    <a:pt x="3973" y="2145"/>
                  </a:lnTo>
                  <a:lnTo>
                    <a:pt x="3921" y="2235"/>
                  </a:lnTo>
                  <a:lnTo>
                    <a:pt x="3869" y="2327"/>
                  </a:lnTo>
                  <a:lnTo>
                    <a:pt x="3765" y="2507"/>
                  </a:lnTo>
                  <a:lnTo>
                    <a:pt x="3661" y="2689"/>
                  </a:lnTo>
                  <a:lnTo>
                    <a:pt x="3606" y="2779"/>
                  </a:lnTo>
                  <a:lnTo>
                    <a:pt x="3552" y="2869"/>
                  </a:lnTo>
                  <a:lnTo>
                    <a:pt x="3496" y="2960"/>
                  </a:lnTo>
                  <a:lnTo>
                    <a:pt x="3439" y="3051"/>
                  </a:lnTo>
                  <a:lnTo>
                    <a:pt x="3380" y="3142"/>
                  </a:lnTo>
                  <a:lnTo>
                    <a:pt x="3319" y="3232"/>
                  </a:lnTo>
                  <a:lnTo>
                    <a:pt x="3256" y="3324"/>
                  </a:lnTo>
                  <a:lnTo>
                    <a:pt x="3188" y="3414"/>
                  </a:lnTo>
                  <a:lnTo>
                    <a:pt x="3119" y="3504"/>
                  </a:lnTo>
                  <a:lnTo>
                    <a:pt x="3047" y="3595"/>
                  </a:lnTo>
                  <a:lnTo>
                    <a:pt x="2971" y="3686"/>
                  </a:lnTo>
                  <a:lnTo>
                    <a:pt x="2892" y="3777"/>
                  </a:lnTo>
                  <a:lnTo>
                    <a:pt x="179" y="3717"/>
                  </a:lnTo>
                  <a:lnTo>
                    <a:pt x="0" y="3348"/>
                  </a:lnTo>
                  <a:close/>
                </a:path>
              </a:pathLst>
            </a:cu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9" name="Text Box 83"/>
          <p:cNvSpPr txBox="1">
            <a:spLocks noChangeArrowheads="1"/>
          </p:cNvSpPr>
          <p:nvPr/>
        </p:nvSpPr>
        <p:spPr bwMode="auto">
          <a:xfrm>
            <a:off x="571472" y="4214818"/>
            <a:ext cx="217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sz="2400" b="0" dirty="0"/>
              <a:t>Building blocks</a:t>
            </a:r>
          </a:p>
        </p:txBody>
      </p:sp>
      <p:sp>
        <p:nvSpPr>
          <p:cNvPr id="20490" name="Text Box 84"/>
          <p:cNvSpPr txBox="1">
            <a:spLocks noChangeArrowheads="1"/>
          </p:cNvSpPr>
          <p:nvPr/>
        </p:nvSpPr>
        <p:spPr bwMode="auto">
          <a:xfrm>
            <a:off x="3143240" y="4214818"/>
            <a:ext cx="3286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altLang="es-ES" sz="2400" b="0" dirty="0"/>
              <a:t>Common mechanisms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858016" y="4071942"/>
            <a:ext cx="180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sz="2400" b="0" dirty="0"/>
              <a:t>Architecture</a:t>
            </a:r>
          </a:p>
        </p:txBody>
      </p:sp>
      <p:sp>
        <p:nvSpPr>
          <p:cNvPr id="20492" name="AutoShape 86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1.7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11</a:t>
            </a:fld>
            <a:endParaRPr lang="en-GB" altLang="es-ES"/>
          </a:p>
        </p:txBody>
      </p:sp>
      <p:sp>
        <p:nvSpPr>
          <p:cNvPr id="6" name="Oval 5"/>
          <p:cNvSpPr/>
          <p:nvPr/>
        </p:nvSpPr>
        <p:spPr>
          <a:xfrm>
            <a:off x="928662" y="785794"/>
            <a:ext cx="185738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8926" y="857232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1285852" y="2071678"/>
            <a:ext cx="571504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</p:cNvCxnSpPr>
          <p:nvPr/>
        </p:nvCxnSpPr>
        <p:spPr>
          <a:xfrm rot="5400000">
            <a:off x="1250133" y="289321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85852" y="2786058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1142976" y="3214686"/>
            <a:ext cx="42862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71604" y="3214686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5984" y="2714620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14414" y="4071942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4414" y="4500570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4414" y="4929198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57488" y="435769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86314" y="1571612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Elements</a:t>
            </a:r>
            <a:endParaRPr lang="en-US" sz="4000" dirty="0"/>
          </a:p>
        </p:txBody>
      </p:sp>
      <p:sp>
        <p:nvSpPr>
          <p:cNvPr id="24" name="Oval 23"/>
          <p:cNvSpPr/>
          <p:nvPr/>
        </p:nvSpPr>
        <p:spPr>
          <a:xfrm>
            <a:off x="5000628" y="2928934"/>
            <a:ext cx="185738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43504" y="3714752"/>
            <a:ext cx="2071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7143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71546"/>
            <a:ext cx="6400800" cy="456725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12</a:t>
            </a:fld>
            <a:endParaRPr lang="en-GB" altLang="es-ES"/>
          </a:p>
        </p:txBody>
      </p:sp>
      <p:sp>
        <p:nvSpPr>
          <p:cNvPr id="6" name="Oval 5"/>
          <p:cNvSpPr/>
          <p:nvPr/>
        </p:nvSpPr>
        <p:spPr>
          <a:xfrm>
            <a:off x="5429256" y="2428868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214678" y="2071678"/>
            <a:ext cx="714380" cy="5000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rot="5400000">
            <a:off x="3071802" y="307181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14678" y="2928934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214678" y="3571876"/>
            <a:ext cx="42862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36149" y="3536157"/>
            <a:ext cx="42862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2"/>
          </p:cNvCxnSpPr>
          <p:nvPr/>
        </p:nvCxnSpPr>
        <p:spPr>
          <a:xfrm flipV="1">
            <a:off x="3714744" y="2750339"/>
            <a:ext cx="1714512" cy="46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UML building blocks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s-ES" dirty="0" smtClean="0"/>
              <a:t>Things</a:t>
            </a:r>
          </a:p>
          <a:p>
            <a:pPr lvl="1" eaLnBrk="1" hangingPunct="1"/>
            <a:r>
              <a:rPr lang="en-GB" altLang="es-ES" dirty="0" smtClean="0"/>
              <a:t>Modelling elements</a:t>
            </a:r>
          </a:p>
          <a:p>
            <a:pPr eaLnBrk="1" hangingPunct="1"/>
            <a:r>
              <a:rPr lang="en-GB" altLang="es-ES" dirty="0" smtClean="0"/>
              <a:t>Relationships</a:t>
            </a:r>
          </a:p>
          <a:p>
            <a:pPr lvl="1" eaLnBrk="1" hangingPunct="1"/>
            <a:r>
              <a:rPr lang="en-GB" altLang="es-ES" dirty="0" smtClean="0"/>
              <a:t>Tie things together</a:t>
            </a:r>
          </a:p>
          <a:p>
            <a:pPr eaLnBrk="1" hangingPunct="1"/>
            <a:r>
              <a:rPr lang="en-GB" altLang="es-ES" dirty="0" smtClean="0"/>
              <a:t>Diagrams</a:t>
            </a:r>
          </a:p>
          <a:p>
            <a:pPr lvl="1" eaLnBrk="1" hangingPunct="1"/>
            <a:r>
              <a:rPr lang="en-GB" altLang="es-ES" dirty="0" smtClean="0"/>
              <a:t>Views showing interesting collections of things</a:t>
            </a:r>
          </a:p>
          <a:p>
            <a:pPr lvl="1" eaLnBrk="1" hangingPunct="1"/>
            <a:r>
              <a:rPr lang="en-GB" altLang="es-ES" dirty="0" smtClean="0"/>
              <a:t>Are views of the model</a:t>
            </a:r>
          </a:p>
        </p:txBody>
      </p:sp>
      <p:sp>
        <p:nvSpPr>
          <p:cNvPr id="2150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DC4C9A-DE65-42EC-BDC7-B674BAA5FDA4}" type="slidenum">
              <a:rPr lang="en-GB" altLang="es-ES"/>
              <a:pPr/>
              <a:t>13</a:t>
            </a:fld>
            <a:endParaRPr lang="en-GB" altLang="es-ES"/>
          </a:p>
        </p:txBody>
      </p:sp>
      <p:grpSp>
        <p:nvGrpSpPr>
          <p:cNvPr id="21510" name="Group 4"/>
          <p:cNvGrpSpPr>
            <a:grpSpLocks/>
          </p:cNvGrpSpPr>
          <p:nvPr/>
        </p:nvGrpSpPr>
        <p:grpSpPr bwMode="auto">
          <a:xfrm>
            <a:off x="8313738" y="533400"/>
            <a:ext cx="754062" cy="838200"/>
            <a:chOff x="4848" y="144"/>
            <a:chExt cx="766" cy="852"/>
          </a:xfrm>
        </p:grpSpPr>
        <p:sp>
          <p:nvSpPr>
            <p:cNvPr id="21512" name="Freeform 5"/>
            <p:cNvSpPr>
              <a:spLocks/>
            </p:cNvSpPr>
            <p:nvPr/>
          </p:nvSpPr>
          <p:spPr bwMode="auto">
            <a:xfrm>
              <a:off x="4848" y="144"/>
              <a:ext cx="766" cy="852"/>
            </a:xfrm>
            <a:custGeom>
              <a:avLst/>
              <a:gdLst>
                <a:gd name="T0" fmla="*/ 245 w 14563"/>
                <a:gd name="T1" fmla="*/ 829 h 16191"/>
                <a:gd name="T2" fmla="*/ 241 w 14563"/>
                <a:gd name="T3" fmla="*/ 829 h 16191"/>
                <a:gd name="T4" fmla="*/ 238 w 14563"/>
                <a:gd name="T5" fmla="*/ 824 h 16191"/>
                <a:gd name="T6" fmla="*/ 236 w 14563"/>
                <a:gd name="T7" fmla="*/ 821 h 16191"/>
                <a:gd name="T8" fmla="*/ 20 w 14563"/>
                <a:gd name="T9" fmla="*/ 764 h 16191"/>
                <a:gd name="T10" fmla="*/ 12 w 14563"/>
                <a:gd name="T11" fmla="*/ 599 h 16191"/>
                <a:gd name="T12" fmla="*/ 15 w 14563"/>
                <a:gd name="T13" fmla="*/ 537 h 16191"/>
                <a:gd name="T14" fmla="*/ 11 w 14563"/>
                <a:gd name="T15" fmla="*/ 474 h 16191"/>
                <a:gd name="T16" fmla="*/ 5 w 14563"/>
                <a:gd name="T17" fmla="*/ 411 h 16191"/>
                <a:gd name="T18" fmla="*/ 0 w 14563"/>
                <a:gd name="T19" fmla="*/ 348 h 16191"/>
                <a:gd name="T20" fmla="*/ 2 w 14563"/>
                <a:gd name="T21" fmla="*/ 285 h 16191"/>
                <a:gd name="T22" fmla="*/ 14 w 14563"/>
                <a:gd name="T23" fmla="*/ 223 h 16191"/>
                <a:gd name="T24" fmla="*/ 40 w 14563"/>
                <a:gd name="T25" fmla="*/ 162 h 16191"/>
                <a:gd name="T26" fmla="*/ 67 w 14563"/>
                <a:gd name="T27" fmla="*/ 131 h 16191"/>
                <a:gd name="T28" fmla="*/ 82 w 14563"/>
                <a:gd name="T29" fmla="*/ 128 h 16191"/>
                <a:gd name="T30" fmla="*/ 105 w 14563"/>
                <a:gd name="T31" fmla="*/ 123 h 16191"/>
                <a:gd name="T32" fmla="*/ 126 w 14563"/>
                <a:gd name="T33" fmla="*/ 118 h 16191"/>
                <a:gd name="T34" fmla="*/ 140 w 14563"/>
                <a:gd name="T35" fmla="*/ 116 h 16191"/>
                <a:gd name="T36" fmla="*/ 154 w 14563"/>
                <a:gd name="T37" fmla="*/ 114 h 16191"/>
                <a:gd name="T38" fmla="*/ 169 w 14563"/>
                <a:gd name="T39" fmla="*/ 114 h 16191"/>
                <a:gd name="T40" fmla="*/ 202 w 14563"/>
                <a:gd name="T41" fmla="*/ 15 h 16191"/>
                <a:gd name="T42" fmla="*/ 246 w 14563"/>
                <a:gd name="T43" fmla="*/ 6 h 16191"/>
                <a:gd name="T44" fmla="*/ 264 w 14563"/>
                <a:gd name="T45" fmla="*/ 1 h 16191"/>
                <a:gd name="T46" fmla="*/ 281 w 14563"/>
                <a:gd name="T47" fmla="*/ 0 h 16191"/>
                <a:gd name="T48" fmla="*/ 299 w 14563"/>
                <a:gd name="T49" fmla="*/ 1 h 16191"/>
                <a:gd name="T50" fmla="*/ 317 w 14563"/>
                <a:gd name="T51" fmla="*/ 3 h 16191"/>
                <a:gd name="T52" fmla="*/ 335 w 14563"/>
                <a:gd name="T53" fmla="*/ 6 h 16191"/>
                <a:gd name="T54" fmla="*/ 362 w 14563"/>
                <a:gd name="T55" fmla="*/ 12 h 16191"/>
                <a:gd name="T56" fmla="*/ 378 w 14563"/>
                <a:gd name="T57" fmla="*/ 18 h 16191"/>
                <a:gd name="T58" fmla="*/ 383 w 14563"/>
                <a:gd name="T59" fmla="*/ 23 h 16191"/>
                <a:gd name="T60" fmla="*/ 366 w 14563"/>
                <a:gd name="T61" fmla="*/ 106 h 16191"/>
                <a:gd name="T62" fmla="*/ 618 w 14563"/>
                <a:gd name="T63" fmla="*/ 106 h 16191"/>
                <a:gd name="T64" fmla="*/ 637 w 14563"/>
                <a:gd name="T65" fmla="*/ 106 h 16191"/>
                <a:gd name="T66" fmla="*/ 653 w 14563"/>
                <a:gd name="T67" fmla="*/ 107 h 16191"/>
                <a:gd name="T68" fmla="*/ 668 w 14563"/>
                <a:gd name="T69" fmla="*/ 110 h 16191"/>
                <a:gd name="T70" fmla="*/ 684 w 14563"/>
                <a:gd name="T71" fmla="*/ 114 h 16191"/>
                <a:gd name="T72" fmla="*/ 699 w 14563"/>
                <a:gd name="T73" fmla="*/ 120 h 16191"/>
                <a:gd name="T74" fmla="*/ 714 w 14563"/>
                <a:gd name="T75" fmla="*/ 129 h 16191"/>
                <a:gd name="T76" fmla="*/ 752 w 14563"/>
                <a:gd name="T77" fmla="*/ 186 h 16191"/>
                <a:gd name="T78" fmla="*/ 759 w 14563"/>
                <a:gd name="T79" fmla="*/ 225 h 16191"/>
                <a:gd name="T80" fmla="*/ 763 w 14563"/>
                <a:gd name="T81" fmla="*/ 264 h 16191"/>
                <a:gd name="T82" fmla="*/ 765 w 14563"/>
                <a:gd name="T83" fmla="*/ 303 h 16191"/>
                <a:gd name="T84" fmla="*/ 765 w 14563"/>
                <a:gd name="T85" fmla="*/ 342 h 16191"/>
                <a:gd name="T86" fmla="*/ 764 w 14563"/>
                <a:gd name="T87" fmla="*/ 381 h 16191"/>
                <a:gd name="T88" fmla="*/ 761 w 14563"/>
                <a:gd name="T89" fmla="*/ 420 h 16191"/>
                <a:gd name="T90" fmla="*/ 757 w 14563"/>
                <a:gd name="T91" fmla="*/ 479 h 16191"/>
                <a:gd name="T92" fmla="*/ 762 w 14563"/>
                <a:gd name="T93" fmla="*/ 514 h 16191"/>
                <a:gd name="T94" fmla="*/ 765 w 14563"/>
                <a:gd name="T95" fmla="*/ 549 h 16191"/>
                <a:gd name="T96" fmla="*/ 766 w 14563"/>
                <a:gd name="T97" fmla="*/ 583 h 16191"/>
                <a:gd name="T98" fmla="*/ 765 w 14563"/>
                <a:gd name="T99" fmla="*/ 617 h 16191"/>
                <a:gd name="T100" fmla="*/ 763 w 14563"/>
                <a:gd name="T101" fmla="*/ 650 h 16191"/>
                <a:gd name="T102" fmla="*/ 759 w 14563"/>
                <a:gd name="T103" fmla="*/ 684 h 16191"/>
                <a:gd name="T104" fmla="*/ 754 w 14563"/>
                <a:gd name="T105" fmla="*/ 718 h 16191"/>
                <a:gd name="T106" fmla="*/ 747 w 14563"/>
                <a:gd name="T107" fmla="*/ 752 h 16191"/>
                <a:gd name="T108" fmla="*/ 680 w 14563"/>
                <a:gd name="T109" fmla="*/ 802 h 16191"/>
                <a:gd name="T110" fmla="*/ 629 w 14563"/>
                <a:gd name="T111" fmla="*/ 809 h 16191"/>
                <a:gd name="T112" fmla="*/ 579 w 14563"/>
                <a:gd name="T113" fmla="*/ 814 h 16191"/>
                <a:gd name="T114" fmla="*/ 529 w 14563"/>
                <a:gd name="T115" fmla="*/ 817 h 16191"/>
                <a:gd name="T116" fmla="*/ 478 w 14563"/>
                <a:gd name="T117" fmla="*/ 818 h 16191"/>
                <a:gd name="T118" fmla="*/ 428 w 14563"/>
                <a:gd name="T119" fmla="*/ 819 h 16191"/>
                <a:gd name="T120" fmla="*/ 377 w 14563"/>
                <a:gd name="T121" fmla="*/ 818 h 16191"/>
                <a:gd name="T122" fmla="*/ 327 w 14563"/>
                <a:gd name="T123" fmla="*/ 817 h 16191"/>
                <a:gd name="T124" fmla="*/ 258 w 14563"/>
                <a:gd name="T125" fmla="*/ 847 h 161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563" h="16191">
                  <a:moveTo>
                    <a:pt x="4909" y="16093"/>
                  </a:moveTo>
                  <a:lnTo>
                    <a:pt x="4745" y="15759"/>
                  </a:lnTo>
                  <a:lnTo>
                    <a:pt x="4693" y="15759"/>
                  </a:lnTo>
                  <a:lnTo>
                    <a:pt x="4653" y="15759"/>
                  </a:lnTo>
                  <a:lnTo>
                    <a:pt x="4625" y="15759"/>
                  </a:lnTo>
                  <a:lnTo>
                    <a:pt x="4606" y="15759"/>
                  </a:lnTo>
                  <a:lnTo>
                    <a:pt x="4595" y="15759"/>
                  </a:lnTo>
                  <a:lnTo>
                    <a:pt x="4588" y="15759"/>
                  </a:lnTo>
                  <a:lnTo>
                    <a:pt x="4586" y="15759"/>
                  </a:lnTo>
                  <a:lnTo>
                    <a:pt x="4556" y="15706"/>
                  </a:lnTo>
                  <a:lnTo>
                    <a:pt x="4533" y="15667"/>
                  </a:lnTo>
                  <a:lnTo>
                    <a:pt x="4516" y="15639"/>
                  </a:lnTo>
                  <a:lnTo>
                    <a:pt x="4504" y="15620"/>
                  </a:lnTo>
                  <a:lnTo>
                    <a:pt x="4498" y="15608"/>
                  </a:lnTo>
                  <a:lnTo>
                    <a:pt x="4494" y="15602"/>
                  </a:lnTo>
                  <a:lnTo>
                    <a:pt x="4493" y="15600"/>
                  </a:lnTo>
                  <a:lnTo>
                    <a:pt x="1614" y="15447"/>
                  </a:lnTo>
                  <a:lnTo>
                    <a:pt x="383" y="14528"/>
                  </a:lnTo>
                  <a:lnTo>
                    <a:pt x="383" y="13625"/>
                  </a:lnTo>
                  <a:lnTo>
                    <a:pt x="137" y="11973"/>
                  </a:lnTo>
                  <a:lnTo>
                    <a:pt x="190" y="11680"/>
                  </a:lnTo>
                  <a:lnTo>
                    <a:pt x="231" y="11384"/>
                  </a:lnTo>
                  <a:lnTo>
                    <a:pt x="258" y="11089"/>
                  </a:lnTo>
                  <a:lnTo>
                    <a:pt x="274" y="10793"/>
                  </a:lnTo>
                  <a:lnTo>
                    <a:pt x="280" y="10496"/>
                  </a:lnTo>
                  <a:lnTo>
                    <a:pt x="278" y="10198"/>
                  </a:lnTo>
                  <a:lnTo>
                    <a:pt x="268" y="9901"/>
                  </a:lnTo>
                  <a:lnTo>
                    <a:pt x="252" y="9602"/>
                  </a:lnTo>
                  <a:lnTo>
                    <a:pt x="230" y="9304"/>
                  </a:lnTo>
                  <a:lnTo>
                    <a:pt x="204" y="9005"/>
                  </a:lnTo>
                  <a:lnTo>
                    <a:pt x="176" y="8706"/>
                  </a:lnTo>
                  <a:lnTo>
                    <a:pt x="147" y="8407"/>
                  </a:lnTo>
                  <a:lnTo>
                    <a:pt x="117" y="8107"/>
                  </a:lnTo>
                  <a:lnTo>
                    <a:pt x="88" y="7808"/>
                  </a:lnTo>
                  <a:lnTo>
                    <a:pt x="61" y="7508"/>
                  </a:lnTo>
                  <a:lnTo>
                    <a:pt x="37" y="7210"/>
                  </a:lnTo>
                  <a:lnTo>
                    <a:pt x="19" y="6910"/>
                  </a:lnTo>
                  <a:lnTo>
                    <a:pt x="6" y="6612"/>
                  </a:lnTo>
                  <a:lnTo>
                    <a:pt x="0" y="6313"/>
                  </a:lnTo>
                  <a:lnTo>
                    <a:pt x="3" y="6016"/>
                  </a:lnTo>
                  <a:lnTo>
                    <a:pt x="14" y="5718"/>
                  </a:lnTo>
                  <a:lnTo>
                    <a:pt x="37" y="5422"/>
                  </a:lnTo>
                  <a:lnTo>
                    <a:pt x="72" y="5125"/>
                  </a:lnTo>
                  <a:lnTo>
                    <a:pt x="119" y="4831"/>
                  </a:lnTo>
                  <a:lnTo>
                    <a:pt x="181" y="4537"/>
                  </a:lnTo>
                  <a:lnTo>
                    <a:pt x="259" y="4242"/>
                  </a:lnTo>
                  <a:lnTo>
                    <a:pt x="354" y="3950"/>
                  </a:lnTo>
                  <a:lnTo>
                    <a:pt x="467" y="3658"/>
                  </a:lnTo>
                  <a:lnTo>
                    <a:pt x="598" y="3368"/>
                  </a:lnTo>
                  <a:lnTo>
                    <a:pt x="751" y="3079"/>
                  </a:lnTo>
                  <a:lnTo>
                    <a:pt x="924" y="2790"/>
                  </a:lnTo>
                  <a:lnTo>
                    <a:pt x="1122" y="2503"/>
                  </a:lnTo>
                  <a:lnTo>
                    <a:pt x="1197" y="2495"/>
                  </a:lnTo>
                  <a:lnTo>
                    <a:pt x="1273" y="2486"/>
                  </a:lnTo>
                  <a:lnTo>
                    <a:pt x="1347" y="2476"/>
                  </a:lnTo>
                  <a:lnTo>
                    <a:pt x="1421" y="2464"/>
                  </a:lnTo>
                  <a:lnTo>
                    <a:pt x="1494" y="2451"/>
                  </a:lnTo>
                  <a:lnTo>
                    <a:pt x="1567" y="2437"/>
                  </a:lnTo>
                  <a:lnTo>
                    <a:pt x="1639" y="2423"/>
                  </a:lnTo>
                  <a:lnTo>
                    <a:pt x="1710" y="2408"/>
                  </a:lnTo>
                  <a:lnTo>
                    <a:pt x="1850" y="2377"/>
                  </a:lnTo>
                  <a:lnTo>
                    <a:pt x="1990" y="2344"/>
                  </a:lnTo>
                  <a:lnTo>
                    <a:pt x="2128" y="2312"/>
                  </a:lnTo>
                  <a:lnTo>
                    <a:pt x="2263" y="2280"/>
                  </a:lnTo>
                  <a:lnTo>
                    <a:pt x="2331" y="2266"/>
                  </a:lnTo>
                  <a:lnTo>
                    <a:pt x="2399" y="2251"/>
                  </a:lnTo>
                  <a:lnTo>
                    <a:pt x="2466" y="2238"/>
                  </a:lnTo>
                  <a:lnTo>
                    <a:pt x="2534" y="2225"/>
                  </a:lnTo>
                  <a:lnTo>
                    <a:pt x="2600" y="2214"/>
                  </a:lnTo>
                  <a:lnTo>
                    <a:pt x="2667" y="2203"/>
                  </a:lnTo>
                  <a:lnTo>
                    <a:pt x="2735" y="2193"/>
                  </a:lnTo>
                  <a:lnTo>
                    <a:pt x="2802" y="2185"/>
                  </a:lnTo>
                  <a:lnTo>
                    <a:pt x="2869" y="2179"/>
                  </a:lnTo>
                  <a:lnTo>
                    <a:pt x="2936" y="2174"/>
                  </a:lnTo>
                  <a:lnTo>
                    <a:pt x="3003" y="2171"/>
                  </a:lnTo>
                  <a:lnTo>
                    <a:pt x="3071" y="2169"/>
                  </a:lnTo>
                  <a:lnTo>
                    <a:pt x="3139" y="2170"/>
                  </a:lnTo>
                  <a:lnTo>
                    <a:pt x="3207" y="2173"/>
                  </a:lnTo>
                  <a:lnTo>
                    <a:pt x="3276" y="2178"/>
                  </a:lnTo>
                  <a:lnTo>
                    <a:pt x="3343" y="2185"/>
                  </a:lnTo>
                  <a:lnTo>
                    <a:pt x="3508" y="857"/>
                  </a:lnTo>
                  <a:lnTo>
                    <a:pt x="3847" y="282"/>
                  </a:lnTo>
                  <a:lnTo>
                    <a:pt x="4422" y="210"/>
                  </a:lnTo>
                  <a:lnTo>
                    <a:pt x="4506" y="173"/>
                  </a:lnTo>
                  <a:lnTo>
                    <a:pt x="4590" y="139"/>
                  </a:lnTo>
                  <a:lnTo>
                    <a:pt x="4674" y="109"/>
                  </a:lnTo>
                  <a:lnTo>
                    <a:pt x="4758" y="83"/>
                  </a:lnTo>
                  <a:lnTo>
                    <a:pt x="4844" y="62"/>
                  </a:lnTo>
                  <a:lnTo>
                    <a:pt x="4928" y="42"/>
                  </a:lnTo>
                  <a:lnTo>
                    <a:pt x="5012" y="28"/>
                  </a:lnTo>
                  <a:lnTo>
                    <a:pt x="5097" y="16"/>
                  </a:lnTo>
                  <a:lnTo>
                    <a:pt x="5181" y="8"/>
                  </a:lnTo>
                  <a:lnTo>
                    <a:pt x="5266" y="3"/>
                  </a:lnTo>
                  <a:lnTo>
                    <a:pt x="5350" y="0"/>
                  </a:lnTo>
                  <a:lnTo>
                    <a:pt x="5435" y="0"/>
                  </a:lnTo>
                  <a:lnTo>
                    <a:pt x="5519" y="3"/>
                  </a:lnTo>
                  <a:lnTo>
                    <a:pt x="5604" y="7"/>
                  </a:lnTo>
                  <a:lnTo>
                    <a:pt x="5688" y="14"/>
                  </a:lnTo>
                  <a:lnTo>
                    <a:pt x="5773" y="23"/>
                  </a:lnTo>
                  <a:lnTo>
                    <a:pt x="5858" y="33"/>
                  </a:lnTo>
                  <a:lnTo>
                    <a:pt x="5942" y="45"/>
                  </a:lnTo>
                  <a:lnTo>
                    <a:pt x="6027" y="59"/>
                  </a:lnTo>
                  <a:lnTo>
                    <a:pt x="6112" y="74"/>
                  </a:lnTo>
                  <a:lnTo>
                    <a:pt x="6196" y="89"/>
                  </a:lnTo>
                  <a:lnTo>
                    <a:pt x="6281" y="106"/>
                  </a:lnTo>
                  <a:lnTo>
                    <a:pt x="6366" y="123"/>
                  </a:lnTo>
                  <a:lnTo>
                    <a:pt x="6451" y="141"/>
                  </a:lnTo>
                  <a:lnTo>
                    <a:pt x="6621" y="177"/>
                  </a:lnTo>
                  <a:lnTo>
                    <a:pt x="6791" y="214"/>
                  </a:lnTo>
                  <a:lnTo>
                    <a:pt x="6876" y="232"/>
                  </a:lnTo>
                  <a:lnTo>
                    <a:pt x="6961" y="250"/>
                  </a:lnTo>
                  <a:lnTo>
                    <a:pt x="7046" y="266"/>
                  </a:lnTo>
                  <a:lnTo>
                    <a:pt x="7131" y="282"/>
                  </a:lnTo>
                  <a:lnTo>
                    <a:pt x="7184" y="338"/>
                  </a:lnTo>
                  <a:lnTo>
                    <a:pt x="7223" y="380"/>
                  </a:lnTo>
                  <a:lnTo>
                    <a:pt x="7252" y="410"/>
                  </a:lnTo>
                  <a:lnTo>
                    <a:pt x="7271" y="430"/>
                  </a:lnTo>
                  <a:lnTo>
                    <a:pt x="7282" y="443"/>
                  </a:lnTo>
                  <a:lnTo>
                    <a:pt x="7288" y="449"/>
                  </a:lnTo>
                  <a:lnTo>
                    <a:pt x="7290" y="451"/>
                  </a:lnTo>
                  <a:lnTo>
                    <a:pt x="6956" y="2010"/>
                  </a:lnTo>
                  <a:lnTo>
                    <a:pt x="11330" y="2010"/>
                  </a:lnTo>
                  <a:lnTo>
                    <a:pt x="11470" y="2010"/>
                  </a:lnTo>
                  <a:lnTo>
                    <a:pt x="11612" y="2008"/>
                  </a:lnTo>
                  <a:lnTo>
                    <a:pt x="11756" y="2007"/>
                  </a:lnTo>
                  <a:lnTo>
                    <a:pt x="11901" y="2007"/>
                  </a:lnTo>
                  <a:lnTo>
                    <a:pt x="11974" y="2008"/>
                  </a:lnTo>
                  <a:lnTo>
                    <a:pt x="12047" y="2010"/>
                  </a:lnTo>
                  <a:lnTo>
                    <a:pt x="12119" y="2013"/>
                  </a:lnTo>
                  <a:lnTo>
                    <a:pt x="12193" y="2016"/>
                  </a:lnTo>
                  <a:lnTo>
                    <a:pt x="12266" y="2021"/>
                  </a:lnTo>
                  <a:lnTo>
                    <a:pt x="12340" y="2028"/>
                  </a:lnTo>
                  <a:lnTo>
                    <a:pt x="12414" y="2035"/>
                  </a:lnTo>
                  <a:lnTo>
                    <a:pt x="12487" y="2044"/>
                  </a:lnTo>
                  <a:lnTo>
                    <a:pt x="12561" y="2054"/>
                  </a:lnTo>
                  <a:lnTo>
                    <a:pt x="12635" y="2067"/>
                  </a:lnTo>
                  <a:lnTo>
                    <a:pt x="12708" y="2081"/>
                  </a:lnTo>
                  <a:lnTo>
                    <a:pt x="12782" y="2097"/>
                  </a:lnTo>
                  <a:lnTo>
                    <a:pt x="12854" y="2116"/>
                  </a:lnTo>
                  <a:lnTo>
                    <a:pt x="12928" y="2137"/>
                  </a:lnTo>
                  <a:lnTo>
                    <a:pt x="13001" y="2160"/>
                  </a:lnTo>
                  <a:lnTo>
                    <a:pt x="13074" y="2186"/>
                  </a:lnTo>
                  <a:lnTo>
                    <a:pt x="13146" y="2215"/>
                  </a:lnTo>
                  <a:lnTo>
                    <a:pt x="13219" y="2246"/>
                  </a:lnTo>
                  <a:lnTo>
                    <a:pt x="13291" y="2281"/>
                  </a:lnTo>
                  <a:lnTo>
                    <a:pt x="13363" y="2319"/>
                  </a:lnTo>
                  <a:lnTo>
                    <a:pt x="13433" y="2359"/>
                  </a:lnTo>
                  <a:lnTo>
                    <a:pt x="13504" y="2404"/>
                  </a:lnTo>
                  <a:lnTo>
                    <a:pt x="13575" y="2451"/>
                  </a:lnTo>
                  <a:lnTo>
                    <a:pt x="13645" y="2503"/>
                  </a:lnTo>
                  <a:lnTo>
                    <a:pt x="14209" y="3171"/>
                  </a:lnTo>
                  <a:lnTo>
                    <a:pt x="14254" y="3356"/>
                  </a:lnTo>
                  <a:lnTo>
                    <a:pt x="14296" y="3541"/>
                  </a:lnTo>
                  <a:lnTo>
                    <a:pt x="14333" y="3726"/>
                  </a:lnTo>
                  <a:lnTo>
                    <a:pt x="14368" y="3911"/>
                  </a:lnTo>
                  <a:lnTo>
                    <a:pt x="14398" y="4097"/>
                  </a:lnTo>
                  <a:lnTo>
                    <a:pt x="14426" y="4282"/>
                  </a:lnTo>
                  <a:lnTo>
                    <a:pt x="14451" y="4467"/>
                  </a:lnTo>
                  <a:lnTo>
                    <a:pt x="14472" y="4653"/>
                  </a:lnTo>
                  <a:lnTo>
                    <a:pt x="14490" y="4838"/>
                  </a:lnTo>
                  <a:lnTo>
                    <a:pt x="14505" y="5023"/>
                  </a:lnTo>
                  <a:lnTo>
                    <a:pt x="14519" y="5208"/>
                  </a:lnTo>
                  <a:lnTo>
                    <a:pt x="14529" y="5394"/>
                  </a:lnTo>
                  <a:lnTo>
                    <a:pt x="14537" y="5579"/>
                  </a:lnTo>
                  <a:lnTo>
                    <a:pt x="14543" y="5765"/>
                  </a:lnTo>
                  <a:lnTo>
                    <a:pt x="14546" y="5950"/>
                  </a:lnTo>
                  <a:lnTo>
                    <a:pt x="14548" y="6135"/>
                  </a:lnTo>
                  <a:lnTo>
                    <a:pt x="14547" y="6320"/>
                  </a:lnTo>
                  <a:lnTo>
                    <a:pt x="14545" y="6506"/>
                  </a:lnTo>
                  <a:lnTo>
                    <a:pt x="14541" y="6691"/>
                  </a:lnTo>
                  <a:lnTo>
                    <a:pt x="14535" y="6876"/>
                  </a:lnTo>
                  <a:lnTo>
                    <a:pt x="14528" y="7061"/>
                  </a:lnTo>
                  <a:lnTo>
                    <a:pt x="14520" y="7246"/>
                  </a:lnTo>
                  <a:lnTo>
                    <a:pt x="14509" y="7431"/>
                  </a:lnTo>
                  <a:lnTo>
                    <a:pt x="14499" y="7616"/>
                  </a:lnTo>
                  <a:lnTo>
                    <a:pt x="14487" y="7802"/>
                  </a:lnTo>
                  <a:lnTo>
                    <a:pt x="14475" y="7987"/>
                  </a:lnTo>
                  <a:lnTo>
                    <a:pt x="14462" y="8172"/>
                  </a:lnTo>
                  <a:lnTo>
                    <a:pt x="14448" y="8356"/>
                  </a:lnTo>
                  <a:lnTo>
                    <a:pt x="14419" y="8726"/>
                  </a:lnTo>
                  <a:lnTo>
                    <a:pt x="14389" y="9096"/>
                  </a:lnTo>
                  <a:lnTo>
                    <a:pt x="14418" y="9265"/>
                  </a:lnTo>
                  <a:lnTo>
                    <a:pt x="14445" y="9434"/>
                  </a:lnTo>
                  <a:lnTo>
                    <a:pt x="14468" y="9600"/>
                  </a:lnTo>
                  <a:lnTo>
                    <a:pt x="14488" y="9767"/>
                  </a:lnTo>
                  <a:lnTo>
                    <a:pt x="14506" y="9933"/>
                  </a:lnTo>
                  <a:lnTo>
                    <a:pt x="14522" y="10098"/>
                  </a:lnTo>
                  <a:lnTo>
                    <a:pt x="14535" y="10262"/>
                  </a:lnTo>
                  <a:lnTo>
                    <a:pt x="14545" y="10426"/>
                  </a:lnTo>
                  <a:lnTo>
                    <a:pt x="14553" y="10589"/>
                  </a:lnTo>
                  <a:lnTo>
                    <a:pt x="14559" y="10752"/>
                  </a:lnTo>
                  <a:lnTo>
                    <a:pt x="14562" y="10914"/>
                  </a:lnTo>
                  <a:lnTo>
                    <a:pt x="14563" y="11076"/>
                  </a:lnTo>
                  <a:lnTo>
                    <a:pt x="14563" y="11236"/>
                  </a:lnTo>
                  <a:lnTo>
                    <a:pt x="14560" y="11397"/>
                  </a:lnTo>
                  <a:lnTo>
                    <a:pt x="14554" y="11558"/>
                  </a:lnTo>
                  <a:lnTo>
                    <a:pt x="14548" y="11718"/>
                  </a:lnTo>
                  <a:lnTo>
                    <a:pt x="14539" y="11878"/>
                  </a:lnTo>
                  <a:lnTo>
                    <a:pt x="14528" y="12038"/>
                  </a:lnTo>
                  <a:lnTo>
                    <a:pt x="14514" y="12198"/>
                  </a:lnTo>
                  <a:lnTo>
                    <a:pt x="14500" y="12357"/>
                  </a:lnTo>
                  <a:lnTo>
                    <a:pt x="14484" y="12517"/>
                  </a:lnTo>
                  <a:lnTo>
                    <a:pt x="14466" y="12677"/>
                  </a:lnTo>
                  <a:lnTo>
                    <a:pt x="14447" y="12837"/>
                  </a:lnTo>
                  <a:lnTo>
                    <a:pt x="14425" y="12997"/>
                  </a:lnTo>
                  <a:lnTo>
                    <a:pt x="14403" y="13157"/>
                  </a:lnTo>
                  <a:lnTo>
                    <a:pt x="14379" y="13318"/>
                  </a:lnTo>
                  <a:lnTo>
                    <a:pt x="14354" y="13477"/>
                  </a:lnTo>
                  <a:lnTo>
                    <a:pt x="14327" y="13639"/>
                  </a:lnTo>
                  <a:lnTo>
                    <a:pt x="14299" y="13800"/>
                  </a:lnTo>
                  <a:lnTo>
                    <a:pt x="14271" y="13962"/>
                  </a:lnTo>
                  <a:lnTo>
                    <a:pt x="14240" y="14124"/>
                  </a:lnTo>
                  <a:lnTo>
                    <a:pt x="14209" y="14287"/>
                  </a:lnTo>
                  <a:lnTo>
                    <a:pt x="13645" y="15113"/>
                  </a:lnTo>
                  <a:lnTo>
                    <a:pt x="13405" y="15158"/>
                  </a:lnTo>
                  <a:lnTo>
                    <a:pt x="13165" y="15199"/>
                  </a:lnTo>
                  <a:lnTo>
                    <a:pt x="12926" y="15238"/>
                  </a:lnTo>
                  <a:lnTo>
                    <a:pt x="12686" y="15274"/>
                  </a:lnTo>
                  <a:lnTo>
                    <a:pt x="12446" y="15308"/>
                  </a:lnTo>
                  <a:lnTo>
                    <a:pt x="12207" y="15338"/>
                  </a:lnTo>
                  <a:lnTo>
                    <a:pt x="11967" y="15367"/>
                  </a:lnTo>
                  <a:lnTo>
                    <a:pt x="11727" y="15394"/>
                  </a:lnTo>
                  <a:lnTo>
                    <a:pt x="11487" y="15418"/>
                  </a:lnTo>
                  <a:lnTo>
                    <a:pt x="11248" y="15439"/>
                  </a:lnTo>
                  <a:lnTo>
                    <a:pt x="11008" y="15460"/>
                  </a:lnTo>
                  <a:lnTo>
                    <a:pt x="10768" y="15477"/>
                  </a:lnTo>
                  <a:lnTo>
                    <a:pt x="10528" y="15493"/>
                  </a:lnTo>
                  <a:lnTo>
                    <a:pt x="10288" y="15507"/>
                  </a:lnTo>
                  <a:lnTo>
                    <a:pt x="10049" y="15519"/>
                  </a:lnTo>
                  <a:lnTo>
                    <a:pt x="9810" y="15529"/>
                  </a:lnTo>
                  <a:lnTo>
                    <a:pt x="9570" y="15537"/>
                  </a:lnTo>
                  <a:lnTo>
                    <a:pt x="9330" y="15544"/>
                  </a:lnTo>
                  <a:lnTo>
                    <a:pt x="9091" y="15551"/>
                  </a:lnTo>
                  <a:lnTo>
                    <a:pt x="8851" y="15555"/>
                  </a:lnTo>
                  <a:lnTo>
                    <a:pt x="8612" y="15558"/>
                  </a:lnTo>
                  <a:lnTo>
                    <a:pt x="8372" y="15559"/>
                  </a:lnTo>
                  <a:lnTo>
                    <a:pt x="8133" y="15559"/>
                  </a:lnTo>
                  <a:lnTo>
                    <a:pt x="7893" y="15558"/>
                  </a:lnTo>
                  <a:lnTo>
                    <a:pt x="7655" y="15556"/>
                  </a:lnTo>
                  <a:lnTo>
                    <a:pt x="7416" y="15553"/>
                  </a:lnTo>
                  <a:lnTo>
                    <a:pt x="7176" y="15550"/>
                  </a:lnTo>
                  <a:lnTo>
                    <a:pt x="6937" y="15544"/>
                  </a:lnTo>
                  <a:lnTo>
                    <a:pt x="6698" y="15538"/>
                  </a:lnTo>
                  <a:lnTo>
                    <a:pt x="6459" y="15532"/>
                  </a:lnTo>
                  <a:lnTo>
                    <a:pt x="6220" y="15525"/>
                  </a:lnTo>
                  <a:lnTo>
                    <a:pt x="5982" y="15518"/>
                  </a:lnTo>
                  <a:lnTo>
                    <a:pt x="5412" y="16191"/>
                  </a:lnTo>
                  <a:lnTo>
                    <a:pt x="5079" y="16191"/>
                  </a:lnTo>
                  <a:lnTo>
                    <a:pt x="4909" y="160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6"/>
            <p:cNvSpPr>
              <a:spLocks/>
            </p:cNvSpPr>
            <p:nvPr/>
          </p:nvSpPr>
          <p:spPr bwMode="auto">
            <a:xfrm>
              <a:off x="5015" y="488"/>
              <a:ext cx="222" cy="469"/>
            </a:xfrm>
            <a:custGeom>
              <a:avLst/>
              <a:gdLst>
                <a:gd name="T0" fmla="*/ 95 w 4214"/>
                <a:gd name="T1" fmla="*/ 469 h 8912"/>
                <a:gd name="T2" fmla="*/ 95 w 4214"/>
                <a:gd name="T3" fmla="*/ 451 h 8912"/>
                <a:gd name="T4" fmla="*/ 83 w 4214"/>
                <a:gd name="T5" fmla="*/ 416 h 8912"/>
                <a:gd name="T6" fmla="*/ 57 w 4214"/>
                <a:gd name="T7" fmla="*/ 360 h 8912"/>
                <a:gd name="T8" fmla="*/ 53 w 4214"/>
                <a:gd name="T9" fmla="*/ 338 h 8912"/>
                <a:gd name="T10" fmla="*/ 5 w 4214"/>
                <a:gd name="T11" fmla="*/ 208 h 8912"/>
                <a:gd name="T12" fmla="*/ 0 w 4214"/>
                <a:gd name="T13" fmla="*/ 186 h 8912"/>
                <a:gd name="T14" fmla="*/ 5 w 4214"/>
                <a:gd name="T15" fmla="*/ 156 h 8912"/>
                <a:gd name="T16" fmla="*/ 18 w 4214"/>
                <a:gd name="T17" fmla="*/ 130 h 8912"/>
                <a:gd name="T18" fmla="*/ 83 w 4214"/>
                <a:gd name="T19" fmla="*/ 82 h 8912"/>
                <a:gd name="T20" fmla="*/ 84 w 4214"/>
                <a:gd name="T21" fmla="*/ 80 h 8912"/>
                <a:gd name="T22" fmla="*/ 86 w 4214"/>
                <a:gd name="T23" fmla="*/ 78 h 8912"/>
                <a:gd name="T24" fmla="*/ 87 w 4214"/>
                <a:gd name="T25" fmla="*/ 76 h 8912"/>
                <a:gd name="T26" fmla="*/ 89 w 4214"/>
                <a:gd name="T27" fmla="*/ 74 h 8912"/>
                <a:gd name="T28" fmla="*/ 90 w 4214"/>
                <a:gd name="T29" fmla="*/ 72 h 8912"/>
                <a:gd name="T30" fmla="*/ 91 w 4214"/>
                <a:gd name="T31" fmla="*/ 70 h 8912"/>
                <a:gd name="T32" fmla="*/ 92 w 4214"/>
                <a:gd name="T33" fmla="*/ 68 h 8912"/>
                <a:gd name="T34" fmla="*/ 93 w 4214"/>
                <a:gd name="T35" fmla="*/ 66 h 8912"/>
                <a:gd name="T36" fmla="*/ 94 w 4214"/>
                <a:gd name="T37" fmla="*/ 64 h 8912"/>
                <a:gd name="T38" fmla="*/ 95 w 4214"/>
                <a:gd name="T39" fmla="*/ 61 h 8912"/>
                <a:gd name="T40" fmla="*/ 95 w 4214"/>
                <a:gd name="T41" fmla="*/ 59 h 8912"/>
                <a:gd name="T42" fmla="*/ 96 w 4214"/>
                <a:gd name="T43" fmla="*/ 57 h 8912"/>
                <a:gd name="T44" fmla="*/ 96 w 4214"/>
                <a:gd name="T45" fmla="*/ 55 h 8912"/>
                <a:gd name="T46" fmla="*/ 97 w 4214"/>
                <a:gd name="T47" fmla="*/ 52 h 8912"/>
                <a:gd name="T48" fmla="*/ 97 w 4214"/>
                <a:gd name="T49" fmla="*/ 50 h 8912"/>
                <a:gd name="T50" fmla="*/ 98 w 4214"/>
                <a:gd name="T51" fmla="*/ 48 h 8912"/>
                <a:gd name="T52" fmla="*/ 98 w 4214"/>
                <a:gd name="T53" fmla="*/ 45 h 8912"/>
                <a:gd name="T54" fmla="*/ 98 w 4214"/>
                <a:gd name="T55" fmla="*/ 43 h 8912"/>
                <a:gd name="T56" fmla="*/ 98 w 4214"/>
                <a:gd name="T57" fmla="*/ 41 h 8912"/>
                <a:gd name="T58" fmla="*/ 98 w 4214"/>
                <a:gd name="T59" fmla="*/ 38 h 8912"/>
                <a:gd name="T60" fmla="*/ 98 w 4214"/>
                <a:gd name="T61" fmla="*/ 36 h 8912"/>
                <a:gd name="T62" fmla="*/ 98 w 4214"/>
                <a:gd name="T63" fmla="*/ 33 h 8912"/>
                <a:gd name="T64" fmla="*/ 98 w 4214"/>
                <a:gd name="T65" fmla="*/ 31 h 8912"/>
                <a:gd name="T66" fmla="*/ 98 w 4214"/>
                <a:gd name="T67" fmla="*/ 29 h 8912"/>
                <a:gd name="T68" fmla="*/ 98 w 4214"/>
                <a:gd name="T69" fmla="*/ 26 h 8912"/>
                <a:gd name="T70" fmla="*/ 98 w 4214"/>
                <a:gd name="T71" fmla="*/ 24 h 8912"/>
                <a:gd name="T72" fmla="*/ 97 w 4214"/>
                <a:gd name="T73" fmla="*/ 21 h 8912"/>
                <a:gd name="T74" fmla="*/ 97 w 4214"/>
                <a:gd name="T75" fmla="*/ 19 h 8912"/>
                <a:gd name="T76" fmla="*/ 97 w 4214"/>
                <a:gd name="T77" fmla="*/ 16 h 8912"/>
                <a:gd name="T78" fmla="*/ 96 w 4214"/>
                <a:gd name="T79" fmla="*/ 14 h 8912"/>
                <a:gd name="T80" fmla="*/ 96 w 4214"/>
                <a:gd name="T81" fmla="*/ 11 h 8912"/>
                <a:gd name="T82" fmla="*/ 95 w 4214"/>
                <a:gd name="T83" fmla="*/ 9 h 8912"/>
                <a:gd name="T84" fmla="*/ 122 w 4214"/>
                <a:gd name="T85" fmla="*/ 0 h 8912"/>
                <a:gd name="T86" fmla="*/ 122 w 4214"/>
                <a:gd name="T87" fmla="*/ 78 h 8912"/>
                <a:gd name="T88" fmla="*/ 222 w 4214"/>
                <a:gd name="T89" fmla="*/ 130 h 8912"/>
                <a:gd name="T90" fmla="*/ 183 w 4214"/>
                <a:gd name="T91" fmla="*/ 239 h 8912"/>
                <a:gd name="T92" fmla="*/ 178 w 4214"/>
                <a:gd name="T93" fmla="*/ 277 h 8912"/>
                <a:gd name="T94" fmla="*/ 148 w 4214"/>
                <a:gd name="T95" fmla="*/ 338 h 8912"/>
                <a:gd name="T96" fmla="*/ 105 w 4214"/>
                <a:gd name="T97" fmla="*/ 469 h 8912"/>
                <a:gd name="T98" fmla="*/ 95 w 4214"/>
                <a:gd name="T99" fmla="*/ 469 h 89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214" h="8912">
                  <a:moveTo>
                    <a:pt x="1812" y="8912"/>
                  </a:moveTo>
                  <a:lnTo>
                    <a:pt x="1812" y="8572"/>
                  </a:lnTo>
                  <a:lnTo>
                    <a:pt x="1571" y="7906"/>
                  </a:lnTo>
                  <a:lnTo>
                    <a:pt x="1078" y="6838"/>
                  </a:lnTo>
                  <a:lnTo>
                    <a:pt x="1008" y="6417"/>
                  </a:lnTo>
                  <a:lnTo>
                    <a:pt x="87" y="3950"/>
                  </a:lnTo>
                  <a:lnTo>
                    <a:pt x="0" y="3540"/>
                  </a:lnTo>
                  <a:lnTo>
                    <a:pt x="87" y="2965"/>
                  </a:lnTo>
                  <a:lnTo>
                    <a:pt x="334" y="2461"/>
                  </a:lnTo>
                  <a:lnTo>
                    <a:pt x="1571" y="1565"/>
                  </a:lnTo>
                  <a:lnTo>
                    <a:pt x="1602" y="1527"/>
                  </a:lnTo>
                  <a:lnTo>
                    <a:pt x="1630" y="1489"/>
                  </a:lnTo>
                  <a:lnTo>
                    <a:pt x="1656" y="1450"/>
                  </a:lnTo>
                  <a:lnTo>
                    <a:pt x="1681" y="1411"/>
                  </a:lnTo>
                  <a:lnTo>
                    <a:pt x="1704" y="1371"/>
                  </a:lnTo>
                  <a:lnTo>
                    <a:pt x="1725" y="1331"/>
                  </a:lnTo>
                  <a:lnTo>
                    <a:pt x="1744" y="1290"/>
                  </a:lnTo>
                  <a:lnTo>
                    <a:pt x="1763" y="1249"/>
                  </a:lnTo>
                  <a:lnTo>
                    <a:pt x="1779" y="1208"/>
                  </a:lnTo>
                  <a:lnTo>
                    <a:pt x="1794" y="1165"/>
                  </a:lnTo>
                  <a:lnTo>
                    <a:pt x="1807" y="1123"/>
                  </a:lnTo>
                  <a:lnTo>
                    <a:pt x="1818" y="1080"/>
                  </a:lnTo>
                  <a:lnTo>
                    <a:pt x="1828" y="1038"/>
                  </a:lnTo>
                  <a:lnTo>
                    <a:pt x="1838" y="994"/>
                  </a:lnTo>
                  <a:lnTo>
                    <a:pt x="1846" y="950"/>
                  </a:lnTo>
                  <a:lnTo>
                    <a:pt x="1852" y="906"/>
                  </a:lnTo>
                  <a:lnTo>
                    <a:pt x="1857" y="862"/>
                  </a:lnTo>
                  <a:lnTo>
                    <a:pt x="1861" y="817"/>
                  </a:lnTo>
                  <a:lnTo>
                    <a:pt x="1863" y="772"/>
                  </a:lnTo>
                  <a:lnTo>
                    <a:pt x="1865" y="727"/>
                  </a:lnTo>
                  <a:lnTo>
                    <a:pt x="1865" y="682"/>
                  </a:lnTo>
                  <a:lnTo>
                    <a:pt x="1865" y="636"/>
                  </a:lnTo>
                  <a:lnTo>
                    <a:pt x="1863" y="590"/>
                  </a:lnTo>
                  <a:lnTo>
                    <a:pt x="1861" y="544"/>
                  </a:lnTo>
                  <a:lnTo>
                    <a:pt x="1857" y="498"/>
                  </a:lnTo>
                  <a:lnTo>
                    <a:pt x="1853" y="451"/>
                  </a:lnTo>
                  <a:lnTo>
                    <a:pt x="1848" y="405"/>
                  </a:lnTo>
                  <a:lnTo>
                    <a:pt x="1842" y="358"/>
                  </a:lnTo>
                  <a:lnTo>
                    <a:pt x="1836" y="310"/>
                  </a:lnTo>
                  <a:lnTo>
                    <a:pt x="1828" y="264"/>
                  </a:lnTo>
                  <a:lnTo>
                    <a:pt x="1820" y="217"/>
                  </a:lnTo>
                  <a:lnTo>
                    <a:pt x="1812" y="170"/>
                  </a:lnTo>
                  <a:lnTo>
                    <a:pt x="2315" y="0"/>
                  </a:lnTo>
                  <a:lnTo>
                    <a:pt x="2315" y="1483"/>
                  </a:lnTo>
                  <a:lnTo>
                    <a:pt x="4214" y="2461"/>
                  </a:lnTo>
                  <a:lnTo>
                    <a:pt x="3475" y="4536"/>
                  </a:lnTo>
                  <a:lnTo>
                    <a:pt x="3383" y="5268"/>
                  </a:lnTo>
                  <a:lnTo>
                    <a:pt x="2808" y="6417"/>
                  </a:lnTo>
                  <a:lnTo>
                    <a:pt x="1992" y="8912"/>
                  </a:lnTo>
                  <a:lnTo>
                    <a:pt x="1812" y="8912"/>
                  </a:lnTo>
                  <a:close/>
                </a:path>
              </a:pathLst>
            </a:custGeom>
            <a:solidFill>
              <a:srgbClr val="66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7"/>
            <p:cNvSpPr>
              <a:spLocks/>
            </p:cNvSpPr>
            <p:nvPr/>
          </p:nvSpPr>
          <p:spPr bwMode="auto">
            <a:xfrm>
              <a:off x="4898" y="811"/>
              <a:ext cx="160" cy="115"/>
            </a:xfrm>
            <a:custGeom>
              <a:avLst/>
              <a:gdLst>
                <a:gd name="T0" fmla="*/ 17 w 3054"/>
                <a:gd name="T1" fmla="*/ 80 h 2179"/>
                <a:gd name="T2" fmla="*/ 15 w 3054"/>
                <a:gd name="T3" fmla="*/ 76 h 2179"/>
                <a:gd name="T4" fmla="*/ 12 w 3054"/>
                <a:gd name="T5" fmla="*/ 72 h 2179"/>
                <a:gd name="T6" fmla="*/ 11 w 3054"/>
                <a:gd name="T7" fmla="*/ 68 h 2179"/>
                <a:gd name="T8" fmla="*/ 9 w 3054"/>
                <a:gd name="T9" fmla="*/ 64 h 2179"/>
                <a:gd name="T10" fmla="*/ 8 w 3054"/>
                <a:gd name="T11" fmla="*/ 59 h 2179"/>
                <a:gd name="T12" fmla="*/ 8 w 3054"/>
                <a:gd name="T13" fmla="*/ 55 h 2179"/>
                <a:gd name="T14" fmla="*/ 7 w 3054"/>
                <a:gd name="T15" fmla="*/ 51 h 2179"/>
                <a:gd name="T16" fmla="*/ 7 w 3054"/>
                <a:gd name="T17" fmla="*/ 47 h 2179"/>
                <a:gd name="T18" fmla="*/ 7 w 3054"/>
                <a:gd name="T19" fmla="*/ 39 h 2179"/>
                <a:gd name="T20" fmla="*/ 6 w 3054"/>
                <a:gd name="T21" fmla="*/ 35 h 2179"/>
                <a:gd name="T22" fmla="*/ 6 w 3054"/>
                <a:gd name="T23" fmla="*/ 31 h 2179"/>
                <a:gd name="T24" fmla="*/ 5 w 3054"/>
                <a:gd name="T25" fmla="*/ 27 h 2179"/>
                <a:gd name="T26" fmla="*/ 4 w 3054"/>
                <a:gd name="T27" fmla="*/ 23 h 2179"/>
                <a:gd name="T28" fmla="*/ 2 w 3054"/>
                <a:gd name="T29" fmla="*/ 19 h 2179"/>
                <a:gd name="T30" fmla="*/ 0 w 3054"/>
                <a:gd name="T31" fmla="*/ 14 h 2179"/>
                <a:gd name="T32" fmla="*/ 7 w 3054"/>
                <a:gd name="T33" fmla="*/ 10 h 2179"/>
                <a:gd name="T34" fmla="*/ 13 w 3054"/>
                <a:gd name="T35" fmla="*/ 7 h 2179"/>
                <a:gd name="T36" fmla="*/ 20 w 3054"/>
                <a:gd name="T37" fmla="*/ 4 h 2179"/>
                <a:gd name="T38" fmla="*/ 26 w 3054"/>
                <a:gd name="T39" fmla="*/ 2 h 2179"/>
                <a:gd name="T40" fmla="*/ 33 w 3054"/>
                <a:gd name="T41" fmla="*/ 1 h 2179"/>
                <a:gd name="T42" fmla="*/ 39 w 3054"/>
                <a:gd name="T43" fmla="*/ 0 h 2179"/>
                <a:gd name="T44" fmla="*/ 45 w 3054"/>
                <a:gd name="T45" fmla="*/ 0 h 2179"/>
                <a:gd name="T46" fmla="*/ 52 w 3054"/>
                <a:gd name="T47" fmla="*/ 0 h 2179"/>
                <a:gd name="T48" fmla="*/ 58 w 3054"/>
                <a:gd name="T49" fmla="*/ 0 h 2179"/>
                <a:gd name="T50" fmla="*/ 64 w 3054"/>
                <a:gd name="T51" fmla="*/ 1 h 2179"/>
                <a:gd name="T52" fmla="*/ 76 w 3054"/>
                <a:gd name="T53" fmla="*/ 2 h 2179"/>
                <a:gd name="T54" fmla="*/ 82 w 3054"/>
                <a:gd name="T55" fmla="*/ 2 h 2179"/>
                <a:gd name="T56" fmla="*/ 88 w 3054"/>
                <a:gd name="T57" fmla="*/ 3 h 2179"/>
                <a:gd name="T58" fmla="*/ 94 w 3054"/>
                <a:gd name="T59" fmla="*/ 2 h 2179"/>
                <a:gd name="T60" fmla="*/ 100 w 3054"/>
                <a:gd name="T61" fmla="*/ 2 h 2179"/>
                <a:gd name="T62" fmla="*/ 147 w 3054"/>
                <a:gd name="T63" fmla="*/ 63 h 2179"/>
                <a:gd name="T64" fmla="*/ 160 w 3054"/>
                <a:gd name="T65" fmla="*/ 111 h 2179"/>
                <a:gd name="T66" fmla="*/ 78 w 3054"/>
                <a:gd name="T67" fmla="*/ 111 h 21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54" h="2179">
                  <a:moveTo>
                    <a:pt x="1489" y="2097"/>
                  </a:moveTo>
                  <a:lnTo>
                    <a:pt x="334" y="1511"/>
                  </a:lnTo>
                  <a:lnTo>
                    <a:pt x="305" y="1472"/>
                  </a:lnTo>
                  <a:lnTo>
                    <a:pt x="279" y="1434"/>
                  </a:lnTo>
                  <a:lnTo>
                    <a:pt x="254" y="1395"/>
                  </a:lnTo>
                  <a:lnTo>
                    <a:pt x="234" y="1357"/>
                  </a:lnTo>
                  <a:lnTo>
                    <a:pt x="217" y="1319"/>
                  </a:lnTo>
                  <a:lnTo>
                    <a:pt x="201" y="1280"/>
                  </a:lnTo>
                  <a:lnTo>
                    <a:pt x="188" y="1242"/>
                  </a:lnTo>
                  <a:lnTo>
                    <a:pt x="177" y="1204"/>
                  </a:lnTo>
                  <a:lnTo>
                    <a:pt x="167" y="1166"/>
                  </a:lnTo>
                  <a:lnTo>
                    <a:pt x="159" y="1127"/>
                  </a:lnTo>
                  <a:lnTo>
                    <a:pt x="153" y="1089"/>
                  </a:lnTo>
                  <a:lnTo>
                    <a:pt x="148" y="1050"/>
                  </a:lnTo>
                  <a:lnTo>
                    <a:pt x="144" y="1012"/>
                  </a:lnTo>
                  <a:lnTo>
                    <a:pt x="141" y="974"/>
                  </a:lnTo>
                  <a:lnTo>
                    <a:pt x="139" y="935"/>
                  </a:lnTo>
                  <a:lnTo>
                    <a:pt x="137" y="897"/>
                  </a:lnTo>
                  <a:lnTo>
                    <a:pt x="133" y="820"/>
                  </a:lnTo>
                  <a:lnTo>
                    <a:pt x="129" y="743"/>
                  </a:lnTo>
                  <a:lnTo>
                    <a:pt x="126" y="703"/>
                  </a:lnTo>
                  <a:lnTo>
                    <a:pt x="122" y="665"/>
                  </a:lnTo>
                  <a:lnTo>
                    <a:pt x="118" y="626"/>
                  </a:lnTo>
                  <a:lnTo>
                    <a:pt x="112" y="588"/>
                  </a:lnTo>
                  <a:lnTo>
                    <a:pt x="105" y="549"/>
                  </a:lnTo>
                  <a:lnTo>
                    <a:pt x="97" y="510"/>
                  </a:lnTo>
                  <a:lnTo>
                    <a:pt x="85" y="471"/>
                  </a:lnTo>
                  <a:lnTo>
                    <a:pt x="73" y="431"/>
                  </a:lnTo>
                  <a:lnTo>
                    <a:pt x="59" y="393"/>
                  </a:lnTo>
                  <a:lnTo>
                    <a:pt x="42" y="353"/>
                  </a:lnTo>
                  <a:lnTo>
                    <a:pt x="23" y="314"/>
                  </a:lnTo>
                  <a:lnTo>
                    <a:pt x="0" y="274"/>
                  </a:lnTo>
                  <a:lnTo>
                    <a:pt x="63" y="231"/>
                  </a:lnTo>
                  <a:lnTo>
                    <a:pt x="126" y="191"/>
                  </a:lnTo>
                  <a:lnTo>
                    <a:pt x="188" y="157"/>
                  </a:lnTo>
                  <a:lnTo>
                    <a:pt x="250" y="127"/>
                  </a:lnTo>
                  <a:lnTo>
                    <a:pt x="313" y="99"/>
                  </a:lnTo>
                  <a:lnTo>
                    <a:pt x="375" y="77"/>
                  </a:lnTo>
                  <a:lnTo>
                    <a:pt x="437" y="58"/>
                  </a:lnTo>
                  <a:lnTo>
                    <a:pt x="499" y="42"/>
                  </a:lnTo>
                  <a:lnTo>
                    <a:pt x="561" y="29"/>
                  </a:lnTo>
                  <a:lnTo>
                    <a:pt x="622" y="18"/>
                  </a:lnTo>
                  <a:lnTo>
                    <a:pt x="684" y="10"/>
                  </a:lnTo>
                  <a:lnTo>
                    <a:pt x="745" y="5"/>
                  </a:lnTo>
                  <a:lnTo>
                    <a:pt x="806" y="1"/>
                  </a:lnTo>
                  <a:lnTo>
                    <a:pt x="867" y="0"/>
                  </a:lnTo>
                  <a:lnTo>
                    <a:pt x="928" y="0"/>
                  </a:lnTo>
                  <a:lnTo>
                    <a:pt x="987" y="2"/>
                  </a:lnTo>
                  <a:lnTo>
                    <a:pt x="1048" y="5"/>
                  </a:lnTo>
                  <a:lnTo>
                    <a:pt x="1108" y="9"/>
                  </a:lnTo>
                  <a:lnTo>
                    <a:pt x="1166" y="13"/>
                  </a:lnTo>
                  <a:lnTo>
                    <a:pt x="1226" y="18"/>
                  </a:lnTo>
                  <a:lnTo>
                    <a:pt x="1344" y="30"/>
                  </a:lnTo>
                  <a:lnTo>
                    <a:pt x="1459" y="39"/>
                  </a:lnTo>
                  <a:lnTo>
                    <a:pt x="1517" y="43"/>
                  </a:lnTo>
                  <a:lnTo>
                    <a:pt x="1573" y="46"/>
                  </a:lnTo>
                  <a:lnTo>
                    <a:pt x="1630" y="48"/>
                  </a:lnTo>
                  <a:lnTo>
                    <a:pt x="1686" y="49"/>
                  </a:lnTo>
                  <a:lnTo>
                    <a:pt x="1741" y="48"/>
                  </a:lnTo>
                  <a:lnTo>
                    <a:pt x="1796" y="46"/>
                  </a:lnTo>
                  <a:lnTo>
                    <a:pt x="1851" y="41"/>
                  </a:lnTo>
                  <a:lnTo>
                    <a:pt x="1905" y="34"/>
                  </a:lnTo>
                  <a:lnTo>
                    <a:pt x="2397" y="34"/>
                  </a:lnTo>
                  <a:lnTo>
                    <a:pt x="2803" y="1193"/>
                  </a:lnTo>
                  <a:lnTo>
                    <a:pt x="2901" y="1686"/>
                  </a:lnTo>
                  <a:lnTo>
                    <a:pt x="3054" y="2097"/>
                  </a:lnTo>
                  <a:lnTo>
                    <a:pt x="1665" y="2179"/>
                  </a:lnTo>
                  <a:lnTo>
                    <a:pt x="1489" y="209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8"/>
            <p:cNvSpPr>
              <a:spLocks/>
            </p:cNvSpPr>
            <p:nvPr/>
          </p:nvSpPr>
          <p:spPr bwMode="auto">
            <a:xfrm>
              <a:off x="5162" y="791"/>
              <a:ext cx="204" cy="135"/>
            </a:xfrm>
            <a:custGeom>
              <a:avLst/>
              <a:gdLst>
                <a:gd name="T0" fmla="*/ 0 w 3876"/>
                <a:gd name="T1" fmla="*/ 135 h 2567"/>
                <a:gd name="T2" fmla="*/ 44 w 3876"/>
                <a:gd name="T3" fmla="*/ 9 h 2567"/>
                <a:gd name="T4" fmla="*/ 48 w 3876"/>
                <a:gd name="T5" fmla="*/ 7 h 2567"/>
                <a:gd name="T6" fmla="*/ 53 w 3876"/>
                <a:gd name="T7" fmla="*/ 5 h 2567"/>
                <a:gd name="T8" fmla="*/ 58 w 3876"/>
                <a:gd name="T9" fmla="*/ 4 h 2567"/>
                <a:gd name="T10" fmla="*/ 63 w 3876"/>
                <a:gd name="T11" fmla="*/ 3 h 2567"/>
                <a:gd name="T12" fmla="*/ 68 w 3876"/>
                <a:gd name="T13" fmla="*/ 2 h 2567"/>
                <a:gd name="T14" fmla="*/ 73 w 3876"/>
                <a:gd name="T15" fmla="*/ 1 h 2567"/>
                <a:gd name="T16" fmla="*/ 77 w 3876"/>
                <a:gd name="T17" fmla="*/ 1 h 2567"/>
                <a:gd name="T18" fmla="*/ 82 w 3876"/>
                <a:gd name="T19" fmla="*/ 0 h 2567"/>
                <a:gd name="T20" fmla="*/ 87 w 3876"/>
                <a:gd name="T21" fmla="*/ 0 h 2567"/>
                <a:gd name="T22" fmla="*/ 92 w 3876"/>
                <a:gd name="T23" fmla="*/ 0 h 2567"/>
                <a:gd name="T24" fmla="*/ 97 w 3876"/>
                <a:gd name="T25" fmla="*/ 0 h 2567"/>
                <a:gd name="T26" fmla="*/ 102 w 3876"/>
                <a:gd name="T27" fmla="*/ 0 h 2567"/>
                <a:gd name="T28" fmla="*/ 106 w 3876"/>
                <a:gd name="T29" fmla="*/ 0 h 2567"/>
                <a:gd name="T30" fmla="*/ 111 w 3876"/>
                <a:gd name="T31" fmla="*/ 1 h 2567"/>
                <a:gd name="T32" fmla="*/ 116 w 3876"/>
                <a:gd name="T33" fmla="*/ 1 h 2567"/>
                <a:gd name="T34" fmla="*/ 121 w 3876"/>
                <a:gd name="T35" fmla="*/ 1 h 2567"/>
                <a:gd name="T36" fmla="*/ 130 w 3876"/>
                <a:gd name="T37" fmla="*/ 2 h 2567"/>
                <a:gd name="T38" fmla="*/ 140 w 3876"/>
                <a:gd name="T39" fmla="*/ 3 h 2567"/>
                <a:gd name="T40" fmla="*/ 144 w 3876"/>
                <a:gd name="T41" fmla="*/ 3 h 2567"/>
                <a:gd name="T42" fmla="*/ 149 w 3876"/>
                <a:gd name="T43" fmla="*/ 4 h 2567"/>
                <a:gd name="T44" fmla="*/ 154 w 3876"/>
                <a:gd name="T45" fmla="*/ 4 h 2567"/>
                <a:gd name="T46" fmla="*/ 158 w 3876"/>
                <a:gd name="T47" fmla="*/ 4 h 2567"/>
                <a:gd name="T48" fmla="*/ 163 w 3876"/>
                <a:gd name="T49" fmla="*/ 4 h 2567"/>
                <a:gd name="T50" fmla="*/ 168 w 3876"/>
                <a:gd name="T51" fmla="*/ 4 h 2567"/>
                <a:gd name="T52" fmla="*/ 172 w 3876"/>
                <a:gd name="T53" fmla="*/ 4 h 2567"/>
                <a:gd name="T54" fmla="*/ 177 w 3876"/>
                <a:gd name="T55" fmla="*/ 4 h 2567"/>
                <a:gd name="T56" fmla="*/ 181 w 3876"/>
                <a:gd name="T57" fmla="*/ 3 h 2567"/>
                <a:gd name="T58" fmla="*/ 186 w 3876"/>
                <a:gd name="T59" fmla="*/ 3 h 2567"/>
                <a:gd name="T60" fmla="*/ 190 w 3876"/>
                <a:gd name="T61" fmla="*/ 2 h 2567"/>
                <a:gd name="T62" fmla="*/ 195 w 3876"/>
                <a:gd name="T63" fmla="*/ 1 h 2567"/>
                <a:gd name="T64" fmla="*/ 204 w 3876"/>
                <a:gd name="T65" fmla="*/ 131 h 2567"/>
                <a:gd name="T66" fmla="*/ 9 w 3876"/>
                <a:gd name="T67" fmla="*/ 135 h 2567"/>
                <a:gd name="T68" fmla="*/ 0 w 3876"/>
                <a:gd name="T69" fmla="*/ 135 h 2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76" h="2567">
                  <a:moveTo>
                    <a:pt x="0" y="2567"/>
                  </a:moveTo>
                  <a:lnTo>
                    <a:pt x="827" y="170"/>
                  </a:lnTo>
                  <a:lnTo>
                    <a:pt x="919" y="134"/>
                  </a:lnTo>
                  <a:lnTo>
                    <a:pt x="1010" y="103"/>
                  </a:lnTo>
                  <a:lnTo>
                    <a:pt x="1103" y="77"/>
                  </a:lnTo>
                  <a:lnTo>
                    <a:pt x="1195" y="55"/>
                  </a:lnTo>
                  <a:lnTo>
                    <a:pt x="1287" y="37"/>
                  </a:lnTo>
                  <a:lnTo>
                    <a:pt x="1379" y="24"/>
                  </a:lnTo>
                  <a:lnTo>
                    <a:pt x="1471" y="13"/>
                  </a:lnTo>
                  <a:lnTo>
                    <a:pt x="1562" y="6"/>
                  </a:lnTo>
                  <a:lnTo>
                    <a:pt x="1654" y="2"/>
                  </a:lnTo>
                  <a:lnTo>
                    <a:pt x="1745" y="0"/>
                  </a:lnTo>
                  <a:lnTo>
                    <a:pt x="1837" y="1"/>
                  </a:lnTo>
                  <a:lnTo>
                    <a:pt x="1929" y="3"/>
                  </a:lnTo>
                  <a:lnTo>
                    <a:pt x="2020" y="7"/>
                  </a:lnTo>
                  <a:lnTo>
                    <a:pt x="2111" y="13"/>
                  </a:lnTo>
                  <a:lnTo>
                    <a:pt x="2202" y="20"/>
                  </a:lnTo>
                  <a:lnTo>
                    <a:pt x="2293" y="27"/>
                  </a:lnTo>
                  <a:lnTo>
                    <a:pt x="2473" y="43"/>
                  </a:lnTo>
                  <a:lnTo>
                    <a:pt x="2653" y="59"/>
                  </a:lnTo>
                  <a:lnTo>
                    <a:pt x="2742" y="66"/>
                  </a:lnTo>
                  <a:lnTo>
                    <a:pt x="2831" y="73"/>
                  </a:lnTo>
                  <a:lnTo>
                    <a:pt x="2920" y="77"/>
                  </a:lnTo>
                  <a:lnTo>
                    <a:pt x="3009" y="80"/>
                  </a:lnTo>
                  <a:lnTo>
                    <a:pt x="3097" y="82"/>
                  </a:lnTo>
                  <a:lnTo>
                    <a:pt x="3184" y="81"/>
                  </a:lnTo>
                  <a:lnTo>
                    <a:pt x="3271" y="77"/>
                  </a:lnTo>
                  <a:lnTo>
                    <a:pt x="3358" y="71"/>
                  </a:lnTo>
                  <a:lnTo>
                    <a:pt x="3445" y="61"/>
                  </a:lnTo>
                  <a:lnTo>
                    <a:pt x="3530" y="48"/>
                  </a:lnTo>
                  <a:lnTo>
                    <a:pt x="3616" y="32"/>
                  </a:lnTo>
                  <a:lnTo>
                    <a:pt x="3701" y="11"/>
                  </a:lnTo>
                  <a:lnTo>
                    <a:pt x="3876" y="2485"/>
                  </a:lnTo>
                  <a:lnTo>
                    <a:pt x="175" y="2567"/>
                  </a:lnTo>
                  <a:lnTo>
                    <a:pt x="0" y="2567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9"/>
            <p:cNvSpPr>
              <a:spLocks/>
            </p:cNvSpPr>
            <p:nvPr/>
          </p:nvSpPr>
          <p:spPr bwMode="auto">
            <a:xfrm>
              <a:off x="5388" y="778"/>
              <a:ext cx="178" cy="143"/>
            </a:xfrm>
            <a:custGeom>
              <a:avLst/>
              <a:gdLst>
                <a:gd name="T0" fmla="*/ 8 w 3383"/>
                <a:gd name="T1" fmla="*/ 143 h 2720"/>
                <a:gd name="T2" fmla="*/ 0 w 3383"/>
                <a:gd name="T3" fmla="*/ 43 h 2720"/>
                <a:gd name="T4" fmla="*/ 8 w 3383"/>
                <a:gd name="T5" fmla="*/ 4 h 2720"/>
                <a:gd name="T6" fmla="*/ 20 w 3383"/>
                <a:gd name="T7" fmla="*/ 4 h 2720"/>
                <a:gd name="T8" fmla="*/ 31 w 3383"/>
                <a:gd name="T9" fmla="*/ 4 h 2720"/>
                <a:gd name="T10" fmla="*/ 42 w 3383"/>
                <a:gd name="T11" fmla="*/ 4 h 2720"/>
                <a:gd name="T12" fmla="*/ 53 w 3383"/>
                <a:gd name="T13" fmla="*/ 4 h 2720"/>
                <a:gd name="T14" fmla="*/ 63 w 3383"/>
                <a:gd name="T15" fmla="*/ 3 h 2720"/>
                <a:gd name="T16" fmla="*/ 74 w 3383"/>
                <a:gd name="T17" fmla="*/ 3 h 2720"/>
                <a:gd name="T18" fmla="*/ 84 w 3383"/>
                <a:gd name="T19" fmla="*/ 3 h 2720"/>
                <a:gd name="T20" fmla="*/ 95 w 3383"/>
                <a:gd name="T21" fmla="*/ 2 h 2720"/>
                <a:gd name="T22" fmla="*/ 105 w 3383"/>
                <a:gd name="T23" fmla="*/ 2 h 2720"/>
                <a:gd name="T24" fmla="*/ 115 w 3383"/>
                <a:gd name="T25" fmla="*/ 1 h 2720"/>
                <a:gd name="T26" fmla="*/ 126 w 3383"/>
                <a:gd name="T27" fmla="*/ 1 h 2720"/>
                <a:gd name="T28" fmla="*/ 136 w 3383"/>
                <a:gd name="T29" fmla="*/ 1 h 2720"/>
                <a:gd name="T30" fmla="*/ 147 w 3383"/>
                <a:gd name="T31" fmla="*/ 0 h 2720"/>
                <a:gd name="T32" fmla="*/ 157 w 3383"/>
                <a:gd name="T33" fmla="*/ 0 h 2720"/>
                <a:gd name="T34" fmla="*/ 167 w 3383"/>
                <a:gd name="T35" fmla="*/ 0 h 2720"/>
                <a:gd name="T36" fmla="*/ 178 w 3383"/>
                <a:gd name="T37" fmla="*/ 0 h 2720"/>
                <a:gd name="T38" fmla="*/ 178 w 3383"/>
                <a:gd name="T39" fmla="*/ 86 h 2720"/>
                <a:gd name="T40" fmla="*/ 139 w 3383"/>
                <a:gd name="T41" fmla="*/ 130 h 2720"/>
                <a:gd name="T42" fmla="*/ 137 w 3383"/>
                <a:gd name="T43" fmla="*/ 130 h 2720"/>
                <a:gd name="T44" fmla="*/ 135 w 3383"/>
                <a:gd name="T45" fmla="*/ 131 h 2720"/>
                <a:gd name="T46" fmla="*/ 133 w 3383"/>
                <a:gd name="T47" fmla="*/ 132 h 2720"/>
                <a:gd name="T48" fmla="*/ 130 w 3383"/>
                <a:gd name="T49" fmla="*/ 132 h 2720"/>
                <a:gd name="T50" fmla="*/ 128 w 3383"/>
                <a:gd name="T51" fmla="*/ 133 h 2720"/>
                <a:gd name="T52" fmla="*/ 126 w 3383"/>
                <a:gd name="T53" fmla="*/ 134 h 2720"/>
                <a:gd name="T54" fmla="*/ 124 w 3383"/>
                <a:gd name="T55" fmla="*/ 134 h 2720"/>
                <a:gd name="T56" fmla="*/ 122 w 3383"/>
                <a:gd name="T57" fmla="*/ 135 h 2720"/>
                <a:gd name="T58" fmla="*/ 120 w 3383"/>
                <a:gd name="T59" fmla="*/ 135 h 2720"/>
                <a:gd name="T60" fmla="*/ 117 w 3383"/>
                <a:gd name="T61" fmla="*/ 135 h 2720"/>
                <a:gd name="T62" fmla="*/ 115 w 3383"/>
                <a:gd name="T63" fmla="*/ 136 h 2720"/>
                <a:gd name="T64" fmla="*/ 113 w 3383"/>
                <a:gd name="T65" fmla="*/ 136 h 2720"/>
                <a:gd name="T66" fmla="*/ 111 w 3383"/>
                <a:gd name="T67" fmla="*/ 136 h 2720"/>
                <a:gd name="T68" fmla="*/ 108 w 3383"/>
                <a:gd name="T69" fmla="*/ 137 h 2720"/>
                <a:gd name="T70" fmla="*/ 106 w 3383"/>
                <a:gd name="T71" fmla="*/ 137 h 2720"/>
                <a:gd name="T72" fmla="*/ 104 w 3383"/>
                <a:gd name="T73" fmla="*/ 137 h 2720"/>
                <a:gd name="T74" fmla="*/ 100 w 3383"/>
                <a:gd name="T75" fmla="*/ 137 h 2720"/>
                <a:gd name="T76" fmla="*/ 95 w 3383"/>
                <a:gd name="T77" fmla="*/ 138 h 2720"/>
                <a:gd name="T78" fmla="*/ 91 w 3383"/>
                <a:gd name="T79" fmla="*/ 138 h 2720"/>
                <a:gd name="T80" fmla="*/ 86 w 3383"/>
                <a:gd name="T81" fmla="*/ 138 h 2720"/>
                <a:gd name="T82" fmla="*/ 82 w 3383"/>
                <a:gd name="T83" fmla="*/ 138 h 2720"/>
                <a:gd name="T84" fmla="*/ 78 w 3383"/>
                <a:gd name="T85" fmla="*/ 138 h 2720"/>
                <a:gd name="T86" fmla="*/ 74 w 3383"/>
                <a:gd name="T87" fmla="*/ 138 h 2720"/>
                <a:gd name="T88" fmla="*/ 69 w 3383"/>
                <a:gd name="T89" fmla="*/ 138 h 2720"/>
                <a:gd name="T90" fmla="*/ 34 w 3383"/>
                <a:gd name="T91" fmla="*/ 138 h 2720"/>
                <a:gd name="T92" fmla="*/ 18 w 3383"/>
                <a:gd name="T93" fmla="*/ 143 h 2720"/>
                <a:gd name="T94" fmla="*/ 8 w 3383"/>
                <a:gd name="T95" fmla="*/ 143 h 27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3" h="2720">
                  <a:moveTo>
                    <a:pt x="159" y="2720"/>
                  </a:moveTo>
                  <a:lnTo>
                    <a:pt x="0" y="827"/>
                  </a:lnTo>
                  <a:lnTo>
                    <a:pt x="159" y="82"/>
                  </a:lnTo>
                  <a:lnTo>
                    <a:pt x="375" y="81"/>
                  </a:lnTo>
                  <a:lnTo>
                    <a:pt x="586" y="79"/>
                  </a:lnTo>
                  <a:lnTo>
                    <a:pt x="795" y="75"/>
                  </a:lnTo>
                  <a:lnTo>
                    <a:pt x="1001" y="70"/>
                  </a:lnTo>
                  <a:lnTo>
                    <a:pt x="1204" y="63"/>
                  </a:lnTo>
                  <a:lnTo>
                    <a:pt x="1405" y="57"/>
                  </a:lnTo>
                  <a:lnTo>
                    <a:pt x="1603" y="49"/>
                  </a:lnTo>
                  <a:lnTo>
                    <a:pt x="1802" y="41"/>
                  </a:lnTo>
                  <a:lnTo>
                    <a:pt x="1998" y="33"/>
                  </a:lnTo>
                  <a:lnTo>
                    <a:pt x="2195" y="26"/>
                  </a:lnTo>
                  <a:lnTo>
                    <a:pt x="2391" y="19"/>
                  </a:lnTo>
                  <a:lnTo>
                    <a:pt x="2587" y="13"/>
                  </a:lnTo>
                  <a:lnTo>
                    <a:pt x="2785" y="8"/>
                  </a:lnTo>
                  <a:lnTo>
                    <a:pt x="2982" y="4"/>
                  </a:lnTo>
                  <a:lnTo>
                    <a:pt x="3182" y="1"/>
                  </a:lnTo>
                  <a:lnTo>
                    <a:pt x="3383" y="0"/>
                  </a:lnTo>
                  <a:lnTo>
                    <a:pt x="3383" y="1641"/>
                  </a:lnTo>
                  <a:lnTo>
                    <a:pt x="2639" y="2468"/>
                  </a:lnTo>
                  <a:lnTo>
                    <a:pt x="2599" y="2482"/>
                  </a:lnTo>
                  <a:lnTo>
                    <a:pt x="2560" y="2495"/>
                  </a:lnTo>
                  <a:lnTo>
                    <a:pt x="2520" y="2508"/>
                  </a:lnTo>
                  <a:lnTo>
                    <a:pt x="2479" y="2520"/>
                  </a:lnTo>
                  <a:lnTo>
                    <a:pt x="2439" y="2530"/>
                  </a:lnTo>
                  <a:lnTo>
                    <a:pt x="2397" y="2541"/>
                  </a:lnTo>
                  <a:lnTo>
                    <a:pt x="2357" y="2551"/>
                  </a:lnTo>
                  <a:lnTo>
                    <a:pt x="2315" y="2559"/>
                  </a:lnTo>
                  <a:lnTo>
                    <a:pt x="2273" y="2567"/>
                  </a:lnTo>
                  <a:lnTo>
                    <a:pt x="2231" y="2575"/>
                  </a:lnTo>
                  <a:lnTo>
                    <a:pt x="2189" y="2581"/>
                  </a:lnTo>
                  <a:lnTo>
                    <a:pt x="2147" y="2587"/>
                  </a:lnTo>
                  <a:lnTo>
                    <a:pt x="2104" y="2593"/>
                  </a:lnTo>
                  <a:lnTo>
                    <a:pt x="2062" y="2598"/>
                  </a:lnTo>
                  <a:lnTo>
                    <a:pt x="2019" y="2602"/>
                  </a:lnTo>
                  <a:lnTo>
                    <a:pt x="1977" y="2606"/>
                  </a:lnTo>
                  <a:lnTo>
                    <a:pt x="1892" y="2613"/>
                  </a:lnTo>
                  <a:lnTo>
                    <a:pt x="1808" y="2617"/>
                  </a:lnTo>
                  <a:lnTo>
                    <a:pt x="1724" y="2621"/>
                  </a:lnTo>
                  <a:lnTo>
                    <a:pt x="1640" y="2623"/>
                  </a:lnTo>
                  <a:lnTo>
                    <a:pt x="1558" y="2625"/>
                  </a:lnTo>
                  <a:lnTo>
                    <a:pt x="1477" y="2625"/>
                  </a:lnTo>
                  <a:lnTo>
                    <a:pt x="1397" y="2626"/>
                  </a:lnTo>
                  <a:lnTo>
                    <a:pt x="1319" y="2626"/>
                  </a:lnTo>
                  <a:lnTo>
                    <a:pt x="652" y="2626"/>
                  </a:lnTo>
                  <a:lnTo>
                    <a:pt x="334" y="2720"/>
                  </a:lnTo>
                  <a:lnTo>
                    <a:pt x="159" y="27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0"/>
            <p:cNvSpPr>
              <a:spLocks/>
            </p:cNvSpPr>
            <p:nvPr/>
          </p:nvSpPr>
          <p:spPr bwMode="auto">
            <a:xfrm>
              <a:off x="4967" y="848"/>
              <a:ext cx="31" cy="39"/>
            </a:xfrm>
            <a:custGeom>
              <a:avLst/>
              <a:gdLst>
                <a:gd name="T0" fmla="*/ 5 w 580"/>
                <a:gd name="T1" fmla="*/ 35 h 739"/>
                <a:gd name="T2" fmla="*/ 3 w 580"/>
                <a:gd name="T3" fmla="*/ 32 h 739"/>
                <a:gd name="T4" fmla="*/ 2 w 580"/>
                <a:gd name="T5" fmla="*/ 30 h 739"/>
                <a:gd name="T6" fmla="*/ 1 w 580"/>
                <a:gd name="T7" fmla="*/ 28 h 739"/>
                <a:gd name="T8" fmla="*/ 1 w 580"/>
                <a:gd name="T9" fmla="*/ 27 h 739"/>
                <a:gd name="T10" fmla="*/ 0 w 580"/>
                <a:gd name="T11" fmla="*/ 27 h 739"/>
                <a:gd name="T12" fmla="*/ 0 w 580"/>
                <a:gd name="T13" fmla="*/ 26 h 739"/>
                <a:gd name="T14" fmla="*/ 0 w 580"/>
                <a:gd name="T15" fmla="*/ 26 h 739"/>
                <a:gd name="T16" fmla="*/ 0 w 580"/>
                <a:gd name="T17" fmla="*/ 26 h 739"/>
                <a:gd name="T18" fmla="*/ 5 w 580"/>
                <a:gd name="T19" fmla="*/ 0 h 739"/>
                <a:gd name="T20" fmla="*/ 31 w 580"/>
                <a:gd name="T21" fmla="*/ 13 h 739"/>
                <a:gd name="T22" fmla="*/ 13 w 580"/>
                <a:gd name="T23" fmla="*/ 39 h 739"/>
                <a:gd name="T24" fmla="*/ 5 w 580"/>
                <a:gd name="T25" fmla="*/ 35 h 7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0" h="739">
                  <a:moveTo>
                    <a:pt x="87" y="657"/>
                  </a:moveTo>
                  <a:lnTo>
                    <a:pt x="59" y="604"/>
                  </a:lnTo>
                  <a:lnTo>
                    <a:pt x="37" y="566"/>
                  </a:lnTo>
                  <a:lnTo>
                    <a:pt x="22" y="538"/>
                  </a:lnTo>
                  <a:lnTo>
                    <a:pt x="11" y="518"/>
                  </a:lnTo>
                  <a:lnTo>
                    <a:pt x="4" y="507"/>
                  </a:lnTo>
                  <a:lnTo>
                    <a:pt x="1" y="501"/>
                  </a:lnTo>
                  <a:lnTo>
                    <a:pt x="0" y="499"/>
                  </a:lnTo>
                  <a:lnTo>
                    <a:pt x="0" y="498"/>
                  </a:lnTo>
                  <a:lnTo>
                    <a:pt x="87" y="0"/>
                  </a:lnTo>
                  <a:lnTo>
                    <a:pt x="580" y="252"/>
                  </a:lnTo>
                  <a:lnTo>
                    <a:pt x="246" y="739"/>
                  </a:lnTo>
                  <a:lnTo>
                    <a:pt x="87" y="6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1"/>
            <p:cNvSpPr>
              <a:spLocks/>
            </p:cNvSpPr>
            <p:nvPr/>
          </p:nvSpPr>
          <p:spPr bwMode="auto">
            <a:xfrm>
              <a:off x="5292" y="861"/>
              <a:ext cx="22" cy="21"/>
            </a:xfrm>
            <a:custGeom>
              <a:avLst/>
              <a:gdLst>
                <a:gd name="T0" fmla="*/ 4 w 416"/>
                <a:gd name="T1" fmla="*/ 17 h 405"/>
                <a:gd name="T2" fmla="*/ 0 w 416"/>
                <a:gd name="T3" fmla="*/ 0 h 405"/>
                <a:gd name="T4" fmla="*/ 2 w 416"/>
                <a:gd name="T5" fmla="*/ 0 h 405"/>
                <a:gd name="T6" fmla="*/ 3 w 416"/>
                <a:gd name="T7" fmla="*/ 0 h 405"/>
                <a:gd name="T8" fmla="*/ 5 w 416"/>
                <a:gd name="T9" fmla="*/ 0 h 405"/>
                <a:gd name="T10" fmla="*/ 6 w 416"/>
                <a:gd name="T11" fmla="*/ 1 h 405"/>
                <a:gd name="T12" fmla="*/ 7 w 416"/>
                <a:gd name="T13" fmla="*/ 1 h 405"/>
                <a:gd name="T14" fmla="*/ 9 w 416"/>
                <a:gd name="T15" fmla="*/ 1 h 405"/>
                <a:gd name="T16" fmla="*/ 10 w 416"/>
                <a:gd name="T17" fmla="*/ 2 h 405"/>
                <a:gd name="T18" fmla="*/ 11 w 416"/>
                <a:gd name="T19" fmla="*/ 2 h 405"/>
                <a:gd name="T20" fmla="*/ 12 w 416"/>
                <a:gd name="T21" fmla="*/ 3 h 405"/>
                <a:gd name="T22" fmla="*/ 13 w 416"/>
                <a:gd name="T23" fmla="*/ 3 h 405"/>
                <a:gd name="T24" fmla="*/ 14 w 416"/>
                <a:gd name="T25" fmla="*/ 4 h 405"/>
                <a:gd name="T26" fmla="*/ 15 w 416"/>
                <a:gd name="T27" fmla="*/ 5 h 405"/>
                <a:gd name="T28" fmla="*/ 16 w 416"/>
                <a:gd name="T29" fmla="*/ 5 h 405"/>
                <a:gd name="T30" fmla="*/ 16 w 416"/>
                <a:gd name="T31" fmla="*/ 6 h 405"/>
                <a:gd name="T32" fmla="*/ 17 w 416"/>
                <a:gd name="T33" fmla="*/ 7 h 405"/>
                <a:gd name="T34" fmla="*/ 18 w 416"/>
                <a:gd name="T35" fmla="*/ 8 h 405"/>
                <a:gd name="T36" fmla="*/ 18 w 416"/>
                <a:gd name="T37" fmla="*/ 8 h 405"/>
                <a:gd name="T38" fmla="*/ 19 w 416"/>
                <a:gd name="T39" fmla="*/ 9 h 405"/>
                <a:gd name="T40" fmla="*/ 19 w 416"/>
                <a:gd name="T41" fmla="*/ 10 h 405"/>
                <a:gd name="T42" fmla="*/ 20 w 416"/>
                <a:gd name="T43" fmla="*/ 11 h 405"/>
                <a:gd name="T44" fmla="*/ 20 w 416"/>
                <a:gd name="T45" fmla="*/ 12 h 405"/>
                <a:gd name="T46" fmla="*/ 20 w 416"/>
                <a:gd name="T47" fmla="*/ 13 h 405"/>
                <a:gd name="T48" fmla="*/ 21 w 416"/>
                <a:gd name="T49" fmla="*/ 13 h 405"/>
                <a:gd name="T50" fmla="*/ 21 w 416"/>
                <a:gd name="T51" fmla="*/ 14 h 405"/>
                <a:gd name="T52" fmla="*/ 21 w 416"/>
                <a:gd name="T53" fmla="*/ 15 h 405"/>
                <a:gd name="T54" fmla="*/ 21 w 416"/>
                <a:gd name="T55" fmla="*/ 16 h 405"/>
                <a:gd name="T56" fmla="*/ 22 w 416"/>
                <a:gd name="T57" fmla="*/ 17 h 405"/>
                <a:gd name="T58" fmla="*/ 22 w 416"/>
                <a:gd name="T59" fmla="*/ 18 h 405"/>
                <a:gd name="T60" fmla="*/ 22 w 416"/>
                <a:gd name="T61" fmla="*/ 19 h 405"/>
                <a:gd name="T62" fmla="*/ 22 w 416"/>
                <a:gd name="T63" fmla="*/ 19 h 405"/>
                <a:gd name="T64" fmla="*/ 22 w 416"/>
                <a:gd name="T65" fmla="*/ 20 h 405"/>
                <a:gd name="T66" fmla="*/ 22 w 416"/>
                <a:gd name="T67" fmla="*/ 21 h 405"/>
                <a:gd name="T68" fmla="*/ 4 w 416"/>
                <a:gd name="T69" fmla="*/ 17 h 4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6" h="405">
                  <a:moveTo>
                    <a:pt x="82" y="323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60" y="3"/>
                  </a:lnTo>
                  <a:lnTo>
                    <a:pt x="87" y="6"/>
                  </a:lnTo>
                  <a:lnTo>
                    <a:pt x="113" y="11"/>
                  </a:lnTo>
                  <a:lnTo>
                    <a:pt x="139" y="17"/>
                  </a:lnTo>
                  <a:lnTo>
                    <a:pt x="162" y="24"/>
                  </a:lnTo>
                  <a:lnTo>
                    <a:pt x="184" y="33"/>
                  </a:lnTo>
                  <a:lnTo>
                    <a:pt x="205" y="42"/>
                  </a:lnTo>
                  <a:lnTo>
                    <a:pt x="226" y="52"/>
                  </a:lnTo>
                  <a:lnTo>
                    <a:pt x="244" y="63"/>
                  </a:lnTo>
                  <a:lnTo>
                    <a:pt x="261" y="75"/>
                  </a:lnTo>
                  <a:lnTo>
                    <a:pt x="278" y="88"/>
                  </a:lnTo>
                  <a:lnTo>
                    <a:pt x="294" y="101"/>
                  </a:lnTo>
                  <a:lnTo>
                    <a:pt x="308" y="116"/>
                  </a:lnTo>
                  <a:lnTo>
                    <a:pt x="321" y="130"/>
                  </a:lnTo>
                  <a:lnTo>
                    <a:pt x="333" y="145"/>
                  </a:lnTo>
                  <a:lnTo>
                    <a:pt x="344" y="161"/>
                  </a:lnTo>
                  <a:lnTo>
                    <a:pt x="354" y="177"/>
                  </a:lnTo>
                  <a:lnTo>
                    <a:pt x="363" y="193"/>
                  </a:lnTo>
                  <a:lnTo>
                    <a:pt x="373" y="210"/>
                  </a:lnTo>
                  <a:lnTo>
                    <a:pt x="380" y="227"/>
                  </a:lnTo>
                  <a:lnTo>
                    <a:pt x="387" y="243"/>
                  </a:lnTo>
                  <a:lnTo>
                    <a:pt x="393" y="260"/>
                  </a:lnTo>
                  <a:lnTo>
                    <a:pt x="398" y="277"/>
                  </a:lnTo>
                  <a:lnTo>
                    <a:pt x="402" y="294"/>
                  </a:lnTo>
                  <a:lnTo>
                    <a:pt x="406" y="311"/>
                  </a:lnTo>
                  <a:lnTo>
                    <a:pt x="409" y="327"/>
                  </a:lnTo>
                  <a:lnTo>
                    <a:pt x="411" y="344"/>
                  </a:lnTo>
                  <a:lnTo>
                    <a:pt x="413" y="359"/>
                  </a:lnTo>
                  <a:lnTo>
                    <a:pt x="415" y="376"/>
                  </a:lnTo>
                  <a:lnTo>
                    <a:pt x="415" y="391"/>
                  </a:lnTo>
                  <a:lnTo>
                    <a:pt x="416" y="405"/>
                  </a:lnTo>
                  <a:lnTo>
                    <a:pt x="82" y="3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2"/>
            <p:cNvSpPr>
              <a:spLocks/>
            </p:cNvSpPr>
            <p:nvPr/>
          </p:nvSpPr>
          <p:spPr bwMode="auto">
            <a:xfrm>
              <a:off x="5245" y="843"/>
              <a:ext cx="30" cy="31"/>
            </a:xfrm>
            <a:custGeom>
              <a:avLst/>
              <a:gdLst>
                <a:gd name="T0" fmla="*/ 0 w 575"/>
                <a:gd name="T1" fmla="*/ 26 h 585"/>
                <a:gd name="T2" fmla="*/ 8 w 575"/>
                <a:gd name="T3" fmla="*/ 0 h 585"/>
                <a:gd name="T4" fmla="*/ 30 w 575"/>
                <a:gd name="T5" fmla="*/ 8 h 585"/>
                <a:gd name="T6" fmla="*/ 8 w 575"/>
                <a:gd name="T7" fmla="*/ 31 h 585"/>
                <a:gd name="T8" fmla="*/ 0 w 575"/>
                <a:gd name="T9" fmla="*/ 2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585">
                  <a:moveTo>
                    <a:pt x="0" y="492"/>
                  </a:moveTo>
                  <a:lnTo>
                    <a:pt x="153" y="0"/>
                  </a:lnTo>
                  <a:lnTo>
                    <a:pt x="575" y="159"/>
                  </a:lnTo>
                  <a:lnTo>
                    <a:pt x="153" y="585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3"/>
            <p:cNvSpPr>
              <a:spLocks/>
            </p:cNvSpPr>
            <p:nvPr/>
          </p:nvSpPr>
          <p:spPr bwMode="auto">
            <a:xfrm>
              <a:off x="5514" y="843"/>
              <a:ext cx="20" cy="26"/>
            </a:xfrm>
            <a:custGeom>
              <a:avLst/>
              <a:gdLst>
                <a:gd name="T0" fmla="*/ 0 w 373"/>
                <a:gd name="T1" fmla="*/ 26 h 492"/>
                <a:gd name="T2" fmla="*/ 0 w 373"/>
                <a:gd name="T3" fmla="*/ 0 h 492"/>
                <a:gd name="T4" fmla="*/ 2 w 373"/>
                <a:gd name="T5" fmla="*/ 0 h 492"/>
                <a:gd name="T6" fmla="*/ 5 w 373"/>
                <a:gd name="T7" fmla="*/ 0 h 492"/>
                <a:gd name="T8" fmla="*/ 7 w 373"/>
                <a:gd name="T9" fmla="*/ 0 h 492"/>
                <a:gd name="T10" fmla="*/ 8 w 373"/>
                <a:gd name="T11" fmla="*/ 1 h 492"/>
                <a:gd name="T12" fmla="*/ 10 w 373"/>
                <a:gd name="T13" fmla="*/ 1 h 492"/>
                <a:gd name="T14" fmla="*/ 12 w 373"/>
                <a:gd name="T15" fmla="*/ 2 h 492"/>
                <a:gd name="T16" fmla="*/ 13 w 373"/>
                <a:gd name="T17" fmla="*/ 2 h 492"/>
                <a:gd name="T18" fmla="*/ 14 w 373"/>
                <a:gd name="T19" fmla="*/ 3 h 492"/>
                <a:gd name="T20" fmla="*/ 16 w 373"/>
                <a:gd name="T21" fmla="*/ 4 h 492"/>
                <a:gd name="T22" fmla="*/ 17 w 373"/>
                <a:gd name="T23" fmla="*/ 4 h 492"/>
                <a:gd name="T24" fmla="*/ 17 w 373"/>
                <a:gd name="T25" fmla="*/ 5 h 492"/>
                <a:gd name="T26" fmla="*/ 18 w 373"/>
                <a:gd name="T27" fmla="*/ 6 h 492"/>
                <a:gd name="T28" fmla="*/ 19 w 373"/>
                <a:gd name="T29" fmla="*/ 7 h 492"/>
                <a:gd name="T30" fmla="*/ 19 w 373"/>
                <a:gd name="T31" fmla="*/ 8 h 492"/>
                <a:gd name="T32" fmla="*/ 19 w 373"/>
                <a:gd name="T33" fmla="*/ 9 h 492"/>
                <a:gd name="T34" fmla="*/ 20 w 373"/>
                <a:gd name="T35" fmla="*/ 10 h 492"/>
                <a:gd name="T36" fmla="*/ 20 w 373"/>
                <a:gd name="T37" fmla="*/ 11 h 492"/>
                <a:gd name="T38" fmla="*/ 20 w 373"/>
                <a:gd name="T39" fmla="*/ 12 h 492"/>
                <a:gd name="T40" fmla="*/ 20 w 373"/>
                <a:gd name="T41" fmla="*/ 13 h 492"/>
                <a:gd name="T42" fmla="*/ 20 w 373"/>
                <a:gd name="T43" fmla="*/ 14 h 492"/>
                <a:gd name="T44" fmla="*/ 20 w 373"/>
                <a:gd name="T45" fmla="*/ 15 h 492"/>
                <a:gd name="T46" fmla="*/ 19 w 373"/>
                <a:gd name="T47" fmla="*/ 16 h 492"/>
                <a:gd name="T48" fmla="*/ 19 w 373"/>
                <a:gd name="T49" fmla="*/ 17 h 492"/>
                <a:gd name="T50" fmla="*/ 18 w 373"/>
                <a:gd name="T51" fmla="*/ 19 h 492"/>
                <a:gd name="T52" fmla="*/ 18 w 373"/>
                <a:gd name="T53" fmla="*/ 20 h 492"/>
                <a:gd name="T54" fmla="*/ 17 w 373"/>
                <a:gd name="T55" fmla="*/ 21 h 492"/>
                <a:gd name="T56" fmla="*/ 17 w 373"/>
                <a:gd name="T57" fmla="*/ 22 h 492"/>
                <a:gd name="T58" fmla="*/ 16 w 373"/>
                <a:gd name="T59" fmla="*/ 23 h 492"/>
                <a:gd name="T60" fmla="*/ 15 w 373"/>
                <a:gd name="T61" fmla="*/ 23 h 492"/>
                <a:gd name="T62" fmla="*/ 15 w 373"/>
                <a:gd name="T63" fmla="*/ 24 h 492"/>
                <a:gd name="T64" fmla="*/ 14 w 373"/>
                <a:gd name="T65" fmla="*/ 25 h 492"/>
                <a:gd name="T66" fmla="*/ 13 w 373"/>
                <a:gd name="T67" fmla="*/ 26 h 492"/>
                <a:gd name="T68" fmla="*/ 0 w 373"/>
                <a:gd name="T69" fmla="*/ 26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3" h="492">
                  <a:moveTo>
                    <a:pt x="0" y="492"/>
                  </a:moveTo>
                  <a:lnTo>
                    <a:pt x="0" y="0"/>
                  </a:lnTo>
                  <a:lnTo>
                    <a:pt x="45" y="1"/>
                  </a:lnTo>
                  <a:lnTo>
                    <a:pt x="85" y="4"/>
                  </a:lnTo>
                  <a:lnTo>
                    <a:pt x="124" y="8"/>
                  </a:lnTo>
                  <a:lnTo>
                    <a:pt x="158" y="14"/>
                  </a:lnTo>
                  <a:lnTo>
                    <a:pt x="190" y="23"/>
                  </a:lnTo>
                  <a:lnTo>
                    <a:pt x="220" y="33"/>
                  </a:lnTo>
                  <a:lnTo>
                    <a:pt x="246" y="44"/>
                  </a:lnTo>
                  <a:lnTo>
                    <a:pt x="269" y="56"/>
                  </a:lnTo>
                  <a:lnTo>
                    <a:pt x="290" y="69"/>
                  </a:lnTo>
                  <a:lnTo>
                    <a:pt x="308" y="83"/>
                  </a:lnTo>
                  <a:lnTo>
                    <a:pt x="324" y="99"/>
                  </a:lnTo>
                  <a:lnTo>
                    <a:pt x="337" y="116"/>
                  </a:lnTo>
                  <a:lnTo>
                    <a:pt x="348" y="133"/>
                  </a:lnTo>
                  <a:lnTo>
                    <a:pt x="357" y="151"/>
                  </a:lnTo>
                  <a:lnTo>
                    <a:pt x="363" y="169"/>
                  </a:lnTo>
                  <a:lnTo>
                    <a:pt x="368" y="188"/>
                  </a:lnTo>
                  <a:lnTo>
                    <a:pt x="372" y="209"/>
                  </a:lnTo>
                  <a:lnTo>
                    <a:pt x="373" y="229"/>
                  </a:lnTo>
                  <a:lnTo>
                    <a:pt x="372" y="249"/>
                  </a:lnTo>
                  <a:lnTo>
                    <a:pt x="368" y="269"/>
                  </a:lnTo>
                  <a:lnTo>
                    <a:pt x="364" y="290"/>
                  </a:lnTo>
                  <a:lnTo>
                    <a:pt x="359" y="310"/>
                  </a:lnTo>
                  <a:lnTo>
                    <a:pt x="352" y="331"/>
                  </a:lnTo>
                  <a:lnTo>
                    <a:pt x="344" y="351"/>
                  </a:lnTo>
                  <a:lnTo>
                    <a:pt x="334" y="371"/>
                  </a:lnTo>
                  <a:lnTo>
                    <a:pt x="324" y="390"/>
                  </a:lnTo>
                  <a:lnTo>
                    <a:pt x="312" y="409"/>
                  </a:lnTo>
                  <a:lnTo>
                    <a:pt x="299" y="427"/>
                  </a:lnTo>
                  <a:lnTo>
                    <a:pt x="285" y="444"/>
                  </a:lnTo>
                  <a:lnTo>
                    <a:pt x="271" y="462"/>
                  </a:lnTo>
                  <a:lnTo>
                    <a:pt x="256" y="478"/>
                  </a:lnTo>
                  <a:lnTo>
                    <a:pt x="241" y="49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14"/>
            <p:cNvSpPr>
              <a:spLocks/>
            </p:cNvSpPr>
            <p:nvPr/>
          </p:nvSpPr>
          <p:spPr bwMode="auto">
            <a:xfrm>
              <a:off x="5453" y="817"/>
              <a:ext cx="30" cy="26"/>
            </a:xfrm>
            <a:custGeom>
              <a:avLst/>
              <a:gdLst>
                <a:gd name="T0" fmla="*/ 4 w 575"/>
                <a:gd name="T1" fmla="*/ 22 h 492"/>
                <a:gd name="T2" fmla="*/ 0 w 575"/>
                <a:gd name="T3" fmla="*/ 0 h 492"/>
                <a:gd name="T4" fmla="*/ 30 w 575"/>
                <a:gd name="T5" fmla="*/ 18 h 492"/>
                <a:gd name="T6" fmla="*/ 13 w 575"/>
                <a:gd name="T7" fmla="*/ 26 h 492"/>
                <a:gd name="T8" fmla="*/ 4 w 575"/>
                <a:gd name="T9" fmla="*/ 22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492">
                  <a:moveTo>
                    <a:pt x="82" y="410"/>
                  </a:moveTo>
                  <a:lnTo>
                    <a:pt x="0" y="0"/>
                  </a:lnTo>
                  <a:lnTo>
                    <a:pt x="575" y="338"/>
                  </a:lnTo>
                  <a:lnTo>
                    <a:pt x="241" y="492"/>
                  </a:lnTo>
                  <a:lnTo>
                    <a:pt x="82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5"/>
            <p:cNvSpPr>
              <a:spLocks/>
            </p:cNvSpPr>
            <p:nvPr/>
          </p:nvSpPr>
          <p:spPr bwMode="auto">
            <a:xfrm>
              <a:off x="5041" y="609"/>
              <a:ext cx="95" cy="200"/>
            </a:xfrm>
            <a:custGeom>
              <a:avLst/>
              <a:gdLst>
                <a:gd name="T0" fmla="*/ 60 w 1812"/>
                <a:gd name="T1" fmla="*/ 200 h 3797"/>
                <a:gd name="T2" fmla="*/ 30 w 1812"/>
                <a:gd name="T3" fmla="*/ 182 h 3797"/>
                <a:gd name="T4" fmla="*/ 21 w 1812"/>
                <a:gd name="T5" fmla="*/ 135 h 3797"/>
                <a:gd name="T6" fmla="*/ 9 w 1812"/>
                <a:gd name="T7" fmla="*/ 108 h 3797"/>
                <a:gd name="T8" fmla="*/ 4 w 1812"/>
                <a:gd name="T9" fmla="*/ 47 h 3797"/>
                <a:gd name="T10" fmla="*/ 0 w 1812"/>
                <a:gd name="T11" fmla="*/ 31 h 3797"/>
                <a:gd name="T12" fmla="*/ 21 w 1812"/>
                <a:gd name="T13" fmla="*/ 4 h 3797"/>
                <a:gd name="T14" fmla="*/ 24 w 1812"/>
                <a:gd name="T15" fmla="*/ 4 h 3797"/>
                <a:gd name="T16" fmla="*/ 26 w 1812"/>
                <a:gd name="T17" fmla="*/ 4 h 3797"/>
                <a:gd name="T18" fmla="*/ 26 w 1812"/>
                <a:gd name="T19" fmla="*/ 4 h 3797"/>
                <a:gd name="T20" fmla="*/ 26 w 1812"/>
                <a:gd name="T21" fmla="*/ 4 h 3797"/>
                <a:gd name="T22" fmla="*/ 29 w 1812"/>
                <a:gd name="T23" fmla="*/ 3 h 3797"/>
                <a:gd name="T24" fmla="*/ 31 w 1812"/>
                <a:gd name="T25" fmla="*/ 2 h 3797"/>
                <a:gd name="T26" fmla="*/ 33 w 1812"/>
                <a:gd name="T27" fmla="*/ 1 h 3797"/>
                <a:gd name="T28" fmla="*/ 33 w 1812"/>
                <a:gd name="T29" fmla="*/ 1 h 3797"/>
                <a:gd name="T30" fmla="*/ 34 w 1812"/>
                <a:gd name="T31" fmla="*/ 0 h 3797"/>
                <a:gd name="T32" fmla="*/ 34 w 1812"/>
                <a:gd name="T33" fmla="*/ 0 h 3797"/>
                <a:gd name="T34" fmla="*/ 34 w 1812"/>
                <a:gd name="T35" fmla="*/ 0 h 3797"/>
                <a:gd name="T36" fmla="*/ 34 w 1812"/>
                <a:gd name="T37" fmla="*/ 0 h 3797"/>
                <a:gd name="T38" fmla="*/ 65 w 1812"/>
                <a:gd name="T39" fmla="*/ 13 h 3797"/>
                <a:gd name="T40" fmla="*/ 65 w 1812"/>
                <a:gd name="T41" fmla="*/ 19 h 3797"/>
                <a:gd name="T42" fmla="*/ 65 w 1812"/>
                <a:gd name="T43" fmla="*/ 24 h 3797"/>
                <a:gd name="T44" fmla="*/ 66 w 1812"/>
                <a:gd name="T45" fmla="*/ 29 h 3797"/>
                <a:gd name="T46" fmla="*/ 66 w 1812"/>
                <a:gd name="T47" fmla="*/ 34 h 3797"/>
                <a:gd name="T48" fmla="*/ 67 w 1812"/>
                <a:gd name="T49" fmla="*/ 40 h 3797"/>
                <a:gd name="T50" fmla="*/ 68 w 1812"/>
                <a:gd name="T51" fmla="*/ 45 h 3797"/>
                <a:gd name="T52" fmla="*/ 69 w 1812"/>
                <a:gd name="T53" fmla="*/ 50 h 3797"/>
                <a:gd name="T54" fmla="*/ 70 w 1812"/>
                <a:gd name="T55" fmla="*/ 56 h 3797"/>
                <a:gd name="T56" fmla="*/ 71 w 1812"/>
                <a:gd name="T57" fmla="*/ 61 h 3797"/>
                <a:gd name="T58" fmla="*/ 72 w 1812"/>
                <a:gd name="T59" fmla="*/ 66 h 3797"/>
                <a:gd name="T60" fmla="*/ 73 w 1812"/>
                <a:gd name="T61" fmla="*/ 71 h 3797"/>
                <a:gd name="T62" fmla="*/ 74 w 1812"/>
                <a:gd name="T63" fmla="*/ 77 h 3797"/>
                <a:gd name="T64" fmla="*/ 77 w 1812"/>
                <a:gd name="T65" fmla="*/ 87 h 3797"/>
                <a:gd name="T66" fmla="*/ 80 w 1812"/>
                <a:gd name="T67" fmla="*/ 98 h 3797"/>
                <a:gd name="T68" fmla="*/ 83 w 1812"/>
                <a:gd name="T69" fmla="*/ 108 h 3797"/>
                <a:gd name="T70" fmla="*/ 85 w 1812"/>
                <a:gd name="T71" fmla="*/ 119 h 3797"/>
                <a:gd name="T72" fmla="*/ 87 w 1812"/>
                <a:gd name="T73" fmla="*/ 124 h 3797"/>
                <a:gd name="T74" fmla="*/ 88 w 1812"/>
                <a:gd name="T75" fmla="*/ 129 h 3797"/>
                <a:gd name="T76" fmla="*/ 89 w 1812"/>
                <a:gd name="T77" fmla="*/ 135 h 3797"/>
                <a:gd name="T78" fmla="*/ 90 w 1812"/>
                <a:gd name="T79" fmla="*/ 140 h 3797"/>
                <a:gd name="T80" fmla="*/ 91 w 1812"/>
                <a:gd name="T81" fmla="*/ 145 h 3797"/>
                <a:gd name="T82" fmla="*/ 92 w 1812"/>
                <a:gd name="T83" fmla="*/ 151 h 3797"/>
                <a:gd name="T84" fmla="*/ 93 w 1812"/>
                <a:gd name="T85" fmla="*/ 156 h 3797"/>
                <a:gd name="T86" fmla="*/ 94 w 1812"/>
                <a:gd name="T87" fmla="*/ 161 h 3797"/>
                <a:gd name="T88" fmla="*/ 94 w 1812"/>
                <a:gd name="T89" fmla="*/ 166 h 3797"/>
                <a:gd name="T90" fmla="*/ 95 w 1812"/>
                <a:gd name="T91" fmla="*/ 172 h 3797"/>
                <a:gd name="T92" fmla="*/ 95 w 1812"/>
                <a:gd name="T93" fmla="*/ 177 h 3797"/>
                <a:gd name="T94" fmla="*/ 95 w 1812"/>
                <a:gd name="T95" fmla="*/ 182 h 3797"/>
                <a:gd name="T96" fmla="*/ 69 w 1812"/>
                <a:gd name="T97" fmla="*/ 200 h 3797"/>
                <a:gd name="T98" fmla="*/ 60 w 1812"/>
                <a:gd name="T99" fmla="*/ 200 h 37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12" h="3797">
                  <a:moveTo>
                    <a:pt x="1149" y="3797"/>
                  </a:moveTo>
                  <a:lnTo>
                    <a:pt x="575" y="3463"/>
                  </a:lnTo>
                  <a:lnTo>
                    <a:pt x="410" y="2560"/>
                  </a:lnTo>
                  <a:lnTo>
                    <a:pt x="170" y="2057"/>
                  </a:lnTo>
                  <a:lnTo>
                    <a:pt x="71" y="897"/>
                  </a:lnTo>
                  <a:lnTo>
                    <a:pt x="0" y="585"/>
                  </a:lnTo>
                  <a:lnTo>
                    <a:pt x="410" y="82"/>
                  </a:lnTo>
                  <a:lnTo>
                    <a:pt x="465" y="82"/>
                  </a:lnTo>
                  <a:lnTo>
                    <a:pt x="492" y="82"/>
                  </a:lnTo>
                  <a:lnTo>
                    <a:pt x="502" y="82"/>
                  </a:lnTo>
                  <a:lnTo>
                    <a:pt x="503" y="82"/>
                  </a:lnTo>
                  <a:lnTo>
                    <a:pt x="554" y="54"/>
                  </a:lnTo>
                  <a:lnTo>
                    <a:pt x="593" y="34"/>
                  </a:lnTo>
                  <a:lnTo>
                    <a:pt x="620" y="20"/>
                  </a:lnTo>
                  <a:lnTo>
                    <a:pt x="638" y="10"/>
                  </a:lnTo>
                  <a:lnTo>
                    <a:pt x="649" y="4"/>
                  </a:lnTo>
                  <a:lnTo>
                    <a:pt x="654" y="1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1237" y="252"/>
                  </a:lnTo>
                  <a:lnTo>
                    <a:pt x="1239" y="353"/>
                  </a:lnTo>
                  <a:lnTo>
                    <a:pt x="1243" y="453"/>
                  </a:lnTo>
                  <a:lnTo>
                    <a:pt x="1251" y="554"/>
                  </a:lnTo>
                  <a:lnTo>
                    <a:pt x="1262" y="654"/>
                  </a:lnTo>
                  <a:lnTo>
                    <a:pt x="1275" y="755"/>
                  </a:lnTo>
                  <a:lnTo>
                    <a:pt x="1290" y="856"/>
                  </a:lnTo>
                  <a:lnTo>
                    <a:pt x="1308" y="956"/>
                  </a:lnTo>
                  <a:lnTo>
                    <a:pt x="1327" y="1056"/>
                  </a:lnTo>
                  <a:lnTo>
                    <a:pt x="1348" y="1156"/>
                  </a:lnTo>
                  <a:lnTo>
                    <a:pt x="1371" y="1256"/>
                  </a:lnTo>
                  <a:lnTo>
                    <a:pt x="1394" y="1356"/>
                  </a:lnTo>
                  <a:lnTo>
                    <a:pt x="1420" y="1457"/>
                  </a:lnTo>
                  <a:lnTo>
                    <a:pt x="1471" y="1657"/>
                  </a:lnTo>
                  <a:lnTo>
                    <a:pt x="1525" y="1857"/>
                  </a:lnTo>
                  <a:lnTo>
                    <a:pt x="1578" y="2058"/>
                  </a:lnTo>
                  <a:lnTo>
                    <a:pt x="1630" y="2257"/>
                  </a:lnTo>
                  <a:lnTo>
                    <a:pt x="1655" y="2357"/>
                  </a:lnTo>
                  <a:lnTo>
                    <a:pt x="1679" y="2457"/>
                  </a:lnTo>
                  <a:lnTo>
                    <a:pt x="1701" y="2557"/>
                  </a:lnTo>
                  <a:lnTo>
                    <a:pt x="1722" y="2658"/>
                  </a:lnTo>
                  <a:lnTo>
                    <a:pt x="1741" y="2759"/>
                  </a:lnTo>
                  <a:lnTo>
                    <a:pt x="1759" y="2859"/>
                  </a:lnTo>
                  <a:lnTo>
                    <a:pt x="1774" y="2959"/>
                  </a:lnTo>
                  <a:lnTo>
                    <a:pt x="1787" y="3059"/>
                  </a:lnTo>
                  <a:lnTo>
                    <a:pt x="1798" y="3160"/>
                  </a:lnTo>
                  <a:lnTo>
                    <a:pt x="1805" y="3261"/>
                  </a:lnTo>
                  <a:lnTo>
                    <a:pt x="1810" y="3362"/>
                  </a:lnTo>
                  <a:lnTo>
                    <a:pt x="1812" y="3463"/>
                  </a:lnTo>
                  <a:lnTo>
                    <a:pt x="1308" y="3797"/>
                  </a:lnTo>
                  <a:lnTo>
                    <a:pt x="1149" y="37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16"/>
            <p:cNvSpPr>
              <a:spLocks/>
            </p:cNvSpPr>
            <p:nvPr/>
          </p:nvSpPr>
          <p:spPr bwMode="auto">
            <a:xfrm>
              <a:off x="5058" y="622"/>
              <a:ext cx="57" cy="169"/>
            </a:xfrm>
            <a:custGeom>
              <a:avLst/>
              <a:gdLst>
                <a:gd name="T0" fmla="*/ 48 w 1079"/>
                <a:gd name="T1" fmla="*/ 169 h 3211"/>
                <a:gd name="T2" fmla="*/ 26 w 1079"/>
                <a:gd name="T3" fmla="*/ 151 h 3211"/>
                <a:gd name="T4" fmla="*/ 22 w 1079"/>
                <a:gd name="T5" fmla="*/ 112 h 3211"/>
                <a:gd name="T6" fmla="*/ 13 w 1079"/>
                <a:gd name="T7" fmla="*/ 83 h 3211"/>
                <a:gd name="T8" fmla="*/ 13 w 1079"/>
                <a:gd name="T9" fmla="*/ 43 h 3211"/>
                <a:gd name="T10" fmla="*/ 0 w 1079"/>
                <a:gd name="T11" fmla="*/ 30 h 3211"/>
                <a:gd name="T12" fmla="*/ 22 w 1079"/>
                <a:gd name="T13" fmla="*/ 0 h 3211"/>
                <a:gd name="T14" fmla="*/ 57 w 1079"/>
                <a:gd name="T15" fmla="*/ 169 h 3211"/>
                <a:gd name="T16" fmla="*/ 48 w 1079"/>
                <a:gd name="T17" fmla="*/ 169 h 3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9" h="3211">
                  <a:moveTo>
                    <a:pt x="909" y="3211"/>
                  </a:moveTo>
                  <a:lnTo>
                    <a:pt x="493" y="2878"/>
                  </a:lnTo>
                  <a:lnTo>
                    <a:pt x="422" y="2133"/>
                  </a:lnTo>
                  <a:lnTo>
                    <a:pt x="252" y="1570"/>
                  </a:lnTo>
                  <a:lnTo>
                    <a:pt x="252" y="826"/>
                  </a:lnTo>
                  <a:lnTo>
                    <a:pt x="0" y="574"/>
                  </a:lnTo>
                  <a:lnTo>
                    <a:pt x="422" y="0"/>
                  </a:lnTo>
                  <a:lnTo>
                    <a:pt x="1079" y="3211"/>
                  </a:lnTo>
                  <a:lnTo>
                    <a:pt x="909" y="321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17"/>
            <p:cNvSpPr>
              <a:spLocks/>
            </p:cNvSpPr>
            <p:nvPr/>
          </p:nvSpPr>
          <p:spPr bwMode="auto">
            <a:xfrm>
              <a:off x="4959" y="648"/>
              <a:ext cx="56" cy="143"/>
            </a:xfrm>
            <a:custGeom>
              <a:avLst/>
              <a:gdLst>
                <a:gd name="T0" fmla="*/ 26 w 1068"/>
                <a:gd name="T1" fmla="*/ 138 h 2719"/>
                <a:gd name="T2" fmla="*/ 0 w 1068"/>
                <a:gd name="T3" fmla="*/ 130 h 2719"/>
                <a:gd name="T4" fmla="*/ 17 w 1068"/>
                <a:gd name="T5" fmla="*/ 0 h 2719"/>
                <a:gd name="T6" fmla="*/ 18 w 1068"/>
                <a:gd name="T7" fmla="*/ 4 h 2719"/>
                <a:gd name="T8" fmla="*/ 19 w 1068"/>
                <a:gd name="T9" fmla="*/ 8 h 2719"/>
                <a:gd name="T10" fmla="*/ 20 w 1068"/>
                <a:gd name="T11" fmla="*/ 12 h 2719"/>
                <a:gd name="T12" fmla="*/ 21 w 1068"/>
                <a:gd name="T13" fmla="*/ 16 h 2719"/>
                <a:gd name="T14" fmla="*/ 22 w 1068"/>
                <a:gd name="T15" fmla="*/ 20 h 2719"/>
                <a:gd name="T16" fmla="*/ 23 w 1068"/>
                <a:gd name="T17" fmla="*/ 24 h 2719"/>
                <a:gd name="T18" fmla="*/ 24 w 1068"/>
                <a:gd name="T19" fmla="*/ 29 h 2719"/>
                <a:gd name="T20" fmla="*/ 25 w 1068"/>
                <a:gd name="T21" fmla="*/ 33 h 2719"/>
                <a:gd name="T22" fmla="*/ 28 w 1068"/>
                <a:gd name="T23" fmla="*/ 41 h 2719"/>
                <a:gd name="T24" fmla="*/ 30 w 1068"/>
                <a:gd name="T25" fmla="*/ 49 h 2719"/>
                <a:gd name="T26" fmla="*/ 33 w 1068"/>
                <a:gd name="T27" fmla="*/ 57 h 2719"/>
                <a:gd name="T28" fmla="*/ 35 w 1068"/>
                <a:gd name="T29" fmla="*/ 65 h 2719"/>
                <a:gd name="T30" fmla="*/ 38 w 1068"/>
                <a:gd name="T31" fmla="*/ 74 h 2719"/>
                <a:gd name="T32" fmla="*/ 40 w 1068"/>
                <a:gd name="T33" fmla="*/ 82 h 2719"/>
                <a:gd name="T34" fmla="*/ 43 w 1068"/>
                <a:gd name="T35" fmla="*/ 91 h 2719"/>
                <a:gd name="T36" fmla="*/ 46 w 1068"/>
                <a:gd name="T37" fmla="*/ 99 h 2719"/>
                <a:gd name="T38" fmla="*/ 48 w 1068"/>
                <a:gd name="T39" fmla="*/ 108 h 2719"/>
                <a:gd name="T40" fmla="*/ 51 w 1068"/>
                <a:gd name="T41" fmla="*/ 117 h 2719"/>
                <a:gd name="T42" fmla="*/ 54 w 1068"/>
                <a:gd name="T43" fmla="*/ 125 h 2719"/>
                <a:gd name="T44" fmla="*/ 56 w 1068"/>
                <a:gd name="T45" fmla="*/ 134 h 2719"/>
                <a:gd name="T46" fmla="*/ 34 w 1068"/>
                <a:gd name="T47" fmla="*/ 143 h 2719"/>
                <a:gd name="T48" fmla="*/ 26 w 1068"/>
                <a:gd name="T49" fmla="*/ 138 h 27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68" h="2719">
                  <a:moveTo>
                    <a:pt x="505" y="2627"/>
                  </a:moveTo>
                  <a:lnTo>
                    <a:pt x="0" y="2468"/>
                  </a:lnTo>
                  <a:lnTo>
                    <a:pt x="323" y="0"/>
                  </a:lnTo>
                  <a:lnTo>
                    <a:pt x="341" y="78"/>
                  </a:lnTo>
                  <a:lnTo>
                    <a:pt x="359" y="155"/>
                  </a:lnTo>
                  <a:lnTo>
                    <a:pt x="378" y="233"/>
                  </a:lnTo>
                  <a:lnTo>
                    <a:pt x="397" y="310"/>
                  </a:lnTo>
                  <a:lnTo>
                    <a:pt x="417" y="387"/>
                  </a:lnTo>
                  <a:lnTo>
                    <a:pt x="438" y="465"/>
                  </a:lnTo>
                  <a:lnTo>
                    <a:pt x="459" y="542"/>
                  </a:lnTo>
                  <a:lnTo>
                    <a:pt x="481" y="619"/>
                  </a:lnTo>
                  <a:lnTo>
                    <a:pt x="526" y="775"/>
                  </a:lnTo>
                  <a:lnTo>
                    <a:pt x="572" y="931"/>
                  </a:lnTo>
                  <a:lnTo>
                    <a:pt x="620" y="1088"/>
                  </a:lnTo>
                  <a:lnTo>
                    <a:pt x="670" y="1245"/>
                  </a:lnTo>
                  <a:lnTo>
                    <a:pt x="719" y="1404"/>
                  </a:lnTo>
                  <a:lnTo>
                    <a:pt x="770" y="1563"/>
                  </a:lnTo>
                  <a:lnTo>
                    <a:pt x="820" y="1724"/>
                  </a:lnTo>
                  <a:lnTo>
                    <a:pt x="871" y="1887"/>
                  </a:lnTo>
                  <a:lnTo>
                    <a:pt x="922" y="2051"/>
                  </a:lnTo>
                  <a:lnTo>
                    <a:pt x="971" y="2217"/>
                  </a:lnTo>
                  <a:lnTo>
                    <a:pt x="1021" y="2385"/>
                  </a:lnTo>
                  <a:lnTo>
                    <a:pt x="1068" y="2555"/>
                  </a:lnTo>
                  <a:lnTo>
                    <a:pt x="657" y="2719"/>
                  </a:lnTo>
                  <a:lnTo>
                    <a:pt x="505" y="262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18"/>
            <p:cNvSpPr>
              <a:spLocks/>
            </p:cNvSpPr>
            <p:nvPr/>
          </p:nvSpPr>
          <p:spPr bwMode="auto">
            <a:xfrm>
              <a:off x="4897" y="652"/>
              <a:ext cx="49" cy="134"/>
            </a:xfrm>
            <a:custGeom>
              <a:avLst/>
              <a:gdLst>
                <a:gd name="T0" fmla="*/ 0 w 924"/>
                <a:gd name="T1" fmla="*/ 134 h 2545"/>
                <a:gd name="T2" fmla="*/ 0 w 924"/>
                <a:gd name="T3" fmla="*/ 0 h 2545"/>
                <a:gd name="T4" fmla="*/ 27 w 924"/>
                <a:gd name="T5" fmla="*/ 0 h 2545"/>
                <a:gd name="T6" fmla="*/ 49 w 924"/>
                <a:gd name="T7" fmla="*/ 13 h 2545"/>
                <a:gd name="T8" fmla="*/ 39 w 924"/>
                <a:gd name="T9" fmla="*/ 104 h 2545"/>
                <a:gd name="T10" fmla="*/ 23 w 924"/>
                <a:gd name="T11" fmla="*/ 134 h 2545"/>
                <a:gd name="T12" fmla="*/ 10 w 924"/>
                <a:gd name="T13" fmla="*/ 134 h 2545"/>
                <a:gd name="T14" fmla="*/ 0 w 924"/>
                <a:gd name="T15" fmla="*/ 134 h 2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4" h="2545">
                  <a:moveTo>
                    <a:pt x="0" y="254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924" y="252"/>
                  </a:lnTo>
                  <a:lnTo>
                    <a:pt x="744" y="1981"/>
                  </a:lnTo>
                  <a:lnTo>
                    <a:pt x="433" y="2545"/>
                  </a:lnTo>
                  <a:lnTo>
                    <a:pt x="181" y="2545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9"/>
            <p:cNvSpPr>
              <a:spLocks/>
            </p:cNvSpPr>
            <p:nvPr/>
          </p:nvSpPr>
          <p:spPr bwMode="auto">
            <a:xfrm>
              <a:off x="5214" y="652"/>
              <a:ext cx="52" cy="122"/>
            </a:xfrm>
            <a:custGeom>
              <a:avLst/>
              <a:gdLst>
                <a:gd name="T0" fmla="*/ 0 w 990"/>
                <a:gd name="T1" fmla="*/ 118 h 2304"/>
                <a:gd name="T2" fmla="*/ 52 w 990"/>
                <a:gd name="T3" fmla="*/ 0 h 2304"/>
                <a:gd name="T4" fmla="*/ 48 w 990"/>
                <a:gd name="T5" fmla="*/ 113 h 2304"/>
                <a:gd name="T6" fmla="*/ 0 w 990"/>
                <a:gd name="T7" fmla="*/ 122 h 2304"/>
                <a:gd name="T8" fmla="*/ 0 w 990"/>
                <a:gd name="T9" fmla="*/ 118 h 2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2304">
                  <a:moveTo>
                    <a:pt x="0" y="2232"/>
                  </a:moveTo>
                  <a:lnTo>
                    <a:pt x="990" y="0"/>
                  </a:lnTo>
                  <a:lnTo>
                    <a:pt x="914" y="2139"/>
                  </a:lnTo>
                  <a:lnTo>
                    <a:pt x="0" y="2304"/>
                  </a:lnTo>
                  <a:lnTo>
                    <a:pt x="0" y="2232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0"/>
            <p:cNvSpPr>
              <a:spLocks/>
            </p:cNvSpPr>
            <p:nvPr/>
          </p:nvSpPr>
          <p:spPr bwMode="auto">
            <a:xfrm>
              <a:off x="5284" y="635"/>
              <a:ext cx="212" cy="130"/>
            </a:xfrm>
            <a:custGeom>
              <a:avLst/>
              <a:gdLst>
                <a:gd name="T0" fmla="*/ 5 w 4045"/>
                <a:gd name="T1" fmla="*/ 130 h 2473"/>
                <a:gd name="T2" fmla="*/ 0 w 4045"/>
                <a:gd name="T3" fmla="*/ 26 h 2473"/>
                <a:gd name="T4" fmla="*/ 13 w 4045"/>
                <a:gd name="T5" fmla="*/ 13 h 2473"/>
                <a:gd name="T6" fmla="*/ 44 w 4045"/>
                <a:gd name="T7" fmla="*/ 0 h 2473"/>
                <a:gd name="T8" fmla="*/ 91 w 4045"/>
                <a:gd name="T9" fmla="*/ 9 h 2473"/>
                <a:gd name="T10" fmla="*/ 181 w 4045"/>
                <a:gd name="T11" fmla="*/ 0 h 2473"/>
                <a:gd name="T12" fmla="*/ 207 w 4045"/>
                <a:gd name="T13" fmla="*/ 0 h 2473"/>
                <a:gd name="T14" fmla="*/ 207 w 4045"/>
                <a:gd name="T15" fmla="*/ 39 h 2473"/>
                <a:gd name="T16" fmla="*/ 210 w 4045"/>
                <a:gd name="T17" fmla="*/ 42 h 2473"/>
                <a:gd name="T18" fmla="*/ 211 w 4045"/>
                <a:gd name="T19" fmla="*/ 43 h 2473"/>
                <a:gd name="T20" fmla="*/ 212 w 4045"/>
                <a:gd name="T21" fmla="*/ 44 h 2473"/>
                <a:gd name="T22" fmla="*/ 212 w 4045"/>
                <a:gd name="T23" fmla="*/ 44 h 2473"/>
                <a:gd name="T24" fmla="*/ 212 w 4045"/>
                <a:gd name="T25" fmla="*/ 117 h 2473"/>
                <a:gd name="T26" fmla="*/ 142 w 4045"/>
                <a:gd name="T27" fmla="*/ 117 h 2473"/>
                <a:gd name="T28" fmla="*/ 140 w 4045"/>
                <a:gd name="T29" fmla="*/ 118 h 2473"/>
                <a:gd name="T30" fmla="*/ 137 w 4045"/>
                <a:gd name="T31" fmla="*/ 118 h 2473"/>
                <a:gd name="T32" fmla="*/ 135 w 4045"/>
                <a:gd name="T33" fmla="*/ 119 h 2473"/>
                <a:gd name="T34" fmla="*/ 132 w 4045"/>
                <a:gd name="T35" fmla="*/ 119 h 2473"/>
                <a:gd name="T36" fmla="*/ 127 w 4045"/>
                <a:gd name="T37" fmla="*/ 121 h 2473"/>
                <a:gd name="T38" fmla="*/ 122 w 4045"/>
                <a:gd name="T39" fmla="*/ 122 h 2473"/>
                <a:gd name="T40" fmla="*/ 117 w 4045"/>
                <a:gd name="T41" fmla="*/ 123 h 2473"/>
                <a:gd name="T42" fmla="*/ 112 w 4045"/>
                <a:gd name="T43" fmla="*/ 124 h 2473"/>
                <a:gd name="T44" fmla="*/ 109 w 4045"/>
                <a:gd name="T45" fmla="*/ 125 h 2473"/>
                <a:gd name="T46" fmla="*/ 106 w 4045"/>
                <a:gd name="T47" fmla="*/ 125 h 2473"/>
                <a:gd name="T48" fmla="*/ 104 w 4045"/>
                <a:gd name="T49" fmla="*/ 126 h 2473"/>
                <a:gd name="T50" fmla="*/ 101 w 4045"/>
                <a:gd name="T51" fmla="*/ 127 h 2473"/>
                <a:gd name="T52" fmla="*/ 99 w 4045"/>
                <a:gd name="T53" fmla="*/ 127 h 2473"/>
                <a:gd name="T54" fmla="*/ 96 w 4045"/>
                <a:gd name="T55" fmla="*/ 127 h 2473"/>
                <a:gd name="T56" fmla="*/ 93 w 4045"/>
                <a:gd name="T57" fmla="*/ 128 h 2473"/>
                <a:gd name="T58" fmla="*/ 91 w 4045"/>
                <a:gd name="T59" fmla="*/ 128 h 2473"/>
                <a:gd name="T60" fmla="*/ 88 w 4045"/>
                <a:gd name="T61" fmla="*/ 128 h 2473"/>
                <a:gd name="T62" fmla="*/ 85 w 4045"/>
                <a:gd name="T63" fmla="*/ 129 h 2473"/>
                <a:gd name="T64" fmla="*/ 83 w 4045"/>
                <a:gd name="T65" fmla="*/ 129 h 2473"/>
                <a:gd name="T66" fmla="*/ 80 w 4045"/>
                <a:gd name="T67" fmla="*/ 129 h 2473"/>
                <a:gd name="T68" fmla="*/ 78 w 4045"/>
                <a:gd name="T69" fmla="*/ 129 h 2473"/>
                <a:gd name="T70" fmla="*/ 75 w 4045"/>
                <a:gd name="T71" fmla="*/ 129 h 2473"/>
                <a:gd name="T72" fmla="*/ 72 w 4045"/>
                <a:gd name="T73" fmla="*/ 128 h 2473"/>
                <a:gd name="T74" fmla="*/ 70 w 4045"/>
                <a:gd name="T75" fmla="*/ 128 h 2473"/>
                <a:gd name="T76" fmla="*/ 67 w 4045"/>
                <a:gd name="T77" fmla="*/ 127 h 2473"/>
                <a:gd name="T78" fmla="*/ 65 w 4045"/>
                <a:gd name="T79" fmla="*/ 127 h 2473"/>
                <a:gd name="T80" fmla="*/ 62 w 4045"/>
                <a:gd name="T81" fmla="*/ 126 h 2473"/>
                <a:gd name="T82" fmla="*/ 60 w 4045"/>
                <a:gd name="T83" fmla="*/ 125 h 2473"/>
                <a:gd name="T84" fmla="*/ 13 w 4045"/>
                <a:gd name="T85" fmla="*/ 130 h 2473"/>
                <a:gd name="T86" fmla="*/ 5 w 4045"/>
                <a:gd name="T87" fmla="*/ 130 h 24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45" h="2473">
                  <a:moveTo>
                    <a:pt x="87" y="2473"/>
                  </a:moveTo>
                  <a:lnTo>
                    <a:pt x="0" y="504"/>
                  </a:lnTo>
                  <a:lnTo>
                    <a:pt x="246" y="252"/>
                  </a:lnTo>
                  <a:lnTo>
                    <a:pt x="832" y="0"/>
                  </a:lnTo>
                  <a:lnTo>
                    <a:pt x="1730" y="170"/>
                  </a:lnTo>
                  <a:lnTo>
                    <a:pt x="3459" y="0"/>
                  </a:lnTo>
                  <a:lnTo>
                    <a:pt x="3946" y="0"/>
                  </a:lnTo>
                  <a:lnTo>
                    <a:pt x="3946" y="745"/>
                  </a:lnTo>
                  <a:lnTo>
                    <a:pt x="4003" y="799"/>
                  </a:lnTo>
                  <a:lnTo>
                    <a:pt x="4033" y="826"/>
                  </a:lnTo>
                  <a:lnTo>
                    <a:pt x="4043" y="836"/>
                  </a:lnTo>
                  <a:lnTo>
                    <a:pt x="4045" y="838"/>
                  </a:lnTo>
                  <a:lnTo>
                    <a:pt x="4045" y="2232"/>
                  </a:lnTo>
                  <a:lnTo>
                    <a:pt x="2715" y="2232"/>
                  </a:lnTo>
                  <a:lnTo>
                    <a:pt x="2668" y="2241"/>
                  </a:lnTo>
                  <a:lnTo>
                    <a:pt x="2622" y="2250"/>
                  </a:lnTo>
                  <a:lnTo>
                    <a:pt x="2574" y="2260"/>
                  </a:lnTo>
                  <a:lnTo>
                    <a:pt x="2527" y="2271"/>
                  </a:lnTo>
                  <a:lnTo>
                    <a:pt x="2429" y="2293"/>
                  </a:lnTo>
                  <a:lnTo>
                    <a:pt x="2331" y="2316"/>
                  </a:lnTo>
                  <a:lnTo>
                    <a:pt x="2232" y="2341"/>
                  </a:lnTo>
                  <a:lnTo>
                    <a:pt x="2133" y="2365"/>
                  </a:lnTo>
                  <a:lnTo>
                    <a:pt x="2082" y="2376"/>
                  </a:lnTo>
                  <a:lnTo>
                    <a:pt x="2032" y="2387"/>
                  </a:lnTo>
                  <a:lnTo>
                    <a:pt x="1982" y="2398"/>
                  </a:lnTo>
                  <a:lnTo>
                    <a:pt x="1931" y="2408"/>
                  </a:lnTo>
                  <a:lnTo>
                    <a:pt x="1881" y="2417"/>
                  </a:lnTo>
                  <a:lnTo>
                    <a:pt x="1830" y="2425"/>
                  </a:lnTo>
                  <a:lnTo>
                    <a:pt x="1781" y="2433"/>
                  </a:lnTo>
                  <a:lnTo>
                    <a:pt x="1730" y="2439"/>
                  </a:lnTo>
                  <a:lnTo>
                    <a:pt x="1679" y="2444"/>
                  </a:lnTo>
                  <a:lnTo>
                    <a:pt x="1630" y="2447"/>
                  </a:lnTo>
                  <a:lnTo>
                    <a:pt x="1580" y="2449"/>
                  </a:lnTo>
                  <a:lnTo>
                    <a:pt x="1531" y="2450"/>
                  </a:lnTo>
                  <a:lnTo>
                    <a:pt x="1481" y="2449"/>
                  </a:lnTo>
                  <a:lnTo>
                    <a:pt x="1431" y="2446"/>
                  </a:lnTo>
                  <a:lnTo>
                    <a:pt x="1383" y="2442"/>
                  </a:lnTo>
                  <a:lnTo>
                    <a:pt x="1334" y="2435"/>
                  </a:lnTo>
                  <a:lnTo>
                    <a:pt x="1286" y="2425"/>
                  </a:lnTo>
                  <a:lnTo>
                    <a:pt x="1238" y="2415"/>
                  </a:lnTo>
                  <a:lnTo>
                    <a:pt x="1190" y="2401"/>
                  </a:lnTo>
                  <a:lnTo>
                    <a:pt x="1144" y="2386"/>
                  </a:lnTo>
                  <a:lnTo>
                    <a:pt x="246" y="2473"/>
                  </a:lnTo>
                  <a:lnTo>
                    <a:pt x="87" y="2473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21"/>
            <p:cNvSpPr>
              <a:spLocks/>
            </p:cNvSpPr>
            <p:nvPr/>
          </p:nvSpPr>
          <p:spPr bwMode="auto">
            <a:xfrm>
              <a:off x="5518" y="618"/>
              <a:ext cx="56" cy="143"/>
            </a:xfrm>
            <a:custGeom>
              <a:avLst/>
              <a:gdLst>
                <a:gd name="T0" fmla="*/ 48 w 1072"/>
                <a:gd name="T1" fmla="*/ 143 h 2718"/>
                <a:gd name="T2" fmla="*/ 9 w 1072"/>
                <a:gd name="T3" fmla="*/ 139 h 2718"/>
                <a:gd name="T4" fmla="*/ 8 w 1072"/>
                <a:gd name="T5" fmla="*/ 135 h 2718"/>
                <a:gd name="T6" fmla="*/ 8 w 1072"/>
                <a:gd name="T7" fmla="*/ 131 h 2718"/>
                <a:gd name="T8" fmla="*/ 7 w 1072"/>
                <a:gd name="T9" fmla="*/ 127 h 2718"/>
                <a:gd name="T10" fmla="*/ 7 w 1072"/>
                <a:gd name="T11" fmla="*/ 123 h 2718"/>
                <a:gd name="T12" fmla="*/ 6 w 1072"/>
                <a:gd name="T13" fmla="*/ 115 h 2718"/>
                <a:gd name="T14" fmla="*/ 5 w 1072"/>
                <a:gd name="T15" fmla="*/ 106 h 2718"/>
                <a:gd name="T16" fmla="*/ 3 w 1072"/>
                <a:gd name="T17" fmla="*/ 98 h 2718"/>
                <a:gd name="T18" fmla="*/ 2 w 1072"/>
                <a:gd name="T19" fmla="*/ 90 h 2718"/>
                <a:gd name="T20" fmla="*/ 2 w 1072"/>
                <a:gd name="T21" fmla="*/ 86 h 2718"/>
                <a:gd name="T22" fmla="*/ 1 w 1072"/>
                <a:gd name="T23" fmla="*/ 82 h 2718"/>
                <a:gd name="T24" fmla="*/ 1 w 1072"/>
                <a:gd name="T25" fmla="*/ 78 h 2718"/>
                <a:gd name="T26" fmla="*/ 1 w 1072"/>
                <a:gd name="T27" fmla="*/ 74 h 2718"/>
                <a:gd name="T28" fmla="*/ 0 w 1072"/>
                <a:gd name="T29" fmla="*/ 70 h 2718"/>
                <a:gd name="T30" fmla="*/ 0 w 1072"/>
                <a:gd name="T31" fmla="*/ 66 h 2718"/>
                <a:gd name="T32" fmla="*/ 0 w 1072"/>
                <a:gd name="T33" fmla="*/ 62 h 2718"/>
                <a:gd name="T34" fmla="*/ 0 w 1072"/>
                <a:gd name="T35" fmla="*/ 58 h 2718"/>
                <a:gd name="T36" fmla="*/ 0 w 1072"/>
                <a:gd name="T37" fmla="*/ 54 h 2718"/>
                <a:gd name="T38" fmla="*/ 0 w 1072"/>
                <a:gd name="T39" fmla="*/ 50 h 2718"/>
                <a:gd name="T40" fmla="*/ 0 w 1072"/>
                <a:gd name="T41" fmla="*/ 46 h 2718"/>
                <a:gd name="T42" fmla="*/ 1 w 1072"/>
                <a:gd name="T43" fmla="*/ 41 h 2718"/>
                <a:gd name="T44" fmla="*/ 1 w 1072"/>
                <a:gd name="T45" fmla="*/ 37 h 2718"/>
                <a:gd name="T46" fmla="*/ 2 w 1072"/>
                <a:gd name="T47" fmla="*/ 33 h 2718"/>
                <a:gd name="T48" fmla="*/ 3 w 1072"/>
                <a:gd name="T49" fmla="*/ 29 h 2718"/>
                <a:gd name="T50" fmla="*/ 4 w 1072"/>
                <a:gd name="T51" fmla="*/ 25 h 2718"/>
                <a:gd name="T52" fmla="*/ 5 w 1072"/>
                <a:gd name="T53" fmla="*/ 21 h 2718"/>
                <a:gd name="T54" fmla="*/ 6 w 1072"/>
                <a:gd name="T55" fmla="*/ 17 h 2718"/>
                <a:gd name="T56" fmla="*/ 7 w 1072"/>
                <a:gd name="T57" fmla="*/ 13 h 2718"/>
                <a:gd name="T58" fmla="*/ 9 w 1072"/>
                <a:gd name="T59" fmla="*/ 9 h 2718"/>
                <a:gd name="T60" fmla="*/ 39 w 1072"/>
                <a:gd name="T61" fmla="*/ 0 h 2718"/>
                <a:gd name="T62" fmla="*/ 40 w 1072"/>
                <a:gd name="T63" fmla="*/ 5 h 2718"/>
                <a:gd name="T64" fmla="*/ 42 w 1072"/>
                <a:gd name="T65" fmla="*/ 9 h 2718"/>
                <a:gd name="T66" fmla="*/ 43 w 1072"/>
                <a:gd name="T67" fmla="*/ 13 h 2718"/>
                <a:gd name="T68" fmla="*/ 44 w 1072"/>
                <a:gd name="T69" fmla="*/ 18 h 2718"/>
                <a:gd name="T70" fmla="*/ 45 w 1072"/>
                <a:gd name="T71" fmla="*/ 22 h 2718"/>
                <a:gd name="T72" fmla="*/ 46 w 1072"/>
                <a:gd name="T73" fmla="*/ 26 h 2718"/>
                <a:gd name="T74" fmla="*/ 47 w 1072"/>
                <a:gd name="T75" fmla="*/ 31 h 2718"/>
                <a:gd name="T76" fmla="*/ 48 w 1072"/>
                <a:gd name="T77" fmla="*/ 35 h 2718"/>
                <a:gd name="T78" fmla="*/ 49 w 1072"/>
                <a:gd name="T79" fmla="*/ 39 h 2718"/>
                <a:gd name="T80" fmla="*/ 49 w 1072"/>
                <a:gd name="T81" fmla="*/ 43 h 2718"/>
                <a:gd name="T82" fmla="*/ 50 w 1072"/>
                <a:gd name="T83" fmla="*/ 47 h 2718"/>
                <a:gd name="T84" fmla="*/ 51 w 1072"/>
                <a:gd name="T85" fmla="*/ 51 h 2718"/>
                <a:gd name="T86" fmla="*/ 51 w 1072"/>
                <a:gd name="T87" fmla="*/ 56 h 2718"/>
                <a:gd name="T88" fmla="*/ 51 w 1072"/>
                <a:gd name="T89" fmla="*/ 60 h 2718"/>
                <a:gd name="T90" fmla="*/ 52 w 1072"/>
                <a:gd name="T91" fmla="*/ 64 h 2718"/>
                <a:gd name="T92" fmla="*/ 52 w 1072"/>
                <a:gd name="T93" fmla="*/ 68 h 2718"/>
                <a:gd name="T94" fmla="*/ 53 w 1072"/>
                <a:gd name="T95" fmla="*/ 76 h 2718"/>
                <a:gd name="T96" fmla="*/ 53 w 1072"/>
                <a:gd name="T97" fmla="*/ 84 h 2718"/>
                <a:gd name="T98" fmla="*/ 53 w 1072"/>
                <a:gd name="T99" fmla="*/ 92 h 2718"/>
                <a:gd name="T100" fmla="*/ 54 w 1072"/>
                <a:gd name="T101" fmla="*/ 101 h 2718"/>
                <a:gd name="T102" fmla="*/ 54 w 1072"/>
                <a:gd name="T103" fmla="*/ 109 h 2718"/>
                <a:gd name="T104" fmla="*/ 55 w 1072"/>
                <a:gd name="T105" fmla="*/ 117 h 2718"/>
                <a:gd name="T106" fmla="*/ 55 w 1072"/>
                <a:gd name="T107" fmla="*/ 122 h 2718"/>
                <a:gd name="T108" fmla="*/ 55 w 1072"/>
                <a:gd name="T109" fmla="*/ 126 h 2718"/>
                <a:gd name="T110" fmla="*/ 56 w 1072"/>
                <a:gd name="T111" fmla="*/ 130 h 2718"/>
                <a:gd name="T112" fmla="*/ 56 w 1072"/>
                <a:gd name="T113" fmla="*/ 135 h 2718"/>
                <a:gd name="T114" fmla="*/ 48 w 1072"/>
                <a:gd name="T115" fmla="*/ 143 h 27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72" h="2718">
                  <a:moveTo>
                    <a:pt x="913" y="2718"/>
                  </a:moveTo>
                  <a:lnTo>
                    <a:pt x="169" y="2642"/>
                  </a:lnTo>
                  <a:lnTo>
                    <a:pt x="160" y="2564"/>
                  </a:lnTo>
                  <a:lnTo>
                    <a:pt x="152" y="2487"/>
                  </a:lnTo>
                  <a:lnTo>
                    <a:pt x="142" y="2410"/>
                  </a:lnTo>
                  <a:lnTo>
                    <a:pt x="131" y="2332"/>
                  </a:lnTo>
                  <a:lnTo>
                    <a:pt x="109" y="2177"/>
                  </a:lnTo>
                  <a:lnTo>
                    <a:pt x="87" y="2022"/>
                  </a:lnTo>
                  <a:lnTo>
                    <a:pt x="65" y="1868"/>
                  </a:lnTo>
                  <a:lnTo>
                    <a:pt x="44" y="1713"/>
                  </a:lnTo>
                  <a:lnTo>
                    <a:pt x="35" y="1636"/>
                  </a:lnTo>
                  <a:lnTo>
                    <a:pt x="26" y="1559"/>
                  </a:lnTo>
                  <a:lnTo>
                    <a:pt x="19" y="1482"/>
                  </a:lnTo>
                  <a:lnTo>
                    <a:pt x="12" y="1404"/>
                  </a:lnTo>
                  <a:lnTo>
                    <a:pt x="7" y="1327"/>
                  </a:lnTo>
                  <a:lnTo>
                    <a:pt x="3" y="1250"/>
                  </a:lnTo>
                  <a:lnTo>
                    <a:pt x="1" y="1173"/>
                  </a:lnTo>
                  <a:lnTo>
                    <a:pt x="0" y="1095"/>
                  </a:lnTo>
                  <a:lnTo>
                    <a:pt x="1" y="1018"/>
                  </a:lnTo>
                  <a:lnTo>
                    <a:pt x="4" y="941"/>
                  </a:lnTo>
                  <a:lnTo>
                    <a:pt x="9" y="865"/>
                  </a:lnTo>
                  <a:lnTo>
                    <a:pt x="16" y="788"/>
                  </a:lnTo>
                  <a:lnTo>
                    <a:pt x="25" y="711"/>
                  </a:lnTo>
                  <a:lnTo>
                    <a:pt x="37" y="634"/>
                  </a:lnTo>
                  <a:lnTo>
                    <a:pt x="52" y="557"/>
                  </a:lnTo>
                  <a:lnTo>
                    <a:pt x="70" y="481"/>
                  </a:lnTo>
                  <a:lnTo>
                    <a:pt x="89" y="404"/>
                  </a:lnTo>
                  <a:lnTo>
                    <a:pt x="112" y="327"/>
                  </a:lnTo>
                  <a:lnTo>
                    <a:pt x="139" y="251"/>
                  </a:lnTo>
                  <a:lnTo>
                    <a:pt x="169" y="175"/>
                  </a:lnTo>
                  <a:lnTo>
                    <a:pt x="743" y="0"/>
                  </a:lnTo>
                  <a:lnTo>
                    <a:pt x="773" y="86"/>
                  </a:lnTo>
                  <a:lnTo>
                    <a:pt x="800" y="169"/>
                  </a:lnTo>
                  <a:lnTo>
                    <a:pt x="825" y="253"/>
                  </a:lnTo>
                  <a:lnTo>
                    <a:pt x="848" y="336"/>
                  </a:lnTo>
                  <a:lnTo>
                    <a:pt x="869" y="418"/>
                  </a:lnTo>
                  <a:lnTo>
                    <a:pt x="888" y="500"/>
                  </a:lnTo>
                  <a:lnTo>
                    <a:pt x="905" y="581"/>
                  </a:lnTo>
                  <a:lnTo>
                    <a:pt x="921" y="661"/>
                  </a:lnTo>
                  <a:lnTo>
                    <a:pt x="935" y="741"/>
                  </a:lnTo>
                  <a:lnTo>
                    <a:pt x="947" y="820"/>
                  </a:lnTo>
                  <a:lnTo>
                    <a:pt x="958" y="899"/>
                  </a:lnTo>
                  <a:lnTo>
                    <a:pt x="969" y="977"/>
                  </a:lnTo>
                  <a:lnTo>
                    <a:pt x="977" y="1055"/>
                  </a:lnTo>
                  <a:lnTo>
                    <a:pt x="985" y="1133"/>
                  </a:lnTo>
                  <a:lnTo>
                    <a:pt x="992" y="1211"/>
                  </a:lnTo>
                  <a:lnTo>
                    <a:pt x="998" y="1287"/>
                  </a:lnTo>
                  <a:lnTo>
                    <a:pt x="1008" y="1442"/>
                  </a:lnTo>
                  <a:lnTo>
                    <a:pt x="1016" y="1598"/>
                  </a:lnTo>
                  <a:lnTo>
                    <a:pt x="1023" y="1754"/>
                  </a:lnTo>
                  <a:lnTo>
                    <a:pt x="1029" y="1911"/>
                  </a:lnTo>
                  <a:lnTo>
                    <a:pt x="1036" y="2070"/>
                  </a:lnTo>
                  <a:lnTo>
                    <a:pt x="1046" y="2229"/>
                  </a:lnTo>
                  <a:lnTo>
                    <a:pt x="1052" y="2311"/>
                  </a:lnTo>
                  <a:lnTo>
                    <a:pt x="1057" y="2393"/>
                  </a:lnTo>
                  <a:lnTo>
                    <a:pt x="1064" y="2476"/>
                  </a:lnTo>
                  <a:lnTo>
                    <a:pt x="1072" y="2559"/>
                  </a:lnTo>
                  <a:lnTo>
                    <a:pt x="913" y="2718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22"/>
            <p:cNvSpPr>
              <a:spLocks/>
            </p:cNvSpPr>
            <p:nvPr/>
          </p:nvSpPr>
          <p:spPr bwMode="auto">
            <a:xfrm>
              <a:off x="5422" y="679"/>
              <a:ext cx="18" cy="34"/>
            </a:xfrm>
            <a:custGeom>
              <a:avLst/>
              <a:gdLst>
                <a:gd name="T0" fmla="*/ 0 w 334"/>
                <a:gd name="T1" fmla="*/ 30 h 646"/>
                <a:gd name="T2" fmla="*/ 9 w 334"/>
                <a:gd name="T3" fmla="*/ 0 h 646"/>
                <a:gd name="T4" fmla="*/ 18 w 334"/>
                <a:gd name="T5" fmla="*/ 34 h 646"/>
                <a:gd name="T6" fmla="*/ 9 w 334"/>
                <a:gd name="T7" fmla="*/ 34 h 646"/>
                <a:gd name="T8" fmla="*/ 0 w 334"/>
                <a:gd name="T9" fmla="*/ 30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646">
                  <a:moveTo>
                    <a:pt x="0" y="564"/>
                  </a:moveTo>
                  <a:lnTo>
                    <a:pt x="175" y="0"/>
                  </a:lnTo>
                  <a:lnTo>
                    <a:pt x="334" y="646"/>
                  </a:lnTo>
                  <a:lnTo>
                    <a:pt x="175" y="646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23"/>
            <p:cNvSpPr>
              <a:spLocks/>
            </p:cNvSpPr>
            <p:nvPr/>
          </p:nvSpPr>
          <p:spPr bwMode="auto">
            <a:xfrm>
              <a:off x="5361" y="674"/>
              <a:ext cx="31" cy="18"/>
            </a:xfrm>
            <a:custGeom>
              <a:avLst/>
              <a:gdLst>
                <a:gd name="T0" fmla="*/ 9 w 601"/>
                <a:gd name="T1" fmla="*/ 18 h 334"/>
                <a:gd name="T2" fmla="*/ 9 w 601"/>
                <a:gd name="T3" fmla="*/ 17 h 334"/>
                <a:gd name="T4" fmla="*/ 8 w 601"/>
                <a:gd name="T5" fmla="*/ 16 h 334"/>
                <a:gd name="T6" fmla="*/ 6 w 601"/>
                <a:gd name="T7" fmla="*/ 15 h 334"/>
                <a:gd name="T8" fmla="*/ 5 w 601"/>
                <a:gd name="T9" fmla="*/ 14 h 334"/>
                <a:gd name="T10" fmla="*/ 4 w 601"/>
                <a:gd name="T11" fmla="*/ 14 h 334"/>
                <a:gd name="T12" fmla="*/ 3 w 601"/>
                <a:gd name="T13" fmla="*/ 13 h 334"/>
                <a:gd name="T14" fmla="*/ 3 w 601"/>
                <a:gd name="T15" fmla="*/ 12 h 334"/>
                <a:gd name="T16" fmla="*/ 2 w 601"/>
                <a:gd name="T17" fmla="*/ 12 h 334"/>
                <a:gd name="T18" fmla="*/ 2 w 601"/>
                <a:gd name="T19" fmla="*/ 11 h 334"/>
                <a:gd name="T20" fmla="*/ 1 w 601"/>
                <a:gd name="T21" fmla="*/ 10 h 334"/>
                <a:gd name="T22" fmla="*/ 1 w 601"/>
                <a:gd name="T23" fmla="*/ 10 h 334"/>
                <a:gd name="T24" fmla="*/ 1 w 601"/>
                <a:gd name="T25" fmla="*/ 9 h 334"/>
                <a:gd name="T26" fmla="*/ 0 w 601"/>
                <a:gd name="T27" fmla="*/ 9 h 334"/>
                <a:gd name="T28" fmla="*/ 0 w 601"/>
                <a:gd name="T29" fmla="*/ 8 h 334"/>
                <a:gd name="T30" fmla="*/ 0 w 601"/>
                <a:gd name="T31" fmla="*/ 8 h 334"/>
                <a:gd name="T32" fmla="*/ 0 w 601"/>
                <a:gd name="T33" fmla="*/ 7 h 334"/>
                <a:gd name="T34" fmla="*/ 0 w 601"/>
                <a:gd name="T35" fmla="*/ 6 h 334"/>
                <a:gd name="T36" fmla="*/ 0 w 601"/>
                <a:gd name="T37" fmla="*/ 6 h 334"/>
                <a:gd name="T38" fmla="*/ 0 w 601"/>
                <a:gd name="T39" fmla="*/ 5 h 334"/>
                <a:gd name="T40" fmla="*/ 1 w 601"/>
                <a:gd name="T41" fmla="*/ 4 h 334"/>
                <a:gd name="T42" fmla="*/ 1 w 601"/>
                <a:gd name="T43" fmla="*/ 4 h 334"/>
                <a:gd name="T44" fmla="*/ 2 w 601"/>
                <a:gd name="T45" fmla="*/ 3 h 334"/>
                <a:gd name="T46" fmla="*/ 3 w 601"/>
                <a:gd name="T47" fmla="*/ 2 h 334"/>
                <a:gd name="T48" fmla="*/ 4 w 601"/>
                <a:gd name="T49" fmla="*/ 2 h 334"/>
                <a:gd name="T50" fmla="*/ 4 w 601"/>
                <a:gd name="T51" fmla="*/ 1 h 334"/>
                <a:gd name="T52" fmla="*/ 6 w 601"/>
                <a:gd name="T53" fmla="*/ 0 h 334"/>
                <a:gd name="T54" fmla="*/ 31 w 601"/>
                <a:gd name="T55" fmla="*/ 5 h 334"/>
                <a:gd name="T56" fmla="*/ 18 w 601"/>
                <a:gd name="T57" fmla="*/ 18 h 334"/>
                <a:gd name="T58" fmla="*/ 9 w 601"/>
                <a:gd name="T59" fmla="*/ 18 h 3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334">
                  <a:moveTo>
                    <a:pt x="180" y="334"/>
                  </a:moveTo>
                  <a:lnTo>
                    <a:pt x="165" y="319"/>
                  </a:lnTo>
                  <a:lnTo>
                    <a:pt x="147" y="303"/>
                  </a:lnTo>
                  <a:lnTo>
                    <a:pt x="125" y="285"/>
                  </a:lnTo>
                  <a:lnTo>
                    <a:pt x="103" y="269"/>
                  </a:lnTo>
                  <a:lnTo>
                    <a:pt x="81" y="251"/>
                  </a:lnTo>
                  <a:lnTo>
                    <a:pt x="59" y="233"/>
                  </a:lnTo>
                  <a:lnTo>
                    <a:pt x="49" y="224"/>
                  </a:lnTo>
                  <a:lnTo>
                    <a:pt x="40" y="214"/>
                  </a:lnTo>
                  <a:lnTo>
                    <a:pt x="31" y="203"/>
                  </a:lnTo>
                  <a:lnTo>
                    <a:pt x="23" y="193"/>
                  </a:lnTo>
                  <a:lnTo>
                    <a:pt x="16" y="183"/>
                  </a:lnTo>
                  <a:lnTo>
                    <a:pt x="10" y="173"/>
                  </a:lnTo>
                  <a:lnTo>
                    <a:pt x="6" y="162"/>
                  </a:lnTo>
                  <a:lnTo>
                    <a:pt x="2" y="152"/>
                  </a:lnTo>
                  <a:lnTo>
                    <a:pt x="0" y="141"/>
                  </a:lnTo>
                  <a:lnTo>
                    <a:pt x="0" y="129"/>
                  </a:lnTo>
                  <a:lnTo>
                    <a:pt x="1" y="117"/>
                  </a:lnTo>
                  <a:lnTo>
                    <a:pt x="4" y="105"/>
                  </a:lnTo>
                  <a:lnTo>
                    <a:pt x="9" y="93"/>
                  </a:lnTo>
                  <a:lnTo>
                    <a:pt x="16" y="81"/>
                  </a:lnTo>
                  <a:lnTo>
                    <a:pt x="25" y="68"/>
                  </a:lnTo>
                  <a:lnTo>
                    <a:pt x="36" y="55"/>
                  </a:lnTo>
                  <a:lnTo>
                    <a:pt x="50" y="42"/>
                  </a:lnTo>
                  <a:lnTo>
                    <a:pt x="68" y="28"/>
                  </a:lnTo>
                  <a:lnTo>
                    <a:pt x="87" y="14"/>
                  </a:lnTo>
                  <a:lnTo>
                    <a:pt x="109" y="0"/>
                  </a:lnTo>
                  <a:lnTo>
                    <a:pt x="601" y="93"/>
                  </a:lnTo>
                  <a:lnTo>
                    <a:pt x="350" y="334"/>
                  </a:lnTo>
                  <a:lnTo>
                    <a:pt x="18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24"/>
            <p:cNvSpPr>
              <a:spLocks/>
            </p:cNvSpPr>
            <p:nvPr/>
          </p:nvSpPr>
          <p:spPr bwMode="auto">
            <a:xfrm>
              <a:off x="4897" y="523"/>
              <a:ext cx="153" cy="117"/>
            </a:xfrm>
            <a:custGeom>
              <a:avLst/>
              <a:gdLst>
                <a:gd name="T0" fmla="*/ 0 w 2901"/>
                <a:gd name="T1" fmla="*/ 117 h 2220"/>
                <a:gd name="T2" fmla="*/ 0 w 2901"/>
                <a:gd name="T3" fmla="*/ 0 h 2220"/>
                <a:gd name="T4" fmla="*/ 153 w 2901"/>
                <a:gd name="T5" fmla="*/ 0 h 2220"/>
                <a:gd name="T6" fmla="*/ 144 w 2901"/>
                <a:gd name="T7" fmla="*/ 69 h 2220"/>
                <a:gd name="T8" fmla="*/ 118 w 2901"/>
                <a:gd name="T9" fmla="*/ 86 h 2220"/>
                <a:gd name="T10" fmla="*/ 92 w 2901"/>
                <a:gd name="T11" fmla="*/ 94 h 2220"/>
                <a:gd name="T12" fmla="*/ 88 w 2901"/>
                <a:gd name="T13" fmla="*/ 117 h 2220"/>
                <a:gd name="T14" fmla="*/ 10 w 2901"/>
                <a:gd name="T15" fmla="*/ 117 h 2220"/>
                <a:gd name="T16" fmla="*/ 0 w 2901"/>
                <a:gd name="T17" fmla="*/ 117 h 2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" h="2220">
                  <a:moveTo>
                    <a:pt x="0" y="2220"/>
                  </a:moveTo>
                  <a:lnTo>
                    <a:pt x="0" y="0"/>
                  </a:lnTo>
                  <a:lnTo>
                    <a:pt x="2901" y="0"/>
                  </a:lnTo>
                  <a:lnTo>
                    <a:pt x="2731" y="1302"/>
                  </a:lnTo>
                  <a:lnTo>
                    <a:pt x="2233" y="1636"/>
                  </a:lnTo>
                  <a:lnTo>
                    <a:pt x="1740" y="1793"/>
                  </a:lnTo>
                  <a:lnTo>
                    <a:pt x="1663" y="2220"/>
                  </a:lnTo>
                  <a:lnTo>
                    <a:pt x="181" y="2220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25"/>
            <p:cNvSpPr>
              <a:spLocks/>
            </p:cNvSpPr>
            <p:nvPr/>
          </p:nvSpPr>
          <p:spPr bwMode="auto">
            <a:xfrm>
              <a:off x="5154" y="511"/>
              <a:ext cx="203" cy="116"/>
            </a:xfrm>
            <a:custGeom>
              <a:avLst/>
              <a:gdLst>
                <a:gd name="T0" fmla="*/ 112 w 3859"/>
                <a:gd name="T1" fmla="*/ 106 h 2211"/>
                <a:gd name="T2" fmla="*/ 108 w 3859"/>
                <a:gd name="T3" fmla="*/ 98 h 2211"/>
                <a:gd name="T4" fmla="*/ 91 w 3859"/>
                <a:gd name="T5" fmla="*/ 90 h 2211"/>
                <a:gd name="T6" fmla="*/ 0 w 3859"/>
                <a:gd name="T7" fmla="*/ 34 h 2211"/>
                <a:gd name="T8" fmla="*/ 0 w 3859"/>
                <a:gd name="T9" fmla="*/ 8 h 2211"/>
                <a:gd name="T10" fmla="*/ 30 w 3859"/>
                <a:gd name="T11" fmla="*/ 4 h 2211"/>
                <a:gd name="T12" fmla="*/ 48 w 3859"/>
                <a:gd name="T13" fmla="*/ 0 h 2211"/>
                <a:gd name="T14" fmla="*/ 177 w 3859"/>
                <a:gd name="T15" fmla="*/ 4 h 2211"/>
                <a:gd name="T16" fmla="*/ 199 w 3859"/>
                <a:gd name="T17" fmla="*/ 0 h 2211"/>
                <a:gd name="T18" fmla="*/ 203 w 3859"/>
                <a:gd name="T19" fmla="*/ 103 h 2211"/>
                <a:gd name="T20" fmla="*/ 134 w 3859"/>
                <a:gd name="T21" fmla="*/ 116 h 2211"/>
                <a:gd name="T22" fmla="*/ 116 w 3859"/>
                <a:gd name="T23" fmla="*/ 112 h 2211"/>
                <a:gd name="T24" fmla="*/ 112 w 3859"/>
                <a:gd name="T25" fmla="*/ 106 h 2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59" h="2211">
                  <a:moveTo>
                    <a:pt x="2129" y="2029"/>
                  </a:moveTo>
                  <a:lnTo>
                    <a:pt x="2058" y="1877"/>
                  </a:lnTo>
                  <a:lnTo>
                    <a:pt x="1724" y="1718"/>
                  </a:lnTo>
                  <a:lnTo>
                    <a:pt x="0" y="651"/>
                  </a:lnTo>
                  <a:lnTo>
                    <a:pt x="0" y="159"/>
                  </a:lnTo>
                  <a:lnTo>
                    <a:pt x="574" y="72"/>
                  </a:lnTo>
                  <a:lnTo>
                    <a:pt x="903" y="0"/>
                  </a:lnTo>
                  <a:lnTo>
                    <a:pt x="3366" y="72"/>
                  </a:lnTo>
                  <a:lnTo>
                    <a:pt x="3782" y="0"/>
                  </a:lnTo>
                  <a:lnTo>
                    <a:pt x="3859" y="1959"/>
                  </a:lnTo>
                  <a:lnTo>
                    <a:pt x="2550" y="2211"/>
                  </a:lnTo>
                  <a:lnTo>
                    <a:pt x="2211" y="2129"/>
                  </a:lnTo>
                  <a:lnTo>
                    <a:pt x="2129" y="2029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26"/>
            <p:cNvSpPr>
              <a:spLocks/>
            </p:cNvSpPr>
            <p:nvPr/>
          </p:nvSpPr>
          <p:spPr bwMode="auto">
            <a:xfrm>
              <a:off x="5193" y="293"/>
              <a:ext cx="373" cy="324"/>
            </a:xfrm>
            <a:custGeom>
              <a:avLst/>
              <a:gdLst>
                <a:gd name="T0" fmla="*/ 195 w 7088"/>
                <a:gd name="T1" fmla="*/ 316 h 6164"/>
                <a:gd name="T2" fmla="*/ 186 w 7088"/>
                <a:gd name="T3" fmla="*/ 214 h 6164"/>
                <a:gd name="T4" fmla="*/ 186 w 7088"/>
                <a:gd name="T5" fmla="*/ 212 h 6164"/>
                <a:gd name="T6" fmla="*/ 156 w 7088"/>
                <a:gd name="T7" fmla="*/ 186 h 6164"/>
                <a:gd name="T8" fmla="*/ 9 w 7088"/>
                <a:gd name="T9" fmla="*/ 18 h 6164"/>
                <a:gd name="T10" fmla="*/ 53 w 7088"/>
                <a:gd name="T11" fmla="*/ 1 h 6164"/>
                <a:gd name="T12" fmla="*/ 72 w 7088"/>
                <a:gd name="T13" fmla="*/ 4 h 6164"/>
                <a:gd name="T14" fmla="*/ 90 w 7088"/>
                <a:gd name="T15" fmla="*/ 5 h 6164"/>
                <a:gd name="T16" fmla="*/ 109 w 7088"/>
                <a:gd name="T17" fmla="*/ 6 h 6164"/>
                <a:gd name="T18" fmla="*/ 128 w 7088"/>
                <a:gd name="T19" fmla="*/ 6 h 6164"/>
                <a:gd name="T20" fmla="*/ 146 w 7088"/>
                <a:gd name="T21" fmla="*/ 6 h 6164"/>
                <a:gd name="T22" fmla="*/ 174 w 7088"/>
                <a:gd name="T23" fmla="*/ 6 h 6164"/>
                <a:gd name="T24" fmla="*/ 202 w 7088"/>
                <a:gd name="T25" fmla="*/ 5 h 6164"/>
                <a:gd name="T26" fmla="*/ 221 w 7088"/>
                <a:gd name="T27" fmla="*/ 4 h 6164"/>
                <a:gd name="T28" fmla="*/ 240 w 7088"/>
                <a:gd name="T29" fmla="*/ 4 h 6164"/>
                <a:gd name="T30" fmla="*/ 258 w 7088"/>
                <a:gd name="T31" fmla="*/ 4 h 6164"/>
                <a:gd name="T32" fmla="*/ 277 w 7088"/>
                <a:gd name="T33" fmla="*/ 5 h 6164"/>
                <a:gd name="T34" fmla="*/ 296 w 7088"/>
                <a:gd name="T35" fmla="*/ 6 h 6164"/>
                <a:gd name="T36" fmla="*/ 315 w 7088"/>
                <a:gd name="T37" fmla="*/ 8 h 6164"/>
                <a:gd name="T38" fmla="*/ 333 w 7088"/>
                <a:gd name="T39" fmla="*/ 11 h 6164"/>
                <a:gd name="T40" fmla="*/ 346 w 7088"/>
                <a:gd name="T41" fmla="*/ 22 h 6164"/>
                <a:gd name="T42" fmla="*/ 352 w 7088"/>
                <a:gd name="T43" fmla="*/ 41 h 6164"/>
                <a:gd name="T44" fmla="*/ 357 w 7088"/>
                <a:gd name="T45" fmla="*/ 59 h 6164"/>
                <a:gd name="T46" fmla="*/ 361 w 7088"/>
                <a:gd name="T47" fmla="*/ 77 h 6164"/>
                <a:gd name="T48" fmla="*/ 364 w 7088"/>
                <a:gd name="T49" fmla="*/ 95 h 6164"/>
                <a:gd name="T50" fmla="*/ 366 w 7088"/>
                <a:gd name="T51" fmla="*/ 113 h 6164"/>
                <a:gd name="T52" fmla="*/ 368 w 7088"/>
                <a:gd name="T53" fmla="*/ 131 h 6164"/>
                <a:gd name="T54" fmla="*/ 369 w 7088"/>
                <a:gd name="T55" fmla="*/ 148 h 6164"/>
                <a:gd name="T56" fmla="*/ 369 w 7088"/>
                <a:gd name="T57" fmla="*/ 166 h 6164"/>
                <a:gd name="T58" fmla="*/ 370 w 7088"/>
                <a:gd name="T59" fmla="*/ 184 h 6164"/>
                <a:gd name="T60" fmla="*/ 370 w 7088"/>
                <a:gd name="T61" fmla="*/ 210 h 6164"/>
                <a:gd name="T62" fmla="*/ 370 w 7088"/>
                <a:gd name="T63" fmla="*/ 236 h 6164"/>
                <a:gd name="T64" fmla="*/ 370 w 7088"/>
                <a:gd name="T65" fmla="*/ 254 h 6164"/>
                <a:gd name="T66" fmla="*/ 371 w 7088"/>
                <a:gd name="T67" fmla="*/ 272 h 6164"/>
                <a:gd name="T68" fmla="*/ 372 w 7088"/>
                <a:gd name="T69" fmla="*/ 289 h 6164"/>
                <a:gd name="T70" fmla="*/ 278 w 7088"/>
                <a:gd name="T71" fmla="*/ 307 h 6164"/>
                <a:gd name="T72" fmla="*/ 229 w 7088"/>
                <a:gd name="T73" fmla="*/ 320 h 61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88" h="6164">
                  <a:moveTo>
                    <a:pt x="4357" y="6094"/>
                  </a:moveTo>
                  <a:lnTo>
                    <a:pt x="3711" y="6007"/>
                  </a:lnTo>
                  <a:lnTo>
                    <a:pt x="3541" y="4130"/>
                  </a:lnTo>
                  <a:lnTo>
                    <a:pt x="3541" y="4076"/>
                  </a:lnTo>
                  <a:lnTo>
                    <a:pt x="3541" y="4049"/>
                  </a:lnTo>
                  <a:lnTo>
                    <a:pt x="3541" y="4039"/>
                  </a:lnTo>
                  <a:lnTo>
                    <a:pt x="3541" y="4037"/>
                  </a:lnTo>
                  <a:lnTo>
                    <a:pt x="2966" y="3544"/>
                  </a:lnTo>
                  <a:lnTo>
                    <a:pt x="0" y="3544"/>
                  </a:lnTo>
                  <a:lnTo>
                    <a:pt x="164" y="333"/>
                  </a:lnTo>
                  <a:lnTo>
                    <a:pt x="831" y="0"/>
                  </a:lnTo>
                  <a:lnTo>
                    <a:pt x="1008" y="28"/>
                  </a:lnTo>
                  <a:lnTo>
                    <a:pt x="1185" y="52"/>
                  </a:lnTo>
                  <a:lnTo>
                    <a:pt x="1362" y="73"/>
                  </a:lnTo>
                  <a:lnTo>
                    <a:pt x="1538" y="89"/>
                  </a:lnTo>
                  <a:lnTo>
                    <a:pt x="1715" y="102"/>
                  </a:lnTo>
                  <a:lnTo>
                    <a:pt x="1892" y="111"/>
                  </a:lnTo>
                  <a:lnTo>
                    <a:pt x="2069" y="118"/>
                  </a:lnTo>
                  <a:lnTo>
                    <a:pt x="2246" y="122"/>
                  </a:lnTo>
                  <a:lnTo>
                    <a:pt x="2423" y="123"/>
                  </a:lnTo>
                  <a:lnTo>
                    <a:pt x="2600" y="123"/>
                  </a:lnTo>
                  <a:lnTo>
                    <a:pt x="2777" y="121"/>
                  </a:lnTo>
                  <a:lnTo>
                    <a:pt x="2955" y="117"/>
                  </a:lnTo>
                  <a:lnTo>
                    <a:pt x="3309" y="108"/>
                  </a:lnTo>
                  <a:lnTo>
                    <a:pt x="3665" y="97"/>
                  </a:lnTo>
                  <a:lnTo>
                    <a:pt x="3842" y="91"/>
                  </a:lnTo>
                  <a:lnTo>
                    <a:pt x="4020" y="86"/>
                  </a:lnTo>
                  <a:lnTo>
                    <a:pt x="4197" y="82"/>
                  </a:lnTo>
                  <a:lnTo>
                    <a:pt x="4375" y="79"/>
                  </a:lnTo>
                  <a:lnTo>
                    <a:pt x="4552" y="78"/>
                  </a:lnTo>
                  <a:lnTo>
                    <a:pt x="4730" y="78"/>
                  </a:lnTo>
                  <a:lnTo>
                    <a:pt x="4909" y="81"/>
                  </a:lnTo>
                  <a:lnTo>
                    <a:pt x="5087" y="86"/>
                  </a:lnTo>
                  <a:lnTo>
                    <a:pt x="5265" y="93"/>
                  </a:lnTo>
                  <a:lnTo>
                    <a:pt x="5443" y="104"/>
                  </a:lnTo>
                  <a:lnTo>
                    <a:pt x="5621" y="118"/>
                  </a:lnTo>
                  <a:lnTo>
                    <a:pt x="5799" y="136"/>
                  </a:lnTo>
                  <a:lnTo>
                    <a:pt x="5978" y="158"/>
                  </a:lnTo>
                  <a:lnTo>
                    <a:pt x="6156" y="184"/>
                  </a:lnTo>
                  <a:lnTo>
                    <a:pt x="6335" y="215"/>
                  </a:lnTo>
                  <a:lnTo>
                    <a:pt x="6513" y="251"/>
                  </a:lnTo>
                  <a:lnTo>
                    <a:pt x="6579" y="427"/>
                  </a:lnTo>
                  <a:lnTo>
                    <a:pt x="6639" y="602"/>
                  </a:lnTo>
                  <a:lnTo>
                    <a:pt x="6693" y="777"/>
                  </a:lnTo>
                  <a:lnTo>
                    <a:pt x="6742" y="951"/>
                  </a:lnTo>
                  <a:lnTo>
                    <a:pt x="6785" y="1124"/>
                  </a:lnTo>
                  <a:lnTo>
                    <a:pt x="6825" y="1296"/>
                  </a:lnTo>
                  <a:lnTo>
                    <a:pt x="6859" y="1468"/>
                  </a:lnTo>
                  <a:lnTo>
                    <a:pt x="6890" y="1639"/>
                  </a:lnTo>
                  <a:lnTo>
                    <a:pt x="6916" y="1810"/>
                  </a:lnTo>
                  <a:lnTo>
                    <a:pt x="6938" y="1980"/>
                  </a:lnTo>
                  <a:lnTo>
                    <a:pt x="6957" y="2150"/>
                  </a:lnTo>
                  <a:lnTo>
                    <a:pt x="6974" y="2319"/>
                  </a:lnTo>
                  <a:lnTo>
                    <a:pt x="6988" y="2488"/>
                  </a:lnTo>
                  <a:lnTo>
                    <a:pt x="6999" y="2657"/>
                  </a:lnTo>
                  <a:lnTo>
                    <a:pt x="7007" y="2825"/>
                  </a:lnTo>
                  <a:lnTo>
                    <a:pt x="7014" y="2993"/>
                  </a:lnTo>
                  <a:lnTo>
                    <a:pt x="7019" y="3161"/>
                  </a:lnTo>
                  <a:lnTo>
                    <a:pt x="7023" y="3327"/>
                  </a:lnTo>
                  <a:lnTo>
                    <a:pt x="7025" y="3495"/>
                  </a:lnTo>
                  <a:lnTo>
                    <a:pt x="7027" y="3662"/>
                  </a:lnTo>
                  <a:lnTo>
                    <a:pt x="7029" y="3996"/>
                  </a:lnTo>
                  <a:lnTo>
                    <a:pt x="7032" y="4331"/>
                  </a:lnTo>
                  <a:lnTo>
                    <a:pt x="7034" y="4498"/>
                  </a:lnTo>
                  <a:lnTo>
                    <a:pt x="7036" y="4665"/>
                  </a:lnTo>
                  <a:lnTo>
                    <a:pt x="7040" y="4833"/>
                  </a:lnTo>
                  <a:lnTo>
                    <a:pt x="7046" y="5000"/>
                  </a:lnTo>
                  <a:lnTo>
                    <a:pt x="7054" y="5168"/>
                  </a:lnTo>
                  <a:lnTo>
                    <a:pt x="7063" y="5336"/>
                  </a:lnTo>
                  <a:lnTo>
                    <a:pt x="7074" y="5504"/>
                  </a:lnTo>
                  <a:lnTo>
                    <a:pt x="7088" y="5673"/>
                  </a:lnTo>
                  <a:lnTo>
                    <a:pt x="5276" y="5848"/>
                  </a:lnTo>
                  <a:lnTo>
                    <a:pt x="4532" y="6164"/>
                  </a:lnTo>
                  <a:lnTo>
                    <a:pt x="4357" y="609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27"/>
            <p:cNvSpPr>
              <a:spLocks/>
            </p:cNvSpPr>
            <p:nvPr/>
          </p:nvSpPr>
          <p:spPr bwMode="auto">
            <a:xfrm>
              <a:off x="4967" y="579"/>
              <a:ext cx="35" cy="30"/>
            </a:xfrm>
            <a:custGeom>
              <a:avLst/>
              <a:gdLst>
                <a:gd name="T0" fmla="*/ 5 w 651"/>
                <a:gd name="T1" fmla="*/ 26 h 575"/>
                <a:gd name="T2" fmla="*/ 0 w 651"/>
                <a:gd name="T3" fmla="*/ 9 h 575"/>
                <a:gd name="T4" fmla="*/ 35 w 651"/>
                <a:gd name="T5" fmla="*/ 0 h 575"/>
                <a:gd name="T6" fmla="*/ 13 w 651"/>
                <a:gd name="T7" fmla="*/ 30 h 575"/>
                <a:gd name="T8" fmla="*/ 5 w 651"/>
                <a:gd name="T9" fmla="*/ 26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1" h="575">
                  <a:moveTo>
                    <a:pt x="87" y="493"/>
                  </a:moveTo>
                  <a:lnTo>
                    <a:pt x="0" y="170"/>
                  </a:lnTo>
                  <a:lnTo>
                    <a:pt x="651" y="0"/>
                  </a:lnTo>
                  <a:lnTo>
                    <a:pt x="246" y="575"/>
                  </a:lnTo>
                  <a:lnTo>
                    <a:pt x="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28"/>
            <p:cNvSpPr>
              <a:spLocks/>
            </p:cNvSpPr>
            <p:nvPr/>
          </p:nvSpPr>
          <p:spPr bwMode="auto">
            <a:xfrm>
              <a:off x="4946" y="553"/>
              <a:ext cx="21" cy="22"/>
            </a:xfrm>
            <a:custGeom>
              <a:avLst/>
              <a:gdLst>
                <a:gd name="T0" fmla="*/ 0 w 411"/>
                <a:gd name="T1" fmla="*/ 22 h 422"/>
                <a:gd name="T2" fmla="*/ 0 w 411"/>
                <a:gd name="T3" fmla="*/ 0 h 422"/>
                <a:gd name="T4" fmla="*/ 21 w 411"/>
                <a:gd name="T5" fmla="*/ 9 h 422"/>
                <a:gd name="T6" fmla="*/ 8 w 411"/>
                <a:gd name="T7" fmla="*/ 22 h 422"/>
                <a:gd name="T8" fmla="*/ 0 w 411"/>
                <a:gd name="T9" fmla="*/ 22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1" h="422">
                  <a:moveTo>
                    <a:pt x="0" y="422"/>
                  </a:moveTo>
                  <a:lnTo>
                    <a:pt x="0" y="0"/>
                  </a:lnTo>
                  <a:lnTo>
                    <a:pt x="411" y="175"/>
                  </a:lnTo>
                  <a:lnTo>
                    <a:pt x="159" y="422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29"/>
            <p:cNvSpPr>
              <a:spLocks/>
            </p:cNvSpPr>
            <p:nvPr/>
          </p:nvSpPr>
          <p:spPr bwMode="auto">
            <a:xfrm>
              <a:off x="5068" y="519"/>
              <a:ext cx="26" cy="47"/>
            </a:xfrm>
            <a:custGeom>
              <a:avLst/>
              <a:gdLst>
                <a:gd name="T0" fmla="*/ 0 w 491"/>
                <a:gd name="T1" fmla="*/ 43 h 897"/>
                <a:gd name="T2" fmla="*/ 0 w 491"/>
                <a:gd name="T3" fmla="*/ 0 h 897"/>
                <a:gd name="T4" fmla="*/ 26 w 491"/>
                <a:gd name="T5" fmla="*/ 0 h 897"/>
                <a:gd name="T6" fmla="*/ 25 w 491"/>
                <a:gd name="T7" fmla="*/ 4 h 897"/>
                <a:gd name="T8" fmla="*/ 23 w 491"/>
                <a:gd name="T9" fmla="*/ 7 h 897"/>
                <a:gd name="T10" fmla="*/ 23 w 491"/>
                <a:gd name="T11" fmla="*/ 10 h 897"/>
                <a:gd name="T12" fmla="*/ 22 w 491"/>
                <a:gd name="T13" fmla="*/ 11 h 897"/>
                <a:gd name="T14" fmla="*/ 22 w 491"/>
                <a:gd name="T15" fmla="*/ 12 h 897"/>
                <a:gd name="T16" fmla="*/ 21 w 491"/>
                <a:gd name="T17" fmla="*/ 12 h 897"/>
                <a:gd name="T18" fmla="*/ 21 w 491"/>
                <a:gd name="T19" fmla="*/ 13 h 897"/>
                <a:gd name="T20" fmla="*/ 21 w 491"/>
                <a:gd name="T21" fmla="*/ 13 h 897"/>
                <a:gd name="T22" fmla="*/ 0 w 491"/>
                <a:gd name="T23" fmla="*/ 47 h 897"/>
                <a:gd name="T24" fmla="*/ 0 w 491"/>
                <a:gd name="T25" fmla="*/ 43 h 8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1" h="897">
                  <a:moveTo>
                    <a:pt x="0" y="825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463" y="79"/>
                  </a:lnTo>
                  <a:lnTo>
                    <a:pt x="441" y="138"/>
                  </a:lnTo>
                  <a:lnTo>
                    <a:pt x="426" y="182"/>
                  </a:lnTo>
                  <a:lnTo>
                    <a:pt x="416" y="210"/>
                  </a:lnTo>
                  <a:lnTo>
                    <a:pt x="408" y="227"/>
                  </a:lnTo>
                  <a:lnTo>
                    <a:pt x="405" y="236"/>
                  </a:lnTo>
                  <a:lnTo>
                    <a:pt x="404" y="239"/>
                  </a:lnTo>
                  <a:lnTo>
                    <a:pt x="404" y="240"/>
                  </a:lnTo>
                  <a:lnTo>
                    <a:pt x="0" y="897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30"/>
            <p:cNvSpPr>
              <a:spLocks/>
            </p:cNvSpPr>
            <p:nvPr/>
          </p:nvSpPr>
          <p:spPr bwMode="auto">
            <a:xfrm>
              <a:off x="5266" y="536"/>
              <a:ext cx="39" cy="30"/>
            </a:xfrm>
            <a:custGeom>
              <a:avLst/>
              <a:gdLst>
                <a:gd name="T0" fmla="*/ 4 w 745"/>
                <a:gd name="T1" fmla="*/ 30 h 558"/>
                <a:gd name="T2" fmla="*/ 0 w 745"/>
                <a:gd name="T3" fmla="*/ 17 h 558"/>
                <a:gd name="T4" fmla="*/ 13 w 745"/>
                <a:gd name="T5" fmla="*/ 0 h 558"/>
                <a:gd name="T6" fmla="*/ 39 w 745"/>
                <a:gd name="T7" fmla="*/ 8 h 558"/>
                <a:gd name="T8" fmla="*/ 26 w 745"/>
                <a:gd name="T9" fmla="*/ 30 h 558"/>
                <a:gd name="T10" fmla="*/ 13 w 745"/>
                <a:gd name="T11" fmla="*/ 30 h 558"/>
                <a:gd name="T12" fmla="*/ 4 w 745"/>
                <a:gd name="T13" fmla="*/ 3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5" h="558">
                  <a:moveTo>
                    <a:pt x="83" y="558"/>
                  </a:moveTo>
                  <a:lnTo>
                    <a:pt x="0" y="311"/>
                  </a:lnTo>
                  <a:lnTo>
                    <a:pt x="241" y="0"/>
                  </a:lnTo>
                  <a:lnTo>
                    <a:pt x="745" y="158"/>
                  </a:lnTo>
                  <a:lnTo>
                    <a:pt x="493" y="558"/>
                  </a:lnTo>
                  <a:lnTo>
                    <a:pt x="241" y="558"/>
                  </a:lnTo>
                  <a:lnTo>
                    <a:pt x="83" y="5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31"/>
            <p:cNvSpPr>
              <a:spLocks/>
            </p:cNvSpPr>
            <p:nvPr/>
          </p:nvSpPr>
          <p:spPr bwMode="auto">
            <a:xfrm>
              <a:off x="4897" y="297"/>
              <a:ext cx="153" cy="199"/>
            </a:xfrm>
            <a:custGeom>
              <a:avLst/>
              <a:gdLst>
                <a:gd name="T0" fmla="*/ 13 w 2904"/>
                <a:gd name="T1" fmla="*/ 195 h 3785"/>
                <a:gd name="T2" fmla="*/ 0 w 2904"/>
                <a:gd name="T3" fmla="*/ 195 h 3785"/>
                <a:gd name="T4" fmla="*/ 0 w 2904"/>
                <a:gd name="T5" fmla="*/ 183 h 3785"/>
                <a:gd name="T6" fmla="*/ 0 w 2904"/>
                <a:gd name="T7" fmla="*/ 171 h 3785"/>
                <a:gd name="T8" fmla="*/ 0 w 2904"/>
                <a:gd name="T9" fmla="*/ 160 h 3785"/>
                <a:gd name="T10" fmla="*/ 0 w 2904"/>
                <a:gd name="T11" fmla="*/ 148 h 3785"/>
                <a:gd name="T12" fmla="*/ 0 w 2904"/>
                <a:gd name="T13" fmla="*/ 142 h 3785"/>
                <a:gd name="T14" fmla="*/ 0 w 2904"/>
                <a:gd name="T15" fmla="*/ 137 h 3785"/>
                <a:gd name="T16" fmla="*/ 1 w 2904"/>
                <a:gd name="T17" fmla="*/ 131 h 3785"/>
                <a:gd name="T18" fmla="*/ 1 w 2904"/>
                <a:gd name="T19" fmla="*/ 125 h 3785"/>
                <a:gd name="T20" fmla="*/ 1 w 2904"/>
                <a:gd name="T21" fmla="*/ 120 h 3785"/>
                <a:gd name="T22" fmla="*/ 2 w 2904"/>
                <a:gd name="T23" fmla="*/ 114 h 3785"/>
                <a:gd name="T24" fmla="*/ 2 w 2904"/>
                <a:gd name="T25" fmla="*/ 108 h 3785"/>
                <a:gd name="T26" fmla="*/ 3 w 2904"/>
                <a:gd name="T27" fmla="*/ 103 h 3785"/>
                <a:gd name="T28" fmla="*/ 3 w 2904"/>
                <a:gd name="T29" fmla="*/ 97 h 3785"/>
                <a:gd name="T30" fmla="*/ 4 w 2904"/>
                <a:gd name="T31" fmla="*/ 91 h 3785"/>
                <a:gd name="T32" fmla="*/ 5 w 2904"/>
                <a:gd name="T33" fmla="*/ 86 h 3785"/>
                <a:gd name="T34" fmla="*/ 6 w 2904"/>
                <a:gd name="T35" fmla="*/ 80 h 3785"/>
                <a:gd name="T36" fmla="*/ 7 w 2904"/>
                <a:gd name="T37" fmla="*/ 75 h 3785"/>
                <a:gd name="T38" fmla="*/ 8 w 2904"/>
                <a:gd name="T39" fmla="*/ 69 h 3785"/>
                <a:gd name="T40" fmla="*/ 10 w 2904"/>
                <a:gd name="T41" fmla="*/ 64 h 3785"/>
                <a:gd name="T42" fmla="*/ 12 w 2904"/>
                <a:gd name="T43" fmla="*/ 58 h 3785"/>
                <a:gd name="T44" fmla="*/ 13 w 2904"/>
                <a:gd name="T45" fmla="*/ 52 h 3785"/>
                <a:gd name="T46" fmla="*/ 15 w 2904"/>
                <a:gd name="T47" fmla="*/ 47 h 3785"/>
                <a:gd name="T48" fmla="*/ 17 w 2904"/>
                <a:gd name="T49" fmla="*/ 41 h 3785"/>
                <a:gd name="T50" fmla="*/ 20 w 2904"/>
                <a:gd name="T51" fmla="*/ 36 h 3785"/>
                <a:gd name="T52" fmla="*/ 22 w 2904"/>
                <a:gd name="T53" fmla="*/ 30 h 3785"/>
                <a:gd name="T54" fmla="*/ 25 w 2904"/>
                <a:gd name="T55" fmla="*/ 25 h 3785"/>
                <a:gd name="T56" fmla="*/ 28 w 2904"/>
                <a:gd name="T57" fmla="*/ 19 h 3785"/>
                <a:gd name="T58" fmla="*/ 31 w 2904"/>
                <a:gd name="T59" fmla="*/ 13 h 3785"/>
                <a:gd name="T60" fmla="*/ 140 w 2904"/>
                <a:gd name="T61" fmla="*/ 0 h 3785"/>
                <a:gd name="T62" fmla="*/ 135 w 2904"/>
                <a:gd name="T63" fmla="*/ 30 h 3785"/>
                <a:gd name="T64" fmla="*/ 153 w 2904"/>
                <a:gd name="T65" fmla="*/ 186 h 3785"/>
                <a:gd name="T66" fmla="*/ 75 w 2904"/>
                <a:gd name="T67" fmla="*/ 186 h 3785"/>
                <a:gd name="T68" fmla="*/ 23 w 2904"/>
                <a:gd name="T69" fmla="*/ 199 h 3785"/>
                <a:gd name="T70" fmla="*/ 13 w 2904"/>
                <a:gd name="T71" fmla="*/ 195 h 37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04" h="3785">
                  <a:moveTo>
                    <a:pt x="254" y="3714"/>
                  </a:moveTo>
                  <a:lnTo>
                    <a:pt x="3" y="3714"/>
                  </a:lnTo>
                  <a:lnTo>
                    <a:pt x="2" y="3485"/>
                  </a:lnTo>
                  <a:lnTo>
                    <a:pt x="1" y="3259"/>
                  </a:lnTo>
                  <a:lnTo>
                    <a:pt x="0" y="3036"/>
                  </a:lnTo>
                  <a:lnTo>
                    <a:pt x="2" y="2816"/>
                  </a:lnTo>
                  <a:lnTo>
                    <a:pt x="3" y="2706"/>
                  </a:lnTo>
                  <a:lnTo>
                    <a:pt x="6" y="2597"/>
                  </a:lnTo>
                  <a:lnTo>
                    <a:pt x="10" y="2489"/>
                  </a:lnTo>
                  <a:lnTo>
                    <a:pt x="15" y="2380"/>
                  </a:lnTo>
                  <a:lnTo>
                    <a:pt x="22" y="2273"/>
                  </a:lnTo>
                  <a:lnTo>
                    <a:pt x="29" y="2166"/>
                  </a:lnTo>
                  <a:lnTo>
                    <a:pt x="39" y="2059"/>
                  </a:lnTo>
                  <a:lnTo>
                    <a:pt x="50" y="1951"/>
                  </a:lnTo>
                  <a:lnTo>
                    <a:pt x="62" y="1845"/>
                  </a:lnTo>
                  <a:lnTo>
                    <a:pt x="77" y="1739"/>
                  </a:lnTo>
                  <a:lnTo>
                    <a:pt x="95" y="1633"/>
                  </a:lnTo>
                  <a:lnTo>
                    <a:pt x="115" y="1528"/>
                  </a:lnTo>
                  <a:lnTo>
                    <a:pt x="137" y="1421"/>
                  </a:lnTo>
                  <a:lnTo>
                    <a:pt x="161" y="1315"/>
                  </a:lnTo>
                  <a:lnTo>
                    <a:pt x="190" y="1210"/>
                  </a:lnTo>
                  <a:lnTo>
                    <a:pt x="220" y="1104"/>
                  </a:lnTo>
                  <a:lnTo>
                    <a:pt x="253" y="997"/>
                  </a:lnTo>
                  <a:lnTo>
                    <a:pt x="291" y="892"/>
                  </a:lnTo>
                  <a:lnTo>
                    <a:pt x="331" y="786"/>
                  </a:lnTo>
                  <a:lnTo>
                    <a:pt x="375" y="680"/>
                  </a:lnTo>
                  <a:lnTo>
                    <a:pt x="422" y="572"/>
                  </a:lnTo>
                  <a:lnTo>
                    <a:pt x="474" y="466"/>
                  </a:lnTo>
                  <a:lnTo>
                    <a:pt x="529" y="359"/>
                  </a:lnTo>
                  <a:lnTo>
                    <a:pt x="588" y="251"/>
                  </a:lnTo>
                  <a:lnTo>
                    <a:pt x="2652" y="0"/>
                  </a:lnTo>
                  <a:lnTo>
                    <a:pt x="2570" y="573"/>
                  </a:lnTo>
                  <a:lnTo>
                    <a:pt x="2904" y="3534"/>
                  </a:lnTo>
                  <a:lnTo>
                    <a:pt x="1415" y="3534"/>
                  </a:lnTo>
                  <a:lnTo>
                    <a:pt x="436" y="3785"/>
                  </a:lnTo>
                  <a:lnTo>
                    <a:pt x="254" y="371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2"/>
            <p:cNvSpPr>
              <a:spLocks/>
            </p:cNvSpPr>
            <p:nvPr/>
          </p:nvSpPr>
          <p:spPr bwMode="auto">
            <a:xfrm>
              <a:off x="5076" y="423"/>
              <a:ext cx="99" cy="47"/>
            </a:xfrm>
            <a:custGeom>
              <a:avLst/>
              <a:gdLst>
                <a:gd name="T0" fmla="*/ 0 w 1889"/>
                <a:gd name="T1" fmla="*/ 47 h 896"/>
                <a:gd name="T2" fmla="*/ 0 w 1889"/>
                <a:gd name="T3" fmla="*/ 5 h 896"/>
                <a:gd name="T4" fmla="*/ 52 w 1889"/>
                <a:gd name="T5" fmla="*/ 0 h 896"/>
                <a:gd name="T6" fmla="*/ 82 w 1889"/>
                <a:gd name="T7" fmla="*/ 5 h 896"/>
                <a:gd name="T8" fmla="*/ 99 w 1889"/>
                <a:gd name="T9" fmla="*/ 0 h 896"/>
                <a:gd name="T10" fmla="*/ 99 w 1889"/>
                <a:gd name="T11" fmla="*/ 21 h 896"/>
                <a:gd name="T12" fmla="*/ 86 w 1889"/>
                <a:gd name="T13" fmla="*/ 39 h 896"/>
                <a:gd name="T14" fmla="*/ 8 w 1889"/>
                <a:gd name="T15" fmla="*/ 47 h 896"/>
                <a:gd name="T16" fmla="*/ 0 w 1889"/>
                <a:gd name="T17" fmla="*/ 47 h 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9" h="896">
                  <a:moveTo>
                    <a:pt x="0" y="896"/>
                  </a:moveTo>
                  <a:lnTo>
                    <a:pt x="0" y="93"/>
                  </a:lnTo>
                  <a:lnTo>
                    <a:pt x="985" y="0"/>
                  </a:lnTo>
                  <a:lnTo>
                    <a:pt x="1571" y="93"/>
                  </a:lnTo>
                  <a:lnTo>
                    <a:pt x="1889" y="0"/>
                  </a:lnTo>
                  <a:lnTo>
                    <a:pt x="1889" y="404"/>
                  </a:lnTo>
                  <a:lnTo>
                    <a:pt x="1648" y="738"/>
                  </a:lnTo>
                  <a:lnTo>
                    <a:pt x="159" y="896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33"/>
            <p:cNvSpPr>
              <a:spLocks/>
            </p:cNvSpPr>
            <p:nvPr/>
          </p:nvSpPr>
          <p:spPr bwMode="auto">
            <a:xfrm>
              <a:off x="4985" y="345"/>
              <a:ext cx="21" cy="99"/>
            </a:xfrm>
            <a:custGeom>
              <a:avLst/>
              <a:gdLst>
                <a:gd name="T0" fmla="*/ 8 w 404"/>
                <a:gd name="T1" fmla="*/ 99 h 1882"/>
                <a:gd name="T2" fmla="*/ 0 w 404"/>
                <a:gd name="T3" fmla="*/ 0 h 1882"/>
                <a:gd name="T4" fmla="*/ 21 w 404"/>
                <a:gd name="T5" fmla="*/ 8 h 1882"/>
                <a:gd name="T6" fmla="*/ 16 w 404"/>
                <a:gd name="T7" fmla="*/ 99 h 1882"/>
                <a:gd name="T8" fmla="*/ 8 w 404"/>
                <a:gd name="T9" fmla="*/ 99 h 1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882">
                  <a:moveTo>
                    <a:pt x="152" y="1882"/>
                  </a:moveTo>
                  <a:lnTo>
                    <a:pt x="0" y="0"/>
                  </a:lnTo>
                  <a:lnTo>
                    <a:pt x="404" y="153"/>
                  </a:lnTo>
                  <a:lnTo>
                    <a:pt x="311" y="1882"/>
                  </a:lnTo>
                  <a:lnTo>
                    <a:pt x="152" y="18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34"/>
            <p:cNvSpPr>
              <a:spLocks/>
            </p:cNvSpPr>
            <p:nvPr/>
          </p:nvSpPr>
          <p:spPr bwMode="auto">
            <a:xfrm>
              <a:off x="5231" y="319"/>
              <a:ext cx="26" cy="113"/>
            </a:xfrm>
            <a:custGeom>
              <a:avLst/>
              <a:gdLst>
                <a:gd name="T0" fmla="*/ 0 w 493"/>
                <a:gd name="T1" fmla="*/ 113 h 2150"/>
                <a:gd name="T2" fmla="*/ 5 w 493"/>
                <a:gd name="T3" fmla="*/ 13 h 2150"/>
                <a:gd name="T4" fmla="*/ 26 w 493"/>
                <a:gd name="T5" fmla="*/ 0 h 2150"/>
                <a:gd name="T6" fmla="*/ 9 w 493"/>
                <a:gd name="T7" fmla="*/ 113 h 2150"/>
                <a:gd name="T8" fmla="*/ 0 w 493"/>
                <a:gd name="T9" fmla="*/ 113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" h="2150">
                  <a:moveTo>
                    <a:pt x="0" y="2150"/>
                  </a:moveTo>
                  <a:lnTo>
                    <a:pt x="93" y="251"/>
                  </a:lnTo>
                  <a:lnTo>
                    <a:pt x="493" y="0"/>
                  </a:lnTo>
                  <a:lnTo>
                    <a:pt x="164" y="2150"/>
                  </a:lnTo>
                  <a:lnTo>
                    <a:pt x="0" y="2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35"/>
            <p:cNvSpPr>
              <a:spLocks/>
            </p:cNvSpPr>
            <p:nvPr/>
          </p:nvSpPr>
          <p:spPr bwMode="auto">
            <a:xfrm>
              <a:off x="4958" y="363"/>
              <a:ext cx="18" cy="55"/>
            </a:xfrm>
            <a:custGeom>
              <a:avLst/>
              <a:gdLst>
                <a:gd name="T0" fmla="*/ 4 w 328"/>
                <a:gd name="T1" fmla="*/ 51 h 1057"/>
                <a:gd name="T2" fmla="*/ 0 w 328"/>
                <a:gd name="T3" fmla="*/ 0 h 1057"/>
                <a:gd name="T4" fmla="*/ 3 w 328"/>
                <a:gd name="T5" fmla="*/ 0 h 1057"/>
                <a:gd name="T6" fmla="*/ 5 w 328"/>
                <a:gd name="T7" fmla="*/ 0 h 1057"/>
                <a:gd name="T8" fmla="*/ 7 w 328"/>
                <a:gd name="T9" fmla="*/ 0 h 1057"/>
                <a:gd name="T10" fmla="*/ 8 w 328"/>
                <a:gd name="T11" fmla="*/ 0 h 1057"/>
                <a:gd name="T12" fmla="*/ 9 w 328"/>
                <a:gd name="T13" fmla="*/ 0 h 1057"/>
                <a:gd name="T14" fmla="*/ 9 w 328"/>
                <a:gd name="T15" fmla="*/ 0 h 1057"/>
                <a:gd name="T16" fmla="*/ 9 w 328"/>
                <a:gd name="T17" fmla="*/ 0 h 1057"/>
                <a:gd name="T18" fmla="*/ 9 w 328"/>
                <a:gd name="T19" fmla="*/ 0 h 1057"/>
                <a:gd name="T20" fmla="*/ 18 w 328"/>
                <a:gd name="T21" fmla="*/ 55 h 1057"/>
                <a:gd name="T22" fmla="*/ 4 w 328"/>
                <a:gd name="T23" fmla="*/ 51 h 10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8" h="1057">
                  <a:moveTo>
                    <a:pt x="77" y="986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0"/>
                  </a:lnTo>
                  <a:lnTo>
                    <a:pt x="129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328" y="1057"/>
                  </a:lnTo>
                  <a:lnTo>
                    <a:pt x="77" y="9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36"/>
            <p:cNvSpPr>
              <a:spLocks/>
            </p:cNvSpPr>
            <p:nvPr/>
          </p:nvSpPr>
          <p:spPr bwMode="auto">
            <a:xfrm>
              <a:off x="5076" y="354"/>
              <a:ext cx="104" cy="61"/>
            </a:xfrm>
            <a:custGeom>
              <a:avLst/>
              <a:gdLst>
                <a:gd name="T0" fmla="*/ 8 w 1982"/>
                <a:gd name="T1" fmla="*/ 57 h 1161"/>
                <a:gd name="T2" fmla="*/ 0 w 1982"/>
                <a:gd name="T3" fmla="*/ 10 h 1161"/>
                <a:gd name="T4" fmla="*/ 34 w 1982"/>
                <a:gd name="T5" fmla="*/ 10 h 1161"/>
                <a:gd name="T6" fmla="*/ 104 w 1982"/>
                <a:gd name="T7" fmla="*/ 0 h 1161"/>
                <a:gd name="T8" fmla="*/ 99 w 1982"/>
                <a:gd name="T9" fmla="*/ 52 h 1161"/>
                <a:gd name="T10" fmla="*/ 78 w 1982"/>
                <a:gd name="T11" fmla="*/ 57 h 1161"/>
                <a:gd name="T12" fmla="*/ 18 w 1982"/>
                <a:gd name="T13" fmla="*/ 61 h 1161"/>
                <a:gd name="T14" fmla="*/ 8 w 1982"/>
                <a:gd name="T15" fmla="*/ 57 h 1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82" h="1161">
                  <a:moveTo>
                    <a:pt x="159" y="1079"/>
                  </a:moveTo>
                  <a:lnTo>
                    <a:pt x="0" y="181"/>
                  </a:lnTo>
                  <a:lnTo>
                    <a:pt x="652" y="181"/>
                  </a:lnTo>
                  <a:lnTo>
                    <a:pt x="1982" y="0"/>
                  </a:lnTo>
                  <a:lnTo>
                    <a:pt x="1883" y="986"/>
                  </a:lnTo>
                  <a:lnTo>
                    <a:pt x="1489" y="1079"/>
                  </a:lnTo>
                  <a:lnTo>
                    <a:pt x="334" y="1161"/>
                  </a:lnTo>
                  <a:lnTo>
                    <a:pt x="159" y="10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37"/>
            <p:cNvSpPr>
              <a:spLocks/>
            </p:cNvSpPr>
            <p:nvPr/>
          </p:nvSpPr>
          <p:spPr bwMode="auto">
            <a:xfrm>
              <a:off x="5266" y="332"/>
              <a:ext cx="33" cy="65"/>
            </a:xfrm>
            <a:custGeom>
              <a:avLst/>
              <a:gdLst>
                <a:gd name="T0" fmla="*/ 0 w 635"/>
                <a:gd name="T1" fmla="*/ 65 h 1232"/>
                <a:gd name="T2" fmla="*/ 33 w 635"/>
                <a:gd name="T3" fmla="*/ 0 h 1232"/>
                <a:gd name="T4" fmla="*/ 33 w 635"/>
                <a:gd name="T5" fmla="*/ 65 h 1232"/>
                <a:gd name="T6" fmla="*/ 0 w 635"/>
                <a:gd name="T7" fmla="*/ 65 h 1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1232">
                  <a:moveTo>
                    <a:pt x="0" y="1232"/>
                  </a:moveTo>
                  <a:lnTo>
                    <a:pt x="635" y="0"/>
                  </a:lnTo>
                  <a:lnTo>
                    <a:pt x="635" y="123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38"/>
            <p:cNvSpPr>
              <a:spLocks/>
            </p:cNvSpPr>
            <p:nvPr/>
          </p:nvSpPr>
          <p:spPr bwMode="auto">
            <a:xfrm>
              <a:off x="5068" y="289"/>
              <a:ext cx="112" cy="61"/>
            </a:xfrm>
            <a:custGeom>
              <a:avLst/>
              <a:gdLst>
                <a:gd name="T0" fmla="*/ 0 w 2134"/>
                <a:gd name="T1" fmla="*/ 61 h 1159"/>
                <a:gd name="T2" fmla="*/ 0 w 2134"/>
                <a:gd name="T3" fmla="*/ 12 h 1159"/>
                <a:gd name="T4" fmla="*/ 112 w 2134"/>
                <a:gd name="T5" fmla="*/ 0 h 1159"/>
                <a:gd name="T6" fmla="*/ 107 w 2134"/>
                <a:gd name="T7" fmla="*/ 35 h 1159"/>
                <a:gd name="T8" fmla="*/ 104 w 2134"/>
                <a:gd name="T9" fmla="*/ 52 h 1159"/>
                <a:gd name="T10" fmla="*/ 8 w 2134"/>
                <a:gd name="T11" fmla="*/ 61 h 1159"/>
                <a:gd name="T12" fmla="*/ 0 w 2134"/>
                <a:gd name="T13" fmla="*/ 61 h 1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34" h="1159">
                  <a:moveTo>
                    <a:pt x="0" y="1159"/>
                  </a:moveTo>
                  <a:lnTo>
                    <a:pt x="0" y="235"/>
                  </a:lnTo>
                  <a:lnTo>
                    <a:pt x="2134" y="0"/>
                  </a:lnTo>
                  <a:lnTo>
                    <a:pt x="2041" y="668"/>
                  </a:lnTo>
                  <a:lnTo>
                    <a:pt x="1975" y="979"/>
                  </a:lnTo>
                  <a:lnTo>
                    <a:pt x="152" y="1159"/>
                  </a:lnTo>
                  <a:lnTo>
                    <a:pt x="0" y="11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39"/>
            <p:cNvSpPr>
              <a:spLocks/>
            </p:cNvSpPr>
            <p:nvPr/>
          </p:nvSpPr>
          <p:spPr bwMode="auto">
            <a:xfrm>
              <a:off x="5068" y="241"/>
              <a:ext cx="120" cy="39"/>
            </a:xfrm>
            <a:custGeom>
              <a:avLst/>
              <a:gdLst>
                <a:gd name="T0" fmla="*/ 0 w 2292"/>
                <a:gd name="T1" fmla="*/ 39 h 745"/>
                <a:gd name="T2" fmla="*/ 0 w 2292"/>
                <a:gd name="T3" fmla="*/ 0 h 745"/>
                <a:gd name="T4" fmla="*/ 103 w 2292"/>
                <a:gd name="T5" fmla="*/ 0 h 745"/>
                <a:gd name="T6" fmla="*/ 120 w 2292"/>
                <a:gd name="T7" fmla="*/ 5 h 745"/>
                <a:gd name="T8" fmla="*/ 99 w 2292"/>
                <a:gd name="T9" fmla="*/ 39 h 745"/>
                <a:gd name="T10" fmla="*/ 8 w 2292"/>
                <a:gd name="T11" fmla="*/ 39 h 745"/>
                <a:gd name="T12" fmla="*/ 0 w 2292"/>
                <a:gd name="T13" fmla="*/ 39 h 7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2" h="745">
                  <a:moveTo>
                    <a:pt x="0" y="745"/>
                  </a:moveTo>
                  <a:lnTo>
                    <a:pt x="0" y="0"/>
                  </a:lnTo>
                  <a:lnTo>
                    <a:pt x="1975" y="0"/>
                  </a:lnTo>
                  <a:lnTo>
                    <a:pt x="2292" y="88"/>
                  </a:lnTo>
                  <a:lnTo>
                    <a:pt x="1882" y="745"/>
                  </a:lnTo>
                  <a:lnTo>
                    <a:pt x="152" y="745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40"/>
            <p:cNvSpPr>
              <a:spLocks/>
            </p:cNvSpPr>
            <p:nvPr/>
          </p:nvSpPr>
          <p:spPr bwMode="auto">
            <a:xfrm>
              <a:off x="5068" y="176"/>
              <a:ext cx="138" cy="52"/>
            </a:xfrm>
            <a:custGeom>
              <a:avLst/>
              <a:gdLst>
                <a:gd name="T0" fmla="*/ 0 w 2621"/>
                <a:gd name="T1" fmla="*/ 52 h 979"/>
                <a:gd name="T2" fmla="*/ 0 w 2621"/>
                <a:gd name="T3" fmla="*/ 18 h 979"/>
                <a:gd name="T4" fmla="*/ 2 w 2621"/>
                <a:gd name="T5" fmla="*/ 17 h 979"/>
                <a:gd name="T6" fmla="*/ 5 w 2621"/>
                <a:gd name="T7" fmla="*/ 15 h 979"/>
                <a:gd name="T8" fmla="*/ 7 w 2621"/>
                <a:gd name="T9" fmla="*/ 14 h 979"/>
                <a:gd name="T10" fmla="*/ 10 w 2621"/>
                <a:gd name="T11" fmla="*/ 13 h 979"/>
                <a:gd name="T12" fmla="*/ 12 w 2621"/>
                <a:gd name="T13" fmla="*/ 12 h 979"/>
                <a:gd name="T14" fmla="*/ 14 w 2621"/>
                <a:gd name="T15" fmla="*/ 11 h 979"/>
                <a:gd name="T16" fmla="*/ 16 w 2621"/>
                <a:gd name="T17" fmla="*/ 10 h 979"/>
                <a:gd name="T18" fmla="*/ 19 w 2621"/>
                <a:gd name="T19" fmla="*/ 9 h 979"/>
                <a:gd name="T20" fmla="*/ 21 w 2621"/>
                <a:gd name="T21" fmla="*/ 8 h 979"/>
                <a:gd name="T22" fmla="*/ 23 w 2621"/>
                <a:gd name="T23" fmla="*/ 8 h 979"/>
                <a:gd name="T24" fmla="*/ 25 w 2621"/>
                <a:gd name="T25" fmla="*/ 7 h 979"/>
                <a:gd name="T26" fmla="*/ 28 w 2621"/>
                <a:gd name="T27" fmla="*/ 6 h 979"/>
                <a:gd name="T28" fmla="*/ 30 w 2621"/>
                <a:gd name="T29" fmla="*/ 6 h 979"/>
                <a:gd name="T30" fmla="*/ 32 w 2621"/>
                <a:gd name="T31" fmla="*/ 5 h 979"/>
                <a:gd name="T32" fmla="*/ 34 w 2621"/>
                <a:gd name="T33" fmla="*/ 4 h 979"/>
                <a:gd name="T34" fmla="*/ 37 w 2621"/>
                <a:gd name="T35" fmla="*/ 4 h 979"/>
                <a:gd name="T36" fmla="*/ 39 w 2621"/>
                <a:gd name="T37" fmla="*/ 3 h 979"/>
                <a:gd name="T38" fmla="*/ 41 w 2621"/>
                <a:gd name="T39" fmla="*/ 3 h 979"/>
                <a:gd name="T40" fmla="*/ 43 w 2621"/>
                <a:gd name="T41" fmla="*/ 2 h 979"/>
                <a:gd name="T42" fmla="*/ 45 w 2621"/>
                <a:gd name="T43" fmla="*/ 2 h 979"/>
                <a:gd name="T44" fmla="*/ 48 w 2621"/>
                <a:gd name="T45" fmla="*/ 2 h 979"/>
                <a:gd name="T46" fmla="*/ 50 w 2621"/>
                <a:gd name="T47" fmla="*/ 1 h 979"/>
                <a:gd name="T48" fmla="*/ 52 w 2621"/>
                <a:gd name="T49" fmla="*/ 1 h 979"/>
                <a:gd name="T50" fmla="*/ 54 w 2621"/>
                <a:gd name="T51" fmla="*/ 1 h 979"/>
                <a:gd name="T52" fmla="*/ 57 w 2621"/>
                <a:gd name="T53" fmla="*/ 1 h 979"/>
                <a:gd name="T54" fmla="*/ 59 w 2621"/>
                <a:gd name="T55" fmla="*/ 0 h 979"/>
                <a:gd name="T56" fmla="*/ 61 w 2621"/>
                <a:gd name="T57" fmla="*/ 0 h 979"/>
                <a:gd name="T58" fmla="*/ 64 w 2621"/>
                <a:gd name="T59" fmla="*/ 0 h 979"/>
                <a:gd name="T60" fmla="*/ 66 w 2621"/>
                <a:gd name="T61" fmla="*/ 0 h 979"/>
                <a:gd name="T62" fmla="*/ 68 w 2621"/>
                <a:gd name="T63" fmla="*/ 0 h 979"/>
                <a:gd name="T64" fmla="*/ 71 w 2621"/>
                <a:gd name="T65" fmla="*/ 0 h 979"/>
                <a:gd name="T66" fmla="*/ 73 w 2621"/>
                <a:gd name="T67" fmla="*/ 0 h 979"/>
                <a:gd name="T68" fmla="*/ 138 w 2621"/>
                <a:gd name="T69" fmla="*/ 0 h 979"/>
                <a:gd name="T70" fmla="*/ 130 w 2621"/>
                <a:gd name="T71" fmla="*/ 52 h 979"/>
                <a:gd name="T72" fmla="*/ 30 w 2621"/>
                <a:gd name="T73" fmla="*/ 44 h 979"/>
                <a:gd name="T74" fmla="*/ 8 w 2621"/>
                <a:gd name="T75" fmla="*/ 52 h 979"/>
                <a:gd name="T76" fmla="*/ 0 w 2621"/>
                <a:gd name="T77" fmla="*/ 52 h 9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21" h="979">
                  <a:moveTo>
                    <a:pt x="0" y="979"/>
                  </a:moveTo>
                  <a:lnTo>
                    <a:pt x="0" y="333"/>
                  </a:lnTo>
                  <a:lnTo>
                    <a:pt x="45" y="311"/>
                  </a:lnTo>
                  <a:lnTo>
                    <a:pt x="91" y="288"/>
                  </a:lnTo>
                  <a:lnTo>
                    <a:pt x="135" y="267"/>
                  </a:lnTo>
                  <a:lnTo>
                    <a:pt x="181" y="247"/>
                  </a:lnTo>
                  <a:lnTo>
                    <a:pt x="224" y="228"/>
                  </a:lnTo>
                  <a:lnTo>
                    <a:pt x="268" y="210"/>
                  </a:lnTo>
                  <a:lnTo>
                    <a:pt x="311" y="191"/>
                  </a:lnTo>
                  <a:lnTo>
                    <a:pt x="355" y="175"/>
                  </a:lnTo>
                  <a:lnTo>
                    <a:pt x="398" y="159"/>
                  </a:lnTo>
                  <a:lnTo>
                    <a:pt x="441" y="145"/>
                  </a:lnTo>
                  <a:lnTo>
                    <a:pt x="483" y="131"/>
                  </a:lnTo>
                  <a:lnTo>
                    <a:pt x="526" y="117"/>
                  </a:lnTo>
                  <a:lnTo>
                    <a:pt x="568" y="105"/>
                  </a:lnTo>
                  <a:lnTo>
                    <a:pt x="610" y="93"/>
                  </a:lnTo>
                  <a:lnTo>
                    <a:pt x="652" y="82"/>
                  </a:lnTo>
                  <a:lnTo>
                    <a:pt x="694" y="72"/>
                  </a:lnTo>
                  <a:lnTo>
                    <a:pt x="736" y="63"/>
                  </a:lnTo>
                  <a:lnTo>
                    <a:pt x="779" y="54"/>
                  </a:lnTo>
                  <a:lnTo>
                    <a:pt x="820" y="47"/>
                  </a:lnTo>
                  <a:lnTo>
                    <a:pt x="863" y="39"/>
                  </a:lnTo>
                  <a:lnTo>
                    <a:pt x="905" y="32"/>
                  </a:lnTo>
                  <a:lnTo>
                    <a:pt x="948" y="26"/>
                  </a:lnTo>
                  <a:lnTo>
                    <a:pt x="990" y="21"/>
                  </a:lnTo>
                  <a:lnTo>
                    <a:pt x="1034" y="16"/>
                  </a:lnTo>
                  <a:lnTo>
                    <a:pt x="1077" y="12"/>
                  </a:lnTo>
                  <a:lnTo>
                    <a:pt x="1120" y="9"/>
                  </a:lnTo>
                  <a:lnTo>
                    <a:pt x="1165" y="6"/>
                  </a:lnTo>
                  <a:lnTo>
                    <a:pt x="1208" y="4"/>
                  </a:lnTo>
                  <a:lnTo>
                    <a:pt x="1253" y="2"/>
                  </a:lnTo>
                  <a:lnTo>
                    <a:pt x="1298" y="1"/>
                  </a:lnTo>
                  <a:lnTo>
                    <a:pt x="1344" y="0"/>
                  </a:lnTo>
                  <a:lnTo>
                    <a:pt x="1389" y="0"/>
                  </a:lnTo>
                  <a:lnTo>
                    <a:pt x="2621" y="0"/>
                  </a:lnTo>
                  <a:lnTo>
                    <a:pt x="2467" y="979"/>
                  </a:lnTo>
                  <a:lnTo>
                    <a:pt x="563" y="826"/>
                  </a:lnTo>
                  <a:lnTo>
                    <a:pt x="152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1" name="AutoShape 41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1.8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Things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Structural things – nouns of a UML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Class, interface, collaboration, use case, active class, component, node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Behavioural things – verbs of a UML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Interactions,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dirty="0" smtClean="0"/>
              <a:t>Grouping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Package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dirty="0" err="1" smtClean="0"/>
              <a:t>Annotational</a:t>
            </a:r>
            <a:r>
              <a:rPr lang="en-GB" altLang="es-ES" sz="2800" dirty="0" smtClean="0"/>
              <a:t>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dirty="0" smtClean="0"/>
              <a:t>Notes</a:t>
            </a:r>
          </a:p>
          <a:p>
            <a:pPr eaLnBrk="1" hangingPunct="1">
              <a:lnSpc>
                <a:spcPct val="90000"/>
              </a:lnSpc>
            </a:pPr>
            <a:endParaRPr lang="en-GB" altLang="es-ES" sz="2800" dirty="0" smtClean="0"/>
          </a:p>
        </p:txBody>
      </p:sp>
      <p:sp>
        <p:nvSpPr>
          <p:cNvPr id="2253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D8E2CF-81E5-439B-9E60-5B66508D8CA0}" type="slidenum">
              <a:rPr lang="en-GB" altLang="es-ES"/>
              <a:pPr/>
              <a:t>14</a:t>
            </a:fld>
            <a:endParaRPr lang="en-GB" altLang="es-ES"/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 flipV="1">
            <a:off x="6705600" y="5715000"/>
            <a:ext cx="1752600" cy="762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l"/>
            <a:r>
              <a:rPr lang="en-GB" altLang="es-ES" sz="1400" b="0"/>
              <a:t>Some Information about a thing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6781800" y="4419600"/>
            <a:ext cx="1447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781800" y="41910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400" b="0"/>
              <a:t>package</a:t>
            </a:r>
          </a:p>
        </p:txBody>
      </p:sp>
      <p:sp>
        <p:nvSpPr>
          <p:cNvPr id="22537" name="Line 7"/>
          <p:cNvSpPr>
            <a:spLocks noChangeShapeType="1"/>
          </p:cNvSpPr>
          <p:nvPr/>
        </p:nvSpPr>
        <p:spPr bwMode="auto">
          <a:xfrm flipV="1">
            <a:off x="74676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2538" name="Group 45"/>
          <p:cNvGrpSpPr>
            <a:grpSpLocks/>
          </p:cNvGrpSpPr>
          <p:nvPr/>
        </p:nvGrpSpPr>
        <p:grpSpPr bwMode="auto">
          <a:xfrm>
            <a:off x="8313738" y="533400"/>
            <a:ext cx="754062" cy="838200"/>
            <a:chOff x="4848" y="144"/>
            <a:chExt cx="766" cy="852"/>
          </a:xfrm>
        </p:grpSpPr>
        <p:sp>
          <p:nvSpPr>
            <p:cNvPr id="22540" name="Freeform 46"/>
            <p:cNvSpPr>
              <a:spLocks/>
            </p:cNvSpPr>
            <p:nvPr/>
          </p:nvSpPr>
          <p:spPr bwMode="auto">
            <a:xfrm>
              <a:off x="4848" y="144"/>
              <a:ext cx="766" cy="852"/>
            </a:xfrm>
            <a:custGeom>
              <a:avLst/>
              <a:gdLst>
                <a:gd name="T0" fmla="*/ 245 w 14563"/>
                <a:gd name="T1" fmla="*/ 829 h 16191"/>
                <a:gd name="T2" fmla="*/ 241 w 14563"/>
                <a:gd name="T3" fmla="*/ 829 h 16191"/>
                <a:gd name="T4" fmla="*/ 238 w 14563"/>
                <a:gd name="T5" fmla="*/ 824 h 16191"/>
                <a:gd name="T6" fmla="*/ 236 w 14563"/>
                <a:gd name="T7" fmla="*/ 821 h 16191"/>
                <a:gd name="T8" fmla="*/ 20 w 14563"/>
                <a:gd name="T9" fmla="*/ 764 h 16191"/>
                <a:gd name="T10" fmla="*/ 12 w 14563"/>
                <a:gd name="T11" fmla="*/ 599 h 16191"/>
                <a:gd name="T12" fmla="*/ 15 w 14563"/>
                <a:gd name="T13" fmla="*/ 537 h 16191"/>
                <a:gd name="T14" fmla="*/ 11 w 14563"/>
                <a:gd name="T15" fmla="*/ 474 h 16191"/>
                <a:gd name="T16" fmla="*/ 5 w 14563"/>
                <a:gd name="T17" fmla="*/ 411 h 16191"/>
                <a:gd name="T18" fmla="*/ 0 w 14563"/>
                <a:gd name="T19" fmla="*/ 348 h 16191"/>
                <a:gd name="T20" fmla="*/ 2 w 14563"/>
                <a:gd name="T21" fmla="*/ 285 h 16191"/>
                <a:gd name="T22" fmla="*/ 14 w 14563"/>
                <a:gd name="T23" fmla="*/ 223 h 16191"/>
                <a:gd name="T24" fmla="*/ 40 w 14563"/>
                <a:gd name="T25" fmla="*/ 162 h 16191"/>
                <a:gd name="T26" fmla="*/ 67 w 14563"/>
                <a:gd name="T27" fmla="*/ 131 h 16191"/>
                <a:gd name="T28" fmla="*/ 82 w 14563"/>
                <a:gd name="T29" fmla="*/ 128 h 16191"/>
                <a:gd name="T30" fmla="*/ 105 w 14563"/>
                <a:gd name="T31" fmla="*/ 123 h 16191"/>
                <a:gd name="T32" fmla="*/ 126 w 14563"/>
                <a:gd name="T33" fmla="*/ 118 h 16191"/>
                <a:gd name="T34" fmla="*/ 140 w 14563"/>
                <a:gd name="T35" fmla="*/ 116 h 16191"/>
                <a:gd name="T36" fmla="*/ 154 w 14563"/>
                <a:gd name="T37" fmla="*/ 114 h 16191"/>
                <a:gd name="T38" fmla="*/ 169 w 14563"/>
                <a:gd name="T39" fmla="*/ 114 h 16191"/>
                <a:gd name="T40" fmla="*/ 202 w 14563"/>
                <a:gd name="T41" fmla="*/ 15 h 16191"/>
                <a:gd name="T42" fmla="*/ 246 w 14563"/>
                <a:gd name="T43" fmla="*/ 6 h 16191"/>
                <a:gd name="T44" fmla="*/ 264 w 14563"/>
                <a:gd name="T45" fmla="*/ 1 h 16191"/>
                <a:gd name="T46" fmla="*/ 281 w 14563"/>
                <a:gd name="T47" fmla="*/ 0 h 16191"/>
                <a:gd name="T48" fmla="*/ 299 w 14563"/>
                <a:gd name="T49" fmla="*/ 1 h 16191"/>
                <a:gd name="T50" fmla="*/ 317 w 14563"/>
                <a:gd name="T51" fmla="*/ 3 h 16191"/>
                <a:gd name="T52" fmla="*/ 335 w 14563"/>
                <a:gd name="T53" fmla="*/ 6 h 16191"/>
                <a:gd name="T54" fmla="*/ 362 w 14563"/>
                <a:gd name="T55" fmla="*/ 12 h 16191"/>
                <a:gd name="T56" fmla="*/ 378 w 14563"/>
                <a:gd name="T57" fmla="*/ 18 h 16191"/>
                <a:gd name="T58" fmla="*/ 383 w 14563"/>
                <a:gd name="T59" fmla="*/ 23 h 16191"/>
                <a:gd name="T60" fmla="*/ 366 w 14563"/>
                <a:gd name="T61" fmla="*/ 106 h 16191"/>
                <a:gd name="T62" fmla="*/ 618 w 14563"/>
                <a:gd name="T63" fmla="*/ 106 h 16191"/>
                <a:gd name="T64" fmla="*/ 637 w 14563"/>
                <a:gd name="T65" fmla="*/ 106 h 16191"/>
                <a:gd name="T66" fmla="*/ 653 w 14563"/>
                <a:gd name="T67" fmla="*/ 107 h 16191"/>
                <a:gd name="T68" fmla="*/ 668 w 14563"/>
                <a:gd name="T69" fmla="*/ 110 h 16191"/>
                <a:gd name="T70" fmla="*/ 684 w 14563"/>
                <a:gd name="T71" fmla="*/ 114 h 16191"/>
                <a:gd name="T72" fmla="*/ 699 w 14563"/>
                <a:gd name="T73" fmla="*/ 120 h 16191"/>
                <a:gd name="T74" fmla="*/ 714 w 14563"/>
                <a:gd name="T75" fmla="*/ 129 h 16191"/>
                <a:gd name="T76" fmla="*/ 752 w 14563"/>
                <a:gd name="T77" fmla="*/ 186 h 16191"/>
                <a:gd name="T78" fmla="*/ 759 w 14563"/>
                <a:gd name="T79" fmla="*/ 225 h 16191"/>
                <a:gd name="T80" fmla="*/ 763 w 14563"/>
                <a:gd name="T81" fmla="*/ 264 h 16191"/>
                <a:gd name="T82" fmla="*/ 765 w 14563"/>
                <a:gd name="T83" fmla="*/ 303 h 16191"/>
                <a:gd name="T84" fmla="*/ 765 w 14563"/>
                <a:gd name="T85" fmla="*/ 342 h 16191"/>
                <a:gd name="T86" fmla="*/ 764 w 14563"/>
                <a:gd name="T87" fmla="*/ 381 h 16191"/>
                <a:gd name="T88" fmla="*/ 761 w 14563"/>
                <a:gd name="T89" fmla="*/ 420 h 16191"/>
                <a:gd name="T90" fmla="*/ 757 w 14563"/>
                <a:gd name="T91" fmla="*/ 479 h 16191"/>
                <a:gd name="T92" fmla="*/ 762 w 14563"/>
                <a:gd name="T93" fmla="*/ 514 h 16191"/>
                <a:gd name="T94" fmla="*/ 765 w 14563"/>
                <a:gd name="T95" fmla="*/ 549 h 16191"/>
                <a:gd name="T96" fmla="*/ 766 w 14563"/>
                <a:gd name="T97" fmla="*/ 583 h 16191"/>
                <a:gd name="T98" fmla="*/ 765 w 14563"/>
                <a:gd name="T99" fmla="*/ 617 h 16191"/>
                <a:gd name="T100" fmla="*/ 763 w 14563"/>
                <a:gd name="T101" fmla="*/ 650 h 16191"/>
                <a:gd name="T102" fmla="*/ 759 w 14563"/>
                <a:gd name="T103" fmla="*/ 684 h 16191"/>
                <a:gd name="T104" fmla="*/ 754 w 14563"/>
                <a:gd name="T105" fmla="*/ 718 h 16191"/>
                <a:gd name="T106" fmla="*/ 747 w 14563"/>
                <a:gd name="T107" fmla="*/ 752 h 16191"/>
                <a:gd name="T108" fmla="*/ 680 w 14563"/>
                <a:gd name="T109" fmla="*/ 802 h 16191"/>
                <a:gd name="T110" fmla="*/ 629 w 14563"/>
                <a:gd name="T111" fmla="*/ 809 h 16191"/>
                <a:gd name="T112" fmla="*/ 579 w 14563"/>
                <a:gd name="T113" fmla="*/ 814 h 16191"/>
                <a:gd name="T114" fmla="*/ 529 w 14563"/>
                <a:gd name="T115" fmla="*/ 817 h 16191"/>
                <a:gd name="T116" fmla="*/ 478 w 14563"/>
                <a:gd name="T117" fmla="*/ 818 h 16191"/>
                <a:gd name="T118" fmla="*/ 428 w 14563"/>
                <a:gd name="T119" fmla="*/ 819 h 16191"/>
                <a:gd name="T120" fmla="*/ 377 w 14563"/>
                <a:gd name="T121" fmla="*/ 818 h 16191"/>
                <a:gd name="T122" fmla="*/ 327 w 14563"/>
                <a:gd name="T123" fmla="*/ 817 h 16191"/>
                <a:gd name="T124" fmla="*/ 258 w 14563"/>
                <a:gd name="T125" fmla="*/ 847 h 161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563" h="16191">
                  <a:moveTo>
                    <a:pt x="4909" y="16093"/>
                  </a:moveTo>
                  <a:lnTo>
                    <a:pt x="4745" y="15759"/>
                  </a:lnTo>
                  <a:lnTo>
                    <a:pt x="4693" y="15759"/>
                  </a:lnTo>
                  <a:lnTo>
                    <a:pt x="4653" y="15759"/>
                  </a:lnTo>
                  <a:lnTo>
                    <a:pt x="4625" y="15759"/>
                  </a:lnTo>
                  <a:lnTo>
                    <a:pt x="4606" y="15759"/>
                  </a:lnTo>
                  <a:lnTo>
                    <a:pt x="4595" y="15759"/>
                  </a:lnTo>
                  <a:lnTo>
                    <a:pt x="4588" y="15759"/>
                  </a:lnTo>
                  <a:lnTo>
                    <a:pt x="4586" y="15759"/>
                  </a:lnTo>
                  <a:lnTo>
                    <a:pt x="4556" y="15706"/>
                  </a:lnTo>
                  <a:lnTo>
                    <a:pt x="4533" y="15667"/>
                  </a:lnTo>
                  <a:lnTo>
                    <a:pt x="4516" y="15639"/>
                  </a:lnTo>
                  <a:lnTo>
                    <a:pt x="4504" y="15620"/>
                  </a:lnTo>
                  <a:lnTo>
                    <a:pt x="4498" y="15608"/>
                  </a:lnTo>
                  <a:lnTo>
                    <a:pt x="4494" y="15602"/>
                  </a:lnTo>
                  <a:lnTo>
                    <a:pt x="4493" y="15600"/>
                  </a:lnTo>
                  <a:lnTo>
                    <a:pt x="1614" y="15447"/>
                  </a:lnTo>
                  <a:lnTo>
                    <a:pt x="383" y="14528"/>
                  </a:lnTo>
                  <a:lnTo>
                    <a:pt x="383" y="13625"/>
                  </a:lnTo>
                  <a:lnTo>
                    <a:pt x="137" y="11973"/>
                  </a:lnTo>
                  <a:lnTo>
                    <a:pt x="190" y="11680"/>
                  </a:lnTo>
                  <a:lnTo>
                    <a:pt x="231" y="11384"/>
                  </a:lnTo>
                  <a:lnTo>
                    <a:pt x="258" y="11089"/>
                  </a:lnTo>
                  <a:lnTo>
                    <a:pt x="274" y="10793"/>
                  </a:lnTo>
                  <a:lnTo>
                    <a:pt x="280" y="10496"/>
                  </a:lnTo>
                  <a:lnTo>
                    <a:pt x="278" y="10198"/>
                  </a:lnTo>
                  <a:lnTo>
                    <a:pt x="268" y="9901"/>
                  </a:lnTo>
                  <a:lnTo>
                    <a:pt x="252" y="9602"/>
                  </a:lnTo>
                  <a:lnTo>
                    <a:pt x="230" y="9304"/>
                  </a:lnTo>
                  <a:lnTo>
                    <a:pt x="204" y="9005"/>
                  </a:lnTo>
                  <a:lnTo>
                    <a:pt x="176" y="8706"/>
                  </a:lnTo>
                  <a:lnTo>
                    <a:pt x="147" y="8407"/>
                  </a:lnTo>
                  <a:lnTo>
                    <a:pt x="117" y="8107"/>
                  </a:lnTo>
                  <a:lnTo>
                    <a:pt x="88" y="7808"/>
                  </a:lnTo>
                  <a:lnTo>
                    <a:pt x="61" y="7508"/>
                  </a:lnTo>
                  <a:lnTo>
                    <a:pt x="37" y="7210"/>
                  </a:lnTo>
                  <a:lnTo>
                    <a:pt x="19" y="6910"/>
                  </a:lnTo>
                  <a:lnTo>
                    <a:pt x="6" y="6612"/>
                  </a:lnTo>
                  <a:lnTo>
                    <a:pt x="0" y="6313"/>
                  </a:lnTo>
                  <a:lnTo>
                    <a:pt x="3" y="6016"/>
                  </a:lnTo>
                  <a:lnTo>
                    <a:pt x="14" y="5718"/>
                  </a:lnTo>
                  <a:lnTo>
                    <a:pt x="37" y="5422"/>
                  </a:lnTo>
                  <a:lnTo>
                    <a:pt x="72" y="5125"/>
                  </a:lnTo>
                  <a:lnTo>
                    <a:pt x="119" y="4831"/>
                  </a:lnTo>
                  <a:lnTo>
                    <a:pt x="181" y="4537"/>
                  </a:lnTo>
                  <a:lnTo>
                    <a:pt x="259" y="4242"/>
                  </a:lnTo>
                  <a:lnTo>
                    <a:pt x="354" y="3950"/>
                  </a:lnTo>
                  <a:lnTo>
                    <a:pt x="467" y="3658"/>
                  </a:lnTo>
                  <a:lnTo>
                    <a:pt x="598" y="3368"/>
                  </a:lnTo>
                  <a:lnTo>
                    <a:pt x="751" y="3079"/>
                  </a:lnTo>
                  <a:lnTo>
                    <a:pt x="924" y="2790"/>
                  </a:lnTo>
                  <a:lnTo>
                    <a:pt x="1122" y="2503"/>
                  </a:lnTo>
                  <a:lnTo>
                    <a:pt x="1197" y="2495"/>
                  </a:lnTo>
                  <a:lnTo>
                    <a:pt x="1273" y="2486"/>
                  </a:lnTo>
                  <a:lnTo>
                    <a:pt x="1347" y="2476"/>
                  </a:lnTo>
                  <a:lnTo>
                    <a:pt x="1421" y="2464"/>
                  </a:lnTo>
                  <a:lnTo>
                    <a:pt x="1494" y="2451"/>
                  </a:lnTo>
                  <a:lnTo>
                    <a:pt x="1567" y="2437"/>
                  </a:lnTo>
                  <a:lnTo>
                    <a:pt x="1639" y="2423"/>
                  </a:lnTo>
                  <a:lnTo>
                    <a:pt x="1710" y="2408"/>
                  </a:lnTo>
                  <a:lnTo>
                    <a:pt x="1850" y="2377"/>
                  </a:lnTo>
                  <a:lnTo>
                    <a:pt x="1990" y="2344"/>
                  </a:lnTo>
                  <a:lnTo>
                    <a:pt x="2128" y="2312"/>
                  </a:lnTo>
                  <a:lnTo>
                    <a:pt x="2263" y="2280"/>
                  </a:lnTo>
                  <a:lnTo>
                    <a:pt x="2331" y="2266"/>
                  </a:lnTo>
                  <a:lnTo>
                    <a:pt x="2399" y="2251"/>
                  </a:lnTo>
                  <a:lnTo>
                    <a:pt x="2466" y="2238"/>
                  </a:lnTo>
                  <a:lnTo>
                    <a:pt x="2534" y="2225"/>
                  </a:lnTo>
                  <a:lnTo>
                    <a:pt x="2600" y="2214"/>
                  </a:lnTo>
                  <a:lnTo>
                    <a:pt x="2667" y="2203"/>
                  </a:lnTo>
                  <a:lnTo>
                    <a:pt x="2735" y="2193"/>
                  </a:lnTo>
                  <a:lnTo>
                    <a:pt x="2802" y="2185"/>
                  </a:lnTo>
                  <a:lnTo>
                    <a:pt x="2869" y="2179"/>
                  </a:lnTo>
                  <a:lnTo>
                    <a:pt x="2936" y="2174"/>
                  </a:lnTo>
                  <a:lnTo>
                    <a:pt x="3003" y="2171"/>
                  </a:lnTo>
                  <a:lnTo>
                    <a:pt x="3071" y="2169"/>
                  </a:lnTo>
                  <a:lnTo>
                    <a:pt x="3139" y="2170"/>
                  </a:lnTo>
                  <a:lnTo>
                    <a:pt x="3207" y="2173"/>
                  </a:lnTo>
                  <a:lnTo>
                    <a:pt x="3276" y="2178"/>
                  </a:lnTo>
                  <a:lnTo>
                    <a:pt x="3343" y="2185"/>
                  </a:lnTo>
                  <a:lnTo>
                    <a:pt x="3508" y="857"/>
                  </a:lnTo>
                  <a:lnTo>
                    <a:pt x="3847" y="282"/>
                  </a:lnTo>
                  <a:lnTo>
                    <a:pt x="4422" y="210"/>
                  </a:lnTo>
                  <a:lnTo>
                    <a:pt x="4506" y="173"/>
                  </a:lnTo>
                  <a:lnTo>
                    <a:pt x="4590" y="139"/>
                  </a:lnTo>
                  <a:lnTo>
                    <a:pt x="4674" y="109"/>
                  </a:lnTo>
                  <a:lnTo>
                    <a:pt x="4758" y="83"/>
                  </a:lnTo>
                  <a:lnTo>
                    <a:pt x="4844" y="62"/>
                  </a:lnTo>
                  <a:lnTo>
                    <a:pt x="4928" y="42"/>
                  </a:lnTo>
                  <a:lnTo>
                    <a:pt x="5012" y="28"/>
                  </a:lnTo>
                  <a:lnTo>
                    <a:pt x="5097" y="16"/>
                  </a:lnTo>
                  <a:lnTo>
                    <a:pt x="5181" y="8"/>
                  </a:lnTo>
                  <a:lnTo>
                    <a:pt x="5266" y="3"/>
                  </a:lnTo>
                  <a:lnTo>
                    <a:pt x="5350" y="0"/>
                  </a:lnTo>
                  <a:lnTo>
                    <a:pt x="5435" y="0"/>
                  </a:lnTo>
                  <a:lnTo>
                    <a:pt x="5519" y="3"/>
                  </a:lnTo>
                  <a:lnTo>
                    <a:pt x="5604" y="7"/>
                  </a:lnTo>
                  <a:lnTo>
                    <a:pt x="5688" y="14"/>
                  </a:lnTo>
                  <a:lnTo>
                    <a:pt x="5773" y="23"/>
                  </a:lnTo>
                  <a:lnTo>
                    <a:pt x="5858" y="33"/>
                  </a:lnTo>
                  <a:lnTo>
                    <a:pt x="5942" y="45"/>
                  </a:lnTo>
                  <a:lnTo>
                    <a:pt x="6027" y="59"/>
                  </a:lnTo>
                  <a:lnTo>
                    <a:pt x="6112" y="74"/>
                  </a:lnTo>
                  <a:lnTo>
                    <a:pt x="6196" y="89"/>
                  </a:lnTo>
                  <a:lnTo>
                    <a:pt x="6281" y="106"/>
                  </a:lnTo>
                  <a:lnTo>
                    <a:pt x="6366" y="123"/>
                  </a:lnTo>
                  <a:lnTo>
                    <a:pt x="6451" y="141"/>
                  </a:lnTo>
                  <a:lnTo>
                    <a:pt x="6621" y="177"/>
                  </a:lnTo>
                  <a:lnTo>
                    <a:pt x="6791" y="214"/>
                  </a:lnTo>
                  <a:lnTo>
                    <a:pt x="6876" y="232"/>
                  </a:lnTo>
                  <a:lnTo>
                    <a:pt x="6961" y="250"/>
                  </a:lnTo>
                  <a:lnTo>
                    <a:pt x="7046" y="266"/>
                  </a:lnTo>
                  <a:lnTo>
                    <a:pt x="7131" y="282"/>
                  </a:lnTo>
                  <a:lnTo>
                    <a:pt x="7184" y="338"/>
                  </a:lnTo>
                  <a:lnTo>
                    <a:pt x="7223" y="380"/>
                  </a:lnTo>
                  <a:lnTo>
                    <a:pt x="7252" y="410"/>
                  </a:lnTo>
                  <a:lnTo>
                    <a:pt x="7271" y="430"/>
                  </a:lnTo>
                  <a:lnTo>
                    <a:pt x="7282" y="443"/>
                  </a:lnTo>
                  <a:lnTo>
                    <a:pt x="7288" y="449"/>
                  </a:lnTo>
                  <a:lnTo>
                    <a:pt x="7290" y="451"/>
                  </a:lnTo>
                  <a:lnTo>
                    <a:pt x="6956" y="2010"/>
                  </a:lnTo>
                  <a:lnTo>
                    <a:pt x="11330" y="2010"/>
                  </a:lnTo>
                  <a:lnTo>
                    <a:pt x="11470" y="2010"/>
                  </a:lnTo>
                  <a:lnTo>
                    <a:pt x="11612" y="2008"/>
                  </a:lnTo>
                  <a:lnTo>
                    <a:pt x="11756" y="2007"/>
                  </a:lnTo>
                  <a:lnTo>
                    <a:pt x="11901" y="2007"/>
                  </a:lnTo>
                  <a:lnTo>
                    <a:pt x="11974" y="2008"/>
                  </a:lnTo>
                  <a:lnTo>
                    <a:pt x="12047" y="2010"/>
                  </a:lnTo>
                  <a:lnTo>
                    <a:pt x="12119" y="2013"/>
                  </a:lnTo>
                  <a:lnTo>
                    <a:pt x="12193" y="2016"/>
                  </a:lnTo>
                  <a:lnTo>
                    <a:pt x="12266" y="2021"/>
                  </a:lnTo>
                  <a:lnTo>
                    <a:pt x="12340" y="2028"/>
                  </a:lnTo>
                  <a:lnTo>
                    <a:pt x="12414" y="2035"/>
                  </a:lnTo>
                  <a:lnTo>
                    <a:pt x="12487" y="2044"/>
                  </a:lnTo>
                  <a:lnTo>
                    <a:pt x="12561" y="2054"/>
                  </a:lnTo>
                  <a:lnTo>
                    <a:pt x="12635" y="2067"/>
                  </a:lnTo>
                  <a:lnTo>
                    <a:pt x="12708" y="2081"/>
                  </a:lnTo>
                  <a:lnTo>
                    <a:pt x="12782" y="2097"/>
                  </a:lnTo>
                  <a:lnTo>
                    <a:pt x="12854" y="2116"/>
                  </a:lnTo>
                  <a:lnTo>
                    <a:pt x="12928" y="2137"/>
                  </a:lnTo>
                  <a:lnTo>
                    <a:pt x="13001" y="2160"/>
                  </a:lnTo>
                  <a:lnTo>
                    <a:pt x="13074" y="2186"/>
                  </a:lnTo>
                  <a:lnTo>
                    <a:pt x="13146" y="2215"/>
                  </a:lnTo>
                  <a:lnTo>
                    <a:pt x="13219" y="2246"/>
                  </a:lnTo>
                  <a:lnTo>
                    <a:pt x="13291" y="2281"/>
                  </a:lnTo>
                  <a:lnTo>
                    <a:pt x="13363" y="2319"/>
                  </a:lnTo>
                  <a:lnTo>
                    <a:pt x="13433" y="2359"/>
                  </a:lnTo>
                  <a:lnTo>
                    <a:pt x="13504" y="2404"/>
                  </a:lnTo>
                  <a:lnTo>
                    <a:pt x="13575" y="2451"/>
                  </a:lnTo>
                  <a:lnTo>
                    <a:pt x="13645" y="2503"/>
                  </a:lnTo>
                  <a:lnTo>
                    <a:pt x="14209" y="3171"/>
                  </a:lnTo>
                  <a:lnTo>
                    <a:pt x="14254" y="3356"/>
                  </a:lnTo>
                  <a:lnTo>
                    <a:pt x="14296" y="3541"/>
                  </a:lnTo>
                  <a:lnTo>
                    <a:pt x="14333" y="3726"/>
                  </a:lnTo>
                  <a:lnTo>
                    <a:pt x="14368" y="3911"/>
                  </a:lnTo>
                  <a:lnTo>
                    <a:pt x="14398" y="4097"/>
                  </a:lnTo>
                  <a:lnTo>
                    <a:pt x="14426" y="4282"/>
                  </a:lnTo>
                  <a:lnTo>
                    <a:pt x="14451" y="4467"/>
                  </a:lnTo>
                  <a:lnTo>
                    <a:pt x="14472" y="4653"/>
                  </a:lnTo>
                  <a:lnTo>
                    <a:pt x="14490" y="4838"/>
                  </a:lnTo>
                  <a:lnTo>
                    <a:pt x="14505" y="5023"/>
                  </a:lnTo>
                  <a:lnTo>
                    <a:pt x="14519" y="5208"/>
                  </a:lnTo>
                  <a:lnTo>
                    <a:pt x="14529" y="5394"/>
                  </a:lnTo>
                  <a:lnTo>
                    <a:pt x="14537" y="5579"/>
                  </a:lnTo>
                  <a:lnTo>
                    <a:pt x="14543" y="5765"/>
                  </a:lnTo>
                  <a:lnTo>
                    <a:pt x="14546" y="5950"/>
                  </a:lnTo>
                  <a:lnTo>
                    <a:pt x="14548" y="6135"/>
                  </a:lnTo>
                  <a:lnTo>
                    <a:pt x="14547" y="6320"/>
                  </a:lnTo>
                  <a:lnTo>
                    <a:pt x="14545" y="6506"/>
                  </a:lnTo>
                  <a:lnTo>
                    <a:pt x="14541" y="6691"/>
                  </a:lnTo>
                  <a:lnTo>
                    <a:pt x="14535" y="6876"/>
                  </a:lnTo>
                  <a:lnTo>
                    <a:pt x="14528" y="7061"/>
                  </a:lnTo>
                  <a:lnTo>
                    <a:pt x="14520" y="7246"/>
                  </a:lnTo>
                  <a:lnTo>
                    <a:pt x="14509" y="7431"/>
                  </a:lnTo>
                  <a:lnTo>
                    <a:pt x="14499" y="7616"/>
                  </a:lnTo>
                  <a:lnTo>
                    <a:pt x="14487" y="7802"/>
                  </a:lnTo>
                  <a:lnTo>
                    <a:pt x="14475" y="7987"/>
                  </a:lnTo>
                  <a:lnTo>
                    <a:pt x="14462" y="8172"/>
                  </a:lnTo>
                  <a:lnTo>
                    <a:pt x="14448" y="8356"/>
                  </a:lnTo>
                  <a:lnTo>
                    <a:pt x="14419" y="8726"/>
                  </a:lnTo>
                  <a:lnTo>
                    <a:pt x="14389" y="9096"/>
                  </a:lnTo>
                  <a:lnTo>
                    <a:pt x="14418" y="9265"/>
                  </a:lnTo>
                  <a:lnTo>
                    <a:pt x="14445" y="9434"/>
                  </a:lnTo>
                  <a:lnTo>
                    <a:pt x="14468" y="9600"/>
                  </a:lnTo>
                  <a:lnTo>
                    <a:pt x="14488" y="9767"/>
                  </a:lnTo>
                  <a:lnTo>
                    <a:pt x="14506" y="9933"/>
                  </a:lnTo>
                  <a:lnTo>
                    <a:pt x="14522" y="10098"/>
                  </a:lnTo>
                  <a:lnTo>
                    <a:pt x="14535" y="10262"/>
                  </a:lnTo>
                  <a:lnTo>
                    <a:pt x="14545" y="10426"/>
                  </a:lnTo>
                  <a:lnTo>
                    <a:pt x="14553" y="10589"/>
                  </a:lnTo>
                  <a:lnTo>
                    <a:pt x="14559" y="10752"/>
                  </a:lnTo>
                  <a:lnTo>
                    <a:pt x="14562" y="10914"/>
                  </a:lnTo>
                  <a:lnTo>
                    <a:pt x="14563" y="11076"/>
                  </a:lnTo>
                  <a:lnTo>
                    <a:pt x="14563" y="11236"/>
                  </a:lnTo>
                  <a:lnTo>
                    <a:pt x="14560" y="11397"/>
                  </a:lnTo>
                  <a:lnTo>
                    <a:pt x="14554" y="11558"/>
                  </a:lnTo>
                  <a:lnTo>
                    <a:pt x="14548" y="11718"/>
                  </a:lnTo>
                  <a:lnTo>
                    <a:pt x="14539" y="11878"/>
                  </a:lnTo>
                  <a:lnTo>
                    <a:pt x="14528" y="12038"/>
                  </a:lnTo>
                  <a:lnTo>
                    <a:pt x="14514" y="12198"/>
                  </a:lnTo>
                  <a:lnTo>
                    <a:pt x="14500" y="12357"/>
                  </a:lnTo>
                  <a:lnTo>
                    <a:pt x="14484" y="12517"/>
                  </a:lnTo>
                  <a:lnTo>
                    <a:pt x="14466" y="12677"/>
                  </a:lnTo>
                  <a:lnTo>
                    <a:pt x="14447" y="12837"/>
                  </a:lnTo>
                  <a:lnTo>
                    <a:pt x="14425" y="12997"/>
                  </a:lnTo>
                  <a:lnTo>
                    <a:pt x="14403" y="13157"/>
                  </a:lnTo>
                  <a:lnTo>
                    <a:pt x="14379" y="13318"/>
                  </a:lnTo>
                  <a:lnTo>
                    <a:pt x="14354" y="13477"/>
                  </a:lnTo>
                  <a:lnTo>
                    <a:pt x="14327" y="13639"/>
                  </a:lnTo>
                  <a:lnTo>
                    <a:pt x="14299" y="13800"/>
                  </a:lnTo>
                  <a:lnTo>
                    <a:pt x="14271" y="13962"/>
                  </a:lnTo>
                  <a:lnTo>
                    <a:pt x="14240" y="14124"/>
                  </a:lnTo>
                  <a:lnTo>
                    <a:pt x="14209" y="14287"/>
                  </a:lnTo>
                  <a:lnTo>
                    <a:pt x="13645" y="15113"/>
                  </a:lnTo>
                  <a:lnTo>
                    <a:pt x="13405" y="15158"/>
                  </a:lnTo>
                  <a:lnTo>
                    <a:pt x="13165" y="15199"/>
                  </a:lnTo>
                  <a:lnTo>
                    <a:pt x="12926" y="15238"/>
                  </a:lnTo>
                  <a:lnTo>
                    <a:pt x="12686" y="15274"/>
                  </a:lnTo>
                  <a:lnTo>
                    <a:pt x="12446" y="15308"/>
                  </a:lnTo>
                  <a:lnTo>
                    <a:pt x="12207" y="15338"/>
                  </a:lnTo>
                  <a:lnTo>
                    <a:pt x="11967" y="15367"/>
                  </a:lnTo>
                  <a:lnTo>
                    <a:pt x="11727" y="15394"/>
                  </a:lnTo>
                  <a:lnTo>
                    <a:pt x="11487" y="15418"/>
                  </a:lnTo>
                  <a:lnTo>
                    <a:pt x="11248" y="15439"/>
                  </a:lnTo>
                  <a:lnTo>
                    <a:pt x="11008" y="15460"/>
                  </a:lnTo>
                  <a:lnTo>
                    <a:pt x="10768" y="15477"/>
                  </a:lnTo>
                  <a:lnTo>
                    <a:pt x="10528" y="15493"/>
                  </a:lnTo>
                  <a:lnTo>
                    <a:pt x="10288" y="15507"/>
                  </a:lnTo>
                  <a:lnTo>
                    <a:pt x="10049" y="15519"/>
                  </a:lnTo>
                  <a:lnTo>
                    <a:pt x="9810" y="15529"/>
                  </a:lnTo>
                  <a:lnTo>
                    <a:pt x="9570" y="15537"/>
                  </a:lnTo>
                  <a:lnTo>
                    <a:pt x="9330" y="15544"/>
                  </a:lnTo>
                  <a:lnTo>
                    <a:pt x="9091" y="15551"/>
                  </a:lnTo>
                  <a:lnTo>
                    <a:pt x="8851" y="15555"/>
                  </a:lnTo>
                  <a:lnTo>
                    <a:pt x="8612" y="15558"/>
                  </a:lnTo>
                  <a:lnTo>
                    <a:pt x="8372" y="15559"/>
                  </a:lnTo>
                  <a:lnTo>
                    <a:pt x="8133" y="15559"/>
                  </a:lnTo>
                  <a:lnTo>
                    <a:pt x="7893" y="15558"/>
                  </a:lnTo>
                  <a:lnTo>
                    <a:pt x="7655" y="15556"/>
                  </a:lnTo>
                  <a:lnTo>
                    <a:pt x="7416" y="15553"/>
                  </a:lnTo>
                  <a:lnTo>
                    <a:pt x="7176" y="15550"/>
                  </a:lnTo>
                  <a:lnTo>
                    <a:pt x="6937" y="15544"/>
                  </a:lnTo>
                  <a:lnTo>
                    <a:pt x="6698" y="15538"/>
                  </a:lnTo>
                  <a:lnTo>
                    <a:pt x="6459" y="15532"/>
                  </a:lnTo>
                  <a:lnTo>
                    <a:pt x="6220" y="15525"/>
                  </a:lnTo>
                  <a:lnTo>
                    <a:pt x="5982" y="15518"/>
                  </a:lnTo>
                  <a:lnTo>
                    <a:pt x="5412" y="16191"/>
                  </a:lnTo>
                  <a:lnTo>
                    <a:pt x="5079" y="16191"/>
                  </a:lnTo>
                  <a:lnTo>
                    <a:pt x="4909" y="160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47"/>
            <p:cNvSpPr>
              <a:spLocks/>
            </p:cNvSpPr>
            <p:nvPr/>
          </p:nvSpPr>
          <p:spPr bwMode="auto">
            <a:xfrm>
              <a:off x="5015" y="488"/>
              <a:ext cx="222" cy="469"/>
            </a:xfrm>
            <a:custGeom>
              <a:avLst/>
              <a:gdLst>
                <a:gd name="T0" fmla="*/ 95 w 4214"/>
                <a:gd name="T1" fmla="*/ 469 h 8912"/>
                <a:gd name="T2" fmla="*/ 95 w 4214"/>
                <a:gd name="T3" fmla="*/ 451 h 8912"/>
                <a:gd name="T4" fmla="*/ 83 w 4214"/>
                <a:gd name="T5" fmla="*/ 416 h 8912"/>
                <a:gd name="T6" fmla="*/ 57 w 4214"/>
                <a:gd name="T7" fmla="*/ 360 h 8912"/>
                <a:gd name="T8" fmla="*/ 53 w 4214"/>
                <a:gd name="T9" fmla="*/ 338 h 8912"/>
                <a:gd name="T10" fmla="*/ 5 w 4214"/>
                <a:gd name="T11" fmla="*/ 208 h 8912"/>
                <a:gd name="T12" fmla="*/ 0 w 4214"/>
                <a:gd name="T13" fmla="*/ 186 h 8912"/>
                <a:gd name="T14" fmla="*/ 5 w 4214"/>
                <a:gd name="T15" fmla="*/ 156 h 8912"/>
                <a:gd name="T16" fmla="*/ 18 w 4214"/>
                <a:gd name="T17" fmla="*/ 130 h 8912"/>
                <a:gd name="T18" fmla="*/ 83 w 4214"/>
                <a:gd name="T19" fmla="*/ 82 h 8912"/>
                <a:gd name="T20" fmla="*/ 84 w 4214"/>
                <a:gd name="T21" fmla="*/ 80 h 8912"/>
                <a:gd name="T22" fmla="*/ 86 w 4214"/>
                <a:gd name="T23" fmla="*/ 78 h 8912"/>
                <a:gd name="T24" fmla="*/ 87 w 4214"/>
                <a:gd name="T25" fmla="*/ 76 h 8912"/>
                <a:gd name="T26" fmla="*/ 89 w 4214"/>
                <a:gd name="T27" fmla="*/ 74 h 8912"/>
                <a:gd name="T28" fmla="*/ 90 w 4214"/>
                <a:gd name="T29" fmla="*/ 72 h 8912"/>
                <a:gd name="T30" fmla="*/ 91 w 4214"/>
                <a:gd name="T31" fmla="*/ 70 h 8912"/>
                <a:gd name="T32" fmla="*/ 92 w 4214"/>
                <a:gd name="T33" fmla="*/ 68 h 8912"/>
                <a:gd name="T34" fmla="*/ 93 w 4214"/>
                <a:gd name="T35" fmla="*/ 66 h 8912"/>
                <a:gd name="T36" fmla="*/ 94 w 4214"/>
                <a:gd name="T37" fmla="*/ 64 h 8912"/>
                <a:gd name="T38" fmla="*/ 95 w 4214"/>
                <a:gd name="T39" fmla="*/ 61 h 8912"/>
                <a:gd name="T40" fmla="*/ 95 w 4214"/>
                <a:gd name="T41" fmla="*/ 59 h 8912"/>
                <a:gd name="T42" fmla="*/ 96 w 4214"/>
                <a:gd name="T43" fmla="*/ 57 h 8912"/>
                <a:gd name="T44" fmla="*/ 96 w 4214"/>
                <a:gd name="T45" fmla="*/ 55 h 8912"/>
                <a:gd name="T46" fmla="*/ 97 w 4214"/>
                <a:gd name="T47" fmla="*/ 52 h 8912"/>
                <a:gd name="T48" fmla="*/ 97 w 4214"/>
                <a:gd name="T49" fmla="*/ 50 h 8912"/>
                <a:gd name="T50" fmla="*/ 98 w 4214"/>
                <a:gd name="T51" fmla="*/ 48 h 8912"/>
                <a:gd name="T52" fmla="*/ 98 w 4214"/>
                <a:gd name="T53" fmla="*/ 45 h 8912"/>
                <a:gd name="T54" fmla="*/ 98 w 4214"/>
                <a:gd name="T55" fmla="*/ 43 h 8912"/>
                <a:gd name="T56" fmla="*/ 98 w 4214"/>
                <a:gd name="T57" fmla="*/ 41 h 8912"/>
                <a:gd name="T58" fmla="*/ 98 w 4214"/>
                <a:gd name="T59" fmla="*/ 38 h 8912"/>
                <a:gd name="T60" fmla="*/ 98 w 4214"/>
                <a:gd name="T61" fmla="*/ 36 h 8912"/>
                <a:gd name="T62" fmla="*/ 98 w 4214"/>
                <a:gd name="T63" fmla="*/ 33 h 8912"/>
                <a:gd name="T64" fmla="*/ 98 w 4214"/>
                <a:gd name="T65" fmla="*/ 31 h 8912"/>
                <a:gd name="T66" fmla="*/ 98 w 4214"/>
                <a:gd name="T67" fmla="*/ 29 h 8912"/>
                <a:gd name="T68" fmla="*/ 98 w 4214"/>
                <a:gd name="T69" fmla="*/ 26 h 8912"/>
                <a:gd name="T70" fmla="*/ 98 w 4214"/>
                <a:gd name="T71" fmla="*/ 24 h 8912"/>
                <a:gd name="T72" fmla="*/ 97 w 4214"/>
                <a:gd name="T73" fmla="*/ 21 h 8912"/>
                <a:gd name="T74" fmla="*/ 97 w 4214"/>
                <a:gd name="T75" fmla="*/ 19 h 8912"/>
                <a:gd name="T76" fmla="*/ 97 w 4214"/>
                <a:gd name="T77" fmla="*/ 16 h 8912"/>
                <a:gd name="T78" fmla="*/ 96 w 4214"/>
                <a:gd name="T79" fmla="*/ 14 h 8912"/>
                <a:gd name="T80" fmla="*/ 96 w 4214"/>
                <a:gd name="T81" fmla="*/ 11 h 8912"/>
                <a:gd name="T82" fmla="*/ 95 w 4214"/>
                <a:gd name="T83" fmla="*/ 9 h 8912"/>
                <a:gd name="T84" fmla="*/ 122 w 4214"/>
                <a:gd name="T85" fmla="*/ 0 h 8912"/>
                <a:gd name="T86" fmla="*/ 122 w 4214"/>
                <a:gd name="T87" fmla="*/ 78 h 8912"/>
                <a:gd name="T88" fmla="*/ 222 w 4214"/>
                <a:gd name="T89" fmla="*/ 130 h 8912"/>
                <a:gd name="T90" fmla="*/ 183 w 4214"/>
                <a:gd name="T91" fmla="*/ 239 h 8912"/>
                <a:gd name="T92" fmla="*/ 178 w 4214"/>
                <a:gd name="T93" fmla="*/ 277 h 8912"/>
                <a:gd name="T94" fmla="*/ 148 w 4214"/>
                <a:gd name="T95" fmla="*/ 338 h 8912"/>
                <a:gd name="T96" fmla="*/ 105 w 4214"/>
                <a:gd name="T97" fmla="*/ 469 h 8912"/>
                <a:gd name="T98" fmla="*/ 95 w 4214"/>
                <a:gd name="T99" fmla="*/ 469 h 89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214" h="8912">
                  <a:moveTo>
                    <a:pt x="1812" y="8912"/>
                  </a:moveTo>
                  <a:lnTo>
                    <a:pt x="1812" y="8572"/>
                  </a:lnTo>
                  <a:lnTo>
                    <a:pt x="1571" y="7906"/>
                  </a:lnTo>
                  <a:lnTo>
                    <a:pt x="1078" y="6838"/>
                  </a:lnTo>
                  <a:lnTo>
                    <a:pt x="1008" y="6417"/>
                  </a:lnTo>
                  <a:lnTo>
                    <a:pt x="87" y="3950"/>
                  </a:lnTo>
                  <a:lnTo>
                    <a:pt x="0" y="3540"/>
                  </a:lnTo>
                  <a:lnTo>
                    <a:pt x="87" y="2965"/>
                  </a:lnTo>
                  <a:lnTo>
                    <a:pt x="334" y="2461"/>
                  </a:lnTo>
                  <a:lnTo>
                    <a:pt x="1571" y="1565"/>
                  </a:lnTo>
                  <a:lnTo>
                    <a:pt x="1602" y="1527"/>
                  </a:lnTo>
                  <a:lnTo>
                    <a:pt x="1630" y="1489"/>
                  </a:lnTo>
                  <a:lnTo>
                    <a:pt x="1656" y="1450"/>
                  </a:lnTo>
                  <a:lnTo>
                    <a:pt x="1681" y="1411"/>
                  </a:lnTo>
                  <a:lnTo>
                    <a:pt x="1704" y="1371"/>
                  </a:lnTo>
                  <a:lnTo>
                    <a:pt x="1725" y="1331"/>
                  </a:lnTo>
                  <a:lnTo>
                    <a:pt x="1744" y="1290"/>
                  </a:lnTo>
                  <a:lnTo>
                    <a:pt x="1763" y="1249"/>
                  </a:lnTo>
                  <a:lnTo>
                    <a:pt x="1779" y="1208"/>
                  </a:lnTo>
                  <a:lnTo>
                    <a:pt x="1794" y="1165"/>
                  </a:lnTo>
                  <a:lnTo>
                    <a:pt x="1807" y="1123"/>
                  </a:lnTo>
                  <a:lnTo>
                    <a:pt x="1818" y="1080"/>
                  </a:lnTo>
                  <a:lnTo>
                    <a:pt x="1828" y="1038"/>
                  </a:lnTo>
                  <a:lnTo>
                    <a:pt x="1838" y="994"/>
                  </a:lnTo>
                  <a:lnTo>
                    <a:pt x="1846" y="950"/>
                  </a:lnTo>
                  <a:lnTo>
                    <a:pt x="1852" y="906"/>
                  </a:lnTo>
                  <a:lnTo>
                    <a:pt x="1857" y="862"/>
                  </a:lnTo>
                  <a:lnTo>
                    <a:pt x="1861" y="817"/>
                  </a:lnTo>
                  <a:lnTo>
                    <a:pt x="1863" y="772"/>
                  </a:lnTo>
                  <a:lnTo>
                    <a:pt x="1865" y="727"/>
                  </a:lnTo>
                  <a:lnTo>
                    <a:pt x="1865" y="682"/>
                  </a:lnTo>
                  <a:lnTo>
                    <a:pt x="1865" y="636"/>
                  </a:lnTo>
                  <a:lnTo>
                    <a:pt x="1863" y="590"/>
                  </a:lnTo>
                  <a:lnTo>
                    <a:pt x="1861" y="544"/>
                  </a:lnTo>
                  <a:lnTo>
                    <a:pt x="1857" y="498"/>
                  </a:lnTo>
                  <a:lnTo>
                    <a:pt x="1853" y="451"/>
                  </a:lnTo>
                  <a:lnTo>
                    <a:pt x="1848" y="405"/>
                  </a:lnTo>
                  <a:lnTo>
                    <a:pt x="1842" y="358"/>
                  </a:lnTo>
                  <a:lnTo>
                    <a:pt x="1836" y="310"/>
                  </a:lnTo>
                  <a:lnTo>
                    <a:pt x="1828" y="264"/>
                  </a:lnTo>
                  <a:lnTo>
                    <a:pt x="1820" y="217"/>
                  </a:lnTo>
                  <a:lnTo>
                    <a:pt x="1812" y="170"/>
                  </a:lnTo>
                  <a:lnTo>
                    <a:pt x="2315" y="0"/>
                  </a:lnTo>
                  <a:lnTo>
                    <a:pt x="2315" y="1483"/>
                  </a:lnTo>
                  <a:lnTo>
                    <a:pt x="4214" y="2461"/>
                  </a:lnTo>
                  <a:lnTo>
                    <a:pt x="3475" y="4536"/>
                  </a:lnTo>
                  <a:lnTo>
                    <a:pt x="3383" y="5268"/>
                  </a:lnTo>
                  <a:lnTo>
                    <a:pt x="2808" y="6417"/>
                  </a:lnTo>
                  <a:lnTo>
                    <a:pt x="1992" y="8912"/>
                  </a:lnTo>
                  <a:lnTo>
                    <a:pt x="1812" y="8912"/>
                  </a:lnTo>
                  <a:close/>
                </a:path>
              </a:pathLst>
            </a:custGeom>
            <a:solidFill>
              <a:srgbClr val="66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48"/>
            <p:cNvSpPr>
              <a:spLocks/>
            </p:cNvSpPr>
            <p:nvPr/>
          </p:nvSpPr>
          <p:spPr bwMode="auto">
            <a:xfrm>
              <a:off x="4898" y="811"/>
              <a:ext cx="160" cy="115"/>
            </a:xfrm>
            <a:custGeom>
              <a:avLst/>
              <a:gdLst>
                <a:gd name="T0" fmla="*/ 17 w 3054"/>
                <a:gd name="T1" fmla="*/ 80 h 2179"/>
                <a:gd name="T2" fmla="*/ 15 w 3054"/>
                <a:gd name="T3" fmla="*/ 76 h 2179"/>
                <a:gd name="T4" fmla="*/ 12 w 3054"/>
                <a:gd name="T5" fmla="*/ 72 h 2179"/>
                <a:gd name="T6" fmla="*/ 11 w 3054"/>
                <a:gd name="T7" fmla="*/ 68 h 2179"/>
                <a:gd name="T8" fmla="*/ 9 w 3054"/>
                <a:gd name="T9" fmla="*/ 64 h 2179"/>
                <a:gd name="T10" fmla="*/ 8 w 3054"/>
                <a:gd name="T11" fmla="*/ 59 h 2179"/>
                <a:gd name="T12" fmla="*/ 8 w 3054"/>
                <a:gd name="T13" fmla="*/ 55 h 2179"/>
                <a:gd name="T14" fmla="*/ 7 w 3054"/>
                <a:gd name="T15" fmla="*/ 51 h 2179"/>
                <a:gd name="T16" fmla="*/ 7 w 3054"/>
                <a:gd name="T17" fmla="*/ 47 h 2179"/>
                <a:gd name="T18" fmla="*/ 7 w 3054"/>
                <a:gd name="T19" fmla="*/ 39 h 2179"/>
                <a:gd name="T20" fmla="*/ 6 w 3054"/>
                <a:gd name="T21" fmla="*/ 35 h 2179"/>
                <a:gd name="T22" fmla="*/ 6 w 3054"/>
                <a:gd name="T23" fmla="*/ 31 h 2179"/>
                <a:gd name="T24" fmla="*/ 5 w 3054"/>
                <a:gd name="T25" fmla="*/ 27 h 2179"/>
                <a:gd name="T26" fmla="*/ 4 w 3054"/>
                <a:gd name="T27" fmla="*/ 23 h 2179"/>
                <a:gd name="T28" fmla="*/ 2 w 3054"/>
                <a:gd name="T29" fmla="*/ 19 h 2179"/>
                <a:gd name="T30" fmla="*/ 0 w 3054"/>
                <a:gd name="T31" fmla="*/ 14 h 2179"/>
                <a:gd name="T32" fmla="*/ 7 w 3054"/>
                <a:gd name="T33" fmla="*/ 10 h 2179"/>
                <a:gd name="T34" fmla="*/ 13 w 3054"/>
                <a:gd name="T35" fmla="*/ 7 h 2179"/>
                <a:gd name="T36" fmla="*/ 20 w 3054"/>
                <a:gd name="T37" fmla="*/ 4 h 2179"/>
                <a:gd name="T38" fmla="*/ 26 w 3054"/>
                <a:gd name="T39" fmla="*/ 2 h 2179"/>
                <a:gd name="T40" fmla="*/ 33 w 3054"/>
                <a:gd name="T41" fmla="*/ 1 h 2179"/>
                <a:gd name="T42" fmla="*/ 39 w 3054"/>
                <a:gd name="T43" fmla="*/ 0 h 2179"/>
                <a:gd name="T44" fmla="*/ 45 w 3054"/>
                <a:gd name="T45" fmla="*/ 0 h 2179"/>
                <a:gd name="T46" fmla="*/ 52 w 3054"/>
                <a:gd name="T47" fmla="*/ 0 h 2179"/>
                <a:gd name="T48" fmla="*/ 58 w 3054"/>
                <a:gd name="T49" fmla="*/ 0 h 2179"/>
                <a:gd name="T50" fmla="*/ 64 w 3054"/>
                <a:gd name="T51" fmla="*/ 1 h 2179"/>
                <a:gd name="T52" fmla="*/ 76 w 3054"/>
                <a:gd name="T53" fmla="*/ 2 h 2179"/>
                <a:gd name="T54" fmla="*/ 82 w 3054"/>
                <a:gd name="T55" fmla="*/ 2 h 2179"/>
                <a:gd name="T56" fmla="*/ 88 w 3054"/>
                <a:gd name="T57" fmla="*/ 3 h 2179"/>
                <a:gd name="T58" fmla="*/ 94 w 3054"/>
                <a:gd name="T59" fmla="*/ 2 h 2179"/>
                <a:gd name="T60" fmla="*/ 100 w 3054"/>
                <a:gd name="T61" fmla="*/ 2 h 2179"/>
                <a:gd name="T62" fmla="*/ 147 w 3054"/>
                <a:gd name="T63" fmla="*/ 63 h 2179"/>
                <a:gd name="T64" fmla="*/ 160 w 3054"/>
                <a:gd name="T65" fmla="*/ 111 h 2179"/>
                <a:gd name="T66" fmla="*/ 78 w 3054"/>
                <a:gd name="T67" fmla="*/ 111 h 21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54" h="2179">
                  <a:moveTo>
                    <a:pt x="1489" y="2097"/>
                  </a:moveTo>
                  <a:lnTo>
                    <a:pt x="334" y="1511"/>
                  </a:lnTo>
                  <a:lnTo>
                    <a:pt x="305" y="1472"/>
                  </a:lnTo>
                  <a:lnTo>
                    <a:pt x="279" y="1434"/>
                  </a:lnTo>
                  <a:lnTo>
                    <a:pt x="254" y="1395"/>
                  </a:lnTo>
                  <a:lnTo>
                    <a:pt x="234" y="1357"/>
                  </a:lnTo>
                  <a:lnTo>
                    <a:pt x="217" y="1319"/>
                  </a:lnTo>
                  <a:lnTo>
                    <a:pt x="201" y="1280"/>
                  </a:lnTo>
                  <a:lnTo>
                    <a:pt x="188" y="1242"/>
                  </a:lnTo>
                  <a:lnTo>
                    <a:pt x="177" y="1204"/>
                  </a:lnTo>
                  <a:lnTo>
                    <a:pt x="167" y="1166"/>
                  </a:lnTo>
                  <a:lnTo>
                    <a:pt x="159" y="1127"/>
                  </a:lnTo>
                  <a:lnTo>
                    <a:pt x="153" y="1089"/>
                  </a:lnTo>
                  <a:lnTo>
                    <a:pt x="148" y="1050"/>
                  </a:lnTo>
                  <a:lnTo>
                    <a:pt x="144" y="1012"/>
                  </a:lnTo>
                  <a:lnTo>
                    <a:pt x="141" y="974"/>
                  </a:lnTo>
                  <a:lnTo>
                    <a:pt x="139" y="935"/>
                  </a:lnTo>
                  <a:lnTo>
                    <a:pt x="137" y="897"/>
                  </a:lnTo>
                  <a:lnTo>
                    <a:pt x="133" y="820"/>
                  </a:lnTo>
                  <a:lnTo>
                    <a:pt x="129" y="743"/>
                  </a:lnTo>
                  <a:lnTo>
                    <a:pt x="126" y="703"/>
                  </a:lnTo>
                  <a:lnTo>
                    <a:pt x="122" y="665"/>
                  </a:lnTo>
                  <a:lnTo>
                    <a:pt x="118" y="626"/>
                  </a:lnTo>
                  <a:lnTo>
                    <a:pt x="112" y="588"/>
                  </a:lnTo>
                  <a:lnTo>
                    <a:pt x="105" y="549"/>
                  </a:lnTo>
                  <a:lnTo>
                    <a:pt x="97" y="510"/>
                  </a:lnTo>
                  <a:lnTo>
                    <a:pt x="85" y="471"/>
                  </a:lnTo>
                  <a:lnTo>
                    <a:pt x="73" y="431"/>
                  </a:lnTo>
                  <a:lnTo>
                    <a:pt x="59" y="393"/>
                  </a:lnTo>
                  <a:lnTo>
                    <a:pt x="42" y="353"/>
                  </a:lnTo>
                  <a:lnTo>
                    <a:pt x="23" y="314"/>
                  </a:lnTo>
                  <a:lnTo>
                    <a:pt x="0" y="274"/>
                  </a:lnTo>
                  <a:lnTo>
                    <a:pt x="63" y="231"/>
                  </a:lnTo>
                  <a:lnTo>
                    <a:pt x="126" y="191"/>
                  </a:lnTo>
                  <a:lnTo>
                    <a:pt x="188" y="157"/>
                  </a:lnTo>
                  <a:lnTo>
                    <a:pt x="250" y="127"/>
                  </a:lnTo>
                  <a:lnTo>
                    <a:pt x="313" y="99"/>
                  </a:lnTo>
                  <a:lnTo>
                    <a:pt x="375" y="77"/>
                  </a:lnTo>
                  <a:lnTo>
                    <a:pt x="437" y="58"/>
                  </a:lnTo>
                  <a:lnTo>
                    <a:pt x="499" y="42"/>
                  </a:lnTo>
                  <a:lnTo>
                    <a:pt x="561" y="29"/>
                  </a:lnTo>
                  <a:lnTo>
                    <a:pt x="622" y="18"/>
                  </a:lnTo>
                  <a:lnTo>
                    <a:pt x="684" y="10"/>
                  </a:lnTo>
                  <a:lnTo>
                    <a:pt x="745" y="5"/>
                  </a:lnTo>
                  <a:lnTo>
                    <a:pt x="806" y="1"/>
                  </a:lnTo>
                  <a:lnTo>
                    <a:pt x="867" y="0"/>
                  </a:lnTo>
                  <a:lnTo>
                    <a:pt x="928" y="0"/>
                  </a:lnTo>
                  <a:lnTo>
                    <a:pt x="987" y="2"/>
                  </a:lnTo>
                  <a:lnTo>
                    <a:pt x="1048" y="5"/>
                  </a:lnTo>
                  <a:lnTo>
                    <a:pt x="1108" y="9"/>
                  </a:lnTo>
                  <a:lnTo>
                    <a:pt x="1166" y="13"/>
                  </a:lnTo>
                  <a:lnTo>
                    <a:pt x="1226" y="18"/>
                  </a:lnTo>
                  <a:lnTo>
                    <a:pt x="1344" y="30"/>
                  </a:lnTo>
                  <a:lnTo>
                    <a:pt x="1459" y="39"/>
                  </a:lnTo>
                  <a:lnTo>
                    <a:pt x="1517" y="43"/>
                  </a:lnTo>
                  <a:lnTo>
                    <a:pt x="1573" y="46"/>
                  </a:lnTo>
                  <a:lnTo>
                    <a:pt x="1630" y="48"/>
                  </a:lnTo>
                  <a:lnTo>
                    <a:pt x="1686" y="49"/>
                  </a:lnTo>
                  <a:lnTo>
                    <a:pt x="1741" y="48"/>
                  </a:lnTo>
                  <a:lnTo>
                    <a:pt x="1796" y="46"/>
                  </a:lnTo>
                  <a:lnTo>
                    <a:pt x="1851" y="41"/>
                  </a:lnTo>
                  <a:lnTo>
                    <a:pt x="1905" y="34"/>
                  </a:lnTo>
                  <a:lnTo>
                    <a:pt x="2397" y="34"/>
                  </a:lnTo>
                  <a:lnTo>
                    <a:pt x="2803" y="1193"/>
                  </a:lnTo>
                  <a:lnTo>
                    <a:pt x="2901" y="1686"/>
                  </a:lnTo>
                  <a:lnTo>
                    <a:pt x="3054" y="2097"/>
                  </a:lnTo>
                  <a:lnTo>
                    <a:pt x="1665" y="2179"/>
                  </a:lnTo>
                  <a:lnTo>
                    <a:pt x="1489" y="209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49"/>
            <p:cNvSpPr>
              <a:spLocks/>
            </p:cNvSpPr>
            <p:nvPr/>
          </p:nvSpPr>
          <p:spPr bwMode="auto">
            <a:xfrm>
              <a:off x="5162" y="791"/>
              <a:ext cx="204" cy="135"/>
            </a:xfrm>
            <a:custGeom>
              <a:avLst/>
              <a:gdLst>
                <a:gd name="T0" fmla="*/ 0 w 3876"/>
                <a:gd name="T1" fmla="*/ 135 h 2567"/>
                <a:gd name="T2" fmla="*/ 44 w 3876"/>
                <a:gd name="T3" fmla="*/ 9 h 2567"/>
                <a:gd name="T4" fmla="*/ 48 w 3876"/>
                <a:gd name="T5" fmla="*/ 7 h 2567"/>
                <a:gd name="T6" fmla="*/ 53 w 3876"/>
                <a:gd name="T7" fmla="*/ 5 h 2567"/>
                <a:gd name="T8" fmla="*/ 58 w 3876"/>
                <a:gd name="T9" fmla="*/ 4 h 2567"/>
                <a:gd name="T10" fmla="*/ 63 w 3876"/>
                <a:gd name="T11" fmla="*/ 3 h 2567"/>
                <a:gd name="T12" fmla="*/ 68 w 3876"/>
                <a:gd name="T13" fmla="*/ 2 h 2567"/>
                <a:gd name="T14" fmla="*/ 73 w 3876"/>
                <a:gd name="T15" fmla="*/ 1 h 2567"/>
                <a:gd name="T16" fmla="*/ 77 w 3876"/>
                <a:gd name="T17" fmla="*/ 1 h 2567"/>
                <a:gd name="T18" fmla="*/ 82 w 3876"/>
                <a:gd name="T19" fmla="*/ 0 h 2567"/>
                <a:gd name="T20" fmla="*/ 87 w 3876"/>
                <a:gd name="T21" fmla="*/ 0 h 2567"/>
                <a:gd name="T22" fmla="*/ 92 w 3876"/>
                <a:gd name="T23" fmla="*/ 0 h 2567"/>
                <a:gd name="T24" fmla="*/ 97 w 3876"/>
                <a:gd name="T25" fmla="*/ 0 h 2567"/>
                <a:gd name="T26" fmla="*/ 102 w 3876"/>
                <a:gd name="T27" fmla="*/ 0 h 2567"/>
                <a:gd name="T28" fmla="*/ 106 w 3876"/>
                <a:gd name="T29" fmla="*/ 0 h 2567"/>
                <a:gd name="T30" fmla="*/ 111 w 3876"/>
                <a:gd name="T31" fmla="*/ 1 h 2567"/>
                <a:gd name="T32" fmla="*/ 116 w 3876"/>
                <a:gd name="T33" fmla="*/ 1 h 2567"/>
                <a:gd name="T34" fmla="*/ 121 w 3876"/>
                <a:gd name="T35" fmla="*/ 1 h 2567"/>
                <a:gd name="T36" fmla="*/ 130 w 3876"/>
                <a:gd name="T37" fmla="*/ 2 h 2567"/>
                <a:gd name="T38" fmla="*/ 140 w 3876"/>
                <a:gd name="T39" fmla="*/ 3 h 2567"/>
                <a:gd name="T40" fmla="*/ 144 w 3876"/>
                <a:gd name="T41" fmla="*/ 3 h 2567"/>
                <a:gd name="T42" fmla="*/ 149 w 3876"/>
                <a:gd name="T43" fmla="*/ 4 h 2567"/>
                <a:gd name="T44" fmla="*/ 154 w 3876"/>
                <a:gd name="T45" fmla="*/ 4 h 2567"/>
                <a:gd name="T46" fmla="*/ 158 w 3876"/>
                <a:gd name="T47" fmla="*/ 4 h 2567"/>
                <a:gd name="T48" fmla="*/ 163 w 3876"/>
                <a:gd name="T49" fmla="*/ 4 h 2567"/>
                <a:gd name="T50" fmla="*/ 168 w 3876"/>
                <a:gd name="T51" fmla="*/ 4 h 2567"/>
                <a:gd name="T52" fmla="*/ 172 w 3876"/>
                <a:gd name="T53" fmla="*/ 4 h 2567"/>
                <a:gd name="T54" fmla="*/ 177 w 3876"/>
                <a:gd name="T55" fmla="*/ 4 h 2567"/>
                <a:gd name="T56" fmla="*/ 181 w 3876"/>
                <a:gd name="T57" fmla="*/ 3 h 2567"/>
                <a:gd name="T58" fmla="*/ 186 w 3876"/>
                <a:gd name="T59" fmla="*/ 3 h 2567"/>
                <a:gd name="T60" fmla="*/ 190 w 3876"/>
                <a:gd name="T61" fmla="*/ 2 h 2567"/>
                <a:gd name="T62" fmla="*/ 195 w 3876"/>
                <a:gd name="T63" fmla="*/ 1 h 2567"/>
                <a:gd name="T64" fmla="*/ 204 w 3876"/>
                <a:gd name="T65" fmla="*/ 131 h 2567"/>
                <a:gd name="T66" fmla="*/ 9 w 3876"/>
                <a:gd name="T67" fmla="*/ 135 h 2567"/>
                <a:gd name="T68" fmla="*/ 0 w 3876"/>
                <a:gd name="T69" fmla="*/ 135 h 2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76" h="2567">
                  <a:moveTo>
                    <a:pt x="0" y="2567"/>
                  </a:moveTo>
                  <a:lnTo>
                    <a:pt x="827" y="170"/>
                  </a:lnTo>
                  <a:lnTo>
                    <a:pt x="919" y="134"/>
                  </a:lnTo>
                  <a:lnTo>
                    <a:pt x="1010" y="103"/>
                  </a:lnTo>
                  <a:lnTo>
                    <a:pt x="1103" y="77"/>
                  </a:lnTo>
                  <a:lnTo>
                    <a:pt x="1195" y="55"/>
                  </a:lnTo>
                  <a:lnTo>
                    <a:pt x="1287" y="37"/>
                  </a:lnTo>
                  <a:lnTo>
                    <a:pt x="1379" y="24"/>
                  </a:lnTo>
                  <a:lnTo>
                    <a:pt x="1471" y="13"/>
                  </a:lnTo>
                  <a:lnTo>
                    <a:pt x="1562" y="6"/>
                  </a:lnTo>
                  <a:lnTo>
                    <a:pt x="1654" y="2"/>
                  </a:lnTo>
                  <a:lnTo>
                    <a:pt x="1745" y="0"/>
                  </a:lnTo>
                  <a:lnTo>
                    <a:pt x="1837" y="1"/>
                  </a:lnTo>
                  <a:lnTo>
                    <a:pt x="1929" y="3"/>
                  </a:lnTo>
                  <a:lnTo>
                    <a:pt x="2020" y="7"/>
                  </a:lnTo>
                  <a:lnTo>
                    <a:pt x="2111" y="13"/>
                  </a:lnTo>
                  <a:lnTo>
                    <a:pt x="2202" y="20"/>
                  </a:lnTo>
                  <a:lnTo>
                    <a:pt x="2293" y="27"/>
                  </a:lnTo>
                  <a:lnTo>
                    <a:pt x="2473" y="43"/>
                  </a:lnTo>
                  <a:lnTo>
                    <a:pt x="2653" y="59"/>
                  </a:lnTo>
                  <a:lnTo>
                    <a:pt x="2742" y="66"/>
                  </a:lnTo>
                  <a:lnTo>
                    <a:pt x="2831" y="73"/>
                  </a:lnTo>
                  <a:lnTo>
                    <a:pt x="2920" y="77"/>
                  </a:lnTo>
                  <a:lnTo>
                    <a:pt x="3009" y="80"/>
                  </a:lnTo>
                  <a:lnTo>
                    <a:pt x="3097" y="82"/>
                  </a:lnTo>
                  <a:lnTo>
                    <a:pt x="3184" y="81"/>
                  </a:lnTo>
                  <a:lnTo>
                    <a:pt x="3271" y="77"/>
                  </a:lnTo>
                  <a:lnTo>
                    <a:pt x="3358" y="71"/>
                  </a:lnTo>
                  <a:lnTo>
                    <a:pt x="3445" y="61"/>
                  </a:lnTo>
                  <a:lnTo>
                    <a:pt x="3530" y="48"/>
                  </a:lnTo>
                  <a:lnTo>
                    <a:pt x="3616" y="32"/>
                  </a:lnTo>
                  <a:lnTo>
                    <a:pt x="3701" y="11"/>
                  </a:lnTo>
                  <a:lnTo>
                    <a:pt x="3876" y="2485"/>
                  </a:lnTo>
                  <a:lnTo>
                    <a:pt x="175" y="2567"/>
                  </a:lnTo>
                  <a:lnTo>
                    <a:pt x="0" y="2567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50"/>
            <p:cNvSpPr>
              <a:spLocks/>
            </p:cNvSpPr>
            <p:nvPr/>
          </p:nvSpPr>
          <p:spPr bwMode="auto">
            <a:xfrm>
              <a:off x="5388" y="778"/>
              <a:ext cx="178" cy="143"/>
            </a:xfrm>
            <a:custGeom>
              <a:avLst/>
              <a:gdLst>
                <a:gd name="T0" fmla="*/ 8 w 3383"/>
                <a:gd name="T1" fmla="*/ 143 h 2720"/>
                <a:gd name="T2" fmla="*/ 0 w 3383"/>
                <a:gd name="T3" fmla="*/ 43 h 2720"/>
                <a:gd name="T4" fmla="*/ 8 w 3383"/>
                <a:gd name="T5" fmla="*/ 4 h 2720"/>
                <a:gd name="T6" fmla="*/ 20 w 3383"/>
                <a:gd name="T7" fmla="*/ 4 h 2720"/>
                <a:gd name="T8" fmla="*/ 31 w 3383"/>
                <a:gd name="T9" fmla="*/ 4 h 2720"/>
                <a:gd name="T10" fmla="*/ 42 w 3383"/>
                <a:gd name="T11" fmla="*/ 4 h 2720"/>
                <a:gd name="T12" fmla="*/ 53 w 3383"/>
                <a:gd name="T13" fmla="*/ 4 h 2720"/>
                <a:gd name="T14" fmla="*/ 63 w 3383"/>
                <a:gd name="T15" fmla="*/ 3 h 2720"/>
                <a:gd name="T16" fmla="*/ 74 w 3383"/>
                <a:gd name="T17" fmla="*/ 3 h 2720"/>
                <a:gd name="T18" fmla="*/ 84 w 3383"/>
                <a:gd name="T19" fmla="*/ 3 h 2720"/>
                <a:gd name="T20" fmla="*/ 95 w 3383"/>
                <a:gd name="T21" fmla="*/ 2 h 2720"/>
                <a:gd name="T22" fmla="*/ 105 w 3383"/>
                <a:gd name="T23" fmla="*/ 2 h 2720"/>
                <a:gd name="T24" fmla="*/ 115 w 3383"/>
                <a:gd name="T25" fmla="*/ 1 h 2720"/>
                <a:gd name="T26" fmla="*/ 126 w 3383"/>
                <a:gd name="T27" fmla="*/ 1 h 2720"/>
                <a:gd name="T28" fmla="*/ 136 w 3383"/>
                <a:gd name="T29" fmla="*/ 1 h 2720"/>
                <a:gd name="T30" fmla="*/ 147 w 3383"/>
                <a:gd name="T31" fmla="*/ 0 h 2720"/>
                <a:gd name="T32" fmla="*/ 157 w 3383"/>
                <a:gd name="T33" fmla="*/ 0 h 2720"/>
                <a:gd name="T34" fmla="*/ 167 w 3383"/>
                <a:gd name="T35" fmla="*/ 0 h 2720"/>
                <a:gd name="T36" fmla="*/ 178 w 3383"/>
                <a:gd name="T37" fmla="*/ 0 h 2720"/>
                <a:gd name="T38" fmla="*/ 178 w 3383"/>
                <a:gd name="T39" fmla="*/ 86 h 2720"/>
                <a:gd name="T40" fmla="*/ 139 w 3383"/>
                <a:gd name="T41" fmla="*/ 130 h 2720"/>
                <a:gd name="T42" fmla="*/ 137 w 3383"/>
                <a:gd name="T43" fmla="*/ 130 h 2720"/>
                <a:gd name="T44" fmla="*/ 135 w 3383"/>
                <a:gd name="T45" fmla="*/ 131 h 2720"/>
                <a:gd name="T46" fmla="*/ 133 w 3383"/>
                <a:gd name="T47" fmla="*/ 132 h 2720"/>
                <a:gd name="T48" fmla="*/ 130 w 3383"/>
                <a:gd name="T49" fmla="*/ 132 h 2720"/>
                <a:gd name="T50" fmla="*/ 128 w 3383"/>
                <a:gd name="T51" fmla="*/ 133 h 2720"/>
                <a:gd name="T52" fmla="*/ 126 w 3383"/>
                <a:gd name="T53" fmla="*/ 134 h 2720"/>
                <a:gd name="T54" fmla="*/ 124 w 3383"/>
                <a:gd name="T55" fmla="*/ 134 h 2720"/>
                <a:gd name="T56" fmla="*/ 122 w 3383"/>
                <a:gd name="T57" fmla="*/ 135 h 2720"/>
                <a:gd name="T58" fmla="*/ 120 w 3383"/>
                <a:gd name="T59" fmla="*/ 135 h 2720"/>
                <a:gd name="T60" fmla="*/ 117 w 3383"/>
                <a:gd name="T61" fmla="*/ 135 h 2720"/>
                <a:gd name="T62" fmla="*/ 115 w 3383"/>
                <a:gd name="T63" fmla="*/ 136 h 2720"/>
                <a:gd name="T64" fmla="*/ 113 w 3383"/>
                <a:gd name="T65" fmla="*/ 136 h 2720"/>
                <a:gd name="T66" fmla="*/ 111 w 3383"/>
                <a:gd name="T67" fmla="*/ 136 h 2720"/>
                <a:gd name="T68" fmla="*/ 108 w 3383"/>
                <a:gd name="T69" fmla="*/ 137 h 2720"/>
                <a:gd name="T70" fmla="*/ 106 w 3383"/>
                <a:gd name="T71" fmla="*/ 137 h 2720"/>
                <a:gd name="T72" fmla="*/ 104 w 3383"/>
                <a:gd name="T73" fmla="*/ 137 h 2720"/>
                <a:gd name="T74" fmla="*/ 100 w 3383"/>
                <a:gd name="T75" fmla="*/ 137 h 2720"/>
                <a:gd name="T76" fmla="*/ 95 w 3383"/>
                <a:gd name="T77" fmla="*/ 138 h 2720"/>
                <a:gd name="T78" fmla="*/ 91 w 3383"/>
                <a:gd name="T79" fmla="*/ 138 h 2720"/>
                <a:gd name="T80" fmla="*/ 86 w 3383"/>
                <a:gd name="T81" fmla="*/ 138 h 2720"/>
                <a:gd name="T82" fmla="*/ 82 w 3383"/>
                <a:gd name="T83" fmla="*/ 138 h 2720"/>
                <a:gd name="T84" fmla="*/ 78 w 3383"/>
                <a:gd name="T85" fmla="*/ 138 h 2720"/>
                <a:gd name="T86" fmla="*/ 74 w 3383"/>
                <a:gd name="T87" fmla="*/ 138 h 2720"/>
                <a:gd name="T88" fmla="*/ 69 w 3383"/>
                <a:gd name="T89" fmla="*/ 138 h 2720"/>
                <a:gd name="T90" fmla="*/ 34 w 3383"/>
                <a:gd name="T91" fmla="*/ 138 h 2720"/>
                <a:gd name="T92" fmla="*/ 18 w 3383"/>
                <a:gd name="T93" fmla="*/ 143 h 2720"/>
                <a:gd name="T94" fmla="*/ 8 w 3383"/>
                <a:gd name="T95" fmla="*/ 143 h 27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3" h="2720">
                  <a:moveTo>
                    <a:pt x="159" y="2720"/>
                  </a:moveTo>
                  <a:lnTo>
                    <a:pt x="0" y="827"/>
                  </a:lnTo>
                  <a:lnTo>
                    <a:pt x="159" y="82"/>
                  </a:lnTo>
                  <a:lnTo>
                    <a:pt x="375" y="81"/>
                  </a:lnTo>
                  <a:lnTo>
                    <a:pt x="586" y="79"/>
                  </a:lnTo>
                  <a:lnTo>
                    <a:pt x="795" y="75"/>
                  </a:lnTo>
                  <a:lnTo>
                    <a:pt x="1001" y="70"/>
                  </a:lnTo>
                  <a:lnTo>
                    <a:pt x="1204" y="63"/>
                  </a:lnTo>
                  <a:lnTo>
                    <a:pt x="1405" y="57"/>
                  </a:lnTo>
                  <a:lnTo>
                    <a:pt x="1603" y="49"/>
                  </a:lnTo>
                  <a:lnTo>
                    <a:pt x="1802" y="41"/>
                  </a:lnTo>
                  <a:lnTo>
                    <a:pt x="1998" y="33"/>
                  </a:lnTo>
                  <a:lnTo>
                    <a:pt x="2195" y="26"/>
                  </a:lnTo>
                  <a:lnTo>
                    <a:pt x="2391" y="19"/>
                  </a:lnTo>
                  <a:lnTo>
                    <a:pt x="2587" y="13"/>
                  </a:lnTo>
                  <a:lnTo>
                    <a:pt x="2785" y="8"/>
                  </a:lnTo>
                  <a:lnTo>
                    <a:pt x="2982" y="4"/>
                  </a:lnTo>
                  <a:lnTo>
                    <a:pt x="3182" y="1"/>
                  </a:lnTo>
                  <a:lnTo>
                    <a:pt x="3383" y="0"/>
                  </a:lnTo>
                  <a:lnTo>
                    <a:pt x="3383" y="1641"/>
                  </a:lnTo>
                  <a:lnTo>
                    <a:pt x="2639" y="2468"/>
                  </a:lnTo>
                  <a:lnTo>
                    <a:pt x="2599" y="2482"/>
                  </a:lnTo>
                  <a:lnTo>
                    <a:pt x="2560" y="2495"/>
                  </a:lnTo>
                  <a:lnTo>
                    <a:pt x="2520" y="2508"/>
                  </a:lnTo>
                  <a:lnTo>
                    <a:pt x="2479" y="2520"/>
                  </a:lnTo>
                  <a:lnTo>
                    <a:pt x="2439" y="2530"/>
                  </a:lnTo>
                  <a:lnTo>
                    <a:pt x="2397" y="2541"/>
                  </a:lnTo>
                  <a:lnTo>
                    <a:pt x="2357" y="2551"/>
                  </a:lnTo>
                  <a:lnTo>
                    <a:pt x="2315" y="2559"/>
                  </a:lnTo>
                  <a:lnTo>
                    <a:pt x="2273" y="2567"/>
                  </a:lnTo>
                  <a:lnTo>
                    <a:pt x="2231" y="2575"/>
                  </a:lnTo>
                  <a:lnTo>
                    <a:pt x="2189" y="2581"/>
                  </a:lnTo>
                  <a:lnTo>
                    <a:pt x="2147" y="2587"/>
                  </a:lnTo>
                  <a:lnTo>
                    <a:pt x="2104" y="2593"/>
                  </a:lnTo>
                  <a:lnTo>
                    <a:pt x="2062" y="2598"/>
                  </a:lnTo>
                  <a:lnTo>
                    <a:pt x="2019" y="2602"/>
                  </a:lnTo>
                  <a:lnTo>
                    <a:pt x="1977" y="2606"/>
                  </a:lnTo>
                  <a:lnTo>
                    <a:pt x="1892" y="2613"/>
                  </a:lnTo>
                  <a:lnTo>
                    <a:pt x="1808" y="2617"/>
                  </a:lnTo>
                  <a:lnTo>
                    <a:pt x="1724" y="2621"/>
                  </a:lnTo>
                  <a:lnTo>
                    <a:pt x="1640" y="2623"/>
                  </a:lnTo>
                  <a:lnTo>
                    <a:pt x="1558" y="2625"/>
                  </a:lnTo>
                  <a:lnTo>
                    <a:pt x="1477" y="2625"/>
                  </a:lnTo>
                  <a:lnTo>
                    <a:pt x="1397" y="2626"/>
                  </a:lnTo>
                  <a:lnTo>
                    <a:pt x="1319" y="2626"/>
                  </a:lnTo>
                  <a:lnTo>
                    <a:pt x="652" y="2626"/>
                  </a:lnTo>
                  <a:lnTo>
                    <a:pt x="334" y="2720"/>
                  </a:lnTo>
                  <a:lnTo>
                    <a:pt x="159" y="27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Freeform 51"/>
            <p:cNvSpPr>
              <a:spLocks/>
            </p:cNvSpPr>
            <p:nvPr/>
          </p:nvSpPr>
          <p:spPr bwMode="auto">
            <a:xfrm>
              <a:off x="4967" y="848"/>
              <a:ext cx="31" cy="39"/>
            </a:xfrm>
            <a:custGeom>
              <a:avLst/>
              <a:gdLst>
                <a:gd name="T0" fmla="*/ 5 w 580"/>
                <a:gd name="T1" fmla="*/ 35 h 739"/>
                <a:gd name="T2" fmla="*/ 3 w 580"/>
                <a:gd name="T3" fmla="*/ 32 h 739"/>
                <a:gd name="T4" fmla="*/ 2 w 580"/>
                <a:gd name="T5" fmla="*/ 30 h 739"/>
                <a:gd name="T6" fmla="*/ 1 w 580"/>
                <a:gd name="T7" fmla="*/ 28 h 739"/>
                <a:gd name="T8" fmla="*/ 1 w 580"/>
                <a:gd name="T9" fmla="*/ 27 h 739"/>
                <a:gd name="T10" fmla="*/ 0 w 580"/>
                <a:gd name="T11" fmla="*/ 27 h 739"/>
                <a:gd name="T12" fmla="*/ 0 w 580"/>
                <a:gd name="T13" fmla="*/ 26 h 739"/>
                <a:gd name="T14" fmla="*/ 0 w 580"/>
                <a:gd name="T15" fmla="*/ 26 h 739"/>
                <a:gd name="T16" fmla="*/ 0 w 580"/>
                <a:gd name="T17" fmla="*/ 26 h 739"/>
                <a:gd name="T18" fmla="*/ 5 w 580"/>
                <a:gd name="T19" fmla="*/ 0 h 739"/>
                <a:gd name="T20" fmla="*/ 31 w 580"/>
                <a:gd name="T21" fmla="*/ 13 h 739"/>
                <a:gd name="T22" fmla="*/ 13 w 580"/>
                <a:gd name="T23" fmla="*/ 39 h 739"/>
                <a:gd name="T24" fmla="*/ 5 w 580"/>
                <a:gd name="T25" fmla="*/ 35 h 7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0" h="739">
                  <a:moveTo>
                    <a:pt x="87" y="657"/>
                  </a:moveTo>
                  <a:lnTo>
                    <a:pt x="59" y="604"/>
                  </a:lnTo>
                  <a:lnTo>
                    <a:pt x="37" y="566"/>
                  </a:lnTo>
                  <a:lnTo>
                    <a:pt x="22" y="538"/>
                  </a:lnTo>
                  <a:lnTo>
                    <a:pt x="11" y="518"/>
                  </a:lnTo>
                  <a:lnTo>
                    <a:pt x="4" y="507"/>
                  </a:lnTo>
                  <a:lnTo>
                    <a:pt x="1" y="501"/>
                  </a:lnTo>
                  <a:lnTo>
                    <a:pt x="0" y="499"/>
                  </a:lnTo>
                  <a:lnTo>
                    <a:pt x="0" y="498"/>
                  </a:lnTo>
                  <a:lnTo>
                    <a:pt x="87" y="0"/>
                  </a:lnTo>
                  <a:lnTo>
                    <a:pt x="580" y="252"/>
                  </a:lnTo>
                  <a:lnTo>
                    <a:pt x="246" y="739"/>
                  </a:lnTo>
                  <a:lnTo>
                    <a:pt x="87" y="6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Freeform 52"/>
            <p:cNvSpPr>
              <a:spLocks/>
            </p:cNvSpPr>
            <p:nvPr/>
          </p:nvSpPr>
          <p:spPr bwMode="auto">
            <a:xfrm>
              <a:off x="5292" y="861"/>
              <a:ext cx="22" cy="21"/>
            </a:xfrm>
            <a:custGeom>
              <a:avLst/>
              <a:gdLst>
                <a:gd name="T0" fmla="*/ 4 w 416"/>
                <a:gd name="T1" fmla="*/ 17 h 405"/>
                <a:gd name="T2" fmla="*/ 0 w 416"/>
                <a:gd name="T3" fmla="*/ 0 h 405"/>
                <a:gd name="T4" fmla="*/ 2 w 416"/>
                <a:gd name="T5" fmla="*/ 0 h 405"/>
                <a:gd name="T6" fmla="*/ 3 w 416"/>
                <a:gd name="T7" fmla="*/ 0 h 405"/>
                <a:gd name="T8" fmla="*/ 5 w 416"/>
                <a:gd name="T9" fmla="*/ 0 h 405"/>
                <a:gd name="T10" fmla="*/ 6 w 416"/>
                <a:gd name="T11" fmla="*/ 1 h 405"/>
                <a:gd name="T12" fmla="*/ 7 w 416"/>
                <a:gd name="T13" fmla="*/ 1 h 405"/>
                <a:gd name="T14" fmla="*/ 9 w 416"/>
                <a:gd name="T15" fmla="*/ 1 h 405"/>
                <a:gd name="T16" fmla="*/ 10 w 416"/>
                <a:gd name="T17" fmla="*/ 2 h 405"/>
                <a:gd name="T18" fmla="*/ 11 w 416"/>
                <a:gd name="T19" fmla="*/ 2 h 405"/>
                <a:gd name="T20" fmla="*/ 12 w 416"/>
                <a:gd name="T21" fmla="*/ 3 h 405"/>
                <a:gd name="T22" fmla="*/ 13 w 416"/>
                <a:gd name="T23" fmla="*/ 3 h 405"/>
                <a:gd name="T24" fmla="*/ 14 w 416"/>
                <a:gd name="T25" fmla="*/ 4 h 405"/>
                <a:gd name="T26" fmla="*/ 15 w 416"/>
                <a:gd name="T27" fmla="*/ 5 h 405"/>
                <a:gd name="T28" fmla="*/ 16 w 416"/>
                <a:gd name="T29" fmla="*/ 5 h 405"/>
                <a:gd name="T30" fmla="*/ 16 w 416"/>
                <a:gd name="T31" fmla="*/ 6 h 405"/>
                <a:gd name="T32" fmla="*/ 17 w 416"/>
                <a:gd name="T33" fmla="*/ 7 h 405"/>
                <a:gd name="T34" fmla="*/ 18 w 416"/>
                <a:gd name="T35" fmla="*/ 8 h 405"/>
                <a:gd name="T36" fmla="*/ 18 w 416"/>
                <a:gd name="T37" fmla="*/ 8 h 405"/>
                <a:gd name="T38" fmla="*/ 19 w 416"/>
                <a:gd name="T39" fmla="*/ 9 h 405"/>
                <a:gd name="T40" fmla="*/ 19 w 416"/>
                <a:gd name="T41" fmla="*/ 10 h 405"/>
                <a:gd name="T42" fmla="*/ 20 w 416"/>
                <a:gd name="T43" fmla="*/ 11 h 405"/>
                <a:gd name="T44" fmla="*/ 20 w 416"/>
                <a:gd name="T45" fmla="*/ 12 h 405"/>
                <a:gd name="T46" fmla="*/ 20 w 416"/>
                <a:gd name="T47" fmla="*/ 13 h 405"/>
                <a:gd name="T48" fmla="*/ 21 w 416"/>
                <a:gd name="T49" fmla="*/ 13 h 405"/>
                <a:gd name="T50" fmla="*/ 21 w 416"/>
                <a:gd name="T51" fmla="*/ 14 h 405"/>
                <a:gd name="T52" fmla="*/ 21 w 416"/>
                <a:gd name="T53" fmla="*/ 15 h 405"/>
                <a:gd name="T54" fmla="*/ 21 w 416"/>
                <a:gd name="T55" fmla="*/ 16 h 405"/>
                <a:gd name="T56" fmla="*/ 22 w 416"/>
                <a:gd name="T57" fmla="*/ 17 h 405"/>
                <a:gd name="T58" fmla="*/ 22 w 416"/>
                <a:gd name="T59" fmla="*/ 18 h 405"/>
                <a:gd name="T60" fmla="*/ 22 w 416"/>
                <a:gd name="T61" fmla="*/ 19 h 405"/>
                <a:gd name="T62" fmla="*/ 22 w 416"/>
                <a:gd name="T63" fmla="*/ 19 h 405"/>
                <a:gd name="T64" fmla="*/ 22 w 416"/>
                <a:gd name="T65" fmla="*/ 20 h 405"/>
                <a:gd name="T66" fmla="*/ 22 w 416"/>
                <a:gd name="T67" fmla="*/ 21 h 405"/>
                <a:gd name="T68" fmla="*/ 4 w 416"/>
                <a:gd name="T69" fmla="*/ 17 h 4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6" h="405">
                  <a:moveTo>
                    <a:pt x="82" y="323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60" y="3"/>
                  </a:lnTo>
                  <a:lnTo>
                    <a:pt x="87" y="6"/>
                  </a:lnTo>
                  <a:lnTo>
                    <a:pt x="113" y="11"/>
                  </a:lnTo>
                  <a:lnTo>
                    <a:pt x="139" y="17"/>
                  </a:lnTo>
                  <a:lnTo>
                    <a:pt x="162" y="24"/>
                  </a:lnTo>
                  <a:lnTo>
                    <a:pt x="184" y="33"/>
                  </a:lnTo>
                  <a:lnTo>
                    <a:pt x="205" y="42"/>
                  </a:lnTo>
                  <a:lnTo>
                    <a:pt x="226" y="52"/>
                  </a:lnTo>
                  <a:lnTo>
                    <a:pt x="244" y="63"/>
                  </a:lnTo>
                  <a:lnTo>
                    <a:pt x="261" y="75"/>
                  </a:lnTo>
                  <a:lnTo>
                    <a:pt x="278" y="88"/>
                  </a:lnTo>
                  <a:lnTo>
                    <a:pt x="294" y="101"/>
                  </a:lnTo>
                  <a:lnTo>
                    <a:pt x="308" y="116"/>
                  </a:lnTo>
                  <a:lnTo>
                    <a:pt x="321" y="130"/>
                  </a:lnTo>
                  <a:lnTo>
                    <a:pt x="333" y="145"/>
                  </a:lnTo>
                  <a:lnTo>
                    <a:pt x="344" y="161"/>
                  </a:lnTo>
                  <a:lnTo>
                    <a:pt x="354" y="177"/>
                  </a:lnTo>
                  <a:lnTo>
                    <a:pt x="363" y="193"/>
                  </a:lnTo>
                  <a:lnTo>
                    <a:pt x="373" y="210"/>
                  </a:lnTo>
                  <a:lnTo>
                    <a:pt x="380" y="227"/>
                  </a:lnTo>
                  <a:lnTo>
                    <a:pt x="387" y="243"/>
                  </a:lnTo>
                  <a:lnTo>
                    <a:pt x="393" y="260"/>
                  </a:lnTo>
                  <a:lnTo>
                    <a:pt x="398" y="277"/>
                  </a:lnTo>
                  <a:lnTo>
                    <a:pt x="402" y="294"/>
                  </a:lnTo>
                  <a:lnTo>
                    <a:pt x="406" y="311"/>
                  </a:lnTo>
                  <a:lnTo>
                    <a:pt x="409" y="327"/>
                  </a:lnTo>
                  <a:lnTo>
                    <a:pt x="411" y="344"/>
                  </a:lnTo>
                  <a:lnTo>
                    <a:pt x="413" y="359"/>
                  </a:lnTo>
                  <a:lnTo>
                    <a:pt x="415" y="376"/>
                  </a:lnTo>
                  <a:lnTo>
                    <a:pt x="415" y="391"/>
                  </a:lnTo>
                  <a:lnTo>
                    <a:pt x="416" y="405"/>
                  </a:lnTo>
                  <a:lnTo>
                    <a:pt x="82" y="3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Freeform 53"/>
            <p:cNvSpPr>
              <a:spLocks/>
            </p:cNvSpPr>
            <p:nvPr/>
          </p:nvSpPr>
          <p:spPr bwMode="auto">
            <a:xfrm>
              <a:off x="5245" y="843"/>
              <a:ext cx="30" cy="31"/>
            </a:xfrm>
            <a:custGeom>
              <a:avLst/>
              <a:gdLst>
                <a:gd name="T0" fmla="*/ 0 w 575"/>
                <a:gd name="T1" fmla="*/ 26 h 585"/>
                <a:gd name="T2" fmla="*/ 8 w 575"/>
                <a:gd name="T3" fmla="*/ 0 h 585"/>
                <a:gd name="T4" fmla="*/ 30 w 575"/>
                <a:gd name="T5" fmla="*/ 8 h 585"/>
                <a:gd name="T6" fmla="*/ 8 w 575"/>
                <a:gd name="T7" fmla="*/ 31 h 585"/>
                <a:gd name="T8" fmla="*/ 0 w 575"/>
                <a:gd name="T9" fmla="*/ 2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585">
                  <a:moveTo>
                    <a:pt x="0" y="492"/>
                  </a:moveTo>
                  <a:lnTo>
                    <a:pt x="153" y="0"/>
                  </a:lnTo>
                  <a:lnTo>
                    <a:pt x="575" y="159"/>
                  </a:lnTo>
                  <a:lnTo>
                    <a:pt x="153" y="585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Freeform 54"/>
            <p:cNvSpPr>
              <a:spLocks/>
            </p:cNvSpPr>
            <p:nvPr/>
          </p:nvSpPr>
          <p:spPr bwMode="auto">
            <a:xfrm>
              <a:off x="5514" y="843"/>
              <a:ext cx="20" cy="26"/>
            </a:xfrm>
            <a:custGeom>
              <a:avLst/>
              <a:gdLst>
                <a:gd name="T0" fmla="*/ 0 w 373"/>
                <a:gd name="T1" fmla="*/ 26 h 492"/>
                <a:gd name="T2" fmla="*/ 0 w 373"/>
                <a:gd name="T3" fmla="*/ 0 h 492"/>
                <a:gd name="T4" fmla="*/ 2 w 373"/>
                <a:gd name="T5" fmla="*/ 0 h 492"/>
                <a:gd name="T6" fmla="*/ 5 w 373"/>
                <a:gd name="T7" fmla="*/ 0 h 492"/>
                <a:gd name="T8" fmla="*/ 7 w 373"/>
                <a:gd name="T9" fmla="*/ 0 h 492"/>
                <a:gd name="T10" fmla="*/ 8 w 373"/>
                <a:gd name="T11" fmla="*/ 1 h 492"/>
                <a:gd name="T12" fmla="*/ 10 w 373"/>
                <a:gd name="T13" fmla="*/ 1 h 492"/>
                <a:gd name="T14" fmla="*/ 12 w 373"/>
                <a:gd name="T15" fmla="*/ 2 h 492"/>
                <a:gd name="T16" fmla="*/ 13 w 373"/>
                <a:gd name="T17" fmla="*/ 2 h 492"/>
                <a:gd name="T18" fmla="*/ 14 w 373"/>
                <a:gd name="T19" fmla="*/ 3 h 492"/>
                <a:gd name="T20" fmla="*/ 16 w 373"/>
                <a:gd name="T21" fmla="*/ 4 h 492"/>
                <a:gd name="T22" fmla="*/ 17 w 373"/>
                <a:gd name="T23" fmla="*/ 4 h 492"/>
                <a:gd name="T24" fmla="*/ 17 w 373"/>
                <a:gd name="T25" fmla="*/ 5 h 492"/>
                <a:gd name="T26" fmla="*/ 18 w 373"/>
                <a:gd name="T27" fmla="*/ 6 h 492"/>
                <a:gd name="T28" fmla="*/ 19 w 373"/>
                <a:gd name="T29" fmla="*/ 7 h 492"/>
                <a:gd name="T30" fmla="*/ 19 w 373"/>
                <a:gd name="T31" fmla="*/ 8 h 492"/>
                <a:gd name="T32" fmla="*/ 19 w 373"/>
                <a:gd name="T33" fmla="*/ 9 h 492"/>
                <a:gd name="T34" fmla="*/ 20 w 373"/>
                <a:gd name="T35" fmla="*/ 10 h 492"/>
                <a:gd name="T36" fmla="*/ 20 w 373"/>
                <a:gd name="T37" fmla="*/ 11 h 492"/>
                <a:gd name="T38" fmla="*/ 20 w 373"/>
                <a:gd name="T39" fmla="*/ 12 h 492"/>
                <a:gd name="T40" fmla="*/ 20 w 373"/>
                <a:gd name="T41" fmla="*/ 13 h 492"/>
                <a:gd name="T42" fmla="*/ 20 w 373"/>
                <a:gd name="T43" fmla="*/ 14 h 492"/>
                <a:gd name="T44" fmla="*/ 20 w 373"/>
                <a:gd name="T45" fmla="*/ 15 h 492"/>
                <a:gd name="T46" fmla="*/ 19 w 373"/>
                <a:gd name="T47" fmla="*/ 16 h 492"/>
                <a:gd name="T48" fmla="*/ 19 w 373"/>
                <a:gd name="T49" fmla="*/ 17 h 492"/>
                <a:gd name="T50" fmla="*/ 18 w 373"/>
                <a:gd name="T51" fmla="*/ 19 h 492"/>
                <a:gd name="T52" fmla="*/ 18 w 373"/>
                <a:gd name="T53" fmla="*/ 20 h 492"/>
                <a:gd name="T54" fmla="*/ 17 w 373"/>
                <a:gd name="T55" fmla="*/ 21 h 492"/>
                <a:gd name="T56" fmla="*/ 17 w 373"/>
                <a:gd name="T57" fmla="*/ 22 h 492"/>
                <a:gd name="T58" fmla="*/ 16 w 373"/>
                <a:gd name="T59" fmla="*/ 23 h 492"/>
                <a:gd name="T60" fmla="*/ 15 w 373"/>
                <a:gd name="T61" fmla="*/ 23 h 492"/>
                <a:gd name="T62" fmla="*/ 15 w 373"/>
                <a:gd name="T63" fmla="*/ 24 h 492"/>
                <a:gd name="T64" fmla="*/ 14 w 373"/>
                <a:gd name="T65" fmla="*/ 25 h 492"/>
                <a:gd name="T66" fmla="*/ 13 w 373"/>
                <a:gd name="T67" fmla="*/ 26 h 492"/>
                <a:gd name="T68" fmla="*/ 0 w 373"/>
                <a:gd name="T69" fmla="*/ 26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3" h="492">
                  <a:moveTo>
                    <a:pt x="0" y="492"/>
                  </a:moveTo>
                  <a:lnTo>
                    <a:pt x="0" y="0"/>
                  </a:lnTo>
                  <a:lnTo>
                    <a:pt x="45" y="1"/>
                  </a:lnTo>
                  <a:lnTo>
                    <a:pt x="85" y="4"/>
                  </a:lnTo>
                  <a:lnTo>
                    <a:pt x="124" y="8"/>
                  </a:lnTo>
                  <a:lnTo>
                    <a:pt x="158" y="14"/>
                  </a:lnTo>
                  <a:lnTo>
                    <a:pt x="190" y="23"/>
                  </a:lnTo>
                  <a:lnTo>
                    <a:pt x="220" y="33"/>
                  </a:lnTo>
                  <a:lnTo>
                    <a:pt x="246" y="44"/>
                  </a:lnTo>
                  <a:lnTo>
                    <a:pt x="269" y="56"/>
                  </a:lnTo>
                  <a:lnTo>
                    <a:pt x="290" y="69"/>
                  </a:lnTo>
                  <a:lnTo>
                    <a:pt x="308" y="83"/>
                  </a:lnTo>
                  <a:lnTo>
                    <a:pt x="324" y="99"/>
                  </a:lnTo>
                  <a:lnTo>
                    <a:pt x="337" y="116"/>
                  </a:lnTo>
                  <a:lnTo>
                    <a:pt x="348" y="133"/>
                  </a:lnTo>
                  <a:lnTo>
                    <a:pt x="357" y="151"/>
                  </a:lnTo>
                  <a:lnTo>
                    <a:pt x="363" y="169"/>
                  </a:lnTo>
                  <a:lnTo>
                    <a:pt x="368" y="188"/>
                  </a:lnTo>
                  <a:lnTo>
                    <a:pt x="372" y="209"/>
                  </a:lnTo>
                  <a:lnTo>
                    <a:pt x="373" y="229"/>
                  </a:lnTo>
                  <a:lnTo>
                    <a:pt x="372" y="249"/>
                  </a:lnTo>
                  <a:lnTo>
                    <a:pt x="368" y="269"/>
                  </a:lnTo>
                  <a:lnTo>
                    <a:pt x="364" y="290"/>
                  </a:lnTo>
                  <a:lnTo>
                    <a:pt x="359" y="310"/>
                  </a:lnTo>
                  <a:lnTo>
                    <a:pt x="352" y="331"/>
                  </a:lnTo>
                  <a:lnTo>
                    <a:pt x="344" y="351"/>
                  </a:lnTo>
                  <a:lnTo>
                    <a:pt x="334" y="371"/>
                  </a:lnTo>
                  <a:lnTo>
                    <a:pt x="324" y="390"/>
                  </a:lnTo>
                  <a:lnTo>
                    <a:pt x="312" y="409"/>
                  </a:lnTo>
                  <a:lnTo>
                    <a:pt x="299" y="427"/>
                  </a:lnTo>
                  <a:lnTo>
                    <a:pt x="285" y="444"/>
                  </a:lnTo>
                  <a:lnTo>
                    <a:pt x="271" y="462"/>
                  </a:lnTo>
                  <a:lnTo>
                    <a:pt x="256" y="478"/>
                  </a:lnTo>
                  <a:lnTo>
                    <a:pt x="241" y="49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Freeform 55"/>
            <p:cNvSpPr>
              <a:spLocks/>
            </p:cNvSpPr>
            <p:nvPr/>
          </p:nvSpPr>
          <p:spPr bwMode="auto">
            <a:xfrm>
              <a:off x="5453" y="817"/>
              <a:ext cx="30" cy="26"/>
            </a:xfrm>
            <a:custGeom>
              <a:avLst/>
              <a:gdLst>
                <a:gd name="T0" fmla="*/ 4 w 575"/>
                <a:gd name="T1" fmla="*/ 22 h 492"/>
                <a:gd name="T2" fmla="*/ 0 w 575"/>
                <a:gd name="T3" fmla="*/ 0 h 492"/>
                <a:gd name="T4" fmla="*/ 30 w 575"/>
                <a:gd name="T5" fmla="*/ 18 h 492"/>
                <a:gd name="T6" fmla="*/ 13 w 575"/>
                <a:gd name="T7" fmla="*/ 26 h 492"/>
                <a:gd name="T8" fmla="*/ 4 w 575"/>
                <a:gd name="T9" fmla="*/ 22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492">
                  <a:moveTo>
                    <a:pt x="82" y="410"/>
                  </a:moveTo>
                  <a:lnTo>
                    <a:pt x="0" y="0"/>
                  </a:lnTo>
                  <a:lnTo>
                    <a:pt x="575" y="338"/>
                  </a:lnTo>
                  <a:lnTo>
                    <a:pt x="241" y="492"/>
                  </a:lnTo>
                  <a:lnTo>
                    <a:pt x="82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Freeform 56"/>
            <p:cNvSpPr>
              <a:spLocks/>
            </p:cNvSpPr>
            <p:nvPr/>
          </p:nvSpPr>
          <p:spPr bwMode="auto">
            <a:xfrm>
              <a:off x="5041" y="609"/>
              <a:ext cx="95" cy="200"/>
            </a:xfrm>
            <a:custGeom>
              <a:avLst/>
              <a:gdLst>
                <a:gd name="T0" fmla="*/ 60 w 1812"/>
                <a:gd name="T1" fmla="*/ 200 h 3797"/>
                <a:gd name="T2" fmla="*/ 30 w 1812"/>
                <a:gd name="T3" fmla="*/ 182 h 3797"/>
                <a:gd name="T4" fmla="*/ 21 w 1812"/>
                <a:gd name="T5" fmla="*/ 135 h 3797"/>
                <a:gd name="T6" fmla="*/ 9 w 1812"/>
                <a:gd name="T7" fmla="*/ 108 h 3797"/>
                <a:gd name="T8" fmla="*/ 4 w 1812"/>
                <a:gd name="T9" fmla="*/ 47 h 3797"/>
                <a:gd name="T10" fmla="*/ 0 w 1812"/>
                <a:gd name="T11" fmla="*/ 31 h 3797"/>
                <a:gd name="T12" fmla="*/ 21 w 1812"/>
                <a:gd name="T13" fmla="*/ 4 h 3797"/>
                <a:gd name="T14" fmla="*/ 24 w 1812"/>
                <a:gd name="T15" fmla="*/ 4 h 3797"/>
                <a:gd name="T16" fmla="*/ 26 w 1812"/>
                <a:gd name="T17" fmla="*/ 4 h 3797"/>
                <a:gd name="T18" fmla="*/ 26 w 1812"/>
                <a:gd name="T19" fmla="*/ 4 h 3797"/>
                <a:gd name="T20" fmla="*/ 26 w 1812"/>
                <a:gd name="T21" fmla="*/ 4 h 3797"/>
                <a:gd name="T22" fmla="*/ 29 w 1812"/>
                <a:gd name="T23" fmla="*/ 3 h 3797"/>
                <a:gd name="T24" fmla="*/ 31 w 1812"/>
                <a:gd name="T25" fmla="*/ 2 h 3797"/>
                <a:gd name="T26" fmla="*/ 33 w 1812"/>
                <a:gd name="T27" fmla="*/ 1 h 3797"/>
                <a:gd name="T28" fmla="*/ 33 w 1812"/>
                <a:gd name="T29" fmla="*/ 1 h 3797"/>
                <a:gd name="T30" fmla="*/ 34 w 1812"/>
                <a:gd name="T31" fmla="*/ 0 h 3797"/>
                <a:gd name="T32" fmla="*/ 34 w 1812"/>
                <a:gd name="T33" fmla="*/ 0 h 3797"/>
                <a:gd name="T34" fmla="*/ 34 w 1812"/>
                <a:gd name="T35" fmla="*/ 0 h 3797"/>
                <a:gd name="T36" fmla="*/ 34 w 1812"/>
                <a:gd name="T37" fmla="*/ 0 h 3797"/>
                <a:gd name="T38" fmla="*/ 65 w 1812"/>
                <a:gd name="T39" fmla="*/ 13 h 3797"/>
                <a:gd name="T40" fmla="*/ 65 w 1812"/>
                <a:gd name="T41" fmla="*/ 19 h 3797"/>
                <a:gd name="T42" fmla="*/ 65 w 1812"/>
                <a:gd name="T43" fmla="*/ 24 h 3797"/>
                <a:gd name="T44" fmla="*/ 66 w 1812"/>
                <a:gd name="T45" fmla="*/ 29 h 3797"/>
                <a:gd name="T46" fmla="*/ 66 w 1812"/>
                <a:gd name="T47" fmla="*/ 34 h 3797"/>
                <a:gd name="T48" fmla="*/ 67 w 1812"/>
                <a:gd name="T49" fmla="*/ 40 h 3797"/>
                <a:gd name="T50" fmla="*/ 68 w 1812"/>
                <a:gd name="T51" fmla="*/ 45 h 3797"/>
                <a:gd name="T52" fmla="*/ 69 w 1812"/>
                <a:gd name="T53" fmla="*/ 50 h 3797"/>
                <a:gd name="T54" fmla="*/ 70 w 1812"/>
                <a:gd name="T55" fmla="*/ 56 h 3797"/>
                <a:gd name="T56" fmla="*/ 71 w 1812"/>
                <a:gd name="T57" fmla="*/ 61 h 3797"/>
                <a:gd name="T58" fmla="*/ 72 w 1812"/>
                <a:gd name="T59" fmla="*/ 66 h 3797"/>
                <a:gd name="T60" fmla="*/ 73 w 1812"/>
                <a:gd name="T61" fmla="*/ 71 h 3797"/>
                <a:gd name="T62" fmla="*/ 74 w 1812"/>
                <a:gd name="T63" fmla="*/ 77 h 3797"/>
                <a:gd name="T64" fmla="*/ 77 w 1812"/>
                <a:gd name="T65" fmla="*/ 87 h 3797"/>
                <a:gd name="T66" fmla="*/ 80 w 1812"/>
                <a:gd name="T67" fmla="*/ 98 h 3797"/>
                <a:gd name="T68" fmla="*/ 83 w 1812"/>
                <a:gd name="T69" fmla="*/ 108 h 3797"/>
                <a:gd name="T70" fmla="*/ 85 w 1812"/>
                <a:gd name="T71" fmla="*/ 119 h 3797"/>
                <a:gd name="T72" fmla="*/ 87 w 1812"/>
                <a:gd name="T73" fmla="*/ 124 h 3797"/>
                <a:gd name="T74" fmla="*/ 88 w 1812"/>
                <a:gd name="T75" fmla="*/ 129 h 3797"/>
                <a:gd name="T76" fmla="*/ 89 w 1812"/>
                <a:gd name="T77" fmla="*/ 135 h 3797"/>
                <a:gd name="T78" fmla="*/ 90 w 1812"/>
                <a:gd name="T79" fmla="*/ 140 h 3797"/>
                <a:gd name="T80" fmla="*/ 91 w 1812"/>
                <a:gd name="T81" fmla="*/ 145 h 3797"/>
                <a:gd name="T82" fmla="*/ 92 w 1812"/>
                <a:gd name="T83" fmla="*/ 151 h 3797"/>
                <a:gd name="T84" fmla="*/ 93 w 1812"/>
                <a:gd name="T85" fmla="*/ 156 h 3797"/>
                <a:gd name="T86" fmla="*/ 94 w 1812"/>
                <a:gd name="T87" fmla="*/ 161 h 3797"/>
                <a:gd name="T88" fmla="*/ 94 w 1812"/>
                <a:gd name="T89" fmla="*/ 166 h 3797"/>
                <a:gd name="T90" fmla="*/ 95 w 1812"/>
                <a:gd name="T91" fmla="*/ 172 h 3797"/>
                <a:gd name="T92" fmla="*/ 95 w 1812"/>
                <a:gd name="T93" fmla="*/ 177 h 3797"/>
                <a:gd name="T94" fmla="*/ 95 w 1812"/>
                <a:gd name="T95" fmla="*/ 182 h 3797"/>
                <a:gd name="T96" fmla="*/ 69 w 1812"/>
                <a:gd name="T97" fmla="*/ 200 h 3797"/>
                <a:gd name="T98" fmla="*/ 60 w 1812"/>
                <a:gd name="T99" fmla="*/ 200 h 37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12" h="3797">
                  <a:moveTo>
                    <a:pt x="1149" y="3797"/>
                  </a:moveTo>
                  <a:lnTo>
                    <a:pt x="575" y="3463"/>
                  </a:lnTo>
                  <a:lnTo>
                    <a:pt x="410" y="2560"/>
                  </a:lnTo>
                  <a:lnTo>
                    <a:pt x="170" y="2057"/>
                  </a:lnTo>
                  <a:lnTo>
                    <a:pt x="71" y="897"/>
                  </a:lnTo>
                  <a:lnTo>
                    <a:pt x="0" y="585"/>
                  </a:lnTo>
                  <a:lnTo>
                    <a:pt x="410" y="82"/>
                  </a:lnTo>
                  <a:lnTo>
                    <a:pt x="465" y="82"/>
                  </a:lnTo>
                  <a:lnTo>
                    <a:pt x="492" y="82"/>
                  </a:lnTo>
                  <a:lnTo>
                    <a:pt x="502" y="82"/>
                  </a:lnTo>
                  <a:lnTo>
                    <a:pt x="503" y="82"/>
                  </a:lnTo>
                  <a:lnTo>
                    <a:pt x="554" y="54"/>
                  </a:lnTo>
                  <a:lnTo>
                    <a:pt x="593" y="34"/>
                  </a:lnTo>
                  <a:lnTo>
                    <a:pt x="620" y="20"/>
                  </a:lnTo>
                  <a:lnTo>
                    <a:pt x="638" y="10"/>
                  </a:lnTo>
                  <a:lnTo>
                    <a:pt x="649" y="4"/>
                  </a:lnTo>
                  <a:lnTo>
                    <a:pt x="654" y="1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1237" y="252"/>
                  </a:lnTo>
                  <a:lnTo>
                    <a:pt x="1239" y="353"/>
                  </a:lnTo>
                  <a:lnTo>
                    <a:pt x="1243" y="453"/>
                  </a:lnTo>
                  <a:lnTo>
                    <a:pt x="1251" y="554"/>
                  </a:lnTo>
                  <a:lnTo>
                    <a:pt x="1262" y="654"/>
                  </a:lnTo>
                  <a:lnTo>
                    <a:pt x="1275" y="755"/>
                  </a:lnTo>
                  <a:lnTo>
                    <a:pt x="1290" y="856"/>
                  </a:lnTo>
                  <a:lnTo>
                    <a:pt x="1308" y="956"/>
                  </a:lnTo>
                  <a:lnTo>
                    <a:pt x="1327" y="1056"/>
                  </a:lnTo>
                  <a:lnTo>
                    <a:pt x="1348" y="1156"/>
                  </a:lnTo>
                  <a:lnTo>
                    <a:pt x="1371" y="1256"/>
                  </a:lnTo>
                  <a:lnTo>
                    <a:pt x="1394" y="1356"/>
                  </a:lnTo>
                  <a:lnTo>
                    <a:pt x="1420" y="1457"/>
                  </a:lnTo>
                  <a:lnTo>
                    <a:pt x="1471" y="1657"/>
                  </a:lnTo>
                  <a:lnTo>
                    <a:pt x="1525" y="1857"/>
                  </a:lnTo>
                  <a:lnTo>
                    <a:pt x="1578" y="2058"/>
                  </a:lnTo>
                  <a:lnTo>
                    <a:pt x="1630" y="2257"/>
                  </a:lnTo>
                  <a:lnTo>
                    <a:pt x="1655" y="2357"/>
                  </a:lnTo>
                  <a:lnTo>
                    <a:pt x="1679" y="2457"/>
                  </a:lnTo>
                  <a:lnTo>
                    <a:pt x="1701" y="2557"/>
                  </a:lnTo>
                  <a:lnTo>
                    <a:pt x="1722" y="2658"/>
                  </a:lnTo>
                  <a:lnTo>
                    <a:pt x="1741" y="2759"/>
                  </a:lnTo>
                  <a:lnTo>
                    <a:pt x="1759" y="2859"/>
                  </a:lnTo>
                  <a:lnTo>
                    <a:pt x="1774" y="2959"/>
                  </a:lnTo>
                  <a:lnTo>
                    <a:pt x="1787" y="3059"/>
                  </a:lnTo>
                  <a:lnTo>
                    <a:pt x="1798" y="3160"/>
                  </a:lnTo>
                  <a:lnTo>
                    <a:pt x="1805" y="3261"/>
                  </a:lnTo>
                  <a:lnTo>
                    <a:pt x="1810" y="3362"/>
                  </a:lnTo>
                  <a:lnTo>
                    <a:pt x="1812" y="3463"/>
                  </a:lnTo>
                  <a:lnTo>
                    <a:pt x="1308" y="3797"/>
                  </a:lnTo>
                  <a:lnTo>
                    <a:pt x="1149" y="37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57"/>
            <p:cNvSpPr>
              <a:spLocks/>
            </p:cNvSpPr>
            <p:nvPr/>
          </p:nvSpPr>
          <p:spPr bwMode="auto">
            <a:xfrm>
              <a:off x="5058" y="622"/>
              <a:ext cx="57" cy="169"/>
            </a:xfrm>
            <a:custGeom>
              <a:avLst/>
              <a:gdLst>
                <a:gd name="T0" fmla="*/ 48 w 1079"/>
                <a:gd name="T1" fmla="*/ 169 h 3211"/>
                <a:gd name="T2" fmla="*/ 26 w 1079"/>
                <a:gd name="T3" fmla="*/ 151 h 3211"/>
                <a:gd name="T4" fmla="*/ 22 w 1079"/>
                <a:gd name="T5" fmla="*/ 112 h 3211"/>
                <a:gd name="T6" fmla="*/ 13 w 1079"/>
                <a:gd name="T7" fmla="*/ 83 h 3211"/>
                <a:gd name="T8" fmla="*/ 13 w 1079"/>
                <a:gd name="T9" fmla="*/ 43 h 3211"/>
                <a:gd name="T10" fmla="*/ 0 w 1079"/>
                <a:gd name="T11" fmla="*/ 30 h 3211"/>
                <a:gd name="T12" fmla="*/ 22 w 1079"/>
                <a:gd name="T13" fmla="*/ 0 h 3211"/>
                <a:gd name="T14" fmla="*/ 57 w 1079"/>
                <a:gd name="T15" fmla="*/ 169 h 3211"/>
                <a:gd name="T16" fmla="*/ 48 w 1079"/>
                <a:gd name="T17" fmla="*/ 169 h 3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9" h="3211">
                  <a:moveTo>
                    <a:pt x="909" y="3211"/>
                  </a:moveTo>
                  <a:lnTo>
                    <a:pt x="493" y="2878"/>
                  </a:lnTo>
                  <a:lnTo>
                    <a:pt x="422" y="2133"/>
                  </a:lnTo>
                  <a:lnTo>
                    <a:pt x="252" y="1570"/>
                  </a:lnTo>
                  <a:lnTo>
                    <a:pt x="252" y="826"/>
                  </a:lnTo>
                  <a:lnTo>
                    <a:pt x="0" y="574"/>
                  </a:lnTo>
                  <a:lnTo>
                    <a:pt x="422" y="0"/>
                  </a:lnTo>
                  <a:lnTo>
                    <a:pt x="1079" y="3211"/>
                  </a:lnTo>
                  <a:lnTo>
                    <a:pt x="909" y="321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58"/>
            <p:cNvSpPr>
              <a:spLocks/>
            </p:cNvSpPr>
            <p:nvPr/>
          </p:nvSpPr>
          <p:spPr bwMode="auto">
            <a:xfrm>
              <a:off x="4959" y="648"/>
              <a:ext cx="56" cy="143"/>
            </a:xfrm>
            <a:custGeom>
              <a:avLst/>
              <a:gdLst>
                <a:gd name="T0" fmla="*/ 26 w 1068"/>
                <a:gd name="T1" fmla="*/ 138 h 2719"/>
                <a:gd name="T2" fmla="*/ 0 w 1068"/>
                <a:gd name="T3" fmla="*/ 130 h 2719"/>
                <a:gd name="T4" fmla="*/ 17 w 1068"/>
                <a:gd name="T5" fmla="*/ 0 h 2719"/>
                <a:gd name="T6" fmla="*/ 18 w 1068"/>
                <a:gd name="T7" fmla="*/ 4 h 2719"/>
                <a:gd name="T8" fmla="*/ 19 w 1068"/>
                <a:gd name="T9" fmla="*/ 8 h 2719"/>
                <a:gd name="T10" fmla="*/ 20 w 1068"/>
                <a:gd name="T11" fmla="*/ 12 h 2719"/>
                <a:gd name="T12" fmla="*/ 21 w 1068"/>
                <a:gd name="T13" fmla="*/ 16 h 2719"/>
                <a:gd name="T14" fmla="*/ 22 w 1068"/>
                <a:gd name="T15" fmla="*/ 20 h 2719"/>
                <a:gd name="T16" fmla="*/ 23 w 1068"/>
                <a:gd name="T17" fmla="*/ 24 h 2719"/>
                <a:gd name="T18" fmla="*/ 24 w 1068"/>
                <a:gd name="T19" fmla="*/ 29 h 2719"/>
                <a:gd name="T20" fmla="*/ 25 w 1068"/>
                <a:gd name="T21" fmla="*/ 33 h 2719"/>
                <a:gd name="T22" fmla="*/ 28 w 1068"/>
                <a:gd name="T23" fmla="*/ 41 h 2719"/>
                <a:gd name="T24" fmla="*/ 30 w 1068"/>
                <a:gd name="T25" fmla="*/ 49 h 2719"/>
                <a:gd name="T26" fmla="*/ 33 w 1068"/>
                <a:gd name="T27" fmla="*/ 57 h 2719"/>
                <a:gd name="T28" fmla="*/ 35 w 1068"/>
                <a:gd name="T29" fmla="*/ 65 h 2719"/>
                <a:gd name="T30" fmla="*/ 38 w 1068"/>
                <a:gd name="T31" fmla="*/ 74 h 2719"/>
                <a:gd name="T32" fmla="*/ 40 w 1068"/>
                <a:gd name="T33" fmla="*/ 82 h 2719"/>
                <a:gd name="T34" fmla="*/ 43 w 1068"/>
                <a:gd name="T35" fmla="*/ 91 h 2719"/>
                <a:gd name="T36" fmla="*/ 46 w 1068"/>
                <a:gd name="T37" fmla="*/ 99 h 2719"/>
                <a:gd name="T38" fmla="*/ 48 w 1068"/>
                <a:gd name="T39" fmla="*/ 108 h 2719"/>
                <a:gd name="T40" fmla="*/ 51 w 1068"/>
                <a:gd name="T41" fmla="*/ 117 h 2719"/>
                <a:gd name="T42" fmla="*/ 54 w 1068"/>
                <a:gd name="T43" fmla="*/ 125 h 2719"/>
                <a:gd name="T44" fmla="*/ 56 w 1068"/>
                <a:gd name="T45" fmla="*/ 134 h 2719"/>
                <a:gd name="T46" fmla="*/ 34 w 1068"/>
                <a:gd name="T47" fmla="*/ 143 h 2719"/>
                <a:gd name="T48" fmla="*/ 26 w 1068"/>
                <a:gd name="T49" fmla="*/ 138 h 27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68" h="2719">
                  <a:moveTo>
                    <a:pt x="505" y="2627"/>
                  </a:moveTo>
                  <a:lnTo>
                    <a:pt x="0" y="2468"/>
                  </a:lnTo>
                  <a:lnTo>
                    <a:pt x="323" y="0"/>
                  </a:lnTo>
                  <a:lnTo>
                    <a:pt x="341" y="78"/>
                  </a:lnTo>
                  <a:lnTo>
                    <a:pt x="359" y="155"/>
                  </a:lnTo>
                  <a:lnTo>
                    <a:pt x="378" y="233"/>
                  </a:lnTo>
                  <a:lnTo>
                    <a:pt x="397" y="310"/>
                  </a:lnTo>
                  <a:lnTo>
                    <a:pt x="417" y="387"/>
                  </a:lnTo>
                  <a:lnTo>
                    <a:pt x="438" y="465"/>
                  </a:lnTo>
                  <a:lnTo>
                    <a:pt x="459" y="542"/>
                  </a:lnTo>
                  <a:lnTo>
                    <a:pt x="481" y="619"/>
                  </a:lnTo>
                  <a:lnTo>
                    <a:pt x="526" y="775"/>
                  </a:lnTo>
                  <a:lnTo>
                    <a:pt x="572" y="931"/>
                  </a:lnTo>
                  <a:lnTo>
                    <a:pt x="620" y="1088"/>
                  </a:lnTo>
                  <a:lnTo>
                    <a:pt x="670" y="1245"/>
                  </a:lnTo>
                  <a:lnTo>
                    <a:pt x="719" y="1404"/>
                  </a:lnTo>
                  <a:lnTo>
                    <a:pt x="770" y="1563"/>
                  </a:lnTo>
                  <a:lnTo>
                    <a:pt x="820" y="1724"/>
                  </a:lnTo>
                  <a:lnTo>
                    <a:pt x="871" y="1887"/>
                  </a:lnTo>
                  <a:lnTo>
                    <a:pt x="922" y="2051"/>
                  </a:lnTo>
                  <a:lnTo>
                    <a:pt x="971" y="2217"/>
                  </a:lnTo>
                  <a:lnTo>
                    <a:pt x="1021" y="2385"/>
                  </a:lnTo>
                  <a:lnTo>
                    <a:pt x="1068" y="2555"/>
                  </a:lnTo>
                  <a:lnTo>
                    <a:pt x="657" y="2719"/>
                  </a:lnTo>
                  <a:lnTo>
                    <a:pt x="505" y="262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59"/>
            <p:cNvSpPr>
              <a:spLocks/>
            </p:cNvSpPr>
            <p:nvPr/>
          </p:nvSpPr>
          <p:spPr bwMode="auto">
            <a:xfrm>
              <a:off x="4897" y="652"/>
              <a:ext cx="49" cy="134"/>
            </a:xfrm>
            <a:custGeom>
              <a:avLst/>
              <a:gdLst>
                <a:gd name="T0" fmla="*/ 0 w 924"/>
                <a:gd name="T1" fmla="*/ 134 h 2545"/>
                <a:gd name="T2" fmla="*/ 0 w 924"/>
                <a:gd name="T3" fmla="*/ 0 h 2545"/>
                <a:gd name="T4" fmla="*/ 27 w 924"/>
                <a:gd name="T5" fmla="*/ 0 h 2545"/>
                <a:gd name="T6" fmla="*/ 49 w 924"/>
                <a:gd name="T7" fmla="*/ 13 h 2545"/>
                <a:gd name="T8" fmla="*/ 39 w 924"/>
                <a:gd name="T9" fmla="*/ 104 h 2545"/>
                <a:gd name="T10" fmla="*/ 23 w 924"/>
                <a:gd name="T11" fmla="*/ 134 h 2545"/>
                <a:gd name="T12" fmla="*/ 10 w 924"/>
                <a:gd name="T13" fmla="*/ 134 h 2545"/>
                <a:gd name="T14" fmla="*/ 0 w 924"/>
                <a:gd name="T15" fmla="*/ 134 h 2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4" h="2545">
                  <a:moveTo>
                    <a:pt x="0" y="254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924" y="252"/>
                  </a:lnTo>
                  <a:lnTo>
                    <a:pt x="744" y="1981"/>
                  </a:lnTo>
                  <a:lnTo>
                    <a:pt x="433" y="2545"/>
                  </a:lnTo>
                  <a:lnTo>
                    <a:pt x="181" y="2545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60"/>
            <p:cNvSpPr>
              <a:spLocks/>
            </p:cNvSpPr>
            <p:nvPr/>
          </p:nvSpPr>
          <p:spPr bwMode="auto">
            <a:xfrm>
              <a:off x="5214" y="652"/>
              <a:ext cx="52" cy="122"/>
            </a:xfrm>
            <a:custGeom>
              <a:avLst/>
              <a:gdLst>
                <a:gd name="T0" fmla="*/ 0 w 990"/>
                <a:gd name="T1" fmla="*/ 118 h 2304"/>
                <a:gd name="T2" fmla="*/ 52 w 990"/>
                <a:gd name="T3" fmla="*/ 0 h 2304"/>
                <a:gd name="T4" fmla="*/ 48 w 990"/>
                <a:gd name="T5" fmla="*/ 113 h 2304"/>
                <a:gd name="T6" fmla="*/ 0 w 990"/>
                <a:gd name="T7" fmla="*/ 122 h 2304"/>
                <a:gd name="T8" fmla="*/ 0 w 990"/>
                <a:gd name="T9" fmla="*/ 118 h 2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2304">
                  <a:moveTo>
                    <a:pt x="0" y="2232"/>
                  </a:moveTo>
                  <a:lnTo>
                    <a:pt x="990" y="0"/>
                  </a:lnTo>
                  <a:lnTo>
                    <a:pt x="914" y="2139"/>
                  </a:lnTo>
                  <a:lnTo>
                    <a:pt x="0" y="2304"/>
                  </a:lnTo>
                  <a:lnTo>
                    <a:pt x="0" y="2232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61"/>
            <p:cNvSpPr>
              <a:spLocks/>
            </p:cNvSpPr>
            <p:nvPr/>
          </p:nvSpPr>
          <p:spPr bwMode="auto">
            <a:xfrm>
              <a:off x="5284" y="635"/>
              <a:ext cx="212" cy="130"/>
            </a:xfrm>
            <a:custGeom>
              <a:avLst/>
              <a:gdLst>
                <a:gd name="T0" fmla="*/ 5 w 4045"/>
                <a:gd name="T1" fmla="*/ 130 h 2473"/>
                <a:gd name="T2" fmla="*/ 0 w 4045"/>
                <a:gd name="T3" fmla="*/ 26 h 2473"/>
                <a:gd name="T4" fmla="*/ 13 w 4045"/>
                <a:gd name="T5" fmla="*/ 13 h 2473"/>
                <a:gd name="T6" fmla="*/ 44 w 4045"/>
                <a:gd name="T7" fmla="*/ 0 h 2473"/>
                <a:gd name="T8" fmla="*/ 91 w 4045"/>
                <a:gd name="T9" fmla="*/ 9 h 2473"/>
                <a:gd name="T10" fmla="*/ 181 w 4045"/>
                <a:gd name="T11" fmla="*/ 0 h 2473"/>
                <a:gd name="T12" fmla="*/ 207 w 4045"/>
                <a:gd name="T13" fmla="*/ 0 h 2473"/>
                <a:gd name="T14" fmla="*/ 207 w 4045"/>
                <a:gd name="T15" fmla="*/ 39 h 2473"/>
                <a:gd name="T16" fmla="*/ 210 w 4045"/>
                <a:gd name="T17" fmla="*/ 42 h 2473"/>
                <a:gd name="T18" fmla="*/ 211 w 4045"/>
                <a:gd name="T19" fmla="*/ 43 h 2473"/>
                <a:gd name="T20" fmla="*/ 212 w 4045"/>
                <a:gd name="T21" fmla="*/ 44 h 2473"/>
                <a:gd name="T22" fmla="*/ 212 w 4045"/>
                <a:gd name="T23" fmla="*/ 44 h 2473"/>
                <a:gd name="T24" fmla="*/ 212 w 4045"/>
                <a:gd name="T25" fmla="*/ 117 h 2473"/>
                <a:gd name="T26" fmla="*/ 142 w 4045"/>
                <a:gd name="T27" fmla="*/ 117 h 2473"/>
                <a:gd name="T28" fmla="*/ 140 w 4045"/>
                <a:gd name="T29" fmla="*/ 118 h 2473"/>
                <a:gd name="T30" fmla="*/ 137 w 4045"/>
                <a:gd name="T31" fmla="*/ 118 h 2473"/>
                <a:gd name="T32" fmla="*/ 135 w 4045"/>
                <a:gd name="T33" fmla="*/ 119 h 2473"/>
                <a:gd name="T34" fmla="*/ 132 w 4045"/>
                <a:gd name="T35" fmla="*/ 119 h 2473"/>
                <a:gd name="T36" fmla="*/ 127 w 4045"/>
                <a:gd name="T37" fmla="*/ 121 h 2473"/>
                <a:gd name="T38" fmla="*/ 122 w 4045"/>
                <a:gd name="T39" fmla="*/ 122 h 2473"/>
                <a:gd name="T40" fmla="*/ 117 w 4045"/>
                <a:gd name="T41" fmla="*/ 123 h 2473"/>
                <a:gd name="T42" fmla="*/ 112 w 4045"/>
                <a:gd name="T43" fmla="*/ 124 h 2473"/>
                <a:gd name="T44" fmla="*/ 109 w 4045"/>
                <a:gd name="T45" fmla="*/ 125 h 2473"/>
                <a:gd name="T46" fmla="*/ 106 w 4045"/>
                <a:gd name="T47" fmla="*/ 125 h 2473"/>
                <a:gd name="T48" fmla="*/ 104 w 4045"/>
                <a:gd name="T49" fmla="*/ 126 h 2473"/>
                <a:gd name="T50" fmla="*/ 101 w 4045"/>
                <a:gd name="T51" fmla="*/ 127 h 2473"/>
                <a:gd name="T52" fmla="*/ 99 w 4045"/>
                <a:gd name="T53" fmla="*/ 127 h 2473"/>
                <a:gd name="T54" fmla="*/ 96 w 4045"/>
                <a:gd name="T55" fmla="*/ 127 h 2473"/>
                <a:gd name="T56" fmla="*/ 93 w 4045"/>
                <a:gd name="T57" fmla="*/ 128 h 2473"/>
                <a:gd name="T58" fmla="*/ 91 w 4045"/>
                <a:gd name="T59" fmla="*/ 128 h 2473"/>
                <a:gd name="T60" fmla="*/ 88 w 4045"/>
                <a:gd name="T61" fmla="*/ 128 h 2473"/>
                <a:gd name="T62" fmla="*/ 85 w 4045"/>
                <a:gd name="T63" fmla="*/ 129 h 2473"/>
                <a:gd name="T64" fmla="*/ 83 w 4045"/>
                <a:gd name="T65" fmla="*/ 129 h 2473"/>
                <a:gd name="T66" fmla="*/ 80 w 4045"/>
                <a:gd name="T67" fmla="*/ 129 h 2473"/>
                <a:gd name="T68" fmla="*/ 78 w 4045"/>
                <a:gd name="T69" fmla="*/ 129 h 2473"/>
                <a:gd name="T70" fmla="*/ 75 w 4045"/>
                <a:gd name="T71" fmla="*/ 129 h 2473"/>
                <a:gd name="T72" fmla="*/ 72 w 4045"/>
                <a:gd name="T73" fmla="*/ 128 h 2473"/>
                <a:gd name="T74" fmla="*/ 70 w 4045"/>
                <a:gd name="T75" fmla="*/ 128 h 2473"/>
                <a:gd name="T76" fmla="*/ 67 w 4045"/>
                <a:gd name="T77" fmla="*/ 127 h 2473"/>
                <a:gd name="T78" fmla="*/ 65 w 4045"/>
                <a:gd name="T79" fmla="*/ 127 h 2473"/>
                <a:gd name="T80" fmla="*/ 62 w 4045"/>
                <a:gd name="T81" fmla="*/ 126 h 2473"/>
                <a:gd name="T82" fmla="*/ 60 w 4045"/>
                <a:gd name="T83" fmla="*/ 125 h 2473"/>
                <a:gd name="T84" fmla="*/ 13 w 4045"/>
                <a:gd name="T85" fmla="*/ 130 h 2473"/>
                <a:gd name="T86" fmla="*/ 5 w 4045"/>
                <a:gd name="T87" fmla="*/ 130 h 24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45" h="2473">
                  <a:moveTo>
                    <a:pt x="87" y="2473"/>
                  </a:moveTo>
                  <a:lnTo>
                    <a:pt x="0" y="504"/>
                  </a:lnTo>
                  <a:lnTo>
                    <a:pt x="246" y="252"/>
                  </a:lnTo>
                  <a:lnTo>
                    <a:pt x="832" y="0"/>
                  </a:lnTo>
                  <a:lnTo>
                    <a:pt x="1730" y="170"/>
                  </a:lnTo>
                  <a:lnTo>
                    <a:pt x="3459" y="0"/>
                  </a:lnTo>
                  <a:lnTo>
                    <a:pt x="3946" y="0"/>
                  </a:lnTo>
                  <a:lnTo>
                    <a:pt x="3946" y="745"/>
                  </a:lnTo>
                  <a:lnTo>
                    <a:pt x="4003" y="799"/>
                  </a:lnTo>
                  <a:lnTo>
                    <a:pt x="4033" y="826"/>
                  </a:lnTo>
                  <a:lnTo>
                    <a:pt x="4043" y="836"/>
                  </a:lnTo>
                  <a:lnTo>
                    <a:pt x="4045" y="838"/>
                  </a:lnTo>
                  <a:lnTo>
                    <a:pt x="4045" y="2232"/>
                  </a:lnTo>
                  <a:lnTo>
                    <a:pt x="2715" y="2232"/>
                  </a:lnTo>
                  <a:lnTo>
                    <a:pt x="2668" y="2241"/>
                  </a:lnTo>
                  <a:lnTo>
                    <a:pt x="2622" y="2250"/>
                  </a:lnTo>
                  <a:lnTo>
                    <a:pt x="2574" y="2260"/>
                  </a:lnTo>
                  <a:lnTo>
                    <a:pt x="2527" y="2271"/>
                  </a:lnTo>
                  <a:lnTo>
                    <a:pt x="2429" y="2293"/>
                  </a:lnTo>
                  <a:lnTo>
                    <a:pt x="2331" y="2316"/>
                  </a:lnTo>
                  <a:lnTo>
                    <a:pt x="2232" y="2341"/>
                  </a:lnTo>
                  <a:lnTo>
                    <a:pt x="2133" y="2365"/>
                  </a:lnTo>
                  <a:lnTo>
                    <a:pt x="2082" y="2376"/>
                  </a:lnTo>
                  <a:lnTo>
                    <a:pt x="2032" y="2387"/>
                  </a:lnTo>
                  <a:lnTo>
                    <a:pt x="1982" y="2398"/>
                  </a:lnTo>
                  <a:lnTo>
                    <a:pt x="1931" y="2408"/>
                  </a:lnTo>
                  <a:lnTo>
                    <a:pt x="1881" y="2417"/>
                  </a:lnTo>
                  <a:lnTo>
                    <a:pt x="1830" y="2425"/>
                  </a:lnTo>
                  <a:lnTo>
                    <a:pt x="1781" y="2433"/>
                  </a:lnTo>
                  <a:lnTo>
                    <a:pt x="1730" y="2439"/>
                  </a:lnTo>
                  <a:lnTo>
                    <a:pt x="1679" y="2444"/>
                  </a:lnTo>
                  <a:lnTo>
                    <a:pt x="1630" y="2447"/>
                  </a:lnTo>
                  <a:lnTo>
                    <a:pt x="1580" y="2449"/>
                  </a:lnTo>
                  <a:lnTo>
                    <a:pt x="1531" y="2450"/>
                  </a:lnTo>
                  <a:lnTo>
                    <a:pt x="1481" y="2449"/>
                  </a:lnTo>
                  <a:lnTo>
                    <a:pt x="1431" y="2446"/>
                  </a:lnTo>
                  <a:lnTo>
                    <a:pt x="1383" y="2442"/>
                  </a:lnTo>
                  <a:lnTo>
                    <a:pt x="1334" y="2435"/>
                  </a:lnTo>
                  <a:lnTo>
                    <a:pt x="1286" y="2425"/>
                  </a:lnTo>
                  <a:lnTo>
                    <a:pt x="1238" y="2415"/>
                  </a:lnTo>
                  <a:lnTo>
                    <a:pt x="1190" y="2401"/>
                  </a:lnTo>
                  <a:lnTo>
                    <a:pt x="1144" y="2386"/>
                  </a:lnTo>
                  <a:lnTo>
                    <a:pt x="246" y="2473"/>
                  </a:lnTo>
                  <a:lnTo>
                    <a:pt x="87" y="2473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62"/>
            <p:cNvSpPr>
              <a:spLocks/>
            </p:cNvSpPr>
            <p:nvPr/>
          </p:nvSpPr>
          <p:spPr bwMode="auto">
            <a:xfrm>
              <a:off x="5518" y="618"/>
              <a:ext cx="56" cy="143"/>
            </a:xfrm>
            <a:custGeom>
              <a:avLst/>
              <a:gdLst>
                <a:gd name="T0" fmla="*/ 48 w 1072"/>
                <a:gd name="T1" fmla="*/ 143 h 2718"/>
                <a:gd name="T2" fmla="*/ 9 w 1072"/>
                <a:gd name="T3" fmla="*/ 139 h 2718"/>
                <a:gd name="T4" fmla="*/ 8 w 1072"/>
                <a:gd name="T5" fmla="*/ 135 h 2718"/>
                <a:gd name="T6" fmla="*/ 8 w 1072"/>
                <a:gd name="T7" fmla="*/ 131 h 2718"/>
                <a:gd name="T8" fmla="*/ 7 w 1072"/>
                <a:gd name="T9" fmla="*/ 127 h 2718"/>
                <a:gd name="T10" fmla="*/ 7 w 1072"/>
                <a:gd name="T11" fmla="*/ 123 h 2718"/>
                <a:gd name="T12" fmla="*/ 6 w 1072"/>
                <a:gd name="T13" fmla="*/ 115 h 2718"/>
                <a:gd name="T14" fmla="*/ 5 w 1072"/>
                <a:gd name="T15" fmla="*/ 106 h 2718"/>
                <a:gd name="T16" fmla="*/ 3 w 1072"/>
                <a:gd name="T17" fmla="*/ 98 h 2718"/>
                <a:gd name="T18" fmla="*/ 2 w 1072"/>
                <a:gd name="T19" fmla="*/ 90 h 2718"/>
                <a:gd name="T20" fmla="*/ 2 w 1072"/>
                <a:gd name="T21" fmla="*/ 86 h 2718"/>
                <a:gd name="T22" fmla="*/ 1 w 1072"/>
                <a:gd name="T23" fmla="*/ 82 h 2718"/>
                <a:gd name="T24" fmla="*/ 1 w 1072"/>
                <a:gd name="T25" fmla="*/ 78 h 2718"/>
                <a:gd name="T26" fmla="*/ 1 w 1072"/>
                <a:gd name="T27" fmla="*/ 74 h 2718"/>
                <a:gd name="T28" fmla="*/ 0 w 1072"/>
                <a:gd name="T29" fmla="*/ 70 h 2718"/>
                <a:gd name="T30" fmla="*/ 0 w 1072"/>
                <a:gd name="T31" fmla="*/ 66 h 2718"/>
                <a:gd name="T32" fmla="*/ 0 w 1072"/>
                <a:gd name="T33" fmla="*/ 62 h 2718"/>
                <a:gd name="T34" fmla="*/ 0 w 1072"/>
                <a:gd name="T35" fmla="*/ 58 h 2718"/>
                <a:gd name="T36" fmla="*/ 0 w 1072"/>
                <a:gd name="T37" fmla="*/ 54 h 2718"/>
                <a:gd name="T38" fmla="*/ 0 w 1072"/>
                <a:gd name="T39" fmla="*/ 50 h 2718"/>
                <a:gd name="T40" fmla="*/ 0 w 1072"/>
                <a:gd name="T41" fmla="*/ 46 h 2718"/>
                <a:gd name="T42" fmla="*/ 1 w 1072"/>
                <a:gd name="T43" fmla="*/ 41 h 2718"/>
                <a:gd name="T44" fmla="*/ 1 w 1072"/>
                <a:gd name="T45" fmla="*/ 37 h 2718"/>
                <a:gd name="T46" fmla="*/ 2 w 1072"/>
                <a:gd name="T47" fmla="*/ 33 h 2718"/>
                <a:gd name="T48" fmla="*/ 3 w 1072"/>
                <a:gd name="T49" fmla="*/ 29 h 2718"/>
                <a:gd name="T50" fmla="*/ 4 w 1072"/>
                <a:gd name="T51" fmla="*/ 25 h 2718"/>
                <a:gd name="T52" fmla="*/ 5 w 1072"/>
                <a:gd name="T53" fmla="*/ 21 h 2718"/>
                <a:gd name="T54" fmla="*/ 6 w 1072"/>
                <a:gd name="T55" fmla="*/ 17 h 2718"/>
                <a:gd name="T56" fmla="*/ 7 w 1072"/>
                <a:gd name="T57" fmla="*/ 13 h 2718"/>
                <a:gd name="T58" fmla="*/ 9 w 1072"/>
                <a:gd name="T59" fmla="*/ 9 h 2718"/>
                <a:gd name="T60" fmla="*/ 39 w 1072"/>
                <a:gd name="T61" fmla="*/ 0 h 2718"/>
                <a:gd name="T62" fmla="*/ 40 w 1072"/>
                <a:gd name="T63" fmla="*/ 5 h 2718"/>
                <a:gd name="T64" fmla="*/ 42 w 1072"/>
                <a:gd name="T65" fmla="*/ 9 h 2718"/>
                <a:gd name="T66" fmla="*/ 43 w 1072"/>
                <a:gd name="T67" fmla="*/ 13 h 2718"/>
                <a:gd name="T68" fmla="*/ 44 w 1072"/>
                <a:gd name="T69" fmla="*/ 18 h 2718"/>
                <a:gd name="T70" fmla="*/ 45 w 1072"/>
                <a:gd name="T71" fmla="*/ 22 h 2718"/>
                <a:gd name="T72" fmla="*/ 46 w 1072"/>
                <a:gd name="T73" fmla="*/ 26 h 2718"/>
                <a:gd name="T74" fmla="*/ 47 w 1072"/>
                <a:gd name="T75" fmla="*/ 31 h 2718"/>
                <a:gd name="T76" fmla="*/ 48 w 1072"/>
                <a:gd name="T77" fmla="*/ 35 h 2718"/>
                <a:gd name="T78" fmla="*/ 49 w 1072"/>
                <a:gd name="T79" fmla="*/ 39 h 2718"/>
                <a:gd name="T80" fmla="*/ 49 w 1072"/>
                <a:gd name="T81" fmla="*/ 43 h 2718"/>
                <a:gd name="T82" fmla="*/ 50 w 1072"/>
                <a:gd name="T83" fmla="*/ 47 h 2718"/>
                <a:gd name="T84" fmla="*/ 51 w 1072"/>
                <a:gd name="T85" fmla="*/ 51 h 2718"/>
                <a:gd name="T86" fmla="*/ 51 w 1072"/>
                <a:gd name="T87" fmla="*/ 56 h 2718"/>
                <a:gd name="T88" fmla="*/ 51 w 1072"/>
                <a:gd name="T89" fmla="*/ 60 h 2718"/>
                <a:gd name="T90" fmla="*/ 52 w 1072"/>
                <a:gd name="T91" fmla="*/ 64 h 2718"/>
                <a:gd name="T92" fmla="*/ 52 w 1072"/>
                <a:gd name="T93" fmla="*/ 68 h 2718"/>
                <a:gd name="T94" fmla="*/ 53 w 1072"/>
                <a:gd name="T95" fmla="*/ 76 h 2718"/>
                <a:gd name="T96" fmla="*/ 53 w 1072"/>
                <a:gd name="T97" fmla="*/ 84 h 2718"/>
                <a:gd name="T98" fmla="*/ 53 w 1072"/>
                <a:gd name="T99" fmla="*/ 92 h 2718"/>
                <a:gd name="T100" fmla="*/ 54 w 1072"/>
                <a:gd name="T101" fmla="*/ 101 h 2718"/>
                <a:gd name="T102" fmla="*/ 54 w 1072"/>
                <a:gd name="T103" fmla="*/ 109 h 2718"/>
                <a:gd name="T104" fmla="*/ 55 w 1072"/>
                <a:gd name="T105" fmla="*/ 117 h 2718"/>
                <a:gd name="T106" fmla="*/ 55 w 1072"/>
                <a:gd name="T107" fmla="*/ 122 h 2718"/>
                <a:gd name="T108" fmla="*/ 55 w 1072"/>
                <a:gd name="T109" fmla="*/ 126 h 2718"/>
                <a:gd name="T110" fmla="*/ 56 w 1072"/>
                <a:gd name="T111" fmla="*/ 130 h 2718"/>
                <a:gd name="T112" fmla="*/ 56 w 1072"/>
                <a:gd name="T113" fmla="*/ 135 h 2718"/>
                <a:gd name="T114" fmla="*/ 48 w 1072"/>
                <a:gd name="T115" fmla="*/ 143 h 27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72" h="2718">
                  <a:moveTo>
                    <a:pt x="913" y="2718"/>
                  </a:moveTo>
                  <a:lnTo>
                    <a:pt x="169" y="2642"/>
                  </a:lnTo>
                  <a:lnTo>
                    <a:pt x="160" y="2564"/>
                  </a:lnTo>
                  <a:lnTo>
                    <a:pt x="152" y="2487"/>
                  </a:lnTo>
                  <a:lnTo>
                    <a:pt x="142" y="2410"/>
                  </a:lnTo>
                  <a:lnTo>
                    <a:pt x="131" y="2332"/>
                  </a:lnTo>
                  <a:lnTo>
                    <a:pt x="109" y="2177"/>
                  </a:lnTo>
                  <a:lnTo>
                    <a:pt x="87" y="2022"/>
                  </a:lnTo>
                  <a:lnTo>
                    <a:pt x="65" y="1868"/>
                  </a:lnTo>
                  <a:lnTo>
                    <a:pt x="44" y="1713"/>
                  </a:lnTo>
                  <a:lnTo>
                    <a:pt x="35" y="1636"/>
                  </a:lnTo>
                  <a:lnTo>
                    <a:pt x="26" y="1559"/>
                  </a:lnTo>
                  <a:lnTo>
                    <a:pt x="19" y="1482"/>
                  </a:lnTo>
                  <a:lnTo>
                    <a:pt x="12" y="1404"/>
                  </a:lnTo>
                  <a:lnTo>
                    <a:pt x="7" y="1327"/>
                  </a:lnTo>
                  <a:lnTo>
                    <a:pt x="3" y="1250"/>
                  </a:lnTo>
                  <a:lnTo>
                    <a:pt x="1" y="1173"/>
                  </a:lnTo>
                  <a:lnTo>
                    <a:pt x="0" y="1095"/>
                  </a:lnTo>
                  <a:lnTo>
                    <a:pt x="1" y="1018"/>
                  </a:lnTo>
                  <a:lnTo>
                    <a:pt x="4" y="941"/>
                  </a:lnTo>
                  <a:lnTo>
                    <a:pt x="9" y="865"/>
                  </a:lnTo>
                  <a:lnTo>
                    <a:pt x="16" y="788"/>
                  </a:lnTo>
                  <a:lnTo>
                    <a:pt x="25" y="711"/>
                  </a:lnTo>
                  <a:lnTo>
                    <a:pt x="37" y="634"/>
                  </a:lnTo>
                  <a:lnTo>
                    <a:pt x="52" y="557"/>
                  </a:lnTo>
                  <a:lnTo>
                    <a:pt x="70" y="481"/>
                  </a:lnTo>
                  <a:lnTo>
                    <a:pt x="89" y="404"/>
                  </a:lnTo>
                  <a:lnTo>
                    <a:pt x="112" y="327"/>
                  </a:lnTo>
                  <a:lnTo>
                    <a:pt x="139" y="251"/>
                  </a:lnTo>
                  <a:lnTo>
                    <a:pt x="169" y="175"/>
                  </a:lnTo>
                  <a:lnTo>
                    <a:pt x="743" y="0"/>
                  </a:lnTo>
                  <a:lnTo>
                    <a:pt x="773" y="86"/>
                  </a:lnTo>
                  <a:lnTo>
                    <a:pt x="800" y="169"/>
                  </a:lnTo>
                  <a:lnTo>
                    <a:pt x="825" y="253"/>
                  </a:lnTo>
                  <a:lnTo>
                    <a:pt x="848" y="336"/>
                  </a:lnTo>
                  <a:lnTo>
                    <a:pt x="869" y="418"/>
                  </a:lnTo>
                  <a:lnTo>
                    <a:pt x="888" y="500"/>
                  </a:lnTo>
                  <a:lnTo>
                    <a:pt x="905" y="581"/>
                  </a:lnTo>
                  <a:lnTo>
                    <a:pt x="921" y="661"/>
                  </a:lnTo>
                  <a:lnTo>
                    <a:pt x="935" y="741"/>
                  </a:lnTo>
                  <a:lnTo>
                    <a:pt x="947" y="820"/>
                  </a:lnTo>
                  <a:lnTo>
                    <a:pt x="958" y="899"/>
                  </a:lnTo>
                  <a:lnTo>
                    <a:pt x="969" y="977"/>
                  </a:lnTo>
                  <a:lnTo>
                    <a:pt x="977" y="1055"/>
                  </a:lnTo>
                  <a:lnTo>
                    <a:pt x="985" y="1133"/>
                  </a:lnTo>
                  <a:lnTo>
                    <a:pt x="992" y="1211"/>
                  </a:lnTo>
                  <a:lnTo>
                    <a:pt x="998" y="1287"/>
                  </a:lnTo>
                  <a:lnTo>
                    <a:pt x="1008" y="1442"/>
                  </a:lnTo>
                  <a:lnTo>
                    <a:pt x="1016" y="1598"/>
                  </a:lnTo>
                  <a:lnTo>
                    <a:pt x="1023" y="1754"/>
                  </a:lnTo>
                  <a:lnTo>
                    <a:pt x="1029" y="1911"/>
                  </a:lnTo>
                  <a:lnTo>
                    <a:pt x="1036" y="2070"/>
                  </a:lnTo>
                  <a:lnTo>
                    <a:pt x="1046" y="2229"/>
                  </a:lnTo>
                  <a:lnTo>
                    <a:pt x="1052" y="2311"/>
                  </a:lnTo>
                  <a:lnTo>
                    <a:pt x="1057" y="2393"/>
                  </a:lnTo>
                  <a:lnTo>
                    <a:pt x="1064" y="2476"/>
                  </a:lnTo>
                  <a:lnTo>
                    <a:pt x="1072" y="2559"/>
                  </a:lnTo>
                  <a:lnTo>
                    <a:pt x="913" y="2718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Freeform 63"/>
            <p:cNvSpPr>
              <a:spLocks/>
            </p:cNvSpPr>
            <p:nvPr/>
          </p:nvSpPr>
          <p:spPr bwMode="auto">
            <a:xfrm>
              <a:off x="5422" y="679"/>
              <a:ext cx="18" cy="34"/>
            </a:xfrm>
            <a:custGeom>
              <a:avLst/>
              <a:gdLst>
                <a:gd name="T0" fmla="*/ 0 w 334"/>
                <a:gd name="T1" fmla="*/ 30 h 646"/>
                <a:gd name="T2" fmla="*/ 9 w 334"/>
                <a:gd name="T3" fmla="*/ 0 h 646"/>
                <a:gd name="T4" fmla="*/ 18 w 334"/>
                <a:gd name="T5" fmla="*/ 34 h 646"/>
                <a:gd name="T6" fmla="*/ 9 w 334"/>
                <a:gd name="T7" fmla="*/ 34 h 646"/>
                <a:gd name="T8" fmla="*/ 0 w 334"/>
                <a:gd name="T9" fmla="*/ 30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646">
                  <a:moveTo>
                    <a:pt x="0" y="564"/>
                  </a:moveTo>
                  <a:lnTo>
                    <a:pt x="175" y="0"/>
                  </a:lnTo>
                  <a:lnTo>
                    <a:pt x="334" y="646"/>
                  </a:lnTo>
                  <a:lnTo>
                    <a:pt x="175" y="646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Freeform 64"/>
            <p:cNvSpPr>
              <a:spLocks/>
            </p:cNvSpPr>
            <p:nvPr/>
          </p:nvSpPr>
          <p:spPr bwMode="auto">
            <a:xfrm>
              <a:off x="5361" y="674"/>
              <a:ext cx="31" cy="18"/>
            </a:xfrm>
            <a:custGeom>
              <a:avLst/>
              <a:gdLst>
                <a:gd name="T0" fmla="*/ 9 w 601"/>
                <a:gd name="T1" fmla="*/ 18 h 334"/>
                <a:gd name="T2" fmla="*/ 9 w 601"/>
                <a:gd name="T3" fmla="*/ 17 h 334"/>
                <a:gd name="T4" fmla="*/ 8 w 601"/>
                <a:gd name="T5" fmla="*/ 16 h 334"/>
                <a:gd name="T6" fmla="*/ 6 w 601"/>
                <a:gd name="T7" fmla="*/ 15 h 334"/>
                <a:gd name="T8" fmla="*/ 5 w 601"/>
                <a:gd name="T9" fmla="*/ 14 h 334"/>
                <a:gd name="T10" fmla="*/ 4 w 601"/>
                <a:gd name="T11" fmla="*/ 14 h 334"/>
                <a:gd name="T12" fmla="*/ 3 w 601"/>
                <a:gd name="T13" fmla="*/ 13 h 334"/>
                <a:gd name="T14" fmla="*/ 3 w 601"/>
                <a:gd name="T15" fmla="*/ 12 h 334"/>
                <a:gd name="T16" fmla="*/ 2 w 601"/>
                <a:gd name="T17" fmla="*/ 12 h 334"/>
                <a:gd name="T18" fmla="*/ 2 w 601"/>
                <a:gd name="T19" fmla="*/ 11 h 334"/>
                <a:gd name="T20" fmla="*/ 1 w 601"/>
                <a:gd name="T21" fmla="*/ 10 h 334"/>
                <a:gd name="T22" fmla="*/ 1 w 601"/>
                <a:gd name="T23" fmla="*/ 10 h 334"/>
                <a:gd name="T24" fmla="*/ 1 w 601"/>
                <a:gd name="T25" fmla="*/ 9 h 334"/>
                <a:gd name="T26" fmla="*/ 0 w 601"/>
                <a:gd name="T27" fmla="*/ 9 h 334"/>
                <a:gd name="T28" fmla="*/ 0 w 601"/>
                <a:gd name="T29" fmla="*/ 8 h 334"/>
                <a:gd name="T30" fmla="*/ 0 w 601"/>
                <a:gd name="T31" fmla="*/ 8 h 334"/>
                <a:gd name="T32" fmla="*/ 0 w 601"/>
                <a:gd name="T33" fmla="*/ 7 h 334"/>
                <a:gd name="T34" fmla="*/ 0 w 601"/>
                <a:gd name="T35" fmla="*/ 6 h 334"/>
                <a:gd name="T36" fmla="*/ 0 w 601"/>
                <a:gd name="T37" fmla="*/ 6 h 334"/>
                <a:gd name="T38" fmla="*/ 0 w 601"/>
                <a:gd name="T39" fmla="*/ 5 h 334"/>
                <a:gd name="T40" fmla="*/ 1 w 601"/>
                <a:gd name="T41" fmla="*/ 4 h 334"/>
                <a:gd name="T42" fmla="*/ 1 w 601"/>
                <a:gd name="T43" fmla="*/ 4 h 334"/>
                <a:gd name="T44" fmla="*/ 2 w 601"/>
                <a:gd name="T45" fmla="*/ 3 h 334"/>
                <a:gd name="T46" fmla="*/ 3 w 601"/>
                <a:gd name="T47" fmla="*/ 2 h 334"/>
                <a:gd name="T48" fmla="*/ 4 w 601"/>
                <a:gd name="T49" fmla="*/ 2 h 334"/>
                <a:gd name="T50" fmla="*/ 4 w 601"/>
                <a:gd name="T51" fmla="*/ 1 h 334"/>
                <a:gd name="T52" fmla="*/ 6 w 601"/>
                <a:gd name="T53" fmla="*/ 0 h 334"/>
                <a:gd name="T54" fmla="*/ 31 w 601"/>
                <a:gd name="T55" fmla="*/ 5 h 334"/>
                <a:gd name="T56" fmla="*/ 18 w 601"/>
                <a:gd name="T57" fmla="*/ 18 h 334"/>
                <a:gd name="T58" fmla="*/ 9 w 601"/>
                <a:gd name="T59" fmla="*/ 18 h 3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334">
                  <a:moveTo>
                    <a:pt x="180" y="334"/>
                  </a:moveTo>
                  <a:lnTo>
                    <a:pt x="165" y="319"/>
                  </a:lnTo>
                  <a:lnTo>
                    <a:pt x="147" y="303"/>
                  </a:lnTo>
                  <a:lnTo>
                    <a:pt x="125" y="285"/>
                  </a:lnTo>
                  <a:lnTo>
                    <a:pt x="103" y="269"/>
                  </a:lnTo>
                  <a:lnTo>
                    <a:pt x="81" y="251"/>
                  </a:lnTo>
                  <a:lnTo>
                    <a:pt x="59" y="233"/>
                  </a:lnTo>
                  <a:lnTo>
                    <a:pt x="49" y="224"/>
                  </a:lnTo>
                  <a:lnTo>
                    <a:pt x="40" y="214"/>
                  </a:lnTo>
                  <a:lnTo>
                    <a:pt x="31" y="203"/>
                  </a:lnTo>
                  <a:lnTo>
                    <a:pt x="23" y="193"/>
                  </a:lnTo>
                  <a:lnTo>
                    <a:pt x="16" y="183"/>
                  </a:lnTo>
                  <a:lnTo>
                    <a:pt x="10" y="173"/>
                  </a:lnTo>
                  <a:lnTo>
                    <a:pt x="6" y="162"/>
                  </a:lnTo>
                  <a:lnTo>
                    <a:pt x="2" y="152"/>
                  </a:lnTo>
                  <a:lnTo>
                    <a:pt x="0" y="141"/>
                  </a:lnTo>
                  <a:lnTo>
                    <a:pt x="0" y="129"/>
                  </a:lnTo>
                  <a:lnTo>
                    <a:pt x="1" y="117"/>
                  </a:lnTo>
                  <a:lnTo>
                    <a:pt x="4" y="105"/>
                  </a:lnTo>
                  <a:lnTo>
                    <a:pt x="9" y="93"/>
                  </a:lnTo>
                  <a:lnTo>
                    <a:pt x="16" y="81"/>
                  </a:lnTo>
                  <a:lnTo>
                    <a:pt x="25" y="68"/>
                  </a:lnTo>
                  <a:lnTo>
                    <a:pt x="36" y="55"/>
                  </a:lnTo>
                  <a:lnTo>
                    <a:pt x="50" y="42"/>
                  </a:lnTo>
                  <a:lnTo>
                    <a:pt x="68" y="28"/>
                  </a:lnTo>
                  <a:lnTo>
                    <a:pt x="87" y="14"/>
                  </a:lnTo>
                  <a:lnTo>
                    <a:pt x="109" y="0"/>
                  </a:lnTo>
                  <a:lnTo>
                    <a:pt x="601" y="93"/>
                  </a:lnTo>
                  <a:lnTo>
                    <a:pt x="350" y="334"/>
                  </a:lnTo>
                  <a:lnTo>
                    <a:pt x="18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Freeform 65"/>
            <p:cNvSpPr>
              <a:spLocks/>
            </p:cNvSpPr>
            <p:nvPr/>
          </p:nvSpPr>
          <p:spPr bwMode="auto">
            <a:xfrm>
              <a:off x="4897" y="523"/>
              <a:ext cx="153" cy="117"/>
            </a:xfrm>
            <a:custGeom>
              <a:avLst/>
              <a:gdLst>
                <a:gd name="T0" fmla="*/ 0 w 2901"/>
                <a:gd name="T1" fmla="*/ 117 h 2220"/>
                <a:gd name="T2" fmla="*/ 0 w 2901"/>
                <a:gd name="T3" fmla="*/ 0 h 2220"/>
                <a:gd name="T4" fmla="*/ 153 w 2901"/>
                <a:gd name="T5" fmla="*/ 0 h 2220"/>
                <a:gd name="T6" fmla="*/ 144 w 2901"/>
                <a:gd name="T7" fmla="*/ 69 h 2220"/>
                <a:gd name="T8" fmla="*/ 118 w 2901"/>
                <a:gd name="T9" fmla="*/ 86 h 2220"/>
                <a:gd name="T10" fmla="*/ 92 w 2901"/>
                <a:gd name="T11" fmla="*/ 94 h 2220"/>
                <a:gd name="T12" fmla="*/ 88 w 2901"/>
                <a:gd name="T13" fmla="*/ 117 h 2220"/>
                <a:gd name="T14" fmla="*/ 10 w 2901"/>
                <a:gd name="T15" fmla="*/ 117 h 2220"/>
                <a:gd name="T16" fmla="*/ 0 w 2901"/>
                <a:gd name="T17" fmla="*/ 117 h 2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" h="2220">
                  <a:moveTo>
                    <a:pt x="0" y="2220"/>
                  </a:moveTo>
                  <a:lnTo>
                    <a:pt x="0" y="0"/>
                  </a:lnTo>
                  <a:lnTo>
                    <a:pt x="2901" y="0"/>
                  </a:lnTo>
                  <a:lnTo>
                    <a:pt x="2731" y="1302"/>
                  </a:lnTo>
                  <a:lnTo>
                    <a:pt x="2233" y="1636"/>
                  </a:lnTo>
                  <a:lnTo>
                    <a:pt x="1740" y="1793"/>
                  </a:lnTo>
                  <a:lnTo>
                    <a:pt x="1663" y="2220"/>
                  </a:lnTo>
                  <a:lnTo>
                    <a:pt x="181" y="2220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66"/>
            <p:cNvSpPr>
              <a:spLocks/>
            </p:cNvSpPr>
            <p:nvPr/>
          </p:nvSpPr>
          <p:spPr bwMode="auto">
            <a:xfrm>
              <a:off x="5154" y="511"/>
              <a:ext cx="203" cy="116"/>
            </a:xfrm>
            <a:custGeom>
              <a:avLst/>
              <a:gdLst>
                <a:gd name="T0" fmla="*/ 112 w 3859"/>
                <a:gd name="T1" fmla="*/ 106 h 2211"/>
                <a:gd name="T2" fmla="*/ 108 w 3859"/>
                <a:gd name="T3" fmla="*/ 98 h 2211"/>
                <a:gd name="T4" fmla="*/ 91 w 3859"/>
                <a:gd name="T5" fmla="*/ 90 h 2211"/>
                <a:gd name="T6" fmla="*/ 0 w 3859"/>
                <a:gd name="T7" fmla="*/ 34 h 2211"/>
                <a:gd name="T8" fmla="*/ 0 w 3859"/>
                <a:gd name="T9" fmla="*/ 8 h 2211"/>
                <a:gd name="T10" fmla="*/ 30 w 3859"/>
                <a:gd name="T11" fmla="*/ 4 h 2211"/>
                <a:gd name="T12" fmla="*/ 48 w 3859"/>
                <a:gd name="T13" fmla="*/ 0 h 2211"/>
                <a:gd name="T14" fmla="*/ 177 w 3859"/>
                <a:gd name="T15" fmla="*/ 4 h 2211"/>
                <a:gd name="T16" fmla="*/ 199 w 3859"/>
                <a:gd name="T17" fmla="*/ 0 h 2211"/>
                <a:gd name="T18" fmla="*/ 203 w 3859"/>
                <a:gd name="T19" fmla="*/ 103 h 2211"/>
                <a:gd name="T20" fmla="*/ 134 w 3859"/>
                <a:gd name="T21" fmla="*/ 116 h 2211"/>
                <a:gd name="T22" fmla="*/ 116 w 3859"/>
                <a:gd name="T23" fmla="*/ 112 h 2211"/>
                <a:gd name="T24" fmla="*/ 112 w 3859"/>
                <a:gd name="T25" fmla="*/ 106 h 2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59" h="2211">
                  <a:moveTo>
                    <a:pt x="2129" y="2029"/>
                  </a:moveTo>
                  <a:lnTo>
                    <a:pt x="2058" y="1877"/>
                  </a:lnTo>
                  <a:lnTo>
                    <a:pt x="1724" y="1718"/>
                  </a:lnTo>
                  <a:lnTo>
                    <a:pt x="0" y="651"/>
                  </a:lnTo>
                  <a:lnTo>
                    <a:pt x="0" y="159"/>
                  </a:lnTo>
                  <a:lnTo>
                    <a:pt x="574" y="72"/>
                  </a:lnTo>
                  <a:lnTo>
                    <a:pt x="903" y="0"/>
                  </a:lnTo>
                  <a:lnTo>
                    <a:pt x="3366" y="72"/>
                  </a:lnTo>
                  <a:lnTo>
                    <a:pt x="3782" y="0"/>
                  </a:lnTo>
                  <a:lnTo>
                    <a:pt x="3859" y="1959"/>
                  </a:lnTo>
                  <a:lnTo>
                    <a:pt x="2550" y="2211"/>
                  </a:lnTo>
                  <a:lnTo>
                    <a:pt x="2211" y="2129"/>
                  </a:lnTo>
                  <a:lnTo>
                    <a:pt x="2129" y="2029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Freeform 67"/>
            <p:cNvSpPr>
              <a:spLocks/>
            </p:cNvSpPr>
            <p:nvPr/>
          </p:nvSpPr>
          <p:spPr bwMode="auto">
            <a:xfrm>
              <a:off x="5193" y="293"/>
              <a:ext cx="373" cy="324"/>
            </a:xfrm>
            <a:custGeom>
              <a:avLst/>
              <a:gdLst>
                <a:gd name="T0" fmla="*/ 195 w 7088"/>
                <a:gd name="T1" fmla="*/ 316 h 6164"/>
                <a:gd name="T2" fmla="*/ 186 w 7088"/>
                <a:gd name="T3" fmla="*/ 214 h 6164"/>
                <a:gd name="T4" fmla="*/ 186 w 7088"/>
                <a:gd name="T5" fmla="*/ 212 h 6164"/>
                <a:gd name="T6" fmla="*/ 156 w 7088"/>
                <a:gd name="T7" fmla="*/ 186 h 6164"/>
                <a:gd name="T8" fmla="*/ 9 w 7088"/>
                <a:gd name="T9" fmla="*/ 18 h 6164"/>
                <a:gd name="T10" fmla="*/ 53 w 7088"/>
                <a:gd name="T11" fmla="*/ 1 h 6164"/>
                <a:gd name="T12" fmla="*/ 72 w 7088"/>
                <a:gd name="T13" fmla="*/ 4 h 6164"/>
                <a:gd name="T14" fmla="*/ 90 w 7088"/>
                <a:gd name="T15" fmla="*/ 5 h 6164"/>
                <a:gd name="T16" fmla="*/ 109 w 7088"/>
                <a:gd name="T17" fmla="*/ 6 h 6164"/>
                <a:gd name="T18" fmla="*/ 128 w 7088"/>
                <a:gd name="T19" fmla="*/ 6 h 6164"/>
                <a:gd name="T20" fmla="*/ 146 w 7088"/>
                <a:gd name="T21" fmla="*/ 6 h 6164"/>
                <a:gd name="T22" fmla="*/ 174 w 7088"/>
                <a:gd name="T23" fmla="*/ 6 h 6164"/>
                <a:gd name="T24" fmla="*/ 202 w 7088"/>
                <a:gd name="T25" fmla="*/ 5 h 6164"/>
                <a:gd name="T26" fmla="*/ 221 w 7088"/>
                <a:gd name="T27" fmla="*/ 4 h 6164"/>
                <a:gd name="T28" fmla="*/ 240 w 7088"/>
                <a:gd name="T29" fmla="*/ 4 h 6164"/>
                <a:gd name="T30" fmla="*/ 258 w 7088"/>
                <a:gd name="T31" fmla="*/ 4 h 6164"/>
                <a:gd name="T32" fmla="*/ 277 w 7088"/>
                <a:gd name="T33" fmla="*/ 5 h 6164"/>
                <a:gd name="T34" fmla="*/ 296 w 7088"/>
                <a:gd name="T35" fmla="*/ 6 h 6164"/>
                <a:gd name="T36" fmla="*/ 315 w 7088"/>
                <a:gd name="T37" fmla="*/ 8 h 6164"/>
                <a:gd name="T38" fmla="*/ 333 w 7088"/>
                <a:gd name="T39" fmla="*/ 11 h 6164"/>
                <a:gd name="T40" fmla="*/ 346 w 7088"/>
                <a:gd name="T41" fmla="*/ 22 h 6164"/>
                <a:gd name="T42" fmla="*/ 352 w 7088"/>
                <a:gd name="T43" fmla="*/ 41 h 6164"/>
                <a:gd name="T44" fmla="*/ 357 w 7088"/>
                <a:gd name="T45" fmla="*/ 59 h 6164"/>
                <a:gd name="T46" fmla="*/ 361 w 7088"/>
                <a:gd name="T47" fmla="*/ 77 h 6164"/>
                <a:gd name="T48" fmla="*/ 364 w 7088"/>
                <a:gd name="T49" fmla="*/ 95 h 6164"/>
                <a:gd name="T50" fmla="*/ 366 w 7088"/>
                <a:gd name="T51" fmla="*/ 113 h 6164"/>
                <a:gd name="T52" fmla="*/ 368 w 7088"/>
                <a:gd name="T53" fmla="*/ 131 h 6164"/>
                <a:gd name="T54" fmla="*/ 369 w 7088"/>
                <a:gd name="T55" fmla="*/ 148 h 6164"/>
                <a:gd name="T56" fmla="*/ 369 w 7088"/>
                <a:gd name="T57" fmla="*/ 166 h 6164"/>
                <a:gd name="T58" fmla="*/ 370 w 7088"/>
                <a:gd name="T59" fmla="*/ 184 h 6164"/>
                <a:gd name="T60" fmla="*/ 370 w 7088"/>
                <a:gd name="T61" fmla="*/ 210 h 6164"/>
                <a:gd name="T62" fmla="*/ 370 w 7088"/>
                <a:gd name="T63" fmla="*/ 236 h 6164"/>
                <a:gd name="T64" fmla="*/ 370 w 7088"/>
                <a:gd name="T65" fmla="*/ 254 h 6164"/>
                <a:gd name="T66" fmla="*/ 371 w 7088"/>
                <a:gd name="T67" fmla="*/ 272 h 6164"/>
                <a:gd name="T68" fmla="*/ 372 w 7088"/>
                <a:gd name="T69" fmla="*/ 289 h 6164"/>
                <a:gd name="T70" fmla="*/ 278 w 7088"/>
                <a:gd name="T71" fmla="*/ 307 h 6164"/>
                <a:gd name="T72" fmla="*/ 229 w 7088"/>
                <a:gd name="T73" fmla="*/ 320 h 61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88" h="6164">
                  <a:moveTo>
                    <a:pt x="4357" y="6094"/>
                  </a:moveTo>
                  <a:lnTo>
                    <a:pt x="3711" y="6007"/>
                  </a:lnTo>
                  <a:lnTo>
                    <a:pt x="3541" y="4130"/>
                  </a:lnTo>
                  <a:lnTo>
                    <a:pt x="3541" y="4076"/>
                  </a:lnTo>
                  <a:lnTo>
                    <a:pt x="3541" y="4049"/>
                  </a:lnTo>
                  <a:lnTo>
                    <a:pt x="3541" y="4039"/>
                  </a:lnTo>
                  <a:lnTo>
                    <a:pt x="3541" y="4037"/>
                  </a:lnTo>
                  <a:lnTo>
                    <a:pt x="2966" y="3544"/>
                  </a:lnTo>
                  <a:lnTo>
                    <a:pt x="0" y="3544"/>
                  </a:lnTo>
                  <a:lnTo>
                    <a:pt x="164" y="333"/>
                  </a:lnTo>
                  <a:lnTo>
                    <a:pt x="831" y="0"/>
                  </a:lnTo>
                  <a:lnTo>
                    <a:pt x="1008" y="28"/>
                  </a:lnTo>
                  <a:lnTo>
                    <a:pt x="1185" y="52"/>
                  </a:lnTo>
                  <a:lnTo>
                    <a:pt x="1362" y="73"/>
                  </a:lnTo>
                  <a:lnTo>
                    <a:pt x="1538" y="89"/>
                  </a:lnTo>
                  <a:lnTo>
                    <a:pt x="1715" y="102"/>
                  </a:lnTo>
                  <a:lnTo>
                    <a:pt x="1892" y="111"/>
                  </a:lnTo>
                  <a:lnTo>
                    <a:pt x="2069" y="118"/>
                  </a:lnTo>
                  <a:lnTo>
                    <a:pt x="2246" y="122"/>
                  </a:lnTo>
                  <a:lnTo>
                    <a:pt x="2423" y="123"/>
                  </a:lnTo>
                  <a:lnTo>
                    <a:pt x="2600" y="123"/>
                  </a:lnTo>
                  <a:lnTo>
                    <a:pt x="2777" y="121"/>
                  </a:lnTo>
                  <a:lnTo>
                    <a:pt x="2955" y="117"/>
                  </a:lnTo>
                  <a:lnTo>
                    <a:pt x="3309" y="108"/>
                  </a:lnTo>
                  <a:lnTo>
                    <a:pt x="3665" y="97"/>
                  </a:lnTo>
                  <a:lnTo>
                    <a:pt x="3842" y="91"/>
                  </a:lnTo>
                  <a:lnTo>
                    <a:pt x="4020" y="86"/>
                  </a:lnTo>
                  <a:lnTo>
                    <a:pt x="4197" y="82"/>
                  </a:lnTo>
                  <a:lnTo>
                    <a:pt x="4375" y="79"/>
                  </a:lnTo>
                  <a:lnTo>
                    <a:pt x="4552" y="78"/>
                  </a:lnTo>
                  <a:lnTo>
                    <a:pt x="4730" y="78"/>
                  </a:lnTo>
                  <a:lnTo>
                    <a:pt x="4909" y="81"/>
                  </a:lnTo>
                  <a:lnTo>
                    <a:pt x="5087" y="86"/>
                  </a:lnTo>
                  <a:lnTo>
                    <a:pt x="5265" y="93"/>
                  </a:lnTo>
                  <a:lnTo>
                    <a:pt x="5443" y="104"/>
                  </a:lnTo>
                  <a:lnTo>
                    <a:pt x="5621" y="118"/>
                  </a:lnTo>
                  <a:lnTo>
                    <a:pt x="5799" y="136"/>
                  </a:lnTo>
                  <a:lnTo>
                    <a:pt x="5978" y="158"/>
                  </a:lnTo>
                  <a:lnTo>
                    <a:pt x="6156" y="184"/>
                  </a:lnTo>
                  <a:lnTo>
                    <a:pt x="6335" y="215"/>
                  </a:lnTo>
                  <a:lnTo>
                    <a:pt x="6513" y="251"/>
                  </a:lnTo>
                  <a:lnTo>
                    <a:pt x="6579" y="427"/>
                  </a:lnTo>
                  <a:lnTo>
                    <a:pt x="6639" y="602"/>
                  </a:lnTo>
                  <a:lnTo>
                    <a:pt x="6693" y="777"/>
                  </a:lnTo>
                  <a:lnTo>
                    <a:pt x="6742" y="951"/>
                  </a:lnTo>
                  <a:lnTo>
                    <a:pt x="6785" y="1124"/>
                  </a:lnTo>
                  <a:lnTo>
                    <a:pt x="6825" y="1296"/>
                  </a:lnTo>
                  <a:lnTo>
                    <a:pt x="6859" y="1468"/>
                  </a:lnTo>
                  <a:lnTo>
                    <a:pt x="6890" y="1639"/>
                  </a:lnTo>
                  <a:lnTo>
                    <a:pt x="6916" y="1810"/>
                  </a:lnTo>
                  <a:lnTo>
                    <a:pt x="6938" y="1980"/>
                  </a:lnTo>
                  <a:lnTo>
                    <a:pt x="6957" y="2150"/>
                  </a:lnTo>
                  <a:lnTo>
                    <a:pt x="6974" y="2319"/>
                  </a:lnTo>
                  <a:lnTo>
                    <a:pt x="6988" y="2488"/>
                  </a:lnTo>
                  <a:lnTo>
                    <a:pt x="6999" y="2657"/>
                  </a:lnTo>
                  <a:lnTo>
                    <a:pt x="7007" y="2825"/>
                  </a:lnTo>
                  <a:lnTo>
                    <a:pt x="7014" y="2993"/>
                  </a:lnTo>
                  <a:lnTo>
                    <a:pt x="7019" y="3161"/>
                  </a:lnTo>
                  <a:lnTo>
                    <a:pt x="7023" y="3327"/>
                  </a:lnTo>
                  <a:lnTo>
                    <a:pt x="7025" y="3495"/>
                  </a:lnTo>
                  <a:lnTo>
                    <a:pt x="7027" y="3662"/>
                  </a:lnTo>
                  <a:lnTo>
                    <a:pt x="7029" y="3996"/>
                  </a:lnTo>
                  <a:lnTo>
                    <a:pt x="7032" y="4331"/>
                  </a:lnTo>
                  <a:lnTo>
                    <a:pt x="7034" y="4498"/>
                  </a:lnTo>
                  <a:lnTo>
                    <a:pt x="7036" y="4665"/>
                  </a:lnTo>
                  <a:lnTo>
                    <a:pt x="7040" y="4833"/>
                  </a:lnTo>
                  <a:lnTo>
                    <a:pt x="7046" y="5000"/>
                  </a:lnTo>
                  <a:lnTo>
                    <a:pt x="7054" y="5168"/>
                  </a:lnTo>
                  <a:lnTo>
                    <a:pt x="7063" y="5336"/>
                  </a:lnTo>
                  <a:lnTo>
                    <a:pt x="7074" y="5504"/>
                  </a:lnTo>
                  <a:lnTo>
                    <a:pt x="7088" y="5673"/>
                  </a:lnTo>
                  <a:lnTo>
                    <a:pt x="5276" y="5848"/>
                  </a:lnTo>
                  <a:lnTo>
                    <a:pt x="4532" y="6164"/>
                  </a:lnTo>
                  <a:lnTo>
                    <a:pt x="4357" y="609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Freeform 68"/>
            <p:cNvSpPr>
              <a:spLocks/>
            </p:cNvSpPr>
            <p:nvPr/>
          </p:nvSpPr>
          <p:spPr bwMode="auto">
            <a:xfrm>
              <a:off x="4967" y="579"/>
              <a:ext cx="35" cy="30"/>
            </a:xfrm>
            <a:custGeom>
              <a:avLst/>
              <a:gdLst>
                <a:gd name="T0" fmla="*/ 5 w 651"/>
                <a:gd name="T1" fmla="*/ 26 h 575"/>
                <a:gd name="T2" fmla="*/ 0 w 651"/>
                <a:gd name="T3" fmla="*/ 9 h 575"/>
                <a:gd name="T4" fmla="*/ 35 w 651"/>
                <a:gd name="T5" fmla="*/ 0 h 575"/>
                <a:gd name="T6" fmla="*/ 13 w 651"/>
                <a:gd name="T7" fmla="*/ 30 h 575"/>
                <a:gd name="T8" fmla="*/ 5 w 651"/>
                <a:gd name="T9" fmla="*/ 26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1" h="575">
                  <a:moveTo>
                    <a:pt x="87" y="493"/>
                  </a:moveTo>
                  <a:lnTo>
                    <a:pt x="0" y="170"/>
                  </a:lnTo>
                  <a:lnTo>
                    <a:pt x="651" y="0"/>
                  </a:lnTo>
                  <a:lnTo>
                    <a:pt x="246" y="575"/>
                  </a:lnTo>
                  <a:lnTo>
                    <a:pt x="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Freeform 69"/>
            <p:cNvSpPr>
              <a:spLocks/>
            </p:cNvSpPr>
            <p:nvPr/>
          </p:nvSpPr>
          <p:spPr bwMode="auto">
            <a:xfrm>
              <a:off x="4946" y="553"/>
              <a:ext cx="21" cy="22"/>
            </a:xfrm>
            <a:custGeom>
              <a:avLst/>
              <a:gdLst>
                <a:gd name="T0" fmla="*/ 0 w 411"/>
                <a:gd name="T1" fmla="*/ 22 h 422"/>
                <a:gd name="T2" fmla="*/ 0 w 411"/>
                <a:gd name="T3" fmla="*/ 0 h 422"/>
                <a:gd name="T4" fmla="*/ 21 w 411"/>
                <a:gd name="T5" fmla="*/ 9 h 422"/>
                <a:gd name="T6" fmla="*/ 8 w 411"/>
                <a:gd name="T7" fmla="*/ 22 h 422"/>
                <a:gd name="T8" fmla="*/ 0 w 411"/>
                <a:gd name="T9" fmla="*/ 22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1" h="422">
                  <a:moveTo>
                    <a:pt x="0" y="422"/>
                  </a:moveTo>
                  <a:lnTo>
                    <a:pt x="0" y="0"/>
                  </a:lnTo>
                  <a:lnTo>
                    <a:pt x="411" y="175"/>
                  </a:lnTo>
                  <a:lnTo>
                    <a:pt x="159" y="422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70"/>
            <p:cNvSpPr>
              <a:spLocks/>
            </p:cNvSpPr>
            <p:nvPr/>
          </p:nvSpPr>
          <p:spPr bwMode="auto">
            <a:xfrm>
              <a:off x="5068" y="519"/>
              <a:ext cx="26" cy="47"/>
            </a:xfrm>
            <a:custGeom>
              <a:avLst/>
              <a:gdLst>
                <a:gd name="T0" fmla="*/ 0 w 491"/>
                <a:gd name="T1" fmla="*/ 43 h 897"/>
                <a:gd name="T2" fmla="*/ 0 w 491"/>
                <a:gd name="T3" fmla="*/ 0 h 897"/>
                <a:gd name="T4" fmla="*/ 26 w 491"/>
                <a:gd name="T5" fmla="*/ 0 h 897"/>
                <a:gd name="T6" fmla="*/ 25 w 491"/>
                <a:gd name="T7" fmla="*/ 4 h 897"/>
                <a:gd name="T8" fmla="*/ 23 w 491"/>
                <a:gd name="T9" fmla="*/ 7 h 897"/>
                <a:gd name="T10" fmla="*/ 23 w 491"/>
                <a:gd name="T11" fmla="*/ 10 h 897"/>
                <a:gd name="T12" fmla="*/ 22 w 491"/>
                <a:gd name="T13" fmla="*/ 11 h 897"/>
                <a:gd name="T14" fmla="*/ 22 w 491"/>
                <a:gd name="T15" fmla="*/ 12 h 897"/>
                <a:gd name="T16" fmla="*/ 21 w 491"/>
                <a:gd name="T17" fmla="*/ 12 h 897"/>
                <a:gd name="T18" fmla="*/ 21 w 491"/>
                <a:gd name="T19" fmla="*/ 13 h 897"/>
                <a:gd name="T20" fmla="*/ 21 w 491"/>
                <a:gd name="T21" fmla="*/ 13 h 897"/>
                <a:gd name="T22" fmla="*/ 0 w 491"/>
                <a:gd name="T23" fmla="*/ 47 h 897"/>
                <a:gd name="T24" fmla="*/ 0 w 491"/>
                <a:gd name="T25" fmla="*/ 43 h 8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1" h="897">
                  <a:moveTo>
                    <a:pt x="0" y="825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463" y="79"/>
                  </a:lnTo>
                  <a:lnTo>
                    <a:pt x="441" y="138"/>
                  </a:lnTo>
                  <a:lnTo>
                    <a:pt x="426" y="182"/>
                  </a:lnTo>
                  <a:lnTo>
                    <a:pt x="416" y="210"/>
                  </a:lnTo>
                  <a:lnTo>
                    <a:pt x="408" y="227"/>
                  </a:lnTo>
                  <a:lnTo>
                    <a:pt x="405" y="236"/>
                  </a:lnTo>
                  <a:lnTo>
                    <a:pt x="404" y="239"/>
                  </a:lnTo>
                  <a:lnTo>
                    <a:pt x="404" y="240"/>
                  </a:lnTo>
                  <a:lnTo>
                    <a:pt x="0" y="897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71"/>
            <p:cNvSpPr>
              <a:spLocks/>
            </p:cNvSpPr>
            <p:nvPr/>
          </p:nvSpPr>
          <p:spPr bwMode="auto">
            <a:xfrm>
              <a:off x="5266" y="536"/>
              <a:ext cx="39" cy="30"/>
            </a:xfrm>
            <a:custGeom>
              <a:avLst/>
              <a:gdLst>
                <a:gd name="T0" fmla="*/ 4 w 745"/>
                <a:gd name="T1" fmla="*/ 30 h 558"/>
                <a:gd name="T2" fmla="*/ 0 w 745"/>
                <a:gd name="T3" fmla="*/ 17 h 558"/>
                <a:gd name="T4" fmla="*/ 13 w 745"/>
                <a:gd name="T5" fmla="*/ 0 h 558"/>
                <a:gd name="T6" fmla="*/ 39 w 745"/>
                <a:gd name="T7" fmla="*/ 8 h 558"/>
                <a:gd name="T8" fmla="*/ 26 w 745"/>
                <a:gd name="T9" fmla="*/ 30 h 558"/>
                <a:gd name="T10" fmla="*/ 13 w 745"/>
                <a:gd name="T11" fmla="*/ 30 h 558"/>
                <a:gd name="T12" fmla="*/ 4 w 745"/>
                <a:gd name="T13" fmla="*/ 3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5" h="558">
                  <a:moveTo>
                    <a:pt x="83" y="558"/>
                  </a:moveTo>
                  <a:lnTo>
                    <a:pt x="0" y="311"/>
                  </a:lnTo>
                  <a:lnTo>
                    <a:pt x="241" y="0"/>
                  </a:lnTo>
                  <a:lnTo>
                    <a:pt x="745" y="158"/>
                  </a:lnTo>
                  <a:lnTo>
                    <a:pt x="493" y="558"/>
                  </a:lnTo>
                  <a:lnTo>
                    <a:pt x="241" y="558"/>
                  </a:lnTo>
                  <a:lnTo>
                    <a:pt x="83" y="5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72"/>
            <p:cNvSpPr>
              <a:spLocks/>
            </p:cNvSpPr>
            <p:nvPr/>
          </p:nvSpPr>
          <p:spPr bwMode="auto">
            <a:xfrm>
              <a:off x="4897" y="297"/>
              <a:ext cx="153" cy="199"/>
            </a:xfrm>
            <a:custGeom>
              <a:avLst/>
              <a:gdLst>
                <a:gd name="T0" fmla="*/ 13 w 2904"/>
                <a:gd name="T1" fmla="*/ 195 h 3785"/>
                <a:gd name="T2" fmla="*/ 0 w 2904"/>
                <a:gd name="T3" fmla="*/ 195 h 3785"/>
                <a:gd name="T4" fmla="*/ 0 w 2904"/>
                <a:gd name="T5" fmla="*/ 183 h 3785"/>
                <a:gd name="T6" fmla="*/ 0 w 2904"/>
                <a:gd name="T7" fmla="*/ 171 h 3785"/>
                <a:gd name="T8" fmla="*/ 0 w 2904"/>
                <a:gd name="T9" fmla="*/ 160 h 3785"/>
                <a:gd name="T10" fmla="*/ 0 w 2904"/>
                <a:gd name="T11" fmla="*/ 148 h 3785"/>
                <a:gd name="T12" fmla="*/ 0 w 2904"/>
                <a:gd name="T13" fmla="*/ 142 h 3785"/>
                <a:gd name="T14" fmla="*/ 0 w 2904"/>
                <a:gd name="T15" fmla="*/ 137 h 3785"/>
                <a:gd name="T16" fmla="*/ 1 w 2904"/>
                <a:gd name="T17" fmla="*/ 131 h 3785"/>
                <a:gd name="T18" fmla="*/ 1 w 2904"/>
                <a:gd name="T19" fmla="*/ 125 h 3785"/>
                <a:gd name="T20" fmla="*/ 1 w 2904"/>
                <a:gd name="T21" fmla="*/ 120 h 3785"/>
                <a:gd name="T22" fmla="*/ 2 w 2904"/>
                <a:gd name="T23" fmla="*/ 114 h 3785"/>
                <a:gd name="T24" fmla="*/ 2 w 2904"/>
                <a:gd name="T25" fmla="*/ 108 h 3785"/>
                <a:gd name="T26" fmla="*/ 3 w 2904"/>
                <a:gd name="T27" fmla="*/ 103 h 3785"/>
                <a:gd name="T28" fmla="*/ 3 w 2904"/>
                <a:gd name="T29" fmla="*/ 97 h 3785"/>
                <a:gd name="T30" fmla="*/ 4 w 2904"/>
                <a:gd name="T31" fmla="*/ 91 h 3785"/>
                <a:gd name="T32" fmla="*/ 5 w 2904"/>
                <a:gd name="T33" fmla="*/ 86 h 3785"/>
                <a:gd name="T34" fmla="*/ 6 w 2904"/>
                <a:gd name="T35" fmla="*/ 80 h 3785"/>
                <a:gd name="T36" fmla="*/ 7 w 2904"/>
                <a:gd name="T37" fmla="*/ 75 h 3785"/>
                <a:gd name="T38" fmla="*/ 8 w 2904"/>
                <a:gd name="T39" fmla="*/ 69 h 3785"/>
                <a:gd name="T40" fmla="*/ 10 w 2904"/>
                <a:gd name="T41" fmla="*/ 64 h 3785"/>
                <a:gd name="T42" fmla="*/ 12 w 2904"/>
                <a:gd name="T43" fmla="*/ 58 h 3785"/>
                <a:gd name="T44" fmla="*/ 13 w 2904"/>
                <a:gd name="T45" fmla="*/ 52 h 3785"/>
                <a:gd name="T46" fmla="*/ 15 w 2904"/>
                <a:gd name="T47" fmla="*/ 47 h 3785"/>
                <a:gd name="T48" fmla="*/ 17 w 2904"/>
                <a:gd name="T49" fmla="*/ 41 h 3785"/>
                <a:gd name="T50" fmla="*/ 20 w 2904"/>
                <a:gd name="T51" fmla="*/ 36 h 3785"/>
                <a:gd name="T52" fmla="*/ 22 w 2904"/>
                <a:gd name="T53" fmla="*/ 30 h 3785"/>
                <a:gd name="T54" fmla="*/ 25 w 2904"/>
                <a:gd name="T55" fmla="*/ 25 h 3785"/>
                <a:gd name="T56" fmla="*/ 28 w 2904"/>
                <a:gd name="T57" fmla="*/ 19 h 3785"/>
                <a:gd name="T58" fmla="*/ 31 w 2904"/>
                <a:gd name="T59" fmla="*/ 13 h 3785"/>
                <a:gd name="T60" fmla="*/ 140 w 2904"/>
                <a:gd name="T61" fmla="*/ 0 h 3785"/>
                <a:gd name="T62" fmla="*/ 135 w 2904"/>
                <a:gd name="T63" fmla="*/ 30 h 3785"/>
                <a:gd name="T64" fmla="*/ 153 w 2904"/>
                <a:gd name="T65" fmla="*/ 186 h 3785"/>
                <a:gd name="T66" fmla="*/ 75 w 2904"/>
                <a:gd name="T67" fmla="*/ 186 h 3785"/>
                <a:gd name="T68" fmla="*/ 23 w 2904"/>
                <a:gd name="T69" fmla="*/ 199 h 3785"/>
                <a:gd name="T70" fmla="*/ 13 w 2904"/>
                <a:gd name="T71" fmla="*/ 195 h 37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04" h="3785">
                  <a:moveTo>
                    <a:pt x="254" y="3714"/>
                  </a:moveTo>
                  <a:lnTo>
                    <a:pt x="3" y="3714"/>
                  </a:lnTo>
                  <a:lnTo>
                    <a:pt x="2" y="3485"/>
                  </a:lnTo>
                  <a:lnTo>
                    <a:pt x="1" y="3259"/>
                  </a:lnTo>
                  <a:lnTo>
                    <a:pt x="0" y="3036"/>
                  </a:lnTo>
                  <a:lnTo>
                    <a:pt x="2" y="2816"/>
                  </a:lnTo>
                  <a:lnTo>
                    <a:pt x="3" y="2706"/>
                  </a:lnTo>
                  <a:lnTo>
                    <a:pt x="6" y="2597"/>
                  </a:lnTo>
                  <a:lnTo>
                    <a:pt x="10" y="2489"/>
                  </a:lnTo>
                  <a:lnTo>
                    <a:pt x="15" y="2380"/>
                  </a:lnTo>
                  <a:lnTo>
                    <a:pt x="22" y="2273"/>
                  </a:lnTo>
                  <a:lnTo>
                    <a:pt x="29" y="2166"/>
                  </a:lnTo>
                  <a:lnTo>
                    <a:pt x="39" y="2059"/>
                  </a:lnTo>
                  <a:lnTo>
                    <a:pt x="50" y="1951"/>
                  </a:lnTo>
                  <a:lnTo>
                    <a:pt x="62" y="1845"/>
                  </a:lnTo>
                  <a:lnTo>
                    <a:pt x="77" y="1739"/>
                  </a:lnTo>
                  <a:lnTo>
                    <a:pt x="95" y="1633"/>
                  </a:lnTo>
                  <a:lnTo>
                    <a:pt x="115" y="1528"/>
                  </a:lnTo>
                  <a:lnTo>
                    <a:pt x="137" y="1421"/>
                  </a:lnTo>
                  <a:lnTo>
                    <a:pt x="161" y="1315"/>
                  </a:lnTo>
                  <a:lnTo>
                    <a:pt x="190" y="1210"/>
                  </a:lnTo>
                  <a:lnTo>
                    <a:pt x="220" y="1104"/>
                  </a:lnTo>
                  <a:lnTo>
                    <a:pt x="253" y="997"/>
                  </a:lnTo>
                  <a:lnTo>
                    <a:pt x="291" y="892"/>
                  </a:lnTo>
                  <a:lnTo>
                    <a:pt x="331" y="786"/>
                  </a:lnTo>
                  <a:lnTo>
                    <a:pt x="375" y="680"/>
                  </a:lnTo>
                  <a:lnTo>
                    <a:pt x="422" y="572"/>
                  </a:lnTo>
                  <a:lnTo>
                    <a:pt x="474" y="466"/>
                  </a:lnTo>
                  <a:lnTo>
                    <a:pt x="529" y="359"/>
                  </a:lnTo>
                  <a:lnTo>
                    <a:pt x="588" y="251"/>
                  </a:lnTo>
                  <a:lnTo>
                    <a:pt x="2652" y="0"/>
                  </a:lnTo>
                  <a:lnTo>
                    <a:pt x="2570" y="573"/>
                  </a:lnTo>
                  <a:lnTo>
                    <a:pt x="2904" y="3534"/>
                  </a:lnTo>
                  <a:lnTo>
                    <a:pt x="1415" y="3534"/>
                  </a:lnTo>
                  <a:lnTo>
                    <a:pt x="436" y="3785"/>
                  </a:lnTo>
                  <a:lnTo>
                    <a:pt x="254" y="371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Freeform 73"/>
            <p:cNvSpPr>
              <a:spLocks/>
            </p:cNvSpPr>
            <p:nvPr/>
          </p:nvSpPr>
          <p:spPr bwMode="auto">
            <a:xfrm>
              <a:off x="5076" y="423"/>
              <a:ext cx="99" cy="47"/>
            </a:xfrm>
            <a:custGeom>
              <a:avLst/>
              <a:gdLst>
                <a:gd name="T0" fmla="*/ 0 w 1889"/>
                <a:gd name="T1" fmla="*/ 47 h 896"/>
                <a:gd name="T2" fmla="*/ 0 w 1889"/>
                <a:gd name="T3" fmla="*/ 5 h 896"/>
                <a:gd name="T4" fmla="*/ 52 w 1889"/>
                <a:gd name="T5" fmla="*/ 0 h 896"/>
                <a:gd name="T6" fmla="*/ 82 w 1889"/>
                <a:gd name="T7" fmla="*/ 5 h 896"/>
                <a:gd name="T8" fmla="*/ 99 w 1889"/>
                <a:gd name="T9" fmla="*/ 0 h 896"/>
                <a:gd name="T10" fmla="*/ 99 w 1889"/>
                <a:gd name="T11" fmla="*/ 21 h 896"/>
                <a:gd name="T12" fmla="*/ 86 w 1889"/>
                <a:gd name="T13" fmla="*/ 39 h 896"/>
                <a:gd name="T14" fmla="*/ 8 w 1889"/>
                <a:gd name="T15" fmla="*/ 47 h 896"/>
                <a:gd name="T16" fmla="*/ 0 w 1889"/>
                <a:gd name="T17" fmla="*/ 47 h 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9" h="896">
                  <a:moveTo>
                    <a:pt x="0" y="896"/>
                  </a:moveTo>
                  <a:lnTo>
                    <a:pt x="0" y="93"/>
                  </a:lnTo>
                  <a:lnTo>
                    <a:pt x="985" y="0"/>
                  </a:lnTo>
                  <a:lnTo>
                    <a:pt x="1571" y="93"/>
                  </a:lnTo>
                  <a:lnTo>
                    <a:pt x="1889" y="0"/>
                  </a:lnTo>
                  <a:lnTo>
                    <a:pt x="1889" y="404"/>
                  </a:lnTo>
                  <a:lnTo>
                    <a:pt x="1648" y="738"/>
                  </a:lnTo>
                  <a:lnTo>
                    <a:pt x="159" y="896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74"/>
            <p:cNvSpPr>
              <a:spLocks/>
            </p:cNvSpPr>
            <p:nvPr/>
          </p:nvSpPr>
          <p:spPr bwMode="auto">
            <a:xfrm>
              <a:off x="4985" y="345"/>
              <a:ext cx="21" cy="99"/>
            </a:xfrm>
            <a:custGeom>
              <a:avLst/>
              <a:gdLst>
                <a:gd name="T0" fmla="*/ 8 w 404"/>
                <a:gd name="T1" fmla="*/ 99 h 1882"/>
                <a:gd name="T2" fmla="*/ 0 w 404"/>
                <a:gd name="T3" fmla="*/ 0 h 1882"/>
                <a:gd name="T4" fmla="*/ 21 w 404"/>
                <a:gd name="T5" fmla="*/ 8 h 1882"/>
                <a:gd name="T6" fmla="*/ 16 w 404"/>
                <a:gd name="T7" fmla="*/ 99 h 1882"/>
                <a:gd name="T8" fmla="*/ 8 w 404"/>
                <a:gd name="T9" fmla="*/ 99 h 1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882">
                  <a:moveTo>
                    <a:pt x="152" y="1882"/>
                  </a:moveTo>
                  <a:lnTo>
                    <a:pt x="0" y="0"/>
                  </a:lnTo>
                  <a:lnTo>
                    <a:pt x="404" y="153"/>
                  </a:lnTo>
                  <a:lnTo>
                    <a:pt x="311" y="1882"/>
                  </a:lnTo>
                  <a:lnTo>
                    <a:pt x="152" y="18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75"/>
            <p:cNvSpPr>
              <a:spLocks/>
            </p:cNvSpPr>
            <p:nvPr/>
          </p:nvSpPr>
          <p:spPr bwMode="auto">
            <a:xfrm>
              <a:off x="5231" y="319"/>
              <a:ext cx="26" cy="113"/>
            </a:xfrm>
            <a:custGeom>
              <a:avLst/>
              <a:gdLst>
                <a:gd name="T0" fmla="*/ 0 w 493"/>
                <a:gd name="T1" fmla="*/ 113 h 2150"/>
                <a:gd name="T2" fmla="*/ 5 w 493"/>
                <a:gd name="T3" fmla="*/ 13 h 2150"/>
                <a:gd name="T4" fmla="*/ 26 w 493"/>
                <a:gd name="T5" fmla="*/ 0 h 2150"/>
                <a:gd name="T6" fmla="*/ 9 w 493"/>
                <a:gd name="T7" fmla="*/ 113 h 2150"/>
                <a:gd name="T8" fmla="*/ 0 w 493"/>
                <a:gd name="T9" fmla="*/ 113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" h="2150">
                  <a:moveTo>
                    <a:pt x="0" y="2150"/>
                  </a:moveTo>
                  <a:lnTo>
                    <a:pt x="93" y="251"/>
                  </a:lnTo>
                  <a:lnTo>
                    <a:pt x="493" y="0"/>
                  </a:lnTo>
                  <a:lnTo>
                    <a:pt x="164" y="2150"/>
                  </a:lnTo>
                  <a:lnTo>
                    <a:pt x="0" y="2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Freeform 76"/>
            <p:cNvSpPr>
              <a:spLocks/>
            </p:cNvSpPr>
            <p:nvPr/>
          </p:nvSpPr>
          <p:spPr bwMode="auto">
            <a:xfrm>
              <a:off x="4958" y="363"/>
              <a:ext cx="18" cy="55"/>
            </a:xfrm>
            <a:custGeom>
              <a:avLst/>
              <a:gdLst>
                <a:gd name="T0" fmla="*/ 4 w 328"/>
                <a:gd name="T1" fmla="*/ 51 h 1057"/>
                <a:gd name="T2" fmla="*/ 0 w 328"/>
                <a:gd name="T3" fmla="*/ 0 h 1057"/>
                <a:gd name="T4" fmla="*/ 3 w 328"/>
                <a:gd name="T5" fmla="*/ 0 h 1057"/>
                <a:gd name="T6" fmla="*/ 5 w 328"/>
                <a:gd name="T7" fmla="*/ 0 h 1057"/>
                <a:gd name="T8" fmla="*/ 7 w 328"/>
                <a:gd name="T9" fmla="*/ 0 h 1057"/>
                <a:gd name="T10" fmla="*/ 8 w 328"/>
                <a:gd name="T11" fmla="*/ 0 h 1057"/>
                <a:gd name="T12" fmla="*/ 9 w 328"/>
                <a:gd name="T13" fmla="*/ 0 h 1057"/>
                <a:gd name="T14" fmla="*/ 9 w 328"/>
                <a:gd name="T15" fmla="*/ 0 h 1057"/>
                <a:gd name="T16" fmla="*/ 9 w 328"/>
                <a:gd name="T17" fmla="*/ 0 h 1057"/>
                <a:gd name="T18" fmla="*/ 9 w 328"/>
                <a:gd name="T19" fmla="*/ 0 h 1057"/>
                <a:gd name="T20" fmla="*/ 18 w 328"/>
                <a:gd name="T21" fmla="*/ 55 h 1057"/>
                <a:gd name="T22" fmla="*/ 4 w 328"/>
                <a:gd name="T23" fmla="*/ 51 h 10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8" h="1057">
                  <a:moveTo>
                    <a:pt x="77" y="986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0"/>
                  </a:lnTo>
                  <a:lnTo>
                    <a:pt x="129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328" y="1057"/>
                  </a:lnTo>
                  <a:lnTo>
                    <a:pt x="77" y="9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Freeform 77"/>
            <p:cNvSpPr>
              <a:spLocks/>
            </p:cNvSpPr>
            <p:nvPr/>
          </p:nvSpPr>
          <p:spPr bwMode="auto">
            <a:xfrm>
              <a:off x="5076" y="354"/>
              <a:ext cx="104" cy="61"/>
            </a:xfrm>
            <a:custGeom>
              <a:avLst/>
              <a:gdLst>
                <a:gd name="T0" fmla="*/ 8 w 1982"/>
                <a:gd name="T1" fmla="*/ 57 h 1161"/>
                <a:gd name="T2" fmla="*/ 0 w 1982"/>
                <a:gd name="T3" fmla="*/ 10 h 1161"/>
                <a:gd name="T4" fmla="*/ 34 w 1982"/>
                <a:gd name="T5" fmla="*/ 10 h 1161"/>
                <a:gd name="T6" fmla="*/ 104 w 1982"/>
                <a:gd name="T7" fmla="*/ 0 h 1161"/>
                <a:gd name="T8" fmla="*/ 99 w 1982"/>
                <a:gd name="T9" fmla="*/ 52 h 1161"/>
                <a:gd name="T10" fmla="*/ 78 w 1982"/>
                <a:gd name="T11" fmla="*/ 57 h 1161"/>
                <a:gd name="T12" fmla="*/ 18 w 1982"/>
                <a:gd name="T13" fmla="*/ 61 h 1161"/>
                <a:gd name="T14" fmla="*/ 8 w 1982"/>
                <a:gd name="T15" fmla="*/ 57 h 1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82" h="1161">
                  <a:moveTo>
                    <a:pt x="159" y="1079"/>
                  </a:moveTo>
                  <a:lnTo>
                    <a:pt x="0" y="181"/>
                  </a:lnTo>
                  <a:lnTo>
                    <a:pt x="652" y="181"/>
                  </a:lnTo>
                  <a:lnTo>
                    <a:pt x="1982" y="0"/>
                  </a:lnTo>
                  <a:lnTo>
                    <a:pt x="1883" y="986"/>
                  </a:lnTo>
                  <a:lnTo>
                    <a:pt x="1489" y="1079"/>
                  </a:lnTo>
                  <a:lnTo>
                    <a:pt x="334" y="1161"/>
                  </a:lnTo>
                  <a:lnTo>
                    <a:pt x="159" y="10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Freeform 78"/>
            <p:cNvSpPr>
              <a:spLocks/>
            </p:cNvSpPr>
            <p:nvPr/>
          </p:nvSpPr>
          <p:spPr bwMode="auto">
            <a:xfrm>
              <a:off x="5266" y="332"/>
              <a:ext cx="33" cy="65"/>
            </a:xfrm>
            <a:custGeom>
              <a:avLst/>
              <a:gdLst>
                <a:gd name="T0" fmla="*/ 0 w 635"/>
                <a:gd name="T1" fmla="*/ 65 h 1232"/>
                <a:gd name="T2" fmla="*/ 33 w 635"/>
                <a:gd name="T3" fmla="*/ 0 h 1232"/>
                <a:gd name="T4" fmla="*/ 33 w 635"/>
                <a:gd name="T5" fmla="*/ 65 h 1232"/>
                <a:gd name="T6" fmla="*/ 0 w 635"/>
                <a:gd name="T7" fmla="*/ 65 h 1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1232">
                  <a:moveTo>
                    <a:pt x="0" y="1232"/>
                  </a:moveTo>
                  <a:lnTo>
                    <a:pt x="635" y="0"/>
                  </a:lnTo>
                  <a:lnTo>
                    <a:pt x="635" y="123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79"/>
            <p:cNvSpPr>
              <a:spLocks/>
            </p:cNvSpPr>
            <p:nvPr/>
          </p:nvSpPr>
          <p:spPr bwMode="auto">
            <a:xfrm>
              <a:off x="5068" y="289"/>
              <a:ext cx="112" cy="61"/>
            </a:xfrm>
            <a:custGeom>
              <a:avLst/>
              <a:gdLst>
                <a:gd name="T0" fmla="*/ 0 w 2134"/>
                <a:gd name="T1" fmla="*/ 61 h 1159"/>
                <a:gd name="T2" fmla="*/ 0 w 2134"/>
                <a:gd name="T3" fmla="*/ 12 h 1159"/>
                <a:gd name="T4" fmla="*/ 112 w 2134"/>
                <a:gd name="T5" fmla="*/ 0 h 1159"/>
                <a:gd name="T6" fmla="*/ 107 w 2134"/>
                <a:gd name="T7" fmla="*/ 35 h 1159"/>
                <a:gd name="T8" fmla="*/ 104 w 2134"/>
                <a:gd name="T9" fmla="*/ 52 h 1159"/>
                <a:gd name="T10" fmla="*/ 8 w 2134"/>
                <a:gd name="T11" fmla="*/ 61 h 1159"/>
                <a:gd name="T12" fmla="*/ 0 w 2134"/>
                <a:gd name="T13" fmla="*/ 61 h 1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34" h="1159">
                  <a:moveTo>
                    <a:pt x="0" y="1159"/>
                  </a:moveTo>
                  <a:lnTo>
                    <a:pt x="0" y="235"/>
                  </a:lnTo>
                  <a:lnTo>
                    <a:pt x="2134" y="0"/>
                  </a:lnTo>
                  <a:lnTo>
                    <a:pt x="2041" y="668"/>
                  </a:lnTo>
                  <a:lnTo>
                    <a:pt x="1975" y="979"/>
                  </a:lnTo>
                  <a:lnTo>
                    <a:pt x="152" y="1159"/>
                  </a:lnTo>
                  <a:lnTo>
                    <a:pt x="0" y="11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80"/>
            <p:cNvSpPr>
              <a:spLocks/>
            </p:cNvSpPr>
            <p:nvPr/>
          </p:nvSpPr>
          <p:spPr bwMode="auto">
            <a:xfrm>
              <a:off x="5068" y="241"/>
              <a:ext cx="120" cy="39"/>
            </a:xfrm>
            <a:custGeom>
              <a:avLst/>
              <a:gdLst>
                <a:gd name="T0" fmla="*/ 0 w 2292"/>
                <a:gd name="T1" fmla="*/ 39 h 745"/>
                <a:gd name="T2" fmla="*/ 0 w 2292"/>
                <a:gd name="T3" fmla="*/ 0 h 745"/>
                <a:gd name="T4" fmla="*/ 103 w 2292"/>
                <a:gd name="T5" fmla="*/ 0 h 745"/>
                <a:gd name="T6" fmla="*/ 120 w 2292"/>
                <a:gd name="T7" fmla="*/ 5 h 745"/>
                <a:gd name="T8" fmla="*/ 99 w 2292"/>
                <a:gd name="T9" fmla="*/ 39 h 745"/>
                <a:gd name="T10" fmla="*/ 8 w 2292"/>
                <a:gd name="T11" fmla="*/ 39 h 745"/>
                <a:gd name="T12" fmla="*/ 0 w 2292"/>
                <a:gd name="T13" fmla="*/ 39 h 7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2" h="745">
                  <a:moveTo>
                    <a:pt x="0" y="745"/>
                  </a:moveTo>
                  <a:lnTo>
                    <a:pt x="0" y="0"/>
                  </a:lnTo>
                  <a:lnTo>
                    <a:pt x="1975" y="0"/>
                  </a:lnTo>
                  <a:lnTo>
                    <a:pt x="2292" y="88"/>
                  </a:lnTo>
                  <a:lnTo>
                    <a:pt x="1882" y="745"/>
                  </a:lnTo>
                  <a:lnTo>
                    <a:pt x="152" y="745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81"/>
            <p:cNvSpPr>
              <a:spLocks/>
            </p:cNvSpPr>
            <p:nvPr/>
          </p:nvSpPr>
          <p:spPr bwMode="auto">
            <a:xfrm>
              <a:off x="5068" y="176"/>
              <a:ext cx="138" cy="52"/>
            </a:xfrm>
            <a:custGeom>
              <a:avLst/>
              <a:gdLst>
                <a:gd name="T0" fmla="*/ 0 w 2621"/>
                <a:gd name="T1" fmla="*/ 52 h 979"/>
                <a:gd name="T2" fmla="*/ 0 w 2621"/>
                <a:gd name="T3" fmla="*/ 18 h 979"/>
                <a:gd name="T4" fmla="*/ 2 w 2621"/>
                <a:gd name="T5" fmla="*/ 17 h 979"/>
                <a:gd name="T6" fmla="*/ 5 w 2621"/>
                <a:gd name="T7" fmla="*/ 15 h 979"/>
                <a:gd name="T8" fmla="*/ 7 w 2621"/>
                <a:gd name="T9" fmla="*/ 14 h 979"/>
                <a:gd name="T10" fmla="*/ 10 w 2621"/>
                <a:gd name="T11" fmla="*/ 13 h 979"/>
                <a:gd name="T12" fmla="*/ 12 w 2621"/>
                <a:gd name="T13" fmla="*/ 12 h 979"/>
                <a:gd name="T14" fmla="*/ 14 w 2621"/>
                <a:gd name="T15" fmla="*/ 11 h 979"/>
                <a:gd name="T16" fmla="*/ 16 w 2621"/>
                <a:gd name="T17" fmla="*/ 10 h 979"/>
                <a:gd name="T18" fmla="*/ 19 w 2621"/>
                <a:gd name="T19" fmla="*/ 9 h 979"/>
                <a:gd name="T20" fmla="*/ 21 w 2621"/>
                <a:gd name="T21" fmla="*/ 8 h 979"/>
                <a:gd name="T22" fmla="*/ 23 w 2621"/>
                <a:gd name="T23" fmla="*/ 8 h 979"/>
                <a:gd name="T24" fmla="*/ 25 w 2621"/>
                <a:gd name="T25" fmla="*/ 7 h 979"/>
                <a:gd name="T26" fmla="*/ 28 w 2621"/>
                <a:gd name="T27" fmla="*/ 6 h 979"/>
                <a:gd name="T28" fmla="*/ 30 w 2621"/>
                <a:gd name="T29" fmla="*/ 6 h 979"/>
                <a:gd name="T30" fmla="*/ 32 w 2621"/>
                <a:gd name="T31" fmla="*/ 5 h 979"/>
                <a:gd name="T32" fmla="*/ 34 w 2621"/>
                <a:gd name="T33" fmla="*/ 4 h 979"/>
                <a:gd name="T34" fmla="*/ 37 w 2621"/>
                <a:gd name="T35" fmla="*/ 4 h 979"/>
                <a:gd name="T36" fmla="*/ 39 w 2621"/>
                <a:gd name="T37" fmla="*/ 3 h 979"/>
                <a:gd name="T38" fmla="*/ 41 w 2621"/>
                <a:gd name="T39" fmla="*/ 3 h 979"/>
                <a:gd name="T40" fmla="*/ 43 w 2621"/>
                <a:gd name="T41" fmla="*/ 2 h 979"/>
                <a:gd name="T42" fmla="*/ 45 w 2621"/>
                <a:gd name="T43" fmla="*/ 2 h 979"/>
                <a:gd name="T44" fmla="*/ 48 w 2621"/>
                <a:gd name="T45" fmla="*/ 2 h 979"/>
                <a:gd name="T46" fmla="*/ 50 w 2621"/>
                <a:gd name="T47" fmla="*/ 1 h 979"/>
                <a:gd name="T48" fmla="*/ 52 w 2621"/>
                <a:gd name="T49" fmla="*/ 1 h 979"/>
                <a:gd name="T50" fmla="*/ 54 w 2621"/>
                <a:gd name="T51" fmla="*/ 1 h 979"/>
                <a:gd name="T52" fmla="*/ 57 w 2621"/>
                <a:gd name="T53" fmla="*/ 1 h 979"/>
                <a:gd name="T54" fmla="*/ 59 w 2621"/>
                <a:gd name="T55" fmla="*/ 0 h 979"/>
                <a:gd name="T56" fmla="*/ 61 w 2621"/>
                <a:gd name="T57" fmla="*/ 0 h 979"/>
                <a:gd name="T58" fmla="*/ 64 w 2621"/>
                <a:gd name="T59" fmla="*/ 0 h 979"/>
                <a:gd name="T60" fmla="*/ 66 w 2621"/>
                <a:gd name="T61" fmla="*/ 0 h 979"/>
                <a:gd name="T62" fmla="*/ 68 w 2621"/>
                <a:gd name="T63" fmla="*/ 0 h 979"/>
                <a:gd name="T64" fmla="*/ 71 w 2621"/>
                <a:gd name="T65" fmla="*/ 0 h 979"/>
                <a:gd name="T66" fmla="*/ 73 w 2621"/>
                <a:gd name="T67" fmla="*/ 0 h 979"/>
                <a:gd name="T68" fmla="*/ 138 w 2621"/>
                <a:gd name="T69" fmla="*/ 0 h 979"/>
                <a:gd name="T70" fmla="*/ 130 w 2621"/>
                <a:gd name="T71" fmla="*/ 52 h 979"/>
                <a:gd name="T72" fmla="*/ 30 w 2621"/>
                <a:gd name="T73" fmla="*/ 44 h 979"/>
                <a:gd name="T74" fmla="*/ 8 w 2621"/>
                <a:gd name="T75" fmla="*/ 52 h 979"/>
                <a:gd name="T76" fmla="*/ 0 w 2621"/>
                <a:gd name="T77" fmla="*/ 52 h 9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21" h="979">
                  <a:moveTo>
                    <a:pt x="0" y="979"/>
                  </a:moveTo>
                  <a:lnTo>
                    <a:pt x="0" y="333"/>
                  </a:lnTo>
                  <a:lnTo>
                    <a:pt x="45" y="311"/>
                  </a:lnTo>
                  <a:lnTo>
                    <a:pt x="91" y="288"/>
                  </a:lnTo>
                  <a:lnTo>
                    <a:pt x="135" y="267"/>
                  </a:lnTo>
                  <a:lnTo>
                    <a:pt x="181" y="247"/>
                  </a:lnTo>
                  <a:lnTo>
                    <a:pt x="224" y="228"/>
                  </a:lnTo>
                  <a:lnTo>
                    <a:pt x="268" y="210"/>
                  </a:lnTo>
                  <a:lnTo>
                    <a:pt x="311" y="191"/>
                  </a:lnTo>
                  <a:lnTo>
                    <a:pt x="355" y="175"/>
                  </a:lnTo>
                  <a:lnTo>
                    <a:pt x="398" y="159"/>
                  </a:lnTo>
                  <a:lnTo>
                    <a:pt x="441" y="145"/>
                  </a:lnTo>
                  <a:lnTo>
                    <a:pt x="483" y="131"/>
                  </a:lnTo>
                  <a:lnTo>
                    <a:pt x="526" y="117"/>
                  </a:lnTo>
                  <a:lnTo>
                    <a:pt x="568" y="105"/>
                  </a:lnTo>
                  <a:lnTo>
                    <a:pt x="610" y="93"/>
                  </a:lnTo>
                  <a:lnTo>
                    <a:pt x="652" y="82"/>
                  </a:lnTo>
                  <a:lnTo>
                    <a:pt x="694" y="72"/>
                  </a:lnTo>
                  <a:lnTo>
                    <a:pt x="736" y="63"/>
                  </a:lnTo>
                  <a:lnTo>
                    <a:pt x="779" y="54"/>
                  </a:lnTo>
                  <a:lnTo>
                    <a:pt x="820" y="47"/>
                  </a:lnTo>
                  <a:lnTo>
                    <a:pt x="863" y="39"/>
                  </a:lnTo>
                  <a:lnTo>
                    <a:pt x="905" y="32"/>
                  </a:lnTo>
                  <a:lnTo>
                    <a:pt x="948" y="26"/>
                  </a:lnTo>
                  <a:lnTo>
                    <a:pt x="990" y="21"/>
                  </a:lnTo>
                  <a:lnTo>
                    <a:pt x="1034" y="16"/>
                  </a:lnTo>
                  <a:lnTo>
                    <a:pt x="1077" y="12"/>
                  </a:lnTo>
                  <a:lnTo>
                    <a:pt x="1120" y="9"/>
                  </a:lnTo>
                  <a:lnTo>
                    <a:pt x="1165" y="6"/>
                  </a:lnTo>
                  <a:lnTo>
                    <a:pt x="1208" y="4"/>
                  </a:lnTo>
                  <a:lnTo>
                    <a:pt x="1253" y="2"/>
                  </a:lnTo>
                  <a:lnTo>
                    <a:pt x="1298" y="1"/>
                  </a:lnTo>
                  <a:lnTo>
                    <a:pt x="1344" y="0"/>
                  </a:lnTo>
                  <a:lnTo>
                    <a:pt x="1389" y="0"/>
                  </a:lnTo>
                  <a:lnTo>
                    <a:pt x="2621" y="0"/>
                  </a:lnTo>
                  <a:lnTo>
                    <a:pt x="2467" y="979"/>
                  </a:lnTo>
                  <a:lnTo>
                    <a:pt x="563" y="826"/>
                  </a:lnTo>
                  <a:lnTo>
                    <a:pt x="152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9" name="AutoShape 82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1.8.1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smtClean="0"/>
              <a:t>Relationships</a:t>
            </a:r>
            <a:endParaRPr lang="en-GB" altLang="es-ES" smtClean="0"/>
          </a:p>
        </p:txBody>
      </p:sp>
      <p:sp>
        <p:nvSpPr>
          <p:cNvPr id="2355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D2035F-9469-40D3-8210-870857706E24}" type="slidenum">
              <a:rPr lang="en-GB" altLang="es-ES"/>
              <a:pPr/>
              <a:t>15</a:t>
            </a:fld>
            <a:endParaRPr lang="en-GB" altLang="es-ES"/>
          </a:p>
        </p:txBody>
      </p:sp>
      <p:grpSp>
        <p:nvGrpSpPr>
          <p:cNvPr id="23557" name="Group 80"/>
          <p:cNvGrpSpPr>
            <a:grpSpLocks/>
          </p:cNvGrpSpPr>
          <p:nvPr/>
        </p:nvGrpSpPr>
        <p:grpSpPr bwMode="auto">
          <a:xfrm>
            <a:off x="8313738" y="533400"/>
            <a:ext cx="754062" cy="838200"/>
            <a:chOff x="4848" y="144"/>
            <a:chExt cx="766" cy="852"/>
          </a:xfrm>
        </p:grpSpPr>
        <p:sp>
          <p:nvSpPr>
            <p:cNvPr id="23598" name="Freeform 81"/>
            <p:cNvSpPr>
              <a:spLocks/>
            </p:cNvSpPr>
            <p:nvPr/>
          </p:nvSpPr>
          <p:spPr bwMode="auto">
            <a:xfrm>
              <a:off x="4848" y="144"/>
              <a:ext cx="766" cy="852"/>
            </a:xfrm>
            <a:custGeom>
              <a:avLst/>
              <a:gdLst>
                <a:gd name="T0" fmla="*/ 245 w 14563"/>
                <a:gd name="T1" fmla="*/ 829 h 16191"/>
                <a:gd name="T2" fmla="*/ 241 w 14563"/>
                <a:gd name="T3" fmla="*/ 829 h 16191"/>
                <a:gd name="T4" fmla="*/ 238 w 14563"/>
                <a:gd name="T5" fmla="*/ 824 h 16191"/>
                <a:gd name="T6" fmla="*/ 236 w 14563"/>
                <a:gd name="T7" fmla="*/ 821 h 16191"/>
                <a:gd name="T8" fmla="*/ 20 w 14563"/>
                <a:gd name="T9" fmla="*/ 764 h 16191"/>
                <a:gd name="T10" fmla="*/ 12 w 14563"/>
                <a:gd name="T11" fmla="*/ 599 h 16191"/>
                <a:gd name="T12" fmla="*/ 15 w 14563"/>
                <a:gd name="T13" fmla="*/ 537 h 16191"/>
                <a:gd name="T14" fmla="*/ 11 w 14563"/>
                <a:gd name="T15" fmla="*/ 474 h 16191"/>
                <a:gd name="T16" fmla="*/ 5 w 14563"/>
                <a:gd name="T17" fmla="*/ 411 h 16191"/>
                <a:gd name="T18" fmla="*/ 0 w 14563"/>
                <a:gd name="T19" fmla="*/ 348 h 16191"/>
                <a:gd name="T20" fmla="*/ 2 w 14563"/>
                <a:gd name="T21" fmla="*/ 285 h 16191"/>
                <a:gd name="T22" fmla="*/ 14 w 14563"/>
                <a:gd name="T23" fmla="*/ 223 h 16191"/>
                <a:gd name="T24" fmla="*/ 40 w 14563"/>
                <a:gd name="T25" fmla="*/ 162 h 16191"/>
                <a:gd name="T26" fmla="*/ 67 w 14563"/>
                <a:gd name="T27" fmla="*/ 131 h 16191"/>
                <a:gd name="T28" fmla="*/ 82 w 14563"/>
                <a:gd name="T29" fmla="*/ 128 h 16191"/>
                <a:gd name="T30" fmla="*/ 105 w 14563"/>
                <a:gd name="T31" fmla="*/ 123 h 16191"/>
                <a:gd name="T32" fmla="*/ 126 w 14563"/>
                <a:gd name="T33" fmla="*/ 118 h 16191"/>
                <a:gd name="T34" fmla="*/ 140 w 14563"/>
                <a:gd name="T35" fmla="*/ 116 h 16191"/>
                <a:gd name="T36" fmla="*/ 154 w 14563"/>
                <a:gd name="T37" fmla="*/ 114 h 16191"/>
                <a:gd name="T38" fmla="*/ 169 w 14563"/>
                <a:gd name="T39" fmla="*/ 114 h 16191"/>
                <a:gd name="T40" fmla="*/ 202 w 14563"/>
                <a:gd name="T41" fmla="*/ 15 h 16191"/>
                <a:gd name="T42" fmla="*/ 246 w 14563"/>
                <a:gd name="T43" fmla="*/ 6 h 16191"/>
                <a:gd name="T44" fmla="*/ 264 w 14563"/>
                <a:gd name="T45" fmla="*/ 1 h 16191"/>
                <a:gd name="T46" fmla="*/ 281 w 14563"/>
                <a:gd name="T47" fmla="*/ 0 h 16191"/>
                <a:gd name="T48" fmla="*/ 299 w 14563"/>
                <a:gd name="T49" fmla="*/ 1 h 16191"/>
                <a:gd name="T50" fmla="*/ 317 w 14563"/>
                <a:gd name="T51" fmla="*/ 3 h 16191"/>
                <a:gd name="T52" fmla="*/ 335 w 14563"/>
                <a:gd name="T53" fmla="*/ 6 h 16191"/>
                <a:gd name="T54" fmla="*/ 362 w 14563"/>
                <a:gd name="T55" fmla="*/ 12 h 16191"/>
                <a:gd name="T56" fmla="*/ 378 w 14563"/>
                <a:gd name="T57" fmla="*/ 18 h 16191"/>
                <a:gd name="T58" fmla="*/ 383 w 14563"/>
                <a:gd name="T59" fmla="*/ 23 h 16191"/>
                <a:gd name="T60" fmla="*/ 366 w 14563"/>
                <a:gd name="T61" fmla="*/ 106 h 16191"/>
                <a:gd name="T62" fmla="*/ 618 w 14563"/>
                <a:gd name="T63" fmla="*/ 106 h 16191"/>
                <a:gd name="T64" fmla="*/ 637 w 14563"/>
                <a:gd name="T65" fmla="*/ 106 h 16191"/>
                <a:gd name="T66" fmla="*/ 653 w 14563"/>
                <a:gd name="T67" fmla="*/ 107 h 16191"/>
                <a:gd name="T68" fmla="*/ 668 w 14563"/>
                <a:gd name="T69" fmla="*/ 110 h 16191"/>
                <a:gd name="T70" fmla="*/ 684 w 14563"/>
                <a:gd name="T71" fmla="*/ 114 h 16191"/>
                <a:gd name="T72" fmla="*/ 699 w 14563"/>
                <a:gd name="T73" fmla="*/ 120 h 16191"/>
                <a:gd name="T74" fmla="*/ 714 w 14563"/>
                <a:gd name="T75" fmla="*/ 129 h 16191"/>
                <a:gd name="T76" fmla="*/ 752 w 14563"/>
                <a:gd name="T77" fmla="*/ 186 h 16191"/>
                <a:gd name="T78" fmla="*/ 759 w 14563"/>
                <a:gd name="T79" fmla="*/ 225 h 16191"/>
                <a:gd name="T80" fmla="*/ 763 w 14563"/>
                <a:gd name="T81" fmla="*/ 264 h 16191"/>
                <a:gd name="T82" fmla="*/ 765 w 14563"/>
                <a:gd name="T83" fmla="*/ 303 h 16191"/>
                <a:gd name="T84" fmla="*/ 765 w 14563"/>
                <a:gd name="T85" fmla="*/ 342 h 16191"/>
                <a:gd name="T86" fmla="*/ 764 w 14563"/>
                <a:gd name="T87" fmla="*/ 381 h 16191"/>
                <a:gd name="T88" fmla="*/ 761 w 14563"/>
                <a:gd name="T89" fmla="*/ 420 h 16191"/>
                <a:gd name="T90" fmla="*/ 757 w 14563"/>
                <a:gd name="T91" fmla="*/ 479 h 16191"/>
                <a:gd name="T92" fmla="*/ 762 w 14563"/>
                <a:gd name="T93" fmla="*/ 514 h 16191"/>
                <a:gd name="T94" fmla="*/ 765 w 14563"/>
                <a:gd name="T95" fmla="*/ 549 h 16191"/>
                <a:gd name="T96" fmla="*/ 766 w 14563"/>
                <a:gd name="T97" fmla="*/ 583 h 16191"/>
                <a:gd name="T98" fmla="*/ 765 w 14563"/>
                <a:gd name="T99" fmla="*/ 617 h 16191"/>
                <a:gd name="T100" fmla="*/ 763 w 14563"/>
                <a:gd name="T101" fmla="*/ 650 h 16191"/>
                <a:gd name="T102" fmla="*/ 759 w 14563"/>
                <a:gd name="T103" fmla="*/ 684 h 16191"/>
                <a:gd name="T104" fmla="*/ 754 w 14563"/>
                <a:gd name="T105" fmla="*/ 718 h 16191"/>
                <a:gd name="T106" fmla="*/ 747 w 14563"/>
                <a:gd name="T107" fmla="*/ 752 h 16191"/>
                <a:gd name="T108" fmla="*/ 680 w 14563"/>
                <a:gd name="T109" fmla="*/ 802 h 16191"/>
                <a:gd name="T110" fmla="*/ 629 w 14563"/>
                <a:gd name="T111" fmla="*/ 809 h 16191"/>
                <a:gd name="T112" fmla="*/ 579 w 14563"/>
                <a:gd name="T113" fmla="*/ 814 h 16191"/>
                <a:gd name="T114" fmla="*/ 529 w 14563"/>
                <a:gd name="T115" fmla="*/ 817 h 16191"/>
                <a:gd name="T116" fmla="*/ 478 w 14563"/>
                <a:gd name="T117" fmla="*/ 818 h 16191"/>
                <a:gd name="T118" fmla="*/ 428 w 14563"/>
                <a:gd name="T119" fmla="*/ 819 h 16191"/>
                <a:gd name="T120" fmla="*/ 377 w 14563"/>
                <a:gd name="T121" fmla="*/ 818 h 16191"/>
                <a:gd name="T122" fmla="*/ 327 w 14563"/>
                <a:gd name="T123" fmla="*/ 817 h 16191"/>
                <a:gd name="T124" fmla="*/ 258 w 14563"/>
                <a:gd name="T125" fmla="*/ 847 h 161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563" h="16191">
                  <a:moveTo>
                    <a:pt x="4909" y="16093"/>
                  </a:moveTo>
                  <a:lnTo>
                    <a:pt x="4745" y="15759"/>
                  </a:lnTo>
                  <a:lnTo>
                    <a:pt x="4693" y="15759"/>
                  </a:lnTo>
                  <a:lnTo>
                    <a:pt x="4653" y="15759"/>
                  </a:lnTo>
                  <a:lnTo>
                    <a:pt x="4625" y="15759"/>
                  </a:lnTo>
                  <a:lnTo>
                    <a:pt x="4606" y="15759"/>
                  </a:lnTo>
                  <a:lnTo>
                    <a:pt x="4595" y="15759"/>
                  </a:lnTo>
                  <a:lnTo>
                    <a:pt x="4588" y="15759"/>
                  </a:lnTo>
                  <a:lnTo>
                    <a:pt x="4586" y="15759"/>
                  </a:lnTo>
                  <a:lnTo>
                    <a:pt x="4556" y="15706"/>
                  </a:lnTo>
                  <a:lnTo>
                    <a:pt x="4533" y="15667"/>
                  </a:lnTo>
                  <a:lnTo>
                    <a:pt x="4516" y="15639"/>
                  </a:lnTo>
                  <a:lnTo>
                    <a:pt x="4504" y="15620"/>
                  </a:lnTo>
                  <a:lnTo>
                    <a:pt x="4498" y="15608"/>
                  </a:lnTo>
                  <a:lnTo>
                    <a:pt x="4494" y="15602"/>
                  </a:lnTo>
                  <a:lnTo>
                    <a:pt x="4493" y="15600"/>
                  </a:lnTo>
                  <a:lnTo>
                    <a:pt x="1614" y="15447"/>
                  </a:lnTo>
                  <a:lnTo>
                    <a:pt x="383" y="14528"/>
                  </a:lnTo>
                  <a:lnTo>
                    <a:pt x="383" y="13625"/>
                  </a:lnTo>
                  <a:lnTo>
                    <a:pt x="137" y="11973"/>
                  </a:lnTo>
                  <a:lnTo>
                    <a:pt x="190" y="11680"/>
                  </a:lnTo>
                  <a:lnTo>
                    <a:pt x="231" y="11384"/>
                  </a:lnTo>
                  <a:lnTo>
                    <a:pt x="258" y="11089"/>
                  </a:lnTo>
                  <a:lnTo>
                    <a:pt x="274" y="10793"/>
                  </a:lnTo>
                  <a:lnTo>
                    <a:pt x="280" y="10496"/>
                  </a:lnTo>
                  <a:lnTo>
                    <a:pt x="278" y="10198"/>
                  </a:lnTo>
                  <a:lnTo>
                    <a:pt x="268" y="9901"/>
                  </a:lnTo>
                  <a:lnTo>
                    <a:pt x="252" y="9602"/>
                  </a:lnTo>
                  <a:lnTo>
                    <a:pt x="230" y="9304"/>
                  </a:lnTo>
                  <a:lnTo>
                    <a:pt x="204" y="9005"/>
                  </a:lnTo>
                  <a:lnTo>
                    <a:pt x="176" y="8706"/>
                  </a:lnTo>
                  <a:lnTo>
                    <a:pt x="147" y="8407"/>
                  </a:lnTo>
                  <a:lnTo>
                    <a:pt x="117" y="8107"/>
                  </a:lnTo>
                  <a:lnTo>
                    <a:pt x="88" y="7808"/>
                  </a:lnTo>
                  <a:lnTo>
                    <a:pt x="61" y="7508"/>
                  </a:lnTo>
                  <a:lnTo>
                    <a:pt x="37" y="7210"/>
                  </a:lnTo>
                  <a:lnTo>
                    <a:pt x="19" y="6910"/>
                  </a:lnTo>
                  <a:lnTo>
                    <a:pt x="6" y="6612"/>
                  </a:lnTo>
                  <a:lnTo>
                    <a:pt x="0" y="6313"/>
                  </a:lnTo>
                  <a:lnTo>
                    <a:pt x="3" y="6016"/>
                  </a:lnTo>
                  <a:lnTo>
                    <a:pt x="14" y="5718"/>
                  </a:lnTo>
                  <a:lnTo>
                    <a:pt x="37" y="5422"/>
                  </a:lnTo>
                  <a:lnTo>
                    <a:pt x="72" y="5125"/>
                  </a:lnTo>
                  <a:lnTo>
                    <a:pt x="119" y="4831"/>
                  </a:lnTo>
                  <a:lnTo>
                    <a:pt x="181" y="4537"/>
                  </a:lnTo>
                  <a:lnTo>
                    <a:pt x="259" y="4242"/>
                  </a:lnTo>
                  <a:lnTo>
                    <a:pt x="354" y="3950"/>
                  </a:lnTo>
                  <a:lnTo>
                    <a:pt x="467" y="3658"/>
                  </a:lnTo>
                  <a:lnTo>
                    <a:pt x="598" y="3368"/>
                  </a:lnTo>
                  <a:lnTo>
                    <a:pt x="751" y="3079"/>
                  </a:lnTo>
                  <a:lnTo>
                    <a:pt x="924" y="2790"/>
                  </a:lnTo>
                  <a:lnTo>
                    <a:pt x="1122" y="2503"/>
                  </a:lnTo>
                  <a:lnTo>
                    <a:pt x="1197" y="2495"/>
                  </a:lnTo>
                  <a:lnTo>
                    <a:pt x="1273" y="2486"/>
                  </a:lnTo>
                  <a:lnTo>
                    <a:pt x="1347" y="2476"/>
                  </a:lnTo>
                  <a:lnTo>
                    <a:pt x="1421" y="2464"/>
                  </a:lnTo>
                  <a:lnTo>
                    <a:pt x="1494" y="2451"/>
                  </a:lnTo>
                  <a:lnTo>
                    <a:pt x="1567" y="2437"/>
                  </a:lnTo>
                  <a:lnTo>
                    <a:pt x="1639" y="2423"/>
                  </a:lnTo>
                  <a:lnTo>
                    <a:pt x="1710" y="2408"/>
                  </a:lnTo>
                  <a:lnTo>
                    <a:pt x="1850" y="2377"/>
                  </a:lnTo>
                  <a:lnTo>
                    <a:pt x="1990" y="2344"/>
                  </a:lnTo>
                  <a:lnTo>
                    <a:pt x="2128" y="2312"/>
                  </a:lnTo>
                  <a:lnTo>
                    <a:pt x="2263" y="2280"/>
                  </a:lnTo>
                  <a:lnTo>
                    <a:pt x="2331" y="2266"/>
                  </a:lnTo>
                  <a:lnTo>
                    <a:pt x="2399" y="2251"/>
                  </a:lnTo>
                  <a:lnTo>
                    <a:pt x="2466" y="2238"/>
                  </a:lnTo>
                  <a:lnTo>
                    <a:pt x="2534" y="2225"/>
                  </a:lnTo>
                  <a:lnTo>
                    <a:pt x="2600" y="2214"/>
                  </a:lnTo>
                  <a:lnTo>
                    <a:pt x="2667" y="2203"/>
                  </a:lnTo>
                  <a:lnTo>
                    <a:pt x="2735" y="2193"/>
                  </a:lnTo>
                  <a:lnTo>
                    <a:pt x="2802" y="2185"/>
                  </a:lnTo>
                  <a:lnTo>
                    <a:pt x="2869" y="2179"/>
                  </a:lnTo>
                  <a:lnTo>
                    <a:pt x="2936" y="2174"/>
                  </a:lnTo>
                  <a:lnTo>
                    <a:pt x="3003" y="2171"/>
                  </a:lnTo>
                  <a:lnTo>
                    <a:pt x="3071" y="2169"/>
                  </a:lnTo>
                  <a:lnTo>
                    <a:pt x="3139" y="2170"/>
                  </a:lnTo>
                  <a:lnTo>
                    <a:pt x="3207" y="2173"/>
                  </a:lnTo>
                  <a:lnTo>
                    <a:pt x="3276" y="2178"/>
                  </a:lnTo>
                  <a:lnTo>
                    <a:pt x="3343" y="2185"/>
                  </a:lnTo>
                  <a:lnTo>
                    <a:pt x="3508" y="857"/>
                  </a:lnTo>
                  <a:lnTo>
                    <a:pt x="3847" y="282"/>
                  </a:lnTo>
                  <a:lnTo>
                    <a:pt x="4422" y="210"/>
                  </a:lnTo>
                  <a:lnTo>
                    <a:pt x="4506" y="173"/>
                  </a:lnTo>
                  <a:lnTo>
                    <a:pt x="4590" y="139"/>
                  </a:lnTo>
                  <a:lnTo>
                    <a:pt x="4674" y="109"/>
                  </a:lnTo>
                  <a:lnTo>
                    <a:pt x="4758" y="83"/>
                  </a:lnTo>
                  <a:lnTo>
                    <a:pt x="4844" y="62"/>
                  </a:lnTo>
                  <a:lnTo>
                    <a:pt x="4928" y="42"/>
                  </a:lnTo>
                  <a:lnTo>
                    <a:pt x="5012" y="28"/>
                  </a:lnTo>
                  <a:lnTo>
                    <a:pt x="5097" y="16"/>
                  </a:lnTo>
                  <a:lnTo>
                    <a:pt x="5181" y="8"/>
                  </a:lnTo>
                  <a:lnTo>
                    <a:pt x="5266" y="3"/>
                  </a:lnTo>
                  <a:lnTo>
                    <a:pt x="5350" y="0"/>
                  </a:lnTo>
                  <a:lnTo>
                    <a:pt x="5435" y="0"/>
                  </a:lnTo>
                  <a:lnTo>
                    <a:pt x="5519" y="3"/>
                  </a:lnTo>
                  <a:lnTo>
                    <a:pt x="5604" y="7"/>
                  </a:lnTo>
                  <a:lnTo>
                    <a:pt x="5688" y="14"/>
                  </a:lnTo>
                  <a:lnTo>
                    <a:pt x="5773" y="23"/>
                  </a:lnTo>
                  <a:lnTo>
                    <a:pt x="5858" y="33"/>
                  </a:lnTo>
                  <a:lnTo>
                    <a:pt x="5942" y="45"/>
                  </a:lnTo>
                  <a:lnTo>
                    <a:pt x="6027" y="59"/>
                  </a:lnTo>
                  <a:lnTo>
                    <a:pt x="6112" y="74"/>
                  </a:lnTo>
                  <a:lnTo>
                    <a:pt x="6196" y="89"/>
                  </a:lnTo>
                  <a:lnTo>
                    <a:pt x="6281" y="106"/>
                  </a:lnTo>
                  <a:lnTo>
                    <a:pt x="6366" y="123"/>
                  </a:lnTo>
                  <a:lnTo>
                    <a:pt x="6451" y="141"/>
                  </a:lnTo>
                  <a:lnTo>
                    <a:pt x="6621" y="177"/>
                  </a:lnTo>
                  <a:lnTo>
                    <a:pt x="6791" y="214"/>
                  </a:lnTo>
                  <a:lnTo>
                    <a:pt x="6876" y="232"/>
                  </a:lnTo>
                  <a:lnTo>
                    <a:pt x="6961" y="250"/>
                  </a:lnTo>
                  <a:lnTo>
                    <a:pt x="7046" y="266"/>
                  </a:lnTo>
                  <a:lnTo>
                    <a:pt x="7131" y="282"/>
                  </a:lnTo>
                  <a:lnTo>
                    <a:pt x="7184" y="338"/>
                  </a:lnTo>
                  <a:lnTo>
                    <a:pt x="7223" y="380"/>
                  </a:lnTo>
                  <a:lnTo>
                    <a:pt x="7252" y="410"/>
                  </a:lnTo>
                  <a:lnTo>
                    <a:pt x="7271" y="430"/>
                  </a:lnTo>
                  <a:lnTo>
                    <a:pt x="7282" y="443"/>
                  </a:lnTo>
                  <a:lnTo>
                    <a:pt x="7288" y="449"/>
                  </a:lnTo>
                  <a:lnTo>
                    <a:pt x="7290" y="451"/>
                  </a:lnTo>
                  <a:lnTo>
                    <a:pt x="6956" y="2010"/>
                  </a:lnTo>
                  <a:lnTo>
                    <a:pt x="11330" y="2010"/>
                  </a:lnTo>
                  <a:lnTo>
                    <a:pt x="11470" y="2010"/>
                  </a:lnTo>
                  <a:lnTo>
                    <a:pt x="11612" y="2008"/>
                  </a:lnTo>
                  <a:lnTo>
                    <a:pt x="11756" y="2007"/>
                  </a:lnTo>
                  <a:lnTo>
                    <a:pt x="11901" y="2007"/>
                  </a:lnTo>
                  <a:lnTo>
                    <a:pt x="11974" y="2008"/>
                  </a:lnTo>
                  <a:lnTo>
                    <a:pt x="12047" y="2010"/>
                  </a:lnTo>
                  <a:lnTo>
                    <a:pt x="12119" y="2013"/>
                  </a:lnTo>
                  <a:lnTo>
                    <a:pt x="12193" y="2016"/>
                  </a:lnTo>
                  <a:lnTo>
                    <a:pt x="12266" y="2021"/>
                  </a:lnTo>
                  <a:lnTo>
                    <a:pt x="12340" y="2028"/>
                  </a:lnTo>
                  <a:lnTo>
                    <a:pt x="12414" y="2035"/>
                  </a:lnTo>
                  <a:lnTo>
                    <a:pt x="12487" y="2044"/>
                  </a:lnTo>
                  <a:lnTo>
                    <a:pt x="12561" y="2054"/>
                  </a:lnTo>
                  <a:lnTo>
                    <a:pt x="12635" y="2067"/>
                  </a:lnTo>
                  <a:lnTo>
                    <a:pt x="12708" y="2081"/>
                  </a:lnTo>
                  <a:lnTo>
                    <a:pt x="12782" y="2097"/>
                  </a:lnTo>
                  <a:lnTo>
                    <a:pt x="12854" y="2116"/>
                  </a:lnTo>
                  <a:lnTo>
                    <a:pt x="12928" y="2137"/>
                  </a:lnTo>
                  <a:lnTo>
                    <a:pt x="13001" y="2160"/>
                  </a:lnTo>
                  <a:lnTo>
                    <a:pt x="13074" y="2186"/>
                  </a:lnTo>
                  <a:lnTo>
                    <a:pt x="13146" y="2215"/>
                  </a:lnTo>
                  <a:lnTo>
                    <a:pt x="13219" y="2246"/>
                  </a:lnTo>
                  <a:lnTo>
                    <a:pt x="13291" y="2281"/>
                  </a:lnTo>
                  <a:lnTo>
                    <a:pt x="13363" y="2319"/>
                  </a:lnTo>
                  <a:lnTo>
                    <a:pt x="13433" y="2359"/>
                  </a:lnTo>
                  <a:lnTo>
                    <a:pt x="13504" y="2404"/>
                  </a:lnTo>
                  <a:lnTo>
                    <a:pt x="13575" y="2451"/>
                  </a:lnTo>
                  <a:lnTo>
                    <a:pt x="13645" y="2503"/>
                  </a:lnTo>
                  <a:lnTo>
                    <a:pt x="14209" y="3171"/>
                  </a:lnTo>
                  <a:lnTo>
                    <a:pt x="14254" y="3356"/>
                  </a:lnTo>
                  <a:lnTo>
                    <a:pt x="14296" y="3541"/>
                  </a:lnTo>
                  <a:lnTo>
                    <a:pt x="14333" y="3726"/>
                  </a:lnTo>
                  <a:lnTo>
                    <a:pt x="14368" y="3911"/>
                  </a:lnTo>
                  <a:lnTo>
                    <a:pt x="14398" y="4097"/>
                  </a:lnTo>
                  <a:lnTo>
                    <a:pt x="14426" y="4282"/>
                  </a:lnTo>
                  <a:lnTo>
                    <a:pt x="14451" y="4467"/>
                  </a:lnTo>
                  <a:lnTo>
                    <a:pt x="14472" y="4653"/>
                  </a:lnTo>
                  <a:lnTo>
                    <a:pt x="14490" y="4838"/>
                  </a:lnTo>
                  <a:lnTo>
                    <a:pt x="14505" y="5023"/>
                  </a:lnTo>
                  <a:lnTo>
                    <a:pt x="14519" y="5208"/>
                  </a:lnTo>
                  <a:lnTo>
                    <a:pt x="14529" y="5394"/>
                  </a:lnTo>
                  <a:lnTo>
                    <a:pt x="14537" y="5579"/>
                  </a:lnTo>
                  <a:lnTo>
                    <a:pt x="14543" y="5765"/>
                  </a:lnTo>
                  <a:lnTo>
                    <a:pt x="14546" y="5950"/>
                  </a:lnTo>
                  <a:lnTo>
                    <a:pt x="14548" y="6135"/>
                  </a:lnTo>
                  <a:lnTo>
                    <a:pt x="14547" y="6320"/>
                  </a:lnTo>
                  <a:lnTo>
                    <a:pt x="14545" y="6506"/>
                  </a:lnTo>
                  <a:lnTo>
                    <a:pt x="14541" y="6691"/>
                  </a:lnTo>
                  <a:lnTo>
                    <a:pt x="14535" y="6876"/>
                  </a:lnTo>
                  <a:lnTo>
                    <a:pt x="14528" y="7061"/>
                  </a:lnTo>
                  <a:lnTo>
                    <a:pt x="14520" y="7246"/>
                  </a:lnTo>
                  <a:lnTo>
                    <a:pt x="14509" y="7431"/>
                  </a:lnTo>
                  <a:lnTo>
                    <a:pt x="14499" y="7616"/>
                  </a:lnTo>
                  <a:lnTo>
                    <a:pt x="14487" y="7802"/>
                  </a:lnTo>
                  <a:lnTo>
                    <a:pt x="14475" y="7987"/>
                  </a:lnTo>
                  <a:lnTo>
                    <a:pt x="14462" y="8172"/>
                  </a:lnTo>
                  <a:lnTo>
                    <a:pt x="14448" y="8356"/>
                  </a:lnTo>
                  <a:lnTo>
                    <a:pt x="14419" y="8726"/>
                  </a:lnTo>
                  <a:lnTo>
                    <a:pt x="14389" y="9096"/>
                  </a:lnTo>
                  <a:lnTo>
                    <a:pt x="14418" y="9265"/>
                  </a:lnTo>
                  <a:lnTo>
                    <a:pt x="14445" y="9434"/>
                  </a:lnTo>
                  <a:lnTo>
                    <a:pt x="14468" y="9600"/>
                  </a:lnTo>
                  <a:lnTo>
                    <a:pt x="14488" y="9767"/>
                  </a:lnTo>
                  <a:lnTo>
                    <a:pt x="14506" y="9933"/>
                  </a:lnTo>
                  <a:lnTo>
                    <a:pt x="14522" y="10098"/>
                  </a:lnTo>
                  <a:lnTo>
                    <a:pt x="14535" y="10262"/>
                  </a:lnTo>
                  <a:lnTo>
                    <a:pt x="14545" y="10426"/>
                  </a:lnTo>
                  <a:lnTo>
                    <a:pt x="14553" y="10589"/>
                  </a:lnTo>
                  <a:lnTo>
                    <a:pt x="14559" y="10752"/>
                  </a:lnTo>
                  <a:lnTo>
                    <a:pt x="14562" y="10914"/>
                  </a:lnTo>
                  <a:lnTo>
                    <a:pt x="14563" y="11076"/>
                  </a:lnTo>
                  <a:lnTo>
                    <a:pt x="14563" y="11236"/>
                  </a:lnTo>
                  <a:lnTo>
                    <a:pt x="14560" y="11397"/>
                  </a:lnTo>
                  <a:lnTo>
                    <a:pt x="14554" y="11558"/>
                  </a:lnTo>
                  <a:lnTo>
                    <a:pt x="14548" y="11718"/>
                  </a:lnTo>
                  <a:lnTo>
                    <a:pt x="14539" y="11878"/>
                  </a:lnTo>
                  <a:lnTo>
                    <a:pt x="14528" y="12038"/>
                  </a:lnTo>
                  <a:lnTo>
                    <a:pt x="14514" y="12198"/>
                  </a:lnTo>
                  <a:lnTo>
                    <a:pt x="14500" y="12357"/>
                  </a:lnTo>
                  <a:lnTo>
                    <a:pt x="14484" y="12517"/>
                  </a:lnTo>
                  <a:lnTo>
                    <a:pt x="14466" y="12677"/>
                  </a:lnTo>
                  <a:lnTo>
                    <a:pt x="14447" y="12837"/>
                  </a:lnTo>
                  <a:lnTo>
                    <a:pt x="14425" y="12997"/>
                  </a:lnTo>
                  <a:lnTo>
                    <a:pt x="14403" y="13157"/>
                  </a:lnTo>
                  <a:lnTo>
                    <a:pt x="14379" y="13318"/>
                  </a:lnTo>
                  <a:lnTo>
                    <a:pt x="14354" y="13477"/>
                  </a:lnTo>
                  <a:lnTo>
                    <a:pt x="14327" y="13639"/>
                  </a:lnTo>
                  <a:lnTo>
                    <a:pt x="14299" y="13800"/>
                  </a:lnTo>
                  <a:lnTo>
                    <a:pt x="14271" y="13962"/>
                  </a:lnTo>
                  <a:lnTo>
                    <a:pt x="14240" y="14124"/>
                  </a:lnTo>
                  <a:lnTo>
                    <a:pt x="14209" y="14287"/>
                  </a:lnTo>
                  <a:lnTo>
                    <a:pt x="13645" y="15113"/>
                  </a:lnTo>
                  <a:lnTo>
                    <a:pt x="13405" y="15158"/>
                  </a:lnTo>
                  <a:lnTo>
                    <a:pt x="13165" y="15199"/>
                  </a:lnTo>
                  <a:lnTo>
                    <a:pt x="12926" y="15238"/>
                  </a:lnTo>
                  <a:lnTo>
                    <a:pt x="12686" y="15274"/>
                  </a:lnTo>
                  <a:lnTo>
                    <a:pt x="12446" y="15308"/>
                  </a:lnTo>
                  <a:lnTo>
                    <a:pt x="12207" y="15338"/>
                  </a:lnTo>
                  <a:lnTo>
                    <a:pt x="11967" y="15367"/>
                  </a:lnTo>
                  <a:lnTo>
                    <a:pt x="11727" y="15394"/>
                  </a:lnTo>
                  <a:lnTo>
                    <a:pt x="11487" y="15418"/>
                  </a:lnTo>
                  <a:lnTo>
                    <a:pt x="11248" y="15439"/>
                  </a:lnTo>
                  <a:lnTo>
                    <a:pt x="11008" y="15460"/>
                  </a:lnTo>
                  <a:lnTo>
                    <a:pt x="10768" y="15477"/>
                  </a:lnTo>
                  <a:lnTo>
                    <a:pt x="10528" y="15493"/>
                  </a:lnTo>
                  <a:lnTo>
                    <a:pt x="10288" y="15507"/>
                  </a:lnTo>
                  <a:lnTo>
                    <a:pt x="10049" y="15519"/>
                  </a:lnTo>
                  <a:lnTo>
                    <a:pt x="9810" y="15529"/>
                  </a:lnTo>
                  <a:lnTo>
                    <a:pt x="9570" y="15537"/>
                  </a:lnTo>
                  <a:lnTo>
                    <a:pt x="9330" y="15544"/>
                  </a:lnTo>
                  <a:lnTo>
                    <a:pt x="9091" y="15551"/>
                  </a:lnTo>
                  <a:lnTo>
                    <a:pt x="8851" y="15555"/>
                  </a:lnTo>
                  <a:lnTo>
                    <a:pt x="8612" y="15558"/>
                  </a:lnTo>
                  <a:lnTo>
                    <a:pt x="8372" y="15559"/>
                  </a:lnTo>
                  <a:lnTo>
                    <a:pt x="8133" y="15559"/>
                  </a:lnTo>
                  <a:lnTo>
                    <a:pt x="7893" y="15558"/>
                  </a:lnTo>
                  <a:lnTo>
                    <a:pt x="7655" y="15556"/>
                  </a:lnTo>
                  <a:lnTo>
                    <a:pt x="7416" y="15553"/>
                  </a:lnTo>
                  <a:lnTo>
                    <a:pt x="7176" y="15550"/>
                  </a:lnTo>
                  <a:lnTo>
                    <a:pt x="6937" y="15544"/>
                  </a:lnTo>
                  <a:lnTo>
                    <a:pt x="6698" y="15538"/>
                  </a:lnTo>
                  <a:lnTo>
                    <a:pt x="6459" y="15532"/>
                  </a:lnTo>
                  <a:lnTo>
                    <a:pt x="6220" y="15525"/>
                  </a:lnTo>
                  <a:lnTo>
                    <a:pt x="5982" y="15518"/>
                  </a:lnTo>
                  <a:lnTo>
                    <a:pt x="5412" y="16191"/>
                  </a:lnTo>
                  <a:lnTo>
                    <a:pt x="5079" y="16191"/>
                  </a:lnTo>
                  <a:lnTo>
                    <a:pt x="4909" y="160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82"/>
            <p:cNvSpPr>
              <a:spLocks/>
            </p:cNvSpPr>
            <p:nvPr/>
          </p:nvSpPr>
          <p:spPr bwMode="auto">
            <a:xfrm>
              <a:off x="5015" y="488"/>
              <a:ext cx="222" cy="469"/>
            </a:xfrm>
            <a:custGeom>
              <a:avLst/>
              <a:gdLst>
                <a:gd name="T0" fmla="*/ 95 w 4214"/>
                <a:gd name="T1" fmla="*/ 469 h 8912"/>
                <a:gd name="T2" fmla="*/ 95 w 4214"/>
                <a:gd name="T3" fmla="*/ 451 h 8912"/>
                <a:gd name="T4" fmla="*/ 83 w 4214"/>
                <a:gd name="T5" fmla="*/ 416 h 8912"/>
                <a:gd name="T6" fmla="*/ 57 w 4214"/>
                <a:gd name="T7" fmla="*/ 360 h 8912"/>
                <a:gd name="T8" fmla="*/ 53 w 4214"/>
                <a:gd name="T9" fmla="*/ 338 h 8912"/>
                <a:gd name="T10" fmla="*/ 5 w 4214"/>
                <a:gd name="T11" fmla="*/ 208 h 8912"/>
                <a:gd name="T12" fmla="*/ 0 w 4214"/>
                <a:gd name="T13" fmla="*/ 186 h 8912"/>
                <a:gd name="T14" fmla="*/ 5 w 4214"/>
                <a:gd name="T15" fmla="*/ 156 h 8912"/>
                <a:gd name="T16" fmla="*/ 18 w 4214"/>
                <a:gd name="T17" fmla="*/ 130 h 8912"/>
                <a:gd name="T18" fmla="*/ 83 w 4214"/>
                <a:gd name="T19" fmla="*/ 82 h 8912"/>
                <a:gd name="T20" fmla="*/ 84 w 4214"/>
                <a:gd name="T21" fmla="*/ 80 h 8912"/>
                <a:gd name="T22" fmla="*/ 86 w 4214"/>
                <a:gd name="T23" fmla="*/ 78 h 8912"/>
                <a:gd name="T24" fmla="*/ 87 w 4214"/>
                <a:gd name="T25" fmla="*/ 76 h 8912"/>
                <a:gd name="T26" fmla="*/ 89 w 4214"/>
                <a:gd name="T27" fmla="*/ 74 h 8912"/>
                <a:gd name="T28" fmla="*/ 90 w 4214"/>
                <a:gd name="T29" fmla="*/ 72 h 8912"/>
                <a:gd name="T30" fmla="*/ 91 w 4214"/>
                <a:gd name="T31" fmla="*/ 70 h 8912"/>
                <a:gd name="T32" fmla="*/ 92 w 4214"/>
                <a:gd name="T33" fmla="*/ 68 h 8912"/>
                <a:gd name="T34" fmla="*/ 93 w 4214"/>
                <a:gd name="T35" fmla="*/ 66 h 8912"/>
                <a:gd name="T36" fmla="*/ 94 w 4214"/>
                <a:gd name="T37" fmla="*/ 64 h 8912"/>
                <a:gd name="T38" fmla="*/ 95 w 4214"/>
                <a:gd name="T39" fmla="*/ 61 h 8912"/>
                <a:gd name="T40" fmla="*/ 95 w 4214"/>
                <a:gd name="T41" fmla="*/ 59 h 8912"/>
                <a:gd name="T42" fmla="*/ 96 w 4214"/>
                <a:gd name="T43" fmla="*/ 57 h 8912"/>
                <a:gd name="T44" fmla="*/ 96 w 4214"/>
                <a:gd name="T45" fmla="*/ 55 h 8912"/>
                <a:gd name="T46" fmla="*/ 97 w 4214"/>
                <a:gd name="T47" fmla="*/ 52 h 8912"/>
                <a:gd name="T48" fmla="*/ 97 w 4214"/>
                <a:gd name="T49" fmla="*/ 50 h 8912"/>
                <a:gd name="T50" fmla="*/ 98 w 4214"/>
                <a:gd name="T51" fmla="*/ 48 h 8912"/>
                <a:gd name="T52" fmla="*/ 98 w 4214"/>
                <a:gd name="T53" fmla="*/ 45 h 8912"/>
                <a:gd name="T54" fmla="*/ 98 w 4214"/>
                <a:gd name="T55" fmla="*/ 43 h 8912"/>
                <a:gd name="T56" fmla="*/ 98 w 4214"/>
                <a:gd name="T57" fmla="*/ 41 h 8912"/>
                <a:gd name="T58" fmla="*/ 98 w 4214"/>
                <a:gd name="T59" fmla="*/ 38 h 8912"/>
                <a:gd name="T60" fmla="*/ 98 w 4214"/>
                <a:gd name="T61" fmla="*/ 36 h 8912"/>
                <a:gd name="T62" fmla="*/ 98 w 4214"/>
                <a:gd name="T63" fmla="*/ 33 h 8912"/>
                <a:gd name="T64" fmla="*/ 98 w 4214"/>
                <a:gd name="T65" fmla="*/ 31 h 8912"/>
                <a:gd name="T66" fmla="*/ 98 w 4214"/>
                <a:gd name="T67" fmla="*/ 29 h 8912"/>
                <a:gd name="T68" fmla="*/ 98 w 4214"/>
                <a:gd name="T69" fmla="*/ 26 h 8912"/>
                <a:gd name="T70" fmla="*/ 98 w 4214"/>
                <a:gd name="T71" fmla="*/ 24 h 8912"/>
                <a:gd name="T72" fmla="*/ 97 w 4214"/>
                <a:gd name="T73" fmla="*/ 21 h 8912"/>
                <a:gd name="T74" fmla="*/ 97 w 4214"/>
                <a:gd name="T75" fmla="*/ 19 h 8912"/>
                <a:gd name="T76" fmla="*/ 97 w 4214"/>
                <a:gd name="T77" fmla="*/ 16 h 8912"/>
                <a:gd name="T78" fmla="*/ 96 w 4214"/>
                <a:gd name="T79" fmla="*/ 14 h 8912"/>
                <a:gd name="T80" fmla="*/ 96 w 4214"/>
                <a:gd name="T81" fmla="*/ 11 h 8912"/>
                <a:gd name="T82" fmla="*/ 95 w 4214"/>
                <a:gd name="T83" fmla="*/ 9 h 8912"/>
                <a:gd name="T84" fmla="*/ 122 w 4214"/>
                <a:gd name="T85" fmla="*/ 0 h 8912"/>
                <a:gd name="T86" fmla="*/ 122 w 4214"/>
                <a:gd name="T87" fmla="*/ 78 h 8912"/>
                <a:gd name="T88" fmla="*/ 222 w 4214"/>
                <a:gd name="T89" fmla="*/ 130 h 8912"/>
                <a:gd name="T90" fmla="*/ 183 w 4214"/>
                <a:gd name="T91" fmla="*/ 239 h 8912"/>
                <a:gd name="T92" fmla="*/ 178 w 4214"/>
                <a:gd name="T93" fmla="*/ 277 h 8912"/>
                <a:gd name="T94" fmla="*/ 148 w 4214"/>
                <a:gd name="T95" fmla="*/ 338 h 8912"/>
                <a:gd name="T96" fmla="*/ 105 w 4214"/>
                <a:gd name="T97" fmla="*/ 469 h 8912"/>
                <a:gd name="T98" fmla="*/ 95 w 4214"/>
                <a:gd name="T99" fmla="*/ 469 h 89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214" h="8912">
                  <a:moveTo>
                    <a:pt x="1812" y="8912"/>
                  </a:moveTo>
                  <a:lnTo>
                    <a:pt x="1812" y="8572"/>
                  </a:lnTo>
                  <a:lnTo>
                    <a:pt x="1571" y="7906"/>
                  </a:lnTo>
                  <a:lnTo>
                    <a:pt x="1078" y="6838"/>
                  </a:lnTo>
                  <a:lnTo>
                    <a:pt x="1008" y="6417"/>
                  </a:lnTo>
                  <a:lnTo>
                    <a:pt x="87" y="3950"/>
                  </a:lnTo>
                  <a:lnTo>
                    <a:pt x="0" y="3540"/>
                  </a:lnTo>
                  <a:lnTo>
                    <a:pt x="87" y="2965"/>
                  </a:lnTo>
                  <a:lnTo>
                    <a:pt x="334" y="2461"/>
                  </a:lnTo>
                  <a:lnTo>
                    <a:pt x="1571" y="1565"/>
                  </a:lnTo>
                  <a:lnTo>
                    <a:pt x="1602" y="1527"/>
                  </a:lnTo>
                  <a:lnTo>
                    <a:pt x="1630" y="1489"/>
                  </a:lnTo>
                  <a:lnTo>
                    <a:pt x="1656" y="1450"/>
                  </a:lnTo>
                  <a:lnTo>
                    <a:pt x="1681" y="1411"/>
                  </a:lnTo>
                  <a:lnTo>
                    <a:pt x="1704" y="1371"/>
                  </a:lnTo>
                  <a:lnTo>
                    <a:pt x="1725" y="1331"/>
                  </a:lnTo>
                  <a:lnTo>
                    <a:pt x="1744" y="1290"/>
                  </a:lnTo>
                  <a:lnTo>
                    <a:pt x="1763" y="1249"/>
                  </a:lnTo>
                  <a:lnTo>
                    <a:pt x="1779" y="1208"/>
                  </a:lnTo>
                  <a:lnTo>
                    <a:pt x="1794" y="1165"/>
                  </a:lnTo>
                  <a:lnTo>
                    <a:pt x="1807" y="1123"/>
                  </a:lnTo>
                  <a:lnTo>
                    <a:pt x="1818" y="1080"/>
                  </a:lnTo>
                  <a:lnTo>
                    <a:pt x="1828" y="1038"/>
                  </a:lnTo>
                  <a:lnTo>
                    <a:pt x="1838" y="994"/>
                  </a:lnTo>
                  <a:lnTo>
                    <a:pt x="1846" y="950"/>
                  </a:lnTo>
                  <a:lnTo>
                    <a:pt x="1852" y="906"/>
                  </a:lnTo>
                  <a:lnTo>
                    <a:pt x="1857" y="862"/>
                  </a:lnTo>
                  <a:lnTo>
                    <a:pt x="1861" y="817"/>
                  </a:lnTo>
                  <a:lnTo>
                    <a:pt x="1863" y="772"/>
                  </a:lnTo>
                  <a:lnTo>
                    <a:pt x="1865" y="727"/>
                  </a:lnTo>
                  <a:lnTo>
                    <a:pt x="1865" y="682"/>
                  </a:lnTo>
                  <a:lnTo>
                    <a:pt x="1865" y="636"/>
                  </a:lnTo>
                  <a:lnTo>
                    <a:pt x="1863" y="590"/>
                  </a:lnTo>
                  <a:lnTo>
                    <a:pt x="1861" y="544"/>
                  </a:lnTo>
                  <a:lnTo>
                    <a:pt x="1857" y="498"/>
                  </a:lnTo>
                  <a:lnTo>
                    <a:pt x="1853" y="451"/>
                  </a:lnTo>
                  <a:lnTo>
                    <a:pt x="1848" y="405"/>
                  </a:lnTo>
                  <a:lnTo>
                    <a:pt x="1842" y="358"/>
                  </a:lnTo>
                  <a:lnTo>
                    <a:pt x="1836" y="310"/>
                  </a:lnTo>
                  <a:lnTo>
                    <a:pt x="1828" y="264"/>
                  </a:lnTo>
                  <a:lnTo>
                    <a:pt x="1820" y="217"/>
                  </a:lnTo>
                  <a:lnTo>
                    <a:pt x="1812" y="170"/>
                  </a:lnTo>
                  <a:lnTo>
                    <a:pt x="2315" y="0"/>
                  </a:lnTo>
                  <a:lnTo>
                    <a:pt x="2315" y="1483"/>
                  </a:lnTo>
                  <a:lnTo>
                    <a:pt x="4214" y="2461"/>
                  </a:lnTo>
                  <a:lnTo>
                    <a:pt x="3475" y="4536"/>
                  </a:lnTo>
                  <a:lnTo>
                    <a:pt x="3383" y="5268"/>
                  </a:lnTo>
                  <a:lnTo>
                    <a:pt x="2808" y="6417"/>
                  </a:lnTo>
                  <a:lnTo>
                    <a:pt x="1992" y="8912"/>
                  </a:lnTo>
                  <a:lnTo>
                    <a:pt x="1812" y="8912"/>
                  </a:lnTo>
                  <a:close/>
                </a:path>
              </a:pathLst>
            </a:custGeom>
            <a:solidFill>
              <a:srgbClr val="66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Freeform 83"/>
            <p:cNvSpPr>
              <a:spLocks/>
            </p:cNvSpPr>
            <p:nvPr/>
          </p:nvSpPr>
          <p:spPr bwMode="auto">
            <a:xfrm>
              <a:off x="4898" y="811"/>
              <a:ext cx="160" cy="115"/>
            </a:xfrm>
            <a:custGeom>
              <a:avLst/>
              <a:gdLst>
                <a:gd name="T0" fmla="*/ 17 w 3054"/>
                <a:gd name="T1" fmla="*/ 80 h 2179"/>
                <a:gd name="T2" fmla="*/ 15 w 3054"/>
                <a:gd name="T3" fmla="*/ 76 h 2179"/>
                <a:gd name="T4" fmla="*/ 12 w 3054"/>
                <a:gd name="T5" fmla="*/ 72 h 2179"/>
                <a:gd name="T6" fmla="*/ 11 w 3054"/>
                <a:gd name="T7" fmla="*/ 68 h 2179"/>
                <a:gd name="T8" fmla="*/ 9 w 3054"/>
                <a:gd name="T9" fmla="*/ 64 h 2179"/>
                <a:gd name="T10" fmla="*/ 8 w 3054"/>
                <a:gd name="T11" fmla="*/ 59 h 2179"/>
                <a:gd name="T12" fmla="*/ 8 w 3054"/>
                <a:gd name="T13" fmla="*/ 55 h 2179"/>
                <a:gd name="T14" fmla="*/ 7 w 3054"/>
                <a:gd name="T15" fmla="*/ 51 h 2179"/>
                <a:gd name="T16" fmla="*/ 7 w 3054"/>
                <a:gd name="T17" fmla="*/ 47 h 2179"/>
                <a:gd name="T18" fmla="*/ 7 w 3054"/>
                <a:gd name="T19" fmla="*/ 39 h 2179"/>
                <a:gd name="T20" fmla="*/ 6 w 3054"/>
                <a:gd name="T21" fmla="*/ 35 h 2179"/>
                <a:gd name="T22" fmla="*/ 6 w 3054"/>
                <a:gd name="T23" fmla="*/ 31 h 2179"/>
                <a:gd name="T24" fmla="*/ 5 w 3054"/>
                <a:gd name="T25" fmla="*/ 27 h 2179"/>
                <a:gd name="T26" fmla="*/ 4 w 3054"/>
                <a:gd name="T27" fmla="*/ 23 h 2179"/>
                <a:gd name="T28" fmla="*/ 2 w 3054"/>
                <a:gd name="T29" fmla="*/ 19 h 2179"/>
                <a:gd name="T30" fmla="*/ 0 w 3054"/>
                <a:gd name="T31" fmla="*/ 14 h 2179"/>
                <a:gd name="T32" fmla="*/ 7 w 3054"/>
                <a:gd name="T33" fmla="*/ 10 h 2179"/>
                <a:gd name="T34" fmla="*/ 13 w 3054"/>
                <a:gd name="T35" fmla="*/ 7 h 2179"/>
                <a:gd name="T36" fmla="*/ 20 w 3054"/>
                <a:gd name="T37" fmla="*/ 4 h 2179"/>
                <a:gd name="T38" fmla="*/ 26 w 3054"/>
                <a:gd name="T39" fmla="*/ 2 h 2179"/>
                <a:gd name="T40" fmla="*/ 33 w 3054"/>
                <a:gd name="T41" fmla="*/ 1 h 2179"/>
                <a:gd name="T42" fmla="*/ 39 w 3054"/>
                <a:gd name="T43" fmla="*/ 0 h 2179"/>
                <a:gd name="T44" fmla="*/ 45 w 3054"/>
                <a:gd name="T45" fmla="*/ 0 h 2179"/>
                <a:gd name="T46" fmla="*/ 52 w 3054"/>
                <a:gd name="T47" fmla="*/ 0 h 2179"/>
                <a:gd name="T48" fmla="*/ 58 w 3054"/>
                <a:gd name="T49" fmla="*/ 0 h 2179"/>
                <a:gd name="T50" fmla="*/ 64 w 3054"/>
                <a:gd name="T51" fmla="*/ 1 h 2179"/>
                <a:gd name="T52" fmla="*/ 76 w 3054"/>
                <a:gd name="T53" fmla="*/ 2 h 2179"/>
                <a:gd name="T54" fmla="*/ 82 w 3054"/>
                <a:gd name="T55" fmla="*/ 2 h 2179"/>
                <a:gd name="T56" fmla="*/ 88 w 3054"/>
                <a:gd name="T57" fmla="*/ 3 h 2179"/>
                <a:gd name="T58" fmla="*/ 94 w 3054"/>
                <a:gd name="T59" fmla="*/ 2 h 2179"/>
                <a:gd name="T60" fmla="*/ 100 w 3054"/>
                <a:gd name="T61" fmla="*/ 2 h 2179"/>
                <a:gd name="T62" fmla="*/ 147 w 3054"/>
                <a:gd name="T63" fmla="*/ 63 h 2179"/>
                <a:gd name="T64" fmla="*/ 160 w 3054"/>
                <a:gd name="T65" fmla="*/ 111 h 2179"/>
                <a:gd name="T66" fmla="*/ 78 w 3054"/>
                <a:gd name="T67" fmla="*/ 111 h 21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54" h="2179">
                  <a:moveTo>
                    <a:pt x="1489" y="2097"/>
                  </a:moveTo>
                  <a:lnTo>
                    <a:pt x="334" y="1511"/>
                  </a:lnTo>
                  <a:lnTo>
                    <a:pt x="305" y="1472"/>
                  </a:lnTo>
                  <a:lnTo>
                    <a:pt x="279" y="1434"/>
                  </a:lnTo>
                  <a:lnTo>
                    <a:pt x="254" y="1395"/>
                  </a:lnTo>
                  <a:lnTo>
                    <a:pt x="234" y="1357"/>
                  </a:lnTo>
                  <a:lnTo>
                    <a:pt x="217" y="1319"/>
                  </a:lnTo>
                  <a:lnTo>
                    <a:pt x="201" y="1280"/>
                  </a:lnTo>
                  <a:lnTo>
                    <a:pt x="188" y="1242"/>
                  </a:lnTo>
                  <a:lnTo>
                    <a:pt x="177" y="1204"/>
                  </a:lnTo>
                  <a:lnTo>
                    <a:pt x="167" y="1166"/>
                  </a:lnTo>
                  <a:lnTo>
                    <a:pt x="159" y="1127"/>
                  </a:lnTo>
                  <a:lnTo>
                    <a:pt x="153" y="1089"/>
                  </a:lnTo>
                  <a:lnTo>
                    <a:pt x="148" y="1050"/>
                  </a:lnTo>
                  <a:lnTo>
                    <a:pt x="144" y="1012"/>
                  </a:lnTo>
                  <a:lnTo>
                    <a:pt x="141" y="974"/>
                  </a:lnTo>
                  <a:lnTo>
                    <a:pt x="139" y="935"/>
                  </a:lnTo>
                  <a:lnTo>
                    <a:pt x="137" y="897"/>
                  </a:lnTo>
                  <a:lnTo>
                    <a:pt x="133" y="820"/>
                  </a:lnTo>
                  <a:lnTo>
                    <a:pt x="129" y="743"/>
                  </a:lnTo>
                  <a:lnTo>
                    <a:pt x="126" y="703"/>
                  </a:lnTo>
                  <a:lnTo>
                    <a:pt x="122" y="665"/>
                  </a:lnTo>
                  <a:lnTo>
                    <a:pt x="118" y="626"/>
                  </a:lnTo>
                  <a:lnTo>
                    <a:pt x="112" y="588"/>
                  </a:lnTo>
                  <a:lnTo>
                    <a:pt x="105" y="549"/>
                  </a:lnTo>
                  <a:lnTo>
                    <a:pt x="97" y="510"/>
                  </a:lnTo>
                  <a:lnTo>
                    <a:pt x="85" y="471"/>
                  </a:lnTo>
                  <a:lnTo>
                    <a:pt x="73" y="431"/>
                  </a:lnTo>
                  <a:lnTo>
                    <a:pt x="59" y="393"/>
                  </a:lnTo>
                  <a:lnTo>
                    <a:pt x="42" y="353"/>
                  </a:lnTo>
                  <a:lnTo>
                    <a:pt x="23" y="314"/>
                  </a:lnTo>
                  <a:lnTo>
                    <a:pt x="0" y="274"/>
                  </a:lnTo>
                  <a:lnTo>
                    <a:pt x="63" y="231"/>
                  </a:lnTo>
                  <a:lnTo>
                    <a:pt x="126" y="191"/>
                  </a:lnTo>
                  <a:lnTo>
                    <a:pt x="188" y="157"/>
                  </a:lnTo>
                  <a:lnTo>
                    <a:pt x="250" y="127"/>
                  </a:lnTo>
                  <a:lnTo>
                    <a:pt x="313" y="99"/>
                  </a:lnTo>
                  <a:lnTo>
                    <a:pt x="375" y="77"/>
                  </a:lnTo>
                  <a:lnTo>
                    <a:pt x="437" y="58"/>
                  </a:lnTo>
                  <a:lnTo>
                    <a:pt x="499" y="42"/>
                  </a:lnTo>
                  <a:lnTo>
                    <a:pt x="561" y="29"/>
                  </a:lnTo>
                  <a:lnTo>
                    <a:pt x="622" y="18"/>
                  </a:lnTo>
                  <a:lnTo>
                    <a:pt x="684" y="10"/>
                  </a:lnTo>
                  <a:lnTo>
                    <a:pt x="745" y="5"/>
                  </a:lnTo>
                  <a:lnTo>
                    <a:pt x="806" y="1"/>
                  </a:lnTo>
                  <a:lnTo>
                    <a:pt x="867" y="0"/>
                  </a:lnTo>
                  <a:lnTo>
                    <a:pt x="928" y="0"/>
                  </a:lnTo>
                  <a:lnTo>
                    <a:pt x="987" y="2"/>
                  </a:lnTo>
                  <a:lnTo>
                    <a:pt x="1048" y="5"/>
                  </a:lnTo>
                  <a:lnTo>
                    <a:pt x="1108" y="9"/>
                  </a:lnTo>
                  <a:lnTo>
                    <a:pt x="1166" y="13"/>
                  </a:lnTo>
                  <a:lnTo>
                    <a:pt x="1226" y="18"/>
                  </a:lnTo>
                  <a:lnTo>
                    <a:pt x="1344" y="30"/>
                  </a:lnTo>
                  <a:lnTo>
                    <a:pt x="1459" y="39"/>
                  </a:lnTo>
                  <a:lnTo>
                    <a:pt x="1517" y="43"/>
                  </a:lnTo>
                  <a:lnTo>
                    <a:pt x="1573" y="46"/>
                  </a:lnTo>
                  <a:lnTo>
                    <a:pt x="1630" y="48"/>
                  </a:lnTo>
                  <a:lnTo>
                    <a:pt x="1686" y="49"/>
                  </a:lnTo>
                  <a:lnTo>
                    <a:pt x="1741" y="48"/>
                  </a:lnTo>
                  <a:lnTo>
                    <a:pt x="1796" y="46"/>
                  </a:lnTo>
                  <a:lnTo>
                    <a:pt x="1851" y="41"/>
                  </a:lnTo>
                  <a:lnTo>
                    <a:pt x="1905" y="34"/>
                  </a:lnTo>
                  <a:lnTo>
                    <a:pt x="2397" y="34"/>
                  </a:lnTo>
                  <a:lnTo>
                    <a:pt x="2803" y="1193"/>
                  </a:lnTo>
                  <a:lnTo>
                    <a:pt x="2901" y="1686"/>
                  </a:lnTo>
                  <a:lnTo>
                    <a:pt x="3054" y="2097"/>
                  </a:lnTo>
                  <a:lnTo>
                    <a:pt x="1665" y="2179"/>
                  </a:lnTo>
                  <a:lnTo>
                    <a:pt x="1489" y="209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Freeform 84"/>
            <p:cNvSpPr>
              <a:spLocks/>
            </p:cNvSpPr>
            <p:nvPr/>
          </p:nvSpPr>
          <p:spPr bwMode="auto">
            <a:xfrm>
              <a:off x="5162" y="791"/>
              <a:ext cx="204" cy="135"/>
            </a:xfrm>
            <a:custGeom>
              <a:avLst/>
              <a:gdLst>
                <a:gd name="T0" fmla="*/ 0 w 3876"/>
                <a:gd name="T1" fmla="*/ 135 h 2567"/>
                <a:gd name="T2" fmla="*/ 44 w 3876"/>
                <a:gd name="T3" fmla="*/ 9 h 2567"/>
                <a:gd name="T4" fmla="*/ 48 w 3876"/>
                <a:gd name="T5" fmla="*/ 7 h 2567"/>
                <a:gd name="T6" fmla="*/ 53 w 3876"/>
                <a:gd name="T7" fmla="*/ 5 h 2567"/>
                <a:gd name="T8" fmla="*/ 58 w 3876"/>
                <a:gd name="T9" fmla="*/ 4 h 2567"/>
                <a:gd name="T10" fmla="*/ 63 w 3876"/>
                <a:gd name="T11" fmla="*/ 3 h 2567"/>
                <a:gd name="T12" fmla="*/ 68 w 3876"/>
                <a:gd name="T13" fmla="*/ 2 h 2567"/>
                <a:gd name="T14" fmla="*/ 73 w 3876"/>
                <a:gd name="T15" fmla="*/ 1 h 2567"/>
                <a:gd name="T16" fmla="*/ 77 w 3876"/>
                <a:gd name="T17" fmla="*/ 1 h 2567"/>
                <a:gd name="T18" fmla="*/ 82 w 3876"/>
                <a:gd name="T19" fmla="*/ 0 h 2567"/>
                <a:gd name="T20" fmla="*/ 87 w 3876"/>
                <a:gd name="T21" fmla="*/ 0 h 2567"/>
                <a:gd name="T22" fmla="*/ 92 w 3876"/>
                <a:gd name="T23" fmla="*/ 0 h 2567"/>
                <a:gd name="T24" fmla="*/ 97 w 3876"/>
                <a:gd name="T25" fmla="*/ 0 h 2567"/>
                <a:gd name="T26" fmla="*/ 102 w 3876"/>
                <a:gd name="T27" fmla="*/ 0 h 2567"/>
                <a:gd name="T28" fmla="*/ 106 w 3876"/>
                <a:gd name="T29" fmla="*/ 0 h 2567"/>
                <a:gd name="T30" fmla="*/ 111 w 3876"/>
                <a:gd name="T31" fmla="*/ 1 h 2567"/>
                <a:gd name="T32" fmla="*/ 116 w 3876"/>
                <a:gd name="T33" fmla="*/ 1 h 2567"/>
                <a:gd name="T34" fmla="*/ 121 w 3876"/>
                <a:gd name="T35" fmla="*/ 1 h 2567"/>
                <a:gd name="T36" fmla="*/ 130 w 3876"/>
                <a:gd name="T37" fmla="*/ 2 h 2567"/>
                <a:gd name="T38" fmla="*/ 140 w 3876"/>
                <a:gd name="T39" fmla="*/ 3 h 2567"/>
                <a:gd name="T40" fmla="*/ 144 w 3876"/>
                <a:gd name="T41" fmla="*/ 3 h 2567"/>
                <a:gd name="T42" fmla="*/ 149 w 3876"/>
                <a:gd name="T43" fmla="*/ 4 h 2567"/>
                <a:gd name="T44" fmla="*/ 154 w 3876"/>
                <a:gd name="T45" fmla="*/ 4 h 2567"/>
                <a:gd name="T46" fmla="*/ 158 w 3876"/>
                <a:gd name="T47" fmla="*/ 4 h 2567"/>
                <a:gd name="T48" fmla="*/ 163 w 3876"/>
                <a:gd name="T49" fmla="*/ 4 h 2567"/>
                <a:gd name="T50" fmla="*/ 168 w 3876"/>
                <a:gd name="T51" fmla="*/ 4 h 2567"/>
                <a:gd name="T52" fmla="*/ 172 w 3876"/>
                <a:gd name="T53" fmla="*/ 4 h 2567"/>
                <a:gd name="T54" fmla="*/ 177 w 3876"/>
                <a:gd name="T55" fmla="*/ 4 h 2567"/>
                <a:gd name="T56" fmla="*/ 181 w 3876"/>
                <a:gd name="T57" fmla="*/ 3 h 2567"/>
                <a:gd name="T58" fmla="*/ 186 w 3876"/>
                <a:gd name="T59" fmla="*/ 3 h 2567"/>
                <a:gd name="T60" fmla="*/ 190 w 3876"/>
                <a:gd name="T61" fmla="*/ 2 h 2567"/>
                <a:gd name="T62" fmla="*/ 195 w 3876"/>
                <a:gd name="T63" fmla="*/ 1 h 2567"/>
                <a:gd name="T64" fmla="*/ 204 w 3876"/>
                <a:gd name="T65" fmla="*/ 131 h 2567"/>
                <a:gd name="T66" fmla="*/ 9 w 3876"/>
                <a:gd name="T67" fmla="*/ 135 h 2567"/>
                <a:gd name="T68" fmla="*/ 0 w 3876"/>
                <a:gd name="T69" fmla="*/ 135 h 2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76" h="2567">
                  <a:moveTo>
                    <a:pt x="0" y="2567"/>
                  </a:moveTo>
                  <a:lnTo>
                    <a:pt x="827" y="170"/>
                  </a:lnTo>
                  <a:lnTo>
                    <a:pt x="919" y="134"/>
                  </a:lnTo>
                  <a:lnTo>
                    <a:pt x="1010" y="103"/>
                  </a:lnTo>
                  <a:lnTo>
                    <a:pt x="1103" y="77"/>
                  </a:lnTo>
                  <a:lnTo>
                    <a:pt x="1195" y="55"/>
                  </a:lnTo>
                  <a:lnTo>
                    <a:pt x="1287" y="37"/>
                  </a:lnTo>
                  <a:lnTo>
                    <a:pt x="1379" y="24"/>
                  </a:lnTo>
                  <a:lnTo>
                    <a:pt x="1471" y="13"/>
                  </a:lnTo>
                  <a:lnTo>
                    <a:pt x="1562" y="6"/>
                  </a:lnTo>
                  <a:lnTo>
                    <a:pt x="1654" y="2"/>
                  </a:lnTo>
                  <a:lnTo>
                    <a:pt x="1745" y="0"/>
                  </a:lnTo>
                  <a:lnTo>
                    <a:pt x="1837" y="1"/>
                  </a:lnTo>
                  <a:lnTo>
                    <a:pt x="1929" y="3"/>
                  </a:lnTo>
                  <a:lnTo>
                    <a:pt x="2020" y="7"/>
                  </a:lnTo>
                  <a:lnTo>
                    <a:pt x="2111" y="13"/>
                  </a:lnTo>
                  <a:lnTo>
                    <a:pt x="2202" y="20"/>
                  </a:lnTo>
                  <a:lnTo>
                    <a:pt x="2293" y="27"/>
                  </a:lnTo>
                  <a:lnTo>
                    <a:pt x="2473" y="43"/>
                  </a:lnTo>
                  <a:lnTo>
                    <a:pt x="2653" y="59"/>
                  </a:lnTo>
                  <a:lnTo>
                    <a:pt x="2742" y="66"/>
                  </a:lnTo>
                  <a:lnTo>
                    <a:pt x="2831" y="73"/>
                  </a:lnTo>
                  <a:lnTo>
                    <a:pt x="2920" y="77"/>
                  </a:lnTo>
                  <a:lnTo>
                    <a:pt x="3009" y="80"/>
                  </a:lnTo>
                  <a:lnTo>
                    <a:pt x="3097" y="82"/>
                  </a:lnTo>
                  <a:lnTo>
                    <a:pt x="3184" y="81"/>
                  </a:lnTo>
                  <a:lnTo>
                    <a:pt x="3271" y="77"/>
                  </a:lnTo>
                  <a:lnTo>
                    <a:pt x="3358" y="71"/>
                  </a:lnTo>
                  <a:lnTo>
                    <a:pt x="3445" y="61"/>
                  </a:lnTo>
                  <a:lnTo>
                    <a:pt x="3530" y="48"/>
                  </a:lnTo>
                  <a:lnTo>
                    <a:pt x="3616" y="32"/>
                  </a:lnTo>
                  <a:lnTo>
                    <a:pt x="3701" y="11"/>
                  </a:lnTo>
                  <a:lnTo>
                    <a:pt x="3876" y="2485"/>
                  </a:lnTo>
                  <a:lnTo>
                    <a:pt x="175" y="2567"/>
                  </a:lnTo>
                  <a:lnTo>
                    <a:pt x="0" y="2567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Freeform 85"/>
            <p:cNvSpPr>
              <a:spLocks/>
            </p:cNvSpPr>
            <p:nvPr/>
          </p:nvSpPr>
          <p:spPr bwMode="auto">
            <a:xfrm>
              <a:off x="5388" y="778"/>
              <a:ext cx="178" cy="143"/>
            </a:xfrm>
            <a:custGeom>
              <a:avLst/>
              <a:gdLst>
                <a:gd name="T0" fmla="*/ 8 w 3383"/>
                <a:gd name="T1" fmla="*/ 143 h 2720"/>
                <a:gd name="T2" fmla="*/ 0 w 3383"/>
                <a:gd name="T3" fmla="*/ 43 h 2720"/>
                <a:gd name="T4" fmla="*/ 8 w 3383"/>
                <a:gd name="T5" fmla="*/ 4 h 2720"/>
                <a:gd name="T6" fmla="*/ 20 w 3383"/>
                <a:gd name="T7" fmla="*/ 4 h 2720"/>
                <a:gd name="T8" fmla="*/ 31 w 3383"/>
                <a:gd name="T9" fmla="*/ 4 h 2720"/>
                <a:gd name="T10" fmla="*/ 42 w 3383"/>
                <a:gd name="T11" fmla="*/ 4 h 2720"/>
                <a:gd name="T12" fmla="*/ 53 w 3383"/>
                <a:gd name="T13" fmla="*/ 4 h 2720"/>
                <a:gd name="T14" fmla="*/ 63 w 3383"/>
                <a:gd name="T15" fmla="*/ 3 h 2720"/>
                <a:gd name="T16" fmla="*/ 74 w 3383"/>
                <a:gd name="T17" fmla="*/ 3 h 2720"/>
                <a:gd name="T18" fmla="*/ 84 w 3383"/>
                <a:gd name="T19" fmla="*/ 3 h 2720"/>
                <a:gd name="T20" fmla="*/ 95 w 3383"/>
                <a:gd name="T21" fmla="*/ 2 h 2720"/>
                <a:gd name="T22" fmla="*/ 105 w 3383"/>
                <a:gd name="T23" fmla="*/ 2 h 2720"/>
                <a:gd name="T24" fmla="*/ 115 w 3383"/>
                <a:gd name="T25" fmla="*/ 1 h 2720"/>
                <a:gd name="T26" fmla="*/ 126 w 3383"/>
                <a:gd name="T27" fmla="*/ 1 h 2720"/>
                <a:gd name="T28" fmla="*/ 136 w 3383"/>
                <a:gd name="T29" fmla="*/ 1 h 2720"/>
                <a:gd name="T30" fmla="*/ 147 w 3383"/>
                <a:gd name="T31" fmla="*/ 0 h 2720"/>
                <a:gd name="T32" fmla="*/ 157 w 3383"/>
                <a:gd name="T33" fmla="*/ 0 h 2720"/>
                <a:gd name="T34" fmla="*/ 167 w 3383"/>
                <a:gd name="T35" fmla="*/ 0 h 2720"/>
                <a:gd name="T36" fmla="*/ 178 w 3383"/>
                <a:gd name="T37" fmla="*/ 0 h 2720"/>
                <a:gd name="T38" fmla="*/ 178 w 3383"/>
                <a:gd name="T39" fmla="*/ 86 h 2720"/>
                <a:gd name="T40" fmla="*/ 139 w 3383"/>
                <a:gd name="T41" fmla="*/ 130 h 2720"/>
                <a:gd name="T42" fmla="*/ 137 w 3383"/>
                <a:gd name="T43" fmla="*/ 130 h 2720"/>
                <a:gd name="T44" fmla="*/ 135 w 3383"/>
                <a:gd name="T45" fmla="*/ 131 h 2720"/>
                <a:gd name="T46" fmla="*/ 133 w 3383"/>
                <a:gd name="T47" fmla="*/ 132 h 2720"/>
                <a:gd name="T48" fmla="*/ 130 w 3383"/>
                <a:gd name="T49" fmla="*/ 132 h 2720"/>
                <a:gd name="T50" fmla="*/ 128 w 3383"/>
                <a:gd name="T51" fmla="*/ 133 h 2720"/>
                <a:gd name="T52" fmla="*/ 126 w 3383"/>
                <a:gd name="T53" fmla="*/ 134 h 2720"/>
                <a:gd name="T54" fmla="*/ 124 w 3383"/>
                <a:gd name="T55" fmla="*/ 134 h 2720"/>
                <a:gd name="T56" fmla="*/ 122 w 3383"/>
                <a:gd name="T57" fmla="*/ 135 h 2720"/>
                <a:gd name="T58" fmla="*/ 120 w 3383"/>
                <a:gd name="T59" fmla="*/ 135 h 2720"/>
                <a:gd name="T60" fmla="*/ 117 w 3383"/>
                <a:gd name="T61" fmla="*/ 135 h 2720"/>
                <a:gd name="T62" fmla="*/ 115 w 3383"/>
                <a:gd name="T63" fmla="*/ 136 h 2720"/>
                <a:gd name="T64" fmla="*/ 113 w 3383"/>
                <a:gd name="T65" fmla="*/ 136 h 2720"/>
                <a:gd name="T66" fmla="*/ 111 w 3383"/>
                <a:gd name="T67" fmla="*/ 136 h 2720"/>
                <a:gd name="T68" fmla="*/ 108 w 3383"/>
                <a:gd name="T69" fmla="*/ 137 h 2720"/>
                <a:gd name="T70" fmla="*/ 106 w 3383"/>
                <a:gd name="T71" fmla="*/ 137 h 2720"/>
                <a:gd name="T72" fmla="*/ 104 w 3383"/>
                <a:gd name="T73" fmla="*/ 137 h 2720"/>
                <a:gd name="T74" fmla="*/ 100 w 3383"/>
                <a:gd name="T75" fmla="*/ 137 h 2720"/>
                <a:gd name="T76" fmla="*/ 95 w 3383"/>
                <a:gd name="T77" fmla="*/ 138 h 2720"/>
                <a:gd name="T78" fmla="*/ 91 w 3383"/>
                <a:gd name="T79" fmla="*/ 138 h 2720"/>
                <a:gd name="T80" fmla="*/ 86 w 3383"/>
                <a:gd name="T81" fmla="*/ 138 h 2720"/>
                <a:gd name="T82" fmla="*/ 82 w 3383"/>
                <a:gd name="T83" fmla="*/ 138 h 2720"/>
                <a:gd name="T84" fmla="*/ 78 w 3383"/>
                <a:gd name="T85" fmla="*/ 138 h 2720"/>
                <a:gd name="T86" fmla="*/ 74 w 3383"/>
                <a:gd name="T87" fmla="*/ 138 h 2720"/>
                <a:gd name="T88" fmla="*/ 69 w 3383"/>
                <a:gd name="T89" fmla="*/ 138 h 2720"/>
                <a:gd name="T90" fmla="*/ 34 w 3383"/>
                <a:gd name="T91" fmla="*/ 138 h 2720"/>
                <a:gd name="T92" fmla="*/ 18 w 3383"/>
                <a:gd name="T93" fmla="*/ 143 h 2720"/>
                <a:gd name="T94" fmla="*/ 8 w 3383"/>
                <a:gd name="T95" fmla="*/ 143 h 27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3" h="2720">
                  <a:moveTo>
                    <a:pt x="159" y="2720"/>
                  </a:moveTo>
                  <a:lnTo>
                    <a:pt x="0" y="827"/>
                  </a:lnTo>
                  <a:lnTo>
                    <a:pt x="159" y="82"/>
                  </a:lnTo>
                  <a:lnTo>
                    <a:pt x="375" y="81"/>
                  </a:lnTo>
                  <a:lnTo>
                    <a:pt x="586" y="79"/>
                  </a:lnTo>
                  <a:lnTo>
                    <a:pt x="795" y="75"/>
                  </a:lnTo>
                  <a:lnTo>
                    <a:pt x="1001" y="70"/>
                  </a:lnTo>
                  <a:lnTo>
                    <a:pt x="1204" y="63"/>
                  </a:lnTo>
                  <a:lnTo>
                    <a:pt x="1405" y="57"/>
                  </a:lnTo>
                  <a:lnTo>
                    <a:pt x="1603" y="49"/>
                  </a:lnTo>
                  <a:lnTo>
                    <a:pt x="1802" y="41"/>
                  </a:lnTo>
                  <a:lnTo>
                    <a:pt x="1998" y="33"/>
                  </a:lnTo>
                  <a:lnTo>
                    <a:pt x="2195" y="26"/>
                  </a:lnTo>
                  <a:lnTo>
                    <a:pt x="2391" y="19"/>
                  </a:lnTo>
                  <a:lnTo>
                    <a:pt x="2587" y="13"/>
                  </a:lnTo>
                  <a:lnTo>
                    <a:pt x="2785" y="8"/>
                  </a:lnTo>
                  <a:lnTo>
                    <a:pt x="2982" y="4"/>
                  </a:lnTo>
                  <a:lnTo>
                    <a:pt x="3182" y="1"/>
                  </a:lnTo>
                  <a:lnTo>
                    <a:pt x="3383" y="0"/>
                  </a:lnTo>
                  <a:lnTo>
                    <a:pt x="3383" y="1641"/>
                  </a:lnTo>
                  <a:lnTo>
                    <a:pt x="2639" y="2468"/>
                  </a:lnTo>
                  <a:lnTo>
                    <a:pt x="2599" y="2482"/>
                  </a:lnTo>
                  <a:lnTo>
                    <a:pt x="2560" y="2495"/>
                  </a:lnTo>
                  <a:lnTo>
                    <a:pt x="2520" y="2508"/>
                  </a:lnTo>
                  <a:lnTo>
                    <a:pt x="2479" y="2520"/>
                  </a:lnTo>
                  <a:lnTo>
                    <a:pt x="2439" y="2530"/>
                  </a:lnTo>
                  <a:lnTo>
                    <a:pt x="2397" y="2541"/>
                  </a:lnTo>
                  <a:lnTo>
                    <a:pt x="2357" y="2551"/>
                  </a:lnTo>
                  <a:lnTo>
                    <a:pt x="2315" y="2559"/>
                  </a:lnTo>
                  <a:lnTo>
                    <a:pt x="2273" y="2567"/>
                  </a:lnTo>
                  <a:lnTo>
                    <a:pt x="2231" y="2575"/>
                  </a:lnTo>
                  <a:lnTo>
                    <a:pt x="2189" y="2581"/>
                  </a:lnTo>
                  <a:lnTo>
                    <a:pt x="2147" y="2587"/>
                  </a:lnTo>
                  <a:lnTo>
                    <a:pt x="2104" y="2593"/>
                  </a:lnTo>
                  <a:lnTo>
                    <a:pt x="2062" y="2598"/>
                  </a:lnTo>
                  <a:lnTo>
                    <a:pt x="2019" y="2602"/>
                  </a:lnTo>
                  <a:lnTo>
                    <a:pt x="1977" y="2606"/>
                  </a:lnTo>
                  <a:lnTo>
                    <a:pt x="1892" y="2613"/>
                  </a:lnTo>
                  <a:lnTo>
                    <a:pt x="1808" y="2617"/>
                  </a:lnTo>
                  <a:lnTo>
                    <a:pt x="1724" y="2621"/>
                  </a:lnTo>
                  <a:lnTo>
                    <a:pt x="1640" y="2623"/>
                  </a:lnTo>
                  <a:lnTo>
                    <a:pt x="1558" y="2625"/>
                  </a:lnTo>
                  <a:lnTo>
                    <a:pt x="1477" y="2625"/>
                  </a:lnTo>
                  <a:lnTo>
                    <a:pt x="1397" y="2626"/>
                  </a:lnTo>
                  <a:lnTo>
                    <a:pt x="1319" y="2626"/>
                  </a:lnTo>
                  <a:lnTo>
                    <a:pt x="652" y="2626"/>
                  </a:lnTo>
                  <a:lnTo>
                    <a:pt x="334" y="2720"/>
                  </a:lnTo>
                  <a:lnTo>
                    <a:pt x="159" y="27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86"/>
            <p:cNvSpPr>
              <a:spLocks/>
            </p:cNvSpPr>
            <p:nvPr/>
          </p:nvSpPr>
          <p:spPr bwMode="auto">
            <a:xfrm>
              <a:off x="4967" y="848"/>
              <a:ext cx="31" cy="39"/>
            </a:xfrm>
            <a:custGeom>
              <a:avLst/>
              <a:gdLst>
                <a:gd name="T0" fmla="*/ 5 w 580"/>
                <a:gd name="T1" fmla="*/ 35 h 739"/>
                <a:gd name="T2" fmla="*/ 3 w 580"/>
                <a:gd name="T3" fmla="*/ 32 h 739"/>
                <a:gd name="T4" fmla="*/ 2 w 580"/>
                <a:gd name="T5" fmla="*/ 30 h 739"/>
                <a:gd name="T6" fmla="*/ 1 w 580"/>
                <a:gd name="T7" fmla="*/ 28 h 739"/>
                <a:gd name="T8" fmla="*/ 1 w 580"/>
                <a:gd name="T9" fmla="*/ 27 h 739"/>
                <a:gd name="T10" fmla="*/ 0 w 580"/>
                <a:gd name="T11" fmla="*/ 27 h 739"/>
                <a:gd name="T12" fmla="*/ 0 w 580"/>
                <a:gd name="T13" fmla="*/ 26 h 739"/>
                <a:gd name="T14" fmla="*/ 0 w 580"/>
                <a:gd name="T15" fmla="*/ 26 h 739"/>
                <a:gd name="T16" fmla="*/ 0 w 580"/>
                <a:gd name="T17" fmla="*/ 26 h 739"/>
                <a:gd name="T18" fmla="*/ 5 w 580"/>
                <a:gd name="T19" fmla="*/ 0 h 739"/>
                <a:gd name="T20" fmla="*/ 31 w 580"/>
                <a:gd name="T21" fmla="*/ 13 h 739"/>
                <a:gd name="T22" fmla="*/ 13 w 580"/>
                <a:gd name="T23" fmla="*/ 39 h 739"/>
                <a:gd name="T24" fmla="*/ 5 w 580"/>
                <a:gd name="T25" fmla="*/ 35 h 7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0" h="739">
                  <a:moveTo>
                    <a:pt x="87" y="657"/>
                  </a:moveTo>
                  <a:lnTo>
                    <a:pt x="59" y="604"/>
                  </a:lnTo>
                  <a:lnTo>
                    <a:pt x="37" y="566"/>
                  </a:lnTo>
                  <a:lnTo>
                    <a:pt x="22" y="538"/>
                  </a:lnTo>
                  <a:lnTo>
                    <a:pt x="11" y="518"/>
                  </a:lnTo>
                  <a:lnTo>
                    <a:pt x="4" y="507"/>
                  </a:lnTo>
                  <a:lnTo>
                    <a:pt x="1" y="501"/>
                  </a:lnTo>
                  <a:lnTo>
                    <a:pt x="0" y="499"/>
                  </a:lnTo>
                  <a:lnTo>
                    <a:pt x="0" y="498"/>
                  </a:lnTo>
                  <a:lnTo>
                    <a:pt x="87" y="0"/>
                  </a:lnTo>
                  <a:lnTo>
                    <a:pt x="580" y="252"/>
                  </a:lnTo>
                  <a:lnTo>
                    <a:pt x="246" y="739"/>
                  </a:lnTo>
                  <a:lnTo>
                    <a:pt x="87" y="6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87"/>
            <p:cNvSpPr>
              <a:spLocks/>
            </p:cNvSpPr>
            <p:nvPr/>
          </p:nvSpPr>
          <p:spPr bwMode="auto">
            <a:xfrm>
              <a:off x="5292" y="861"/>
              <a:ext cx="22" cy="21"/>
            </a:xfrm>
            <a:custGeom>
              <a:avLst/>
              <a:gdLst>
                <a:gd name="T0" fmla="*/ 4 w 416"/>
                <a:gd name="T1" fmla="*/ 17 h 405"/>
                <a:gd name="T2" fmla="*/ 0 w 416"/>
                <a:gd name="T3" fmla="*/ 0 h 405"/>
                <a:gd name="T4" fmla="*/ 2 w 416"/>
                <a:gd name="T5" fmla="*/ 0 h 405"/>
                <a:gd name="T6" fmla="*/ 3 w 416"/>
                <a:gd name="T7" fmla="*/ 0 h 405"/>
                <a:gd name="T8" fmla="*/ 5 w 416"/>
                <a:gd name="T9" fmla="*/ 0 h 405"/>
                <a:gd name="T10" fmla="*/ 6 w 416"/>
                <a:gd name="T11" fmla="*/ 1 h 405"/>
                <a:gd name="T12" fmla="*/ 7 w 416"/>
                <a:gd name="T13" fmla="*/ 1 h 405"/>
                <a:gd name="T14" fmla="*/ 9 w 416"/>
                <a:gd name="T15" fmla="*/ 1 h 405"/>
                <a:gd name="T16" fmla="*/ 10 w 416"/>
                <a:gd name="T17" fmla="*/ 2 h 405"/>
                <a:gd name="T18" fmla="*/ 11 w 416"/>
                <a:gd name="T19" fmla="*/ 2 h 405"/>
                <a:gd name="T20" fmla="*/ 12 w 416"/>
                <a:gd name="T21" fmla="*/ 3 h 405"/>
                <a:gd name="T22" fmla="*/ 13 w 416"/>
                <a:gd name="T23" fmla="*/ 3 h 405"/>
                <a:gd name="T24" fmla="*/ 14 w 416"/>
                <a:gd name="T25" fmla="*/ 4 h 405"/>
                <a:gd name="T26" fmla="*/ 15 w 416"/>
                <a:gd name="T27" fmla="*/ 5 h 405"/>
                <a:gd name="T28" fmla="*/ 16 w 416"/>
                <a:gd name="T29" fmla="*/ 5 h 405"/>
                <a:gd name="T30" fmla="*/ 16 w 416"/>
                <a:gd name="T31" fmla="*/ 6 h 405"/>
                <a:gd name="T32" fmla="*/ 17 w 416"/>
                <a:gd name="T33" fmla="*/ 7 h 405"/>
                <a:gd name="T34" fmla="*/ 18 w 416"/>
                <a:gd name="T35" fmla="*/ 8 h 405"/>
                <a:gd name="T36" fmla="*/ 18 w 416"/>
                <a:gd name="T37" fmla="*/ 8 h 405"/>
                <a:gd name="T38" fmla="*/ 19 w 416"/>
                <a:gd name="T39" fmla="*/ 9 h 405"/>
                <a:gd name="T40" fmla="*/ 19 w 416"/>
                <a:gd name="T41" fmla="*/ 10 h 405"/>
                <a:gd name="T42" fmla="*/ 20 w 416"/>
                <a:gd name="T43" fmla="*/ 11 h 405"/>
                <a:gd name="T44" fmla="*/ 20 w 416"/>
                <a:gd name="T45" fmla="*/ 12 h 405"/>
                <a:gd name="T46" fmla="*/ 20 w 416"/>
                <a:gd name="T47" fmla="*/ 13 h 405"/>
                <a:gd name="T48" fmla="*/ 21 w 416"/>
                <a:gd name="T49" fmla="*/ 13 h 405"/>
                <a:gd name="T50" fmla="*/ 21 w 416"/>
                <a:gd name="T51" fmla="*/ 14 h 405"/>
                <a:gd name="T52" fmla="*/ 21 w 416"/>
                <a:gd name="T53" fmla="*/ 15 h 405"/>
                <a:gd name="T54" fmla="*/ 21 w 416"/>
                <a:gd name="T55" fmla="*/ 16 h 405"/>
                <a:gd name="T56" fmla="*/ 22 w 416"/>
                <a:gd name="T57" fmla="*/ 17 h 405"/>
                <a:gd name="T58" fmla="*/ 22 w 416"/>
                <a:gd name="T59" fmla="*/ 18 h 405"/>
                <a:gd name="T60" fmla="*/ 22 w 416"/>
                <a:gd name="T61" fmla="*/ 19 h 405"/>
                <a:gd name="T62" fmla="*/ 22 w 416"/>
                <a:gd name="T63" fmla="*/ 19 h 405"/>
                <a:gd name="T64" fmla="*/ 22 w 416"/>
                <a:gd name="T65" fmla="*/ 20 h 405"/>
                <a:gd name="T66" fmla="*/ 22 w 416"/>
                <a:gd name="T67" fmla="*/ 21 h 405"/>
                <a:gd name="T68" fmla="*/ 4 w 416"/>
                <a:gd name="T69" fmla="*/ 17 h 4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6" h="405">
                  <a:moveTo>
                    <a:pt x="82" y="323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60" y="3"/>
                  </a:lnTo>
                  <a:lnTo>
                    <a:pt x="87" y="6"/>
                  </a:lnTo>
                  <a:lnTo>
                    <a:pt x="113" y="11"/>
                  </a:lnTo>
                  <a:lnTo>
                    <a:pt x="139" y="17"/>
                  </a:lnTo>
                  <a:lnTo>
                    <a:pt x="162" y="24"/>
                  </a:lnTo>
                  <a:lnTo>
                    <a:pt x="184" y="33"/>
                  </a:lnTo>
                  <a:lnTo>
                    <a:pt x="205" y="42"/>
                  </a:lnTo>
                  <a:lnTo>
                    <a:pt x="226" y="52"/>
                  </a:lnTo>
                  <a:lnTo>
                    <a:pt x="244" y="63"/>
                  </a:lnTo>
                  <a:lnTo>
                    <a:pt x="261" y="75"/>
                  </a:lnTo>
                  <a:lnTo>
                    <a:pt x="278" y="88"/>
                  </a:lnTo>
                  <a:lnTo>
                    <a:pt x="294" y="101"/>
                  </a:lnTo>
                  <a:lnTo>
                    <a:pt x="308" y="116"/>
                  </a:lnTo>
                  <a:lnTo>
                    <a:pt x="321" y="130"/>
                  </a:lnTo>
                  <a:lnTo>
                    <a:pt x="333" y="145"/>
                  </a:lnTo>
                  <a:lnTo>
                    <a:pt x="344" y="161"/>
                  </a:lnTo>
                  <a:lnTo>
                    <a:pt x="354" y="177"/>
                  </a:lnTo>
                  <a:lnTo>
                    <a:pt x="363" y="193"/>
                  </a:lnTo>
                  <a:lnTo>
                    <a:pt x="373" y="210"/>
                  </a:lnTo>
                  <a:lnTo>
                    <a:pt x="380" y="227"/>
                  </a:lnTo>
                  <a:lnTo>
                    <a:pt x="387" y="243"/>
                  </a:lnTo>
                  <a:lnTo>
                    <a:pt x="393" y="260"/>
                  </a:lnTo>
                  <a:lnTo>
                    <a:pt x="398" y="277"/>
                  </a:lnTo>
                  <a:lnTo>
                    <a:pt x="402" y="294"/>
                  </a:lnTo>
                  <a:lnTo>
                    <a:pt x="406" y="311"/>
                  </a:lnTo>
                  <a:lnTo>
                    <a:pt x="409" y="327"/>
                  </a:lnTo>
                  <a:lnTo>
                    <a:pt x="411" y="344"/>
                  </a:lnTo>
                  <a:lnTo>
                    <a:pt x="413" y="359"/>
                  </a:lnTo>
                  <a:lnTo>
                    <a:pt x="415" y="376"/>
                  </a:lnTo>
                  <a:lnTo>
                    <a:pt x="415" y="391"/>
                  </a:lnTo>
                  <a:lnTo>
                    <a:pt x="416" y="405"/>
                  </a:lnTo>
                  <a:lnTo>
                    <a:pt x="82" y="3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88"/>
            <p:cNvSpPr>
              <a:spLocks/>
            </p:cNvSpPr>
            <p:nvPr/>
          </p:nvSpPr>
          <p:spPr bwMode="auto">
            <a:xfrm>
              <a:off x="5245" y="843"/>
              <a:ext cx="30" cy="31"/>
            </a:xfrm>
            <a:custGeom>
              <a:avLst/>
              <a:gdLst>
                <a:gd name="T0" fmla="*/ 0 w 575"/>
                <a:gd name="T1" fmla="*/ 26 h 585"/>
                <a:gd name="T2" fmla="*/ 8 w 575"/>
                <a:gd name="T3" fmla="*/ 0 h 585"/>
                <a:gd name="T4" fmla="*/ 30 w 575"/>
                <a:gd name="T5" fmla="*/ 8 h 585"/>
                <a:gd name="T6" fmla="*/ 8 w 575"/>
                <a:gd name="T7" fmla="*/ 31 h 585"/>
                <a:gd name="T8" fmla="*/ 0 w 575"/>
                <a:gd name="T9" fmla="*/ 2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585">
                  <a:moveTo>
                    <a:pt x="0" y="492"/>
                  </a:moveTo>
                  <a:lnTo>
                    <a:pt x="153" y="0"/>
                  </a:lnTo>
                  <a:lnTo>
                    <a:pt x="575" y="159"/>
                  </a:lnTo>
                  <a:lnTo>
                    <a:pt x="153" y="585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89"/>
            <p:cNvSpPr>
              <a:spLocks/>
            </p:cNvSpPr>
            <p:nvPr/>
          </p:nvSpPr>
          <p:spPr bwMode="auto">
            <a:xfrm>
              <a:off x="5514" y="843"/>
              <a:ext cx="20" cy="26"/>
            </a:xfrm>
            <a:custGeom>
              <a:avLst/>
              <a:gdLst>
                <a:gd name="T0" fmla="*/ 0 w 373"/>
                <a:gd name="T1" fmla="*/ 26 h 492"/>
                <a:gd name="T2" fmla="*/ 0 w 373"/>
                <a:gd name="T3" fmla="*/ 0 h 492"/>
                <a:gd name="T4" fmla="*/ 2 w 373"/>
                <a:gd name="T5" fmla="*/ 0 h 492"/>
                <a:gd name="T6" fmla="*/ 5 w 373"/>
                <a:gd name="T7" fmla="*/ 0 h 492"/>
                <a:gd name="T8" fmla="*/ 7 w 373"/>
                <a:gd name="T9" fmla="*/ 0 h 492"/>
                <a:gd name="T10" fmla="*/ 8 w 373"/>
                <a:gd name="T11" fmla="*/ 1 h 492"/>
                <a:gd name="T12" fmla="*/ 10 w 373"/>
                <a:gd name="T13" fmla="*/ 1 h 492"/>
                <a:gd name="T14" fmla="*/ 12 w 373"/>
                <a:gd name="T15" fmla="*/ 2 h 492"/>
                <a:gd name="T16" fmla="*/ 13 w 373"/>
                <a:gd name="T17" fmla="*/ 2 h 492"/>
                <a:gd name="T18" fmla="*/ 14 w 373"/>
                <a:gd name="T19" fmla="*/ 3 h 492"/>
                <a:gd name="T20" fmla="*/ 16 w 373"/>
                <a:gd name="T21" fmla="*/ 4 h 492"/>
                <a:gd name="T22" fmla="*/ 17 w 373"/>
                <a:gd name="T23" fmla="*/ 4 h 492"/>
                <a:gd name="T24" fmla="*/ 17 w 373"/>
                <a:gd name="T25" fmla="*/ 5 h 492"/>
                <a:gd name="T26" fmla="*/ 18 w 373"/>
                <a:gd name="T27" fmla="*/ 6 h 492"/>
                <a:gd name="T28" fmla="*/ 19 w 373"/>
                <a:gd name="T29" fmla="*/ 7 h 492"/>
                <a:gd name="T30" fmla="*/ 19 w 373"/>
                <a:gd name="T31" fmla="*/ 8 h 492"/>
                <a:gd name="T32" fmla="*/ 19 w 373"/>
                <a:gd name="T33" fmla="*/ 9 h 492"/>
                <a:gd name="T34" fmla="*/ 20 w 373"/>
                <a:gd name="T35" fmla="*/ 10 h 492"/>
                <a:gd name="T36" fmla="*/ 20 w 373"/>
                <a:gd name="T37" fmla="*/ 11 h 492"/>
                <a:gd name="T38" fmla="*/ 20 w 373"/>
                <a:gd name="T39" fmla="*/ 12 h 492"/>
                <a:gd name="T40" fmla="*/ 20 w 373"/>
                <a:gd name="T41" fmla="*/ 13 h 492"/>
                <a:gd name="T42" fmla="*/ 20 w 373"/>
                <a:gd name="T43" fmla="*/ 14 h 492"/>
                <a:gd name="T44" fmla="*/ 20 w 373"/>
                <a:gd name="T45" fmla="*/ 15 h 492"/>
                <a:gd name="T46" fmla="*/ 19 w 373"/>
                <a:gd name="T47" fmla="*/ 16 h 492"/>
                <a:gd name="T48" fmla="*/ 19 w 373"/>
                <a:gd name="T49" fmla="*/ 17 h 492"/>
                <a:gd name="T50" fmla="*/ 18 w 373"/>
                <a:gd name="T51" fmla="*/ 19 h 492"/>
                <a:gd name="T52" fmla="*/ 18 w 373"/>
                <a:gd name="T53" fmla="*/ 20 h 492"/>
                <a:gd name="T54" fmla="*/ 17 w 373"/>
                <a:gd name="T55" fmla="*/ 21 h 492"/>
                <a:gd name="T56" fmla="*/ 17 w 373"/>
                <a:gd name="T57" fmla="*/ 22 h 492"/>
                <a:gd name="T58" fmla="*/ 16 w 373"/>
                <a:gd name="T59" fmla="*/ 23 h 492"/>
                <a:gd name="T60" fmla="*/ 15 w 373"/>
                <a:gd name="T61" fmla="*/ 23 h 492"/>
                <a:gd name="T62" fmla="*/ 15 w 373"/>
                <a:gd name="T63" fmla="*/ 24 h 492"/>
                <a:gd name="T64" fmla="*/ 14 w 373"/>
                <a:gd name="T65" fmla="*/ 25 h 492"/>
                <a:gd name="T66" fmla="*/ 13 w 373"/>
                <a:gd name="T67" fmla="*/ 26 h 492"/>
                <a:gd name="T68" fmla="*/ 0 w 373"/>
                <a:gd name="T69" fmla="*/ 26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3" h="492">
                  <a:moveTo>
                    <a:pt x="0" y="492"/>
                  </a:moveTo>
                  <a:lnTo>
                    <a:pt x="0" y="0"/>
                  </a:lnTo>
                  <a:lnTo>
                    <a:pt x="45" y="1"/>
                  </a:lnTo>
                  <a:lnTo>
                    <a:pt x="85" y="4"/>
                  </a:lnTo>
                  <a:lnTo>
                    <a:pt x="124" y="8"/>
                  </a:lnTo>
                  <a:lnTo>
                    <a:pt x="158" y="14"/>
                  </a:lnTo>
                  <a:lnTo>
                    <a:pt x="190" y="23"/>
                  </a:lnTo>
                  <a:lnTo>
                    <a:pt x="220" y="33"/>
                  </a:lnTo>
                  <a:lnTo>
                    <a:pt x="246" y="44"/>
                  </a:lnTo>
                  <a:lnTo>
                    <a:pt x="269" y="56"/>
                  </a:lnTo>
                  <a:lnTo>
                    <a:pt x="290" y="69"/>
                  </a:lnTo>
                  <a:lnTo>
                    <a:pt x="308" y="83"/>
                  </a:lnTo>
                  <a:lnTo>
                    <a:pt x="324" y="99"/>
                  </a:lnTo>
                  <a:lnTo>
                    <a:pt x="337" y="116"/>
                  </a:lnTo>
                  <a:lnTo>
                    <a:pt x="348" y="133"/>
                  </a:lnTo>
                  <a:lnTo>
                    <a:pt x="357" y="151"/>
                  </a:lnTo>
                  <a:lnTo>
                    <a:pt x="363" y="169"/>
                  </a:lnTo>
                  <a:lnTo>
                    <a:pt x="368" y="188"/>
                  </a:lnTo>
                  <a:lnTo>
                    <a:pt x="372" y="209"/>
                  </a:lnTo>
                  <a:lnTo>
                    <a:pt x="373" y="229"/>
                  </a:lnTo>
                  <a:lnTo>
                    <a:pt x="372" y="249"/>
                  </a:lnTo>
                  <a:lnTo>
                    <a:pt x="368" y="269"/>
                  </a:lnTo>
                  <a:lnTo>
                    <a:pt x="364" y="290"/>
                  </a:lnTo>
                  <a:lnTo>
                    <a:pt x="359" y="310"/>
                  </a:lnTo>
                  <a:lnTo>
                    <a:pt x="352" y="331"/>
                  </a:lnTo>
                  <a:lnTo>
                    <a:pt x="344" y="351"/>
                  </a:lnTo>
                  <a:lnTo>
                    <a:pt x="334" y="371"/>
                  </a:lnTo>
                  <a:lnTo>
                    <a:pt x="324" y="390"/>
                  </a:lnTo>
                  <a:lnTo>
                    <a:pt x="312" y="409"/>
                  </a:lnTo>
                  <a:lnTo>
                    <a:pt x="299" y="427"/>
                  </a:lnTo>
                  <a:lnTo>
                    <a:pt x="285" y="444"/>
                  </a:lnTo>
                  <a:lnTo>
                    <a:pt x="271" y="462"/>
                  </a:lnTo>
                  <a:lnTo>
                    <a:pt x="256" y="478"/>
                  </a:lnTo>
                  <a:lnTo>
                    <a:pt x="241" y="49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90"/>
            <p:cNvSpPr>
              <a:spLocks/>
            </p:cNvSpPr>
            <p:nvPr/>
          </p:nvSpPr>
          <p:spPr bwMode="auto">
            <a:xfrm>
              <a:off x="5453" y="817"/>
              <a:ext cx="30" cy="26"/>
            </a:xfrm>
            <a:custGeom>
              <a:avLst/>
              <a:gdLst>
                <a:gd name="T0" fmla="*/ 4 w 575"/>
                <a:gd name="T1" fmla="*/ 22 h 492"/>
                <a:gd name="T2" fmla="*/ 0 w 575"/>
                <a:gd name="T3" fmla="*/ 0 h 492"/>
                <a:gd name="T4" fmla="*/ 30 w 575"/>
                <a:gd name="T5" fmla="*/ 18 h 492"/>
                <a:gd name="T6" fmla="*/ 13 w 575"/>
                <a:gd name="T7" fmla="*/ 26 h 492"/>
                <a:gd name="T8" fmla="*/ 4 w 575"/>
                <a:gd name="T9" fmla="*/ 22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492">
                  <a:moveTo>
                    <a:pt x="82" y="410"/>
                  </a:moveTo>
                  <a:lnTo>
                    <a:pt x="0" y="0"/>
                  </a:lnTo>
                  <a:lnTo>
                    <a:pt x="575" y="338"/>
                  </a:lnTo>
                  <a:lnTo>
                    <a:pt x="241" y="492"/>
                  </a:lnTo>
                  <a:lnTo>
                    <a:pt x="82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91"/>
            <p:cNvSpPr>
              <a:spLocks/>
            </p:cNvSpPr>
            <p:nvPr/>
          </p:nvSpPr>
          <p:spPr bwMode="auto">
            <a:xfrm>
              <a:off x="5041" y="609"/>
              <a:ext cx="95" cy="200"/>
            </a:xfrm>
            <a:custGeom>
              <a:avLst/>
              <a:gdLst>
                <a:gd name="T0" fmla="*/ 60 w 1812"/>
                <a:gd name="T1" fmla="*/ 200 h 3797"/>
                <a:gd name="T2" fmla="*/ 30 w 1812"/>
                <a:gd name="T3" fmla="*/ 182 h 3797"/>
                <a:gd name="T4" fmla="*/ 21 w 1812"/>
                <a:gd name="T5" fmla="*/ 135 h 3797"/>
                <a:gd name="T6" fmla="*/ 9 w 1812"/>
                <a:gd name="T7" fmla="*/ 108 h 3797"/>
                <a:gd name="T8" fmla="*/ 4 w 1812"/>
                <a:gd name="T9" fmla="*/ 47 h 3797"/>
                <a:gd name="T10" fmla="*/ 0 w 1812"/>
                <a:gd name="T11" fmla="*/ 31 h 3797"/>
                <a:gd name="T12" fmla="*/ 21 w 1812"/>
                <a:gd name="T13" fmla="*/ 4 h 3797"/>
                <a:gd name="T14" fmla="*/ 24 w 1812"/>
                <a:gd name="T15" fmla="*/ 4 h 3797"/>
                <a:gd name="T16" fmla="*/ 26 w 1812"/>
                <a:gd name="T17" fmla="*/ 4 h 3797"/>
                <a:gd name="T18" fmla="*/ 26 w 1812"/>
                <a:gd name="T19" fmla="*/ 4 h 3797"/>
                <a:gd name="T20" fmla="*/ 26 w 1812"/>
                <a:gd name="T21" fmla="*/ 4 h 3797"/>
                <a:gd name="T22" fmla="*/ 29 w 1812"/>
                <a:gd name="T23" fmla="*/ 3 h 3797"/>
                <a:gd name="T24" fmla="*/ 31 w 1812"/>
                <a:gd name="T25" fmla="*/ 2 h 3797"/>
                <a:gd name="T26" fmla="*/ 33 w 1812"/>
                <a:gd name="T27" fmla="*/ 1 h 3797"/>
                <a:gd name="T28" fmla="*/ 33 w 1812"/>
                <a:gd name="T29" fmla="*/ 1 h 3797"/>
                <a:gd name="T30" fmla="*/ 34 w 1812"/>
                <a:gd name="T31" fmla="*/ 0 h 3797"/>
                <a:gd name="T32" fmla="*/ 34 w 1812"/>
                <a:gd name="T33" fmla="*/ 0 h 3797"/>
                <a:gd name="T34" fmla="*/ 34 w 1812"/>
                <a:gd name="T35" fmla="*/ 0 h 3797"/>
                <a:gd name="T36" fmla="*/ 34 w 1812"/>
                <a:gd name="T37" fmla="*/ 0 h 3797"/>
                <a:gd name="T38" fmla="*/ 65 w 1812"/>
                <a:gd name="T39" fmla="*/ 13 h 3797"/>
                <a:gd name="T40" fmla="*/ 65 w 1812"/>
                <a:gd name="T41" fmla="*/ 19 h 3797"/>
                <a:gd name="T42" fmla="*/ 65 w 1812"/>
                <a:gd name="T43" fmla="*/ 24 h 3797"/>
                <a:gd name="T44" fmla="*/ 66 w 1812"/>
                <a:gd name="T45" fmla="*/ 29 h 3797"/>
                <a:gd name="T46" fmla="*/ 66 w 1812"/>
                <a:gd name="T47" fmla="*/ 34 h 3797"/>
                <a:gd name="T48" fmla="*/ 67 w 1812"/>
                <a:gd name="T49" fmla="*/ 40 h 3797"/>
                <a:gd name="T50" fmla="*/ 68 w 1812"/>
                <a:gd name="T51" fmla="*/ 45 h 3797"/>
                <a:gd name="T52" fmla="*/ 69 w 1812"/>
                <a:gd name="T53" fmla="*/ 50 h 3797"/>
                <a:gd name="T54" fmla="*/ 70 w 1812"/>
                <a:gd name="T55" fmla="*/ 56 h 3797"/>
                <a:gd name="T56" fmla="*/ 71 w 1812"/>
                <a:gd name="T57" fmla="*/ 61 h 3797"/>
                <a:gd name="T58" fmla="*/ 72 w 1812"/>
                <a:gd name="T59" fmla="*/ 66 h 3797"/>
                <a:gd name="T60" fmla="*/ 73 w 1812"/>
                <a:gd name="T61" fmla="*/ 71 h 3797"/>
                <a:gd name="T62" fmla="*/ 74 w 1812"/>
                <a:gd name="T63" fmla="*/ 77 h 3797"/>
                <a:gd name="T64" fmla="*/ 77 w 1812"/>
                <a:gd name="T65" fmla="*/ 87 h 3797"/>
                <a:gd name="T66" fmla="*/ 80 w 1812"/>
                <a:gd name="T67" fmla="*/ 98 h 3797"/>
                <a:gd name="T68" fmla="*/ 83 w 1812"/>
                <a:gd name="T69" fmla="*/ 108 h 3797"/>
                <a:gd name="T70" fmla="*/ 85 w 1812"/>
                <a:gd name="T71" fmla="*/ 119 h 3797"/>
                <a:gd name="T72" fmla="*/ 87 w 1812"/>
                <a:gd name="T73" fmla="*/ 124 h 3797"/>
                <a:gd name="T74" fmla="*/ 88 w 1812"/>
                <a:gd name="T75" fmla="*/ 129 h 3797"/>
                <a:gd name="T76" fmla="*/ 89 w 1812"/>
                <a:gd name="T77" fmla="*/ 135 h 3797"/>
                <a:gd name="T78" fmla="*/ 90 w 1812"/>
                <a:gd name="T79" fmla="*/ 140 h 3797"/>
                <a:gd name="T80" fmla="*/ 91 w 1812"/>
                <a:gd name="T81" fmla="*/ 145 h 3797"/>
                <a:gd name="T82" fmla="*/ 92 w 1812"/>
                <a:gd name="T83" fmla="*/ 151 h 3797"/>
                <a:gd name="T84" fmla="*/ 93 w 1812"/>
                <a:gd name="T85" fmla="*/ 156 h 3797"/>
                <a:gd name="T86" fmla="*/ 94 w 1812"/>
                <a:gd name="T87" fmla="*/ 161 h 3797"/>
                <a:gd name="T88" fmla="*/ 94 w 1812"/>
                <a:gd name="T89" fmla="*/ 166 h 3797"/>
                <a:gd name="T90" fmla="*/ 95 w 1812"/>
                <a:gd name="T91" fmla="*/ 172 h 3797"/>
                <a:gd name="T92" fmla="*/ 95 w 1812"/>
                <a:gd name="T93" fmla="*/ 177 h 3797"/>
                <a:gd name="T94" fmla="*/ 95 w 1812"/>
                <a:gd name="T95" fmla="*/ 182 h 3797"/>
                <a:gd name="T96" fmla="*/ 69 w 1812"/>
                <a:gd name="T97" fmla="*/ 200 h 3797"/>
                <a:gd name="T98" fmla="*/ 60 w 1812"/>
                <a:gd name="T99" fmla="*/ 200 h 37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12" h="3797">
                  <a:moveTo>
                    <a:pt x="1149" y="3797"/>
                  </a:moveTo>
                  <a:lnTo>
                    <a:pt x="575" y="3463"/>
                  </a:lnTo>
                  <a:lnTo>
                    <a:pt x="410" y="2560"/>
                  </a:lnTo>
                  <a:lnTo>
                    <a:pt x="170" y="2057"/>
                  </a:lnTo>
                  <a:lnTo>
                    <a:pt x="71" y="897"/>
                  </a:lnTo>
                  <a:lnTo>
                    <a:pt x="0" y="585"/>
                  </a:lnTo>
                  <a:lnTo>
                    <a:pt x="410" y="82"/>
                  </a:lnTo>
                  <a:lnTo>
                    <a:pt x="465" y="82"/>
                  </a:lnTo>
                  <a:lnTo>
                    <a:pt x="492" y="82"/>
                  </a:lnTo>
                  <a:lnTo>
                    <a:pt x="502" y="82"/>
                  </a:lnTo>
                  <a:lnTo>
                    <a:pt x="503" y="82"/>
                  </a:lnTo>
                  <a:lnTo>
                    <a:pt x="554" y="54"/>
                  </a:lnTo>
                  <a:lnTo>
                    <a:pt x="593" y="34"/>
                  </a:lnTo>
                  <a:lnTo>
                    <a:pt x="620" y="20"/>
                  </a:lnTo>
                  <a:lnTo>
                    <a:pt x="638" y="10"/>
                  </a:lnTo>
                  <a:lnTo>
                    <a:pt x="649" y="4"/>
                  </a:lnTo>
                  <a:lnTo>
                    <a:pt x="654" y="1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1237" y="252"/>
                  </a:lnTo>
                  <a:lnTo>
                    <a:pt x="1239" y="353"/>
                  </a:lnTo>
                  <a:lnTo>
                    <a:pt x="1243" y="453"/>
                  </a:lnTo>
                  <a:lnTo>
                    <a:pt x="1251" y="554"/>
                  </a:lnTo>
                  <a:lnTo>
                    <a:pt x="1262" y="654"/>
                  </a:lnTo>
                  <a:lnTo>
                    <a:pt x="1275" y="755"/>
                  </a:lnTo>
                  <a:lnTo>
                    <a:pt x="1290" y="856"/>
                  </a:lnTo>
                  <a:lnTo>
                    <a:pt x="1308" y="956"/>
                  </a:lnTo>
                  <a:lnTo>
                    <a:pt x="1327" y="1056"/>
                  </a:lnTo>
                  <a:lnTo>
                    <a:pt x="1348" y="1156"/>
                  </a:lnTo>
                  <a:lnTo>
                    <a:pt x="1371" y="1256"/>
                  </a:lnTo>
                  <a:lnTo>
                    <a:pt x="1394" y="1356"/>
                  </a:lnTo>
                  <a:lnTo>
                    <a:pt x="1420" y="1457"/>
                  </a:lnTo>
                  <a:lnTo>
                    <a:pt x="1471" y="1657"/>
                  </a:lnTo>
                  <a:lnTo>
                    <a:pt x="1525" y="1857"/>
                  </a:lnTo>
                  <a:lnTo>
                    <a:pt x="1578" y="2058"/>
                  </a:lnTo>
                  <a:lnTo>
                    <a:pt x="1630" y="2257"/>
                  </a:lnTo>
                  <a:lnTo>
                    <a:pt x="1655" y="2357"/>
                  </a:lnTo>
                  <a:lnTo>
                    <a:pt x="1679" y="2457"/>
                  </a:lnTo>
                  <a:lnTo>
                    <a:pt x="1701" y="2557"/>
                  </a:lnTo>
                  <a:lnTo>
                    <a:pt x="1722" y="2658"/>
                  </a:lnTo>
                  <a:lnTo>
                    <a:pt x="1741" y="2759"/>
                  </a:lnTo>
                  <a:lnTo>
                    <a:pt x="1759" y="2859"/>
                  </a:lnTo>
                  <a:lnTo>
                    <a:pt x="1774" y="2959"/>
                  </a:lnTo>
                  <a:lnTo>
                    <a:pt x="1787" y="3059"/>
                  </a:lnTo>
                  <a:lnTo>
                    <a:pt x="1798" y="3160"/>
                  </a:lnTo>
                  <a:lnTo>
                    <a:pt x="1805" y="3261"/>
                  </a:lnTo>
                  <a:lnTo>
                    <a:pt x="1810" y="3362"/>
                  </a:lnTo>
                  <a:lnTo>
                    <a:pt x="1812" y="3463"/>
                  </a:lnTo>
                  <a:lnTo>
                    <a:pt x="1308" y="3797"/>
                  </a:lnTo>
                  <a:lnTo>
                    <a:pt x="1149" y="37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92"/>
            <p:cNvSpPr>
              <a:spLocks/>
            </p:cNvSpPr>
            <p:nvPr/>
          </p:nvSpPr>
          <p:spPr bwMode="auto">
            <a:xfrm>
              <a:off x="5058" y="622"/>
              <a:ext cx="57" cy="169"/>
            </a:xfrm>
            <a:custGeom>
              <a:avLst/>
              <a:gdLst>
                <a:gd name="T0" fmla="*/ 48 w 1079"/>
                <a:gd name="T1" fmla="*/ 169 h 3211"/>
                <a:gd name="T2" fmla="*/ 26 w 1079"/>
                <a:gd name="T3" fmla="*/ 151 h 3211"/>
                <a:gd name="T4" fmla="*/ 22 w 1079"/>
                <a:gd name="T5" fmla="*/ 112 h 3211"/>
                <a:gd name="T6" fmla="*/ 13 w 1079"/>
                <a:gd name="T7" fmla="*/ 83 h 3211"/>
                <a:gd name="T8" fmla="*/ 13 w 1079"/>
                <a:gd name="T9" fmla="*/ 43 h 3211"/>
                <a:gd name="T10" fmla="*/ 0 w 1079"/>
                <a:gd name="T11" fmla="*/ 30 h 3211"/>
                <a:gd name="T12" fmla="*/ 22 w 1079"/>
                <a:gd name="T13" fmla="*/ 0 h 3211"/>
                <a:gd name="T14" fmla="*/ 57 w 1079"/>
                <a:gd name="T15" fmla="*/ 169 h 3211"/>
                <a:gd name="T16" fmla="*/ 48 w 1079"/>
                <a:gd name="T17" fmla="*/ 169 h 3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9" h="3211">
                  <a:moveTo>
                    <a:pt x="909" y="3211"/>
                  </a:moveTo>
                  <a:lnTo>
                    <a:pt x="493" y="2878"/>
                  </a:lnTo>
                  <a:lnTo>
                    <a:pt x="422" y="2133"/>
                  </a:lnTo>
                  <a:lnTo>
                    <a:pt x="252" y="1570"/>
                  </a:lnTo>
                  <a:lnTo>
                    <a:pt x="252" y="826"/>
                  </a:lnTo>
                  <a:lnTo>
                    <a:pt x="0" y="574"/>
                  </a:lnTo>
                  <a:lnTo>
                    <a:pt x="422" y="0"/>
                  </a:lnTo>
                  <a:lnTo>
                    <a:pt x="1079" y="3211"/>
                  </a:lnTo>
                  <a:lnTo>
                    <a:pt x="909" y="321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Freeform 93"/>
            <p:cNvSpPr>
              <a:spLocks/>
            </p:cNvSpPr>
            <p:nvPr/>
          </p:nvSpPr>
          <p:spPr bwMode="auto">
            <a:xfrm>
              <a:off x="4959" y="648"/>
              <a:ext cx="56" cy="143"/>
            </a:xfrm>
            <a:custGeom>
              <a:avLst/>
              <a:gdLst>
                <a:gd name="T0" fmla="*/ 26 w 1068"/>
                <a:gd name="T1" fmla="*/ 138 h 2719"/>
                <a:gd name="T2" fmla="*/ 0 w 1068"/>
                <a:gd name="T3" fmla="*/ 130 h 2719"/>
                <a:gd name="T4" fmla="*/ 17 w 1068"/>
                <a:gd name="T5" fmla="*/ 0 h 2719"/>
                <a:gd name="T6" fmla="*/ 18 w 1068"/>
                <a:gd name="T7" fmla="*/ 4 h 2719"/>
                <a:gd name="T8" fmla="*/ 19 w 1068"/>
                <a:gd name="T9" fmla="*/ 8 h 2719"/>
                <a:gd name="T10" fmla="*/ 20 w 1068"/>
                <a:gd name="T11" fmla="*/ 12 h 2719"/>
                <a:gd name="T12" fmla="*/ 21 w 1068"/>
                <a:gd name="T13" fmla="*/ 16 h 2719"/>
                <a:gd name="T14" fmla="*/ 22 w 1068"/>
                <a:gd name="T15" fmla="*/ 20 h 2719"/>
                <a:gd name="T16" fmla="*/ 23 w 1068"/>
                <a:gd name="T17" fmla="*/ 24 h 2719"/>
                <a:gd name="T18" fmla="*/ 24 w 1068"/>
                <a:gd name="T19" fmla="*/ 29 h 2719"/>
                <a:gd name="T20" fmla="*/ 25 w 1068"/>
                <a:gd name="T21" fmla="*/ 33 h 2719"/>
                <a:gd name="T22" fmla="*/ 28 w 1068"/>
                <a:gd name="T23" fmla="*/ 41 h 2719"/>
                <a:gd name="T24" fmla="*/ 30 w 1068"/>
                <a:gd name="T25" fmla="*/ 49 h 2719"/>
                <a:gd name="T26" fmla="*/ 33 w 1068"/>
                <a:gd name="T27" fmla="*/ 57 h 2719"/>
                <a:gd name="T28" fmla="*/ 35 w 1068"/>
                <a:gd name="T29" fmla="*/ 65 h 2719"/>
                <a:gd name="T30" fmla="*/ 38 w 1068"/>
                <a:gd name="T31" fmla="*/ 74 h 2719"/>
                <a:gd name="T32" fmla="*/ 40 w 1068"/>
                <a:gd name="T33" fmla="*/ 82 h 2719"/>
                <a:gd name="T34" fmla="*/ 43 w 1068"/>
                <a:gd name="T35" fmla="*/ 91 h 2719"/>
                <a:gd name="T36" fmla="*/ 46 w 1068"/>
                <a:gd name="T37" fmla="*/ 99 h 2719"/>
                <a:gd name="T38" fmla="*/ 48 w 1068"/>
                <a:gd name="T39" fmla="*/ 108 h 2719"/>
                <a:gd name="T40" fmla="*/ 51 w 1068"/>
                <a:gd name="T41" fmla="*/ 117 h 2719"/>
                <a:gd name="T42" fmla="*/ 54 w 1068"/>
                <a:gd name="T43" fmla="*/ 125 h 2719"/>
                <a:gd name="T44" fmla="*/ 56 w 1068"/>
                <a:gd name="T45" fmla="*/ 134 h 2719"/>
                <a:gd name="T46" fmla="*/ 34 w 1068"/>
                <a:gd name="T47" fmla="*/ 143 h 2719"/>
                <a:gd name="T48" fmla="*/ 26 w 1068"/>
                <a:gd name="T49" fmla="*/ 138 h 27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68" h="2719">
                  <a:moveTo>
                    <a:pt x="505" y="2627"/>
                  </a:moveTo>
                  <a:lnTo>
                    <a:pt x="0" y="2468"/>
                  </a:lnTo>
                  <a:lnTo>
                    <a:pt x="323" y="0"/>
                  </a:lnTo>
                  <a:lnTo>
                    <a:pt x="341" y="78"/>
                  </a:lnTo>
                  <a:lnTo>
                    <a:pt x="359" y="155"/>
                  </a:lnTo>
                  <a:lnTo>
                    <a:pt x="378" y="233"/>
                  </a:lnTo>
                  <a:lnTo>
                    <a:pt x="397" y="310"/>
                  </a:lnTo>
                  <a:lnTo>
                    <a:pt x="417" y="387"/>
                  </a:lnTo>
                  <a:lnTo>
                    <a:pt x="438" y="465"/>
                  </a:lnTo>
                  <a:lnTo>
                    <a:pt x="459" y="542"/>
                  </a:lnTo>
                  <a:lnTo>
                    <a:pt x="481" y="619"/>
                  </a:lnTo>
                  <a:lnTo>
                    <a:pt x="526" y="775"/>
                  </a:lnTo>
                  <a:lnTo>
                    <a:pt x="572" y="931"/>
                  </a:lnTo>
                  <a:lnTo>
                    <a:pt x="620" y="1088"/>
                  </a:lnTo>
                  <a:lnTo>
                    <a:pt x="670" y="1245"/>
                  </a:lnTo>
                  <a:lnTo>
                    <a:pt x="719" y="1404"/>
                  </a:lnTo>
                  <a:lnTo>
                    <a:pt x="770" y="1563"/>
                  </a:lnTo>
                  <a:lnTo>
                    <a:pt x="820" y="1724"/>
                  </a:lnTo>
                  <a:lnTo>
                    <a:pt x="871" y="1887"/>
                  </a:lnTo>
                  <a:lnTo>
                    <a:pt x="922" y="2051"/>
                  </a:lnTo>
                  <a:lnTo>
                    <a:pt x="971" y="2217"/>
                  </a:lnTo>
                  <a:lnTo>
                    <a:pt x="1021" y="2385"/>
                  </a:lnTo>
                  <a:lnTo>
                    <a:pt x="1068" y="2555"/>
                  </a:lnTo>
                  <a:lnTo>
                    <a:pt x="657" y="2719"/>
                  </a:lnTo>
                  <a:lnTo>
                    <a:pt x="505" y="262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94"/>
            <p:cNvSpPr>
              <a:spLocks/>
            </p:cNvSpPr>
            <p:nvPr/>
          </p:nvSpPr>
          <p:spPr bwMode="auto">
            <a:xfrm>
              <a:off x="4897" y="652"/>
              <a:ext cx="49" cy="134"/>
            </a:xfrm>
            <a:custGeom>
              <a:avLst/>
              <a:gdLst>
                <a:gd name="T0" fmla="*/ 0 w 924"/>
                <a:gd name="T1" fmla="*/ 134 h 2545"/>
                <a:gd name="T2" fmla="*/ 0 w 924"/>
                <a:gd name="T3" fmla="*/ 0 h 2545"/>
                <a:gd name="T4" fmla="*/ 27 w 924"/>
                <a:gd name="T5" fmla="*/ 0 h 2545"/>
                <a:gd name="T6" fmla="*/ 49 w 924"/>
                <a:gd name="T7" fmla="*/ 13 h 2545"/>
                <a:gd name="T8" fmla="*/ 39 w 924"/>
                <a:gd name="T9" fmla="*/ 104 h 2545"/>
                <a:gd name="T10" fmla="*/ 23 w 924"/>
                <a:gd name="T11" fmla="*/ 134 h 2545"/>
                <a:gd name="T12" fmla="*/ 10 w 924"/>
                <a:gd name="T13" fmla="*/ 134 h 2545"/>
                <a:gd name="T14" fmla="*/ 0 w 924"/>
                <a:gd name="T15" fmla="*/ 134 h 2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4" h="2545">
                  <a:moveTo>
                    <a:pt x="0" y="254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924" y="252"/>
                  </a:lnTo>
                  <a:lnTo>
                    <a:pt x="744" y="1981"/>
                  </a:lnTo>
                  <a:lnTo>
                    <a:pt x="433" y="2545"/>
                  </a:lnTo>
                  <a:lnTo>
                    <a:pt x="181" y="2545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95"/>
            <p:cNvSpPr>
              <a:spLocks/>
            </p:cNvSpPr>
            <p:nvPr/>
          </p:nvSpPr>
          <p:spPr bwMode="auto">
            <a:xfrm>
              <a:off x="5214" y="652"/>
              <a:ext cx="52" cy="122"/>
            </a:xfrm>
            <a:custGeom>
              <a:avLst/>
              <a:gdLst>
                <a:gd name="T0" fmla="*/ 0 w 990"/>
                <a:gd name="T1" fmla="*/ 118 h 2304"/>
                <a:gd name="T2" fmla="*/ 52 w 990"/>
                <a:gd name="T3" fmla="*/ 0 h 2304"/>
                <a:gd name="T4" fmla="*/ 48 w 990"/>
                <a:gd name="T5" fmla="*/ 113 h 2304"/>
                <a:gd name="T6" fmla="*/ 0 w 990"/>
                <a:gd name="T7" fmla="*/ 122 h 2304"/>
                <a:gd name="T8" fmla="*/ 0 w 990"/>
                <a:gd name="T9" fmla="*/ 118 h 2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2304">
                  <a:moveTo>
                    <a:pt x="0" y="2232"/>
                  </a:moveTo>
                  <a:lnTo>
                    <a:pt x="990" y="0"/>
                  </a:lnTo>
                  <a:lnTo>
                    <a:pt x="914" y="2139"/>
                  </a:lnTo>
                  <a:lnTo>
                    <a:pt x="0" y="2304"/>
                  </a:lnTo>
                  <a:lnTo>
                    <a:pt x="0" y="2232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Freeform 96"/>
            <p:cNvSpPr>
              <a:spLocks/>
            </p:cNvSpPr>
            <p:nvPr/>
          </p:nvSpPr>
          <p:spPr bwMode="auto">
            <a:xfrm>
              <a:off x="5284" y="635"/>
              <a:ext cx="212" cy="130"/>
            </a:xfrm>
            <a:custGeom>
              <a:avLst/>
              <a:gdLst>
                <a:gd name="T0" fmla="*/ 5 w 4045"/>
                <a:gd name="T1" fmla="*/ 130 h 2473"/>
                <a:gd name="T2" fmla="*/ 0 w 4045"/>
                <a:gd name="T3" fmla="*/ 26 h 2473"/>
                <a:gd name="T4" fmla="*/ 13 w 4045"/>
                <a:gd name="T5" fmla="*/ 13 h 2473"/>
                <a:gd name="T6" fmla="*/ 44 w 4045"/>
                <a:gd name="T7" fmla="*/ 0 h 2473"/>
                <a:gd name="T8" fmla="*/ 91 w 4045"/>
                <a:gd name="T9" fmla="*/ 9 h 2473"/>
                <a:gd name="T10" fmla="*/ 181 w 4045"/>
                <a:gd name="T11" fmla="*/ 0 h 2473"/>
                <a:gd name="T12" fmla="*/ 207 w 4045"/>
                <a:gd name="T13" fmla="*/ 0 h 2473"/>
                <a:gd name="T14" fmla="*/ 207 w 4045"/>
                <a:gd name="T15" fmla="*/ 39 h 2473"/>
                <a:gd name="T16" fmla="*/ 210 w 4045"/>
                <a:gd name="T17" fmla="*/ 42 h 2473"/>
                <a:gd name="T18" fmla="*/ 211 w 4045"/>
                <a:gd name="T19" fmla="*/ 43 h 2473"/>
                <a:gd name="T20" fmla="*/ 212 w 4045"/>
                <a:gd name="T21" fmla="*/ 44 h 2473"/>
                <a:gd name="T22" fmla="*/ 212 w 4045"/>
                <a:gd name="T23" fmla="*/ 44 h 2473"/>
                <a:gd name="T24" fmla="*/ 212 w 4045"/>
                <a:gd name="T25" fmla="*/ 117 h 2473"/>
                <a:gd name="T26" fmla="*/ 142 w 4045"/>
                <a:gd name="T27" fmla="*/ 117 h 2473"/>
                <a:gd name="T28" fmla="*/ 140 w 4045"/>
                <a:gd name="T29" fmla="*/ 118 h 2473"/>
                <a:gd name="T30" fmla="*/ 137 w 4045"/>
                <a:gd name="T31" fmla="*/ 118 h 2473"/>
                <a:gd name="T32" fmla="*/ 135 w 4045"/>
                <a:gd name="T33" fmla="*/ 119 h 2473"/>
                <a:gd name="T34" fmla="*/ 132 w 4045"/>
                <a:gd name="T35" fmla="*/ 119 h 2473"/>
                <a:gd name="T36" fmla="*/ 127 w 4045"/>
                <a:gd name="T37" fmla="*/ 121 h 2473"/>
                <a:gd name="T38" fmla="*/ 122 w 4045"/>
                <a:gd name="T39" fmla="*/ 122 h 2473"/>
                <a:gd name="T40" fmla="*/ 117 w 4045"/>
                <a:gd name="T41" fmla="*/ 123 h 2473"/>
                <a:gd name="T42" fmla="*/ 112 w 4045"/>
                <a:gd name="T43" fmla="*/ 124 h 2473"/>
                <a:gd name="T44" fmla="*/ 109 w 4045"/>
                <a:gd name="T45" fmla="*/ 125 h 2473"/>
                <a:gd name="T46" fmla="*/ 106 w 4045"/>
                <a:gd name="T47" fmla="*/ 125 h 2473"/>
                <a:gd name="T48" fmla="*/ 104 w 4045"/>
                <a:gd name="T49" fmla="*/ 126 h 2473"/>
                <a:gd name="T50" fmla="*/ 101 w 4045"/>
                <a:gd name="T51" fmla="*/ 127 h 2473"/>
                <a:gd name="T52" fmla="*/ 99 w 4045"/>
                <a:gd name="T53" fmla="*/ 127 h 2473"/>
                <a:gd name="T54" fmla="*/ 96 w 4045"/>
                <a:gd name="T55" fmla="*/ 127 h 2473"/>
                <a:gd name="T56" fmla="*/ 93 w 4045"/>
                <a:gd name="T57" fmla="*/ 128 h 2473"/>
                <a:gd name="T58" fmla="*/ 91 w 4045"/>
                <a:gd name="T59" fmla="*/ 128 h 2473"/>
                <a:gd name="T60" fmla="*/ 88 w 4045"/>
                <a:gd name="T61" fmla="*/ 128 h 2473"/>
                <a:gd name="T62" fmla="*/ 85 w 4045"/>
                <a:gd name="T63" fmla="*/ 129 h 2473"/>
                <a:gd name="T64" fmla="*/ 83 w 4045"/>
                <a:gd name="T65" fmla="*/ 129 h 2473"/>
                <a:gd name="T66" fmla="*/ 80 w 4045"/>
                <a:gd name="T67" fmla="*/ 129 h 2473"/>
                <a:gd name="T68" fmla="*/ 78 w 4045"/>
                <a:gd name="T69" fmla="*/ 129 h 2473"/>
                <a:gd name="T70" fmla="*/ 75 w 4045"/>
                <a:gd name="T71" fmla="*/ 129 h 2473"/>
                <a:gd name="T72" fmla="*/ 72 w 4045"/>
                <a:gd name="T73" fmla="*/ 128 h 2473"/>
                <a:gd name="T74" fmla="*/ 70 w 4045"/>
                <a:gd name="T75" fmla="*/ 128 h 2473"/>
                <a:gd name="T76" fmla="*/ 67 w 4045"/>
                <a:gd name="T77" fmla="*/ 127 h 2473"/>
                <a:gd name="T78" fmla="*/ 65 w 4045"/>
                <a:gd name="T79" fmla="*/ 127 h 2473"/>
                <a:gd name="T80" fmla="*/ 62 w 4045"/>
                <a:gd name="T81" fmla="*/ 126 h 2473"/>
                <a:gd name="T82" fmla="*/ 60 w 4045"/>
                <a:gd name="T83" fmla="*/ 125 h 2473"/>
                <a:gd name="T84" fmla="*/ 13 w 4045"/>
                <a:gd name="T85" fmla="*/ 130 h 2473"/>
                <a:gd name="T86" fmla="*/ 5 w 4045"/>
                <a:gd name="T87" fmla="*/ 130 h 24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45" h="2473">
                  <a:moveTo>
                    <a:pt x="87" y="2473"/>
                  </a:moveTo>
                  <a:lnTo>
                    <a:pt x="0" y="504"/>
                  </a:lnTo>
                  <a:lnTo>
                    <a:pt x="246" y="252"/>
                  </a:lnTo>
                  <a:lnTo>
                    <a:pt x="832" y="0"/>
                  </a:lnTo>
                  <a:lnTo>
                    <a:pt x="1730" y="170"/>
                  </a:lnTo>
                  <a:lnTo>
                    <a:pt x="3459" y="0"/>
                  </a:lnTo>
                  <a:lnTo>
                    <a:pt x="3946" y="0"/>
                  </a:lnTo>
                  <a:lnTo>
                    <a:pt x="3946" y="745"/>
                  </a:lnTo>
                  <a:lnTo>
                    <a:pt x="4003" y="799"/>
                  </a:lnTo>
                  <a:lnTo>
                    <a:pt x="4033" y="826"/>
                  </a:lnTo>
                  <a:lnTo>
                    <a:pt x="4043" y="836"/>
                  </a:lnTo>
                  <a:lnTo>
                    <a:pt x="4045" y="838"/>
                  </a:lnTo>
                  <a:lnTo>
                    <a:pt x="4045" y="2232"/>
                  </a:lnTo>
                  <a:lnTo>
                    <a:pt x="2715" y="2232"/>
                  </a:lnTo>
                  <a:lnTo>
                    <a:pt x="2668" y="2241"/>
                  </a:lnTo>
                  <a:lnTo>
                    <a:pt x="2622" y="2250"/>
                  </a:lnTo>
                  <a:lnTo>
                    <a:pt x="2574" y="2260"/>
                  </a:lnTo>
                  <a:lnTo>
                    <a:pt x="2527" y="2271"/>
                  </a:lnTo>
                  <a:lnTo>
                    <a:pt x="2429" y="2293"/>
                  </a:lnTo>
                  <a:lnTo>
                    <a:pt x="2331" y="2316"/>
                  </a:lnTo>
                  <a:lnTo>
                    <a:pt x="2232" y="2341"/>
                  </a:lnTo>
                  <a:lnTo>
                    <a:pt x="2133" y="2365"/>
                  </a:lnTo>
                  <a:lnTo>
                    <a:pt x="2082" y="2376"/>
                  </a:lnTo>
                  <a:lnTo>
                    <a:pt x="2032" y="2387"/>
                  </a:lnTo>
                  <a:lnTo>
                    <a:pt x="1982" y="2398"/>
                  </a:lnTo>
                  <a:lnTo>
                    <a:pt x="1931" y="2408"/>
                  </a:lnTo>
                  <a:lnTo>
                    <a:pt x="1881" y="2417"/>
                  </a:lnTo>
                  <a:lnTo>
                    <a:pt x="1830" y="2425"/>
                  </a:lnTo>
                  <a:lnTo>
                    <a:pt x="1781" y="2433"/>
                  </a:lnTo>
                  <a:lnTo>
                    <a:pt x="1730" y="2439"/>
                  </a:lnTo>
                  <a:lnTo>
                    <a:pt x="1679" y="2444"/>
                  </a:lnTo>
                  <a:lnTo>
                    <a:pt x="1630" y="2447"/>
                  </a:lnTo>
                  <a:lnTo>
                    <a:pt x="1580" y="2449"/>
                  </a:lnTo>
                  <a:lnTo>
                    <a:pt x="1531" y="2450"/>
                  </a:lnTo>
                  <a:lnTo>
                    <a:pt x="1481" y="2449"/>
                  </a:lnTo>
                  <a:lnTo>
                    <a:pt x="1431" y="2446"/>
                  </a:lnTo>
                  <a:lnTo>
                    <a:pt x="1383" y="2442"/>
                  </a:lnTo>
                  <a:lnTo>
                    <a:pt x="1334" y="2435"/>
                  </a:lnTo>
                  <a:lnTo>
                    <a:pt x="1286" y="2425"/>
                  </a:lnTo>
                  <a:lnTo>
                    <a:pt x="1238" y="2415"/>
                  </a:lnTo>
                  <a:lnTo>
                    <a:pt x="1190" y="2401"/>
                  </a:lnTo>
                  <a:lnTo>
                    <a:pt x="1144" y="2386"/>
                  </a:lnTo>
                  <a:lnTo>
                    <a:pt x="246" y="2473"/>
                  </a:lnTo>
                  <a:lnTo>
                    <a:pt x="87" y="2473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Freeform 97"/>
            <p:cNvSpPr>
              <a:spLocks/>
            </p:cNvSpPr>
            <p:nvPr/>
          </p:nvSpPr>
          <p:spPr bwMode="auto">
            <a:xfrm>
              <a:off x="5518" y="618"/>
              <a:ext cx="56" cy="143"/>
            </a:xfrm>
            <a:custGeom>
              <a:avLst/>
              <a:gdLst>
                <a:gd name="T0" fmla="*/ 48 w 1072"/>
                <a:gd name="T1" fmla="*/ 143 h 2718"/>
                <a:gd name="T2" fmla="*/ 9 w 1072"/>
                <a:gd name="T3" fmla="*/ 139 h 2718"/>
                <a:gd name="T4" fmla="*/ 8 w 1072"/>
                <a:gd name="T5" fmla="*/ 135 h 2718"/>
                <a:gd name="T6" fmla="*/ 8 w 1072"/>
                <a:gd name="T7" fmla="*/ 131 h 2718"/>
                <a:gd name="T8" fmla="*/ 7 w 1072"/>
                <a:gd name="T9" fmla="*/ 127 h 2718"/>
                <a:gd name="T10" fmla="*/ 7 w 1072"/>
                <a:gd name="T11" fmla="*/ 123 h 2718"/>
                <a:gd name="T12" fmla="*/ 6 w 1072"/>
                <a:gd name="T13" fmla="*/ 115 h 2718"/>
                <a:gd name="T14" fmla="*/ 5 w 1072"/>
                <a:gd name="T15" fmla="*/ 106 h 2718"/>
                <a:gd name="T16" fmla="*/ 3 w 1072"/>
                <a:gd name="T17" fmla="*/ 98 h 2718"/>
                <a:gd name="T18" fmla="*/ 2 w 1072"/>
                <a:gd name="T19" fmla="*/ 90 h 2718"/>
                <a:gd name="T20" fmla="*/ 2 w 1072"/>
                <a:gd name="T21" fmla="*/ 86 h 2718"/>
                <a:gd name="T22" fmla="*/ 1 w 1072"/>
                <a:gd name="T23" fmla="*/ 82 h 2718"/>
                <a:gd name="T24" fmla="*/ 1 w 1072"/>
                <a:gd name="T25" fmla="*/ 78 h 2718"/>
                <a:gd name="T26" fmla="*/ 1 w 1072"/>
                <a:gd name="T27" fmla="*/ 74 h 2718"/>
                <a:gd name="T28" fmla="*/ 0 w 1072"/>
                <a:gd name="T29" fmla="*/ 70 h 2718"/>
                <a:gd name="T30" fmla="*/ 0 w 1072"/>
                <a:gd name="T31" fmla="*/ 66 h 2718"/>
                <a:gd name="T32" fmla="*/ 0 w 1072"/>
                <a:gd name="T33" fmla="*/ 62 h 2718"/>
                <a:gd name="T34" fmla="*/ 0 w 1072"/>
                <a:gd name="T35" fmla="*/ 58 h 2718"/>
                <a:gd name="T36" fmla="*/ 0 w 1072"/>
                <a:gd name="T37" fmla="*/ 54 h 2718"/>
                <a:gd name="T38" fmla="*/ 0 w 1072"/>
                <a:gd name="T39" fmla="*/ 50 h 2718"/>
                <a:gd name="T40" fmla="*/ 0 w 1072"/>
                <a:gd name="T41" fmla="*/ 46 h 2718"/>
                <a:gd name="T42" fmla="*/ 1 w 1072"/>
                <a:gd name="T43" fmla="*/ 41 h 2718"/>
                <a:gd name="T44" fmla="*/ 1 w 1072"/>
                <a:gd name="T45" fmla="*/ 37 h 2718"/>
                <a:gd name="T46" fmla="*/ 2 w 1072"/>
                <a:gd name="T47" fmla="*/ 33 h 2718"/>
                <a:gd name="T48" fmla="*/ 3 w 1072"/>
                <a:gd name="T49" fmla="*/ 29 h 2718"/>
                <a:gd name="T50" fmla="*/ 4 w 1072"/>
                <a:gd name="T51" fmla="*/ 25 h 2718"/>
                <a:gd name="T52" fmla="*/ 5 w 1072"/>
                <a:gd name="T53" fmla="*/ 21 h 2718"/>
                <a:gd name="T54" fmla="*/ 6 w 1072"/>
                <a:gd name="T55" fmla="*/ 17 h 2718"/>
                <a:gd name="T56" fmla="*/ 7 w 1072"/>
                <a:gd name="T57" fmla="*/ 13 h 2718"/>
                <a:gd name="T58" fmla="*/ 9 w 1072"/>
                <a:gd name="T59" fmla="*/ 9 h 2718"/>
                <a:gd name="T60" fmla="*/ 39 w 1072"/>
                <a:gd name="T61" fmla="*/ 0 h 2718"/>
                <a:gd name="T62" fmla="*/ 40 w 1072"/>
                <a:gd name="T63" fmla="*/ 5 h 2718"/>
                <a:gd name="T64" fmla="*/ 42 w 1072"/>
                <a:gd name="T65" fmla="*/ 9 h 2718"/>
                <a:gd name="T66" fmla="*/ 43 w 1072"/>
                <a:gd name="T67" fmla="*/ 13 h 2718"/>
                <a:gd name="T68" fmla="*/ 44 w 1072"/>
                <a:gd name="T69" fmla="*/ 18 h 2718"/>
                <a:gd name="T70" fmla="*/ 45 w 1072"/>
                <a:gd name="T71" fmla="*/ 22 h 2718"/>
                <a:gd name="T72" fmla="*/ 46 w 1072"/>
                <a:gd name="T73" fmla="*/ 26 h 2718"/>
                <a:gd name="T74" fmla="*/ 47 w 1072"/>
                <a:gd name="T75" fmla="*/ 31 h 2718"/>
                <a:gd name="T76" fmla="*/ 48 w 1072"/>
                <a:gd name="T77" fmla="*/ 35 h 2718"/>
                <a:gd name="T78" fmla="*/ 49 w 1072"/>
                <a:gd name="T79" fmla="*/ 39 h 2718"/>
                <a:gd name="T80" fmla="*/ 49 w 1072"/>
                <a:gd name="T81" fmla="*/ 43 h 2718"/>
                <a:gd name="T82" fmla="*/ 50 w 1072"/>
                <a:gd name="T83" fmla="*/ 47 h 2718"/>
                <a:gd name="T84" fmla="*/ 51 w 1072"/>
                <a:gd name="T85" fmla="*/ 51 h 2718"/>
                <a:gd name="T86" fmla="*/ 51 w 1072"/>
                <a:gd name="T87" fmla="*/ 56 h 2718"/>
                <a:gd name="T88" fmla="*/ 51 w 1072"/>
                <a:gd name="T89" fmla="*/ 60 h 2718"/>
                <a:gd name="T90" fmla="*/ 52 w 1072"/>
                <a:gd name="T91" fmla="*/ 64 h 2718"/>
                <a:gd name="T92" fmla="*/ 52 w 1072"/>
                <a:gd name="T93" fmla="*/ 68 h 2718"/>
                <a:gd name="T94" fmla="*/ 53 w 1072"/>
                <a:gd name="T95" fmla="*/ 76 h 2718"/>
                <a:gd name="T96" fmla="*/ 53 w 1072"/>
                <a:gd name="T97" fmla="*/ 84 h 2718"/>
                <a:gd name="T98" fmla="*/ 53 w 1072"/>
                <a:gd name="T99" fmla="*/ 92 h 2718"/>
                <a:gd name="T100" fmla="*/ 54 w 1072"/>
                <a:gd name="T101" fmla="*/ 101 h 2718"/>
                <a:gd name="T102" fmla="*/ 54 w 1072"/>
                <a:gd name="T103" fmla="*/ 109 h 2718"/>
                <a:gd name="T104" fmla="*/ 55 w 1072"/>
                <a:gd name="T105" fmla="*/ 117 h 2718"/>
                <a:gd name="T106" fmla="*/ 55 w 1072"/>
                <a:gd name="T107" fmla="*/ 122 h 2718"/>
                <a:gd name="T108" fmla="*/ 55 w 1072"/>
                <a:gd name="T109" fmla="*/ 126 h 2718"/>
                <a:gd name="T110" fmla="*/ 56 w 1072"/>
                <a:gd name="T111" fmla="*/ 130 h 2718"/>
                <a:gd name="T112" fmla="*/ 56 w 1072"/>
                <a:gd name="T113" fmla="*/ 135 h 2718"/>
                <a:gd name="T114" fmla="*/ 48 w 1072"/>
                <a:gd name="T115" fmla="*/ 143 h 27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72" h="2718">
                  <a:moveTo>
                    <a:pt x="913" y="2718"/>
                  </a:moveTo>
                  <a:lnTo>
                    <a:pt x="169" y="2642"/>
                  </a:lnTo>
                  <a:lnTo>
                    <a:pt x="160" y="2564"/>
                  </a:lnTo>
                  <a:lnTo>
                    <a:pt x="152" y="2487"/>
                  </a:lnTo>
                  <a:lnTo>
                    <a:pt x="142" y="2410"/>
                  </a:lnTo>
                  <a:lnTo>
                    <a:pt x="131" y="2332"/>
                  </a:lnTo>
                  <a:lnTo>
                    <a:pt x="109" y="2177"/>
                  </a:lnTo>
                  <a:lnTo>
                    <a:pt x="87" y="2022"/>
                  </a:lnTo>
                  <a:lnTo>
                    <a:pt x="65" y="1868"/>
                  </a:lnTo>
                  <a:lnTo>
                    <a:pt x="44" y="1713"/>
                  </a:lnTo>
                  <a:lnTo>
                    <a:pt x="35" y="1636"/>
                  </a:lnTo>
                  <a:lnTo>
                    <a:pt x="26" y="1559"/>
                  </a:lnTo>
                  <a:lnTo>
                    <a:pt x="19" y="1482"/>
                  </a:lnTo>
                  <a:lnTo>
                    <a:pt x="12" y="1404"/>
                  </a:lnTo>
                  <a:lnTo>
                    <a:pt x="7" y="1327"/>
                  </a:lnTo>
                  <a:lnTo>
                    <a:pt x="3" y="1250"/>
                  </a:lnTo>
                  <a:lnTo>
                    <a:pt x="1" y="1173"/>
                  </a:lnTo>
                  <a:lnTo>
                    <a:pt x="0" y="1095"/>
                  </a:lnTo>
                  <a:lnTo>
                    <a:pt x="1" y="1018"/>
                  </a:lnTo>
                  <a:lnTo>
                    <a:pt x="4" y="941"/>
                  </a:lnTo>
                  <a:lnTo>
                    <a:pt x="9" y="865"/>
                  </a:lnTo>
                  <a:lnTo>
                    <a:pt x="16" y="788"/>
                  </a:lnTo>
                  <a:lnTo>
                    <a:pt x="25" y="711"/>
                  </a:lnTo>
                  <a:lnTo>
                    <a:pt x="37" y="634"/>
                  </a:lnTo>
                  <a:lnTo>
                    <a:pt x="52" y="557"/>
                  </a:lnTo>
                  <a:lnTo>
                    <a:pt x="70" y="481"/>
                  </a:lnTo>
                  <a:lnTo>
                    <a:pt x="89" y="404"/>
                  </a:lnTo>
                  <a:lnTo>
                    <a:pt x="112" y="327"/>
                  </a:lnTo>
                  <a:lnTo>
                    <a:pt x="139" y="251"/>
                  </a:lnTo>
                  <a:lnTo>
                    <a:pt x="169" y="175"/>
                  </a:lnTo>
                  <a:lnTo>
                    <a:pt x="743" y="0"/>
                  </a:lnTo>
                  <a:lnTo>
                    <a:pt x="773" y="86"/>
                  </a:lnTo>
                  <a:lnTo>
                    <a:pt x="800" y="169"/>
                  </a:lnTo>
                  <a:lnTo>
                    <a:pt x="825" y="253"/>
                  </a:lnTo>
                  <a:lnTo>
                    <a:pt x="848" y="336"/>
                  </a:lnTo>
                  <a:lnTo>
                    <a:pt x="869" y="418"/>
                  </a:lnTo>
                  <a:lnTo>
                    <a:pt x="888" y="500"/>
                  </a:lnTo>
                  <a:lnTo>
                    <a:pt x="905" y="581"/>
                  </a:lnTo>
                  <a:lnTo>
                    <a:pt x="921" y="661"/>
                  </a:lnTo>
                  <a:lnTo>
                    <a:pt x="935" y="741"/>
                  </a:lnTo>
                  <a:lnTo>
                    <a:pt x="947" y="820"/>
                  </a:lnTo>
                  <a:lnTo>
                    <a:pt x="958" y="899"/>
                  </a:lnTo>
                  <a:lnTo>
                    <a:pt x="969" y="977"/>
                  </a:lnTo>
                  <a:lnTo>
                    <a:pt x="977" y="1055"/>
                  </a:lnTo>
                  <a:lnTo>
                    <a:pt x="985" y="1133"/>
                  </a:lnTo>
                  <a:lnTo>
                    <a:pt x="992" y="1211"/>
                  </a:lnTo>
                  <a:lnTo>
                    <a:pt x="998" y="1287"/>
                  </a:lnTo>
                  <a:lnTo>
                    <a:pt x="1008" y="1442"/>
                  </a:lnTo>
                  <a:lnTo>
                    <a:pt x="1016" y="1598"/>
                  </a:lnTo>
                  <a:lnTo>
                    <a:pt x="1023" y="1754"/>
                  </a:lnTo>
                  <a:lnTo>
                    <a:pt x="1029" y="1911"/>
                  </a:lnTo>
                  <a:lnTo>
                    <a:pt x="1036" y="2070"/>
                  </a:lnTo>
                  <a:lnTo>
                    <a:pt x="1046" y="2229"/>
                  </a:lnTo>
                  <a:lnTo>
                    <a:pt x="1052" y="2311"/>
                  </a:lnTo>
                  <a:lnTo>
                    <a:pt x="1057" y="2393"/>
                  </a:lnTo>
                  <a:lnTo>
                    <a:pt x="1064" y="2476"/>
                  </a:lnTo>
                  <a:lnTo>
                    <a:pt x="1072" y="2559"/>
                  </a:lnTo>
                  <a:lnTo>
                    <a:pt x="913" y="2718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Freeform 98"/>
            <p:cNvSpPr>
              <a:spLocks/>
            </p:cNvSpPr>
            <p:nvPr/>
          </p:nvSpPr>
          <p:spPr bwMode="auto">
            <a:xfrm>
              <a:off x="5422" y="679"/>
              <a:ext cx="18" cy="34"/>
            </a:xfrm>
            <a:custGeom>
              <a:avLst/>
              <a:gdLst>
                <a:gd name="T0" fmla="*/ 0 w 334"/>
                <a:gd name="T1" fmla="*/ 30 h 646"/>
                <a:gd name="T2" fmla="*/ 9 w 334"/>
                <a:gd name="T3" fmla="*/ 0 h 646"/>
                <a:gd name="T4" fmla="*/ 18 w 334"/>
                <a:gd name="T5" fmla="*/ 34 h 646"/>
                <a:gd name="T6" fmla="*/ 9 w 334"/>
                <a:gd name="T7" fmla="*/ 34 h 646"/>
                <a:gd name="T8" fmla="*/ 0 w 334"/>
                <a:gd name="T9" fmla="*/ 30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646">
                  <a:moveTo>
                    <a:pt x="0" y="564"/>
                  </a:moveTo>
                  <a:lnTo>
                    <a:pt x="175" y="0"/>
                  </a:lnTo>
                  <a:lnTo>
                    <a:pt x="334" y="646"/>
                  </a:lnTo>
                  <a:lnTo>
                    <a:pt x="175" y="646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Freeform 99"/>
            <p:cNvSpPr>
              <a:spLocks/>
            </p:cNvSpPr>
            <p:nvPr/>
          </p:nvSpPr>
          <p:spPr bwMode="auto">
            <a:xfrm>
              <a:off x="5361" y="674"/>
              <a:ext cx="31" cy="18"/>
            </a:xfrm>
            <a:custGeom>
              <a:avLst/>
              <a:gdLst>
                <a:gd name="T0" fmla="*/ 9 w 601"/>
                <a:gd name="T1" fmla="*/ 18 h 334"/>
                <a:gd name="T2" fmla="*/ 9 w 601"/>
                <a:gd name="T3" fmla="*/ 17 h 334"/>
                <a:gd name="T4" fmla="*/ 8 w 601"/>
                <a:gd name="T5" fmla="*/ 16 h 334"/>
                <a:gd name="T6" fmla="*/ 6 w 601"/>
                <a:gd name="T7" fmla="*/ 15 h 334"/>
                <a:gd name="T8" fmla="*/ 5 w 601"/>
                <a:gd name="T9" fmla="*/ 14 h 334"/>
                <a:gd name="T10" fmla="*/ 4 w 601"/>
                <a:gd name="T11" fmla="*/ 14 h 334"/>
                <a:gd name="T12" fmla="*/ 3 w 601"/>
                <a:gd name="T13" fmla="*/ 13 h 334"/>
                <a:gd name="T14" fmla="*/ 3 w 601"/>
                <a:gd name="T15" fmla="*/ 12 h 334"/>
                <a:gd name="T16" fmla="*/ 2 w 601"/>
                <a:gd name="T17" fmla="*/ 12 h 334"/>
                <a:gd name="T18" fmla="*/ 2 w 601"/>
                <a:gd name="T19" fmla="*/ 11 h 334"/>
                <a:gd name="T20" fmla="*/ 1 w 601"/>
                <a:gd name="T21" fmla="*/ 10 h 334"/>
                <a:gd name="T22" fmla="*/ 1 w 601"/>
                <a:gd name="T23" fmla="*/ 10 h 334"/>
                <a:gd name="T24" fmla="*/ 1 w 601"/>
                <a:gd name="T25" fmla="*/ 9 h 334"/>
                <a:gd name="T26" fmla="*/ 0 w 601"/>
                <a:gd name="T27" fmla="*/ 9 h 334"/>
                <a:gd name="T28" fmla="*/ 0 w 601"/>
                <a:gd name="T29" fmla="*/ 8 h 334"/>
                <a:gd name="T30" fmla="*/ 0 w 601"/>
                <a:gd name="T31" fmla="*/ 8 h 334"/>
                <a:gd name="T32" fmla="*/ 0 w 601"/>
                <a:gd name="T33" fmla="*/ 7 h 334"/>
                <a:gd name="T34" fmla="*/ 0 w 601"/>
                <a:gd name="T35" fmla="*/ 6 h 334"/>
                <a:gd name="T36" fmla="*/ 0 w 601"/>
                <a:gd name="T37" fmla="*/ 6 h 334"/>
                <a:gd name="T38" fmla="*/ 0 w 601"/>
                <a:gd name="T39" fmla="*/ 5 h 334"/>
                <a:gd name="T40" fmla="*/ 1 w 601"/>
                <a:gd name="T41" fmla="*/ 4 h 334"/>
                <a:gd name="T42" fmla="*/ 1 w 601"/>
                <a:gd name="T43" fmla="*/ 4 h 334"/>
                <a:gd name="T44" fmla="*/ 2 w 601"/>
                <a:gd name="T45" fmla="*/ 3 h 334"/>
                <a:gd name="T46" fmla="*/ 3 w 601"/>
                <a:gd name="T47" fmla="*/ 2 h 334"/>
                <a:gd name="T48" fmla="*/ 4 w 601"/>
                <a:gd name="T49" fmla="*/ 2 h 334"/>
                <a:gd name="T50" fmla="*/ 4 w 601"/>
                <a:gd name="T51" fmla="*/ 1 h 334"/>
                <a:gd name="T52" fmla="*/ 6 w 601"/>
                <a:gd name="T53" fmla="*/ 0 h 334"/>
                <a:gd name="T54" fmla="*/ 31 w 601"/>
                <a:gd name="T55" fmla="*/ 5 h 334"/>
                <a:gd name="T56" fmla="*/ 18 w 601"/>
                <a:gd name="T57" fmla="*/ 18 h 334"/>
                <a:gd name="T58" fmla="*/ 9 w 601"/>
                <a:gd name="T59" fmla="*/ 18 h 3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334">
                  <a:moveTo>
                    <a:pt x="180" y="334"/>
                  </a:moveTo>
                  <a:lnTo>
                    <a:pt x="165" y="319"/>
                  </a:lnTo>
                  <a:lnTo>
                    <a:pt x="147" y="303"/>
                  </a:lnTo>
                  <a:lnTo>
                    <a:pt x="125" y="285"/>
                  </a:lnTo>
                  <a:lnTo>
                    <a:pt x="103" y="269"/>
                  </a:lnTo>
                  <a:lnTo>
                    <a:pt x="81" y="251"/>
                  </a:lnTo>
                  <a:lnTo>
                    <a:pt x="59" y="233"/>
                  </a:lnTo>
                  <a:lnTo>
                    <a:pt x="49" y="224"/>
                  </a:lnTo>
                  <a:lnTo>
                    <a:pt x="40" y="214"/>
                  </a:lnTo>
                  <a:lnTo>
                    <a:pt x="31" y="203"/>
                  </a:lnTo>
                  <a:lnTo>
                    <a:pt x="23" y="193"/>
                  </a:lnTo>
                  <a:lnTo>
                    <a:pt x="16" y="183"/>
                  </a:lnTo>
                  <a:lnTo>
                    <a:pt x="10" y="173"/>
                  </a:lnTo>
                  <a:lnTo>
                    <a:pt x="6" y="162"/>
                  </a:lnTo>
                  <a:lnTo>
                    <a:pt x="2" y="152"/>
                  </a:lnTo>
                  <a:lnTo>
                    <a:pt x="0" y="141"/>
                  </a:lnTo>
                  <a:lnTo>
                    <a:pt x="0" y="129"/>
                  </a:lnTo>
                  <a:lnTo>
                    <a:pt x="1" y="117"/>
                  </a:lnTo>
                  <a:lnTo>
                    <a:pt x="4" y="105"/>
                  </a:lnTo>
                  <a:lnTo>
                    <a:pt x="9" y="93"/>
                  </a:lnTo>
                  <a:lnTo>
                    <a:pt x="16" y="81"/>
                  </a:lnTo>
                  <a:lnTo>
                    <a:pt x="25" y="68"/>
                  </a:lnTo>
                  <a:lnTo>
                    <a:pt x="36" y="55"/>
                  </a:lnTo>
                  <a:lnTo>
                    <a:pt x="50" y="42"/>
                  </a:lnTo>
                  <a:lnTo>
                    <a:pt x="68" y="28"/>
                  </a:lnTo>
                  <a:lnTo>
                    <a:pt x="87" y="14"/>
                  </a:lnTo>
                  <a:lnTo>
                    <a:pt x="109" y="0"/>
                  </a:lnTo>
                  <a:lnTo>
                    <a:pt x="601" y="93"/>
                  </a:lnTo>
                  <a:lnTo>
                    <a:pt x="350" y="334"/>
                  </a:lnTo>
                  <a:lnTo>
                    <a:pt x="18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Freeform 100"/>
            <p:cNvSpPr>
              <a:spLocks/>
            </p:cNvSpPr>
            <p:nvPr/>
          </p:nvSpPr>
          <p:spPr bwMode="auto">
            <a:xfrm>
              <a:off x="4897" y="523"/>
              <a:ext cx="153" cy="117"/>
            </a:xfrm>
            <a:custGeom>
              <a:avLst/>
              <a:gdLst>
                <a:gd name="T0" fmla="*/ 0 w 2901"/>
                <a:gd name="T1" fmla="*/ 117 h 2220"/>
                <a:gd name="T2" fmla="*/ 0 w 2901"/>
                <a:gd name="T3" fmla="*/ 0 h 2220"/>
                <a:gd name="T4" fmla="*/ 153 w 2901"/>
                <a:gd name="T5" fmla="*/ 0 h 2220"/>
                <a:gd name="T6" fmla="*/ 144 w 2901"/>
                <a:gd name="T7" fmla="*/ 69 h 2220"/>
                <a:gd name="T8" fmla="*/ 118 w 2901"/>
                <a:gd name="T9" fmla="*/ 86 h 2220"/>
                <a:gd name="T10" fmla="*/ 92 w 2901"/>
                <a:gd name="T11" fmla="*/ 94 h 2220"/>
                <a:gd name="T12" fmla="*/ 88 w 2901"/>
                <a:gd name="T13" fmla="*/ 117 h 2220"/>
                <a:gd name="T14" fmla="*/ 10 w 2901"/>
                <a:gd name="T15" fmla="*/ 117 h 2220"/>
                <a:gd name="T16" fmla="*/ 0 w 2901"/>
                <a:gd name="T17" fmla="*/ 117 h 2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" h="2220">
                  <a:moveTo>
                    <a:pt x="0" y="2220"/>
                  </a:moveTo>
                  <a:lnTo>
                    <a:pt x="0" y="0"/>
                  </a:lnTo>
                  <a:lnTo>
                    <a:pt x="2901" y="0"/>
                  </a:lnTo>
                  <a:lnTo>
                    <a:pt x="2731" y="1302"/>
                  </a:lnTo>
                  <a:lnTo>
                    <a:pt x="2233" y="1636"/>
                  </a:lnTo>
                  <a:lnTo>
                    <a:pt x="1740" y="1793"/>
                  </a:lnTo>
                  <a:lnTo>
                    <a:pt x="1663" y="2220"/>
                  </a:lnTo>
                  <a:lnTo>
                    <a:pt x="181" y="2220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Freeform 101"/>
            <p:cNvSpPr>
              <a:spLocks/>
            </p:cNvSpPr>
            <p:nvPr/>
          </p:nvSpPr>
          <p:spPr bwMode="auto">
            <a:xfrm>
              <a:off x="5154" y="511"/>
              <a:ext cx="203" cy="116"/>
            </a:xfrm>
            <a:custGeom>
              <a:avLst/>
              <a:gdLst>
                <a:gd name="T0" fmla="*/ 112 w 3859"/>
                <a:gd name="T1" fmla="*/ 106 h 2211"/>
                <a:gd name="T2" fmla="*/ 108 w 3859"/>
                <a:gd name="T3" fmla="*/ 98 h 2211"/>
                <a:gd name="T4" fmla="*/ 91 w 3859"/>
                <a:gd name="T5" fmla="*/ 90 h 2211"/>
                <a:gd name="T6" fmla="*/ 0 w 3859"/>
                <a:gd name="T7" fmla="*/ 34 h 2211"/>
                <a:gd name="T8" fmla="*/ 0 w 3859"/>
                <a:gd name="T9" fmla="*/ 8 h 2211"/>
                <a:gd name="T10" fmla="*/ 30 w 3859"/>
                <a:gd name="T11" fmla="*/ 4 h 2211"/>
                <a:gd name="T12" fmla="*/ 48 w 3859"/>
                <a:gd name="T13" fmla="*/ 0 h 2211"/>
                <a:gd name="T14" fmla="*/ 177 w 3859"/>
                <a:gd name="T15" fmla="*/ 4 h 2211"/>
                <a:gd name="T16" fmla="*/ 199 w 3859"/>
                <a:gd name="T17" fmla="*/ 0 h 2211"/>
                <a:gd name="T18" fmla="*/ 203 w 3859"/>
                <a:gd name="T19" fmla="*/ 103 h 2211"/>
                <a:gd name="T20" fmla="*/ 134 w 3859"/>
                <a:gd name="T21" fmla="*/ 116 h 2211"/>
                <a:gd name="T22" fmla="*/ 116 w 3859"/>
                <a:gd name="T23" fmla="*/ 112 h 2211"/>
                <a:gd name="T24" fmla="*/ 112 w 3859"/>
                <a:gd name="T25" fmla="*/ 106 h 2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59" h="2211">
                  <a:moveTo>
                    <a:pt x="2129" y="2029"/>
                  </a:moveTo>
                  <a:lnTo>
                    <a:pt x="2058" y="1877"/>
                  </a:lnTo>
                  <a:lnTo>
                    <a:pt x="1724" y="1718"/>
                  </a:lnTo>
                  <a:lnTo>
                    <a:pt x="0" y="651"/>
                  </a:lnTo>
                  <a:lnTo>
                    <a:pt x="0" y="159"/>
                  </a:lnTo>
                  <a:lnTo>
                    <a:pt x="574" y="72"/>
                  </a:lnTo>
                  <a:lnTo>
                    <a:pt x="903" y="0"/>
                  </a:lnTo>
                  <a:lnTo>
                    <a:pt x="3366" y="72"/>
                  </a:lnTo>
                  <a:lnTo>
                    <a:pt x="3782" y="0"/>
                  </a:lnTo>
                  <a:lnTo>
                    <a:pt x="3859" y="1959"/>
                  </a:lnTo>
                  <a:lnTo>
                    <a:pt x="2550" y="2211"/>
                  </a:lnTo>
                  <a:lnTo>
                    <a:pt x="2211" y="2129"/>
                  </a:lnTo>
                  <a:lnTo>
                    <a:pt x="2129" y="2029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Freeform 102"/>
            <p:cNvSpPr>
              <a:spLocks/>
            </p:cNvSpPr>
            <p:nvPr/>
          </p:nvSpPr>
          <p:spPr bwMode="auto">
            <a:xfrm>
              <a:off x="5193" y="293"/>
              <a:ext cx="373" cy="324"/>
            </a:xfrm>
            <a:custGeom>
              <a:avLst/>
              <a:gdLst>
                <a:gd name="T0" fmla="*/ 195 w 7088"/>
                <a:gd name="T1" fmla="*/ 316 h 6164"/>
                <a:gd name="T2" fmla="*/ 186 w 7088"/>
                <a:gd name="T3" fmla="*/ 214 h 6164"/>
                <a:gd name="T4" fmla="*/ 186 w 7088"/>
                <a:gd name="T5" fmla="*/ 212 h 6164"/>
                <a:gd name="T6" fmla="*/ 156 w 7088"/>
                <a:gd name="T7" fmla="*/ 186 h 6164"/>
                <a:gd name="T8" fmla="*/ 9 w 7088"/>
                <a:gd name="T9" fmla="*/ 18 h 6164"/>
                <a:gd name="T10" fmla="*/ 53 w 7088"/>
                <a:gd name="T11" fmla="*/ 1 h 6164"/>
                <a:gd name="T12" fmla="*/ 72 w 7088"/>
                <a:gd name="T13" fmla="*/ 4 h 6164"/>
                <a:gd name="T14" fmla="*/ 90 w 7088"/>
                <a:gd name="T15" fmla="*/ 5 h 6164"/>
                <a:gd name="T16" fmla="*/ 109 w 7088"/>
                <a:gd name="T17" fmla="*/ 6 h 6164"/>
                <a:gd name="T18" fmla="*/ 128 w 7088"/>
                <a:gd name="T19" fmla="*/ 6 h 6164"/>
                <a:gd name="T20" fmla="*/ 146 w 7088"/>
                <a:gd name="T21" fmla="*/ 6 h 6164"/>
                <a:gd name="T22" fmla="*/ 174 w 7088"/>
                <a:gd name="T23" fmla="*/ 6 h 6164"/>
                <a:gd name="T24" fmla="*/ 202 w 7088"/>
                <a:gd name="T25" fmla="*/ 5 h 6164"/>
                <a:gd name="T26" fmla="*/ 221 w 7088"/>
                <a:gd name="T27" fmla="*/ 4 h 6164"/>
                <a:gd name="T28" fmla="*/ 240 w 7088"/>
                <a:gd name="T29" fmla="*/ 4 h 6164"/>
                <a:gd name="T30" fmla="*/ 258 w 7088"/>
                <a:gd name="T31" fmla="*/ 4 h 6164"/>
                <a:gd name="T32" fmla="*/ 277 w 7088"/>
                <a:gd name="T33" fmla="*/ 5 h 6164"/>
                <a:gd name="T34" fmla="*/ 296 w 7088"/>
                <a:gd name="T35" fmla="*/ 6 h 6164"/>
                <a:gd name="T36" fmla="*/ 315 w 7088"/>
                <a:gd name="T37" fmla="*/ 8 h 6164"/>
                <a:gd name="T38" fmla="*/ 333 w 7088"/>
                <a:gd name="T39" fmla="*/ 11 h 6164"/>
                <a:gd name="T40" fmla="*/ 346 w 7088"/>
                <a:gd name="T41" fmla="*/ 22 h 6164"/>
                <a:gd name="T42" fmla="*/ 352 w 7088"/>
                <a:gd name="T43" fmla="*/ 41 h 6164"/>
                <a:gd name="T44" fmla="*/ 357 w 7088"/>
                <a:gd name="T45" fmla="*/ 59 h 6164"/>
                <a:gd name="T46" fmla="*/ 361 w 7088"/>
                <a:gd name="T47" fmla="*/ 77 h 6164"/>
                <a:gd name="T48" fmla="*/ 364 w 7088"/>
                <a:gd name="T49" fmla="*/ 95 h 6164"/>
                <a:gd name="T50" fmla="*/ 366 w 7088"/>
                <a:gd name="T51" fmla="*/ 113 h 6164"/>
                <a:gd name="T52" fmla="*/ 368 w 7088"/>
                <a:gd name="T53" fmla="*/ 131 h 6164"/>
                <a:gd name="T54" fmla="*/ 369 w 7088"/>
                <a:gd name="T55" fmla="*/ 148 h 6164"/>
                <a:gd name="T56" fmla="*/ 369 w 7088"/>
                <a:gd name="T57" fmla="*/ 166 h 6164"/>
                <a:gd name="T58" fmla="*/ 370 w 7088"/>
                <a:gd name="T59" fmla="*/ 184 h 6164"/>
                <a:gd name="T60" fmla="*/ 370 w 7088"/>
                <a:gd name="T61" fmla="*/ 210 h 6164"/>
                <a:gd name="T62" fmla="*/ 370 w 7088"/>
                <a:gd name="T63" fmla="*/ 236 h 6164"/>
                <a:gd name="T64" fmla="*/ 370 w 7088"/>
                <a:gd name="T65" fmla="*/ 254 h 6164"/>
                <a:gd name="T66" fmla="*/ 371 w 7088"/>
                <a:gd name="T67" fmla="*/ 272 h 6164"/>
                <a:gd name="T68" fmla="*/ 372 w 7088"/>
                <a:gd name="T69" fmla="*/ 289 h 6164"/>
                <a:gd name="T70" fmla="*/ 278 w 7088"/>
                <a:gd name="T71" fmla="*/ 307 h 6164"/>
                <a:gd name="T72" fmla="*/ 229 w 7088"/>
                <a:gd name="T73" fmla="*/ 320 h 61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88" h="6164">
                  <a:moveTo>
                    <a:pt x="4357" y="6094"/>
                  </a:moveTo>
                  <a:lnTo>
                    <a:pt x="3711" y="6007"/>
                  </a:lnTo>
                  <a:lnTo>
                    <a:pt x="3541" y="4130"/>
                  </a:lnTo>
                  <a:lnTo>
                    <a:pt x="3541" y="4076"/>
                  </a:lnTo>
                  <a:lnTo>
                    <a:pt x="3541" y="4049"/>
                  </a:lnTo>
                  <a:lnTo>
                    <a:pt x="3541" y="4039"/>
                  </a:lnTo>
                  <a:lnTo>
                    <a:pt x="3541" y="4037"/>
                  </a:lnTo>
                  <a:lnTo>
                    <a:pt x="2966" y="3544"/>
                  </a:lnTo>
                  <a:lnTo>
                    <a:pt x="0" y="3544"/>
                  </a:lnTo>
                  <a:lnTo>
                    <a:pt x="164" y="333"/>
                  </a:lnTo>
                  <a:lnTo>
                    <a:pt x="831" y="0"/>
                  </a:lnTo>
                  <a:lnTo>
                    <a:pt x="1008" y="28"/>
                  </a:lnTo>
                  <a:lnTo>
                    <a:pt x="1185" y="52"/>
                  </a:lnTo>
                  <a:lnTo>
                    <a:pt x="1362" y="73"/>
                  </a:lnTo>
                  <a:lnTo>
                    <a:pt x="1538" y="89"/>
                  </a:lnTo>
                  <a:lnTo>
                    <a:pt x="1715" y="102"/>
                  </a:lnTo>
                  <a:lnTo>
                    <a:pt x="1892" y="111"/>
                  </a:lnTo>
                  <a:lnTo>
                    <a:pt x="2069" y="118"/>
                  </a:lnTo>
                  <a:lnTo>
                    <a:pt x="2246" y="122"/>
                  </a:lnTo>
                  <a:lnTo>
                    <a:pt x="2423" y="123"/>
                  </a:lnTo>
                  <a:lnTo>
                    <a:pt x="2600" y="123"/>
                  </a:lnTo>
                  <a:lnTo>
                    <a:pt x="2777" y="121"/>
                  </a:lnTo>
                  <a:lnTo>
                    <a:pt x="2955" y="117"/>
                  </a:lnTo>
                  <a:lnTo>
                    <a:pt x="3309" y="108"/>
                  </a:lnTo>
                  <a:lnTo>
                    <a:pt x="3665" y="97"/>
                  </a:lnTo>
                  <a:lnTo>
                    <a:pt x="3842" y="91"/>
                  </a:lnTo>
                  <a:lnTo>
                    <a:pt x="4020" y="86"/>
                  </a:lnTo>
                  <a:lnTo>
                    <a:pt x="4197" y="82"/>
                  </a:lnTo>
                  <a:lnTo>
                    <a:pt x="4375" y="79"/>
                  </a:lnTo>
                  <a:lnTo>
                    <a:pt x="4552" y="78"/>
                  </a:lnTo>
                  <a:lnTo>
                    <a:pt x="4730" y="78"/>
                  </a:lnTo>
                  <a:lnTo>
                    <a:pt x="4909" y="81"/>
                  </a:lnTo>
                  <a:lnTo>
                    <a:pt x="5087" y="86"/>
                  </a:lnTo>
                  <a:lnTo>
                    <a:pt x="5265" y="93"/>
                  </a:lnTo>
                  <a:lnTo>
                    <a:pt x="5443" y="104"/>
                  </a:lnTo>
                  <a:lnTo>
                    <a:pt x="5621" y="118"/>
                  </a:lnTo>
                  <a:lnTo>
                    <a:pt x="5799" y="136"/>
                  </a:lnTo>
                  <a:lnTo>
                    <a:pt x="5978" y="158"/>
                  </a:lnTo>
                  <a:lnTo>
                    <a:pt x="6156" y="184"/>
                  </a:lnTo>
                  <a:lnTo>
                    <a:pt x="6335" y="215"/>
                  </a:lnTo>
                  <a:lnTo>
                    <a:pt x="6513" y="251"/>
                  </a:lnTo>
                  <a:lnTo>
                    <a:pt x="6579" y="427"/>
                  </a:lnTo>
                  <a:lnTo>
                    <a:pt x="6639" y="602"/>
                  </a:lnTo>
                  <a:lnTo>
                    <a:pt x="6693" y="777"/>
                  </a:lnTo>
                  <a:lnTo>
                    <a:pt x="6742" y="951"/>
                  </a:lnTo>
                  <a:lnTo>
                    <a:pt x="6785" y="1124"/>
                  </a:lnTo>
                  <a:lnTo>
                    <a:pt x="6825" y="1296"/>
                  </a:lnTo>
                  <a:lnTo>
                    <a:pt x="6859" y="1468"/>
                  </a:lnTo>
                  <a:lnTo>
                    <a:pt x="6890" y="1639"/>
                  </a:lnTo>
                  <a:lnTo>
                    <a:pt x="6916" y="1810"/>
                  </a:lnTo>
                  <a:lnTo>
                    <a:pt x="6938" y="1980"/>
                  </a:lnTo>
                  <a:lnTo>
                    <a:pt x="6957" y="2150"/>
                  </a:lnTo>
                  <a:lnTo>
                    <a:pt x="6974" y="2319"/>
                  </a:lnTo>
                  <a:lnTo>
                    <a:pt x="6988" y="2488"/>
                  </a:lnTo>
                  <a:lnTo>
                    <a:pt x="6999" y="2657"/>
                  </a:lnTo>
                  <a:lnTo>
                    <a:pt x="7007" y="2825"/>
                  </a:lnTo>
                  <a:lnTo>
                    <a:pt x="7014" y="2993"/>
                  </a:lnTo>
                  <a:lnTo>
                    <a:pt x="7019" y="3161"/>
                  </a:lnTo>
                  <a:lnTo>
                    <a:pt x="7023" y="3327"/>
                  </a:lnTo>
                  <a:lnTo>
                    <a:pt x="7025" y="3495"/>
                  </a:lnTo>
                  <a:lnTo>
                    <a:pt x="7027" y="3662"/>
                  </a:lnTo>
                  <a:lnTo>
                    <a:pt x="7029" y="3996"/>
                  </a:lnTo>
                  <a:lnTo>
                    <a:pt x="7032" y="4331"/>
                  </a:lnTo>
                  <a:lnTo>
                    <a:pt x="7034" y="4498"/>
                  </a:lnTo>
                  <a:lnTo>
                    <a:pt x="7036" y="4665"/>
                  </a:lnTo>
                  <a:lnTo>
                    <a:pt x="7040" y="4833"/>
                  </a:lnTo>
                  <a:lnTo>
                    <a:pt x="7046" y="5000"/>
                  </a:lnTo>
                  <a:lnTo>
                    <a:pt x="7054" y="5168"/>
                  </a:lnTo>
                  <a:lnTo>
                    <a:pt x="7063" y="5336"/>
                  </a:lnTo>
                  <a:lnTo>
                    <a:pt x="7074" y="5504"/>
                  </a:lnTo>
                  <a:lnTo>
                    <a:pt x="7088" y="5673"/>
                  </a:lnTo>
                  <a:lnTo>
                    <a:pt x="5276" y="5848"/>
                  </a:lnTo>
                  <a:lnTo>
                    <a:pt x="4532" y="6164"/>
                  </a:lnTo>
                  <a:lnTo>
                    <a:pt x="4357" y="609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Freeform 103"/>
            <p:cNvSpPr>
              <a:spLocks/>
            </p:cNvSpPr>
            <p:nvPr/>
          </p:nvSpPr>
          <p:spPr bwMode="auto">
            <a:xfrm>
              <a:off x="4967" y="579"/>
              <a:ext cx="35" cy="30"/>
            </a:xfrm>
            <a:custGeom>
              <a:avLst/>
              <a:gdLst>
                <a:gd name="T0" fmla="*/ 5 w 651"/>
                <a:gd name="T1" fmla="*/ 26 h 575"/>
                <a:gd name="T2" fmla="*/ 0 w 651"/>
                <a:gd name="T3" fmla="*/ 9 h 575"/>
                <a:gd name="T4" fmla="*/ 35 w 651"/>
                <a:gd name="T5" fmla="*/ 0 h 575"/>
                <a:gd name="T6" fmla="*/ 13 w 651"/>
                <a:gd name="T7" fmla="*/ 30 h 575"/>
                <a:gd name="T8" fmla="*/ 5 w 651"/>
                <a:gd name="T9" fmla="*/ 26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1" h="575">
                  <a:moveTo>
                    <a:pt x="87" y="493"/>
                  </a:moveTo>
                  <a:lnTo>
                    <a:pt x="0" y="170"/>
                  </a:lnTo>
                  <a:lnTo>
                    <a:pt x="651" y="0"/>
                  </a:lnTo>
                  <a:lnTo>
                    <a:pt x="246" y="575"/>
                  </a:lnTo>
                  <a:lnTo>
                    <a:pt x="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Freeform 104"/>
            <p:cNvSpPr>
              <a:spLocks/>
            </p:cNvSpPr>
            <p:nvPr/>
          </p:nvSpPr>
          <p:spPr bwMode="auto">
            <a:xfrm>
              <a:off x="4946" y="553"/>
              <a:ext cx="21" cy="22"/>
            </a:xfrm>
            <a:custGeom>
              <a:avLst/>
              <a:gdLst>
                <a:gd name="T0" fmla="*/ 0 w 411"/>
                <a:gd name="T1" fmla="*/ 22 h 422"/>
                <a:gd name="T2" fmla="*/ 0 w 411"/>
                <a:gd name="T3" fmla="*/ 0 h 422"/>
                <a:gd name="T4" fmla="*/ 21 w 411"/>
                <a:gd name="T5" fmla="*/ 9 h 422"/>
                <a:gd name="T6" fmla="*/ 8 w 411"/>
                <a:gd name="T7" fmla="*/ 22 h 422"/>
                <a:gd name="T8" fmla="*/ 0 w 411"/>
                <a:gd name="T9" fmla="*/ 22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1" h="422">
                  <a:moveTo>
                    <a:pt x="0" y="422"/>
                  </a:moveTo>
                  <a:lnTo>
                    <a:pt x="0" y="0"/>
                  </a:lnTo>
                  <a:lnTo>
                    <a:pt x="411" y="175"/>
                  </a:lnTo>
                  <a:lnTo>
                    <a:pt x="159" y="422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2" name="Freeform 105"/>
            <p:cNvSpPr>
              <a:spLocks/>
            </p:cNvSpPr>
            <p:nvPr/>
          </p:nvSpPr>
          <p:spPr bwMode="auto">
            <a:xfrm>
              <a:off x="5068" y="519"/>
              <a:ext cx="26" cy="47"/>
            </a:xfrm>
            <a:custGeom>
              <a:avLst/>
              <a:gdLst>
                <a:gd name="T0" fmla="*/ 0 w 491"/>
                <a:gd name="T1" fmla="*/ 43 h 897"/>
                <a:gd name="T2" fmla="*/ 0 w 491"/>
                <a:gd name="T3" fmla="*/ 0 h 897"/>
                <a:gd name="T4" fmla="*/ 26 w 491"/>
                <a:gd name="T5" fmla="*/ 0 h 897"/>
                <a:gd name="T6" fmla="*/ 25 w 491"/>
                <a:gd name="T7" fmla="*/ 4 h 897"/>
                <a:gd name="T8" fmla="*/ 23 w 491"/>
                <a:gd name="T9" fmla="*/ 7 h 897"/>
                <a:gd name="T10" fmla="*/ 23 w 491"/>
                <a:gd name="T11" fmla="*/ 10 h 897"/>
                <a:gd name="T12" fmla="*/ 22 w 491"/>
                <a:gd name="T13" fmla="*/ 11 h 897"/>
                <a:gd name="T14" fmla="*/ 22 w 491"/>
                <a:gd name="T15" fmla="*/ 12 h 897"/>
                <a:gd name="T16" fmla="*/ 21 w 491"/>
                <a:gd name="T17" fmla="*/ 12 h 897"/>
                <a:gd name="T18" fmla="*/ 21 w 491"/>
                <a:gd name="T19" fmla="*/ 13 h 897"/>
                <a:gd name="T20" fmla="*/ 21 w 491"/>
                <a:gd name="T21" fmla="*/ 13 h 897"/>
                <a:gd name="T22" fmla="*/ 0 w 491"/>
                <a:gd name="T23" fmla="*/ 47 h 897"/>
                <a:gd name="T24" fmla="*/ 0 w 491"/>
                <a:gd name="T25" fmla="*/ 43 h 8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1" h="897">
                  <a:moveTo>
                    <a:pt x="0" y="825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463" y="79"/>
                  </a:lnTo>
                  <a:lnTo>
                    <a:pt x="441" y="138"/>
                  </a:lnTo>
                  <a:lnTo>
                    <a:pt x="426" y="182"/>
                  </a:lnTo>
                  <a:lnTo>
                    <a:pt x="416" y="210"/>
                  </a:lnTo>
                  <a:lnTo>
                    <a:pt x="408" y="227"/>
                  </a:lnTo>
                  <a:lnTo>
                    <a:pt x="405" y="236"/>
                  </a:lnTo>
                  <a:lnTo>
                    <a:pt x="404" y="239"/>
                  </a:lnTo>
                  <a:lnTo>
                    <a:pt x="404" y="240"/>
                  </a:lnTo>
                  <a:lnTo>
                    <a:pt x="0" y="897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Freeform 106"/>
            <p:cNvSpPr>
              <a:spLocks/>
            </p:cNvSpPr>
            <p:nvPr/>
          </p:nvSpPr>
          <p:spPr bwMode="auto">
            <a:xfrm>
              <a:off x="5266" y="536"/>
              <a:ext cx="39" cy="30"/>
            </a:xfrm>
            <a:custGeom>
              <a:avLst/>
              <a:gdLst>
                <a:gd name="T0" fmla="*/ 4 w 745"/>
                <a:gd name="T1" fmla="*/ 30 h 558"/>
                <a:gd name="T2" fmla="*/ 0 w 745"/>
                <a:gd name="T3" fmla="*/ 17 h 558"/>
                <a:gd name="T4" fmla="*/ 13 w 745"/>
                <a:gd name="T5" fmla="*/ 0 h 558"/>
                <a:gd name="T6" fmla="*/ 39 w 745"/>
                <a:gd name="T7" fmla="*/ 8 h 558"/>
                <a:gd name="T8" fmla="*/ 26 w 745"/>
                <a:gd name="T9" fmla="*/ 30 h 558"/>
                <a:gd name="T10" fmla="*/ 13 w 745"/>
                <a:gd name="T11" fmla="*/ 30 h 558"/>
                <a:gd name="T12" fmla="*/ 4 w 745"/>
                <a:gd name="T13" fmla="*/ 3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5" h="558">
                  <a:moveTo>
                    <a:pt x="83" y="558"/>
                  </a:moveTo>
                  <a:lnTo>
                    <a:pt x="0" y="311"/>
                  </a:lnTo>
                  <a:lnTo>
                    <a:pt x="241" y="0"/>
                  </a:lnTo>
                  <a:lnTo>
                    <a:pt x="745" y="158"/>
                  </a:lnTo>
                  <a:lnTo>
                    <a:pt x="493" y="558"/>
                  </a:lnTo>
                  <a:lnTo>
                    <a:pt x="241" y="558"/>
                  </a:lnTo>
                  <a:lnTo>
                    <a:pt x="83" y="5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Freeform 107"/>
            <p:cNvSpPr>
              <a:spLocks/>
            </p:cNvSpPr>
            <p:nvPr/>
          </p:nvSpPr>
          <p:spPr bwMode="auto">
            <a:xfrm>
              <a:off x="4897" y="297"/>
              <a:ext cx="153" cy="199"/>
            </a:xfrm>
            <a:custGeom>
              <a:avLst/>
              <a:gdLst>
                <a:gd name="T0" fmla="*/ 13 w 2904"/>
                <a:gd name="T1" fmla="*/ 195 h 3785"/>
                <a:gd name="T2" fmla="*/ 0 w 2904"/>
                <a:gd name="T3" fmla="*/ 195 h 3785"/>
                <a:gd name="T4" fmla="*/ 0 w 2904"/>
                <a:gd name="T5" fmla="*/ 183 h 3785"/>
                <a:gd name="T6" fmla="*/ 0 w 2904"/>
                <a:gd name="T7" fmla="*/ 171 h 3785"/>
                <a:gd name="T8" fmla="*/ 0 w 2904"/>
                <a:gd name="T9" fmla="*/ 160 h 3785"/>
                <a:gd name="T10" fmla="*/ 0 w 2904"/>
                <a:gd name="T11" fmla="*/ 148 h 3785"/>
                <a:gd name="T12" fmla="*/ 0 w 2904"/>
                <a:gd name="T13" fmla="*/ 142 h 3785"/>
                <a:gd name="T14" fmla="*/ 0 w 2904"/>
                <a:gd name="T15" fmla="*/ 137 h 3785"/>
                <a:gd name="T16" fmla="*/ 1 w 2904"/>
                <a:gd name="T17" fmla="*/ 131 h 3785"/>
                <a:gd name="T18" fmla="*/ 1 w 2904"/>
                <a:gd name="T19" fmla="*/ 125 h 3785"/>
                <a:gd name="T20" fmla="*/ 1 w 2904"/>
                <a:gd name="T21" fmla="*/ 120 h 3785"/>
                <a:gd name="T22" fmla="*/ 2 w 2904"/>
                <a:gd name="T23" fmla="*/ 114 h 3785"/>
                <a:gd name="T24" fmla="*/ 2 w 2904"/>
                <a:gd name="T25" fmla="*/ 108 h 3785"/>
                <a:gd name="T26" fmla="*/ 3 w 2904"/>
                <a:gd name="T27" fmla="*/ 103 h 3785"/>
                <a:gd name="T28" fmla="*/ 3 w 2904"/>
                <a:gd name="T29" fmla="*/ 97 h 3785"/>
                <a:gd name="T30" fmla="*/ 4 w 2904"/>
                <a:gd name="T31" fmla="*/ 91 h 3785"/>
                <a:gd name="T32" fmla="*/ 5 w 2904"/>
                <a:gd name="T33" fmla="*/ 86 h 3785"/>
                <a:gd name="T34" fmla="*/ 6 w 2904"/>
                <a:gd name="T35" fmla="*/ 80 h 3785"/>
                <a:gd name="T36" fmla="*/ 7 w 2904"/>
                <a:gd name="T37" fmla="*/ 75 h 3785"/>
                <a:gd name="T38" fmla="*/ 8 w 2904"/>
                <a:gd name="T39" fmla="*/ 69 h 3785"/>
                <a:gd name="T40" fmla="*/ 10 w 2904"/>
                <a:gd name="T41" fmla="*/ 64 h 3785"/>
                <a:gd name="T42" fmla="*/ 12 w 2904"/>
                <a:gd name="T43" fmla="*/ 58 h 3785"/>
                <a:gd name="T44" fmla="*/ 13 w 2904"/>
                <a:gd name="T45" fmla="*/ 52 h 3785"/>
                <a:gd name="T46" fmla="*/ 15 w 2904"/>
                <a:gd name="T47" fmla="*/ 47 h 3785"/>
                <a:gd name="T48" fmla="*/ 17 w 2904"/>
                <a:gd name="T49" fmla="*/ 41 h 3785"/>
                <a:gd name="T50" fmla="*/ 20 w 2904"/>
                <a:gd name="T51" fmla="*/ 36 h 3785"/>
                <a:gd name="T52" fmla="*/ 22 w 2904"/>
                <a:gd name="T53" fmla="*/ 30 h 3785"/>
                <a:gd name="T54" fmla="*/ 25 w 2904"/>
                <a:gd name="T55" fmla="*/ 25 h 3785"/>
                <a:gd name="T56" fmla="*/ 28 w 2904"/>
                <a:gd name="T57" fmla="*/ 19 h 3785"/>
                <a:gd name="T58" fmla="*/ 31 w 2904"/>
                <a:gd name="T59" fmla="*/ 13 h 3785"/>
                <a:gd name="T60" fmla="*/ 140 w 2904"/>
                <a:gd name="T61" fmla="*/ 0 h 3785"/>
                <a:gd name="T62" fmla="*/ 135 w 2904"/>
                <a:gd name="T63" fmla="*/ 30 h 3785"/>
                <a:gd name="T64" fmla="*/ 153 w 2904"/>
                <a:gd name="T65" fmla="*/ 186 h 3785"/>
                <a:gd name="T66" fmla="*/ 75 w 2904"/>
                <a:gd name="T67" fmla="*/ 186 h 3785"/>
                <a:gd name="T68" fmla="*/ 23 w 2904"/>
                <a:gd name="T69" fmla="*/ 199 h 3785"/>
                <a:gd name="T70" fmla="*/ 13 w 2904"/>
                <a:gd name="T71" fmla="*/ 195 h 37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04" h="3785">
                  <a:moveTo>
                    <a:pt x="254" y="3714"/>
                  </a:moveTo>
                  <a:lnTo>
                    <a:pt x="3" y="3714"/>
                  </a:lnTo>
                  <a:lnTo>
                    <a:pt x="2" y="3485"/>
                  </a:lnTo>
                  <a:lnTo>
                    <a:pt x="1" y="3259"/>
                  </a:lnTo>
                  <a:lnTo>
                    <a:pt x="0" y="3036"/>
                  </a:lnTo>
                  <a:lnTo>
                    <a:pt x="2" y="2816"/>
                  </a:lnTo>
                  <a:lnTo>
                    <a:pt x="3" y="2706"/>
                  </a:lnTo>
                  <a:lnTo>
                    <a:pt x="6" y="2597"/>
                  </a:lnTo>
                  <a:lnTo>
                    <a:pt x="10" y="2489"/>
                  </a:lnTo>
                  <a:lnTo>
                    <a:pt x="15" y="2380"/>
                  </a:lnTo>
                  <a:lnTo>
                    <a:pt x="22" y="2273"/>
                  </a:lnTo>
                  <a:lnTo>
                    <a:pt x="29" y="2166"/>
                  </a:lnTo>
                  <a:lnTo>
                    <a:pt x="39" y="2059"/>
                  </a:lnTo>
                  <a:lnTo>
                    <a:pt x="50" y="1951"/>
                  </a:lnTo>
                  <a:lnTo>
                    <a:pt x="62" y="1845"/>
                  </a:lnTo>
                  <a:lnTo>
                    <a:pt x="77" y="1739"/>
                  </a:lnTo>
                  <a:lnTo>
                    <a:pt x="95" y="1633"/>
                  </a:lnTo>
                  <a:lnTo>
                    <a:pt x="115" y="1528"/>
                  </a:lnTo>
                  <a:lnTo>
                    <a:pt x="137" y="1421"/>
                  </a:lnTo>
                  <a:lnTo>
                    <a:pt x="161" y="1315"/>
                  </a:lnTo>
                  <a:lnTo>
                    <a:pt x="190" y="1210"/>
                  </a:lnTo>
                  <a:lnTo>
                    <a:pt x="220" y="1104"/>
                  </a:lnTo>
                  <a:lnTo>
                    <a:pt x="253" y="997"/>
                  </a:lnTo>
                  <a:lnTo>
                    <a:pt x="291" y="892"/>
                  </a:lnTo>
                  <a:lnTo>
                    <a:pt x="331" y="786"/>
                  </a:lnTo>
                  <a:lnTo>
                    <a:pt x="375" y="680"/>
                  </a:lnTo>
                  <a:lnTo>
                    <a:pt x="422" y="572"/>
                  </a:lnTo>
                  <a:lnTo>
                    <a:pt x="474" y="466"/>
                  </a:lnTo>
                  <a:lnTo>
                    <a:pt x="529" y="359"/>
                  </a:lnTo>
                  <a:lnTo>
                    <a:pt x="588" y="251"/>
                  </a:lnTo>
                  <a:lnTo>
                    <a:pt x="2652" y="0"/>
                  </a:lnTo>
                  <a:lnTo>
                    <a:pt x="2570" y="573"/>
                  </a:lnTo>
                  <a:lnTo>
                    <a:pt x="2904" y="3534"/>
                  </a:lnTo>
                  <a:lnTo>
                    <a:pt x="1415" y="3534"/>
                  </a:lnTo>
                  <a:lnTo>
                    <a:pt x="436" y="3785"/>
                  </a:lnTo>
                  <a:lnTo>
                    <a:pt x="254" y="371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Freeform 108"/>
            <p:cNvSpPr>
              <a:spLocks/>
            </p:cNvSpPr>
            <p:nvPr/>
          </p:nvSpPr>
          <p:spPr bwMode="auto">
            <a:xfrm>
              <a:off x="5076" y="423"/>
              <a:ext cx="99" cy="47"/>
            </a:xfrm>
            <a:custGeom>
              <a:avLst/>
              <a:gdLst>
                <a:gd name="T0" fmla="*/ 0 w 1889"/>
                <a:gd name="T1" fmla="*/ 47 h 896"/>
                <a:gd name="T2" fmla="*/ 0 w 1889"/>
                <a:gd name="T3" fmla="*/ 5 h 896"/>
                <a:gd name="T4" fmla="*/ 52 w 1889"/>
                <a:gd name="T5" fmla="*/ 0 h 896"/>
                <a:gd name="T6" fmla="*/ 82 w 1889"/>
                <a:gd name="T7" fmla="*/ 5 h 896"/>
                <a:gd name="T8" fmla="*/ 99 w 1889"/>
                <a:gd name="T9" fmla="*/ 0 h 896"/>
                <a:gd name="T10" fmla="*/ 99 w 1889"/>
                <a:gd name="T11" fmla="*/ 21 h 896"/>
                <a:gd name="T12" fmla="*/ 86 w 1889"/>
                <a:gd name="T13" fmla="*/ 39 h 896"/>
                <a:gd name="T14" fmla="*/ 8 w 1889"/>
                <a:gd name="T15" fmla="*/ 47 h 896"/>
                <a:gd name="T16" fmla="*/ 0 w 1889"/>
                <a:gd name="T17" fmla="*/ 47 h 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9" h="896">
                  <a:moveTo>
                    <a:pt x="0" y="896"/>
                  </a:moveTo>
                  <a:lnTo>
                    <a:pt x="0" y="93"/>
                  </a:lnTo>
                  <a:lnTo>
                    <a:pt x="985" y="0"/>
                  </a:lnTo>
                  <a:lnTo>
                    <a:pt x="1571" y="93"/>
                  </a:lnTo>
                  <a:lnTo>
                    <a:pt x="1889" y="0"/>
                  </a:lnTo>
                  <a:lnTo>
                    <a:pt x="1889" y="404"/>
                  </a:lnTo>
                  <a:lnTo>
                    <a:pt x="1648" y="738"/>
                  </a:lnTo>
                  <a:lnTo>
                    <a:pt x="159" y="896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109"/>
            <p:cNvSpPr>
              <a:spLocks/>
            </p:cNvSpPr>
            <p:nvPr/>
          </p:nvSpPr>
          <p:spPr bwMode="auto">
            <a:xfrm>
              <a:off x="4985" y="345"/>
              <a:ext cx="21" cy="99"/>
            </a:xfrm>
            <a:custGeom>
              <a:avLst/>
              <a:gdLst>
                <a:gd name="T0" fmla="*/ 8 w 404"/>
                <a:gd name="T1" fmla="*/ 99 h 1882"/>
                <a:gd name="T2" fmla="*/ 0 w 404"/>
                <a:gd name="T3" fmla="*/ 0 h 1882"/>
                <a:gd name="T4" fmla="*/ 21 w 404"/>
                <a:gd name="T5" fmla="*/ 8 h 1882"/>
                <a:gd name="T6" fmla="*/ 16 w 404"/>
                <a:gd name="T7" fmla="*/ 99 h 1882"/>
                <a:gd name="T8" fmla="*/ 8 w 404"/>
                <a:gd name="T9" fmla="*/ 99 h 1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882">
                  <a:moveTo>
                    <a:pt x="152" y="1882"/>
                  </a:moveTo>
                  <a:lnTo>
                    <a:pt x="0" y="0"/>
                  </a:lnTo>
                  <a:lnTo>
                    <a:pt x="404" y="153"/>
                  </a:lnTo>
                  <a:lnTo>
                    <a:pt x="311" y="1882"/>
                  </a:lnTo>
                  <a:lnTo>
                    <a:pt x="152" y="18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Freeform 110"/>
            <p:cNvSpPr>
              <a:spLocks/>
            </p:cNvSpPr>
            <p:nvPr/>
          </p:nvSpPr>
          <p:spPr bwMode="auto">
            <a:xfrm>
              <a:off x="5231" y="319"/>
              <a:ext cx="26" cy="113"/>
            </a:xfrm>
            <a:custGeom>
              <a:avLst/>
              <a:gdLst>
                <a:gd name="T0" fmla="*/ 0 w 493"/>
                <a:gd name="T1" fmla="*/ 113 h 2150"/>
                <a:gd name="T2" fmla="*/ 5 w 493"/>
                <a:gd name="T3" fmla="*/ 13 h 2150"/>
                <a:gd name="T4" fmla="*/ 26 w 493"/>
                <a:gd name="T5" fmla="*/ 0 h 2150"/>
                <a:gd name="T6" fmla="*/ 9 w 493"/>
                <a:gd name="T7" fmla="*/ 113 h 2150"/>
                <a:gd name="T8" fmla="*/ 0 w 493"/>
                <a:gd name="T9" fmla="*/ 113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" h="2150">
                  <a:moveTo>
                    <a:pt x="0" y="2150"/>
                  </a:moveTo>
                  <a:lnTo>
                    <a:pt x="93" y="251"/>
                  </a:lnTo>
                  <a:lnTo>
                    <a:pt x="493" y="0"/>
                  </a:lnTo>
                  <a:lnTo>
                    <a:pt x="164" y="2150"/>
                  </a:lnTo>
                  <a:lnTo>
                    <a:pt x="0" y="2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Freeform 111"/>
            <p:cNvSpPr>
              <a:spLocks/>
            </p:cNvSpPr>
            <p:nvPr/>
          </p:nvSpPr>
          <p:spPr bwMode="auto">
            <a:xfrm>
              <a:off x="4958" y="363"/>
              <a:ext cx="18" cy="55"/>
            </a:xfrm>
            <a:custGeom>
              <a:avLst/>
              <a:gdLst>
                <a:gd name="T0" fmla="*/ 4 w 328"/>
                <a:gd name="T1" fmla="*/ 51 h 1057"/>
                <a:gd name="T2" fmla="*/ 0 w 328"/>
                <a:gd name="T3" fmla="*/ 0 h 1057"/>
                <a:gd name="T4" fmla="*/ 3 w 328"/>
                <a:gd name="T5" fmla="*/ 0 h 1057"/>
                <a:gd name="T6" fmla="*/ 5 w 328"/>
                <a:gd name="T7" fmla="*/ 0 h 1057"/>
                <a:gd name="T8" fmla="*/ 7 w 328"/>
                <a:gd name="T9" fmla="*/ 0 h 1057"/>
                <a:gd name="T10" fmla="*/ 8 w 328"/>
                <a:gd name="T11" fmla="*/ 0 h 1057"/>
                <a:gd name="T12" fmla="*/ 9 w 328"/>
                <a:gd name="T13" fmla="*/ 0 h 1057"/>
                <a:gd name="T14" fmla="*/ 9 w 328"/>
                <a:gd name="T15" fmla="*/ 0 h 1057"/>
                <a:gd name="T16" fmla="*/ 9 w 328"/>
                <a:gd name="T17" fmla="*/ 0 h 1057"/>
                <a:gd name="T18" fmla="*/ 9 w 328"/>
                <a:gd name="T19" fmla="*/ 0 h 1057"/>
                <a:gd name="T20" fmla="*/ 18 w 328"/>
                <a:gd name="T21" fmla="*/ 55 h 1057"/>
                <a:gd name="T22" fmla="*/ 4 w 328"/>
                <a:gd name="T23" fmla="*/ 51 h 10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8" h="1057">
                  <a:moveTo>
                    <a:pt x="77" y="986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0"/>
                  </a:lnTo>
                  <a:lnTo>
                    <a:pt x="129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328" y="1057"/>
                  </a:lnTo>
                  <a:lnTo>
                    <a:pt x="77" y="9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9" name="Freeform 112"/>
            <p:cNvSpPr>
              <a:spLocks/>
            </p:cNvSpPr>
            <p:nvPr/>
          </p:nvSpPr>
          <p:spPr bwMode="auto">
            <a:xfrm>
              <a:off x="5076" y="354"/>
              <a:ext cx="104" cy="61"/>
            </a:xfrm>
            <a:custGeom>
              <a:avLst/>
              <a:gdLst>
                <a:gd name="T0" fmla="*/ 8 w 1982"/>
                <a:gd name="T1" fmla="*/ 57 h 1161"/>
                <a:gd name="T2" fmla="*/ 0 w 1982"/>
                <a:gd name="T3" fmla="*/ 10 h 1161"/>
                <a:gd name="T4" fmla="*/ 34 w 1982"/>
                <a:gd name="T5" fmla="*/ 10 h 1161"/>
                <a:gd name="T6" fmla="*/ 104 w 1982"/>
                <a:gd name="T7" fmla="*/ 0 h 1161"/>
                <a:gd name="T8" fmla="*/ 99 w 1982"/>
                <a:gd name="T9" fmla="*/ 52 h 1161"/>
                <a:gd name="T10" fmla="*/ 78 w 1982"/>
                <a:gd name="T11" fmla="*/ 57 h 1161"/>
                <a:gd name="T12" fmla="*/ 18 w 1982"/>
                <a:gd name="T13" fmla="*/ 61 h 1161"/>
                <a:gd name="T14" fmla="*/ 8 w 1982"/>
                <a:gd name="T15" fmla="*/ 57 h 1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82" h="1161">
                  <a:moveTo>
                    <a:pt x="159" y="1079"/>
                  </a:moveTo>
                  <a:lnTo>
                    <a:pt x="0" y="181"/>
                  </a:lnTo>
                  <a:lnTo>
                    <a:pt x="652" y="181"/>
                  </a:lnTo>
                  <a:lnTo>
                    <a:pt x="1982" y="0"/>
                  </a:lnTo>
                  <a:lnTo>
                    <a:pt x="1883" y="986"/>
                  </a:lnTo>
                  <a:lnTo>
                    <a:pt x="1489" y="1079"/>
                  </a:lnTo>
                  <a:lnTo>
                    <a:pt x="334" y="1161"/>
                  </a:lnTo>
                  <a:lnTo>
                    <a:pt x="159" y="10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Freeform 113"/>
            <p:cNvSpPr>
              <a:spLocks/>
            </p:cNvSpPr>
            <p:nvPr/>
          </p:nvSpPr>
          <p:spPr bwMode="auto">
            <a:xfrm>
              <a:off x="5266" y="332"/>
              <a:ext cx="33" cy="65"/>
            </a:xfrm>
            <a:custGeom>
              <a:avLst/>
              <a:gdLst>
                <a:gd name="T0" fmla="*/ 0 w 635"/>
                <a:gd name="T1" fmla="*/ 65 h 1232"/>
                <a:gd name="T2" fmla="*/ 33 w 635"/>
                <a:gd name="T3" fmla="*/ 0 h 1232"/>
                <a:gd name="T4" fmla="*/ 33 w 635"/>
                <a:gd name="T5" fmla="*/ 65 h 1232"/>
                <a:gd name="T6" fmla="*/ 0 w 635"/>
                <a:gd name="T7" fmla="*/ 65 h 1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1232">
                  <a:moveTo>
                    <a:pt x="0" y="1232"/>
                  </a:moveTo>
                  <a:lnTo>
                    <a:pt x="635" y="0"/>
                  </a:lnTo>
                  <a:lnTo>
                    <a:pt x="635" y="123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Freeform 114"/>
            <p:cNvSpPr>
              <a:spLocks/>
            </p:cNvSpPr>
            <p:nvPr/>
          </p:nvSpPr>
          <p:spPr bwMode="auto">
            <a:xfrm>
              <a:off x="5068" y="289"/>
              <a:ext cx="112" cy="61"/>
            </a:xfrm>
            <a:custGeom>
              <a:avLst/>
              <a:gdLst>
                <a:gd name="T0" fmla="*/ 0 w 2134"/>
                <a:gd name="T1" fmla="*/ 61 h 1159"/>
                <a:gd name="T2" fmla="*/ 0 w 2134"/>
                <a:gd name="T3" fmla="*/ 12 h 1159"/>
                <a:gd name="T4" fmla="*/ 112 w 2134"/>
                <a:gd name="T5" fmla="*/ 0 h 1159"/>
                <a:gd name="T6" fmla="*/ 107 w 2134"/>
                <a:gd name="T7" fmla="*/ 35 h 1159"/>
                <a:gd name="T8" fmla="*/ 104 w 2134"/>
                <a:gd name="T9" fmla="*/ 52 h 1159"/>
                <a:gd name="T10" fmla="*/ 8 w 2134"/>
                <a:gd name="T11" fmla="*/ 61 h 1159"/>
                <a:gd name="T12" fmla="*/ 0 w 2134"/>
                <a:gd name="T13" fmla="*/ 61 h 1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34" h="1159">
                  <a:moveTo>
                    <a:pt x="0" y="1159"/>
                  </a:moveTo>
                  <a:lnTo>
                    <a:pt x="0" y="235"/>
                  </a:lnTo>
                  <a:lnTo>
                    <a:pt x="2134" y="0"/>
                  </a:lnTo>
                  <a:lnTo>
                    <a:pt x="2041" y="668"/>
                  </a:lnTo>
                  <a:lnTo>
                    <a:pt x="1975" y="979"/>
                  </a:lnTo>
                  <a:lnTo>
                    <a:pt x="152" y="1159"/>
                  </a:lnTo>
                  <a:lnTo>
                    <a:pt x="0" y="11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Freeform 115"/>
            <p:cNvSpPr>
              <a:spLocks/>
            </p:cNvSpPr>
            <p:nvPr/>
          </p:nvSpPr>
          <p:spPr bwMode="auto">
            <a:xfrm>
              <a:off x="5068" y="241"/>
              <a:ext cx="120" cy="39"/>
            </a:xfrm>
            <a:custGeom>
              <a:avLst/>
              <a:gdLst>
                <a:gd name="T0" fmla="*/ 0 w 2292"/>
                <a:gd name="T1" fmla="*/ 39 h 745"/>
                <a:gd name="T2" fmla="*/ 0 w 2292"/>
                <a:gd name="T3" fmla="*/ 0 h 745"/>
                <a:gd name="T4" fmla="*/ 103 w 2292"/>
                <a:gd name="T5" fmla="*/ 0 h 745"/>
                <a:gd name="T6" fmla="*/ 120 w 2292"/>
                <a:gd name="T7" fmla="*/ 5 h 745"/>
                <a:gd name="T8" fmla="*/ 99 w 2292"/>
                <a:gd name="T9" fmla="*/ 39 h 745"/>
                <a:gd name="T10" fmla="*/ 8 w 2292"/>
                <a:gd name="T11" fmla="*/ 39 h 745"/>
                <a:gd name="T12" fmla="*/ 0 w 2292"/>
                <a:gd name="T13" fmla="*/ 39 h 7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2" h="745">
                  <a:moveTo>
                    <a:pt x="0" y="745"/>
                  </a:moveTo>
                  <a:lnTo>
                    <a:pt x="0" y="0"/>
                  </a:lnTo>
                  <a:lnTo>
                    <a:pt x="1975" y="0"/>
                  </a:lnTo>
                  <a:lnTo>
                    <a:pt x="2292" y="88"/>
                  </a:lnTo>
                  <a:lnTo>
                    <a:pt x="1882" y="745"/>
                  </a:lnTo>
                  <a:lnTo>
                    <a:pt x="152" y="745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Freeform 116"/>
            <p:cNvSpPr>
              <a:spLocks/>
            </p:cNvSpPr>
            <p:nvPr/>
          </p:nvSpPr>
          <p:spPr bwMode="auto">
            <a:xfrm>
              <a:off x="5068" y="176"/>
              <a:ext cx="138" cy="52"/>
            </a:xfrm>
            <a:custGeom>
              <a:avLst/>
              <a:gdLst>
                <a:gd name="T0" fmla="*/ 0 w 2621"/>
                <a:gd name="T1" fmla="*/ 52 h 979"/>
                <a:gd name="T2" fmla="*/ 0 w 2621"/>
                <a:gd name="T3" fmla="*/ 18 h 979"/>
                <a:gd name="T4" fmla="*/ 2 w 2621"/>
                <a:gd name="T5" fmla="*/ 17 h 979"/>
                <a:gd name="T6" fmla="*/ 5 w 2621"/>
                <a:gd name="T7" fmla="*/ 15 h 979"/>
                <a:gd name="T8" fmla="*/ 7 w 2621"/>
                <a:gd name="T9" fmla="*/ 14 h 979"/>
                <a:gd name="T10" fmla="*/ 10 w 2621"/>
                <a:gd name="T11" fmla="*/ 13 h 979"/>
                <a:gd name="T12" fmla="*/ 12 w 2621"/>
                <a:gd name="T13" fmla="*/ 12 h 979"/>
                <a:gd name="T14" fmla="*/ 14 w 2621"/>
                <a:gd name="T15" fmla="*/ 11 h 979"/>
                <a:gd name="T16" fmla="*/ 16 w 2621"/>
                <a:gd name="T17" fmla="*/ 10 h 979"/>
                <a:gd name="T18" fmla="*/ 19 w 2621"/>
                <a:gd name="T19" fmla="*/ 9 h 979"/>
                <a:gd name="T20" fmla="*/ 21 w 2621"/>
                <a:gd name="T21" fmla="*/ 8 h 979"/>
                <a:gd name="T22" fmla="*/ 23 w 2621"/>
                <a:gd name="T23" fmla="*/ 8 h 979"/>
                <a:gd name="T24" fmla="*/ 25 w 2621"/>
                <a:gd name="T25" fmla="*/ 7 h 979"/>
                <a:gd name="T26" fmla="*/ 28 w 2621"/>
                <a:gd name="T27" fmla="*/ 6 h 979"/>
                <a:gd name="T28" fmla="*/ 30 w 2621"/>
                <a:gd name="T29" fmla="*/ 6 h 979"/>
                <a:gd name="T30" fmla="*/ 32 w 2621"/>
                <a:gd name="T31" fmla="*/ 5 h 979"/>
                <a:gd name="T32" fmla="*/ 34 w 2621"/>
                <a:gd name="T33" fmla="*/ 4 h 979"/>
                <a:gd name="T34" fmla="*/ 37 w 2621"/>
                <a:gd name="T35" fmla="*/ 4 h 979"/>
                <a:gd name="T36" fmla="*/ 39 w 2621"/>
                <a:gd name="T37" fmla="*/ 3 h 979"/>
                <a:gd name="T38" fmla="*/ 41 w 2621"/>
                <a:gd name="T39" fmla="*/ 3 h 979"/>
                <a:gd name="T40" fmla="*/ 43 w 2621"/>
                <a:gd name="T41" fmla="*/ 2 h 979"/>
                <a:gd name="T42" fmla="*/ 45 w 2621"/>
                <a:gd name="T43" fmla="*/ 2 h 979"/>
                <a:gd name="T44" fmla="*/ 48 w 2621"/>
                <a:gd name="T45" fmla="*/ 2 h 979"/>
                <a:gd name="T46" fmla="*/ 50 w 2621"/>
                <a:gd name="T47" fmla="*/ 1 h 979"/>
                <a:gd name="T48" fmla="*/ 52 w 2621"/>
                <a:gd name="T49" fmla="*/ 1 h 979"/>
                <a:gd name="T50" fmla="*/ 54 w 2621"/>
                <a:gd name="T51" fmla="*/ 1 h 979"/>
                <a:gd name="T52" fmla="*/ 57 w 2621"/>
                <a:gd name="T53" fmla="*/ 1 h 979"/>
                <a:gd name="T54" fmla="*/ 59 w 2621"/>
                <a:gd name="T55" fmla="*/ 0 h 979"/>
                <a:gd name="T56" fmla="*/ 61 w 2621"/>
                <a:gd name="T57" fmla="*/ 0 h 979"/>
                <a:gd name="T58" fmla="*/ 64 w 2621"/>
                <a:gd name="T59" fmla="*/ 0 h 979"/>
                <a:gd name="T60" fmla="*/ 66 w 2621"/>
                <a:gd name="T61" fmla="*/ 0 h 979"/>
                <a:gd name="T62" fmla="*/ 68 w 2621"/>
                <a:gd name="T63" fmla="*/ 0 h 979"/>
                <a:gd name="T64" fmla="*/ 71 w 2621"/>
                <a:gd name="T65" fmla="*/ 0 h 979"/>
                <a:gd name="T66" fmla="*/ 73 w 2621"/>
                <a:gd name="T67" fmla="*/ 0 h 979"/>
                <a:gd name="T68" fmla="*/ 138 w 2621"/>
                <a:gd name="T69" fmla="*/ 0 h 979"/>
                <a:gd name="T70" fmla="*/ 130 w 2621"/>
                <a:gd name="T71" fmla="*/ 52 h 979"/>
                <a:gd name="T72" fmla="*/ 30 w 2621"/>
                <a:gd name="T73" fmla="*/ 44 h 979"/>
                <a:gd name="T74" fmla="*/ 8 w 2621"/>
                <a:gd name="T75" fmla="*/ 52 h 979"/>
                <a:gd name="T76" fmla="*/ 0 w 2621"/>
                <a:gd name="T77" fmla="*/ 52 h 9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21" h="979">
                  <a:moveTo>
                    <a:pt x="0" y="979"/>
                  </a:moveTo>
                  <a:lnTo>
                    <a:pt x="0" y="333"/>
                  </a:lnTo>
                  <a:lnTo>
                    <a:pt x="45" y="311"/>
                  </a:lnTo>
                  <a:lnTo>
                    <a:pt x="91" y="288"/>
                  </a:lnTo>
                  <a:lnTo>
                    <a:pt x="135" y="267"/>
                  </a:lnTo>
                  <a:lnTo>
                    <a:pt x="181" y="247"/>
                  </a:lnTo>
                  <a:lnTo>
                    <a:pt x="224" y="228"/>
                  </a:lnTo>
                  <a:lnTo>
                    <a:pt x="268" y="210"/>
                  </a:lnTo>
                  <a:lnTo>
                    <a:pt x="311" y="191"/>
                  </a:lnTo>
                  <a:lnTo>
                    <a:pt x="355" y="175"/>
                  </a:lnTo>
                  <a:lnTo>
                    <a:pt x="398" y="159"/>
                  </a:lnTo>
                  <a:lnTo>
                    <a:pt x="441" y="145"/>
                  </a:lnTo>
                  <a:lnTo>
                    <a:pt x="483" y="131"/>
                  </a:lnTo>
                  <a:lnTo>
                    <a:pt x="526" y="117"/>
                  </a:lnTo>
                  <a:lnTo>
                    <a:pt x="568" y="105"/>
                  </a:lnTo>
                  <a:lnTo>
                    <a:pt x="610" y="93"/>
                  </a:lnTo>
                  <a:lnTo>
                    <a:pt x="652" y="82"/>
                  </a:lnTo>
                  <a:lnTo>
                    <a:pt x="694" y="72"/>
                  </a:lnTo>
                  <a:lnTo>
                    <a:pt x="736" y="63"/>
                  </a:lnTo>
                  <a:lnTo>
                    <a:pt x="779" y="54"/>
                  </a:lnTo>
                  <a:lnTo>
                    <a:pt x="820" y="47"/>
                  </a:lnTo>
                  <a:lnTo>
                    <a:pt x="863" y="39"/>
                  </a:lnTo>
                  <a:lnTo>
                    <a:pt x="905" y="32"/>
                  </a:lnTo>
                  <a:lnTo>
                    <a:pt x="948" y="26"/>
                  </a:lnTo>
                  <a:lnTo>
                    <a:pt x="990" y="21"/>
                  </a:lnTo>
                  <a:lnTo>
                    <a:pt x="1034" y="16"/>
                  </a:lnTo>
                  <a:lnTo>
                    <a:pt x="1077" y="12"/>
                  </a:lnTo>
                  <a:lnTo>
                    <a:pt x="1120" y="9"/>
                  </a:lnTo>
                  <a:lnTo>
                    <a:pt x="1165" y="6"/>
                  </a:lnTo>
                  <a:lnTo>
                    <a:pt x="1208" y="4"/>
                  </a:lnTo>
                  <a:lnTo>
                    <a:pt x="1253" y="2"/>
                  </a:lnTo>
                  <a:lnTo>
                    <a:pt x="1298" y="1"/>
                  </a:lnTo>
                  <a:lnTo>
                    <a:pt x="1344" y="0"/>
                  </a:lnTo>
                  <a:lnTo>
                    <a:pt x="1389" y="0"/>
                  </a:lnTo>
                  <a:lnTo>
                    <a:pt x="2621" y="0"/>
                  </a:lnTo>
                  <a:lnTo>
                    <a:pt x="2467" y="979"/>
                  </a:lnTo>
                  <a:lnTo>
                    <a:pt x="563" y="826"/>
                  </a:lnTo>
                  <a:lnTo>
                    <a:pt x="152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AutoShape 117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1.8.2</a:t>
            </a:r>
            <a:endParaRPr lang="en-GB" altLang="es-ES" sz="1200"/>
          </a:p>
        </p:txBody>
      </p:sp>
      <p:sp>
        <p:nvSpPr>
          <p:cNvPr id="23559" name="Line 72"/>
          <p:cNvSpPr>
            <a:spLocks noChangeShapeType="1"/>
          </p:cNvSpPr>
          <p:nvPr/>
        </p:nvSpPr>
        <p:spPr bwMode="auto">
          <a:xfrm>
            <a:off x="22860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560" name="Rectangle 119"/>
          <p:cNvSpPr>
            <a:spLocks noChangeArrowheads="1"/>
          </p:cNvSpPr>
          <p:nvPr/>
        </p:nvSpPr>
        <p:spPr bwMode="auto">
          <a:xfrm>
            <a:off x="2057400" y="21336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61" name="Line 73"/>
          <p:cNvSpPr>
            <a:spLocks noChangeShapeType="1"/>
          </p:cNvSpPr>
          <p:nvPr/>
        </p:nvSpPr>
        <p:spPr bwMode="auto">
          <a:xfrm>
            <a:off x="22860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562" name="Rectangle 120"/>
          <p:cNvSpPr>
            <a:spLocks noChangeArrowheads="1"/>
          </p:cNvSpPr>
          <p:nvPr/>
        </p:nvSpPr>
        <p:spPr bwMode="auto">
          <a:xfrm>
            <a:off x="2057400" y="27432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63" name="Line 121"/>
          <p:cNvSpPr>
            <a:spLocks noChangeShapeType="1"/>
          </p:cNvSpPr>
          <p:nvPr/>
        </p:nvSpPr>
        <p:spPr bwMode="auto">
          <a:xfrm>
            <a:off x="22860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564" name="AutoShape 122"/>
          <p:cNvSpPr>
            <a:spLocks noChangeArrowheads="1"/>
          </p:cNvSpPr>
          <p:nvPr/>
        </p:nvSpPr>
        <p:spPr bwMode="auto">
          <a:xfrm rot="5400000">
            <a:off x="3276600" y="5334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65" name="Rectangle 123"/>
          <p:cNvSpPr>
            <a:spLocks noChangeArrowheads="1"/>
          </p:cNvSpPr>
          <p:nvPr/>
        </p:nvSpPr>
        <p:spPr bwMode="auto">
          <a:xfrm>
            <a:off x="2057400" y="51816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69" name="Rectangle 132"/>
          <p:cNvSpPr>
            <a:spLocks noChangeArrowheads="1"/>
          </p:cNvSpPr>
          <p:nvPr/>
        </p:nvSpPr>
        <p:spPr bwMode="auto">
          <a:xfrm>
            <a:off x="2057400" y="45720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70" name="Line 135"/>
          <p:cNvSpPr>
            <a:spLocks noChangeShapeType="1"/>
          </p:cNvSpPr>
          <p:nvPr/>
        </p:nvSpPr>
        <p:spPr bwMode="auto">
          <a:xfrm>
            <a:off x="2143108" y="4429132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572" name="Rectangle 137"/>
          <p:cNvSpPr>
            <a:spLocks noChangeArrowheads="1"/>
          </p:cNvSpPr>
          <p:nvPr/>
        </p:nvSpPr>
        <p:spPr bwMode="auto">
          <a:xfrm>
            <a:off x="2057400" y="57912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97" name="Rectangle 141"/>
          <p:cNvSpPr>
            <a:spLocks noChangeArrowheads="1"/>
          </p:cNvSpPr>
          <p:nvPr/>
        </p:nvSpPr>
        <p:spPr bwMode="auto">
          <a:xfrm>
            <a:off x="2071670" y="4000504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grpSp>
        <p:nvGrpSpPr>
          <p:cNvPr id="23575" name="Group 143"/>
          <p:cNvGrpSpPr>
            <a:grpSpLocks/>
          </p:cNvGrpSpPr>
          <p:nvPr/>
        </p:nvGrpSpPr>
        <p:grpSpPr bwMode="auto">
          <a:xfrm>
            <a:off x="2057400" y="3352800"/>
            <a:ext cx="1752600" cy="609600"/>
            <a:chOff x="2592" y="1152"/>
            <a:chExt cx="1104" cy="288"/>
          </a:xfrm>
        </p:grpSpPr>
        <p:sp>
          <p:nvSpPr>
            <p:cNvPr id="23594" name="Line 144"/>
            <p:cNvSpPr>
              <a:spLocks noChangeShapeType="1"/>
            </p:cNvSpPr>
            <p:nvPr/>
          </p:nvSpPr>
          <p:spPr bwMode="auto">
            <a:xfrm>
              <a:off x="2736" y="12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5" name="Rectangle 145"/>
            <p:cNvSpPr>
              <a:spLocks noChangeArrowheads="1"/>
            </p:cNvSpPr>
            <p:nvPr/>
          </p:nvSpPr>
          <p:spPr bwMode="auto">
            <a:xfrm>
              <a:off x="2592" y="115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ES"/>
            </a:p>
          </p:txBody>
        </p:sp>
      </p:grpSp>
      <p:sp>
        <p:nvSpPr>
          <p:cNvPr id="23576" name="AutoShape 146"/>
          <p:cNvSpPr>
            <a:spLocks noChangeArrowheads="1"/>
          </p:cNvSpPr>
          <p:nvPr/>
        </p:nvSpPr>
        <p:spPr bwMode="auto">
          <a:xfrm>
            <a:off x="2209800" y="3581400"/>
            <a:ext cx="3048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23577" name="Rectangle 149"/>
          <p:cNvSpPr>
            <a:spLocks noChangeArrowheads="1"/>
          </p:cNvSpPr>
          <p:nvPr/>
        </p:nvSpPr>
        <p:spPr bwMode="auto">
          <a:xfrm>
            <a:off x="304800" y="2133600"/>
            <a:ext cx="1752600" cy="60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b="0"/>
              <a:t>dependency</a:t>
            </a:r>
            <a:endParaRPr lang="en-GB" altLang="es-ES" b="0"/>
          </a:p>
        </p:txBody>
      </p:sp>
      <p:sp>
        <p:nvSpPr>
          <p:cNvPr id="23578" name="Rectangle 153"/>
          <p:cNvSpPr>
            <a:spLocks noChangeArrowheads="1"/>
          </p:cNvSpPr>
          <p:nvPr/>
        </p:nvSpPr>
        <p:spPr bwMode="auto">
          <a:xfrm>
            <a:off x="304800" y="27432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b="0"/>
              <a:t>association</a:t>
            </a:r>
            <a:endParaRPr lang="en-GB" altLang="es-ES" b="0"/>
          </a:p>
        </p:txBody>
      </p:sp>
      <p:sp>
        <p:nvSpPr>
          <p:cNvPr id="23579" name="Rectangle 154"/>
          <p:cNvSpPr>
            <a:spLocks noChangeArrowheads="1"/>
          </p:cNvSpPr>
          <p:nvPr/>
        </p:nvSpPr>
        <p:spPr bwMode="auto">
          <a:xfrm>
            <a:off x="304800" y="39624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b="0" dirty="0" smtClean="0"/>
              <a:t>realization</a:t>
            </a:r>
            <a:endParaRPr lang="en-GB" altLang="es-ES" b="0" dirty="0"/>
          </a:p>
        </p:txBody>
      </p:sp>
      <p:sp>
        <p:nvSpPr>
          <p:cNvPr id="23580" name="Rectangle 157"/>
          <p:cNvSpPr>
            <a:spLocks noChangeArrowheads="1"/>
          </p:cNvSpPr>
          <p:nvPr/>
        </p:nvSpPr>
        <p:spPr bwMode="auto">
          <a:xfrm>
            <a:off x="304800" y="33528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b="0" dirty="0"/>
              <a:t>aggregation</a:t>
            </a:r>
            <a:endParaRPr lang="en-GB" altLang="es-ES" b="0" dirty="0"/>
          </a:p>
        </p:txBody>
      </p:sp>
      <p:sp>
        <p:nvSpPr>
          <p:cNvPr id="23581" name="Rectangle 158"/>
          <p:cNvSpPr>
            <a:spLocks noChangeArrowheads="1"/>
          </p:cNvSpPr>
          <p:nvPr/>
        </p:nvSpPr>
        <p:spPr bwMode="auto">
          <a:xfrm>
            <a:off x="304800" y="45720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en-GB" altLang="es-ES" b="0" dirty="0"/>
          </a:p>
        </p:txBody>
      </p:sp>
      <p:sp>
        <p:nvSpPr>
          <p:cNvPr id="23582" name="Rectangle 159"/>
          <p:cNvSpPr>
            <a:spLocks noChangeArrowheads="1"/>
          </p:cNvSpPr>
          <p:nvPr/>
        </p:nvSpPr>
        <p:spPr bwMode="auto">
          <a:xfrm>
            <a:off x="304800" y="51816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b="0" dirty="0"/>
              <a:t>generalization</a:t>
            </a:r>
            <a:endParaRPr lang="en-GB" altLang="es-ES" b="0" dirty="0"/>
          </a:p>
        </p:txBody>
      </p:sp>
      <p:sp>
        <p:nvSpPr>
          <p:cNvPr id="23583" name="Rectangle 160"/>
          <p:cNvSpPr>
            <a:spLocks noChangeArrowheads="1"/>
          </p:cNvSpPr>
          <p:nvPr/>
        </p:nvSpPr>
        <p:spPr bwMode="auto">
          <a:xfrm>
            <a:off x="304800" y="5791200"/>
            <a:ext cx="175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en-GB" altLang="es-ES" b="0" dirty="0"/>
          </a:p>
        </p:txBody>
      </p:sp>
      <p:sp>
        <p:nvSpPr>
          <p:cNvPr id="23584" name="Rectangle 161"/>
          <p:cNvSpPr>
            <a:spLocks noChangeArrowheads="1"/>
          </p:cNvSpPr>
          <p:nvPr/>
        </p:nvSpPr>
        <p:spPr bwMode="auto">
          <a:xfrm>
            <a:off x="3810000" y="2133600"/>
            <a:ext cx="510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en-GB" altLang="es-ES" b="0"/>
              <a:t>The source element depends on the target element and may be affected by changes to it.</a:t>
            </a:r>
          </a:p>
        </p:txBody>
      </p:sp>
      <p:sp>
        <p:nvSpPr>
          <p:cNvPr id="23585" name="Rectangle 162"/>
          <p:cNvSpPr>
            <a:spLocks noChangeArrowheads="1"/>
          </p:cNvSpPr>
          <p:nvPr/>
        </p:nvSpPr>
        <p:spPr bwMode="auto">
          <a:xfrm>
            <a:off x="3810000" y="2743200"/>
            <a:ext cx="510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GB" altLang="es-ES" b="0" dirty="0" smtClean="0"/>
              <a:t>The description of a set of links between objects</a:t>
            </a:r>
            <a:endParaRPr lang="en-GB" altLang="es-ES" b="0" dirty="0"/>
          </a:p>
        </p:txBody>
      </p:sp>
      <p:sp>
        <p:nvSpPr>
          <p:cNvPr id="23586" name="Rectangle 163"/>
          <p:cNvSpPr>
            <a:spLocks noChangeArrowheads="1"/>
          </p:cNvSpPr>
          <p:nvPr/>
        </p:nvSpPr>
        <p:spPr bwMode="auto">
          <a:xfrm>
            <a:off x="3810000" y="3352800"/>
            <a:ext cx="510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en-GB" altLang="es-ES" b="0" dirty="0"/>
          </a:p>
        </p:txBody>
      </p:sp>
      <p:sp>
        <p:nvSpPr>
          <p:cNvPr id="23587" name="Rectangle 164"/>
          <p:cNvSpPr>
            <a:spLocks noChangeArrowheads="1"/>
          </p:cNvSpPr>
          <p:nvPr/>
        </p:nvSpPr>
        <p:spPr bwMode="auto">
          <a:xfrm>
            <a:off x="3810000" y="3962400"/>
            <a:ext cx="5105400" cy="8953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GB" altLang="es-ES" b="0" dirty="0" smtClean="0"/>
              <a:t>A relationship between classifiers where one classifier</a:t>
            </a:r>
          </a:p>
          <a:p>
            <a:pPr algn="l"/>
            <a:r>
              <a:rPr lang="en-GB" altLang="es-ES" b="0" dirty="0" smtClean="0"/>
              <a:t> specifies a contract that the other classifier guarantees</a:t>
            </a:r>
          </a:p>
          <a:p>
            <a:pPr algn="l"/>
            <a:r>
              <a:rPr lang="en-GB" altLang="es-ES" b="0" dirty="0" smtClean="0"/>
              <a:t> to carry out</a:t>
            </a:r>
            <a:endParaRPr lang="en-GB" altLang="es-ES" b="0" dirty="0"/>
          </a:p>
        </p:txBody>
      </p:sp>
      <p:sp>
        <p:nvSpPr>
          <p:cNvPr id="23588" name="Rectangle 165"/>
          <p:cNvSpPr>
            <a:spLocks noChangeArrowheads="1"/>
          </p:cNvSpPr>
          <p:nvPr/>
        </p:nvSpPr>
        <p:spPr bwMode="auto">
          <a:xfrm>
            <a:off x="3810000" y="4572000"/>
            <a:ext cx="510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en-GB" altLang="es-ES" b="0" dirty="0"/>
          </a:p>
        </p:txBody>
      </p:sp>
      <p:sp>
        <p:nvSpPr>
          <p:cNvPr id="23589" name="Rectangle 166"/>
          <p:cNvSpPr>
            <a:spLocks noChangeArrowheads="1"/>
          </p:cNvSpPr>
          <p:nvPr/>
        </p:nvSpPr>
        <p:spPr bwMode="auto">
          <a:xfrm>
            <a:off x="3810000" y="5181600"/>
            <a:ext cx="510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GB" altLang="es-ES" b="0" dirty="0" smtClean="0"/>
              <a:t>One element is specialization of another and may</a:t>
            </a:r>
          </a:p>
          <a:p>
            <a:pPr algn="l"/>
            <a:r>
              <a:rPr lang="en-GB" altLang="es-ES" b="0" dirty="0" smtClean="0"/>
              <a:t> be substituted for more general element</a:t>
            </a:r>
            <a:endParaRPr lang="en-GB" altLang="es-ES" b="0" dirty="0"/>
          </a:p>
        </p:txBody>
      </p:sp>
      <p:sp>
        <p:nvSpPr>
          <p:cNvPr id="23590" name="Rectangle 167"/>
          <p:cNvSpPr>
            <a:spLocks noChangeArrowheads="1"/>
          </p:cNvSpPr>
          <p:nvPr/>
        </p:nvSpPr>
        <p:spPr bwMode="auto">
          <a:xfrm>
            <a:off x="3810000" y="5791200"/>
            <a:ext cx="510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en-GB" altLang="es-ES" b="0" dirty="0"/>
          </a:p>
        </p:txBody>
      </p:sp>
      <p:sp>
        <p:nvSpPr>
          <p:cNvPr id="23591" name="Rectangle 168"/>
          <p:cNvSpPr>
            <a:spLocks noChangeArrowheads="1"/>
          </p:cNvSpPr>
          <p:nvPr/>
        </p:nvSpPr>
        <p:spPr bwMode="auto">
          <a:xfrm>
            <a:off x="304800" y="1676400"/>
            <a:ext cx="17526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b="0"/>
              <a:t>relationship</a:t>
            </a:r>
            <a:endParaRPr lang="en-GB" altLang="es-ES" b="0"/>
          </a:p>
        </p:txBody>
      </p:sp>
      <p:sp>
        <p:nvSpPr>
          <p:cNvPr id="23592" name="Rectangle 169"/>
          <p:cNvSpPr>
            <a:spLocks noChangeArrowheads="1"/>
          </p:cNvSpPr>
          <p:nvPr/>
        </p:nvSpPr>
        <p:spPr bwMode="auto">
          <a:xfrm>
            <a:off x="2057400" y="1676400"/>
            <a:ext cx="17526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b="0"/>
              <a:t>UML syntax</a:t>
            </a:r>
            <a:endParaRPr lang="en-GB" altLang="es-ES" b="0"/>
          </a:p>
        </p:txBody>
      </p:sp>
      <p:sp>
        <p:nvSpPr>
          <p:cNvPr id="23593" name="Rectangle 170"/>
          <p:cNvSpPr>
            <a:spLocks noChangeArrowheads="1"/>
          </p:cNvSpPr>
          <p:nvPr/>
        </p:nvSpPr>
        <p:spPr bwMode="auto">
          <a:xfrm>
            <a:off x="3810000" y="1676400"/>
            <a:ext cx="51054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b="0"/>
              <a:t>brief semantics</a:t>
            </a:r>
            <a:endParaRPr lang="en-GB" altLang="es-ES" b="0"/>
          </a:p>
        </p:txBody>
      </p:sp>
      <p:sp>
        <p:nvSpPr>
          <p:cNvPr id="82" name="AutoShape 136"/>
          <p:cNvSpPr>
            <a:spLocks noChangeArrowheads="1"/>
          </p:cNvSpPr>
          <p:nvPr/>
        </p:nvSpPr>
        <p:spPr bwMode="auto">
          <a:xfrm rot="5400000">
            <a:off x="3357554" y="4286256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sz="4000" smtClean="0"/>
              <a:t>UML has 13 types of diagram</a:t>
            </a:r>
            <a:endParaRPr lang="en-GB" altLang="es-ES" sz="4000" smtClean="0"/>
          </a:p>
        </p:txBody>
      </p:sp>
      <p:sp>
        <p:nvSpPr>
          <p:cNvPr id="24581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4953000"/>
            <a:ext cx="8726488" cy="1447800"/>
          </a:xfrm>
        </p:spPr>
        <p:txBody>
          <a:bodyPr/>
          <a:lstStyle/>
          <a:p>
            <a:pPr eaLnBrk="1" hangingPunct="1"/>
            <a:r>
              <a:rPr lang="en-US" altLang="es-ES" sz="2000" smtClean="0"/>
              <a:t>Structure diagrams model the structure of the system (the static model)</a:t>
            </a:r>
          </a:p>
          <a:p>
            <a:pPr eaLnBrk="1" hangingPunct="1"/>
            <a:r>
              <a:rPr lang="en-US" altLang="es-ES" sz="2000" smtClean="0"/>
              <a:t>Behavior diagrams model the dynamic behavior of the system (the dynamic model)</a:t>
            </a:r>
          </a:p>
          <a:p>
            <a:pPr eaLnBrk="1" hangingPunct="1"/>
            <a:r>
              <a:rPr lang="en-US" altLang="es-ES" sz="2000" smtClean="0"/>
              <a:t>Each type of diagram gives a different type of view of the model</a:t>
            </a:r>
          </a:p>
        </p:txBody>
      </p:sp>
      <p:sp>
        <p:nvSpPr>
          <p:cNvPr id="2457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6EF7CC-4638-4C12-9E49-06451FF66C61}" type="slidenum">
              <a:rPr lang="en-GB" altLang="es-ES"/>
              <a:pPr/>
              <a:t>16</a:t>
            </a:fld>
            <a:endParaRPr lang="en-GB" altLang="es-ES"/>
          </a:p>
        </p:txBody>
      </p:sp>
      <p:pic>
        <p:nvPicPr>
          <p:cNvPr id="24582" name="Picture 10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05000"/>
            <a:ext cx="88011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585" name="Group 1068"/>
          <p:cNvGrpSpPr>
            <a:grpSpLocks/>
          </p:cNvGrpSpPr>
          <p:nvPr/>
        </p:nvGrpSpPr>
        <p:grpSpPr bwMode="auto">
          <a:xfrm>
            <a:off x="8313738" y="533400"/>
            <a:ext cx="754062" cy="838200"/>
            <a:chOff x="4848" y="144"/>
            <a:chExt cx="766" cy="852"/>
          </a:xfrm>
        </p:grpSpPr>
        <p:sp>
          <p:nvSpPr>
            <p:cNvPr id="24587" name="Freeform 1069"/>
            <p:cNvSpPr>
              <a:spLocks/>
            </p:cNvSpPr>
            <p:nvPr/>
          </p:nvSpPr>
          <p:spPr bwMode="auto">
            <a:xfrm>
              <a:off x="4848" y="144"/>
              <a:ext cx="766" cy="852"/>
            </a:xfrm>
            <a:custGeom>
              <a:avLst/>
              <a:gdLst>
                <a:gd name="T0" fmla="*/ 245 w 14563"/>
                <a:gd name="T1" fmla="*/ 829 h 16191"/>
                <a:gd name="T2" fmla="*/ 241 w 14563"/>
                <a:gd name="T3" fmla="*/ 829 h 16191"/>
                <a:gd name="T4" fmla="*/ 238 w 14563"/>
                <a:gd name="T5" fmla="*/ 824 h 16191"/>
                <a:gd name="T6" fmla="*/ 236 w 14563"/>
                <a:gd name="T7" fmla="*/ 821 h 16191"/>
                <a:gd name="T8" fmla="*/ 20 w 14563"/>
                <a:gd name="T9" fmla="*/ 764 h 16191"/>
                <a:gd name="T10" fmla="*/ 12 w 14563"/>
                <a:gd name="T11" fmla="*/ 599 h 16191"/>
                <a:gd name="T12" fmla="*/ 15 w 14563"/>
                <a:gd name="T13" fmla="*/ 537 h 16191"/>
                <a:gd name="T14" fmla="*/ 11 w 14563"/>
                <a:gd name="T15" fmla="*/ 474 h 16191"/>
                <a:gd name="T16" fmla="*/ 5 w 14563"/>
                <a:gd name="T17" fmla="*/ 411 h 16191"/>
                <a:gd name="T18" fmla="*/ 0 w 14563"/>
                <a:gd name="T19" fmla="*/ 348 h 16191"/>
                <a:gd name="T20" fmla="*/ 2 w 14563"/>
                <a:gd name="T21" fmla="*/ 285 h 16191"/>
                <a:gd name="T22" fmla="*/ 14 w 14563"/>
                <a:gd name="T23" fmla="*/ 223 h 16191"/>
                <a:gd name="T24" fmla="*/ 40 w 14563"/>
                <a:gd name="T25" fmla="*/ 162 h 16191"/>
                <a:gd name="T26" fmla="*/ 67 w 14563"/>
                <a:gd name="T27" fmla="*/ 131 h 16191"/>
                <a:gd name="T28" fmla="*/ 82 w 14563"/>
                <a:gd name="T29" fmla="*/ 128 h 16191"/>
                <a:gd name="T30" fmla="*/ 105 w 14563"/>
                <a:gd name="T31" fmla="*/ 123 h 16191"/>
                <a:gd name="T32" fmla="*/ 126 w 14563"/>
                <a:gd name="T33" fmla="*/ 118 h 16191"/>
                <a:gd name="T34" fmla="*/ 140 w 14563"/>
                <a:gd name="T35" fmla="*/ 116 h 16191"/>
                <a:gd name="T36" fmla="*/ 154 w 14563"/>
                <a:gd name="T37" fmla="*/ 114 h 16191"/>
                <a:gd name="T38" fmla="*/ 169 w 14563"/>
                <a:gd name="T39" fmla="*/ 114 h 16191"/>
                <a:gd name="T40" fmla="*/ 202 w 14563"/>
                <a:gd name="T41" fmla="*/ 15 h 16191"/>
                <a:gd name="T42" fmla="*/ 246 w 14563"/>
                <a:gd name="T43" fmla="*/ 6 h 16191"/>
                <a:gd name="T44" fmla="*/ 264 w 14563"/>
                <a:gd name="T45" fmla="*/ 1 h 16191"/>
                <a:gd name="T46" fmla="*/ 281 w 14563"/>
                <a:gd name="T47" fmla="*/ 0 h 16191"/>
                <a:gd name="T48" fmla="*/ 299 w 14563"/>
                <a:gd name="T49" fmla="*/ 1 h 16191"/>
                <a:gd name="T50" fmla="*/ 317 w 14563"/>
                <a:gd name="T51" fmla="*/ 3 h 16191"/>
                <a:gd name="T52" fmla="*/ 335 w 14563"/>
                <a:gd name="T53" fmla="*/ 6 h 16191"/>
                <a:gd name="T54" fmla="*/ 362 w 14563"/>
                <a:gd name="T55" fmla="*/ 12 h 16191"/>
                <a:gd name="T56" fmla="*/ 378 w 14563"/>
                <a:gd name="T57" fmla="*/ 18 h 16191"/>
                <a:gd name="T58" fmla="*/ 383 w 14563"/>
                <a:gd name="T59" fmla="*/ 23 h 16191"/>
                <a:gd name="T60" fmla="*/ 366 w 14563"/>
                <a:gd name="T61" fmla="*/ 106 h 16191"/>
                <a:gd name="T62" fmla="*/ 618 w 14563"/>
                <a:gd name="T63" fmla="*/ 106 h 16191"/>
                <a:gd name="T64" fmla="*/ 637 w 14563"/>
                <a:gd name="T65" fmla="*/ 106 h 16191"/>
                <a:gd name="T66" fmla="*/ 653 w 14563"/>
                <a:gd name="T67" fmla="*/ 107 h 16191"/>
                <a:gd name="T68" fmla="*/ 668 w 14563"/>
                <a:gd name="T69" fmla="*/ 110 h 16191"/>
                <a:gd name="T70" fmla="*/ 684 w 14563"/>
                <a:gd name="T71" fmla="*/ 114 h 16191"/>
                <a:gd name="T72" fmla="*/ 699 w 14563"/>
                <a:gd name="T73" fmla="*/ 120 h 16191"/>
                <a:gd name="T74" fmla="*/ 714 w 14563"/>
                <a:gd name="T75" fmla="*/ 129 h 16191"/>
                <a:gd name="T76" fmla="*/ 752 w 14563"/>
                <a:gd name="T77" fmla="*/ 186 h 16191"/>
                <a:gd name="T78" fmla="*/ 759 w 14563"/>
                <a:gd name="T79" fmla="*/ 225 h 16191"/>
                <a:gd name="T80" fmla="*/ 763 w 14563"/>
                <a:gd name="T81" fmla="*/ 264 h 16191"/>
                <a:gd name="T82" fmla="*/ 765 w 14563"/>
                <a:gd name="T83" fmla="*/ 303 h 16191"/>
                <a:gd name="T84" fmla="*/ 765 w 14563"/>
                <a:gd name="T85" fmla="*/ 342 h 16191"/>
                <a:gd name="T86" fmla="*/ 764 w 14563"/>
                <a:gd name="T87" fmla="*/ 381 h 16191"/>
                <a:gd name="T88" fmla="*/ 761 w 14563"/>
                <a:gd name="T89" fmla="*/ 420 h 16191"/>
                <a:gd name="T90" fmla="*/ 757 w 14563"/>
                <a:gd name="T91" fmla="*/ 479 h 16191"/>
                <a:gd name="T92" fmla="*/ 762 w 14563"/>
                <a:gd name="T93" fmla="*/ 514 h 16191"/>
                <a:gd name="T94" fmla="*/ 765 w 14563"/>
                <a:gd name="T95" fmla="*/ 549 h 16191"/>
                <a:gd name="T96" fmla="*/ 766 w 14563"/>
                <a:gd name="T97" fmla="*/ 583 h 16191"/>
                <a:gd name="T98" fmla="*/ 765 w 14563"/>
                <a:gd name="T99" fmla="*/ 617 h 16191"/>
                <a:gd name="T100" fmla="*/ 763 w 14563"/>
                <a:gd name="T101" fmla="*/ 650 h 16191"/>
                <a:gd name="T102" fmla="*/ 759 w 14563"/>
                <a:gd name="T103" fmla="*/ 684 h 16191"/>
                <a:gd name="T104" fmla="*/ 754 w 14563"/>
                <a:gd name="T105" fmla="*/ 718 h 16191"/>
                <a:gd name="T106" fmla="*/ 747 w 14563"/>
                <a:gd name="T107" fmla="*/ 752 h 16191"/>
                <a:gd name="T108" fmla="*/ 680 w 14563"/>
                <a:gd name="T109" fmla="*/ 802 h 16191"/>
                <a:gd name="T110" fmla="*/ 629 w 14563"/>
                <a:gd name="T111" fmla="*/ 809 h 16191"/>
                <a:gd name="T112" fmla="*/ 579 w 14563"/>
                <a:gd name="T113" fmla="*/ 814 h 16191"/>
                <a:gd name="T114" fmla="*/ 529 w 14563"/>
                <a:gd name="T115" fmla="*/ 817 h 16191"/>
                <a:gd name="T116" fmla="*/ 478 w 14563"/>
                <a:gd name="T117" fmla="*/ 818 h 16191"/>
                <a:gd name="T118" fmla="*/ 428 w 14563"/>
                <a:gd name="T119" fmla="*/ 819 h 16191"/>
                <a:gd name="T120" fmla="*/ 377 w 14563"/>
                <a:gd name="T121" fmla="*/ 818 h 16191"/>
                <a:gd name="T122" fmla="*/ 327 w 14563"/>
                <a:gd name="T123" fmla="*/ 817 h 16191"/>
                <a:gd name="T124" fmla="*/ 258 w 14563"/>
                <a:gd name="T125" fmla="*/ 847 h 161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563" h="16191">
                  <a:moveTo>
                    <a:pt x="4909" y="16093"/>
                  </a:moveTo>
                  <a:lnTo>
                    <a:pt x="4745" y="15759"/>
                  </a:lnTo>
                  <a:lnTo>
                    <a:pt x="4693" y="15759"/>
                  </a:lnTo>
                  <a:lnTo>
                    <a:pt x="4653" y="15759"/>
                  </a:lnTo>
                  <a:lnTo>
                    <a:pt x="4625" y="15759"/>
                  </a:lnTo>
                  <a:lnTo>
                    <a:pt x="4606" y="15759"/>
                  </a:lnTo>
                  <a:lnTo>
                    <a:pt x="4595" y="15759"/>
                  </a:lnTo>
                  <a:lnTo>
                    <a:pt x="4588" y="15759"/>
                  </a:lnTo>
                  <a:lnTo>
                    <a:pt x="4586" y="15759"/>
                  </a:lnTo>
                  <a:lnTo>
                    <a:pt x="4556" y="15706"/>
                  </a:lnTo>
                  <a:lnTo>
                    <a:pt x="4533" y="15667"/>
                  </a:lnTo>
                  <a:lnTo>
                    <a:pt x="4516" y="15639"/>
                  </a:lnTo>
                  <a:lnTo>
                    <a:pt x="4504" y="15620"/>
                  </a:lnTo>
                  <a:lnTo>
                    <a:pt x="4498" y="15608"/>
                  </a:lnTo>
                  <a:lnTo>
                    <a:pt x="4494" y="15602"/>
                  </a:lnTo>
                  <a:lnTo>
                    <a:pt x="4493" y="15600"/>
                  </a:lnTo>
                  <a:lnTo>
                    <a:pt x="1614" y="15447"/>
                  </a:lnTo>
                  <a:lnTo>
                    <a:pt x="383" y="14528"/>
                  </a:lnTo>
                  <a:lnTo>
                    <a:pt x="383" y="13625"/>
                  </a:lnTo>
                  <a:lnTo>
                    <a:pt x="137" y="11973"/>
                  </a:lnTo>
                  <a:lnTo>
                    <a:pt x="190" y="11680"/>
                  </a:lnTo>
                  <a:lnTo>
                    <a:pt x="231" y="11384"/>
                  </a:lnTo>
                  <a:lnTo>
                    <a:pt x="258" y="11089"/>
                  </a:lnTo>
                  <a:lnTo>
                    <a:pt x="274" y="10793"/>
                  </a:lnTo>
                  <a:lnTo>
                    <a:pt x="280" y="10496"/>
                  </a:lnTo>
                  <a:lnTo>
                    <a:pt x="278" y="10198"/>
                  </a:lnTo>
                  <a:lnTo>
                    <a:pt x="268" y="9901"/>
                  </a:lnTo>
                  <a:lnTo>
                    <a:pt x="252" y="9602"/>
                  </a:lnTo>
                  <a:lnTo>
                    <a:pt x="230" y="9304"/>
                  </a:lnTo>
                  <a:lnTo>
                    <a:pt x="204" y="9005"/>
                  </a:lnTo>
                  <a:lnTo>
                    <a:pt x="176" y="8706"/>
                  </a:lnTo>
                  <a:lnTo>
                    <a:pt x="147" y="8407"/>
                  </a:lnTo>
                  <a:lnTo>
                    <a:pt x="117" y="8107"/>
                  </a:lnTo>
                  <a:lnTo>
                    <a:pt x="88" y="7808"/>
                  </a:lnTo>
                  <a:lnTo>
                    <a:pt x="61" y="7508"/>
                  </a:lnTo>
                  <a:lnTo>
                    <a:pt x="37" y="7210"/>
                  </a:lnTo>
                  <a:lnTo>
                    <a:pt x="19" y="6910"/>
                  </a:lnTo>
                  <a:lnTo>
                    <a:pt x="6" y="6612"/>
                  </a:lnTo>
                  <a:lnTo>
                    <a:pt x="0" y="6313"/>
                  </a:lnTo>
                  <a:lnTo>
                    <a:pt x="3" y="6016"/>
                  </a:lnTo>
                  <a:lnTo>
                    <a:pt x="14" y="5718"/>
                  </a:lnTo>
                  <a:lnTo>
                    <a:pt x="37" y="5422"/>
                  </a:lnTo>
                  <a:lnTo>
                    <a:pt x="72" y="5125"/>
                  </a:lnTo>
                  <a:lnTo>
                    <a:pt x="119" y="4831"/>
                  </a:lnTo>
                  <a:lnTo>
                    <a:pt x="181" y="4537"/>
                  </a:lnTo>
                  <a:lnTo>
                    <a:pt x="259" y="4242"/>
                  </a:lnTo>
                  <a:lnTo>
                    <a:pt x="354" y="3950"/>
                  </a:lnTo>
                  <a:lnTo>
                    <a:pt x="467" y="3658"/>
                  </a:lnTo>
                  <a:lnTo>
                    <a:pt x="598" y="3368"/>
                  </a:lnTo>
                  <a:lnTo>
                    <a:pt x="751" y="3079"/>
                  </a:lnTo>
                  <a:lnTo>
                    <a:pt x="924" y="2790"/>
                  </a:lnTo>
                  <a:lnTo>
                    <a:pt x="1122" y="2503"/>
                  </a:lnTo>
                  <a:lnTo>
                    <a:pt x="1197" y="2495"/>
                  </a:lnTo>
                  <a:lnTo>
                    <a:pt x="1273" y="2486"/>
                  </a:lnTo>
                  <a:lnTo>
                    <a:pt x="1347" y="2476"/>
                  </a:lnTo>
                  <a:lnTo>
                    <a:pt x="1421" y="2464"/>
                  </a:lnTo>
                  <a:lnTo>
                    <a:pt x="1494" y="2451"/>
                  </a:lnTo>
                  <a:lnTo>
                    <a:pt x="1567" y="2437"/>
                  </a:lnTo>
                  <a:lnTo>
                    <a:pt x="1639" y="2423"/>
                  </a:lnTo>
                  <a:lnTo>
                    <a:pt x="1710" y="2408"/>
                  </a:lnTo>
                  <a:lnTo>
                    <a:pt x="1850" y="2377"/>
                  </a:lnTo>
                  <a:lnTo>
                    <a:pt x="1990" y="2344"/>
                  </a:lnTo>
                  <a:lnTo>
                    <a:pt x="2128" y="2312"/>
                  </a:lnTo>
                  <a:lnTo>
                    <a:pt x="2263" y="2280"/>
                  </a:lnTo>
                  <a:lnTo>
                    <a:pt x="2331" y="2266"/>
                  </a:lnTo>
                  <a:lnTo>
                    <a:pt x="2399" y="2251"/>
                  </a:lnTo>
                  <a:lnTo>
                    <a:pt x="2466" y="2238"/>
                  </a:lnTo>
                  <a:lnTo>
                    <a:pt x="2534" y="2225"/>
                  </a:lnTo>
                  <a:lnTo>
                    <a:pt x="2600" y="2214"/>
                  </a:lnTo>
                  <a:lnTo>
                    <a:pt x="2667" y="2203"/>
                  </a:lnTo>
                  <a:lnTo>
                    <a:pt x="2735" y="2193"/>
                  </a:lnTo>
                  <a:lnTo>
                    <a:pt x="2802" y="2185"/>
                  </a:lnTo>
                  <a:lnTo>
                    <a:pt x="2869" y="2179"/>
                  </a:lnTo>
                  <a:lnTo>
                    <a:pt x="2936" y="2174"/>
                  </a:lnTo>
                  <a:lnTo>
                    <a:pt x="3003" y="2171"/>
                  </a:lnTo>
                  <a:lnTo>
                    <a:pt x="3071" y="2169"/>
                  </a:lnTo>
                  <a:lnTo>
                    <a:pt x="3139" y="2170"/>
                  </a:lnTo>
                  <a:lnTo>
                    <a:pt x="3207" y="2173"/>
                  </a:lnTo>
                  <a:lnTo>
                    <a:pt x="3276" y="2178"/>
                  </a:lnTo>
                  <a:lnTo>
                    <a:pt x="3343" y="2185"/>
                  </a:lnTo>
                  <a:lnTo>
                    <a:pt x="3508" y="857"/>
                  </a:lnTo>
                  <a:lnTo>
                    <a:pt x="3847" y="282"/>
                  </a:lnTo>
                  <a:lnTo>
                    <a:pt x="4422" y="210"/>
                  </a:lnTo>
                  <a:lnTo>
                    <a:pt x="4506" y="173"/>
                  </a:lnTo>
                  <a:lnTo>
                    <a:pt x="4590" y="139"/>
                  </a:lnTo>
                  <a:lnTo>
                    <a:pt x="4674" y="109"/>
                  </a:lnTo>
                  <a:lnTo>
                    <a:pt x="4758" y="83"/>
                  </a:lnTo>
                  <a:lnTo>
                    <a:pt x="4844" y="62"/>
                  </a:lnTo>
                  <a:lnTo>
                    <a:pt x="4928" y="42"/>
                  </a:lnTo>
                  <a:lnTo>
                    <a:pt x="5012" y="28"/>
                  </a:lnTo>
                  <a:lnTo>
                    <a:pt x="5097" y="16"/>
                  </a:lnTo>
                  <a:lnTo>
                    <a:pt x="5181" y="8"/>
                  </a:lnTo>
                  <a:lnTo>
                    <a:pt x="5266" y="3"/>
                  </a:lnTo>
                  <a:lnTo>
                    <a:pt x="5350" y="0"/>
                  </a:lnTo>
                  <a:lnTo>
                    <a:pt x="5435" y="0"/>
                  </a:lnTo>
                  <a:lnTo>
                    <a:pt x="5519" y="3"/>
                  </a:lnTo>
                  <a:lnTo>
                    <a:pt x="5604" y="7"/>
                  </a:lnTo>
                  <a:lnTo>
                    <a:pt x="5688" y="14"/>
                  </a:lnTo>
                  <a:lnTo>
                    <a:pt x="5773" y="23"/>
                  </a:lnTo>
                  <a:lnTo>
                    <a:pt x="5858" y="33"/>
                  </a:lnTo>
                  <a:lnTo>
                    <a:pt x="5942" y="45"/>
                  </a:lnTo>
                  <a:lnTo>
                    <a:pt x="6027" y="59"/>
                  </a:lnTo>
                  <a:lnTo>
                    <a:pt x="6112" y="74"/>
                  </a:lnTo>
                  <a:lnTo>
                    <a:pt x="6196" y="89"/>
                  </a:lnTo>
                  <a:lnTo>
                    <a:pt x="6281" y="106"/>
                  </a:lnTo>
                  <a:lnTo>
                    <a:pt x="6366" y="123"/>
                  </a:lnTo>
                  <a:lnTo>
                    <a:pt x="6451" y="141"/>
                  </a:lnTo>
                  <a:lnTo>
                    <a:pt x="6621" y="177"/>
                  </a:lnTo>
                  <a:lnTo>
                    <a:pt x="6791" y="214"/>
                  </a:lnTo>
                  <a:lnTo>
                    <a:pt x="6876" y="232"/>
                  </a:lnTo>
                  <a:lnTo>
                    <a:pt x="6961" y="250"/>
                  </a:lnTo>
                  <a:lnTo>
                    <a:pt x="7046" y="266"/>
                  </a:lnTo>
                  <a:lnTo>
                    <a:pt x="7131" y="282"/>
                  </a:lnTo>
                  <a:lnTo>
                    <a:pt x="7184" y="338"/>
                  </a:lnTo>
                  <a:lnTo>
                    <a:pt x="7223" y="380"/>
                  </a:lnTo>
                  <a:lnTo>
                    <a:pt x="7252" y="410"/>
                  </a:lnTo>
                  <a:lnTo>
                    <a:pt x="7271" y="430"/>
                  </a:lnTo>
                  <a:lnTo>
                    <a:pt x="7282" y="443"/>
                  </a:lnTo>
                  <a:lnTo>
                    <a:pt x="7288" y="449"/>
                  </a:lnTo>
                  <a:lnTo>
                    <a:pt x="7290" y="451"/>
                  </a:lnTo>
                  <a:lnTo>
                    <a:pt x="6956" y="2010"/>
                  </a:lnTo>
                  <a:lnTo>
                    <a:pt x="11330" y="2010"/>
                  </a:lnTo>
                  <a:lnTo>
                    <a:pt x="11470" y="2010"/>
                  </a:lnTo>
                  <a:lnTo>
                    <a:pt x="11612" y="2008"/>
                  </a:lnTo>
                  <a:lnTo>
                    <a:pt x="11756" y="2007"/>
                  </a:lnTo>
                  <a:lnTo>
                    <a:pt x="11901" y="2007"/>
                  </a:lnTo>
                  <a:lnTo>
                    <a:pt x="11974" y="2008"/>
                  </a:lnTo>
                  <a:lnTo>
                    <a:pt x="12047" y="2010"/>
                  </a:lnTo>
                  <a:lnTo>
                    <a:pt x="12119" y="2013"/>
                  </a:lnTo>
                  <a:lnTo>
                    <a:pt x="12193" y="2016"/>
                  </a:lnTo>
                  <a:lnTo>
                    <a:pt x="12266" y="2021"/>
                  </a:lnTo>
                  <a:lnTo>
                    <a:pt x="12340" y="2028"/>
                  </a:lnTo>
                  <a:lnTo>
                    <a:pt x="12414" y="2035"/>
                  </a:lnTo>
                  <a:lnTo>
                    <a:pt x="12487" y="2044"/>
                  </a:lnTo>
                  <a:lnTo>
                    <a:pt x="12561" y="2054"/>
                  </a:lnTo>
                  <a:lnTo>
                    <a:pt x="12635" y="2067"/>
                  </a:lnTo>
                  <a:lnTo>
                    <a:pt x="12708" y="2081"/>
                  </a:lnTo>
                  <a:lnTo>
                    <a:pt x="12782" y="2097"/>
                  </a:lnTo>
                  <a:lnTo>
                    <a:pt x="12854" y="2116"/>
                  </a:lnTo>
                  <a:lnTo>
                    <a:pt x="12928" y="2137"/>
                  </a:lnTo>
                  <a:lnTo>
                    <a:pt x="13001" y="2160"/>
                  </a:lnTo>
                  <a:lnTo>
                    <a:pt x="13074" y="2186"/>
                  </a:lnTo>
                  <a:lnTo>
                    <a:pt x="13146" y="2215"/>
                  </a:lnTo>
                  <a:lnTo>
                    <a:pt x="13219" y="2246"/>
                  </a:lnTo>
                  <a:lnTo>
                    <a:pt x="13291" y="2281"/>
                  </a:lnTo>
                  <a:lnTo>
                    <a:pt x="13363" y="2319"/>
                  </a:lnTo>
                  <a:lnTo>
                    <a:pt x="13433" y="2359"/>
                  </a:lnTo>
                  <a:lnTo>
                    <a:pt x="13504" y="2404"/>
                  </a:lnTo>
                  <a:lnTo>
                    <a:pt x="13575" y="2451"/>
                  </a:lnTo>
                  <a:lnTo>
                    <a:pt x="13645" y="2503"/>
                  </a:lnTo>
                  <a:lnTo>
                    <a:pt x="14209" y="3171"/>
                  </a:lnTo>
                  <a:lnTo>
                    <a:pt x="14254" y="3356"/>
                  </a:lnTo>
                  <a:lnTo>
                    <a:pt x="14296" y="3541"/>
                  </a:lnTo>
                  <a:lnTo>
                    <a:pt x="14333" y="3726"/>
                  </a:lnTo>
                  <a:lnTo>
                    <a:pt x="14368" y="3911"/>
                  </a:lnTo>
                  <a:lnTo>
                    <a:pt x="14398" y="4097"/>
                  </a:lnTo>
                  <a:lnTo>
                    <a:pt x="14426" y="4282"/>
                  </a:lnTo>
                  <a:lnTo>
                    <a:pt x="14451" y="4467"/>
                  </a:lnTo>
                  <a:lnTo>
                    <a:pt x="14472" y="4653"/>
                  </a:lnTo>
                  <a:lnTo>
                    <a:pt x="14490" y="4838"/>
                  </a:lnTo>
                  <a:lnTo>
                    <a:pt x="14505" y="5023"/>
                  </a:lnTo>
                  <a:lnTo>
                    <a:pt x="14519" y="5208"/>
                  </a:lnTo>
                  <a:lnTo>
                    <a:pt x="14529" y="5394"/>
                  </a:lnTo>
                  <a:lnTo>
                    <a:pt x="14537" y="5579"/>
                  </a:lnTo>
                  <a:lnTo>
                    <a:pt x="14543" y="5765"/>
                  </a:lnTo>
                  <a:lnTo>
                    <a:pt x="14546" y="5950"/>
                  </a:lnTo>
                  <a:lnTo>
                    <a:pt x="14548" y="6135"/>
                  </a:lnTo>
                  <a:lnTo>
                    <a:pt x="14547" y="6320"/>
                  </a:lnTo>
                  <a:lnTo>
                    <a:pt x="14545" y="6506"/>
                  </a:lnTo>
                  <a:lnTo>
                    <a:pt x="14541" y="6691"/>
                  </a:lnTo>
                  <a:lnTo>
                    <a:pt x="14535" y="6876"/>
                  </a:lnTo>
                  <a:lnTo>
                    <a:pt x="14528" y="7061"/>
                  </a:lnTo>
                  <a:lnTo>
                    <a:pt x="14520" y="7246"/>
                  </a:lnTo>
                  <a:lnTo>
                    <a:pt x="14509" y="7431"/>
                  </a:lnTo>
                  <a:lnTo>
                    <a:pt x="14499" y="7616"/>
                  </a:lnTo>
                  <a:lnTo>
                    <a:pt x="14487" y="7802"/>
                  </a:lnTo>
                  <a:lnTo>
                    <a:pt x="14475" y="7987"/>
                  </a:lnTo>
                  <a:lnTo>
                    <a:pt x="14462" y="8172"/>
                  </a:lnTo>
                  <a:lnTo>
                    <a:pt x="14448" y="8356"/>
                  </a:lnTo>
                  <a:lnTo>
                    <a:pt x="14419" y="8726"/>
                  </a:lnTo>
                  <a:lnTo>
                    <a:pt x="14389" y="9096"/>
                  </a:lnTo>
                  <a:lnTo>
                    <a:pt x="14418" y="9265"/>
                  </a:lnTo>
                  <a:lnTo>
                    <a:pt x="14445" y="9434"/>
                  </a:lnTo>
                  <a:lnTo>
                    <a:pt x="14468" y="9600"/>
                  </a:lnTo>
                  <a:lnTo>
                    <a:pt x="14488" y="9767"/>
                  </a:lnTo>
                  <a:lnTo>
                    <a:pt x="14506" y="9933"/>
                  </a:lnTo>
                  <a:lnTo>
                    <a:pt x="14522" y="10098"/>
                  </a:lnTo>
                  <a:lnTo>
                    <a:pt x="14535" y="10262"/>
                  </a:lnTo>
                  <a:lnTo>
                    <a:pt x="14545" y="10426"/>
                  </a:lnTo>
                  <a:lnTo>
                    <a:pt x="14553" y="10589"/>
                  </a:lnTo>
                  <a:lnTo>
                    <a:pt x="14559" y="10752"/>
                  </a:lnTo>
                  <a:lnTo>
                    <a:pt x="14562" y="10914"/>
                  </a:lnTo>
                  <a:lnTo>
                    <a:pt x="14563" y="11076"/>
                  </a:lnTo>
                  <a:lnTo>
                    <a:pt x="14563" y="11236"/>
                  </a:lnTo>
                  <a:lnTo>
                    <a:pt x="14560" y="11397"/>
                  </a:lnTo>
                  <a:lnTo>
                    <a:pt x="14554" y="11558"/>
                  </a:lnTo>
                  <a:lnTo>
                    <a:pt x="14548" y="11718"/>
                  </a:lnTo>
                  <a:lnTo>
                    <a:pt x="14539" y="11878"/>
                  </a:lnTo>
                  <a:lnTo>
                    <a:pt x="14528" y="12038"/>
                  </a:lnTo>
                  <a:lnTo>
                    <a:pt x="14514" y="12198"/>
                  </a:lnTo>
                  <a:lnTo>
                    <a:pt x="14500" y="12357"/>
                  </a:lnTo>
                  <a:lnTo>
                    <a:pt x="14484" y="12517"/>
                  </a:lnTo>
                  <a:lnTo>
                    <a:pt x="14466" y="12677"/>
                  </a:lnTo>
                  <a:lnTo>
                    <a:pt x="14447" y="12837"/>
                  </a:lnTo>
                  <a:lnTo>
                    <a:pt x="14425" y="12997"/>
                  </a:lnTo>
                  <a:lnTo>
                    <a:pt x="14403" y="13157"/>
                  </a:lnTo>
                  <a:lnTo>
                    <a:pt x="14379" y="13318"/>
                  </a:lnTo>
                  <a:lnTo>
                    <a:pt x="14354" y="13477"/>
                  </a:lnTo>
                  <a:lnTo>
                    <a:pt x="14327" y="13639"/>
                  </a:lnTo>
                  <a:lnTo>
                    <a:pt x="14299" y="13800"/>
                  </a:lnTo>
                  <a:lnTo>
                    <a:pt x="14271" y="13962"/>
                  </a:lnTo>
                  <a:lnTo>
                    <a:pt x="14240" y="14124"/>
                  </a:lnTo>
                  <a:lnTo>
                    <a:pt x="14209" y="14287"/>
                  </a:lnTo>
                  <a:lnTo>
                    <a:pt x="13645" y="15113"/>
                  </a:lnTo>
                  <a:lnTo>
                    <a:pt x="13405" y="15158"/>
                  </a:lnTo>
                  <a:lnTo>
                    <a:pt x="13165" y="15199"/>
                  </a:lnTo>
                  <a:lnTo>
                    <a:pt x="12926" y="15238"/>
                  </a:lnTo>
                  <a:lnTo>
                    <a:pt x="12686" y="15274"/>
                  </a:lnTo>
                  <a:lnTo>
                    <a:pt x="12446" y="15308"/>
                  </a:lnTo>
                  <a:lnTo>
                    <a:pt x="12207" y="15338"/>
                  </a:lnTo>
                  <a:lnTo>
                    <a:pt x="11967" y="15367"/>
                  </a:lnTo>
                  <a:lnTo>
                    <a:pt x="11727" y="15394"/>
                  </a:lnTo>
                  <a:lnTo>
                    <a:pt x="11487" y="15418"/>
                  </a:lnTo>
                  <a:lnTo>
                    <a:pt x="11248" y="15439"/>
                  </a:lnTo>
                  <a:lnTo>
                    <a:pt x="11008" y="15460"/>
                  </a:lnTo>
                  <a:lnTo>
                    <a:pt x="10768" y="15477"/>
                  </a:lnTo>
                  <a:lnTo>
                    <a:pt x="10528" y="15493"/>
                  </a:lnTo>
                  <a:lnTo>
                    <a:pt x="10288" y="15507"/>
                  </a:lnTo>
                  <a:lnTo>
                    <a:pt x="10049" y="15519"/>
                  </a:lnTo>
                  <a:lnTo>
                    <a:pt x="9810" y="15529"/>
                  </a:lnTo>
                  <a:lnTo>
                    <a:pt x="9570" y="15537"/>
                  </a:lnTo>
                  <a:lnTo>
                    <a:pt x="9330" y="15544"/>
                  </a:lnTo>
                  <a:lnTo>
                    <a:pt x="9091" y="15551"/>
                  </a:lnTo>
                  <a:lnTo>
                    <a:pt x="8851" y="15555"/>
                  </a:lnTo>
                  <a:lnTo>
                    <a:pt x="8612" y="15558"/>
                  </a:lnTo>
                  <a:lnTo>
                    <a:pt x="8372" y="15559"/>
                  </a:lnTo>
                  <a:lnTo>
                    <a:pt x="8133" y="15559"/>
                  </a:lnTo>
                  <a:lnTo>
                    <a:pt x="7893" y="15558"/>
                  </a:lnTo>
                  <a:lnTo>
                    <a:pt x="7655" y="15556"/>
                  </a:lnTo>
                  <a:lnTo>
                    <a:pt x="7416" y="15553"/>
                  </a:lnTo>
                  <a:lnTo>
                    <a:pt x="7176" y="15550"/>
                  </a:lnTo>
                  <a:lnTo>
                    <a:pt x="6937" y="15544"/>
                  </a:lnTo>
                  <a:lnTo>
                    <a:pt x="6698" y="15538"/>
                  </a:lnTo>
                  <a:lnTo>
                    <a:pt x="6459" y="15532"/>
                  </a:lnTo>
                  <a:lnTo>
                    <a:pt x="6220" y="15525"/>
                  </a:lnTo>
                  <a:lnTo>
                    <a:pt x="5982" y="15518"/>
                  </a:lnTo>
                  <a:lnTo>
                    <a:pt x="5412" y="16191"/>
                  </a:lnTo>
                  <a:lnTo>
                    <a:pt x="5079" y="16191"/>
                  </a:lnTo>
                  <a:lnTo>
                    <a:pt x="4909" y="160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Freeform 1070"/>
            <p:cNvSpPr>
              <a:spLocks/>
            </p:cNvSpPr>
            <p:nvPr/>
          </p:nvSpPr>
          <p:spPr bwMode="auto">
            <a:xfrm>
              <a:off x="5015" y="488"/>
              <a:ext cx="222" cy="469"/>
            </a:xfrm>
            <a:custGeom>
              <a:avLst/>
              <a:gdLst>
                <a:gd name="T0" fmla="*/ 95 w 4214"/>
                <a:gd name="T1" fmla="*/ 469 h 8912"/>
                <a:gd name="T2" fmla="*/ 95 w 4214"/>
                <a:gd name="T3" fmla="*/ 451 h 8912"/>
                <a:gd name="T4" fmla="*/ 83 w 4214"/>
                <a:gd name="T5" fmla="*/ 416 h 8912"/>
                <a:gd name="T6" fmla="*/ 57 w 4214"/>
                <a:gd name="T7" fmla="*/ 360 h 8912"/>
                <a:gd name="T8" fmla="*/ 53 w 4214"/>
                <a:gd name="T9" fmla="*/ 338 h 8912"/>
                <a:gd name="T10" fmla="*/ 5 w 4214"/>
                <a:gd name="T11" fmla="*/ 208 h 8912"/>
                <a:gd name="T12" fmla="*/ 0 w 4214"/>
                <a:gd name="T13" fmla="*/ 186 h 8912"/>
                <a:gd name="T14" fmla="*/ 5 w 4214"/>
                <a:gd name="T15" fmla="*/ 156 h 8912"/>
                <a:gd name="T16" fmla="*/ 18 w 4214"/>
                <a:gd name="T17" fmla="*/ 130 h 8912"/>
                <a:gd name="T18" fmla="*/ 83 w 4214"/>
                <a:gd name="T19" fmla="*/ 82 h 8912"/>
                <a:gd name="T20" fmla="*/ 84 w 4214"/>
                <a:gd name="T21" fmla="*/ 80 h 8912"/>
                <a:gd name="T22" fmla="*/ 86 w 4214"/>
                <a:gd name="T23" fmla="*/ 78 h 8912"/>
                <a:gd name="T24" fmla="*/ 87 w 4214"/>
                <a:gd name="T25" fmla="*/ 76 h 8912"/>
                <a:gd name="T26" fmla="*/ 89 w 4214"/>
                <a:gd name="T27" fmla="*/ 74 h 8912"/>
                <a:gd name="T28" fmla="*/ 90 w 4214"/>
                <a:gd name="T29" fmla="*/ 72 h 8912"/>
                <a:gd name="T30" fmla="*/ 91 w 4214"/>
                <a:gd name="T31" fmla="*/ 70 h 8912"/>
                <a:gd name="T32" fmla="*/ 92 w 4214"/>
                <a:gd name="T33" fmla="*/ 68 h 8912"/>
                <a:gd name="T34" fmla="*/ 93 w 4214"/>
                <a:gd name="T35" fmla="*/ 66 h 8912"/>
                <a:gd name="T36" fmla="*/ 94 w 4214"/>
                <a:gd name="T37" fmla="*/ 64 h 8912"/>
                <a:gd name="T38" fmla="*/ 95 w 4214"/>
                <a:gd name="T39" fmla="*/ 61 h 8912"/>
                <a:gd name="T40" fmla="*/ 95 w 4214"/>
                <a:gd name="T41" fmla="*/ 59 h 8912"/>
                <a:gd name="T42" fmla="*/ 96 w 4214"/>
                <a:gd name="T43" fmla="*/ 57 h 8912"/>
                <a:gd name="T44" fmla="*/ 96 w 4214"/>
                <a:gd name="T45" fmla="*/ 55 h 8912"/>
                <a:gd name="T46" fmla="*/ 97 w 4214"/>
                <a:gd name="T47" fmla="*/ 52 h 8912"/>
                <a:gd name="T48" fmla="*/ 97 w 4214"/>
                <a:gd name="T49" fmla="*/ 50 h 8912"/>
                <a:gd name="T50" fmla="*/ 98 w 4214"/>
                <a:gd name="T51" fmla="*/ 48 h 8912"/>
                <a:gd name="T52" fmla="*/ 98 w 4214"/>
                <a:gd name="T53" fmla="*/ 45 h 8912"/>
                <a:gd name="T54" fmla="*/ 98 w 4214"/>
                <a:gd name="T55" fmla="*/ 43 h 8912"/>
                <a:gd name="T56" fmla="*/ 98 w 4214"/>
                <a:gd name="T57" fmla="*/ 41 h 8912"/>
                <a:gd name="T58" fmla="*/ 98 w 4214"/>
                <a:gd name="T59" fmla="*/ 38 h 8912"/>
                <a:gd name="T60" fmla="*/ 98 w 4214"/>
                <a:gd name="T61" fmla="*/ 36 h 8912"/>
                <a:gd name="T62" fmla="*/ 98 w 4214"/>
                <a:gd name="T63" fmla="*/ 33 h 8912"/>
                <a:gd name="T64" fmla="*/ 98 w 4214"/>
                <a:gd name="T65" fmla="*/ 31 h 8912"/>
                <a:gd name="T66" fmla="*/ 98 w 4214"/>
                <a:gd name="T67" fmla="*/ 29 h 8912"/>
                <a:gd name="T68" fmla="*/ 98 w 4214"/>
                <a:gd name="T69" fmla="*/ 26 h 8912"/>
                <a:gd name="T70" fmla="*/ 98 w 4214"/>
                <a:gd name="T71" fmla="*/ 24 h 8912"/>
                <a:gd name="T72" fmla="*/ 97 w 4214"/>
                <a:gd name="T73" fmla="*/ 21 h 8912"/>
                <a:gd name="T74" fmla="*/ 97 w 4214"/>
                <a:gd name="T75" fmla="*/ 19 h 8912"/>
                <a:gd name="T76" fmla="*/ 97 w 4214"/>
                <a:gd name="T77" fmla="*/ 16 h 8912"/>
                <a:gd name="T78" fmla="*/ 96 w 4214"/>
                <a:gd name="T79" fmla="*/ 14 h 8912"/>
                <a:gd name="T80" fmla="*/ 96 w 4214"/>
                <a:gd name="T81" fmla="*/ 11 h 8912"/>
                <a:gd name="T82" fmla="*/ 95 w 4214"/>
                <a:gd name="T83" fmla="*/ 9 h 8912"/>
                <a:gd name="T84" fmla="*/ 122 w 4214"/>
                <a:gd name="T85" fmla="*/ 0 h 8912"/>
                <a:gd name="T86" fmla="*/ 122 w 4214"/>
                <a:gd name="T87" fmla="*/ 78 h 8912"/>
                <a:gd name="T88" fmla="*/ 222 w 4214"/>
                <a:gd name="T89" fmla="*/ 130 h 8912"/>
                <a:gd name="T90" fmla="*/ 183 w 4214"/>
                <a:gd name="T91" fmla="*/ 239 h 8912"/>
                <a:gd name="T92" fmla="*/ 178 w 4214"/>
                <a:gd name="T93" fmla="*/ 277 h 8912"/>
                <a:gd name="T94" fmla="*/ 148 w 4214"/>
                <a:gd name="T95" fmla="*/ 338 h 8912"/>
                <a:gd name="T96" fmla="*/ 105 w 4214"/>
                <a:gd name="T97" fmla="*/ 469 h 8912"/>
                <a:gd name="T98" fmla="*/ 95 w 4214"/>
                <a:gd name="T99" fmla="*/ 469 h 89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214" h="8912">
                  <a:moveTo>
                    <a:pt x="1812" y="8912"/>
                  </a:moveTo>
                  <a:lnTo>
                    <a:pt x="1812" y="8572"/>
                  </a:lnTo>
                  <a:lnTo>
                    <a:pt x="1571" y="7906"/>
                  </a:lnTo>
                  <a:lnTo>
                    <a:pt x="1078" y="6838"/>
                  </a:lnTo>
                  <a:lnTo>
                    <a:pt x="1008" y="6417"/>
                  </a:lnTo>
                  <a:lnTo>
                    <a:pt x="87" y="3950"/>
                  </a:lnTo>
                  <a:lnTo>
                    <a:pt x="0" y="3540"/>
                  </a:lnTo>
                  <a:lnTo>
                    <a:pt x="87" y="2965"/>
                  </a:lnTo>
                  <a:lnTo>
                    <a:pt x="334" y="2461"/>
                  </a:lnTo>
                  <a:lnTo>
                    <a:pt x="1571" y="1565"/>
                  </a:lnTo>
                  <a:lnTo>
                    <a:pt x="1602" y="1527"/>
                  </a:lnTo>
                  <a:lnTo>
                    <a:pt x="1630" y="1489"/>
                  </a:lnTo>
                  <a:lnTo>
                    <a:pt x="1656" y="1450"/>
                  </a:lnTo>
                  <a:lnTo>
                    <a:pt x="1681" y="1411"/>
                  </a:lnTo>
                  <a:lnTo>
                    <a:pt x="1704" y="1371"/>
                  </a:lnTo>
                  <a:lnTo>
                    <a:pt x="1725" y="1331"/>
                  </a:lnTo>
                  <a:lnTo>
                    <a:pt x="1744" y="1290"/>
                  </a:lnTo>
                  <a:lnTo>
                    <a:pt x="1763" y="1249"/>
                  </a:lnTo>
                  <a:lnTo>
                    <a:pt x="1779" y="1208"/>
                  </a:lnTo>
                  <a:lnTo>
                    <a:pt x="1794" y="1165"/>
                  </a:lnTo>
                  <a:lnTo>
                    <a:pt x="1807" y="1123"/>
                  </a:lnTo>
                  <a:lnTo>
                    <a:pt x="1818" y="1080"/>
                  </a:lnTo>
                  <a:lnTo>
                    <a:pt x="1828" y="1038"/>
                  </a:lnTo>
                  <a:lnTo>
                    <a:pt x="1838" y="994"/>
                  </a:lnTo>
                  <a:lnTo>
                    <a:pt x="1846" y="950"/>
                  </a:lnTo>
                  <a:lnTo>
                    <a:pt x="1852" y="906"/>
                  </a:lnTo>
                  <a:lnTo>
                    <a:pt x="1857" y="862"/>
                  </a:lnTo>
                  <a:lnTo>
                    <a:pt x="1861" y="817"/>
                  </a:lnTo>
                  <a:lnTo>
                    <a:pt x="1863" y="772"/>
                  </a:lnTo>
                  <a:lnTo>
                    <a:pt x="1865" y="727"/>
                  </a:lnTo>
                  <a:lnTo>
                    <a:pt x="1865" y="682"/>
                  </a:lnTo>
                  <a:lnTo>
                    <a:pt x="1865" y="636"/>
                  </a:lnTo>
                  <a:lnTo>
                    <a:pt x="1863" y="590"/>
                  </a:lnTo>
                  <a:lnTo>
                    <a:pt x="1861" y="544"/>
                  </a:lnTo>
                  <a:lnTo>
                    <a:pt x="1857" y="498"/>
                  </a:lnTo>
                  <a:lnTo>
                    <a:pt x="1853" y="451"/>
                  </a:lnTo>
                  <a:lnTo>
                    <a:pt x="1848" y="405"/>
                  </a:lnTo>
                  <a:lnTo>
                    <a:pt x="1842" y="358"/>
                  </a:lnTo>
                  <a:lnTo>
                    <a:pt x="1836" y="310"/>
                  </a:lnTo>
                  <a:lnTo>
                    <a:pt x="1828" y="264"/>
                  </a:lnTo>
                  <a:lnTo>
                    <a:pt x="1820" y="217"/>
                  </a:lnTo>
                  <a:lnTo>
                    <a:pt x="1812" y="170"/>
                  </a:lnTo>
                  <a:lnTo>
                    <a:pt x="2315" y="0"/>
                  </a:lnTo>
                  <a:lnTo>
                    <a:pt x="2315" y="1483"/>
                  </a:lnTo>
                  <a:lnTo>
                    <a:pt x="4214" y="2461"/>
                  </a:lnTo>
                  <a:lnTo>
                    <a:pt x="3475" y="4536"/>
                  </a:lnTo>
                  <a:lnTo>
                    <a:pt x="3383" y="5268"/>
                  </a:lnTo>
                  <a:lnTo>
                    <a:pt x="2808" y="6417"/>
                  </a:lnTo>
                  <a:lnTo>
                    <a:pt x="1992" y="8912"/>
                  </a:lnTo>
                  <a:lnTo>
                    <a:pt x="1812" y="8912"/>
                  </a:lnTo>
                  <a:close/>
                </a:path>
              </a:pathLst>
            </a:custGeom>
            <a:solidFill>
              <a:srgbClr val="66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071"/>
            <p:cNvSpPr>
              <a:spLocks/>
            </p:cNvSpPr>
            <p:nvPr/>
          </p:nvSpPr>
          <p:spPr bwMode="auto">
            <a:xfrm>
              <a:off x="4898" y="811"/>
              <a:ext cx="160" cy="115"/>
            </a:xfrm>
            <a:custGeom>
              <a:avLst/>
              <a:gdLst>
                <a:gd name="T0" fmla="*/ 17 w 3054"/>
                <a:gd name="T1" fmla="*/ 80 h 2179"/>
                <a:gd name="T2" fmla="*/ 15 w 3054"/>
                <a:gd name="T3" fmla="*/ 76 h 2179"/>
                <a:gd name="T4" fmla="*/ 12 w 3054"/>
                <a:gd name="T5" fmla="*/ 72 h 2179"/>
                <a:gd name="T6" fmla="*/ 11 w 3054"/>
                <a:gd name="T7" fmla="*/ 68 h 2179"/>
                <a:gd name="T8" fmla="*/ 9 w 3054"/>
                <a:gd name="T9" fmla="*/ 64 h 2179"/>
                <a:gd name="T10" fmla="*/ 8 w 3054"/>
                <a:gd name="T11" fmla="*/ 59 h 2179"/>
                <a:gd name="T12" fmla="*/ 8 w 3054"/>
                <a:gd name="T13" fmla="*/ 55 h 2179"/>
                <a:gd name="T14" fmla="*/ 7 w 3054"/>
                <a:gd name="T15" fmla="*/ 51 h 2179"/>
                <a:gd name="T16" fmla="*/ 7 w 3054"/>
                <a:gd name="T17" fmla="*/ 47 h 2179"/>
                <a:gd name="T18" fmla="*/ 7 w 3054"/>
                <a:gd name="T19" fmla="*/ 39 h 2179"/>
                <a:gd name="T20" fmla="*/ 6 w 3054"/>
                <a:gd name="T21" fmla="*/ 35 h 2179"/>
                <a:gd name="T22" fmla="*/ 6 w 3054"/>
                <a:gd name="T23" fmla="*/ 31 h 2179"/>
                <a:gd name="T24" fmla="*/ 5 w 3054"/>
                <a:gd name="T25" fmla="*/ 27 h 2179"/>
                <a:gd name="T26" fmla="*/ 4 w 3054"/>
                <a:gd name="T27" fmla="*/ 23 h 2179"/>
                <a:gd name="T28" fmla="*/ 2 w 3054"/>
                <a:gd name="T29" fmla="*/ 19 h 2179"/>
                <a:gd name="T30" fmla="*/ 0 w 3054"/>
                <a:gd name="T31" fmla="*/ 14 h 2179"/>
                <a:gd name="T32" fmla="*/ 7 w 3054"/>
                <a:gd name="T33" fmla="*/ 10 h 2179"/>
                <a:gd name="T34" fmla="*/ 13 w 3054"/>
                <a:gd name="T35" fmla="*/ 7 h 2179"/>
                <a:gd name="T36" fmla="*/ 20 w 3054"/>
                <a:gd name="T37" fmla="*/ 4 h 2179"/>
                <a:gd name="T38" fmla="*/ 26 w 3054"/>
                <a:gd name="T39" fmla="*/ 2 h 2179"/>
                <a:gd name="T40" fmla="*/ 33 w 3054"/>
                <a:gd name="T41" fmla="*/ 1 h 2179"/>
                <a:gd name="T42" fmla="*/ 39 w 3054"/>
                <a:gd name="T43" fmla="*/ 0 h 2179"/>
                <a:gd name="T44" fmla="*/ 45 w 3054"/>
                <a:gd name="T45" fmla="*/ 0 h 2179"/>
                <a:gd name="T46" fmla="*/ 52 w 3054"/>
                <a:gd name="T47" fmla="*/ 0 h 2179"/>
                <a:gd name="T48" fmla="*/ 58 w 3054"/>
                <a:gd name="T49" fmla="*/ 0 h 2179"/>
                <a:gd name="T50" fmla="*/ 64 w 3054"/>
                <a:gd name="T51" fmla="*/ 1 h 2179"/>
                <a:gd name="T52" fmla="*/ 76 w 3054"/>
                <a:gd name="T53" fmla="*/ 2 h 2179"/>
                <a:gd name="T54" fmla="*/ 82 w 3054"/>
                <a:gd name="T55" fmla="*/ 2 h 2179"/>
                <a:gd name="T56" fmla="*/ 88 w 3054"/>
                <a:gd name="T57" fmla="*/ 3 h 2179"/>
                <a:gd name="T58" fmla="*/ 94 w 3054"/>
                <a:gd name="T59" fmla="*/ 2 h 2179"/>
                <a:gd name="T60" fmla="*/ 100 w 3054"/>
                <a:gd name="T61" fmla="*/ 2 h 2179"/>
                <a:gd name="T62" fmla="*/ 147 w 3054"/>
                <a:gd name="T63" fmla="*/ 63 h 2179"/>
                <a:gd name="T64" fmla="*/ 160 w 3054"/>
                <a:gd name="T65" fmla="*/ 111 h 2179"/>
                <a:gd name="T66" fmla="*/ 78 w 3054"/>
                <a:gd name="T67" fmla="*/ 111 h 21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054" h="2179">
                  <a:moveTo>
                    <a:pt x="1489" y="2097"/>
                  </a:moveTo>
                  <a:lnTo>
                    <a:pt x="334" y="1511"/>
                  </a:lnTo>
                  <a:lnTo>
                    <a:pt x="305" y="1472"/>
                  </a:lnTo>
                  <a:lnTo>
                    <a:pt x="279" y="1434"/>
                  </a:lnTo>
                  <a:lnTo>
                    <a:pt x="254" y="1395"/>
                  </a:lnTo>
                  <a:lnTo>
                    <a:pt x="234" y="1357"/>
                  </a:lnTo>
                  <a:lnTo>
                    <a:pt x="217" y="1319"/>
                  </a:lnTo>
                  <a:lnTo>
                    <a:pt x="201" y="1280"/>
                  </a:lnTo>
                  <a:lnTo>
                    <a:pt x="188" y="1242"/>
                  </a:lnTo>
                  <a:lnTo>
                    <a:pt x="177" y="1204"/>
                  </a:lnTo>
                  <a:lnTo>
                    <a:pt x="167" y="1166"/>
                  </a:lnTo>
                  <a:lnTo>
                    <a:pt x="159" y="1127"/>
                  </a:lnTo>
                  <a:lnTo>
                    <a:pt x="153" y="1089"/>
                  </a:lnTo>
                  <a:lnTo>
                    <a:pt x="148" y="1050"/>
                  </a:lnTo>
                  <a:lnTo>
                    <a:pt x="144" y="1012"/>
                  </a:lnTo>
                  <a:lnTo>
                    <a:pt x="141" y="974"/>
                  </a:lnTo>
                  <a:lnTo>
                    <a:pt x="139" y="935"/>
                  </a:lnTo>
                  <a:lnTo>
                    <a:pt x="137" y="897"/>
                  </a:lnTo>
                  <a:lnTo>
                    <a:pt x="133" y="820"/>
                  </a:lnTo>
                  <a:lnTo>
                    <a:pt x="129" y="743"/>
                  </a:lnTo>
                  <a:lnTo>
                    <a:pt x="126" y="703"/>
                  </a:lnTo>
                  <a:lnTo>
                    <a:pt x="122" y="665"/>
                  </a:lnTo>
                  <a:lnTo>
                    <a:pt x="118" y="626"/>
                  </a:lnTo>
                  <a:lnTo>
                    <a:pt x="112" y="588"/>
                  </a:lnTo>
                  <a:lnTo>
                    <a:pt x="105" y="549"/>
                  </a:lnTo>
                  <a:lnTo>
                    <a:pt x="97" y="510"/>
                  </a:lnTo>
                  <a:lnTo>
                    <a:pt x="85" y="471"/>
                  </a:lnTo>
                  <a:lnTo>
                    <a:pt x="73" y="431"/>
                  </a:lnTo>
                  <a:lnTo>
                    <a:pt x="59" y="393"/>
                  </a:lnTo>
                  <a:lnTo>
                    <a:pt x="42" y="353"/>
                  </a:lnTo>
                  <a:lnTo>
                    <a:pt x="23" y="314"/>
                  </a:lnTo>
                  <a:lnTo>
                    <a:pt x="0" y="274"/>
                  </a:lnTo>
                  <a:lnTo>
                    <a:pt x="63" y="231"/>
                  </a:lnTo>
                  <a:lnTo>
                    <a:pt x="126" y="191"/>
                  </a:lnTo>
                  <a:lnTo>
                    <a:pt x="188" y="157"/>
                  </a:lnTo>
                  <a:lnTo>
                    <a:pt x="250" y="127"/>
                  </a:lnTo>
                  <a:lnTo>
                    <a:pt x="313" y="99"/>
                  </a:lnTo>
                  <a:lnTo>
                    <a:pt x="375" y="77"/>
                  </a:lnTo>
                  <a:lnTo>
                    <a:pt x="437" y="58"/>
                  </a:lnTo>
                  <a:lnTo>
                    <a:pt x="499" y="42"/>
                  </a:lnTo>
                  <a:lnTo>
                    <a:pt x="561" y="29"/>
                  </a:lnTo>
                  <a:lnTo>
                    <a:pt x="622" y="18"/>
                  </a:lnTo>
                  <a:lnTo>
                    <a:pt x="684" y="10"/>
                  </a:lnTo>
                  <a:lnTo>
                    <a:pt x="745" y="5"/>
                  </a:lnTo>
                  <a:lnTo>
                    <a:pt x="806" y="1"/>
                  </a:lnTo>
                  <a:lnTo>
                    <a:pt x="867" y="0"/>
                  </a:lnTo>
                  <a:lnTo>
                    <a:pt x="928" y="0"/>
                  </a:lnTo>
                  <a:lnTo>
                    <a:pt x="987" y="2"/>
                  </a:lnTo>
                  <a:lnTo>
                    <a:pt x="1048" y="5"/>
                  </a:lnTo>
                  <a:lnTo>
                    <a:pt x="1108" y="9"/>
                  </a:lnTo>
                  <a:lnTo>
                    <a:pt x="1166" y="13"/>
                  </a:lnTo>
                  <a:lnTo>
                    <a:pt x="1226" y="18"/>
                  </a:lnTo>
                  <a:lnTo>
                    <a:pt x="1344" y="30"/>
                  </a:lnTo>
                  <a:lnTo>
                    <a:pt x="1459" y="39"/>
                  </a:lnTo>
                  <a:lnTo>
                    <a:pt x="1517" y="43"/>
                  </a:lnTo>
                  <a:lnTo>
                    <a:pt x="1573" y="46"/>
                  </a:lnTo>
                  <a:lnTo>
                    <a:pt x="1630" y="48"/>
                  </a:lnTo>
                  <a:lnTo>
                    <a:pt x="1686" y="49"/>
                  </a:lnTo>
                  <a:lnTo>
                    <a:pt x="1741" y="48"/>
                  </a:lnTo>
                  <a:lnTo>
                    <a:pt x="1796" y="46"/>
                  </a:lnTo>
                  <a:lnTo>
                    <a:pt x="1851" y="41"/>
                  </a:lnTo>
                  <a:lnTo>
                    <a:pt x="1905" y="34"/>
                  </a:lnTo>
                  <a:lnTo>
                    <a:pt x="2397" y="34"/>
                  </a:lnTo>
                  <a:lnTo>
                    <a:pt x="2803" y="1193"/>
                  </a:lnTo>
                  <a:lnTo>
                    <a:pt x="2901" y="1686"/>
                  </a:lnTo>
                  <a:lnTo>
                    <a:pt x="3054" y="2097"/>
                  </a:lnTo>
                  <a:lnTo>
                    <a:pt x="1665" y="2179"/>
                  </a:lnTo>
                  <a:lnTo>
                    <a:pt x="1489" y="209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1072"/>
            <p:cNvSpPr>
              <a:spLocks/>
            </p:cNvSpPr>
            <p:nvPr/>
          </p:nvSpPr>
          <p:spPr bwMode="auto">
            <a:xfrm>
              <a:off x="5162" y="791"/>
              <a:ext cx="204" cy="135"/>
            </a:xfrm>
            <a:custGeom>
              <a:avLst/>
              <a:gdLst>
                <a:gd name="T0" fmla="*/ 0 w 3876"/>
                <a:gd name="T1" fmla="*/ 135 h 2567"/>
                <a:gd name="T2" fmla="*/ 44 w 3876"/>
                <a:gd name="T3" fmla="*/ 9 h 2567"/>
                <a:gd name="T4" fmla="*/ 48 w 3876"/>
                <a:gd name="T5" fmla="*/ 7 h 2567"/>
                <a:gd name="T6" fmla="*/ 53 w 3876"/>
                <a:gd name="T7" fmla="*/ 5 h 2567"/>
                <a:gd name="T8" fmla="*/ 58 w 3876"/>
                <a:gd name="T9" fmla="*/ 4 h 2567"/>
                <a:gd name="T10" fmla="*/ 63 w 3876"/>
                <a:gd name="T11" fmla="*/ 3 h 2567"/>
                <a:gd name="T12" fmla="*/ 68 w 3876"/>
                <a:gd name="T13" fmla="*/ 2 h 2567"/>
                <a:gd name="T14" fmla="*/ 73 w 3876"/>
                <a:gd name="T15" fmla="*/ 1 h 2567"/>
                <a:gd name="T16" fmla="*/ 77 w 3876"/>
                <a:gd name="T17" fmla="*/ 1 h 2567"/>
                <a:gd name="T18" fmla="*/ 82 w 3876"/>
                <a:gd name="T19" fmla="*/ 0 h 2567"/>
                <a:gd name="T20" fmla="*/ 87 w 3876"/>
                <a:gd name="T21" fmla="*/ 0 h 2567"/>
                <a:gd name="T22" fmla="*/ 92 w 3876"/>
                <a:gd name="T23" fmla="*/ 0 h 2567"/>
                <a:gd name="T24" fmla="*/ 97 w 3876"/>
                <a:gd name="T25" fmla="*/ 0 h 2567"/>
                <a:gd name="T26" fmla="*/ 102 w 3876"/>
                <a:gd name="T27" fmla="*/ 0 h 2567"/>
                <a:gd name="T28" fmla="*/ 106 w 3876"/>
                <a:gd name="T29" fmla="*/ 0 h 2567"/>
                <a:gd name="T30" fmla="*/ 111 w 3876"/>
                <a:gd name="T31" fmla="*/ 1 h 2567"/>
                <a:gd name="T32" fmla="*/ 116 w 3876"/>
                <a:gd name="T33" fmla="*/ 1 h 2567"/>
                <a:gd name="T34" fmla="*/ 121 w 3876"/>
                <a:gd name="T35" fmla="*/ 1 h 2567"/>
                <a:gd name="T36" fmla="*/ 130 w 3876"/>
                <a:gd name="T37" fmla="*/ 2 h 2567"/>
                <a:gd name="T38" fmla="*/ 140 w 3876"/>
                <a:gd name="T39" fmla="*/ 3 h 2567"/>
                <a:gd name="T40" fmla="*/ 144 w 3876"/>
                <a:gd name="T41" fmla="*/ 3 h 2567"/>
                <a:gd name="T42" fmla="*/ 149 w 3876"/>
                <a:gd name="T43" fmla="*/ 4 h 2567"/>
                <a:gd name="T44" fmla="*/ 154 w 3876"/>
                <a:gd name="T45" fmla="*/ 4 h 2567"/>
                <a:gd name="T46" fmla="*/ 158 w 3876"/>
                <a:gd name="T47" fmla="*/ 4 h 2567"/>
                <a:gd name="T48" fmla="*/ 163 w 3876"/>
                <a:gd name="T49" fmla="*/ 4 h 2567"/>
                <a:gd name="T50" fmla="*/ 168 w 3876"/>
                <a:gd name="T51" fmla="*/ 4 h 2567"/>
                <a:gd name="T52" fmla="*/ 172 w 3876"/>
                <a:gd name="T53" fmla="*/ 4 h 2567"/>
                <a:gd name="T54" fmla="*/ 177 w 3876"/>
                <a:gd name="T55" fmla="*/ 4 h 2567"/>
                <a:gd name="T56" fmla="*/ 181 w 3876"/>
                <a:gd name="T57" fmla="*/ 3 h 2567"/>
                <a:gd name="T58" fmla="*/ 186 w 3876"/>
                <a:gd name="T59" fmla="*/ 3 h 2567"/>
                <a:gd name="T60" fmla="*/ 190 w 3876"/>
                <a:gd name="T61" fmla="*/ 2 h 2567"/>
                <a:gd name="T62" fmla="*/ 195 w 3876"/>
                <a:gd name="T63" fmla="*/ 1 h 2567"/>
                <a:gd name="T64" fmla="*/ 204 w 3876"/>
                <a:gd name="T65" fmla="*/ 131 h 2567"/>
                <a:gd name="T66" fmla="*/ 9 w 3876"/>
                <a:gd name="T67" fmla="*/ 135 h 2567"/>
                <a:gd name="T68" fmla="*/ 0 w 3876"/>
                <a:gd name="T69" fmla="*/ 135 h 2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76" h="2567">
                  <a:moveTo>
                    <a:pt x="0" y="2567"/>
                  </a:moveTo>
                  <a:lnTo>
                    <a:pt x="827" y="170"/>
                  </a:lnTo>
                  <a:lnTo>
                    <a:pt x="919" y="134"/>
                  </a:lnTo>
                  <a:lnTo>
                    <a:pt x="1010" y="103"/>
                  </a:lnTo>
                  <a:lnTo>
                    <a:pt x="1103" y="77"/>
                  </a:lnTo>
                  <a:lnTo>
                    <a:pt x="1195" y="55"/>
                  </a:lnTo>
                  <a:lnTo>
                    <a:pt x="1287" y="37"/>
                  </a:lnTo>
                  <a:lnTo>
                    <a:pt x="1379" y="24"/>
                  </a:lnTo>
                  <a:lnTo>
                    <a:pt x="1471" y="13"/>
                  </a:lnTo>
                  <a:lnTo>
                    <a:pt x="1562" y="6"/>
                  </a:lnTo>
                  <a:lnTo>
                    <a:pt x="1654" y="2"/>
                  </a:lnTo>
                  <a:lnTo>
                    <a:pt x="1745" y="0"/>
                  </a:lnTo>
                  <a:lnTo>
                    <a:pt x="1837" y="1"/>
                  </a:lnTo>
                  <a:lnTo>
                    <a:pt x="1929" y="3"/>
                  </a:lnTo>
                  <a:lnTo>
                    <a:pt x="2020" y="7"/>
                  </a:lnTo>
                  <a:lnTo>
                    <a:pt x="2111" y="13"/>
                  </a:lnTo>
                  <a:lnTo>
                    <a:pt x="2202" y="20"/>
                  </a:lnTo>
                  <a:lnTo>
                    <a:pt x="2293" y="27"/>
                  </a:lnTo>
                  <a:lnTo>
                    <a:pt x="2473" y="43"/>
                  </a:lnTo>
                  <a:lnTo>
                    <a:pt x="2653" y="59"/>
                  </a:lnTo>
                  <a:lnTo>
                    <a:pt x="2742" y="66"/>
                  </a:lnTo>
                  <a:lnTo>
                    <a:pt x="2831" y="73"/>
                  </a:lnTo>
                  <a:lnTo>
                    <a:pt x="2920" y="77"/>
                  </a:lnTo>
                  <a:lnTo>
                    <a:pt x="3009" y="80"/>
                  </a:lnTo>
                  <a:lnTo>
                    <a:pt x="3097" y="82"/>
                  </a:lnTo>
                  <a:lnTo>
                    <a:pt x="3184" y="81"/>
                  </a:lnTo>
                  <a:lnTo>
                    <a:pt x="3271" y="77"/>
                  </a:lnTo>
                  <a:lnTo>
                    <a:pt x="3358" y="71"/>
                  </a:lnTo>
                  <a:lnTo>
                    <a:pt x="3445" y="61"/>
                  </a:lnTo>
                  <a:lnTo>
                    <a:pt x="3530" y="48"/>
                  </a:lnTo>
                  <a:lnTo>
                    <a:pt x="3616" y="32"/>
                  </a:lnTo>
                  <a:lnTo>
                    <a:pt x="3701" y="11"/>
                  </a:lnTo>
                  <a:lnTo>
                    <a:pt x="3876" y="2485"/>
                  </a:lnTo>
                  <a:lnTo>
                    <a:pt x="175" y="2567"/>
                  </a:lnTo>
                  <a:lnTo>
                    <a:pt x="0" y="2567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073"/>
            <p:cNvSpPr>
              <a:spLocks/>
            </p:cNvSpPr>
            <p:nvPr/>
          </p:nvSpPr>
          <p:spPr bwMode="auto">
            <a:xfrm>
              <a:off x="5388" y="778"/>
              <a:ext cx="178" cy="143"/>
            </a:xfrm>
            <a:custGeom>
              <a:avLst/>
              <a:gdLst>
                <a:gd name="T0" fmla="*/ 8 w 3383"/>
                <a:gd name="T1" fmla="*/ 143 h 2720"/>
                <a:gd name="T2" fmla="*/ 0 w 3383"/>
                <a:gd name="T3" fmla="*/ 43 h 2720"/>
                <a:gd name="T4" fmla="*/ 8 w 3383"/>
                <a:gd name="T5" fmla="*/ 4 h 2720"/>
                <a:gd name="T6" fmla="*/ 20 w 3383"/>
                <a:gd name="T7" fmla="*/ 4 h 2720"/>
                <a:gd name="T8" fmla="*/ 31 w 3383"/>
                <a:gd name="T9" fmla="*/ 4 h 2720"/>
                <a:gd name="T10" fmla="*/ 42 w 3383"/>
                <a:gd name="T11" fmla="*/ 4 h 2720"/>
                <a:gd name="T12" fmla="*/ 53 w 3383"/>
                <a:gd name="T13" fmla="*/ 4 h 2720"/>
                <a:gd name="T14" fmla="*/ 63 w 3383"/>
                <a:gd name="T15" fmla="*/ 3 h 2720"/>
                <a:gd name="T16" fmla="*/ 74 w 3383"/>
                <a:gd name="T17" fmla="*/ 3 h 2720"/>
                <a:gd name="T18" fmla="*/ 84 w 3383"/>
                <a:gd name="T19" fmla="*/ 3 h 2720"/>
                <a:gd name="T20" fmla="*/ 95 w 3383"/>
                <a:gd name="T21" fmla="*/ 2 h 2720"/>
                <a:gd name="T22" fmla="*/ 105 w 3383"/>
                <a:gd name="T23" fmla="*/ 2 h 2720"/>
                <a:gd name="T24" fmla="*/ 115 w 3383"/>
                <a:gd name="T25" fmla="*/ 1 h 2720"/>
                <a:gd name="T26" fmla="*/ 126 w 3383"/>
                <a:gd name="T27" fmla="*/ 1 h 2720"/>
                <a:gd name="T28" fmla="*/ 136 w 3383"/>
                <a:gd name="T29" fmla="*/ 1 h 2720"/>
                <a:gd name="T30" fmla="*/ 147 w 3383"/>
                <a:gd name="T31" fmla="*/ 0 h 2720"/>
                <a:gd name="T32" fmla="*/ 157 w 3383"/>
                <a:gd name="T33" fmla="*/ 0 h 2720"/>
                <a:gd name="T34" fmla="*/ 167 w 3383"/>
                <a:gd name="T35" fmla="*/ 0 h 2720"/>
                <a:gd name="T36" fmla="*/ 178 w 3383"/>
                <a:gd name="T37" fmla="*/ 0 h 2720"/>
                <a:gd name="T38" fmla="*/ 178 w 3383"/>
                <a:gd name="T39" fmla="*/ 86 h 2720"/>
                <a:gd name="T40" fmla="*/ 139 w 3383"/>
                <a:gd name="T41" fmla="*/ 130 h 2720"/>
                <a:gd name="T42" fmla="*/ 137 w 3383"/>
                <a:gd name="T43" fmla="*/ 130 h 2720"/>
                <a:gd name="T44" fmla="*/ 135 w 3383"/>
                <a:gd name="T45" fmla="*/ 131 h 2720"/>
                <a:gd name="T46" fmla="*/ 133 w 3383"/>
                <a:gd name="T47" fmla="*/ 132 h 2720"/>
                <a:gd name="T48" fmla="*/ 130 w 3383"/>
                <a:gd name="T49" fmla="*/ 132 h 2720"/>
                <a:gd name="T50" fmla="*/ 128 w 3383"/>
                <a:gd name="T51" fmla="*/ 133 h 2720"/>
                <a:gd name="T52" fmla="*/ 126 w 3383"/>
                <a:gd name="T53" fmla="*/ 134 h 2720"/>
                <a:gd name="T54" fmla="*/ 124 w 3383"/>
                <a:gd name="T55" fmla="*/ 134 h 2720"/>
                <a:gd name="T56" fmla="*/ 122 w 3383"/>
                <a:gd name="T57" fmla="*/ 135 h 2720"/>
                <a:gd name="T58" fmla="*/ 120 w 3383"/>
                <a:gd name="T59" fmla="*/ 135 h 2720"/>
                <a:gd name="T60" fmla="*/ 117 w 3383"/>
                <a:gd name="T61" fmla="*/ 135 h 2720"/>
                <a:gd name="T62" fmla="*/ 115 w 3383"/>
                <a:gd name="T63" fmla="*/ 136 h 2720"/>
                <a:gd name="T64" fmla="*/ 113 w 3383"/>
                <a:gd name="T65" fmla="*/ 136 h 2720"/>
                <a:gd name="T66" fmla="*/ 111 w 3383"/>
                <a:gd name="T67" fmla="*/ 136 h 2720"/>
                <a:gd name="T68" fmla="*/ 108 w 3383"/>
                <a:gd name="T69" fmla="*/ 137 h 2720"/>
                <a:gd name="T70" fmla="*/ 106 w 3383"/>
                <a:gd name="T71" fmla="*/ 137 h 2720"/>
                <a:gd name="T72" fmla="*/ 104 w 3383"/>
                <a:gd name="T73" fmla="*/ 137 h 2720"/>
                <a:gd name="T74" fmla="*/ 100 w 3383"/>
                <a:gd name="T75" fmla="*/ 137 h 2720"/>
                <a:gd name="T76" fmla="*/ 95 w 3383"/>
                <a:gd name="T77" fmla="*/ 138 h 2720"/>
                <a:gd name="T78" fmla="*/ 91 w 3383"/>
                <a:gd name="T79" fmla="*/ 138 h 2720"/>
                <a:gd name="T80" fmla="*/ 86 w 3383"/>
                <a:gd name="T81" fmla="*/ 138 h 2720"/>
                <a:gd name="T82" fmla="*/ 82 w 3383"/>
                <a:gd name="T83" fmla="*/ 138 h 2720"/>
                <a:gd name="T84" fmla="*/ 78 w 3383"/>
                <a:gd name="T85" fmla="*/ 138 h 2720"/>
                <a:gd name="T86" fmla="*/ 74 w 3383"/>
                <a:gd name="T87" fmla="*/ 138 h 2720"/>
                <a:gd name="T88" fmla="*/ 69 w 3383"/>
                <a:gd name="T89" fmla="*/ 138 h 2720"/>
                <a:gd name="T90" fmla="*/ 34 w 3383"/>
                <a:gd name="T91" fmla="*/ 138 h 2720"/>
                <a:gd name="T92" fmla="*/ 18 w 3383"/>
                <a:gd name="T93" fmla="*/ 143 h 2720"/>
                <a:gd name="T94" fmla="*/ 8 w 3383"/>
                <a:gd name="T95" fmla="*/ 143 h 27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3" h="2720">
                  <a:moveTo>
                    <a:pt x="159" y="2720"/>
                  </a:moveTo>
                  <a:lnTo>
                    <a:pt x="0" y="827"/>
                  </a:lnTo>
                  <a:lnTo>
                    <a:pt x="159" y="82"/>
                  </a:lnTo>
                  <a:lnTo>
                    <a:pt x="375" y="81"/>
                  </a:lnTo>
                  <a:lnTo>
                    <a:pt x="586" y="79"/>
                  </a:lnTo>
                  <a:lnTo>
                    <a:pt x="795" y="75"/>
                  </a:lnTo>
                  <a:lnTo>
                    <a:pt x="1001" y="70"/>
                  </a:lnTo>
                  <a:lnTo>
                    <a:pt x="1204" y="63"/>
                  </a:lnTo>
                  <a:lnTo>
                    <a:pt x="1405" y="57"/>
                  </a:lnTo>
                  <a:lnTo>
                    <a:pt x="1603" y="49"/>
                  </a:lnTo>
                  <a:lnTo>
                    <a:pt x="1802" y="41"/>
                  </a:lnTo>
                  <a:lnTo>
                    <a:pt x="1998" y="33"/>
                  </a:lnTo>
                  <a:lnTo>
                    <a:pt x="2195" y="26"/>
                  </a:lnTo>
                  <a:lnTo>
                    <a:pt x="2391" y="19"/>
                  </a:lnTo>
                  <a:lnTo>
                    <a:pt x="2587" y="13"/>
                  </a:lnTo>
                  <a:lnTo>
                    <a:pt x="2785" y="8"/>
                  </a:lnTo>
                  <a:lnTo>
                    <a:pt x="2982" y="4"/>
                  </a:lnTo>
                  <a:lnTo>
                    <a:pt x="3182" y="1"/>
                  </a:lnTo>
                  <a:lnTo>
                    <a:pt x="3383" y="0"/>
                  </a:lnTo>
                  <a:lnTo>
                    <a:pt x="3383" y="1641"/>
                  </a:lnTo>
                  <a:lnTo>
                    <a:pt x="2639" y="2468"/>
                  </a:lnTo>
                  <a:lnTo>
                    <a:pt x="2599" y="2482"/>
                  </a:lnTo>
                  <a:lnTo>
                    <a:pt x="2560" y="2495"/>
                  </a:lnTo>
                  <a:lnTo>
                    <a:pt x="2520" y="2508"/>
                  </a:lnTo>
                  <a:lnTo>
                    <a:pt x="2479" y="2520"/>
                  </a:lnTo>
                  <a:lnTo>
                    <a:pt x="2439" y="2530"/>
                  </a:lnTo>
                  <a:lnTo>
                    <a:pt x="2397" y="2541"/>
                  </a:lnTo>
                  <a:lnTo>
                    <a:pt x="2357" y="2551"/>
                  </a:lnTo>
                  <a:lnTo>
                    <a:pt x="2315" y="2559"/>
                  </a:lnTo>
                  <a:lnTo>
                    <a:pt x="2273" y="2567"/>
                  </a:lnTo>
                  <a:lnTo>
                    <a:pt x="2231" y="2575"/>
                  </a:lnTo>
                  <a:lnTo>
                    <a:pt x="2189" y="2581"/>
                  </a:lnTo>
                  <a:lnTo>
                    <a:pt x="2147" y="2587"/>
                  </a:lnTo>
                  <a:lnTo>
                    <a:pt x="2104" y="2593"/>
                  </a:lnTo>
                  <a:lnTo>
                    <a:pt x="2062" y="2598"/>
                  </a:lnTo>
                  <a:lnTo>
                    <a:pt x="2019" y="2602"/>
                  </a:lnTo>
                  <a:lnTo>
                    <a:pt x="1977" y="2606"/>
                  </a:lnTo>
                  <a:lnTo>
                    <a:pt x="1892" y="2613"/>
                  </a:lnTo>
                  <a:lnTo>
                    <a:pt x="1808" y="2617"/>
                  </a:lnTo>
                  <a:lnTo>
                    <a:pt x="1724" y="2621"/>
                  </a:lnTo>
                  <a:lnTo>
                    <a:pt x="1640" y="2623"/>
                  </a:lnTo>
                  <a:lnTo>
                    <a:pt x="1558" y="2625"/>
                  </a:lnTo>
                  <a:lnTo>
                    <a:pt x="1477" y="2625"/>
                  </a:lnTo>
                  <a:lnTo>
                    <a:pt x="1397" y="2626"/>
                  </a:lnTo>
                  <a:lnTo>
                    <a:pt x="1319" y="2626"/>
                  </a:lnTo>
                  <a:lnTo>
                    <a:pt x="652" y="2626"/>
                  </a:lnTo>
                  <a:lnTo>
                    <a:pt x="334" y="2720"/>
                  </a:lnTo>
                  <a:lnTo>
                    <a:pt x="159" y="27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1074"/>
            <p:cNvSpPr>
              <a:spLocks/>
            </p:cNvSpPr>
            <p:nvPr/>
          </p:nvSpPr>
          <p:spPr bwMode="auto">
            <a:xfrm>
              <a:off x="4967" y="848"/>
              <a:ext cx="31" cy="39"/>
            </a:xfrm>
            <a:custGeom>
              <a:avLst/>
              <a:gdLst>
                <a:gd name="T0" fmla="*/ 5 w 580"/>
                <a:gd name="T1" fmla="*/ 35 h 739"/>
                <a:gd name="T2" fmla="*/ 3 w 580"/>
                <a:gd name="T3" fmla="*/ 32 h 739"/>
                <a:gd name="T4" fmla="*/ 2 w 580"/>
                <a:gd name="T5" fmla="*/ 30 h 739"/>
                <a:gd name="T6" fmla="*/ 1 w 580"/>
                <a:gd name="T7" fmla="*/ 28 h 739"/>
                <a:gd name="T8" fmla="*/ 1 w 580"/>
                <a:gd name="T9" fmla="*/ 27 h 739"/>
                <a:gd name="T10" fmla="*/ 0 w 580"/>
                <a:gd name="T11" fmla="*/ 27 h 739"/>
                <a:gd name="T12" fmla="*/ 0 w 580"/>
                <a:gd name="T13" fmla="*/ 26 h 739"/>
                <a:gd name="T14" fmla="*/ 0 w 580"/>
                <a:gd name="T15" fmla="*/ 26 h 739"/>
                <a:gd name="T16" fmla="*/ 0 w 580"/>
                <a:gd name="T17" fmla="*/ 26 h 739"/>
                <a:gd name="T18" fmla="*/ 5 w 580"/>
                <a:gd name="T19" fmla="*/ 0 h 739"/>
                <a:gd name="T20" fmla="*/ 31 w 580"/>
                <a:gd name="T21" fmla="*/ 13 h 739"/>
                <a:gd name="T22" fmla="*/ 13 w 580"/>
                <a:gd name="T23" fmla="*/ 39 h 739"/>
                <a:gd name="T24" fmla="*/ 5 w 580"/>
                <a:gd name="T25" fmla="*/ 35 h 7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0" h="739">
                  <a:moveTo>
                    <a:pt x="87" y="657"/>
                  </a:moveTo>
                  <a:lnTo>
                    <a:pt x="59" y="604"/>
                  </a:lnTo>
                  <a:lnTo>
                    <a:pt x="37" y="566"/>
                  </a:lnTo>
                  <a:lnTo>
                    <a:pt x="22" y="538"/>
                  </a:lnTo>
                  <a:lnTo>
                    <a:pt x="11" y="518"/>
                  </a:lnTo>
                  <a:lnTo>
                    <a:pt x="4" y="507"/>
                  </a:lnTo>
                  <a:lnTo>
                    <a:pt x="1" y="501"/>
                  </a:lnTo>
                  <a:lnTo>
                    <a:pt x="0" y="499"/>
                  </a:lnTo>
                  <a:lnTo>
                    <a:pt x="0" y="498"/>
                  </a:lnTo>
                  <a:lnTo>
                    <a:pt x="87" y="0"/>
                  </a:lnTo>
                  <a:lnTo>
                    <a:pt x="580" y="252"/>
                  </a:lnTo>
                  <a:lnTo>
                    <a:pt x="246" y="739"/>
                  </a:lnTo>
                  <a:lnTo>
                    <a:pt x="87" y="6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1075"/>
            <p:cNvSpPr>
              <a:spLocks/>
            </p:cNvSpPr>
            <p:nvPr/>
          </p:nvSpPr>
          <p:spPr bwMode="auto">
            <a:xfrm>
              <a:off x="5292" y="861"/>
              <a:ext cx="22" cy="21"/>
            </a:xfrm>
            <a:custGeom>
              <a:avLst/>
              <a:gdLst>
                <a:gd name="T0" fmla="*/ 4 w 416"/>
                <a:gd name="T1" fmla="*/ 17 h 405"/>
                <a:gd name="T2" fmla="*/ 0 w 416"/>
                <a:gd name="T3" fmla="*/ 0 h 405"/>
                <a:gd name="T4" fmla="*/ 2 w 416"/>
                <a:gd name="T5" fmla="*/ 0 h 405"/>
                <a:gd name="T6" fmla="*/ 3 w 416"/>
                <a:gd name="T7" fmla="*/ 0 h 405"/>
                <a:gd name="T8" fmla="*/ 5 w 416"/>
                <a:gd name="T9" fmla="*/ 0 h 405"/>
                <a:gd name="T10" fmla="*/ 6 w 416"/>
                <a:gd name="T11" fmla="*/ 1 h 405"/>
                <a:gd name="T12" fmla="*/ 7 w 416"/>
                <a:gd name="T13" fmla="*/ 1 h 405"/>
                <a:gd name="T14" fmla="*/ 9 w 416"/>
                <a:gd name="T15" fmla="*/ 1 h 405"/>
                <a:gd name="T16" fmla="*/ 10 w 416"/>
                <a:gd name="T17" fmla="*/ 2 h 405"/>
                <a:gd name="T18" fmla="*/ 11 w 416"/>
                <a:gd name="T19" fmla="*/ 2 h 405"/>
                <a:gd name="T20" fmla="*/ 12 w 416"/>
                <a:gd name="T21" fmla="*/ 3 h 405"/>
                <a:gd name="T22" fmla="*/ 13 w 416"/>
                <a:gd name="T23" fmla="*/ 3 h 405"/>
                <a:gd name="T24" fmla="*/ 14 w 416"/>
                <a:gd name="T25" fmla="*/ 4 h 405"/>
                <a:gd name="T26" fmla="*/ 15 w 416"/>
                <a:gd name="T27" fmla="*/ 5 h 405"/>
                <a:gd name="T28" fmla="*/ 16 w 416"/>
                <a:gd name="T29" fmla="*/ 5 h 405"/>
                <a:gd name="T30" fmla="*/ 16 w 416"/>
                <a:gd name="T31" fmla="*/ 6 h 405"/>
                <a:gd name="T32" fmla="*/ 17 w 416"/>
                <a:gd name="T33" fmla="*/ 7 h 405"/>
                <a:gd name="T34" fmla="*/ 18 w 416"/>
                <a:gd name="T35" fmla="*/ 8 h 405"/>
                <a:gd name="T36" fmla="*/ 18 w 416"/>
                <a:gd name="T37" fmla="*/ 8 h 405"/>
                <a:gd name="T38" fmla="*/ 19 w 416"/>
                <a:gd name="T39" fmla="*/ 9 h 405"/>
                <a:gd name="T40" fmla="*/ 19 w 416"/>
                <a:gd name="T41" fmla="*/ 10 h 405"/>
                <a:gd name="T42" fmla="*/ 20 w 416"/>
                <a:gd name="T43" fmla="*/ 11 h 405"/>
                <a:gd name="T44" fmla="*/ 20 w 416"/>
                <a:gd name="T45" fmla="*/ 12 h 405"/>
                <a:gd name="T46" fmla="*/ 20 w 416"/>
                <a:gd name="T47" fmla="*/ 13 h 405"/>
                <a:gd name="T48" fmla="*/ 21 w 416"/>
                <a:gd name="T49" fmla="*/ 13 h 405"/>
                <a:gd name="T50" fmla="*/ 21 w 416"/>
                <a:gd name="T51" fmla="*/ 14 h 405"/>
                <a:gd name="T52" fmla="*/ 21 w 416"/>
                <a:gd name="T53" fmla="*/ 15 h 405"/>
                <a:gd name="T54" fmla="*/ 21 w 416"/>
                <a:gd name="T55" fmla="*/ 16 h 405"/>
                <a:gd name="T56" fmla="*/ 22 w 416"/>
                <a:gd name="T57" fmla="*/ 17 h 405"/>
                <a:gd name="T58" fmla="*/ 22 w 416"/>
                <a:gd name="T59" fmla="*/ 18 h 405"/>
                <a:gd name="T60" fmla="*/ 22 w 416"/>
                <a:gd name="T61" fmla="*/ 19 h 405"/>
                <a:gd name="T62" fmla="*/ 22 w 416"/>
                <a:gd name="T63" fmla="*/ 19 h 405"/>
                <a:gd name="T64" fmla="*/ 22 w 416"/>
                <a:gd name="T65" fmla="*/ 20 h 405"/>
                <a:gd name="T66" fmla="*/ 22 w 416"/>
                <a:gd name="T67" fmla="*/ 21 h 405"/>
                <a:gd name="T68" fmla="*/ 4 w 416"/>
                <a:gd name="T69" fmla="*/ 17 h 4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6" h="405">
                  <a:moveTo>
                    <a:pt x="82" y="323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60" y="3"/>
                  </a:lnTo>
                  <a:lnTo>
                    <a:pt x="87" y="6"/>
                  </a:lnTo>
                  <a:lnTo>
                    <a:pt x="113" y="11"/>
                  </a:lnTo>
                  <a:lnTo>
                    <a:pt x="139" y="17"/>
                  </a:lnTo>
                  <a:lnTo>
                    <a:pt x="162" y="24"/>
                  </a:lnTo>
                  <a:lnTo>
                    <a:pt x="184" y="33"/>
                  </a:lnTo>
                  <a:lnTo>
                    <a:pt x="205" y="42"/>
                  </a:lnTo>
                  <a:lnTo>
                    <a:pt x="226" y="52"/>
                  </a:lnTo>
                  <a:lnTo>
                    <a:pt x="244" y="63"/>
                  </a:lnTo>
                  <a:lnTo>
                    <a:pt x="261" y="75"/>
                  </a:lnTo>
                  <a:lnTo>
                    <a:pt x="278" y="88"/>
                  </a:lnTo>
                  <a:lnTo>
                    <a:pt x="294" y="101"/>
                  </a:lnTo>
                  <a:lnTo>
                    <a:pt x="308" y="116"/>
                  </a:lnTo>
                  <a:lnTo>
                    <a:pt x="321" y="130"/>
                  </a:lnTo>
                  <a:lnTo>
                    <a:pt x="333" y="145"/>
                  </a:lnTo>
                  <a:lnTo>
                    <a:pt x="344" y="161"/>
                  </a:lnTo>
                  <a:lnTo>
                    <a:pt x="354" y="177"/>
                  </a:lnTo>
                  <a:lnTo>
                    <a:pt x="363" y="193"/>
                  </a:lnTo>
                  <a:lnTo>
                    <a:pt x="373" y="210"/>
                  </a:lnTo>
                  <a:lnTo>
                    <a:pt x="380" y="227"/>
                  </a:lnTo>
                  <a:lnTo>
                    <a:pt x="387" y="243"/>
                  </a:lnTo>
                  <a:lnTo>
                    <a:pt x="393" y="260"/>
                  </a:lnTo>
                  <a:lnTo>
                    <a:pt x="398" y="277"/>
                  </a:lnTo>
                  <a:lnTo>
                    <a:pt x="402" y="294"/>
                  </a:lnTo>
                  <a:lnTo>
                    <a:pt x="406" y="311"/>
                  </a:lnTo>
                  <a:lnTo>
                    <a:pt x="409" y="327"/>
                  </a:lnTo>
                  <a:lnTo>
                    <a:pt x="411" y="344"/>
                  </a:lnTo>
                  <a:lnTo>
                    <a:pt x="413" y="359"/>
                  </a:lnTo>
                  <a:lnTo>
                    <a:pt x="415" y="376"/>
                  </a:lnTo>
                  <a:lnTo>
                    <a:pt x="415" y="391"/>
                  </a:lnTo>
                  <a:lnTo>
                    <a:pt x="416" y="405"/>
                  </a:lnTo>
                  <a:lnTo>
                    <a:pt x="82" y="3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Freeform 1076"/>
            <p:cNvSpPr>
              <a:spLocks/>
            </p:cNvSpPr>
            <p:nvPr/>
          </p:nvSpPr>
          <p:spPr bwMode="auto">
            <a:xfrm>
              <a:off x="5245" y="843"/>
              <a:ext cx="30" cy="31"/>
            </a:xfrm>
            <a:custGeom>
              <a:avLst/>
              <a:gdLst>
                <a:gd name="T0" fmla="*/ 0 w 575"/>
                <a:gd name="T1" fmla="*/ 26 h 585"/>
                <a:gd name="T2" fmla="*/ 8 w 575"/>
                <a:gd name="T3" fmla="*/ 0 h 585"/>
                <a:gd name="T4" fmla="*/ 30 w 575"/>
                <a:gd name="T5" fmla="*/ 8 h 585"/>
                <a:gd name="T6" fmla="*/ 8 w 575"/>
                <a:gd name="T7" fmla="*/ 31 h 585"/>
                <a:gd name="T8" fmla="*/ 0 w 575"/>
                <a:gd name="T9" fmla="*/ 26 h 5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585">
                  <a:moveTo>
                    <a:pt x="0" y="492"/>
                  </a:moveTo>
                  <a:lnTo>
                    <a:pt x="153" y="0"/>
                  </a:lnTo>
                  <a:lnTo>
                    <a:pt x="575" y="159"/>
                  </a:lnTo>
                  <a:lnTo>
                    <a:pt x="153" y="585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Freeform 1077"/>
            <p:cNvSpPr>
              <a:spLocks/>
            </p:cNvSpPr>
            <p:nvPr/>
          </p:nvSpPr>
          <p:spPr bwMode="auto">
            <a:xfrm>
              <a:off x="5514" y="843"/>
              <a:ext cx="20" cy="26"/>
            </a:xfrm>
            <a:custGeom>
              <a:avLst/>
              <a:gdLst>
                <a:gd name="T0" fmla="*/ 0 w 373"/>
                <a:gd name="T1" fmla="*/ 26 h 492"/>
                <a:gd name="T2" fmla="*/ 0 w 373"/>
                <a:gd name="T3" fmla="*/ 0 h 492"/>
                <a:gd name="T4" fmla="*/ 2 w 373"/>
                <a:gd name="T5" fmla="*/ 0 h 492"/>
                <a:gd name="T6" fmla="*/ 5 w 373"/>
                <a:gd name="T7" fmla="*/ 0 h 492"/>
                <a:gd name="T8" fmla="*/ 7 w 373"/>
                <a:gd name="T9" fmla="*/ 0 h 492"/>
                <a:gd name="T10" fmla="*/ 8 w 373"/>
                <a:gd name="T11" fmla="*/ 1 h 492"/>
                <a:gd name="T12" fmla="*/ 10 w 373"/>
                <a:gd name="T13" fmla="*/ 1 h 492"/>
                <a:gd name="T14" fmla="*/ 12 w 373"/>
                <a:gd name="T15" fmla="*/ 2 h 492"/>
                <a:gd name="T16" fmla="*/ 13 w 373"/>
                <a:gd name="T17" fmla="*/ 2 h 492"/>
                <a:gd name="T18" fmla="*/ 14 w 373"/>
                <a:gd name="T19" fmla="*/ 3 h 492"/>
                <a:gd name="T20" fmla="*/ 16 w 373"/>
                <a:gd name="T21" fmla="*/ 4 h 492"/>
                <a:gd name="T22" fmla="*/ 17 w 373"/>
                <a:gd name="T23" fmla="*/ 4 h 492"/>
                <a:gd name="T24" fmla="*/ 17 w 373"/>
                <a:gd name="T25" fmla="*/ 5 h 492"/>
                <a:gd name="T26" fmla="*/ 18 w 373"/>
                <a:gd name="T27" fmla="*/ 6 h 492"/>
                <a:gd name="T28" fmla="*/ 19 w 373"/>
                <a:gd name="T29" fmla="*/ 7 h 492"/>
                <a:gd name="T30" fmla="*/ 19 w 373"/>
                <a:gd name="T31" fmla="*/ 8 h 492"/>
                <a:gd name="T32" fmla="*/ 19 w 373"/>
                <a:gd name="T33" fmla="*/ 9 h 492"/>
                <a:gd name="T34" fmla="*/ 20 w 373"/>
                <a:gd name="T35" fmla="*/ 10 h 492"/>
                <a:gd name="T36" fmla="*/ 20 w 373"/>
                <a:gd name="T37" fmla="*/ 11 h 492"/>
                <a:gd name="T38" fmla="*/ 20 w 373"/>
                <a:gd name="T39" fmla="*/ 12 h 492"/>
                <a:gd name="T40" fmla="*/ 20 w 373"/>
                <a:gd name="T41" fmla="*/ 13 h 492"/>
                <a:gd name="T42" fmla="*/ 20 w 373"/>
                <a:gd name="T43" fmla="*/ 14 h 492"/>
                <a:gd name="T44" fmla="*/ 20 w 373"/>
                <a:gd name="T45" fmla="*/ 15 h 492"/>
                <a:gd name="T46" fmla="*/ 19 w 373"/>
                <a:gd name="T47" fmla="*/ 16 h 492"/>
                <a:gd name="T48" fmla="*/ 19 w 373"/>
                <a:gd name="T49" fmla="*/ 17 h 492"/>
                <a:gd name="T50" fmla="*/ 18 w 373"/>
                <a:gd name="T51" fmla="*/ 19 h 492"/>
                <a:gd name="T52" fmla="*/ 18 w 373"/>
                <a:gd name="T53" fmla="*/ 20 h 492"/>
                <a:gd name="T54" fmla="*/ 17 w 373"/>
                <a:gd name="T55" fmla="*/ 21 h 492"/>
                <a:gd name="T56" fmla="*/ 17 w 373"/>
                <a:gd name="T57" fmla="*/ 22 h 492"/>
                <a:gd name="T58" fmla="*/ 16 w 373"/>
                <a:gd name="T59" fmla="*/ 23 h 492"/>
                <a:gd name="T60" fmla="*/ 15 w 373"/>
                <a:gd name="T61" fmla="*/ 23 h 492"/>
                <a:gd name="T62" fmla="*/ 15 w 373"/>
                <a:gd name="T63" fmla="*/ 24 h 492"/>
                <a:gd name="T64" fmla="*/ 14 w 373"/>
                <a:gd name="T65" fmla="*/ 25 h 492"/>
                <a:gd name="T66" fmla="*/ 13 w 373"/>
                <a:gd name="T67" fmla="*/ 26 h 492"/>
                <a:gd name="T68" fmla="*/ 0 w 373"/>
                <a:gd name="T69" fmla="*/ 26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3" h="492">
                  <a:moveTo>
                    <a:pt x="0" y="492"/>
                  </a:moveTo>
                  <a:lnTo>
                    <a:pt x="0" y="0"/>
                  </a:lnTo>
                  <a:lnTo>
                    <a:pt x="45" y="1"/>
                  </a:lnTo>
                  <a:lnTo>
                    <a:pt x="85" y="4"/>
                  </a:lnTo>
                  <a:lnTo>
                    <a:pt x="124" y="8"/>
                  </a:lnTo>
                  <a:lnTo>
                    <a:pt x="158" y="14"/>
                  </a:lnTo>
                  <a:lnTo>
                    <a:pt x="190" y="23"/>
                  </a:lnTo>
                  <a:lnTo>
                    <a:pt x="220" y="33"/>
                  </a:lnTo>
                  <a:lnTo>
                    <a:pt x="246" y="44"/>
                  </a:lnTo>
                  <a:lnTo>
                    <a:pt x="269" y="56"/>
                  </a:lnTo>
                  <a:lnTo>
                    <a:pt x="290" y="69"/>
                  </a:lnTo>
                  <a:lnTo>
                    <a:pt x="308" y="83"/>
                  </a:lnTo>
                  <a:lnTo>
                    <a:pt x="324" y="99"/>
                  </a:lnTo>
                  <a:lnTo>
                    <a:pt x="337" y="116"/>
                  </a:lnTo>
                  <a:lnTo>
                    <a:pt x="348" y="133"/>
                  </a:lnTo>
                  <a:lnTo>
                    <a:pt x="357" y="151"/>
                  </a:lnTo>
                  <a:lnTo>
                    <a:pt x="363" y="169"/>
                  </a:lnTo>
                  <a:lnTo>
                    <a:pt x="368" y="188"/>
                  </a:lnTo>
                  <a:lnTo>
                    <a:pt x="372" y="209"/>
                  </a:lnTo>
                  <a:lnTo>
                    <a:pt x="373" y="229"/>
                  </a:lnTo>
                  <a:lnTo>
                    <a:pt x="372" y="249"/>
                  </a:lnTo>
                  <a:lnTo>
                    <a:pt x="368" y="269"/>
                  </a:lnTo>
                  <a:lnTo>
                    <a:pt x="364" y="290"/>
                  </a:lnTo>
                  <a:lnTo>
                    <a:pt x="359" y="310"/>
                  </a:lnTo>
                  <a:lnTo>
                    <a:pt x="352" y="331"/>
                  </a:lnTo>
                  <a:lnTo>
                    <a:pt x="344" y="351"/>
                  </a:lnTo>
                  <a:lnTo>
                    <a:pt x="334" y="371"/>
                  </a:lnTo>
                  <a:lnTo>
                    <a:pt x="324" y="390"/>
                  </a:lnTo>
                  <a:lnTo>
                    <a:pt x="312" y="409"/>
                  </a:lnTo>
                  <a:lnTo>
                    <a:pt x="299" y="427"/>
                  </a:lnTo>
                  <a:lnTo>
                    <a:pt x="285" y="444"/>
                  </a:lnTo>
                  <a:lnTo>
                    <a:pt x="271" y="462"/>
                  </a:lnTo>
                  <a:lnTo>
                    <a:pt x="256" y="478"/>
                  </a:lnTo>
                  <a:lnTo>
                    <a:pt x="241" y="49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Freeform 1078"/>
            <p:cNvSpPr>
              <a:spLocks/>
            </p:cNvSpPr>
            <p:nvPr/>
          </p:nvSpPr>
          <p:spPr bwMode="auto">
            <a:xfrm>
              <a:off x="5453" y="817"/>
              <a:ext cx="30" cy="26"/>
            </a:xfrm>
            <a:custGeom>
              <a:avLst/>
              <a:gdLst>
                <a:gd name="T0" fmla="*/ 4 w 575"/>
                <a:gd name="T1" fmla="*/ 22 h 492"/>
                <a:gd name="T2" fmla="*/ 0 w 575"/>
                <a:gd name="T3" fmla="*/ 0 h 492"/>
                <a:gd name="T4" fmla="*/ 30 w 575"/>
                <a:gd name="T5" fmla="*/ 18 h 492"/>
                <a:gd name="T6" fmla="*/ 13 w 575"/>
                <a:gd name="T7" fmla="*/ 26 h 492"/>
                <a:gd name="T8" fmla="*/ 4 w 575"/>
                <a:gd name="T9" fmla="*/ 22 h 4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5" h="492">
                  <a:moveTo>
                    <a:pt x="82" y="410"/>
                  </a:moveTo>
                  <a:lnTo>
                    <a:pt x="0" y="0"/>
                  </a:lnTo>
                  <a:lnTo>
                    <a:pt x="575" y="338"/>
                  </a:lnTo>
                  <a:lnTo>
                    <a:pt x="241" y="492"/>
                  </a:lnTo>
                  <a:lnTo>
                    <a:pt x="82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Freeform 1079"/>
            <p:cNvSpPr>
              <a:spLocks/>
            </p:cNvSpPr>
            <p:nvPr/>
          </p:nvSpPr>
          <p:spPr bwMode="auto">
            <a:xfrm>
              <a:off x="5041" y="609"/>
              <a:ext cx="95" cy="200"/>
            </a:xfrm>
            <a:custGeom>
              <a:avLst/>
              <a:gdLst>
                <a:gd name="T0" fmla="*/ 60 w 1812"/>
                <a:gd name="T1" fmla="*/ 200 h 3797"/>
                <a:gd name="T2" fmla="*/ 30 w 1812"/>
                <a:gd name="T3" fmla="*/ 182 h 3797"/>
                <a:gd name="T4" fmla="*/ 21 w 1812"/>
                <a:gd name="T5" fmla="*/ 135 h 3797"/>
                <a:gd name="T6" fmla="*/ 9 w 1812"/>
                <a:gd name="T7" fmla="*/ 108 h 3797"/>
                <a:gd name="T8" fmla="*/ 4 w 1812"/>
                <a:gd name="T9" fmla="*/ 47 h 3797"/>
                <a:gd name="T10" fmla="*/ 0 w 1812"/>
                <a:gd name="T11" fmla="*/ 31 h 3797"/>
                <a:gd name="T12" fmla="*/ 21 w 1812"/>
                <a:gd name="T13" fmla="*/ 4 h 3797"/>
                <a:gd name="T14" fmla="*/ 24 w 1812"/>
                <a:gd name="T15" fmla="*/ 4 h 3797"/>
                <a:gd name="T16" fmla="*/ 26 w 1812"/>
                <a:gd name="T17" fmla="*/ 4 h 3797"/>
                <a:gd name="T18" fmla="*/ 26 w 1812"/>
                <a:gd name="T19" fmla="*/ 4 h 3797"/>
                <a:gd name="T20" fmla="*/ 26 w 1812"/>
                <a:gd name="T21" fmla="*/ 4 h 3797"/>
                <a:gd name="T22" fmla="*/ 29 w 1812"/>
                <a:gd name="T23" fmla="*/ 3 h 3797"/>
                <a:gd name="T24" fmla="*/ 31 w 1812"/>
                <a:gd name="T25" fmla="*/ 2 h 3797"/>
                <a:gd name="T26" fmla="*/ 33 w 1812"/>
                <a:gd name="T27" fmla="*/ 1 h 3797"/>
                <a:gd name="T28" fmla="*/ 33 w 1812"/>
                <a:gd name="T29" fmla="*/ 1 h 3797"/>
                <a:gd name="T30" fmla="*/ 34 w 1812"/>
                <a:gd name="T31" fmla="*/ 0 h 3797"/>
                <a:gd name="T32" fmla="*/ 34 w 1812"/>
                <a:gd name="T33" fmla="*/ 0 h 3797"/>
                <a:gd name="T34" fmla="*/ 34 w 1812"/>
                <a:gd name="T35" fmla="*/ 0 h 3797"/>
                <a:gd name="T36" fmla="*/ 34 w 1812"/>
                <a:gd name="T37" fmla="*/ 0 h 3797"/>
                <a:gd name="T38" fmla="*/ 65 w 1812"/>
                <a:gd name="T39" fmla="*/ 13 h 3797"/>
                <a:gd name="T40" fmla="*/ 65 w 1812"/>
                <a:gd name="T41" fmla="*/ 19 h 3797"/>
                <a:gd name="T42" fmla="*/ 65 w 1812"/>
                <a:gd name="T43" fmla="*/ 24 h 3797"/>
                <a:gd name="T44" fmla="*/ 66 w 1812"/>
                <a:gd name="T45" fmla="*/ 29 h 3797"/>
                <a:gd name="T46" fmla="*/ 66 w 1812"/>
                <a:gd name="T47" fmla="*/ 34 h 3797"/>
                <a:gd name="T48" fmla="*/ 67 w 1812"/>
                <a:gd name="T49" fmla="*/ 40 h 3797"/>
                <a:gd name="T50" fmla="*/ 68 w 1812"/>
                <a:gd name="T51" fmla="*/ 45 h 3797"/>
                <a:gd name="T52" fmla="*/ 69 w 1812"/>
                <a:gd name="T53" fmla="*/ 50 h 3797"/>
                <a:gd name="T54" fmla="*/ 70 w 1812"/>
                <a:gd name="T55" fmla="*/ 56 h 3797"/>
                <a:gd name="T56" fmla="*/ 71 w 1812"/>
                <a:gd name="T57" fmla="*/ 61 h 3797"/>
                <a:gd name="T58" fmla="*/ 72 w 1812"/>
                <a:gd name="T59" fmla="*/ 66 h 3797"/>
                <a:gd name="T60" fmla="*/ 73 w 1812"/>
                <a:gd name="T61" fmla="*/ 71 h 3797"/>
                <a:gd name="T62" fmla="*/ 74 w 1812"/>
                <a:gd name="T63" fmla="*/ 77 h 3797"/>
                <a:gd name="T64" fmla="*/ 77 w 1812"/>
                <a:gd name="T65" fmla="*/ 87 h 3797"/>
                <a:gd name="T66" fmla="*/ 80 w 1812"/>
                <a:gd name="T67" fmla="*/ 98 h 3797"/>
                <a:gd name="T68" fmla="*/ 83 w 1812"/>
                <a:gd name="T69" fmla="*/ 108 h 3797"/>
                <a:gd name="T70" fmla="*/ 85 w 1812"/>
                <a:gd name="T71" fmla="*/ 119 h 3797"/>
                <a:gd name="T72" fmla="*/ 87 w 1812"/>
                <a:gd name="T73" fmla="*/ 124 h 3797"/>
                <a:gd name="T74" fmla="*/ 88 w 1812"/>
                <a:gd name="T75" fmla="*/ 129 h 3797"/>
                <a:gd name="T76" fmla="*/ 89 w 1812"/>
                <a:gd name="T77" fmla="*/ 135 h 3797"/>
                <a:gd name="T78" fmla="*/ 90 w 1812"/>
                <a:gd name="T79" fmla="*/ 140 h 3797"/>
                <a:gd name="T80" fmla="*/ 91 w 1812"/>
                <a:gd name="T81" fmla="*/ 145 h 3797"/>
                <a:gd name="T82" fmla="*/ 92 w 1812"/>
                <a:gd name="T83" fmla="*/ 151 h 3797"/>
                <a:gd name="T84" fmla="*/ 93 w 1812"/>
                <a:gd name="T85" fmla="*/ 156 h 3797"/>
                <a:gd name="T86" fmla="*/ 94 w 1812"/>
                <a:gd name="T87" fmla="*/ 161 h 3797"/>
                <a:gd name="T88" fmla="*/ 94 w 1812"/>
                <a:gd name="T89" fmla="*/ 166 h 3797"/>
                <a:gd name="T90" fmla="*/ 95 w 1812"/>
                <a:gd name="T91" fmla="*/ 172 h 3797"/>
                <a:gd name="T92" fmla="*/ 95 w 1812"/>
                <a:gd name="T93" fmla="*/ 177 h 3797"/>
                <a:gd name="T94" fmla="*/ 95 w 1812"/>
                <a:gd name="T95" fmla="*/ 182 h 3797"/>
                <a:gd name="T96" fmla="*/ 69 w 1812"/>
                <a:gd name="T97" fmla="*/ 200 h 3797"/>
                <a:gd name="T98" fmla="*/ 60 w 1812"/>
                <a:gd name="T99" fmla="*/ 200 h 37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12" h="3797">
                  <a:moveTo>
                    <a:pt x="1149" y="3797"/>
                  </a:moveTo>
                  <a:lnTo>
                    <a:pt x="575" y="3463"/>
                  </a:lnTo>
                  <a:lnTo>
                    <a:pt x="410" y="2560"/>
                  </a:lnTo>
                  <a:lnTo>
                    <a:pt x="170" y="2057"/>
                  </a:lnTo>
                  <a:lnTo>
                    <a:pt x="71" y="897"/>
                  </a:lnTo>
                  <a:lnTo>
                    <a:pt x="0" y="585"/>
                  </a:lnTo>
                  <a:lnTo>
                    <a:pt x="410" y="82"/>
                  </a:lnTo>
                  <a:lnTo>
                    <a:pt x="465" y="82"/>
                  </a:lnTo>
                  <a:lnTo>
                    <a:pt x="492" y="82"/>
                  </a:lnTo>
                  <a:lnTo>
                    <a:pt x="502" y="82"/>
                  </a:lnTo>
                  <a:lnTo>
                    <a:pt x="503" y="82"/>
                  </a:lnTo>
                  <a:lnTo>
                    <a:pt x="554" y="54"/>
                  </a:lnTo>
                  <a:lnTo>
                    <a:pt x="593" y="34"/>
                  </a:lnTo>
                  <a:lnTo>
                    <a:pt x="620" y="20"/>
                  </a:lnTo>
                  <a:lnTo>
                    <a:pt x="638" y="10"/>
                  </a:lnTo>
                  <a:lnTo>
                    <a:pt x="649" y="4"/>
                  </a:lnTo>
                  <a:lnTo>
                    <a:pt x="654" y="1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1237" y="252"/>
                  </a:lnTo>
                  <a:lnTo>
                    <a:pt x="1239" y="353"/>
                  </a:lnTo>
                  <a:lnTo>
                    <a:pt x="1243" y="453"/>
                  </a:lnTo>
                  <a:lnTo>
                    <a:pt x="1251" y="554"/>
                  </a:lnTo>
                  <a:lnTo>
                    <a:pt x="1262" y="654"/>
                  </a:lnTo>
                  <a:lnTo>
                    <a:pt x="1275" y="755"/>
                  </a:lnTo>
                  <a:lnTo>
                    <a:pt x="1290" y="856"/>
                  </a:lnTo>
                  <a:lnTo>
                    <a:pt x="1308" y="956"/>
                  </a:lnTo>
                  <a:lnTo>
                    <a:pt x="1327" y="1056"/>
                  </a:lnTo>
                  <a:lnTo>
                    <a:pt x="1348" y="1156"/>
                  </a:lnTo>
                  <a:lnTo>
                    <a:pt x="1371" y="1256"/>
                  </a:lnTo>
                  <a:lnTo>
                    <a:pt x="1394" y="1356"/>
                  </a:lnTo>
                  <a:lnTo>
                    <a:pt x="1420" y="1457"/>
                  </a:lnTo>
                  <a:lnTo>
                    <a:pt x="1471" y="1657"/>
                  </a:lnTo>
                  <a:lnTo>
                    <a:pt x="1525" y="1857"/>
                  </a:lnTo>
                  <a:lnTo>
                    <a:pt x="1578" y="2058"/>
                  </a:lnTo>
                  <a:lnTo>
                    <a:pt x="1630" y="2257"/>
                  </a:lnTo>
                  <a:lnTo>
                    <a:pt x="1655" y="2357"/>
                  </a:lnTo>
                  <a:lnTo>
                    <a:pt x="1679" y="2457"/>
                  </a:lnTo>
                  <a:lnTo>
                    <a:pt x="1701" y="2557"/>
                  </a:lnTo>
                  <a:lnTo>
                    <a:pt x="1722" y="2658"/>
                  </a:lnTo>
                  <a:lnTo>
                    <a:pt x="1741" y="2759"/>
                  </a:lnTo>
                  <a:lnTo>
                    <a:pt x="1759" y="2859"/>
                  </a:lnTo>
                  <a:lnTo>
                    <a:pt x="1774" y="2959"/>
                  </a:lnTo>
                  <a:lnTo>
                    <a:pt x="1787" y="3059"/>
                  </a:lnTo>
                  <a:lnTo>
                    <a:pt x="1798" y="3160"/>
                  </a:lnTo>
                  <a:lnTo>
                    <a:pt x="1805" y="3261"/>
                  </a:lnTo>
                  <a:lnTo>
                    <a:pt x="1810" y="3362"/>
                  </a:lnTo>
                  <a:lnTo>
                    <a:pt x="1812" y="3463"/>
                  </a:lnTo>
                  <a:lnTo>
                    <a:pt x="1308" y="3797"/>
                  </a:lnTo>
                  <a:lnTo>
                    <a:pt x="1149" y="37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1080"/>
            <p:cNvSpPr>
              <a:spLocks/>
            </p:cNvSpPr>
            <p:nvPr/>
          </p:nvSpPr>
          <p:spPr bwMode="auto">
            <a:xfrm>
              <a:off x="5058" y="622"/>
              <a:ext cx="57" cy="169"/>
            </a:xfrm>
            <a:custGeom>
              <a:avLst/>
              <a:gdLst>
                <a:gd name="T0" fmla="*/ 48 w 1079"/>
                <a:gd name="T1" fmla="*/ 169 h 3211"/>
                <a:gd name="T2" fmla="*/ 26 w 1079"/>
                <a:gd name="T3" fmla="*/ 151 h 3211"/>
                <a:gd name="T4" fmla="*/ 22 w 1079"/>
                <a:gd name="T5" fmla="*/ 112 h 3211"/>
                <a:gd name="T6" fmla="*/ 13 w 1079"/>
                <a:gd name="T7" fmla="*/ 83 h 3211"/>
                <a:gd name="T8" fmla="*/ 13 w 1079"/>
                <a:gd name="T9" fmla="*/ 43 h 3211"/>
                <a:gd name="T10" fmla="*/ 0 w 1079"/>
                <a:gd name="T11" fmla="*/ 30 h 3211"/>
                <a:gd name="T12" fmla="*/ 22 w 1079"/>
                <a:gd name="T13" fmla="*/ 0 h 3211"/>
                <a:gd name="T14" fmla="*/ 57 w 1079"/>
                <a:gd name="T15" fmla="*/ 169 h 3211"/>
                <a:gd name="T16" fmla="*/ 48 w 1079"/>
                <a:gd name="T17" fmla="*/ 169 h 3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79" h="3211">
                  <a:moveTo>
                    <a:pt x="909" y="3211"/>
                  </a:moveTo>
                  <a:lnTo>
                    <a:pt x="493" y="2878"/>
                  </a:lnTo>
                  <a:lnTo>
                    <a:pt x="422" y="2133"/>
                  </a:lnTo>
                  <a:lnTo>
                    <a:pt x="252" y="1570"/>
                  </a:lnTo>
                  <a:lnTo>
                    <a:pt x="252" y="826"/>
                  </a:lnTo>
                  <a:lnTo>
                    <a:pt x="0" y="574"/>
                  </a:lnTo>
                  <a:lnTo>
                    <a:pt x="422" y="0"/>
                  </a:lnTo>
                  <a:lnTo>
                    <a:pt x="1079" y="3211"/>
                  </a:lnTo>
                  <a:lnTo>
                    <a:pt x="909" y="321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1081"/>
            <p:cNvSpPr>
              <a:spLocks/>
            </p:cNvSpPr>
            <p:nvPr/>
          </p:nvSpPr>
          <p:spPr bwMode="auto">
            <a:xfrm>
              <a:off x="4959" y="648"/>
              <a:ext cx="56" cy="143"/>
            </a:xfrm>
            <a:custGeom>
              <a:avLst/>
              <a:gdLst>
                <a:gd name="T0" fmla="*/ 26 w 1068"/>
                <a:gd name="T1" fmla="*/ 138 h 2719"/>
                <a:gd name="T2" fmla="*/ 0 w 1068"/>
                <a:gd name="T3" fmla="*/ 130 h 2719"/>
                <a:gd name="T4" fmla="*/ 17 w 1068"/>
                <a:gd name="T5" fmla="*/ 0 h 2719"/>
                <a:gd name="T6" fmla="*/ 18 w 1068"/>
                <a:gd name="T7" fmla="*/ 4 h 2719"/>
                <a:gd name="T8" fmla="*/ 19 w 1068"/>
                <a:gd name="T9" fmla="*/ 8 h 2719"/>
                <a:gd name="T10" fmla="*/ 20 w 1068"/>
                <a:gd name="T11" fmla="*/ 12 h 2719"/>
                <a:gd name="T12" fmla="*/ 21 w 1068"/>
                <a:gd name="T13" fmla="*/ 16 h 2719"/>
                <a:gd name="T14" fmla="*/ 22 w 1068"/>
                <a:gd name="T15" fmla="*/ 20 h 2719"/>
                <a:gd name="T16" fmla="*/ 23 w 1068"/>
                <a:gd name="T17" fmla="*/ 24 h 2719"/>
                <a:gd name="T18" fmla="*/ 24 w 1068"/>
                <a:gd name="T19" fmla="*/ 29 h 2719"/>
                <a:gd name="T20" fmla="*/ 25 w 1068"/>
                <a:gd name="T21" fmla="*/ 33 h 2719"/>
                <a:gd name="T22" fmla="*/ 28 w 1068"/>
                <a:gd name="T23" fmla="*/ 41 h 2719"/>
                <a:gd name="T24" fmla="*/ 30 w 1068"/>
                <a:gd name="T25" fmla="*/ 49 h 2719"/>
                <a:gd name="T26" fmla="*/ 33 w 1068"/>
                <a:gd name="T27" fmla="*/ 57 h 2719"/>
                <a:gd name="T28" fmla="*/ 35 w 1068"/>
                <a:gd name="T29" fmla="*/ 65 h 2719"/>
                <a:gd name="T30" fmla="*/ 38 w 1068"/>
                <a:gd name="T31" fmla="*/ 74 h 2719"/>
                <a:gd name="T32" fmla="*/ 40 w 1068"/>
                <a:gd name="T33" fmla="*/ 82 h 2719"/>
                <a:gd name="T34" fmla="*/ 43 w 1068"/>
                <a:gd name="T35" fmla="*/ 91 h 2719"/>
                <a:gd name="T36" fmla="*/ 46 w 1068"/>
                <a:gd name="T37" fmla="*/ 99 h 2719"/>
                <a:gd name="T38" fmla="*/ 48 w 1068"/>
                <a:gd name="T39" fmla="*/ 108 h 2719"/>
                <a:gd name="T40" fmla="*/ 51 w 1068"/>
                <a:gd name="T41" fmla="*/ 117 h 2719"/>
                <a:gd name="T42" fmla="*/ 54 w 1068"/>
                <a:gd name="T43" fmla="*/ 125 h 2719"/>
                <a:gd name="T44" fmla="*/ 56 w 1068"/>
                <a:gd name="T45" fmla="*/ 134 h 2719"/>
                <a:gd name="T46" fmla="*/ 34 w 1068"/>
                <a:gd name="T47" fmla="*/ 143 h 2719"/>
                <a:gd name="T48" fmla="*/ 26 w 1068"/>
                <a:gd name="T49" fmla="*/ 138 h 27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68" h="2719">
                  <a:moveTo>
                    <a:pt x="505" y="2627"/>
                  </a:moveTo>
                  <a:lnTo>
                    <a:pt x="0" y="2468"/>
                  </a:lnTo>
                  <a:lnTo>
                    <a:pt x="323" y="0"/>
                  </a:lnTo>
                  <a:lnTo>
                    <a:pt x="341" y="78"/>
                  </a:lnTo>
                  <a:lnTo>
                    <a:pt x="359" y="155"/>
                  </a:lnTo>
                  <a:lnTo>
                    <a:pt x="378" y="233"/>
                  </a:lnTo>
                  <a:lnTo>
                    <a:pt x="397" y="310"/>
                  </a:lnTo>
                  <a:lnTo>
                    <a:pt x="417" y="387"/>
                  </a:lnTo>
                  <a:lnTo>
                    <a:pt x="438" y="465"/>
                  </a:lnTo>
                  <a:lnTo>
                    <a:pt x="459" y="542"/>
                  </a:lnTo>
                  <a:lnTo>
                    <a:pt x="481" y="619"/>
                  </a:lnTo>
                  <a:lnTo>
                    <a:pt x="526" y="775"/>
                  </a:lnTo>
                  <a:lnTo>
                    <a:pt x="572" y="931"/>
                  </a:lnTo>
                  <a:lnTo>
                    <a:pt x="620" y="1088"/>
                  </a:lnTo>
                  <a:lnTo>
                    <a:pt x="670" y="1245"/>
                  </a:lnTo>
                  <a:lnTo>
                    <a:pt x="719" y="1404"/>
                  </a:lnTo>
                  <a:lnTo>
                    <a:pt x="770" y="1563"/>
                  </a:lnTo>
                  <a:lnTo>
                    <a:pt x="820" y="1724"/>
                  </a:lnTo>
                  <a:lnTo>
                    <a:pt x="871" y="1887"/>
                  </a:lnTo>
                  <a:lnTo>
                    <a:pt x="922" y="2051"/>
                  </a:lnTo>
                  <a:lnTo>
                    <a:pt x="971" y="2217"/>
                  </a:lnTo>
                  <a:lnTo>
                    <a:pt x="1021" y="2385"/>
                  </a:lnTo>
                  <a:lnTo>
                    <a:pt x="1068" y="2555"/>
                  </a:lnTo>
                  <a:lnTo>
                    <a:pt x="657" y="2719"/>
                  </a:lnTo>
                  <a:lnTo>
                    <a:pt x="505" y="2627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1082"/>
            <p:cNvSpPr>
              <a:spLocks/>
            </p:cNvSpPr>
            <p:nvPr/>
          </p:nvSpPr>
          <p:spPr bwMode="auto">
            <a:xfrm>
              <a:off x="4897" y="652"/>
              <a:ext cx="49" cy="134"/>
            </a:xfrm>
            <a:custGeom>
              <a:avLst/>
              <a:gdLst>
                <a:gd name="T0" fmla="*/ 0 w 924"/>
                <a:gd name="T1" fmla="*/ 134 h 2545"/>
                <a:gd name="T2" fmla="*/ 0 w 924"/>
                <a:gd name="T3" fmla="*/ 0 h 2545"/>
                <a:gd name="T4" fmla="*/ 27 w 924"/>
                <a:gd name="T5" fmla="*/ 0 h 2545"/>
                <a:gd name="T6" fmla="*/ 49 w 924"/>
                <a:gd name="T7" fmla="*/ 13 h 2545"/>
                <a:gd name="T8" fmla="*/ 39 w 924"/>
                <a:gd name="T9" fmla="*/ 104 h 2545"/>
                <a:gd name="T10" fmla="*/ 23 w 924"/>
                <a:gd name="T11" fmla="*/ 134 h 2545"/>
                <a:gd name="T12" fmla="*/ 10 w 924"/>
                <a:gd name="T13" fmla="*/ 134 h 2545"/>
                <a:gd name="T14" fmla="*/ 0 w 924"/>
                <a:gd name="T15" fmla="*/ 134 h 2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4" h="2545">
                  <a:moveTo>
                    <a:pt x="0" y="2545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924" y="252"/>
                  </a:lnTo>
                  <a:lnTo>
                    <a:pt x="744" y="1981"/>
                  </a:lnTo>
                  <a:lnTo>
                    <a:pt x="433" y="2545"/>
                  </a:lnTo>
                  <a:lnTo>
                    <a:pt x="181" y="2545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1083"/>
            <p:cNvSpPr>
              <a:spLocks/>
            </p:cNvSpPr>
            <p:nvPr/>
          </p:nvSpPr>
          <p:spPr bwMode="auto">
            <a:xfrm>
              <a:off x="5214" y="652"/>
              <a:ext cx="52" cy="122"/>
            </a:xfrm>
            <a:custGeom>
              <a:avLst/>
              <a:gdLst>
                <a:gd name="T0" fmla="*/ 0 w 990"/>
                <a:gd name="T1" fmla="*/ 118 h 2304"/>
                <a:gd name="T2" fmla="*/ 52 w 990"/>
                <a:gd name="T3" fmla="*/ 0 h 2304"/>
                <a:gd name="T4" fmla="*/ 48 w 990"/>
                <a:gd name="T5" fmla="*/ 113 h 2304"/>
                <a:gd name="T6" fmla="*/ 0 w 990"/>
                <a:gd name="T7" fmla="*/ 122 h 2304"/>
                <a:gd name="T8" fmla="*/ 0 w 990"/>
                <a:gd name="T9" fmla="*/ 118 h 2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2304">
                  <a:moveTo>
                    <a:pt x="0" y="2232"/>
                  </a:moveTo>
                  <a:lnTo>
                    <a:pt x="990" y="0"/>
                  </a:lnTo>
                  <a:lnTo>
                    <a:pt x="914" y="2139"/>
                  </a:lnTo>
                  <a:lnTo>
                    <a:pt x="0" y="2304"/>
                  </a:lnTo>
                  <a:lnTo>
                    <a:pt x="0" y="2232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1084"/>
            <p:cNvSpPr>
              <a:spLocks/>
            </p:cNvSpPr>
            <p:nvPr/>
          </p:nvSpPr>
          <p:spPr bwMode="auto">
            <a:xfrm>
              <a:off x="5284" y="635"/>
              <a:ext cx="212" cy="130"/>
            </a:xfrm>
            <a:custGeom>
              <a:avLst/>
              <a:gdLst>
                <a:gd name="T0" fmla="*/ 5 w 4045"/>
                <a:gd name="T1" fmla="*/ 130 h 2473"/>
                <a:gd name="T2" fmla="*/ 0 w 4045"/>
                <a:gd name="T3" fmla="*/ 26 h 2473"/>
                <a:gd name="T4" fmla="*/ 13 w 4045"/>
                <a:gd name="T5" fmla="*/ 13 h 2473"/>
                <a:gd name="T6" fmla="*/ 44 w 4045"/>
                <a:gd name="T7" fmla="*/ 0 h 2473"/>
                <a:gd name="T8" fmla="*/ 91 w 4045"/>
                <a:gd name="T9" fmla="*/ 9 h 2473"/>
                <a:gd name="T10" fmla="*/ 181 w 4045"/>
                <a:gd name="T11" fmla="*/ 0 h 2473"/>
                <a:gd name="T12" fmla="*/ 207 w 4045"/>
                <a:gd name="T13" fmla="*/ 0 h 2473"/>
                <a:gd name="T14" fmla="*/ 207 w 4045"/>
                <a:gd name="T15" fmla="*/ 39 h 2473"/>
                <a:gd name="T16" fmla="*/ 210 w 4045"/>
                <a:gd name="T17" fmla="*/ 42 h 2473"/>
                <a:gd name="T18" fmla="*/ 211 w 4045"/>
                <a:gd name="T19" fmla="*/ 43 h 2473"/>
                <a:gd name="T20" fmla="*/ 212 w 4045"/>
                <a:gd name="T21" fmla="*/ 44 h 2473"/>
                <a:gd name="T22" fmla="*/ 212 w 4045"/>
                <a:gd name="T23" fmla="*/ 44 h 2473"/>
                <a:gd name="T24" fmla="*/ 212 w 4045"/>
                <a:gd name="T25" fmla="*/ 117 h 2473"/>
                <a:gd name="T26" fmla="*/ 142 w 4045"/>
                <a:gd name="T27" fmla="*/ 117 h 2473"/>
                <a:gd name="T28" fmla="*/ 140 w 4045"/>
                <a:gd name="T29" fmla="*/ 118 h 2473"/>
                <a:gd name="T30" fmla="*/ 137 w 4045"/>
                <a:gd name="T31" fmla="*/ 118 h 2473"/>
                <a:gd name="T32" fmla="*/ 135 w 4045"/>
                <a:gd name="T33" fmla="*/ 119 h 2473"/>
                <a:gd name="T34" fmla="*/ 132 w 4045"/>
                <a:gd name="T35" fmla="*/ 119 h 2473"/>
                <a:gd name="T36" fmla="*/ 127 w 4045"/>
                <a:gd name="T37" fmla="*/ 121 h 2473"/>
                <a:gd name="T38" fmla="*/ 122 w 4045"/>
                <a:gd name="T39" fmla="*/ 122 h 2473"/>
                <a:gd name="T40" fmla="*/ 117 w 4045"/>
                <a:gd name="T41" fmla="*/ 123 h 2473"/>
                <a:gd name="T42" fmla="*/ 112 w 4045"/>
                <a:gd name="T43" fmla="*/ 124 h 2473"/>
                <a:gd name="T44" fmla="*/ 109 w 4045"/>
                <a:gd name="T45" fmla="*/ 125 h 2473"/>
                <a:gd name="T46" fmla="*/ 106 w 4045"/>
                <a:gd name="T47" fmla="*/ 125 h 2473"/>
                <a:gd name="T48" fmla="*/ 104 w 4045"/>
                <a:gd name="T49" fmla="*/ 126 h 2473"/>
                <a:gd name="T50" fmla="*/ 101 w 4045"/>
                <a:gd name="T51" fmla="*/ 127 h 2473"/>
                <a:gd name="T52" fmla="*/ 99 w 4045"/>
                <a:gd name="T53" fmla="*/ 127 h 2473"/>
                <a:gd name="T54" fmla="*/ 96 w 4045"/>
                <a:gd name="T55" fmla="*/ 127 h 2473"/>
                <a:gd name="T56" fmla="*/ 93 w 4045"/>
                <a:gd name="T57" fmla="*/ 128 h 2473"/>
                <a:gd name="T58" fmla="*/ 91 w 4045"/>
                <a:gd name="T59" fmla="*/ 128 h 2473"/>
                <a:gd name="T60" fmla="*/ 88 w 4045"/>
                <a:gd name="T61" fmla="*/ 128 h 2473"/>
                <a:gd name="T62" fmla="*/ 85 w 4045"/>
                <a:gd name="T63" fmla="*/ 129 h 2473"/>
                <a:gd name="T64" fmla="*/ 83 w 4045"/>
                <a:gd name="T65" fmla="*/ 129 h 2473"/>
                <a:gd name="T66" fmla="*/ 80 w 4045"/>
                <a:gd name="T67" fmla="*/ 129 h 2473"/>
                <a:gd name="T68" fmla="*/ 78 w 4045"/>
                <a:gd name="T69" fmla="*/ 129 h 2473"/>
                <a:gd name="T70" fmla="*/ 75 w 4045"/>
                <a:gd name="T71" fmla="*/ 129 h 2473"/>
                <a:gd name="T72" fmla="*/ 72 w 4045"/>
                <a:gd name="T73" fmla="*/ 128 h 2473"/>
                <a:gd name="T74" fmla="*/ 70 w 4045"/>
                <a:gd name="T75" fmla="*/ 128 h 2473"/>
                <a:gd name="T76" fmla="*/ 67 w 4045"/>
                <a:gd name="T77" fmla="*/ 127 h 2473"/>
                <a:gd name="T78" fmla="*/ 65 w 4045"/>
                <a:gd name="T79" fmla="*/ 127 h 2473"/>
                <a:gd name="T80" fmla="*/ 62 w 4045"/>
                <a:gd name="T81" fmla="*/ 126 h 2473"/>
                <a:gd name="T82" fmla="*/ 60 w 4045"/>
                <a:gd name="T83" fmla="*/ 125 h 2473"/>
                <a:gd name="T84" fmla="*/ 13 w 4045"/>
                <a:gd name="T85" fmla="*/ 130 h 2473"/>
                <a:gd name="T86" fmla="*/ 5 w 4045"/>
                <a:gd name="T87" fmla="*/ 130 h 247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45" h="2473">
                  <a:moveTo>
                    <a:pt x="87" y="2473"/>
                  </a:moveTo>
                  <a:lnTo>
                    <a:pt x="0" y="504"/>
                  </a:lnTo>
                  <a:lnTo>
                    <a:pt x="246" y="252"/>
                  </a:lnTo>
                  <a:lnTo>
                    <a:pt x="832" y="0"/>
                  </a:lnTo>
                  <a:lnTo>
                    <a:pt x="1730" y="170"/>
                  </a:lnTo>
                  <a:lnTo>
                    <a:pt x="3459" y="0"/>
                  </a:lnTo>
                  <a:lnTo>
                    <a:pt x="3946" y="0"/>
                  </a:lnTo>
                  <a:lnTo>
                    <a:pt x="3946" y="745"/>
                  </a:lnTo>
                  <a:lnTo>
                    <a:pt x="4003" y="799"/>
                  </a:lnTo>
                  <a:lnTo>
                    <a:pt x="4033" y="826"/>
                  </a:lnTo>
                  <a:lnTo>
                    <a:pt x="4043" y="836"/>
                  </a:lnTo>
                  <a:lnTo>
                    <a:pt x="4045" y="838"/>
                  </a:lnTo>
                  <a:lnTo>
                    <a:pt x="4045" y="2232"/>
                  </a:lnTo>
                  <a:lnTo>
                    <a:pt x="2715" y="2232"/>
                  </a:lnTo>
                  <a:lnTo>
                    <a:pt x="2668" y="2241"/>
                  </a:lnTo>
                  <a:lnTo>
                    <a:pt x="2622" y="2250"/>
                  </a:lnTo>
                  <a:lnTo>
                    <a:pt x="2574" y="2260"/>
                  </a:lnTo>
                  <a:lnTo>
                    <a:pt x="2527" y="2271"/>
                  </a:lnTo>
                  <a:lnTo>
                    <a:pt x="2429" y="2293"/>
                  </a:lnTo>
                  <a:lnTo>
                    <a:pt x="2331" y="2316"/>
                  </a:lnTo>
                  <a:lnTo>
                    <a:pt x="2232" y="2341"/>
                  </a:lnTo>
                  <a:lnTo>
                    <a:pt x="2133" y="2365"/>
                  </a:lnTo>
                  <a:lnTo>
                    <a:pt x="2082" y="2376"/>
                  </a:lnTo>
                  <a:lnTo>
                    <a:pt x="2032" y="2387"/>
                  </a:lnTo>
                  <a:lnTo>
                    <a:pt x="1982" y="2398"/>
                  </a:lnTo>
                  <a:lnTo>
                    <a:pt x="1931" y="2408"/>
                  </a:lnTo>
                  <a:lnTo>
                    <a:pt x="1881" y="2417"/>
                  </a:lnTo>
                  <a:lnTo>
                    <a:pt x="1830" y="2425"/>
                  </a:lnTo>
                  <a:lnTo>
                    <a:pt x="1781" y="2433"/>
                  </a:lnTo>
                  <a:lnTo>
                    <a:pt x="1730" y="2439"/>
                  </a:lnTo>
                  <a:lnTo>
                    <a:pt x="1679" y="2444"/>
                  </a:lnTo>
                  <a:lnTo>
                    <a:pt x="1630" y="2447"/>
                  </a:lnTo>
                  <a:lnTo>
                    <a:pt x="1580" y="2449"/>
                  </a:lnTo>
                  <a:lnTo>
                    <a:pt x="1531" y="2450"/>
                  </a:lnTo>
                  <a:lnTo>
                    <a:pt x="1481" y="2449"/>
                  </a:lnTo>
                  <a:lnTo>
                    <a:pt x="1431" y="2446"/>
                  </a:lnTo>
                  <a:lnTo>
                    <a:pt x="1383" y="2442"/>
                  </a:lnTo>
                  <a:lnTo>
                    <a:pt x="1334" y="2435"/>
                  </a:lnTo>
                  <a:lnTo>
                    <a:pt x="1286" y="2425"/>
                  </a:lnTo>
                  <a:lnTo>
                    <a:pt x="1238" y="2415"/>
                  </a:lnTo>
                  <a:lnTo>
                    <a:pt x="1190" y="2401"/>
                  </a:lnTo>
                  <a:lnTo>
                    <a:pt x="1144" y="2386"/>
                  </a:lnTo>
                  <a:lnTo>
                    <a:pt x="246" y="2473"/>
                  </a:lnTo>
                  <a:lnTo>
                    <a:pt x="87" y="2473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Freeform 1085"/>
            <p:cNvSpPr>
              <a:spLocks/>
            </p:cNvSpPr>
            <p:nvPr/>
          </p:nvSpPr>
          <p:spPr bwMode="auto">
            <a:xfrm>
              <a:off x="5518" y="618"/>
              <a:ext cx="56" cy="143"/>
            </a:xfrm>
            <a:custGeom>
              <a:avLst/>
              <a:gdLst>
                <a:gd name="T0" fmla="*/ 48 w 1072"/>
                <a:gd name="T1" fmla="*/ 143 h 2718"/>
                <a:gd name="T2" fmla="*/ 9 w 1072"/>
                <a:gd name="T3" fmla="*/ 139 h 2718"/>
                <a:gd name="T4" fmla="*/ 8 w 1072"/>
                <a:gd name="T5" fmla="*/ 135 h 2718"/>
                <a:gd name="T6" fmla="*/ 8 w 1072"/>
                <a:gd name="T7" fmla="*/ 131 h 2718"/>
                <a:gd name="T8" fmla="*/ 7 w 1072"/>
                <a:gd name="T9" fmla="*/ 127 h 2718"/>
                <a:gd name="T10" fmla="*/ 7 w 1072"/>
                <a:gd name="T11" fmla="*/ 123 h 2718"/>
                <a:gd name="T12" fmla="*/ 6 w 1072"/>
                <a:gd name="T13" fmla="*/ 115 h 2718"/>
                <a:gd name="T14" fmla="*/ 5 w 1072"/>
                <a:gd name="T15" fmla="*/ 106 h 2718"/>
                <a:gd name="T16" fmla="*/ 3 w 1072"/>
                <a:gd name="T17" fmla="*/ 98 h 2718"/>
                <a:gd name="T18" fmla="*/ 2 w 1072"/>
                <a:gd name="T19" fmla="*/ 90 h 2718"/>
                <a:gd name="T20" fmla="*/ 2 w 1072"/>
                <a:gd name="T21" fmla="*/ 86 h 2718"/>
                <a:gd name="T22" fmla="*/ 1 w 1072"/>
                <a:gd name="T23" fmla="*/ 82 h 2718"/>
                <a:gd name="T24" fmla="*/ 1 w 1072"/>
                <a:gd name="T25" fmla="*/ 78 h 2718"/>
                <a:gd name="T26" fmla="*/ 1 w 1072"/>
                <a:gd name="T27" fmla="*/ 74 h 2718"/>
                <a:gd name="T28" fmla="*/ 0 w 1072"/>
                <a:gd name="T29" fmla="*/ 70 h 2718"/>
                <a:gd name="T30" fmla="*/ 0 w 1072"/>
                <a:gd name="T31" fmla="*/ 66 h 2718"/>
                <a:gd name="T32" fmla="*/ 0 w 1072"/>
                <a:gd name="T33" fmla="*/ 62 h 2718"/>
                <a:gd name="T34" fmla="*/ 0 w 1072"/>
                <a:gd name="T35" fmla="*/ 58 h 2718"/>
                <a:gd name="T36" fmla="*/ 0 w 1072"/>
                <a:gd name="T37" fmla="*/ 54 h 2718"/>
                <a:gd name="T38" fmla="*/ 0 w 1072"/>
                <a:gd name="T39" fmla="*/ 50 h 2718"/>
                <a:gd name="T40" fmla="*/ 0 w 1072"/>
                <a:gd name="T41" fmla="*/ 46 h 2718"/>
                <a:gd name="T42" fmla="*/ 1 w 1072"/>
                <a:gd name="T43" fmla="*/ 41 h 2718"/>
                <a:gd name="T44" fmla="*/ 1 w 1072"/>
                <a:gd name="T45" fmla="*/ 37 h 2718"/>
                <a:gd name="T46" fmla="*/ 2 w 1072"/>
                <a:gd name="T47" fmla="*/ 33 h 2718"/>
                <a:gd name="T48" fmla="*/ 3 w 1072"/>
                <a:gd name="T49" fmla="*/ 29 h 2718"/>
                <a:gd name="T50" fmla="*/ 4 w 1072"/>
                <a:gd name="T51" fmla="*/ 25 h 2718"/>
                <a:gd name="T52" fmla="*/ 5 w 1072"/>
                <a:gd name="T53" fmla="*/ 21 h 2718"/>
                <a:gd name="T54" fmla="*/ 6 w 1072"/>
                <a:gd name="T55" fmla="*/ 17 h 2718"/>
                <a:gd name="T56" fmla="*/ 7 w 1072"/>
                <a:gd name="T57" fmla="*/ 13 h 2718"/>
                <a:gd name="T58" fmla="*/ 9 w 1072"/>
                <a:gd name="T59" fmla="*/ 9 h 2718"/>
                <a:gd name="T60" fmla="*/ 39 w 1072"/>
                <a:gd name="T61" fmla="*/ 0 h 2718"/>
                <a:gd name="T62" fmla="*/ 40 w 1072"/>
                <a:gd name="T63" fmla="*/ 5 h 2718"/>
                <a:gd name="T64" fmla="*/ 42 w 1072"/>
                <a:gd name="T65" fmla="*/ 9 h 2718"/>
                <a:gd name="T66" fmla="*/ 43 w 1072"/>
                <a:gd name="T67" fmla="*/ 13 h 2718"/>
                <a:gd name="T68" fmla="*/ 44 w 1072"/>
                <a:gd name="T69" fmla="*/ 18 h 2718"/>
                <a:gd name="T70" fmla="*/ 45 w 1072"/>
                <a:gd name="T71" fmla="*/ 22 h 2718"/>
                <a:gd name="T72" fmla="*/ 46 w 1072"/>
                <a:gd name="T73" fmla="*/ 26 h 2718"/>
                <a:gd name="T74" fmla="*/ 47 w 1072"/>
                <a:gd name="T75" fmla="*/ 31 h 2718"/>
                <a:gd name="T76" fmla="*/ 48 w 1072"/>
                <a:gd name="T77" fmla="*/ 35 h 2718"/>
                <a:gd name="T78" fmla="*/ 49 w 1072"/>
                <a:gd name="T79" fmla="*/ 39 h 2718"/>
                <a:gd name="T80" fmla="*/ 49 w 1072"/>
                <a:gd name="T81" fmla="*/ 43 h 2718"/>
                <a:gd name="T82" fmla="*/ 50 w 1072"/>
                <a:gd name="T83" fmla="*/ 47 h 2718"/>
                <a:gd name="T84" fmla="*/ 51 w 1072"/>
                <a:gd name="T85" fmla="*/ 51 h 2718"/>
                <a:gd name="T86" fmla="*/ 51 w 1072"/>
                <a:gd name="T87" fmla="*/ 56 h 2718"/>
                <a:gd name="T88" fmla="*/ 51 w 1072"/>
                <a:gd name="T89" fmla="*/ 60 h 2718"/>
                <a:gd name="T90" fmla="*/ 52 w 1072"/>
                <a:gd name="T91" fmla="*/ 64 h 2718"/>
                <a:gd name="T92" fmla="*/ 52 w 1072"/>
                <a:gd name="T93" fmla="*/ 68 h 2718"/>
                <a:gd name="T94" fmla="*/ 53 w 1072"/>
                <a:gd name="T95" fmla="*/ 76 h 2718"/>
                <a:gd name="T96" fmla="*/ 53 w 1072"/>
                <a:gd name="T97" fmla="*/ 84 h 2718"/>
                <a:gd name="T98" fmla="*/ 53 w 1072"/>
                <a:gd name="T99" fmla="*/ 92 h 2718"/>
                <a:gd name="T100" fmla="*/ 54 w 1072"/>
                <a:gd name="T101" fmla="*/ 101 h 2718"/>
                <a:gd name="T102" fmla="*/ 54 w 1072"/>
                <a:gd name="T103" fmla="*/ 109 h 2718"/>
                <a:gd name="T104" fmla="*/ 55 w 1072"/>
                <a:gd name="T105" fmla="*/ 117 h 2718"/>
                <a:gd name="T106" fmla="*/ 55 w 1072"/>
                <a:gd name="T107" fmla="*/ 122 h 2718"/>
                <a:gd name="T108" fmla="*/ 55 w 1072"/>
                <a:gd name="T109" fmla="*/ 126 h 2718"/>
                <a:gd name="T110" fmla="*/ 56 w 1072"/>
                <a:gd name="T111" fmla="*/ 130 h 2718"/>
                <a:gd name="T112" fmla="*/ 56 w 1072"/>
                <a:gd name="T113" fmla="*/ 135 h 2718"/>
                <a:gd name="T114" fmla="*/ 48 w 1072"/>
                <a:gd name="T115" fmla="*/ 143 h 271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72" h="2718">
                  <a:moveTo>
                    <a:pt x="913" y="2718"/>
                  </a:moveTo>
                  <a:lnTo>
                    <a:pt x="169" y="2642"/>
                  </a:lnTo>
                  <a:lnTo>
                    <a:pt x="160" y="2564"/>
                  </a:lnTo>
                  <a:lnTo>
                    <a:pt x="152" y="2487"/>
                  </a:lnTo>
                  <a:lnTo>
                    <a:pt x="142" y="2410"/>
                  </a:lnTo>
                  <a:lnTo>
                    <a:pt x="131" y="2332"/>
                  </a:lnTo>
                  <a:lnTo>
                    <a:pt x="109" y="2177"/>
                  </a:lnTo>
                  <a:lnTo>
                    <a:pt x="87" y="2022"/>
                  </a:lnTo>
                  <a:lnTo>
                    <a:pt x="65" y="1868"/>
                  </a:lnTo>
                  <a:lnTo>
                    <a:pt x="44" y="1713"/>
                  </a:lnTo>
                  <a:lnTo>
                    <a:pt x="35" y="1636"/>
                  </a:lnTo>
                  <a:lnTo>
                    <a:pt x="26" y="1559"/>
                  </a:lnTo>
                  <a:lnTo>
                    <a:pt x="19" y="1482"/>
                  </a:lnTo>
                  <a:lnTo>
                    <a:pt x="12" y="1404"/>
                  </a:lnTo>
                  <a:lnTo>
                    <a:pt x="7" y="1327"/>
                  </a:lnTo>
                  <a:lnTo>
                    <a:pt x="3" y="1250"/>
                  </a:lnTo>
                  <a:lnTo>
                    <a:pt x="1" y="1173"/>
                  </a:lnTo>
                  <a:lnTo>
                    <a:pt x="0" y="1095"/>
                  </a:lnTo>
                  <a:lnTo>
                    <a:pt x="1" y="1018"/>
                  </a:lnTo>
                  <a:lnTo>
                    <a:pt x="4" y="941"/>
                  </a:lnTo>
                  <a:lnTo>
                    <a:pt x="9" y="865"/>
                  </a:lnTo>
                  <a:lnTo>
                    <a:pt x="16" y="788"/>
                  </a:lnTo>
                  <a:lnTo>
                    <a:pt x="25" y="711"/>
                  </a:lnTo>
                  <a:lnTo>
                    <a:pt x="37" y="634"/>
                  </a:lnTo>
                  <a:lnTo>
                    <a:pt x="52" y="557"/>
                  </a:lnTo>
                  <a:lnTo>
                    <a:pt x="70" y="481"/>
                  </a:lnTo>
                  <a:lnTo>
                    <a:pt x="89" y="404"/>
                  </a:lnTo>
                  <a:lnTo>
                    <a:pt x="112" y="327"/>
                  </a:lnTo>
                  <a:lnTo>
                    <a:pt x="139" y="251"/>
                  </a:lnTo>
                  <a:lnTo>
                    <a:pt x="169" y="175"/>
                  </a:lnTo>
                  <a:lnTo>
                    <a:pt x="743" y="0"/>
                  </a:lnTo>
                  <a:lnTo>
                    <a:pt x="773" y="86"/>
                  </a:lnTo>
                  <a:lnTo>
                    <a:pt x="800" y="169"/>
                  </a:lnTo>
                  <a:lnTo>
                    <a:pt x="825" y="253"/>
                  </a:lnTo>
                  <a:lnTo>
                    <a:pt x="848" y="336"/>
                  </a:lnTo>
                  <a:lnTo>
                    <a:pt x="869" y="418"/>
                  </a:lnTo>
                  <a:lnTo>
                    <a:pt x="888" y="500"/>
                  </a:lnTo>
                  <a:lnTo>
                    <a:pt x="905" y="581"/>
                  </a:lnTo>
                  <a:lnTo>
                    <a:pt x="921" y="661"/>
                  </a:lnTo>
                  <a:lnTo>
                    <a:pt x="935" y="741"/>
                  </a:lnTo>
                  <a:lnTo>
                    <a:pt x="947" y="820"/>
                  </a:lnTo>
                  <a:lnTo>
                    <a:pt x="958" y="899"/>
                  </a:lnTo>
                  <a:lnTo>
                    <a:pt x="969" y="977"/>
                  </a:lnTo>
                  <a:lnTo>
                    <a:pt x="977" y="1055"/>
                  </a:lnTo>
                  <a:lnTo>
                    <a:pt x="985" y="1133"/>
                  </a:lnTo>
                  <a:lnTo>
                    <a:pt x="992" y="1211"/>
                  </a:lnTo>
                  <a:lnTo>
                    <a:pt x="998" y="1287"/>
                  </a:lnTo>
                  <a:lnTo>
                    <a:pt x="1008" y="1442"/>
                  </a:lnTo>
                  <a:lnTo>
                    <a:pt x="1016" y="1598"/>
                  </a:lnTo>
                  <a:lnTo>
                    <a:pt x="1023" y="1754"/>
                  </a:lnTo>
                  <a:lnTo>
                    <a:pt x="1029" y="1911"/>
                  </a:lnTo>
                  <a:lnTo>
                    <a:pt x="1036" y="2070"/>
                  </a:lnTo>
                  <a:lnTo>
                    <a:pt x="1046" y="2229"/>
                  </a:lnTo>
                  <a:lnTo>
                    <a:pt x="1052" y="2311"/>
                  </a:lnTo>
                  <a:lnTo>
                    <a:pt x="1057" y="2393"/>
                  </a:lnTo>
                  <a:lnTo>
                    <a:pt x="1064" y="2476"/>
                  </a:lnTo>
                  <a:lnTo>
                    <a:pt x="1072" y="2559"/>
                  </a:lnTo>
                  <a:lnTo>
                    <a:pt x="913" y="2718"/>
                  </a:lnTo>
                  <a:close/>
                </a:path>
              </a:pathLst>
            </a:custGeom>
            <a:solidFill>
              <a:srgbClr val="FF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1086"/>
            <p:cNvSpPr>
              <a:spLocks/>
            </p:cNvSpPr>
            <p:nvPr/>
          </p:nvSpPr>
          <p:spPr bwMode="auto">
            <a:xfrm>
              <a:off x="5422" y="679"/>
              <a:ext cx="18" cy="34"/>
            </a:xfrm>
            <a:custGeom>
              <a:avLst/>
              <a:gdLst>
                <a:gd name="T0" fmla="*/ 0 w 334"/>
                <a:gd name="T1" fmla="*/ 30 h 646"/>
                <a:gd name="T2" fmla="*/ 9 w 334"/>
                <a:gd name="T3" fmla="*/ 0 h 646"/>
                <a:gd name="T4" fmla="*/ 18 w 334"/>
                <a:gd name="T5" fmla="*/ 34 h 646"/>
                <a:gd name="T6" fmla="*/ 9 w 334"/>
                <a:gd name="T7" fmla="*/ 34 h 646"/>
                <a:gd name="T8" fmla="*/ 0 w 334"/>
                <a:gd name="T9" fmla="*/ 30 h 6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4" h="646">
                  <a:moveTo>
                    <a:pt x="0" y="564"/>
                  </a:moveTo>
                  <a:lnTo>
                    <a:pt x="175" y="0"/>
                  </a:lnTo>
                  <a:lnTo>
                    <a:pt x="334" y="646"/>
                  </a:lnTo>
                  <a:lnTo>
                    <a:pt x="175" y="646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Freeform 1087"/>
            <p:cNvSpPr>
              <a:spLocks/>
            </p:cNvSpPr>
            <p:nvPr/>
          </p:nvSpPr>
          <p:spPr bwMode="auto">
            <a:xfrm>
              <a:off x="5361" y="674"/>
              <a:ext cx="31" cy="18"/>
            </a:xfrm>
            <a:custGeom>
              <a:avLst/>
              <a:gdLst>
                <a:gd name="T0" fmla="*/ 9 w 601"/>
                <a:gd name="T1" fmla="*/ 18 h 334"/>
                <a:gd name="T2" fmla="*/ 9 w 601"/>
                <a:gd name="T3" fmla="*/ 17 h 334"/>
                <a:gd name="T4" fmla="*/ 8 w 601"/>
                <a:gd name="T5" fmla="*/ 16 h 334"/>
                <a:gd name="T6" fmla="*/ 6 w 601"/>
                <a:gd name="T7" fmla="*/ 15 h 334"/>
                <a:gd name="T8" fmla="*/ 5 w 601"/>
                <a:gd name="T9" fmla="*/ 14 h 334"/>
                <a:gd name="T10" fmla="*/ 4 w 601"/>
                <a:gd name="T11" fmla="*/ 14 h 334"/>
                <a:gd name="T12" fmla="*/ 3 w 601"/>
                <a:gd name="T13" fmla="*/ 13 h 334"/>
                <a:gd name="T14" fmla="*/ 3 w 601"/>
                <a:gd name="T15" fmla="*/ 12 h 334"/>
                <a:gd name="T16" fmla="*/ 2 w 601"/>
                <a:gd name="T17" fmla="*/ 12 h 334"/>
                <a:gd name="T18" fmla="*/ 2 w 601"/>
                <a:gd name="T19" fmla="*/ 11 h 334"/>
                <a:gd name="T20" fmla="*/ 1 w 601"/>
                <a:gd name="T21" fmla="*/ 10 h 334"/>
                <a:gd name="T22" fmla="*/ 1 w 601"/>
                <a:gd name="T23" fmla="*/ 10 h 334"/>
                <a:gd name="T24" fmla="*/ 1 w 601"/>
                <a:gd name="T25" fmla="*/ 9 h 334"/>
                <a:gd name="T26" fmla="*/ 0 w 601"/>
                <a:gd name="T27" fmla="*/ 9 h 334"/>
                <a:gd name="T28" fmla="*/ 0 w 601"/>
                <a:gd name="T29" fmla="*/ 8 h 334"/>
                <a:gd name="T30" fmla="*/ 0 w 601"/>
                <a:gd name="T31" fmla="*/ 8 h 334"/>
                <a:gd name="T32" fmla="*/ 0 w 601"/>
                <a:gd name="T33" fmla="*/ 7 h 334"/>
                <a:gd name="T34" fmla="*/ 0 w 601"/>
                <a:gd name="T35" fmla="*/ 6 h 334"/>
                <a:gd name="T36" fmla="*/ 0 w 601"/>
                <a:gd name="T37" fmla="*/ 6 h 334"/>
                <a:gd name="T38" fmla="*/ 0 w 601"/>
                <a:gd name="T39" fmla="*/ 5 h 334"/>
                <a:gd name="T40" fmla="*/ 1 w 601"/>
                <a:gd name="T41" fmla="*/ 4 h 334"/>
                <a:gd name="T42" fmla="*/ 1 w 601"/>
                <a:gd name="T43" fmla="*/ 4 h 334"/>
                <a:gd name="T44" fmla="*/ 2 w 601"/>
                <a:gd name="T45" fmla="*/ 3 h 334"/>
                <a:gd name="T46" fmla="*/ 3 w 601"/>
                <a:gd name="T47" fmla="*/ 2 h 334"/>
                <a:gd name="T48" fmla="*/ 4 w 601"/>
                <a:gd name="T49" fmla="*/ 2 h 334"/>
                <a:gd name="T50" fmla="*/ 4 w 601"/>
                <a:gd name="T51" fmla="*/ 1 h 334"/>
                <a:gd name="T52" fmla="*/ 6 w 601"/>
                <a:gd name="T53" fmla="*/ 0 h 334"/>
                <a:gd name="T54" fmla="*/ 31 w 601"/>
                <a:gd name="T55" fmla="*/ 5 h 334"/>
                <a:gd name="T56" fmla="*/ 18 w 601"/>
                <a:gd name="T57" fmla="*/ 18 h 334"/>
                <a:gd name="T58" fmla="*/ 9 w 601"/>
                <a:gd name="T59" fmla="*/ 18 h 3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334">
                  <a:moveTo>
                    <a:pt x="180" y="334"/>
                  </a:moveTo>
                  <a:lnTo>
                    <a:pt x="165" y="319"/>
                  </a:lnTo>
                  <a:lnTo>
                    <a:pt x="147" y="303"/>
                  </a:lnTo>
                  <a:lnTo>
                    <a:pt x="125" y="285"/>
                  </a:lnTo>
                  <a:lnTo>
                    <a:pt x="103" y="269"/>
                  </a:lnTo>
                  <a:lnTo>
                    <a:pt x="81" y="251"/>
                  </a:lnTo>
                  <a:lnTo>
                    <a:pt x="59" y="233"/>
                  </a:lnTo>
                  <a:lnTo>
                    <a:pt x="49" y="224"/>
                  </a:lnTo>
                  <a:lnTo>
                    <a:pt x="40" y="214"/>
                  </a:lnTo>
                  <a:lnTo>
                    <a:pt x="31" y="203"/>
                  </a:lnTo>
                  <a:lnTo>
                    <a:pt x="23" y="193"/>
                  </a:lnTo>
                  <a:lnTo>
                    <a:pt x="16" y="183"/>
                  </a:lnTo>
                  <a:lnTo>
                    <a:pt x="10" y="173"/>
                  </a:lnTo>
                  <a:lnTo>
                    <a:pt x="6" y="162"/>
                  </a:lnTo>
                  <a:lnTo>
                    <a:pt x="2" y="152"/>
                  </a:lnTo>
                  <a:lnTo>
                    <a:pt x="0" y="141"/>
                  </a:lnTo>
                  <a:lnTo>
                    <a:pt x="0" y="129"/>
                  </a:lnTo>
                  <a:lnTo>
                    <a:pt x="1" y="117"/>
                  </a:lnTo>
                  <a:lnTo>
                    <a:pt x="4" y="105"/>
                  </a:lnTo>
                  <a:lnTo>
                    <a:pt x="9" y="93"/>
                  </a:lnTo>
                  <a:lnTo>
                    <a:pt x="16" y="81"/>
                  </a:lnTo>
                  <a:lnTo>
                    <a:pt x="25" y="68"/>
                  </a:lnTo>
                  <a:lnTo>
                    <a:pt x="36" y="55"/>
                  </a:lnTo>
                  <a:lnTo>
                    <a:pt x="50" y="42"/>
                  </a:lnTo>
                  <a:lnTo>
                    <a:pt x="68" y="28"/>
                  </a:lnTo>
                  <a:lnTo>
                    <a:pt x="87" y="14"/>
                  </a:lnTo>
                  <a:lnTo>
                    <a:pt x="109" y="0"/>
                  </a:lnTo>
                  <a:lnTo>
                    <a:pt x="601" y="93"/>
                  </a:lnTo>
                  <a:lnTo>
                    <a:pt x="350" y="334"/>
                  </a:lnTo>
                  <a:lnTo>
                    <a:pt x="180" y="3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1088"/>
            <p:cNvSpPr>
              <a:spLocks/>
            </p:cNvSpPr>
            <p:nvPr/>
          </p:nvSpPr>
          <p:spPr bwMode="auto">
            <a:xfrm>
              <a:off x="4897" y="523"/>
              <a:ext cx="153" cy="117"/>
            </a:xfrm>
            <a:custGeom>
              <a:avLst/>
              <a:gdLst>
                <a:gd name="T0" fmla="*/ 0 w 2901"/>
                <a:gd name="T1" fmla="*/ 117 h 2220"/>
                <a:gd name="T2" fmla="*/ 0 w 2901"/>
                <a:gd name="T3" fmla="*/ 0 h 2220"/>
                <a:gd name="T4" fmla="*/ 153 w 2901"/>
                <a:gd name="T5" fmla="*/ 0 h 2220"/>
                <a:gd name="T6" fmla="*/ 144 w 2901"/>
                <a:gd name="T7" fmla="*/ 69 h 2220"/>
                <a:gd name="T8" fmla="*/ 118 w 2901"/>
                <a:gd name="T9" fmla="*/ 86 h 2220"/>
                <a:gd name="T10" fmla="*/ 92 w 2901"/>
                <a:gd name="T11" fmla="*/ 94 h 2220"/>
                <a:gd name="T12" fmla="*/ 88 w 2901"/>
                <a:gd name="T13" fmla="*/ 117 h 2220"/>
                <a:gd name="T14" fmla="*/ 10 w 2901"/>
                <a:gd name="T15" fmla="*/ 117 h 2220"/>
                <a:gd name="T16" fmla="*/ 0 w 2901"/>
                <a:gd name="T17" fmla="*/ 117 h 22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01" h="2220">
                  <a:moveTo>
                    <a:pt x="0" y="2220"/>
                  </a:moveTo>
                  <a:lnTo>
                    <a:pt x="0" y="0"/>
                  </a:lnTo>
                  <a:lnTo>
                    <a:pt x="2901" y="0"/>
                  </a:lnTo>
                  <a:lnTo>
                    <a:pt x="2731" y="1302"/>
                  </a:lnTo>
                  <a:lnTo>
                    <a:pt x="2233" y="1636"/>
                  </a:lnTo>
                  <a:lnTo>
                    <a:pt x="1740" y="1793"/>
                  </a:lnTo>
                  <a:lnTo>
                    <a:pt x="1663" y="2220"/>
                  </a:lnTo>
                  <a:lnTo>
                    <a:pt x="181" y="2220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FF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Freeform 1089"/>
            <p:cNvSpPr>
              <a:spLocks/>
            </p:cNvSpPr>
            <p:nvPr/>
          </p:nvSpPr>
          <p:spPr bwMode="auto">
            <a:xfrm>
              <a:off x="5154" y="511"/>
              <a:ext cx="203" cy="116"/>
            </a:xfrm>
            <a:custGeom>
              <a:avLst/>
              <a:gdLst>
                <a:gd name="T0" fmla="*/ 112 w 3859"/>
                <a:gd name="T1" fmla="*/ 106 h 2211"/>
                <a:gd name="T2" fmla="*/ 108 w 3859"/>
                <a:gd name="T3" fmla="*/ 98 h 2211"/>
                <a:gd name="T4" fmla="*/ 91 w 3859"/>
                <a:gd name="T5" fmla="*/ 90 h 2211"/>
                <a:gd name="T6" fmla="*/ 0 w 3859"/>
                <a:gd name="T7" fmla="*/ 34 h 2211"/>
                <a:gd name="T8" fmla="*/ 0 w 3859"/>
                <a:gd name="T9" fmla="*/ 8 h 2211"/>
                <a:gd name="T10" fmla="*/ 30 w 3859"/>
                <a:gd name="T11" fmla="*/ 4 h 2211"/>
                <a:gd name="T12" fmla="*/ 48 w 3859"/>
                <a:gd name="T13" fmla="*/ 0 h 2211"/>
                <a:gd name="T14" fmla="*/ 177 w 3859"/>
                <a:gd name="T15" fmla="*/ 4 h 2211"/>
                <a:gd name="T16" fmla="*/ 199 w 3859"/>
                <a:gd name="T17" fmla="*/ 0 h 2211"/>
                <a:gd name="T18" fmla="*/ 203 w 3859"/>
                <a:gd name="T19" fmla="*/ 103 h 2211"/>
                <a:gd name="T20" fmla="*/ 134 w 3859"/>
                <a:gd name="T21" fmla="*/ 116 h 2211"/>
                <a:gd name="T22" fmla="*/ 116 w 3859"/>
                <a:gd name="T23" fmla="*/ 112 h 2211"/>
                <a:gd name="T24" fmla="*/ 112 w 3859"/>
                <a:gd name="T25" fmla="*/ 106 h 22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59" h="2211">
                  <a:moveTo>
                    <a:pt x="2129" y="2029"/>
                  </a:moveTo>
                  <a:lnTo>
                    <a:pt x="2058" y="1877"/>
                  </a:lnTo>
                  <a:lnTo>
                    <a:pt x="1724" y="1718"/>
                  </a:lnTo>
                  <a:lnTo>
                    <a:pt x="0" y="651"/>
                  </a:lnTo>
                  <a:lnTo>
                    <a:pt x="0" y="159"/>
                  </a:lnTo>
                  <a:lnTo>
                    <a:pt x="574" y="72"/>
                  </a:lnTo>
                  <a:lnTo>
                    <a:pt x="903" y="0"/>
                  </a:lnTo>
                  <a:lnTo>
                    <a:pt x="3366" y="72"/>
                  </a:lnTo>
                  <a:lnTo>
                    <a:pt x="3782" y="0"/>
                  </a:lnTo>
                  <a:lnTo>
                    <a:pt x="3859" y="1959"/>
                  </a:lnTo>
                  <a:lnTo>
                    <a:pt x="2550" y="2211"/>
                  </a:lnTo>
                  <a:lnTo>
                    <a:pt x="2211" y="2129"/>
                  </a:lnTo>
                  <a:lnTo>
                    <a:pt x="2129" y="2029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Freeform 1090"/>
            <p:cNvSpPr>
              <a:spLocks/>
            </p:cNvSpPr>
            <p:nvPr/>
          </p:nvSpPr>
          <p:spPr bwMode="auto">
            <a:xfrm>
              <a:off x="5193" y="293"/>
              <a:ext cx="373" cy="324"/>
            </a:xfrm>
            <a:custGeom>
              <a:avLst/>
              <a:gdLst>
                <a:gd name="T0" fmla="*/ 195 w 7088"/>
                <a:gd name="T1" fmla="*/ 316 h 6164"/>
                <a:gd name="T2" fmla="*/ 186 w 7088"/>
                <a:gd name="T3" fmla="*/ 214 h 6164"/>
                <a:gd name="T4" fmla="*/ 186 w 7088"/>
                <a:gd name="T5" fmla="*/ 212 h 6164"/>
                <a:gd name="T6" fmla="*/ 156 w 7088"/>
                <a:gd name="T7" fmla="*/ 186 h 6164"/>
                <a:gd name="T8" fmla="*/ 9 w 7088"/>
                <a:gd name="T9" fmla="*/ 18 h 6164"/>
                <a:gd name="T10" fmla="*/ 53 w 7088"/>
                <a:gd name="T11" fmla="*/ 1 h 6164"/>
                <a:gd name="T12" fmla="*/ 72 w 7088"/>
                <a:gd name="T13" fmla="*/ 4 h 6164"/>
                <a:gd name="T14" fmla="*/ 90 w 7088"/>
                <a:gd name="T15" fmla="*/ 5 h 6164"/>
                <a:gd name="T16" fmla="*/ 109 w 7088"/>
                <a:gd name="T17" fmla="*/ 6 h 6164"/>
                <a:gd name="T18" fmla="*/ 128 w 7088"/>
                <a:gd name="T19" fmla="*/ 6 h 6164"/>
                <a:gd name="T20" fmla="*/ 146 w 7088"/>
                <a:gd name="T21" fmla="*/ 6 h 6164"/>
                <a:gd name="T22" fmla="*/ 174 w 7088"/>
                <a:gd name="T23" fmla="*/ 6 h 6164"/>
                <a:gd name="T24" fmla="*/ 202 w 7088"/>
                <a:gd name="T25" fmla="*/ 5 h 6164"/>
                <a:gd name="T26" fmla="*/ 221 w 7088"/>
                <a:gd name="T27" fmla="*/ 4 h 6164"/>
                <a:gd name="T28" fmla="*/ 240 w 7088"/>
                <a:gd name="T29" fmla="*/ 4 h 6164"/>
                <a:gd name="T30" fmla="*/ 258 w 7088"/>
                <a:gd name="T31" fmla="*/ 4 h 6164"/>
                <a:gd name="T32" fmla="*/ 277 w 7088"/>
                <a:gd name="T33" fmla="*/ 5 h 6164"/>
                <a:gd name="T34" fmla="*/ 296 w 7088"/>
                <a:gd name="T35" fmla="*/ 6 h 6164"/>
                <a:gd name="T36" fmla="*/ 315 w 7088"/>
                <a:gd name="T37" fmla="*/ 8 h 6164"/>
                <a:gd name="T38" fmla="*/ 333 w 7088"/>
                <a:gd name="T39" fmla="*/ 11 h 6164"/>
                <a:gd name="T40" fmla="*/ 346 w 7088"/>
                <a:gd name="T41" fmla="*/ 22 h 6164"/>
                <a:gd name="T42" fmla="*/ 352 w 7088"/>
                <a:gd name="T43" fmla="*/ 41 h 6164"/>
                <a:gd name="T44" fmla="*/ 357 w 7088"/>
                <a:gd name="T45" fmla="*/ 59 h 6164"/>
                <a:gd name="T46" fmla="*/ 361 w 7088"/>
                <a:gd name="T47" fmla="*/ 77 h 6164"/>
                <a:gd name="T48" fmla="*/ 364 w 7088"/>
                <a:gd name="T49" fmla="*/ 95 h 6164"/>
                <a:gd name="T50" fmla="*/ 366 w 7088"/>
                <a:gd name="T51" fmla="*/ 113 h 6164"/>
                <a:gd name="T52" fmla="*/ 368 w 7088"/>
                <a:gd name="T53" fmla="*/ 131 h 6164"/>
                <a:gd name="T54" fmla="*/ 369 w 7088"/>
                <a:gd name="T55" fmla="*/ 148 h 6164"/>
                <a:gd name="T56" fmla="*/ 369 w 7088"/>
                <a:gd name="T57" fmla="*/ 166 h 6164"/>
                <a:gd name="T58" fmla="*/ 370 w 7088"/>
                <a:gd name="T59" fmla="*/ 184 h 6164"/>
                <a:gd name="T60" fmla="*/ 370 w 7088"/>
                <a:gd name="T61" fmla="*/ 210 h 6164"/>
                <a:gd name="T62" fmla="*/ 370 w 7088"/>
                <a:gd name="T63" fmla="*/ 236 h 6164"/>
                <a:gd name="T64" fmla="*/ 370 w 7088"/>
                <a:gd name="T65" fmla="*/ 254 h 6164"/>
                <a:gd name="T66" fmla="*/ 371 w 7088"/>
                <a:gd name="T67" fmla="*/ 272 h 6164"/>
                <a:gd name="T68" fmla="*/ 372 w 7088"/>
                <a:gd name="T69" fmla="*/ 289 h 6164"/>
                <a:gd name="T70" fmla="*/ 278 w 7088"/>
                <a:gd name="T71" fmla="*/ 307 h 6164"/>
                <a:gd name="T72" fmla="*/ 229 w 7088"/>
                <a:gd name="T73" fmla="*/ 320 h 616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088" h="6164">
                  <a:moveTo>
                    <a:pt x="4357" y="6094"/>
                  </a:moveTo>
                  <a:lnTo>
                    <a:pt x="3711" y="6007"/>
                  </a:lnTo>
                  <a:lnTo>
                    <a:pt x="3541" y="4130"/>
                  </a:lnTo>
                  <a:lnTo>
                    <a:pt x="3541" y="4076"/>
                  </a:lnTo>
                  <a:lnTo>
                    <a:pt x="3541" y="4049"/>
                  </a:lnTo>
                  <a:lnTo>
                    <a:pt x="3541" y="4039"/>
                  </a:lnTo>
                  <a:lnTo>
                    <a:pt x="3541" y="4037"/>
                  </a:lnTo>
                  <a:lnTo>
                    <a:pt x="2966" y="3544"/>
                  </a:lnTo>
                  <a:lnTo>
                    <a:pt x="0" y="3544"/>
                  </a:lnTo>
                  <a:lnTo>
                    <a:pt x="164" y="333"/>
                  </a:lnTo>
                  <a:lnTo>
                    <a:pt x="831" y="0"/>
                  </a:lnTo>
                  <a:lnTo>
                    <a:pt x="1008" y="28"/>
                  </a:lnTo>
                  <a:lnTo>
                    <a:pt x="1185" y="52"/>
                  </a:lnTo>
                  <a:lnTo>
                    <a:pt x="1362" y="73"/>
                  </a:lnTo>
                  <a:lnTo>
                    <a:pt x="1538" y="89"/>
                  </a:lnTo>
                  <a:lnTo>
                    <a:pt x="1715" y="102"/>
                  </a:lnTo>
                  <a:lnTo>
                    <a:pt x="1892" y="111"/>
                  </a:lnTo>
                  <a:lnTo>
                    <a:pt x="2069" y="118"/>
                  </a:lnTo>
                  <a:lnTo>
                    <a:pt x="2246" y="122"/>
                  </a:lnTo>
                  <a:lnTo>
                    <a:pt x="2423" y="123"/>
                  </a:lnTo>
                  <a:lnTo>
                    <a:pt x="2600" y="123"/>
                  </a:lnTo>
                  <a:lnTo>
                    <a:pt x="2777" y="121"/>
                  </a:lnTo>
                  <a:lnTo>
                    <a:pt x="2955" y="117"/>
                  </a:lnTo>
                  <a:lnTo>
                    <a:pt x="3309" y="108"/>
                  </a:lnTo>
                  <a:lnTo>
                    <a:pt x="3665" y="97"/>
                  </a:lnTo>
                  <a:lnTo>
                    <a:pt x="3842" y="91"/>
                  </a:lnTo>
                  <a:lnTo>
                    <a:pt x="4020" y="86"/>
                  </a:lnTo>
                  <a:lnTo>
                    <a:pt x="4197" y="82"/>
                  </a:lnTo>
                  <a:lnTo>
                    <a:pt x="4375" y="79"/>
                  </a:lnTo>
                  <a:lnTo>
                    <a:pt x="4552" y="78"/>
                  </a:lnTo>
                  <a:lnTo>
                    <a:pt x="4730" y="78"/>
                  </a:lnTo>
                  <a:lnTo>
                    <a:pt x="4909" y="81"/>
                  </a:lnTo>
                  <a:lnTo>
                    <a:pt x="5087" y="86"/>
                  </a:lnTo>
                  <a:lnTo>
                    <a:pt x="5265" y="93"/>
                  </a:lnTo>
                  <a:lnTo>
                    <a:pt x="5443" y="104"/>
                  </a:lnTo>
                  <a:lnTo>
                    <a:pt x="5621" y="118"/>
                  </a:lnTo>
                  <a:lnTo>
                    <a:pt x="5799" y="136"/>
                  </a:lnTo>
                  <a:lnTo>
                    <a:pt x="5978" y="158"/>
                  </a:lnTo>
                  <a:lnTo>
                    <a:pt x="6156" y="184"/>
                  </a:lnTo>
                  <a:lnTo>
                    <a:pt x="6335" y="215"/>
                  </a:lnTo>
                  <a:lnTo>
                    <a:pt x="6513" y="251"/>
                  </a:lnTo>
                  <a:lnTo>
                    <a:pt x="6579" y="427"/>
                  </a:lnTo>
                  <a:lnTo>
                    <a:pt x="6639" y="602"/>
                  </a:lnTo>
                  <a:lnTo>
                    <a:pt x="6693" y="777"/>
                  </a:lnTo>
                  <a:lnTo>
                    <a:pt x="6742" y="951"/>
                  </a:lnTo>
                  <a:lnTo>
                    <a:pt x="6785" y="1124"/>
                  </a:lnTo>
                  <a:lnTo>
                    <a:pt x="6825" y="1296"/>
                  </a:lnTo>
                  <a:lnTo>
                    <a:pt x="6859" y="1468"/>
                  </a:lnTo>
                  <a:lnTo>
                    <a:pt x="6890" y="1639"/>
                  </a:lnTo>
                  <a:lnTo>
                    <a:pt x="6916" y="1810"/>
                  </a:lnTo>
                  <a:lnTo>
                    <a:pt x="6938" y="1980"/>
                  </a:lnTo>
                  <a:lnTo>
                    <a:pt x="6957" y="2150"/>
                  </a:lnTo>
                  <a:lnTo>
                    <a:pt x="6974" y="2319"/>
                  </a:lnTo>
                  <a:lnTo>
                    <a:pt x="6988" y="2488"/>
                  </a:lnTo>
                  <a:lnTo>
                    <a:pt x="6999" y="2657"/>
                  </a:lnTo>
                  <a:lnTo>
                    <a:pt x="7007" y="2825"/>
                  </a:lnTo>
                  <a:lnTo>
                    <a:pt x="7014" y="2993"/>
                  </a:lnTo>
                  <a:lnTo>
                    <a:pt x="7019" y="3161"/>
                  </a:lnTo>
                  <a:lnTo>
                    <a:pt x="7023" y="3327"/>
                  </a:lnTo>
                  <a:lnTo>
                    <a:pt x="7025" y="3495"/>
                  </a:lnTo>
                  <a:lnTo>
                    <a:pt x="7027" y="3662"/>
                  </a:lnTo>
                  <a:lnTo>
                    <a:pt x="7029" y="3996"/>
                  </a:lnTo>
                  <a:lnTo>
                    <a:pt x="7032" y="4331"/>
                  </a:lnTo>
                  <a:lnTo>
                    <a:pt x="7034" y="4498"/>
                  </a:lnTo>
                  <a:lnTo>
                    <a:pt x="7036" y="4665"/>
                  </a:lnTo>
                  <a:lnTo>
                    <a:pt x="7040" y="4833"/>
                  </a:lnTo>
                  <a:lnTo>
                    <a:pt x="7046" y="5000"/>
                  </a:lnTo>
                  <a:lnTo>
                    <a:pt x="7054" y="5168"/>
                  </a:lnTo>
                  <a:lnTo>
                    <a:pt x="7063" y="5336"/>
                  </a:lnTo>
                  <a:lnTo>
                    <a:pt x="7074" y="5504"/>
                  </a:lnTo>
                  <a:lnTo>
                    <a:pt x="7088" y="5673"/>
                  </a:lnTo>
                  <a:lnTo>
                    <a:pt x="5276" y="5848"/>
                  </a:lnTo>
                  <a:lnTo>
                    <a:pt x="4532" y="6164"/>
                  </a:lnTo>
                  <a:lnTo>
                    <a:pt x="4357" y="609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Freeform 1091"/>
            <p:cNvSpPr>
              <a:spLocks/>
            </p:cNvSpPr>
            <p:nvPr/>
          </p:nvSpPr>
          <p:spPr bwMode="auto">
            <a:xfrm>
              <a:off x="4967" y="579"/>
              <a:ext cx="35" cy="30"/>
            </a:xfrm>
            <a:custGeom>
              <a:avLst/>
              <a:gdLst>
                <a:gd name="T0" fmla="*/ 5 w 651"/>
                <a:gd name="T1" fmla="*/ 26 h 575"/>
                <a:gd name="T2" fmla="*/ 0 w 651"/>
                <a:gd name="T3" fmla="*/ 9 h 575"/>
                <a:gd name="T4" fmla="*/ 35 w 651"/>
                <a:gd name="T5" fmla="*/ 0 h 575"/>
                <a:gd name="T6" fmla="*/ 13 w 651"/>
                <a:gd name="T7" fmla="*/ 30 h 575"/>
                <a:gd name="T8" fmla="*/ 5 w 651"/>
                <a:gd name="T9" fmla="*/ 26 h 5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1" h="575">
                  <a:moveTo>
                    <a:pt x="87" y="493"/>
                  </a:moveTo>
                  <a:lnTo>
                    <a:pt x="0" y="170"/>
                  </a:lnTo>
                  <a:lnTo>
                    <a:pt x="651" y="0"/>
                  </a:lnTo>
                  <a:lnTo>
                    <a:pt x="246" y="575"/>
                  </a:lnTo>
                  <a:lnTo>
                    <a:pt x="87" y="4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1092"/>
            <p:cNvSpPr>
              <a:spLocks/>
            </p:cNvSpPr>
            <p:nvPr/>
          </p:nvSpPr>
          <p:spPr bwMode="auto">
            <a:xfrm>
              <a:off x="4946" y="553"/>
              <a:ext cx="21" cy="22"/>
            </a:xfrm>
            <a:custGeom>
              <a:avLst/>
              <a:gdLst>
                <a:gd name="T0" fmla="*/ 0 w 411"/>
                <a:gd name="T1" fmla="*/ 22 h 422"/>
                <a:gd name="T2" fmla="*/ 0 w 411"/>
                <a:gd name="T3" fmla="*/ 0 h 422"/>
                <a:gd name="T4" fmla="*/ 21 w 411"/>
                <a:gd name="T5" fmla="*/ 9 h 422"/>
                <a:gd name="T6" fmla="*/ 8 w 411"/>
                <a:gd name="T7" fmla="*/ 22 h 422"/>
                <a:gd name="T8" fmla="*/ 0 w 411"/>
                <a:gd name="T9" fmla="*/ 22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1" h="422">
                  <a:moveTo>
                    <a:pt x="0" y="422"/>
                  </a:moveTo>
                  <a:lnTo>
                    <a:pt x="0" y="0"/>
                  </a:lnTo>
                  <a:lnTo>
                    <a:pt x="411" y="175"/>
                  </a:lnTo>
                  <a:lnTo>
                    <a:pt x="159" y="422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Freeform 1093"/>
            <p:cNvSpPr>
              <a:spLocks/>
            </p:cNvSpPr>
            <p:nvPr/>
          </p:nvSpPr>
          <p:spPr bwMode="auto">
            <a:xfrm>
              <a:off x="5068" y="519"/>
              <a:ext cx="26" cy="47"/>
            </a:xfrm>
            <a:custGeom>
              <a:avLst/>
              <a:gdLst>
                <a:gd name="T0" fmla="*/ 0 w 491"/>
                <a:gd name="T1" fmla="*/ 43 h 897"/>
                <a:gd name="T2" fmla="*/ 0 w 491"/>
                <a:gd name="T3" fmla="*/ 0 h 897"/>
                <a:gd name="T4" fmla="*/ 26 w 491"/>
                <a:gd name="T5" fmla="*/ 0 h 897"/>
                <a:gd name="T6" fmla="*/ 25 w 491"/>
                <a:gd name="T7" fmla="*/ 4 h 897"/>
                <a:gd name="T8" fmla="*/ 23 w 491"/>
                <a:gd name="T9" fmla="*/ 7 h 897"/>
                <a:gd name="T10" fmla="*/ 23 w 491"/>
                <a:gd name="T11" fmla="*/ 10 h 897"/>
                <a:gd name="T12" fmla="*/ 22 w 491"/>
                <a:gd name="T13" fmla="*/ 11 h 897"/>
                <a:gd name="T14" fmla="*/ 22 w 491"/>
                <a:gd name="T15" fmla="*/ 12 h 897"/>
                <a:gd name="T16" fmla="*/ 21 w 491"/>
                <a:gd name="T17" fmla="*/ 12 h 897"/>
                <a:gd name="T18" fmla="*/ 21 w 491"/>
                <a:gd name="T19" fmla="*/ 13 h 897"/>
                <a:gd name="T20" fmla="*/ 21 w 491"/>
                <a:gd name="T21" fmla="*/ 13 h 897"/>
                <a:gd name="T22" fmla="*/ 0 w 491"/>
                <a:gd name="T23" fmla="*/ 47 h 897"/>
                <a:gd name="T24" fmla="*/ 0 w 491"/>
                <a:gd name="T25" fmla="*/ 43 h 8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91" h="897">
                  <a:moveTo>
                    <a:pt x="0" y="825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463" y="79"/>
                  </a:lnTo>
                  <a:lnTo>
                    <a:pt x="441" y="138"/>
                  </a:lnTo>
                  <a:lnTo>
                    <a:pt x="426" y="182"/>
                  </a:lnTo>
                  <a:lnTo>
                    <a:pt x="416" y="210"/>
                  </a:lnTo>
                  <a:lnTo>
                    <a:pt x="408" y="227"/>
                  </a:lnTo>
                  <a:lnTo>
                    <a:pt x="405" y="236"/>
                  </a:lnTo>
                  <a:lnTo>
                    <a:pt x="404" y="239"/>
                  </a:lnTo>
                  <a:lnTo>
                    <a:pt x="404" y="240"/>
                  </a:lnTo>
                  <a:lnTo>
                    <a:pt x="0" y="897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1094"/>
            <p:cNvSpPr>
              <a:spLocks/>
            </p:cNvSpPr>
            <p:nvPr/>
          </p:nvSpPr>
          <p:spPr bwMode="auto">
            <a:xfrm>
              <a:off x="5266" y="536"/>
              <a:ext cx="39" cy="30"/>
            </a:xfrm>
            <a:custGeom>
              <a:avLst/>
              <a:gdLst>
                <a:gd name="T0" fmla="*/ 4 w 745"/>
                <a:gd name="T1" fmla="*/ 30 h 558"/>
                <a:gd name="T2" fmla="*/ 0 w 745"/>
                <a:gd name="T3" fmla="*/ 17 h 558"/>
                <a:gd name="T4" fmla="*/ 13 w 745"/>
                <a:gd name="T5" fmla="*/ 0 h 558"/>
                <a:gd name="T6" fmla="*/ 39 w 745"/>
                <a:gd name="T7" fmla="*/ 8 h 558"/>
                <a:gd name="T8" fmla="*/ 26 w 745"/>
                <a:gd name="T9" fmla="*/ 30 h 558"/>
                <a:gd name="T10" fmla="*/ 13 w 745"/>
                <a:gd name="T11" fmla="*/ 30 h 558"/>
                <a:gd name="T12" fmla="*/ 4 w 745"/>
                <a:gd name="T13" fmla="*/ 3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5" h="558">
                  <a:moveTo>
                    <a:pt x="83" y="558"/>
                  </a:moveTo>
                  <a:lnTo>
                    <a:pt x="0" y="311"/>
                  </a:lnTo>
                  <a:lnTo>
                    <a:pt x="241" y="0"/>
                  </a:lnTo>
                  <a:lnTo>
                    <a:pt x="745" y="158"/>
                  </a:lnTo>
                  <a:lnTo>
                    <a:pt x="493" y="558"/>
                  </a:lnTo>
                  <a:lnTo>
                    <a:pt x="241" y="558"/>
                  </a:lnTo>
                  <a:lnTo>
                    <a:pt x="83" y="5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Freeform 1095"/>
            <p:cNvSpPr>
              <a:spLocks/>
            </p:cNvSpPr>
            <p:nvPr/>
          </p:nvSpPr>
          <p:spPr bwMode="auto">
            <a:xfrm>
              <a:off x="4897" y="297"/>
              <a:ext cx="153" cy="199"/>
            </a:xfrm>
            <a:custGeom>
              <a:avLst/>
              <a:gdLst>
                <a:gd name="T0" fmla="*/ 13 w 2904"/>
                <a:gd name="T1" fmla="*/ 195 h 3785"/>
                <a:gd name="T2" fmla="*/ 0 w 2904"/>
                <a:gd name="T3" fmla="*/ 195 h 3785"/>
                <a:gd name="T4" fmla="*/ 0 w 2904"/>
                <a:gd name="T5" fmla="*/ 183 h 3785"/>
                <a:gd name="T6" fmla="*/ 0 w 2904"/>
                <a:gd name="T7" fmla="*/ 171 h 3785"/>
                <a:gd name="T8" fmla="*/ 0 w 2904"/>
                <a:gd name="T9" fmla="*/ 160 h 3785"/>
                <a:gd name="T10" fmla="*/ 0 w 2904"/>
                <a:gd name="T11" fmla="*/ 148 h 3785"/>
                <a:gd name="T12" fmla="*/ 0 w 2904"/>
                <a:gd name="T13" fmla="*/ 142 h 3785"/>
                <a:gd name="T14" fmla="*/ 0 w 2904"/>
                <a:gd name="T15" fmla="*/ 137 h 3785"/>
                <a:gd name="T16" fmla="*/ 1 w 2904"/>
                <a:gd name="T17" fmla="*/ 131 h 3785"/>
                <a:gd name="T18" fmla="*/ 1 w 2904"/>
                <a:gd name="T19" fmla="*/ 125 h 3785"/>
                <a:gd name="T20" fmla="*/ 1 w 2904"/>
                <a:gd name="T21" fmla="*/ 120 h 3785"/>
                <a:gd name="T22" fmla="*/ 2 w 2904"/>
                <a:gd name="T23" fmla="*/ 114 h 3785"/>
                <a:gd name="T24" fmla="*/ 2 w 2904"/>
                <a:gd name="T25" fmla="*/ 108 h 3785"/>
                <a:gd name="T26" fmla="*/ 3 w 2904"/>
                <a:gd name="T27" fmla="*/ 103 h 3785"/>
                <a:gd name="T28" fmla="*/ 3 w 2904"/>
                <a:gd name="T29" fmla="*/ 97 h 3785"/>
                <a:gd name="T30" fmla="*/ 4 w 2904"/>
                <a:gd name="T31" fmla="*/ 91 h 3785"/>
                <a:gd name="T32" fmla="*/ 5 w 2904"/>
                <a:gd name="T33" fmla="*/ 86 h 3785"/>
                <a:gd name="T34" fmla="*/ 6 w 2904"/>
                <a:gd name="T35" fmla="*/ 80 h 3785"/>
                <a:gd name="T36" fmla="*/ 7 w 2904"/>
                <a:gd name="T37" fmla="*/ 75 h 3785"/>
                <a:gd name="T38" fmla="*/ 8 w 2904"/>
                <a:gd name="T39" fmla="*/ 69 h 3785"/>
                <a:gd name="T40" fmla="*/ 10 w 2904"/>
                <a:gd name="T41" fmla="*/ 64 h 3785"/>
                <a:gd name="T42" fmla="*/ 12 w 2904"/>
                <a:gd name="T43" fmla="*/ 58 h 3785"/>
                <a:gd name="T44" fmla="*/ 13 w 2904"/>
                <a:gd name="T45" fmla="*/ 52 h 3785"/>
                <a:gd name="T46" fmla="*/ 15 w 2904"/>
                <a:gd name="T47" fmla="*/ 47 h 3785"/>
                <a:gd name="T48" fmla="*/ 17 w 2904"/>
                <a:gd name="T49" fmla="*/ 41 h 3785"/>
                <a:gd name="T50" fmla="*/ 20 w 2904"/>
                <a:gd name="T51" fmla="*/ 36 h 3785"/>
                <a:gd name="T52" fmla="*/ 22 w 2904"/>
                <a:gd name="T53" fmla="*/ 30 h 3785"/>
                <a:gd name="T54" fmla="*/ 25 w 2904"/>
                <a:gd name="T55" fmla="*/ 25 h 3785"/>
                <a:gd name="T56" fmla="*/ 28 w 2904"/>
                <a:gd name="T57" fmla="*/ 19 h 3785"/>
                <a:gd name="T58" fmla="*/ 31 w 2904"/>
                <a:gd name="T59" fmla="*/ 13 h 3785"/>
                <a:gd name="T60" fmla="*/ 140 w 2904"/>
                <a:gd name="T61" fmla="*/ 0 h 3785"/>
                <a:gd name="T62" fmla="*/ 135 w 2904"/>
                <a:gd name="T63" fmla="*/ 30 h 3785"/>
                <a:gd name="T64" fmla="*/ 153 w 2904"/>
                <a:gd name="T65" fmla="*/ 186 h 3785"/>
                <a:gd name="T66" fmla="*/ 75 w 2904"/>
                <a:gd name="T67" fmla="*/ 186 h 3785"/>
                <a:gd name="T68" fmla="*/ 23 w 2904"/>
                <a:gd name="T69" fmla="*/ 199 h 3785"/>
                <a:gd name="T70" fmla="*/ 13 w 2904"/>
                <a:gd name="T71" fmla="*/ 195 h 37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04" h="3785">
                  <a:moveTo>
                    <a:pt x="254" y="3714"/>
                  </a:moveTo>
                  <a:lnTo>
                    <a:pt x="3" y="3714"/>
                  </a:lnTo>
                  <a:lnTo>
                    <a:pt x="2" y="3485"/>
                  </a:lnTo>
                  <a:lnTo>
                    <a:pt x="1" y="3259"/>
                  </a:lnTo>
                  <a:lnTo>
                    <a:pt x="0" y="3036"/>
                  </a:lnTo>
                  <a:lnTo>
                    <a:pt x="2" y="2816"/>
                  </a:lnTo>
                  <a:lnTo>
                    <a:pt x="3" y="2706"/>
                  </a:lnTo>
                  <a:lnTo>
                    <a:pt x="6" y="2597"/>
                  </a:lnTo>
                  <a:lnTo>
                    <a:pt x="10" y="2489"/>
                  </a:lnTo>
                  <a:lnTo>
                    <a:pt x="15" y="2380"/>
                  </a:lnTo>
                  <a:lnTo>
                    <a:pt x="22" y="2273"/>
                  </a:lnTo>
                  <a:lnTo>
                    <a:pt x="29" y="2166"/>
                  </a:lnTo>
                  <a:lnTo>
                    <a:pt x="39" y="2059"/>
                  </a:lnTo>
                  <a:lnTo>
                    <a:pt x="50" y="1951"/>
                  </a:lnTo>
                  <a:lnTo>
                    <a:pt x="62" y="1845"/>
                  </a:lnTo>
                  <a:lnTo>
                    <a:pt x="77" y="1739"/>
                  </a:lnTo>
                  <a:lnTo>
                    <a:pt x="95" y="1633"/>
                  </a:lnTo>
                  <a:lnTo>
                    <a:pt x="115" y="1528"/>
                  </a:lnTo>
                  <a:lnTo>
                    <a:pt x="137" y="1421"/>
                  </a:lnTo>
                  <a:lnTo>
                    <a:pt x="161" y="1315"/>
                  </a:lnTo>
                  <a:lnTo>
                    <a:pt x="190" y="1210"/>
                  </a:lnTo>
                  <a:lnTo>
                    <a:pt x="220" y="1104"/>
                  </a:lnTo>
                  <a:lnTo>
                    <a:pt x="253" y="997"/>
                  </a:lnTo>
                  <a:lnTo>
                    <a:pt x="291" y="892"/>
                  </a:lnTo>
                  <a:lnTo>
                    <a:pt x="331" y="786"/>
                  </a:lnTo>
                  <a:lnTo>
                    <a:pt x="375" y="680"/>
                  </a:lnTo>
                  <a:lnTo>
                    <a:pt x="422" y="572"/>
                  </a:lnTo>
                  <a:lnTo>
                    <a:pt x="474" y="466"/>
                  </a:lnTo>
                  <a:lnTo>
                    <a:pt x="529" y="359"/>
                  </a:lnTo>
                  <a:lnTo>
                    <a:pt x="588" y="251"/>
                  </a:lnTo>
                  <a:lnTo>
                    <a:pt x="2652" y="0"/>
                  </a:lnTo>
                  <a:lnTo>
                    <a:pt x="2570" y="573"/>
                  </a:lnTo>
                  <a:lnTo>
                    <a:pt x="2904" y="3534"/>
                  </a:lnTo>
                  <a:lnTo>
                    <a:pt x="1415" y="3534"/>
                  </a:lnTo>
                  <a:lnTo>
                    <a:pt x="436" y="3785"/>
                  </a:lnTo>
                  <a:lnTo>
                    <a:pt x="254" y="3714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Freeform 1096"/>
            <p:cNvSpPr>
              <a:spLocks/>
            </p:cNvSpPr>
            <p:nvPr/>
          </p:nvSpPr>
          <p:spPr bwMode="auto">
            <a:xfrm>
              <a:off x="5076" y="423"/>
              <a:ext cx="99" cy="47"/>
            </a:xfrm>
            <a:custGeom>
              <a:avLst/>
              <a:gdLst>
                <a:gd name="T0" fmla="*/ 0 w 1889"/>
                <a:gd name="T1" fmla="*/ 47 h 896"/>
                <a:gd name="T2" fmla="*/ 0 w 1889"/>
                <a:gd name="T3" fmla="*/ 5 h 896"/>
                <a:gd name="T4" fmla="*/ 52 w 1889"/>
                <a:gd name="T5" fmla="*/ 0 h 896"/>
                <a:gd name="T6" fmla="*/ 82 w 1889"/>
                <a:gd name="T7" fmla="*/ 5 h 896"/>
                <a:gd name="T8" fmla="*/ 99 w 1889"/>
                <a:gd name="T9" fmla="*/ 0 h 896"/>
                <a:gd name="T10" fmla="*/ 99 w 1889"/>
                <a:gd name="T11" fmla="*/ 21 h 896"/>
                <a:gd name="T12" fmla="*/ 86 w 1889"/>
                <a:gd name="T13" fmla="*/ 39 h 896"/>
                <a:gd name="T14" fmla="*/ 8 w 1889"/>
                <a:gd name="T15" fmla="*/ 47 h 896"/>
                <a:gd name="T16" fmla="*/ 0 w 1889"/>
                <a:gd name="T17" fmla="*/ 47 h 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89" h="896">
                  <a:moveTo>
                    <a:pt x="0" y="896"/>
                  </a:moveTo>
                  <a:lnTo>
                    <a:pt x="0" y="93"/>
                  </a:lnTo>
                  <a:lnTo>
                    <a:pt x="985" y="0"/>
                  </a:lnTo>
                  <a:lnTo>
                    <a:pt x="1571" y="93"/>
                  </a:lnTo>
                  <a:lnTo>
                    <a:pt x="1889" y="0"/>
                  </a:lnTo>
                  <a:lnTo>
                    <a:pt x="1889" y="404"/>
                  </a:lnTo>
                  <a:lnTo>
                    <a:pt x="1648" y="738"/>
                  </a:lnTo>
                  <a:lnTo>
                    <a:pt x="159" y="896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Freeform 1097"/>
            <p:cNvSpPr>
              <a:spLocks/>
            </p:cNvSpPr>
            <p:nvPr/>
          </p:nvSpPr>
          <p:spPr bwMode="auto">
            <a:xfrm>
              <a:off x="4985" y="345"/>
              <a:ext cx="21" cy="99"/>
            </a:xfrm>
            <a:custGeom>
              <a:avLst/>
              <a:gdLst>
                <a:gd name="T0" fmla="*/ 8 w 404"/>
                <a:gd name="T1" fmla="*/ 99 h 1882"/>
                <a:gd name="T2" fmla="*/ 0 w 404"/>
                <a:gd name="T3" fmla="*/ 0 h 1882"/>
                <a:gd name="T4" fmla="*/ 21 w 404"/>
                <a:gd name="T5" fmla="*/ 8 h 1882"/>
                <a:gd name="T6" fmla="*/ 16 w 404"/>
                <a:gd name="T7" fmla="*/ 99 h 1882"/>
                <a:gd name="T8" fmla="*/ 8 w 404"/>
                <a:gd name="T9" fmla="*/ 99 h 1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882">
                  <a:moveTo>
                    <a:pt x="152" y="1882"/>
                  </a:moveTo>
                  <a:lnTo>
                    <a:pt x="0" y="0"/>
                  </a:lnTo>
                  <a:lnTo>
                    <a:pt x="404" y="153"/>
                  </a:lnTo>
                  <a:lnTo>
                    <a:pt x="311" y="1882"/>
                  </a:lnTo>
                  <a:lnTo>
                    <a:pt x="152" y="18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Freeform 1098"/>
            <p:cNvSpPr>
              <a:spLocks/>
            </p:cNvSpPr>
            <p:nvPr/>
          </p:nvSpPr>
          <p:spPr bwMode="auto">
            <a:xfrm>
              <a:off x="5231" y="319"/>
              <a:ext cx="26" cy="113"/>
            </a:xfrm>
            <a:custGeom>
              <a:avLst/>
              <a:gdLst>
                <a:gd name="T0" fmla="*/ 0 w 493"/>
                <a:gd name="T1" fmla="*/ 113 h 2150"/>
                <a:gd name="T2" fmla="*/ 5 w 493"/>
                <a:gd name="T3" fmla="*/ 13 h 2150"/>
                <a:gd name="T4" fmla="*/ 26 w 493"/>
                <a:gd name="T5" fmla="*/ 0 h 2150"/>
                <a:gd name="T6" fmla="*/ 9 w 493"/>
                <a:gd name="T7" fmla="*/ 113 h 2150"/>
                <a:gd name="T8" fmla="*/ 0 w 493"/>
                <a:gd name="T9" fmla="*/ 113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3" h="2150">
                  <a:moveTo>
                    <a:pt x="0" y="2150"/>
                  </a:moveTo>
                  <a:lnTo>
                    <a:pt x="93" y="251"/>
                  </a:lnTo>
                  <a:lnTo>
                    <a:pt x="493" y="0"/>
                  </a:lnTo>
                  <a:lnTo>
                    <a:pt x="164" y="2150"/>
                  </a:lnTo>
                  <a:lnTo>
                    <a:pt x="0" y="2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Freeform 1099"/>
            <p:cNvSpPr>
              <a:spLocks/>
            </p:cNvSpPr>
            <p:nvPr/>
          </p:nvSpPr>
          <p:spPr bwMode="auto">
            <a:xfrm>
              <a:off x="4958" y="363"/>
              <a:ext cx="18" cy="55"/>
            </a:xfrm>
            <a:custGeom>
              <a:avLst/>
              <a:gdLst>
                <a:gd name="T0" fmla="*/ 4 w 328"/>
                <a:gd name="T1" fmla="*/ 51 h 1057"/>
                <a:gd name="T2" fmla="*/ 0 w 328"/>
                <a:gd name="T3" fmla="*/ 0 h 1057"/>
                <a:gd name="T4" fmla="*/ 3 w 328"/>
                <a:gd name="T5" fmla="*/ 0 h 1057"/>
                <a:gd name="T6" fmla="*/ 5 w 328"/>
                <a:gd name="T7" fmla="*/ 0 h 1057"/>
                <a:gd name="T8" fmla="*/ 7 w 328"/>
                <a:gd name="T9" fmla="*/ 0 h 1057"/>
                <a:gd name="T10" fmla="*/ 8 w 328"/>
                <a:gd name="T11" fmla="*/ 0 h 1057"/>
                <a:gd name="T12" fmla="*/ 9 w 328"/>
                <a:gd name="T13" fmla="*/ 0 h 1057"/>
                <a:gd name="T14" fmla="*/ 9 w 328"/>
                <a:gd name="T15" fmla="*/ 0 h 1057"/>
                <a:gd name="T16" fmla="*/ 9 w 328"/>
                <a:gd name="T17" fmla="*/ 0 h 1057"/>
                <a:gd name="T18" fmla="*/ 9 w 328"/>
                <a:gd name="T19" fmla="*/ 0 h 1057"/>
                <a:gd name="T20" fmla="*/ 18 w 328"/>
                <a:gd name="T21" fmla="*/ 55 h 1057"/>
                <a:gd name="T22" fmla="*/ 4 w 328"/>
                <a:gd name="T23" fmla="*/ 51 h 10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8" h="1057">
                  <a:moveTo>
                    <a:pt x="77" y="986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99" y="0"/>
                  </a:lnTo>
                  <a:lnTo>
                    <a:pt x="129" y="0"/>
                  </a:lnTo>
                  <a:lnTo>
                    <a:pt x="149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328" y="1057"/>
                  </a:lnTo>
                  <a:lnTo>
                    <a:pt x="77" y="9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Freeform 1100"/>
            <p:cNvSpPr>
              <a:spLocks/>
            </p:cNvSpPr>
            <p:nvPr/>
          </p:nvSpPr>
          <p:spPr bwMode="auto">
            <a:xfrm>
              <a:off x="5076" y="354"/>
              <a:ext cx="104" cy="61"/>
            </a:xfrm>
            <a:custGeom>
              <a:avLst/>
              <a:gdLst>
                <a:gd name="T0" fmla="*/ 8 w 1982"/>
                <a:gd name="T1" fmla="*/ 57 h 1161"/>
                <a:gd name="T2" fmla="*/ 0 w 1982"/>
                <a:gd name="T3" fmla="*/ 10 h 1161"/>
                <a:gd name="T4" fmla="*/ 34 w 1982"/>
                <a:gd name="T5" fmla="*/ 10 h 1161"/>
                <a:gd name="T6" fmla="*/ 104 w 1982"/>
                <a:gd name="T7" fmla="*/ 0 h 1161"/>
                <a:gd name="T8" fmla="*/ 99 w 1982"/>
                <a:gd name="T9" fmla="*/ 52 h 1161"/>
                <a:gd name="T10" fmla="*/ 78 w 1982"/>
                <a:gd name="T11" fmla="*/ 57 h 1161"/>
                <a:gd name="T12" fmla="*/ 18 w 1982"/>
                <a:gd name="T13" fmla="*/ 61 h 1161"/>
                <a:gd name="T14" fmla="*/ 8 w 1982"/>
                <a:gd name="T15" fmla="*/ 57 h 1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82" h="1161">
                  <a:moveTo>
                    <a:pt x="159" y="1079"/>
                  </a:moveTo>
                  <a:lnTo>
                    <a:pt x="0" y="181"/>
                  </a:lnTo>
                  <a:lnTo>
                    <a:pt x="652" y="181"/>
                  </a:lnTo>
                  <a:lnTo>
                    <a:pt x="1982" y="0"/>
                  </a:lnTo>
                  <a:lnTo>
                    <a:pt x="1883" y="986"/>
                  </a:lnTo>
                  <a:lnTo>
                    <a:pt x="1489" y="1079"/>
                  </a:lnTo>
                  <a:lnTo>
                    <a:pt x="334" y="1161"/>
                  </a:lnTo>
                  <a:lnTo>
                    <a:pt x="159" y="10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Freeform 1101"/>
            <p:cNvSpPr>
              <a:spLocks/>
            </p:cNvSpPr>
            <p:nvPr/>
          </p:nvSpPr>
          <p:spPr bwMode="auto">
            <a:xfrm>
              <a:off x="5266" y="332"/>
              <a:ext cx="33" cy="65"/>
            </a:xfrm>
            <a:custGeom>
              <a:avLst/>
              <a:gdLst>
                <a:gd name="T0" fmla="*/ 0 w 635"/>
                <a:gd name="T1" fmla="*/ 65 h 1232"/>
                <a:gd name="T2" fmla="*/ 33 w 635"/>
                <a:gd name="T3" fmla="*/ 0 h 1232"/>
                <a:gd name="T4" fmla="*/ 33 w 635"/>
                <a:gd name="T5" fmla="*/ 65 h 1232"/>
                <a:gd name="T6" fmla="*/ 0 w 635"/>
                <a:gd name="T7" fmla="*/ 65 h 12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5" h="1232">
                  <a:moveTo>
                    <a:pt x="0" y="1232"/>
                  </a:moveTo>
                  <a:lnTo>
                    <a:pt x="635" y="0"/>
                  </a:lnTo>
                  <a:lnTo>
                    <a:pt x="635" y="1232"/>
                  </a:lnTo>
                  <a:lnTo>
                    <a:pt x="0" y="1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1102"/>
            <p:cNvSpPr>
              <a:spLocks/>
            </p:cNvSpPr>
            <p:nvPr/>
          </p:nvSpPr>
          <p:spPr bwMode="auto">
            <a:xfrm>
              <a:off x="5068" y="289"/>
              <a:ext cx="112" cy="61"/>
            </a:xfrm>
            <a:custGeom>
              <a:avLst/>
              <a:gdLst>
                <a:gd name="T0" fmla="*/ 0 w 2134"/>
                <a:gd name="T1" fmla="*/ 61 h 1159"/>
                <a:gd name="T2" fmla="*/ 0 w 2134"/>
                <a:gd name="T3" fmla="*/ 12 h 1159"/>
                <a:gd name="T4" fmla="*/ 112 w 2134"/>
                <a:gd name="T5" fmla="*/ 0 h 1159"/>
                <a:gd name="T6" fmla="*/ 107 w 2134"/>
                <a:gd name="T7" fmla="*/ 35 h 1159"/>
                <a:gd name="T8" fmla="*/ 104 w 2134"/>
                <a:gd name="T9" fmla="*/ 52 h 1159"/>
                <a:gd name="T10" fmla="*/ 8 w 2134"/>
                <a:gd name="T11" fmla="*/ 61 h 1159"/>
                <a:gd name="T12" fmla="*/ 0 w 2134"/>
                <a:gd name="T13" fmla="*/ 61 h 11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34" h="1159">
                  <a:moveTo>
                    <a:pt x="0" y="1159"/>
                  </a:moveTo>
                  <a:lnTo>
                    <a:pt x="0" y="235"/>
                  </a:lnTo>
                  <a:lnTo>
                    <a:pt x="2134" y="0"/>
                  </a:lnTo>
                  <a:lnTo>
                    <a:pt x="2041" y="668"/>
                  </a:lnTo>
                  <a:lnTo>
                    <a:pt x="1975" y="979"/>
                  </a:lnTo>
                  <a:lnTo>
                    <a:pt x="152" y="1159"/>
                  </a:lnTo>
                  <a:lnTo>
                    <a:pt x="0" y="11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1103"/>
            <p:cNvSpPr>
              <a:spLocks/>
            </p:cNvSpPr>
            <p:nvPr/>
          </p:nvSpPr>
          <p:spPr bwMode="auto">
            <a:xfrm>
              <a:off x="5068" y="241"/>
              <a:ext cx="120" cy="39"/>
            </a:xfrm>
            <a:custGeom>
              <a:avLst/>
              <a:gdLst>
                <a:gd name="T0" fmla="*/ 0 w 2292"/>
                <a:gd name="T1" fmla="*/ 39 h 745"/>
                <a:gd name="T2" fmla="*/ 0 w 2292"/>
                <a:gd name="T3" fmla="*/ 0 h 745"/>
                <a:gd name="T4" fmla="*/ 103 w 2292"/>
                <a:gd name="T5" fmla="*/ 0 h 745"/>
                <a:gd name="T6" fmla="*/ 120 w 2292"/>
                <a:gd name="T7" fmla="*/ 5 h 745"/>
                <a:gd name="T8" fmla="*/ 99 w 2292"/>
                <a:gd name="T9" fmla="*/ 39 h 745"/>
                <a:gd name="T10" fmla="*/ 8 w 2292"/>
                <a:gd name="T11" fmla="*/ 39 h 745"/>
                <a:gd name="T12" fmla="*/ 0 w 2292"/>
                <a:gd name="T13" fmla="*/ 39 h 7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2" h="745">
                  <a:moveTo>
                    <a:pt x="0" y="745"/>
                  </a:moveTo>
                  <a:lnTo>
                    <a:pt x="0" y="0"/>
                  </a:lnTo>
                  <a:lnTo>
                    <a:pt x="1975" y="0"/>
                  </a:lnTo>
                  <a:lnTo>
                    <a:pt x="2292" y="88"/>
                  </a:lnTo>
                  <a:lnTo>
                    <a:pt x="1882" y="745"/>
                  </a:lnTo>
                  <a:lnTo>
                    <a:pt x="152" y="745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1104"/>
            <p:cNvSpPr>
              <a:spLocks/>
            </p:cNvSpPr>
            <p:nvPr/>
          </p:nvSpPr>
          <p:spPr bwMode="auto">
            <a:xfrm>
              <a:off x="5068" y="176"/>
              <a:ext cx="138" cy="52"/>
            </a:xfrm>
            <a:custGeom>
              <a:avLst/>
              <a:gdLst>
                <a:gd name="T0" fmla="*/ 0 w 2621"/>
                <a:gd name="T1" fmla="*/ 52 h 979"/>
                <a:gd name="T2" fmla="*/ 0 w 2621"/>
                <a:gd name="T3" fmla="*/ 18 h 979"/>
                <a:gd name="T4" fmla="*/ 2 w 2621"/>
                <a:gd name="T5" fmla="*/ 17 h 979"/>
                <a:gd name="T6" fmla="*/ 5 w 2621"/>
                <a:gd name="T7" fmla="*/ 15 h 979"/>
                <a:gd name="T8" fmla="*/ 7 w 2621"/>
                <a:gd name="T9" fmla="*/ 14 h 979"/>
                <a:gd name="T10" fmla="*/ 10 w 2621"/>
                <a:gd name="T11" fmla="*/ 13 h 979"/>
                <a:gd name="T12" fmla="*/ 12 w 2621"/>
                <a:gd name="T13" fmla="*/ 12 h 979"/>
                <a:gd name="T14" fmla="*/ 14 w 2621"/>
                <a:gd name="T15" fmla="*/ 11 h 979"/>
                <a:gd name="T16" fmla="*/ 16 w 2621"/>
                <a:gd name="T17" fmla="*/ 10 h 979"/>
                <a:gd name="T18" fmla="*/ 19 w 2621"/>
                <a:gd name="T19" fmla="*/ 9 h 979"/>
                <a:gd name="T20" fmla="*/ 21 w 2621"/>
                <a:gd name="T21" fmla="*/ 8 h 979"/>
                <a:gd name="T22" fmla="*/ 23 w 2621"/>
                <a:gd name="T23" fmla="*/ 8 h 979"/>
                <a:gd name="T24" fmla="*/ 25 w 2621"/>
                <a:gd name="T25" fmla="*/ 7 h 979"/>
                <a:gd name="T26" fmla="*/ 28 w 2621"/>
                <a:gd name="T27" fmla="*/ 6 h 979"/>
                <a:gd name="T28" fmla="*/ 30 w 2621"/>
                <a:gd name="T29" fmla="*/ 6 h 979"/>
                <a:gd name="T30" fmla="*/ 32 w 2621"/>
                <a:gd name="T31" fmla="*/ 5 h 979"/>
                <a:gd name="T32" fmla="*/ 34 w 2621"/>
                <a:gd name="T33" fmla="*/ 4 h 979"/>
                <a:gd name="T34" fmla="*/ 37 w 2621"/>
                <a:gd name="T35" fmla="*/ 4 h 979"/>
                <a:gd name="T36" fmla="*/ 39 w 2621"/>
                <a:gd name="T37" fmla="*/ 3 h 979"/>
                <a:gd name="T38" fmla="*/ 41 w 2621"/>
                <a:gd name="T39" fmla="*/ 3 h 979"/>
                <a:gd name="T40" fmla="*/ 43 w 2621"/>
                <a:gd name="T41" fmla="*/ 2 h 979"/>
                <a:gd name="T42" fmla="*/ 45 w 2621"/>
                <a:gd name="T43" fmla="*/ 2 h 979"/>
                <a:gd name="T44" fmla="*/ 48 w 2621"/>
                <a:gd name="T45" fmla="*/ 2 h 979"/>
                <a:gd name="T46" fmla="*/ 50 w 2621"/>
                <a:gd name="T47" fmla="*/ 1 h 979"/>
                <a:gd name="T48" fmla="*/ 52 w 2621"/>
                <a:gd name="T49" fmla="*/ 1 h 979"/>
                <a:gd name="T50" fmla="*/ 54 w 2621"/>
                <a:gd name="T51" fmla="*/ 1 h 979"/>
                <a:gd name="T52" fmla="*/ 57 w 2621"/>
                <a:gd name="T53" fmla="*/ 1 h 979"/>
                <a:gd name="T54" fmla="*/ 59 w 2621"/>
                <a:gd name="T55" fmla="*/ 0 h 979"/>
                <a:gd name="T56" fmla="*/ 61 w 2621"/>
                <a:gd name="T57" fmla="*/ 0 h 979"/>
                <a:gd name="T58" fmla="*/ 64 w 2621"/>
                <a:gd name="T59" fmla="*/ 0 h 979"/>
                <a:gd name="T60" fmla="*/ 66 w 2621"/>
                <a:gd name="T61" fmla="*/ 0 h 979"/>
                <a:gd name="T62" fmla="*/ 68 w 2621"/>
                <a:gd name="T63" fmla="*/ 0 h 979"/>
                <a:gd name="T64" fmla="*/ 71 w 2621"/>
                <a:gd name="T65" fmla="*/ 0 h 979"/>
                <a:gd name="T66" fmla="*/ 73 w 2621"/>
                <a:gd name="T67" fmla="*/ 0 h 979"/>
                <a:gd name="T68" fmla="*/ 138 w 2621"/>
                <a:gd name="T69" fmla="*/ 0 h 979"/>
                <a:gd name="T70" fmla="*/ 130 w 2621"/>
                <a:gd name="T71" fmla="*/ 52 h 979"/>
                <a:gd name="T72" fmla="*/ 30 w 2621"/>
                <a:gd name="T73" fmla="*/ 44 h 979"/>
                <a:gd name="T74" fmla="*/ 8 w 2621"/>
                <a:gd name="T75" fmla="*/ 52 h 979"/>
                <a:gd name="T76" fmla="*/ 0 w 2621"/>
                <a:gd name="T77" fmla="*/ 52 h 97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21" h="979">
                  <a:moveTo>
                    <a:pt x="0" y="979"/>
                  </a:moveTo>
                  <a:lnTo>
                    <a:pt x="0" y="333"/>
                  </a:lnTo>
                  <a:lnTo>
                    <a:pt x="45" y="311"/>
                  </a:lnTo>
                  <a:lnTo>
                    <a:pt x="91" y="288"/>
                  </a:lnTo>
                  <a:lnTo>
                    <a:pt x="135" y="267"/>
                  </a:lnTo>
                  <a:lnTo>
                    <a:pt x="181" y="247"/>
                  </a:lnTo>
                  <a:lnTo>
                    <a:pt x="224" y="228"/>
                  </a:lnTo>
                  <a:lnTo>
                    <a:pt x="268" y="210"/>
                  </a:lnTo>
                  <a:lnTo>
                    <a:pt x="311" y="191"/>
                  </a:lnTo>
                  <a:lnTo>
                    <a:pt x="355" y="175"/>
                  </a:lnTo>
                  <a:lnTo>
                    <a:pt x="398" y="159"/>
                  </a:lnTo>
                  <a:lnTo>
                    <a:pt x="441" y="145"/>
                  </a:lnTo>
                  <a:lnTo>
                    <a:pt x="483" y="131"/>
                  </a:lnTo>
                  <a:lnTo>
                    <a:pt x="526" y="117"/>
                  </a:lnTo>
                  <a:lnTo>
                    <a:pt x="568" y="105"/>
                  </a:lnTo>
                  <a:lnTo>
                    <a:pt x="610" y="93"/>
                  </a:lnTo>
                  <a:lnTo>
                    <a:pt x="652" y="82"/>
                  </a:lnTo>
                  <a:lnTo>
                    <a:pt x="694" y="72"/>
                  </a:lnTo>
                  <a:lnTo>
                    <a:pt x="736" y="63"/>
                  </a:lnTo>
                  <a:lnTo>
                    <a:pt x="779" y="54"/>
                  </a:lnTo>
                  <a:lnTo>
                    <a:pt x="820" y="47"/>
                  </a:lnTo>
                  <a:lnTo>
                    <a:pt x="863" y="39"/>
                  </a:lnTo>
                  <a:lnTo>
                    <a:pt x="905" y="32"/>
                  </a:lnTo>
                  <a:lnTo>
                    <a:pt x="948" y="26"/>
                  </a:lnTo>
                  <a:lnTo>
                    <a:pt x="990" y="21"/>
                  </a:lnTo>
                  <a:lnTo>
                    <a:pt x="1034" y="16"/>
                  </a:lnTo>
                  <a:lnTo>
                    <a:pt x="1077" y="12"/>
                  </a:lnTo>
                  <a:lnTo>
                    <a:pt x="1120" y="9"/>
                  </a:lnTo>
                  <a:lnTo>
                    <a:pt x="1165" y="6"/>
                  </a:lnTo>
                  <a:lnTo>
                    <a:pt x="1208" y="4"/>
                  </a:lnTo>
                  <a:lnTo>
                    <a:pt x="1253" y="2"/>
                  </a:lnTo>
                  <a:lnTo>
                    <a:pt x="1298" y="1"/>
                  </a:lnTo>
                  <a:lnTo>
                    <a:pt x="1344" y="0"/>
                  </a:lnTo>
                  <a:lnTo>
                    <a:pt x="1389" y="0"/>
                  </a:lnTo>
                  <a:lnTo>
                    <a:pt x="2621" y="0"/>
                  </a:lnTo>
                  <a:lnTo>
                    <a:pt x="2467" y="979"/>
                  </a:lnTo>
                  <a:lnTo>
                    <a:pt x="563" y="826"/>
                  </a:lnTo>
                  <a:lnTo>
                    <a:pt x="152" y="979"/>
                  </a:lnTo>
                  <a:lnTo>
                    <a:pt x="0" y="97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AutoShape 1105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1.8.3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UML common mechanisms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32313"/>
          </a:xfrm>
        </p:spPr>
        <p:txBody>
          <a:bodyPr/>
          <a:lstStyle/>
          <a:p>
            <a:pPr eaLnBrk="1" hangingPunct="1"/>
            <a:r>
              <a:rPr lang="en-GB" altLang="es-ES" smtClean="0"/>
              <a:t>UML has four common mechanisms that apply consistently throughout the language:</a:t>
            </a:r>
          </a:p>
          <a:p>
            <a:pPr lvl="1" eaLnBrk="1" hangingPunct="1"/>
            <a:r>
              <a:rPr lang="en-GB" altLang="es-ES" smtClean="0"/>
              <a:t>Specifications</a:t>
            </a:r>
          </a:p>
          <a:p>
            <a:pPr lvl="1" eaLnBrk="1" hangingPunct="1"/>
            <a:r>
              <a:rPr lang="en-GB" altLang="es-ES" smtClean="0"/>
              <a:t>Adornments</a:t>
            </a:r>
          </a:p>
          <a:p>
            <a:pPr lvl="1" eaLnBrk="1" hangingPunct="1"/>
            <a:r>
              <a:rPr lang="en-GB" altLang="es-ES" smtClean="0"/>
              <a:t>Common divisions</a:t>
            </a:r>
          </a:p>
          <a:p>
            <a:pPr lvl="1" eaLnBrk="1" hangingPunct="1"/>
            <a:r>
              <a:rPr lang="en-GB" altLang="es-ES" smtClean="0"/>
              <a:t>Extensibility mechanisms</a:t>
            </a:r>
          </a:p>
        </p:txBody>
      </p:sp>
      <p:sp>
        <p:nvSpPr>
          <p:cNvPr id="2662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64C4BD-1248-4957-8C3E-05D1C854C719}" type="slidenum">
              <a:rPr lang="en-GB" altLang="es-ES"/>
              <a:pPr/>
              <a:t>17</a:t>
            </a:fld>
            <a:endParaRPr lang="en-GB" altLang="es-ES"/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26632" name="Freeform 5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6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7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8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9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10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1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12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13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14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15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Freeform 16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17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18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19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20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21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Freeform 22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Freeform 23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24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Freeform 25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Freeform 26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27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Freeform 28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29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AutoShape 31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Specifications</a:t>
            </a:r>
          </a:p>
        </p:txBody>
      </p:sp>
      <p:sp>
        <p:nvSpPr>
          <p:cNvPr id="27654" name="Rectangle 4"/>
          <p:cNvSpPr>
            <a:spLocks noGrp="1" noChangeArrowheads="1"/>
          </p:cNvSpPr>
          <p:nvPr>
            <p:ph idx="1"/>
          </p:nvPr>
        </p:nvSpPr>
        <p:spPr>
          <a:xfrm>
            <a:off x="0" y="5334000"/>
            <a:ext cx="8955088" cy="1066800"/>
          </a:xfrm>
        </p:spPr>
        <p:txBody>
          <a:bodyPr/>
          <a:lstStyle/>
          <a:p>
            <a:pPr eaLnBrk="1" hangingPunct="1"/>
            <a:r>
              <a:rPr lang="en-GB" altLang="es-ES" sz="2000" smtClean="0"/>
              <a:t>Behind every UML modelling element is a </a:t>
            </a:r>
            <a:r>
              <a:rPr lang="en-GB" altLang="es-ES" sz="2000" i="1" smtClean="0"/>
              <a:t>specification</a:t>
            </a:r>
            <a:r>
              <a:rPr lang="en-GB" altLang="es-ES" sz="2000" smtClean="0"/>
              <a:t> which provides a textual statement of the syntax and semantics of that element</a:t>
            </a:r>
          </a:p>
          <a:p>
            <a:pPr eaLnBrk="1" hangingPunct="1"/>
            <a:r>
              <a:rPr lang="en-GB" altLang="es-ES" sz="2000" smtClean="0"/>
              <a:t>These specifications form the </a:t>
            </a:r>
            <a:r>
              <a:rPr lang="en-GB" altLang="es-ES" sz="2000" i="1" smtClean="0"/>
              <a:t>semantic backplane</a:t>
            </a:r>
            <a:r>
              <a:rPr lang="en-GB" altLang="es-ES" sz="2000" smtClean="0"/>
              <a:t> of the model</a:t>
            </a:r>
          </a:p>
        </p:txBody>
      </p:sp>
      <p:sp>
        <p:nvSpPr>
          <p:cNvPr id="2765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D07B42-A934-4437-AFDD-2DDF9F77BA46}" type="slidenum">
              <a:rPr lang="en-GB" altLang="es-ES"/>
              <a:pPr/>
              <a:t>18</a:t>
            </a:fld>
            <a:endParaRPr lang="en-GB" altLang="es-E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5410200" y="1676400"/>
            <a:ext cx="3505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GB" altLang="es-ES" sz="2400" b="0">
                <a:solidFill>
                  <a:schemeClr val="tx2"/>
                </a:solidFill>
              </a:rPr>
              <a:t>semantic backplane</a:t>
            </a:r>
          </a:p>
        </p:txBody>
      </p:sp>
      <p:grpSp>
        <p:nvGrpSpPr>
          <p:cNvPr id="27655" name="Group 5"/>
          <p:cNvGrpSpPr>
            <a:grpSpLocks/>
          </p:cNvGrpSpPr>
          <p:nvPr/>
        </p:nvGrpSpPr>
        <p:grpSpPr bwMode="auto">
          <a:xfrm>
            <a:off x="1676400" y="1905000"/>
            <a:ext cx="1600200" cy="1676400"/>
            <a:chOff x="1152" y="1824"/>
            <a:chExt cx="1008" cy="1056"/>
          </a:xfrm>
        </p:grpSpPr>
        <p:sp>
          <p:nvSpPr>
            <p:cNvPr id="27691" name="Rectangle 6"/>
            <p:cNvSpPr>
              <a:spLocks noChangeArrowheads="1"/>
            </p:cNvSpPr>
            <p:nvPr/>
          </p:nvSpPr>
          <p:spPr bwMode="auto">
            <a:xfrm>
              <a:off x="1152" y="182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altLang="es-ES" sz="1400" b="0"/>
                <a:t>BankAccount</a:t>
              </a:r>
            </a:p>
          </p:txBody>
        </p:sp>
        <p:sp>
          <p:nvSpPr>
            <p:cNvPr id="27692" name="Rectangle 7"/>
            <p:cNvSpPr>
              <a:spLocks noChangeArrowheads="1"/>
            </p:cNvSpPr>
            <p:nvPr/>
          </p:nvSpPr>
          <p:spPr bwMode="auto">
            <a:xfrm>
              <a:off x="1152" y="201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altLang="es-ES" sz="1400" b="0"/>
                <a:t>name</a:t>
              </a:r>
            </a:p>
            <a:p>
              <a:pPr algn="l"/>
              <a:r>
                <a:rPr lang="en-GB" altLang="es-ES" sz="1400" b="0"/>
                <a:t>accountNumber</a:t>
              </a:r>
            </a:p>
          </p:txBody>
        </p:sp>
        <p:sp>
          <p:nvSpPr>
            <p:cNvPr id="27693" name="Rectangle 8"/>
            <p:cNvSpPr>
              <a:spLocks noChangeArrowheads="1"/>
            </p:cNvSpPr>
            <p:nvPr/>
          </p:nvSpPr>
          <p:spPr bwMode="auto">
            <a:xfrm>
              <a:off x="1152" y="2352"/>
              <a:ext cx="100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GB" altLang="es-ES" sz="1400" b="0"/>
                <a:t>deposit()</a:t>
              </a:r>
            </a:p>
            <a:p>
              <a:pPr algn="l"/>
              <a:r>
                <a:rPr lang="en-GB" altLang="es-ES" sz="1400" b="0"/>
                <a:t>withdraw()</a:t>
              </a:r>
            </a:p>
            <a:p>
              <a:pPr algn="l"/>
              <a:r>
                <a:rPr lang="en-GB" altLang="es-ES" sz="1400" b="0"/>
                <a:t>calculateInterest()</a:t>
              </a:r>
            </a:p>
          </p:txBody>
        </p:sp>
      </p:grp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1524000" y="3810000"/>
            <a:ext cx="19050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000" b="0"/>
              <a:t>Deposit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1600200" y="5029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658" name="AutoShape 11"/>
          <p:cNvSpPr>
            <a:spLocks noChangeArrowheads="1"/>
          </p:cNvSpPr>
          <p:nvPr/>
        </p:nvSpPr>
        <p:spPr bwMode="auto">
          <a:xfrm>
            <a:off x="3733800" y="2209800"/>
            <a:ext cx="1524000" cy="2286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6019800" y="2514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sz="2000" b="0"/>
              <a:t>Class specification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5943600" y="3962400"/>
            <a:ext cx="262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sz="2000" b="0"/>
              <a:t>Use case specification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5715000" y="4724400"/>
            <a:ext cx="301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sz="2000" b="0"/>
              <a:t>Dependency specification</a:t>
            </a:r>
          </a:p>
        </p:txBody>
      </p:sp>
      <p:grpSp>
        <p:nvGrpSpPr>
          <p:cNvPr id="27662" name="Group 42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27666" name="Freeform 43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44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45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Freeform 46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Freeform 47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Freeform 48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Freeform 49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Freeform 50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Freeform 51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52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53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54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Freeform 55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Freeform 56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57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Freeform 58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Freeform 59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3" name="Freeform 60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Freeform 61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Freeform 62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Freeform 63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Freeform 64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Freeform 65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Freeform 66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Freeform 67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3" name="Rectangle 68"/>
          <p:cNvSpPr>
            <a:spLocks noChangeArrowheads="1"/>
          </p:cNvSpPr>
          <p:nvPr/>
        </p:nvSpPr>
        <p:spPr bwMode="auto">
          <a:xfrm>
            <a:off x="2286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altLang="es-ES" sz="1400" b="0">
                <a:solidFill>
                  <a:schemeClr val="tx2"/>
                </a:solidFill>
              </a:rPr>
              <a:t>icon or modeling element</a:t>
            </a:r>
          </a:p>
        </p:txBody>
      </p:sp>
      <p:sp>
        <p:nvSpPr>
          <p:cNvPr id="27664" name="Line 69"/>
          <p:cNvSpPr>
            <a:spLocks noChangeShapeType="1"/>
          </p:cNvSpPr>
          <p:nvPr/>
        </p:nvSpPr>
        <p:spPr bwMode="auto">
          <a:xfrm flipV="1">
            <a:off x="1295400" y="2438400"/>
            <a:ext cx="381000" cy="2286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7665" name="AutoShape 70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1.9.1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Adornments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4572000" cy="4953000"/>
          </a:xfrm>
        </p:spPr>
        <p:txBody>
          <a:bodyPr/>
          <a:lstStyle/>
          <a:p>
            <a:pPr eaLnBrk="1" hangingPunct="1"/>
            <a:r>
              <a:rPr lang="en-GB" altLang="es-ES" sz="2800" smtClean="0"/>
              <a:t>Every UML modelling element starts with a basic symbol to which can be added a number of </a:t>
            </a:r>
            <a:r>
              <a:rPr lang="en-GB" altLang="es-ES" sz="2800" i="1" smtClean="0"/>
              <a:t>adornments</a:t>
            </a:r>
            <a:r>
              <a:rPr lang="en-GB" altLang="es-ES" sz="2800" smtClean="0"/>
              <a:t> specific to that symbol</a:t>
            </a:r>
          </a:p>
          <a:p>
            <a:pPr eaLnBrk="1" hangingPunct="1"/>
            <a:r>
              <a:rPr lang="en-GB" altLang="es-ES" sz="2800" smtClean="0"/>
              <a:t>We only show adornments to </a:t>
            </a:r>
            <a:r>
              <a:rPr lang="en-GB" altLang="es-ES" sz="2800" i="1" smtClean="0"/>
              <a:t>increase the clarity</a:t>
            </a:r>
            <a:r>
              <a:rPr lang="en-GB" altLang="es-ES" sz="2800" smtClean="0"/>
              <a:t> of the diagram or to highlight a specific feature of the model</a:t>
            </a:r>
          </a:p>
        </p:txBody>
      </p:sp>
      <p:sp>
        <p:nvSpPr>
          <p:cNvPr id="286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359DB2-A209-4853-8CAC-76670D89B6C9}" type="slidenum">
              <a:rPr lang="en-GB" altLang="es-ES"/>
              <a:pPr/>
              <a:t>19</a:t>
            </a:fld>
            <a:endParaRPr lang="en-GB" altLang="es-ES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648200" y="2667000"/>
            <a:ext cx="4267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GB" altLang="es-ES" sz="2400" b="0"/>
              <a:t>Window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648200" y="3352800"/>
            <a:ext cx="426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+size : Area=(100,100)</a:t>
            </a: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#visibility : Boolean = false</a:t>
            </a: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+defaultSize: Rectangle</a:t>
            </a: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#maximumSize : Rectangle</a:t>
            </a: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-xptr : XWindow*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4648200" y="4953000"/>
            <a:ext cx="426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en-GB" altLang="es-ES" sz="2000" b="0" u="sng">
                <a:solidFill>
                  <a:schemeClr val="hlink"/>
                </a:solidFill>
              </a:rPr>
              <a:t>+create()</a:t>
            </a:r>
            <a:endParaRPr lang="en-GB" altLang="es-ES" sz="2000" b="0">
              <a:solidFill>
                <a:schemeClr val="hlink"/>
              </a:solidFill>
            </a:endParaRP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+hide()</a:t>
            </a: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+display( location : Point )</a:t>
            </a:r>
          </a:p>
          <a:p>
            <a:pPr algn="l"/>
            <a:r>
              <a:rPr lang="en-GB" altLang="es-ES" sz="2000" b="0">
                <a:solidFill>
                  <a:schemeClr val="hlink"/>
                </a:solidFill>
              </a:rPr>
              <a:t>-attachXWindow( xwin : XWindow*)</a:t>
            </a:r>
            <a:endParaRPr lang="en-GB" altLang="es-ES" sz="2000" b="0" u="sng">
              <a:solidFill>
                <a:schemeClr val="hlink"/>
              </a:solidFill>
            </a:endParaRP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879975" y="294005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altLang="es-ES" sz="1800" b="0">
                <a:solidFill>
                  <a:schemeClr val="hlink"/>
                </a:solidFill>
              </a:rPr>
              <a:t>{author = Jim, status = tested}</a:t>
            </a: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5562600" y="18288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400" b="0"/>
              <a:t>Window</a:t>
            </a:r>
          </a:p>
        </p:txBody>
      </p:sp>
      <p:sp>
        <p:nvSpPr>
          <p:cNvPr id="28683" name="AutoShape 9"/>
          <p:cNvSpPr>
            <a:spLocks noChangeArrowheads="1"/>
          </p:cNvSpPr>
          <p:nvPr/>
        </p:nvSpPr>
        <p:spPr bwMode="auto">
          <a:xfrm>
            <a:off x="6400800" y="2362200"/>
            <a:ext cx="609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8684" name="Group 36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28686" name="Freeform 37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Freeform 38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Freeform 39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40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41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42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43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44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45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46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47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48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49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Freeform 50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Freeform 51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Freeform 52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Freeform 53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54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Freeform 55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Freeform 56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Freeform 57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Freeform 58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59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60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Freeform 61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AutoShape 62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1.9.2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UML history</a:t>
            </a:r>
          </a:p>
        </p:txBody>
      </p:sp>
      <p:sp>
        <p:nvSpPr>
          <p:cNvPr id="1638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DE846C-87B1-4A4E-AACD-E1BF5E606C6A}" type="slidenum">
              <a:rPr lang="en-GB" altLang="es-ES"/>
              <a:pPr/>
              <a:t>2</a:t>
            </a:fld>
            <a:endParaRPr lang="en-GB" altLang="es-ES"/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 rot="5400000">
            <a:off x="-409574" y="2274887"/>
            <a:ext cx="2895600" cy="1724025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/>
          <a:lstStyle/>
          <a:p>
            <a:r>
              <a:rPr lang="en-GB" altLang="es-ES" b="0"/>
              <a:t>Prehistory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606425" y="3089275"/>
            <a:ext cx="6089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2493963" y="3089275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3624263" y="3089275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>
            <a:off x="4756150" y="3089275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5888038" y="3089275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396" name="AutoShape 9"/>
          <p:cNvSpPr>
            <a:spLocks noChangeArrowheads="1"/>
          </p:cNvSpPr>
          <p:nvPr/>
        </p:nvSpPr>
        <p:spPr bwMode="auto">
          <a:xfrm>
            <a:off x="1954213" y="1905000"/>
            <a:ext cx="1077912" cy="1076325"/>
          </a:xfrm>
          <a:prstGeom prst="downArrowCallout">
            <a:avLst>
              <a:gd name="adj1" fmla="val 25037"/>
              <a:gd name="adj2" fmla="val 25037"/>
              <a:gd name="adj3" fmla="val 16667"/>
              <a:gd name="adj4" fmla="val 731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Fusion</a:t>
            </a:r>
          </a:p>
          <a:p>
            <a:r>
              <a:rPr lang="en-GB" altLang="es-ES" sz="1200" b="0"/>
              <a:t>1</a:t>
            </a:r>
            <a:r>
              <a:rPr lang="en-GB" altLang="es-ES" sz="1200" b="0" baseline="30000"/>
              <a:t>st</a:t>
            </a:r>
            <a:r>
              <a:rPr lang="en-GB" altLang="es-ES" sz="1200" b="0"/>
              <a:t> unification</a:t>
            </a:r>
          </a:p>
          <a:p>
            <a:r>
              <a:rPr lang="en-GB" altLang="es-ES" sz="1200" b="0"/>
              <a:t>attempt</a:t>
            </a:r>
          </a:p>
          <a:p>
            <a:r>
              <a:rPr lang="en-GB" altLang="es-ES" sz="1000" b="0"/>
              <a:t>OMT, Booch, CRC</a:t>
            </a:r>
          </a:p>
        </p:txBody>
      </p:sp>
      <p:sp>
        <p:nvSpPr>
          <p:cNvPr id="16397" name="AutoShape 10"/>
          <p:cNvSpPr>
            <a:spLocks noChangeArrowheads="1"/>
          </p:cNvSpPr>
          <p:nvPr/>
        </p:nvSpPr>
        <p:spPr bwMode="auto">
          <a:xfrm>
            <a:off x="2062163" y="3467100"/>
            <a:ext cx="862012" cy="1117600"/>
          </a:xfrm>
          <a:prstGeom prst="upArrowCallout">
            <a:avLst>
              <a:gd name="adj1" fmla="val 25000"/>
              <a:gd name="adj2" fmla="val 25000"/>
              <a:gd name="adj3" fmla="val 21608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Booch &amp;</a:t>
            </a:r>
          </a:p>
          <a:p>
            <a:r>
              <a:rPr lang="en-GB" altLang="es-ES" sz="1200" b="0"/>
              <a:t>Rumbaugh</a:t>
            </a:r>
          </a:p>
          <a:p>
            <a:r>
              <a:rPr lang="en-GB" altLang="es-ES" sz="1200" b="0"/>
              <a:t>(OMT) join</a:t>
            </a:r>
          </a:p>
          <a:p>
            <a:r>
              <a:rPr lang="en-GB" altLang="es-ES" sz="1200" b="0"/>
              <a:t>Rational</a:t>
            </a:r>
          </a:p>
        </p:txBody>
      </p:sp>
      <p:sp>
        <p:nvSpPr>
          <p:cNvPr id="16398" name="AutoShape 11"/>
          <p:cNvSpPr>
            <a:spLocks noChangeArrowheads="1"/>
          </p:cNvSpPr>
          <p:nvPr/>
        </p:nvSpPr>
        <p:spPr bwMode="auto">
          <a:xfrm>
            <a:off x="3194050" y="3467100"/>
            <a:ext cx="862013" cy="1117600"/>
          </a:xfrm>
          <a:prstGeom prst="upArrowCallout">
            <a:avLst>
              <a:gd name="adj1" fmla="val 25000"/>
              <a:gd name="adj2" fmla="val 25000"/>
              <a:gd name="adj3" fmla="val 21608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Jacobson </a:t>
            </a:r>
          </a:p>
          <a:p>
            <a:r>
              <a:rPr lang="en-GB" altLang="es-ES" sz="1200" b="0"/>
              <a:t>(Objectory) </a:t>
            </a:r>
          </a:p>
          <a:p>
            <a:r>
              <a:rPr lang="en-GB" altLang="es-ES" sz="1200" b="0"/>
              <a:t>joins</a:t>
            </a:r>
          </a:p>
          <a:p>
            <a:r>
              <a:rPr lang="en-GB" altLang="es-ES" sz="1200" b="0"/>
              <a:t>Rational</a:t>
            </a:r>
          </a:p>
        </p:txBody>
      </p:sp>
      <p:sp>
        <p:nvSpPr>
          <p:cNvPr id="16399" name="AutoShape 12"/>
          <p:cNvSpPr>
            <a:spLocks noChangeArrowheads="1"/>
          </p:cNvSpPr>
          <p:nvPr/>
        </p:nvSpPr>
        <p:spPr bwMode="auto">
          <a:xfrm>
            <a:off x="3086100" y="1905000"/>
            <a:ext cx="1077913" cy="1076325"/>
          </a:xfrm>
          <a:prstGeom prst="downArrowCallout">
            <a:avLst>
              <a:gd name="adj1" fmla="val 25037"/>
              <a:gd name="adj2" fmla="val 25037"/>
              <a:gd name="adj3" fmla="val 16667"/>
              <a:gd name="adj4" fmla="val 73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UML </a:t>
            </a:r>
          </a:p>
          <a:p>
            <a:r>
              <a:rPr lang="en-GB" altLang="es-ES" sz="1200" b="0"/>
              <a:t>work begins</a:t>
            </a:r>
            <a:endParaRPr lang="en-GB" altLang="es-ES" sz="900" b="0"/>
          </a:p>
        </p:txBody>
      </p:sp>
      <p:sp>
        <p:nvSpPr>
          <p:cNvPr id="16400" name="AutoShape 13"/>
          <p:cNvSpPr>
            <a:spLocks noChangeArrowheads="1"/>
          </p:cNvSpPr>
          <p:nvPr/>
        </p:nvSpPr>
        <p:spPr bwMode="auto">
          <a:xfrm>
            <a:off x="4217988" y="1905000"/>
            <a:ext cx="1077912" cy="1076325"/>
          </a:xfrm>
          <a:prstGeom prst="downArrowCallout">
            <a:avLst>
              <a:gd name="adj1" fmla="val 25037"/>
              <a:gd name="adj2" fmla="val 25037"/>
              <a:gd name="adj3" fmla="val 16667"/>
              <a:gd name="adj4" fmla="val 73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Object </a:t>
            </a:r>
          </a:p>
          <a:p>
            <a:r>
              <a:rPr lang="en-GB" altLang="es-ES" sz="1200" b="0"/>
              <a:t>Management</a:t>
            </a:r>
          </a:p>
          <a:p>
            <a:r>
              <a:rPr lang="en-GB" altLang="es-ES" sz="1200" b="0"/>
              <a:t>Group RFP</a:t>
            </a:r>
            <a:endParaRPr lang="en-GB" altLang="es-ES" sz="900" b="0"/>
          </a:p>
        </p:txBody>
      </p:sp>
      <p:sp>
        <p:nvSpPr>
          <p:cNvPr id="16401" name="AutoShape 14"/>
          <p:cNvSpPr>
            <a:spLocks noChangeArrowheads="1"/>
          </p:cNvSpPr>
          <p:nvPr/>
        </p:nvSpPr>
        <p:spPr bwMode="auto">
          <a:xfrm>
            <a:off x="5349875" y="1905000"/>
            <a:ext cx="1077913" cy="1076325"/>
          </a:xfrm>
          <a:prstGeom prst="downArrowCallout">
            <a:avLst>
              <a:gd name="adj1" fmla="val 25037"/>
              <a:gd name="adj2" fmla="val 25037"/>
              <a:gd name="adj3" fmla="val 16667"/>
              <a:gd name="adj4" fmla="val 73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UML proposal</a:t>
            </a:r>
          </a:p>
          <a:p>
            <a:r>
              <a:rPr lang="en-GB" altLang="es-ES" sz="1200" b="0"/>
              <a:t>accepted by</a:t>
            </a:r>
          </a:p>
          <a:p>
            <a:r>
              <a:rPr lang="en-GB" altLang="es-ES" sz="1200" b="0"/>
              <a:t>OMG</a:t>
            </a:r>
            <a:endParaRPr lang="en-GB" altLang="es-ES" sz="900" b="0"/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2201863" y="31813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1994</a:t>
            </a:r>
          </a:p>
        </p:txBody>
      </p:sp>
      <p:sp>
        <p:nvSpPr>
          <p:cNvPr id="16403" name="Text Box 16"/>
          <p:cNvSpPr txBox="1">
            <a:spLocks noChangeArrowheads="1"/>
          </p:cNvSpPr>
          <p:nvPr/>
        </p:nvSpPr>
        <p:spPr bwMode="auto">
          <a:xfrm>
            <a:off x="3428992" y="2928934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1995</a:t>
            </a:r>
          </a:p>
        </p:txBody>
      </p:sp>
      <p:sp>
        <p:nvSpPr>
          <p:cNvPr id="16404" name="Text Box 17"/>
          <p:cNvSpPr txBox="1">
            <a:spLocks noChangeArrowheads="1"/>
          </p:cNvSpPr>
          <p:nvPr/>
        </p:nvSpPr>
        <p:spPr bwMode="auto">
          <a:xfrm>
            <a:off x="4411663" y="31813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1996</a:t>
            </a:r>
          </a:p>
        </p:txBody>
      </p:sp>
      <p:sp>
        <p:nvSpPr>
          <p:cNvPr id="16405" name="Text Box 18"/>
          <p:cNvSpPr txBox="1">
            <a:spLocks noChangeArrowheads="1"/>
          </p:cNvSpPr>
          <p:nvPr/>
        </p:nvSpPr>
        <p:spPr bwMode="auto">
          <a:xfrm>
            <a:off x="5554663" y="31813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1997</a:t>
            </a:r>
          </a:p>
        </p:txBody>
      </p:sp>
      <p:sp>
        <p:nvSpPr>
          <p:cNvPr id="16406" name="Oval 19"/>
          <p:cNvSpPr>
            <a:spLocks noChangeArrowheads="1"/>
          </p:cNvSpPr>
          <p:nvPr/>
        </p:nvSpPr>
        <p:spPr bwMode="auto">
          <a:xfrm>
            <a:off x="230188" y="2066925"/>
            <a:ext cx="969962" cy="484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Schlaer/</a:t>
            </a:r>
          </a:p>
          <a:p>
            <a:r>
              <a:rPr lang="en-GB" altLang="es-ES" sz="1200" b="0"/>
              <a:t>Mellor</a:t>
            </a:r>
          </a:p>
        </p:txBody>
      </p:sp>
      <p:sp>
        <p:nvSpPr>
          <p:cNvPr id="16407" name="Oval 20"/>
          <p:cNvSpPr>
            <a:spLocks noChangeArrowheads="1"/>
          </p:cNvSpPr>
          <p:nvPr/>
        </p:nvSpPr>
        <p:spPr bwMode="auto">
          <a:xfrm>
            <a:off x="876300" y="2443163"/>
            <a:ext cx="969963" cy="484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Booch</a:t>
            </a:r>
          </a:p>
        </p:txBody>
      </p:sp>
      <p:sp>
        <p:nvSpPr>
          <p:cNvPr id="16408" name="Oval 21"/>
          <p:cNvSpPr>
            <a:spLocks noChangeArrowheads="1"/>
          </p:cNvSpPr>
          <p:nvPr/>
        </p:nvSpPr>
        <p:spPr bwMode="auto">
          <a:xfrm>
            <a:off x="338138" y="2927350"/>
            <a:ext cx="969962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Rumbaugh</a:t>
            </a:r>
          </a:p>
          <a:p>
            <a:r>
              <a:rPr lang="en-GB" altLang="es-ES" sz="1200" b="0"/>
              <a:t>(OMT)</a:t>
            </a:r>
          </a:p>
        </p:txBody>
      </p:sp>
      <p:sp>
        <p:nvSpPr>
          <p:cNvPr id="16409" name="Oval 22"/>
          <p:cNvSpPr>
            <a:spLocks noChangeArrowheads="1"/>
          </p:cNvSpPr>
          <p:nvPr/>
        </p:nvSpPr>
        <p:spPr bwMode="auto">
          <a:xfrm>
            <a:off x="876300" y="3413125"/>
            <a:ext cx="969963" cy="484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Jacobson</a:t>
            </a:r>
          </a:p>
          <a:p>
            <a:r>
              <a:rPr lang="en-GB" altLang="es-ES" sz="1200" b="0"/>
              <a:t>(Objectory)</a:t>
            </a:r>
          </a:p>
        </p:txBody>
      </p:sp>
      <p:sp>
        <p:nvSpPr>
          <p:cNvPr id="16410" name="Oval 23"/>
          <p:cNvSpPr>
            <a:spLocks noChangeArrowheads="1"/>
          </p:cNvSpPr>
          <p:nvPr/>
        </p:nvSpPr>
        <p:spPr bwMode="auto">
          <a:xfrm>
            <a:off x="606425" y="3951288"/>
            <a:ext cx="969963" cy="484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Coad/</a:t>
            </a:r>
          </a:p>
          <a:p>
            <a:r>
              <a:rPr lang="en-GB" altLang="es-ES" sz="1200" b="0"/>
              <a:t>Yourdon</a:t>
            </a:r>
          </a:p>
        </p:txBody>
      </p:sp>
      <p:sp>
        <p:nvSpPr>
          <p:cNvPr id="16411" name="AutoShape 24"/>
          <p:cNvSpPr>
            <a:spLocks noChangeArrowheads="1"/>
          </p:cNvSpPr>
          <p:nvPr/>
        </p:nvSpPr>
        <p:spPr bwMode="auto">
          <a:xfrm>
            <a:off x="5457825" y="3467100"/>
            <a:ext cx="862013" cy="1117600"/>
          </a:xfrm>
          <a:prstGeom prst="upArrowCallout">
            <a:avLst>
              <a:gd name="adj1" fmla="val 25000"/>
              <a:gd name="adj2" fmla="val 25000"/>
              <a:gd name="adj3" fmla="val 21608"/>
              <a:gd name="adj4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UML </a:t>
            </a:r>
          </a:p>
          <a:p>
            <a:r>
              <a:rPr lang="en-GB" altLang="es-ES" sz="1200" b="0"/>
              <a:t>becomes</a:t>
            </a:r>
          </a:p>
          <a:p>
            <a:r>
              <a:rPr lang="en-GB" altLang="es-ES" sz="1200" b="0"/>
              <a:t>an industry</a:t>
            </a:r>
          </a:p>
          <a:p>
            <a:r>
              <a:rPr lang="en-GB" altLang="es-ES" sz="1200" b="0"/>
              <a:t>standard</a:t>
            </a:r>
          </a:p>
        </p:txBody>
      </p:sp>
      <p:grpSp>
        <p:nvGrpSpPr>
          <p:cNvPr id="16412" name="Group 25"/>
          <p:cNvGrpSpPr>
            <a:grpSpLocks/>
          </p:cNvGrpSpPr>
          <p:nvPr/>
        </p:nvGrpSpPr>
        <p:grpSpPr bwMode="auto">
          <a:xfrm>
            <a:off x="68263" y="3843338"/>
            <a:ext cx="1131887" cy="989012"/>
            <a:chOff x="0" y="3312"/>
            <a:chExt cx="1008" cy="881"/>
          </a:xfrm>
        </p:grpSpPr>
        <p:sp>
          <p:nvSpPr>
            <p:cNvPr id="16423" name="Freeform 26"/>
            <p:cNvSpPr>
              <a:spLocks/>
            </p:cNvSpPr>
            <p:nvPr/>
          </p:nvSpPr>
          <p:spPr bwMode="auto">
            <a:xfrm>
              <a:off x="12" y="3970"/>
              <a:ext cx="996" cy="218"/>
            </a:xfrm>
            <a:custGeom>
              <a:avLst/>
              <a:gdLst>
                <a:gd name="T0" fmla="*/ 348 w 15931"/>
                <a:gd name="T1" fmla="*/ 7 h 3479"/>
                <a:gd name="T2" fmla="*/ 365 w 15931"/>
                <a:gd name="T3" fmla="*/ 8 h 3479"/>
                <a:gd name="T4" fmla="*/ 384 w 15931"/>
                <a:gd name="T5" fmla="*/ 8 h 3479"/>
                <a:gd name="T6" fmla="*/ 382 w 15931"/>
                <a:gd name="T7" fmla="*/ 11 h 3479"/>
                <a:gd name="T8" fmla="*/ 411 w 15931"/>
                <a:gd name="T9" fmla="*/ 7 h 3479"/>
                <a:gd name="T10" fmla="*/ 404 w 15931"/>
                <a:gd name="T11" fmla="*/ 16 h 3479"/>
                <a:gd name="T12" fmla="*/ 418 w 15931"/>
                <a:gd name="T13" fmla="*/ 18 h 3479"/>
                <a:gd name="T14" fmla="*/ 431 w 15931"/>
                <a:gd name="T15" fmla="*/ 20 h 3479"/>
                <a:gd name="T16" fmla="*/ 418 w 15931"/>
                <a:gd name="T17" fmla="*/ 23 h 3479"/>
                <a:gd name="T18" fmla="*/ 462 w 15931"/>
                <a:gd name="T19" fmla="*/ 18 h 3479"/>
                <a:gd name="T20" fmla="*/ 449 w 15931"/>
                <a:gd name="T21" fmla="*/ 24 h 3479"/>
                <a:gd name="T22" fmla="*/ 485 w 15931"/>
                <a:gd name="T23" fmla="*/ 28 h 3479"/>
                <a:gd name="T24" fmla="*/ 474 w 15931"/>
                <a:gd name="T25" fmla="*/ 33 h 3479"/>
                <a:gd name="T26" fmla="*/ 482 w 15931"/>
                <a:gd name="T27" fmla="*/ 37 h 3479"/>
                <a:gd name="T28" fmla="*/ 464 w 15931"/>
                <a:gd name="T29" fmla="*/ 50 h 3479"/>
                <a:gd name="T30" fmla="*/ 494 w 15931"/>
                <a:gd name="T31" fmla="*/ 64 h 3479"/>
                <a:gd name="T32" fmla="*/ 617 w 15931"/>
                <a:gd name="T33" fmla="*/ 98 h 3479"/>
                <a:gd name="T34" fmla="*/ 636 w 15931"/>
                <a:gd name="T35" fmla="*/ 117 h 3479"/>
                <a:gd name="T36" fmla="*/ 655 w 15931"/>
                <a:gd name="T37" fmla="*/ 131 h 3479"/>
                <a:gd name="T38" fmla="*/ 758 w 15931"/>
                <a:gd name="T39" fmla="*/ 137 h 3479"/>
                <a:gd name="T40" fmla="*/ 962 w 15931"/>
                <a:gd name="T41" fmla="*/ 140 h 3479"/>
                <a:gd name="T42" fmla="*/ 996 w 15931"/>
                <a:gd name="T43" fmla="*/ 162 h 3479"/>
                <a:gd name="T44" fmla="*/ 939 w 15931"/>
                <a:gd name="T45" fmla="*/ 180 h 3479"/>
                <a:gd name="T46" fmla="*/ 821 w 15931"/>
                <a:gd name="T47" fmla="*/ 181 h 3479"/>
                <a:gd name="T48" fmla="*/ 710 w 15931"/>
                <a:gd name="T49" fmla="*/ 158 h 3479"/>
                <a:gd name="T50" fmla="*/ 611 w 15931"/>
                <a:gd name="T51" fmla="*/ 148 h 3479"/>
                <a:gd name="T52" fmla="*/ 539 w 15931"/>
                <a:gd name="T53" fmla="*/ 145 h 3479"/>
                <a:gd name="T54" fmla="*/ 523 w 15931"/>
                <a:gd name="T55" fmla="*/ 153 h 3479"/>
                <a:gd name="T56" fmla="*/ 535 w 15931"/>
                <a:gd name="T57" fmla="*/ 182 h 3479"/>
                <a:gd name="T58" fmla="*/ 528 w 15931"/>
                <a:gd name="T59" fmla="*/ 203 h 3479"/>
                <a:gd name="T60" fmla="*/ 437 w 15931"/>
                <a:gd name="T61" fmla="*/ 214 h 3479"/>
                <a:gd name="T62" fmla="*/ 384 w 15931"/>
                <a:gd name="T63" fmla="*/ 207 h 3479"/>
                <a:gd name="T64" fmla="*/ 364 w 15931"/>
                <a:gd name="T65" fmla="*/ 198 h 3479"/>
                <a:gd name="T66" fmla="*/ 405 w 15931"/>
                <a:gd name="T67" fmla="*/ 178 h 3479"/>
                <a:gd name="T68" fmla="*/ 390 w 15931"/>
                <a:gd name="T69" fmla="*/ 160 h 3479"/>
                <a:gd name="T70" fmla="*/ 344 w 15931"/>
                <a:gd name="T71" fmla="*/ 167 h 3479"/>
                <a:gd name="T72" fmla="*/ 290 w 15931"/>
                <a:gd name="T73" fmla="*/ 169 h 3479"/>
                <a:gd name="T74" fmla="*/ 305 w 15931"/>
                <a:gd name="T75" fmla="*/ 185 h 3479"/>
                <a:gd name="T76" fmla="*/ 346 w 15931"/>
                <a:gd name="T77" fmla="*/ 204 h 3479"/>
                <a:gd name="T78" fmla="*/ 315 w 15931"/>
                <a:gd name="T79" fmla="*/ 213 h 3479"/>
                <a:gd name="T80" fmla="*/ 299 w 15931"/>
                <a:gd name="T81" fmla="*/ 216 h 3479"/>
                <a:gd name="T82" fmla="*/ 187 w 15931"/>
                <a:gd name="T83" fmla="*/ 210 h 3479"/>
                <a:gd name="T84" fmla="*/ 145 w 15931"/>
                <a:gd name="T85" fmla="*/ 181 h 3479"/>
                <a:gd name="T86" fmla="*/ 129 w 15931"/>
                <a:gd name="T87" fmla="*/ 158 h 3479"/>
                <a:gd name="T88" fmla="*/ 89 w 15931"/>
                <a:gd name="T89" fmla="*/ 156 h 3479"/>
                <a:gd name="T90" fmla="*/ 16 w 15931"/>
                <a:gd name="T91" fmla="*/ 132 h 3479"/>
                <a:gd name="T92" fmla="*/ 18 w 15931"/>
                <a:gd name="T93" fmla="*/ 99 h 3479"/>
                <a:gd name="T94" fmla="*/ 93 w 15931"/>
                <a:gd name="T95" fmla="*/ 58 h 3479"/>
                <a:gd name="T96" fmla="*/ 94 w 15931"/>
                <a:gd name="T97" fmla="*/ 44 h 3479"/>
                <a:gd name="T98" fmla="*/ 66 w 15931"/>
                <a:gd name="T99" fmla="*/ 35 h 3479"/>
                <a:gd name="T100" fmla="*/ 67 w 15931"/>
                <a:gd name="T101" fmla="*/ 33 h 3479"/>
                <a:gd name="T102" fmla="*/ 115 w 15931"/>
                <a:gd name="T103" fmla="*/ 27 h 3479"/>
                <a:gd name="T104" fmla="*/ 125 w 15931"/>
                <a:gd name="T105" fmla="*/ 24 h 3479"/>
                <a:gd name="T106" fmla="*/ 136 w 15931"/>
                <a:gd name="T107" fmla="*/ 19 h 3479"/>
                <a:gd name="T108" fmla="*/ 147 w 15931"/>
                <a:gd name="T109" fmla="*/ 14 h 3479"/>
                <a:gd name="T110" fmla="*/ 196 w 15931"/>
                <a:gd name="T111" fmla="*/ 11 h 3479"/>
                <a:gd name="T112" fmla="*/ 273 w 15931"/>
                <a:gd name="T113" fmla="*/ 12 h 3479"/>
                <a:gd name="T114" fmla="*/ 295 w 15931"/>
                <a:gd name="T115" fmla="*/ 4 h 3479"/>
                <a:gd name="T116" fmla="*/ 341 w 15931"/>
                <a:gd name="T117" fmla="*/ 2 h 347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931" h="3479">
                  <a:moveTo>
                    <a:pt x="5545" y="10"/>
                  </a:moveTo>
                  <a:lnTo>
                    <a:pt x="5555" y="19"/>
                  </a:lnTo>
                  <a:lnTo>
                    <a:pt x="5564" y="40"/>
                  </a:lnTo>
                  <a:lnTo>
                    <a:pt x="5564" y="46"/>
                  </a:lnTo>
                  <a:lnTo>
                    <a:pt x="5571" y="65"/>
                  </a:lnTo>
                  <a:lnTo>
                    <a:pt x="5571" y="84"/>
                  </a:lnTo>
                  <a:lnTo>
                    <a:pt x="5571" y="94"/>
                  </a:lnTo>
                  <a:lnTo>
                    <a:pt x="5564" y="113"/>
                  </a:lnTo>
                  <a:lnTo>
                    <a:pt x="5545" y="123"/>
                  </a:lnTo>
                  <a:lnTo>
                    <a:pt x="5590" y="123"/>
                  </a:lnTo>
                  <a:lnTo>
                    <a:pt x="5654" y="123"/>
                  </a:lnTo>
                  <a:lnTo>
                    <a:pt x="5712" y="113"/>
                  </a:lnTo>
                  <a:lnTo>
                    <a:pt x="5767" y="104"/>
                  </a:lnTo>
                  <a:lnTo>
                    <a:pt x="5806" y="104"/>
                  </a:lnTo>
                  <a:lnTo>
                    <a:pt x="5832" y="104"/>
                  </a:lnTo>
                  <a:lnTo>
                    <a:pt x="5832" y="123"/>
                  </a:lnTo>
                  <a:lnTo>
                    <a:pt x="5797" y="148"/>
                  </a:lnTo>
                  <a:lnTo>
                    <a:pt x="5851" y="148"/>
                  </a:lnTo>
                  <a:lnTo>
                    <a:pt x="5905" y="148"/>
                  </a:lnTo>
                  <a:lnTo>
                    <a:pt x="5964" y="139"/>
                  </a:lnTo>
                  <a:lnTo>
                    <a:pt x="6018" y="129"/>
                  </a:lnTo>
                  <a:lnTo>
                    <a:pt x="6067" y="123"/>
                  </a:lnTo>
                  <a:lnTo>
                    <a:pt x="6103" y="123"/>
                  </a:lnTo>
                  <a:lnTo>
                    <a:pt x="6141" y="123"/>
                  </a:lnTo>
                  <a:lnTo>
                    <a:pt x="6157" y="129"/>
                  </a:lnTo>
                  <a:lnTo>
                    <a:pt x="6157" y="139"/>
                  </a:lnTo>
                  <a:lnTo>
                    <a:pt x="6151" y="139"/>
                  </a:lnTo>
                  <a:lnTo>
                    <a:pt x="6151" y="148"/>
                  </a:lnTo>
                  <a:lnTo>
                    <a:pt x="6141" y="148"/>
                  </a:lnTo>
                  <a:lnTo>
                    <a:pt x="6131" y="159"/>
                  </a:lnTo>
                  <a:lnTo>
                    <a:pt x="6122" y="159"/>
                  </a:lnTo>
                  <a:lnTo>
                    <a:pt x="6112" y="169"/>
                  </a:lnTo>
                  <a:lnTo>
                    <a:pt x="6103" y="169"/>
                  </a:lnTo>
                  <a:lnTo>
                    <a:pt x="6177" y="169"/>
                  </a:lnTo>
                  <a:lnTo>
                    <a:pt x="6260" y="159"/>
                  </a:lnTo>
                  <a:lnTo>
                    <a:pt x="6335" y="139"/>
                  </a:lnTo>
                  <a:lnTo>
                    <a:pt x="6409" y="129"/>
                  </a:lnTo>
                  <a:lnTo>
                    <a:pt x="6477" y="123"/>
                  </a:lnTo>
                  <a:lnTo>
                    <a:pt x="6531" y="113"/>
                  </a:lnTo>
                  <a:lnTo>
                    <a:pt x="6577" y="113"/>
                  </a:lnTo>
                  <a:lnTo>
                    <a:pt x="6615" y="113"/>
                  </a:lnTo>
                  <a:lnTo>
                    <a:pt x="6615" y="139"/>
                  </a:lnTo>
                  <a:lnTo>
                    <a:pt x="6606" y="159"/>
                  </a:lnTo>
                  <a:lnTo>
                    <a:pt x="6587" y="178"/>
                  </a:lnTo>
                  <a:lnTo>
                    <a:pt x="6571" y="197"/>
                  </a:lnTo>
                  <a:lnTo>
                    <a:pt x="6531" y="213"/>
                  </a:lnTo>
                  <a:lnTo>
                    <a:pt x="6502" y="233"/>
                  </a:lnTo>
                  <a:lnTo>
                    <a:pt x="6458" y="252"/>
                  </a:lnTo>
                  <a:lnTo>
                    <a:pt x="6402" y="261"/>
                  </a:lnTo>
                  <a:lnTo>
                    <a:pt x="6477" y="261"/>
                  </a:lnTo>
                  <a:lnTo>
                    <a:pt x="6541" y="261"/>
                  </a:lnTo>
                  <a:lnTo>
                    <a:pt x="6606" y="252"/>
                  </a:lnTo>
                  <a:lnTo>
                    <a:pt x="6660" y="242"/>
                  </a:lnTo>
                  <a:lnTo>
                    <a:pt x="6700" y="252"/>
                  </a:lnTo>
                  <a:lnTo>
                    <a:pt x="6700" y="261"/>
                  </a:lnTo>
                  <a:lnTo>
                    <a:pt x="6680" y="282"/>
                  </a:lnTo>
                  <a:lnTo>
                    <a:pt x="6606" y="326"/>
                  </a:lnTo>
                  <a:lnTo>
                    <a:pt x="6654" y="326"/>
                  </a:lnTo>
                  <a:lnTo>
                    <a:pt x="6700" y="326"/>
                  </a:lnTo>
                  <a:lnTo>
                    <a:pt x="6744" y="317"/>
                  </a:lnTo>
                  <a:lnTo>
                    <a:pt x="6783" y="317"/>
                  </a:lnTo>
                  <a:lnTo>
                    <a:pt x="6829" y="317"/>
                  </a:lnTo>
                  <a:lnTo>
                    <a:pt x="6857" y="307"/>
                  </a:lnTo>
                  <a:lnTo>
                    <a:pt x="6896" y="317"/>
                  </a:lnTo>
                  <a:lnTo>
                    <a:pt x="6912" y="317"/>
                  </a:lnTo>
                  <a:lnTo>
                    <a:pt x="6896" y="326"/>
                  </a:lnTo>
                  <a:lnTo>
                    <a:pt x="6867" y="336"/>
                  </a:lnTo>
                  <a:lnTo>
                    <a:pt x="6829" y="346"/>
                  </a:lnTo>
                  <a:lnTo>
                    <a:pt x="6803" y="346"/>
                  </a:lnTo>
                  <a:lnTo>
                    <a:pt x="6764" y="355"/>
                  </a:lnTo>
                  <a:lnTo>
                    <a:pt x="6728" y="355"/>
                  </a:lnTo>
                  <a:lnTo>
                    <a:pt x="6690" y="365"/>
                  </a:lnTo>
                  <a:lnTo>
                    <a:pt x="6654" y="374"/>
                  </a:lnTo>
                  <a:lnTo>
                    <a:pt x="6744" y="381"/>
                  </a:lnTo>
                  <a:lnTo>
                    <a:pt x="6857" y="374"/>
                  </a:lnTo>
                  <a:lnTo>
                    <a:pt x="6980" y="365"/>
                  </a:lnTo>
                  <a:lnTo>
                    <a:pt x="7099" y="336"/>
                  </a:lnTo>
                  <a:lnTo>
                    <a:pt x="7212" y="317"/>
                  </a:lnTo>
                  <a:lnTo>
                    <a:pt x="7316" y="298"/>
                  </a:lnTo>
                  <a:lnTo>
                    <a:pt x="7389" y="282"/>
                  </a:lnTo>
                  <a:lnTo>
                    <a:pt x="7445" y="282"/>
                  </a:lnTo>
                  <a:lnTo>
                    <a:pt x="7415" y="298"/>
                  </a:lnTo>
                  <a:lnTo>
                    <a:pt x="7389" y="307"/>
                  </a:lnTo>
                  <a:lnTo>
                    <a:pt x="7351" y="326"/>
                  </a:lnTo>
                  <a:lnTo>
                    <a:pt x="7316" y="346"/>
                  </a:lnTo>
                  <a:lnTo>
                    <a:pt x="7276" y="355"/>
                  </a:lnTo>
                  <a:lnTo>
                    <a:pt x="7232" y="374"/>
                  </a:lnTo>
                  <a:lnTo>
                    <a:pt x="7184" y="381"/>
                  </a:lnTo>
                  <a:lnTo>
                    <a:pt x="7138" y="401"/>
                  </a:lnTo>
                  <a:lnTo>
                    <a:pt x="8196" y="252"/>
                  </a:lnTo>
                  <a:lnTo>
                    <a:pt x="8157" y="282"/>
                  </a:lnTo>
                  <a:lnTo>
                    <a:pt x="8093" y="307"/>
                  </a:lnTo>
                  <a:lnTo>
                    <a:pt x="8009" y="346"/>
                  </a:lnTo>
                  <a:lnTo>
                    <a:pt x="7915" y="381"/>
                  </a:lnTo>
                  <a:lnTo>
                    <a:pt x="7835" y="411"/>
                  </a:lnTo>
                  <a:lnTo>
                    <a:pt x="7760" y="439"/>
                  </a:lnTo>
                  <a:lnTo>
                    <a:pt x="7706" y="459"/>
                  </a:lnTo>
                  <a:lnTo>
                    <a:pt x="7687" y="459"/>
                  </a:lnTo>
                  <a:lnTo>
                    <a:pt x="7735" y="465"/>
                  </a:lnTo>
                  <a:lnTo>
                    <a:pt x="7744" y="475"/>
                  </a:lnTo>
                  <a:lnTo>
                    <a:pt x="7725" y="484"/>
                  </a:lnTo>
                  <a:lnTo>
                    <a:pt x="7676" y="503"/>
                  </a:lnTo>
                  <a:lnTo>
                    <a:pt x="7631" y="513"/>
                  </a:lnTo>
                  <a:lnTo>
                    <a:pt x="7583" y="533"/>
                  </a:lnTo>
                  <a:lnTo>
                    <a:pt x="7538" y="543"/>
                  </a:lnTo>
                  <a:lnTo>
                    <a:pt x="7518" y="543"/>
                  </a:lnTo>
                  <a:lnTo>
                    <a:pt x="7547" y="549"/>
                  </a:lnTo>
                  <a:lnTo>
                    <a:pt x="7603" y="549"/>
                  </a:lnTo>
                  <a:lnTo>
                    <a:pt x="7667" y="559"/>
                  </a:lnTo>
                  <a:lnTo>
                    <a:pt x="7716" y="578"/>
                  </a:lnTo>
                  <a:lnTo>
                    <a:pt x="7725" y="588"/>
                  </a:lnTo>
                  <a:lnTo>
                    <a:pt x="7716" y="588"/>
                  </a:lnTo>
                  <a:lnTo>
                    <a:pt x="7696" y="597"/>
                  </a:lnTo>
                  <a:lnTo>
                    <a:pt x="7651" y="607"/>
                  </a:lnTo>
                  <a:lnTo>
                    <a:pt x="7499" y="626"/>
                  </a:lnTo>
                  <a:lnTo>
                    <a:pt x="7232" y="643"/>
                  </a:lnTo>
                  <a:lnTo>
                    <a:pt x="7257" y="672"/>
                  </a:lnTo>
                  <a:lnTo>
                    <a:pt x="7306" y="701"/>
                  </a:lnTo>
                  <a:lnTo>
                    <a:pt x="7361" y="745"/>
                  </a:lnTo>
                  <a:lnTo>
                    <a:pt x="7425" y="794"/>
                  </a:lnTo>
                  <a:lnTo>
                    <a:pt x="7493" y="830"/>
                  </a:lnTo>
                  <a:lnTo>
                    <a:pt x="7538" y="868"/>
                  </a:lnTo>
                  <a:lnTo>
                    <a:pt x="7583" y="895"/>
                  </a:lnTo>
                  <a:lnTo>
                    <a:pt x="7603" y="904"/>
                  </a:lnTo>
                  <a:lnTo>
                    <a:pt x="7583" y="904"/>
                  </a:lnTo>
                  <a:lnTo>
                    <a:pt x="7651" y="952"/>
                  </a:lnTo>
                  <a:lnTo>
                    <a:pt x="7760" y="987"/>
                  </a:lnTo>
                  <a:lnTo>
                    <a:pt x="7899" y="1027"/>
                  </a:lnTo>
                  <a:lnTo>
                    <a:pt x="8067" y="1062"/>
                  </a:lnTo>
                  <a:lnTo>
                    <a:pt x="8458" y="1146"/>
                  </a:lnTo>
                  <a:lnTo>
                    <a:pt x="8896" y="1250"/>
                  </a:lnTo>
                  <a:lnTo>
                    <a:pt x="9119" y="1298"/>
                  </a:lnTo>
                  <a:lnTo>
                    <a:pt x="9332" y="1352"/>
                  </a:lnTo>
                  <a:lnTo>
                    <a:pt x="9528" y="1417"/>
                  </a:lnTo>
                  <a:lnTo>
                    <a:pt x="9716" y="1482"/>
                  </a:lnTo>
                  <a:lnTo>
                    <a:pt x="9873" y="1556"/>
                  </a:lnTo>
                  <a:lnTo>
                    <a:pt x="10002" y="1633"/>
                  </a:lnTo>
                  <a:lnTo>
                    <a:pt x="10050" y="1678"/>
                  </a:lnTo>
                  <a:lnTo>
                    <a:pt x="10096" y="1718"/>
                  </a:lnTo>
                  <a:lnTo>
                    <a:pt x="10135" y="1762"/>
                  </a:lnTo>
                  <a:lnTo>
                    <a:pt x="10154" y="1807"/>
                  </a:lnTo>
                  <a:lnTo>
                    <a:pt x="10170" y="1826"/>
                  </a:lnTo>
                  <a:lnTo>
                    <a:pt x="10179" y="1847"/>
                  </a:lnTo>
                  <a:lnTo>
                    <a:pt x="10179" y="1875"/>
                  </a:lnTo>
                  <a:lnTo>
                    <a:pt x="10179" y="1891"/>
                  </a:lnTo>
                  <a:lnTo>
                    <a:pt x="10179" y="1911"/>
                  </a:lnTo>
                  <a:lnTo>
                    <a:pt x="10179" y="1939"/>
                  </a:lnTo>
                  <a:lnTo>
                    <a:pt x="10179" y="1960"/>
                  </a:lnTo>
                  <a:lnTo>
                    <a:pt x="10189" y="1976"/>
                  </a:lnTo>
                  <a:lnTo>
                    <a:pt x="10273" y="2024"/>
                  </a:lnTo>
                  <a:lnTo>
                    <a:pt x="10367" y="2059"/>
                  </a:lnTo>
                  <a:lnTo>
                    <a:pt x="10470" y="2098"/>
                  </a:lnTo>
                  <a:lnTo>
                    <a:pt x="10583" y="2127"/>
                  </a:lnTo>
                  <a:lnTo>
                    <a:pt x="10703" y="2143"/>
                  </a:lnTo>
                  <a:lnTo>
                    <a:pt x="10832" y="2162"/>
                  </a:lnTo>
                  <a:lnTo>
                    <a:pt x="10974" y="2181"/>
                  </a:lnTo>
                  <a:lnTo>
                    <a:pt x="11122" y="2192"/>
                  </a:lnTo>
                  <a:lnTo>
                    <a:pt x="11437" y="2202"/>
                  </a:lnTo>
                  <a:lnTo>
                    <a:pt x="11773" y="2202"/>
                  </a:lnTo>
                  <a:lnTo>
                    <a:pt x="12128" y="2192"/>
                  </a:lnTo>
                  <a:lnTo>
                    <a:pt x="12493" y="2181"/>
                  </a:lnTo>
                  <a:lnTo>
                    <a:pt x="13248" y="2143"/>
                  </a:lnTo>
                  <a:lnTo>
                    <a:pt x="13973" y="2117"/>
                  </a:lnTo>
                  <a:lnTo>
                    <a:pt x="14328" y="2108"/>
                  </a:lnTo>
                  <a:lnTo>
                    <a:pt x="14654" y="2117"/>
                  </a:lnTo>
                  <a:lnTo>
                    <a:pt x="14960" y="2137"/>
                  </a:lnTo>
                  <a:lnTo>
                    <a:pt x="15231" y="2162"/>
                  </a:lnTo>
                  <a:lnTo>
                    <a:pt x="15389" y="2227"/>
                  </a:lnTo>
                  <a:lnTo>
                    <a:pt x="15566" y="2304"/>
                  </a:lnTo>
                  <a:lnTo>
                    <a:pt x="15724" y="2369"/>
                  </a:lnTo>
                  <a:lnTo>
                    <a:pt x="15853" y="2444"/>
                  </a:lnTo>
                  <a:lnTo>
                    <a:pt x="15902" y="2479"/>
                  </a:lnTo>
                  <a:lnTo>
                    <a:pt x="15931" y="2517"/>
                  </a:lnTo>
                  <a:lnTo>
                    <a:pt x="15931" y="2536"/>
                  </a:lnTo>
                  <a:lnTo>
                    <a:pt x="15931" y="2557"/>
                  </a:lnTo>
                  <a:lnTo>
                    <a:pt x="15931" y="2582"/>
                  </a:lnTo>
                  <a:lnTo>
                    <a:pt x="15921" y="2601"/>
                  </a:lnTo>
                  <a:lnTo>
                    <a:pt x="15873" y="2640"/>
                  </a:lnTo>
                  <a:lnTo>
                    <a:pt x="15799" y="2676"/>
                  </a:lnTo>
                  <a:lnTo>
                    <a:pt x="15695" y="2714"/>
                  </a:lnTo>
                  <a:lnTo>
                    <a:pt x="15557" y="2750"/>
                  </a:lnTo>
                  <a:lnTo>
                    <a:pt x="15399" y="2799"/>
                  </a:lnTo>
                  <a:lnTo>
                    <a:pt x="15221" y="2834"/>
                  </a:lnTo>
                  <a:lnTo>
                    <a:pt x="15025" y="2872"/>
                  </a:lnTo>
                  <a:lnTo>
                    <a:pt x="14812" y="2898"/>
                  </a:lnTo>
                  <a:lnTo>
                    <a:pt x="14579" y="2918"/>
                  </a:lnTo>
                  <a:lnTo>
                    <a:pt x="14344" y="2928"/>
                  </a:lnTo>
                  <a:lnTo>
                    <a:pt x="14102" y="2937"/>
                  </a:lnTo>
                  <a:lnTo>
                    <a:pt x="13850" y="2937"/>
                  </a:lnTo>
                  <a:lnTo>
                    <a:pt x="13609" y="2928"/>
                  </a:lnTo>
                  <a:lnTo>
                    <a:pt x="13367" y="2908"/>
                  </a:lnTo>
                  <a:lnTo>
                    <a:pt x="13135" y="2891"/>
                  </a:lnTo>
                  <a:lnTo>
                    <a:pt x="12902" y="2872"/>
                  </a:lnTo>
                  <a:lnTo>
                    <a:pt x="12695" y="2834"/>
                  </a:lnTo>
                  <a:lnTo>
                    <a:pt x="12502" y="2808"/>
                  </a:lnTo>
                  <a:lnTo>
                    <a:pt x="12324" y="2759"/>
                  </a:lnTo>
                  <a:lnTo>
                    <a:pt x="12173" y="2714"/>
                  </a:lnTo>
                  <a:lnTo>
                    <a:pt x="11980" y="2656"/>
                  </a:lnTo>
                  <a:lnTo>
                    <a:pt x="11699" y="2592"/>
                  </a:lnTo>
                  <a:lnTo>
                    <a:pt x="11364" y="2517"/>
                  </a:lnTo>
                  <a:lnTo>
                    <a:pt x="10993" y="2444"/>
                  </a:lnTo>
                  <a:lnTo>
                    <a:pt x="10805" y="2414"/>
                  </a:lnTo>
                  <a:lnTo>
                    <a:pt x="10609" y="2388"/>
                  </a:lnTo>
                  <a:lnTo>
                    <a:pt x="10421" y="2369"/>
                  </a:lnTo>
                  <a:lnTo>
                    <a:pt x="10248" y="2350"/>
                  </a:lnTo>
                  <a:lnTo>
                    <a:pt x="10080" y="2350"/>
                  </a:lnTo>
                  <a:lnTo>
                    <a:pt x="9918" y="2350"/>
                  </a:lnTo>
                  <a:lnTo>
                    <a:pt x="9770" y="2359"/>
                  </a:lnTo>
                  <a:lnTo>
                    <a:pt x="9651" y="2388"/>
                  </a:lnTo>
                  <a:lnTo>
                    <a:pt x="9566" y="2388"/>
                  </a:lnTo>
                  <a:lnTo>
                    <a:pt x="9434" y="2388"/>
                  </a:lnTo>
                  <a:lnTo>
                    <a:pt x="9267" y="2379"/>
                  </a:lnTo>
                  <a:lnTo>
                    <a:pt x="9080" y="2359"/>
                  </a:lnTo>
                  <a:lnTo>
                    <a:pt x="8905" y="2350"/>
                  </a:lnTo>
                  <a:lnTo>
                    <a:pt x="8744" y="2331"/>
                  </a:lnTo>
                  <a:lnTo>
                    <a:pt x="8615" y="2321"/>
                  </a:lnTo>
                  <a:lnTo>
                    <a:pt x="8550" y="2311"/>
                  </a:lnTo>
                  <a:lnTo>
                    <a:pt x="8550" y="2350"/>
                  </a:lnTo>
                  <a:lnTo>
                    <a:pt x="8541" y="2379"/>
                  </a:lnTo>
                  <a:lnTo>
                    <a:pt x="8531" y="2404"/>
                  </a:lnTo>
                  <a:lnTo>
                    <a:pt x="8512" y="2423"/>
                  </a:lnTo>
                  <a:lnTo>
                    <a:pt x="8477" y="2444"/>
                  </a:lnTo>
                  <a:lnTo>
                    <a:pt x="8418" y="2453"/>
                  </a:lnTo>
                  <a:lnTo>
                    <a:pt x="8373" y="2444"/>
                  </a:lnTo>
                  <a:lnTo>
                    <a:pt x="8325" y="2434"/>
                  </a:lnTo>
                  <a:lnTo>
                    <a:pt x="8289" y="2423"/>
                  </a:lnTo>
                  <a:lnTo>
                    <a:pt x="8270" y="2414"/>
                  </a:lnTo>
                  <a:lnTo>
                    <a:pt x="8309" y="2508"/>
                  </a:lnTo>
                  <a:lnTo>
                    <a:pt x="8364" y="2601"/>
                  </a:lnTo>
                  <a:lnTo>
                    <a:pt x="8428" y="2705"/>
                  </a:lnTo>
                  <a:lnTo>
                    <a:pt x="8493" y="2799"/>
                  </a:lnTo>
                  <a:lnTo>
                    <a:pt x="8561" y="2898"/>
                  </a:lnTo>
                  <a:lnTo>
                    <a:pt x="8596" y="2992"/>
                  </a:lnTo>
                  <a:lnTo>
                    <a:pt x="8606" y="3041"/>
                  </a:lnTo>
                  <a:lnTo>
                    <a:pt x="8606" y="3085"/>
                  </a:lnTo>
                  <a:lnTo>
                    <a:pt x="8596" y="3133"/>
                  </a:lnTo>
                  <a:lnTo>
                    <a:pt x="8577" y="3179"/>
                  </a:lnTo>
                  <a:lnTo>
                    <a:pt x="8541" y="3198"/>
                  </a:lnTo>
                  <a:lnTo>
                    <a:pt x="8493" y="3227"/>
                  </a:lnTo>
                  <a:lnTo>
                    <a:pt x="8438" y="3243"/>
                  </a:lnTo>
                  <a:lnTo>
                    <a:pt x="8373" y="3262"/>
                  </a:lnTo>
                  <a:lnTo>
                    <a:pt x="8225" y="3302"/>
                  </a:lnTo>
                  <a:lnTo>
                    <a:pt x="8047" y="3337"/>
                  </a:lnTo>
                  <a:lnTo>
                    <a:pt x="7854" y="3366"/>
                  </a:lnTo>
                  <a:lnTo>
                    <a:pt x="7651" y="3386"/>
                  </a:lnTo>
                  <a:lnTo>
                    <a:pt x="7425" y="3402"/>
                  </a:lnTo>
                  <a:lnTo>
                    <a:pt x="7212" y="3412"/>
                  </a:lnTo>
                  <a:lnTo>
                    <a:pt x="6996" y="3421"/>
                  </a:lnTo>
                  <a:lnTo>
                    <a:pt x="6792" y="3421"/>
                  </a:lnTo>
                  <a:lnTo>
                    <a:pt x="6606" y="3412"/>
                  </a:lnTo>
                  <a:lnTo>
                    <a:pt x="6448" y="3402"/>
                  </a:lnTo>
                  <a:lnTo>
                    <a:pt x="6309" y="3386"/>
                  </a:lnTo>
                  <a:lnTo>
                    <a:pt x="6216" y="3356"/>
                  </a:lnTo>
                  <a:lnTo>
                    <a:pt x="6177" y="3337"/>
                  </a:lnTo>
                  <a:lnTo>
                    <a:pt x="6157" y="3318"/>
                  </a:lnTo>
                  <a:lnTo>
                    <a:pt x="6141" y="3302"/>
                  </a:lnTo>
                  <a:lnTo>
                    <a:pt x="6151" y="3283"/>
                  </a:lnTo>
                  <a:lnTo>
                    <a:pt x="5990" y="3262"/>
                  </a:lnTo>
                  <a:lnTo>
                    <a:pt x="5889" y="3243"/>
                  </a:lnTo>
                  <a:lnTo>
                    <a:pt x="5822" y="3227"/>
                  </a:lnTo>
                  <a:lnTo>
                    <a:pt x="5806" y="3198"/>
                  </a:lnTo>
                  <a:lnTo>
                    <a:pt x="5797" y="3189"/>
                  </a:lnTo>
                  <a:lnTo>
                    <a:pt x="5806" y="3179"/>
                  </a:lnTo>
                  <a:lnTo>
                    <a:pt x="5822" y="3160"/>
                  </a:lnTo>
                  <a:lnTo>
                    <a:pt x="5841" y="3150"/>
                  </a:lnTo>
                  <a:lnTo>
                    <a:pt x="5899" y="3124"/>
                  </a:lnTo>
                  <a:lnTo>
                    <a:pt x="5964" y="3095"/>
                  </a:lnTo>
                  <a:lnTo>
                    <a:pt x="6131" y="3050"/>
                  </a:lnTo>
                  <a:lnTo>
                    <a:pt x="6300" y="3011"/>
                  </a:lnTo>
                  <a:lnTo>
                    <a:pt x="6429" y="2976"/>
                  </a:lnTo>
                  <a:lnTo>
                    <a:pt x="6477" y="2966"/>
                  </a:lnTo>
                  <a:lnTo>
                    <a:pt x="6477" y="2834"/>
                  </a:lnTo>
                  <a:lnTo>
                    <a:pt x="6467" y="2740"/>
                  </a:lnTo>
                  <a:lnTo>
                    <a:pt x="6448" y="2695"/>
                  </a:lnTo>
                  <a:lnTo>
                    <a:pt x="6438" y="2656"/>
                  </a:lnTo>
                  <a:lnTo>
                    <a:pt x="6419" y="2630"/>
                  </a:lnTo>
                  <a:lnTo>
                    <a:pt x="6402" y="2611"/>
                  </a:lnTo>
                  <a:lnTo>
                    <a:pt x="6354" y="2573"/>
                  </a:lnTo>
                  <a:lnTo>
                    <a:pt x="6300" y="2557"/>
                  </a:lnTo>
                  <a:lnTo>
                    <a:pt x="6235" y="2557"/>
                  </a:lnTo>
                  <a:lnTo>
                    <a:pt x="6168" y="2557"/>
                  </a:lnTo>
                  <a:lnTo>
                    <a:pt x="6028" y="2592"/>
                  </a:lnTo>
                  <a:lnTo>
                    <a:pt x="5880" y="2646"/>
                  </a:lnTo>
                  <a:lnTo>
                    <a:pt x="5816" y="2665"/>
                  </a:lnTo>
                  <a:lnTo>
                    <a:pt x="5748" y="2686"/>
                  </a:lnTo>
                  <a:lnTo>
                    <a:pt x="5693" y="2705"/>
                  </a:lnTo>
                  <a:lnTo>
                    <a:pt x="5647" y="2705"/>
                  </a:lnTo>
                  <a:lnTo>
                    <a:pt x="5506" y="2665"/>
                  </a:lnTo>
                  <a:lnTo>
                    <a:pt x="5386" y="2640"/>
                  </a:lnTo>
                  <a:lnTo>
                    <a:pt x="5264" y="2621"/>
                  </a:lnTo>
                  <a:lnTo>
                    <a:pt x="5144" y="2611"/>
                  </a:lnTo>
                  <a:lnTo>
                    <a:pt x="5031" y="2611"/>
                  </a:lnTo>
                  <a:lnTo>
                    <a:pt x="4910" y="2621"/>
                  </a:lnTo>
                  <a:lnTo>
                    <a:pt x="4790" y="2640"/>
                  </a:lnTo>
                  <a:lnTo>
                    <a:pt x="4658" y="2656"/>
                  </a:lnTo>
                  <a:lnTo>
                    <a:pt x="4641" y="2695"/>
                  </a:lnTo>
                  <a:lnTo>
                    <a:pt x="4641" y="2730"/>
                  </a:lnTo>
                  <a:lnTo>
                    <a:pt x="4641" y="2759"/>
                  </a:lnTo>
                  <a:lnTo>
                    <a:pt x="4658" y="2799"/>
                  </a:lnTo>
                  <a:lnTo>
                    <a:pt x="4677" y="2824"/>
                  </a:lnTo>
                  <a:lnTo>
                    <a:pt x="4706" y="2853"/>
                  </a:lnTo>
                  <a:lnTo>
                    <a:pt x="4741" y="2882"/>
                  </a:lnTo>
                  <a:lnTo>
                    <a:pt x="4790" y="2908"/>
                  </a:lnTo>
                  <a:lnTo>
                    <a:pt x="4883" y="2956"/>
                  </a:lnTo>
                  <a:lnTo>
                    <a:pt x="4993" y="3001"/>
                  </a:lnTo>
                  <a:lnTo>
                    <a:pt x="5106" y="3050"/>
                  </a:lnTo>
                  <a:lnTo>
                    <a:pt x="5228" y="3085"/>
                  </a:lnTo>
                  <a:lnTo>
                    <a:pt x="5329" y="3124"/>
                  </a:lnTo>
                  <a:lnTo>
                    <a:pt x="5422" y="3160"/>
                  </a:lnTo>
                  <a:lnTo>
                    <a:pt x="5486" y="3198"/>
                  </a:lnTo>
                  <a:lnTo>
                    <a:pt x="5525" y="3234"/>
                  </a:lnTo>
                  <a:lnTo>
                    <a:pt x="5534" y="3253"/>
                  </a:lnTo>
                  <a:lnTo>
                    <a:pt x="5534" y="3273"/>
                  </a:lnTo>
                  <a:lnTo>
                    <a:pt x="5515" y="3292"/>
                  </a:lnTo>
                  <a:lnTo>
                    <a:pt x="5496" y="3311"/>
                  </a:lnTo>
                  <a:lnTo>
                    <a:pt x="5402" y="3347"/>
                  </a:lnTo>
                  <a:lnTo>
                    <a:pt x="5264" y="3386"/>
                  </a:lnTo>
                  <a:lnTo>
                    <a:pt x="5171" y="3396"/>
                  </a:lnTo>
                  <a:lnTo>
                    <a:pt x="5096" y="3396"/>
                  </a:lnTo>
                  <a:lnTo>
                    <a:pt x="5031" y="3402"/>
                  </a:lnTo>
                  <a:lnTo>
                    <a:pt x="4986" y="3402"/>
                  </a:lnTo>
                  <a:lnTo>
                    <a:pt x="4929" y="3412"/>
                  </a:lnTo>
                  <a:lnTo>
                    <a:pt x="4883" y="3421"/>
                  </a:lnTo>
                  <a:lnTo>
                    <a:pt x="4819" y="3431"/>
                  </a:lnTo>
                  <a:lnTo>
                    <a:pt x="4751" y="3440"/>
                  </a:lnTo>
                  <a:lnTo>
                    <a:pt x="4770" y="3440"/>
                  </a:lnTo>
                  <a:lnTo>
                    <a:pt x="4781" y="3440"/>
                  </a:lnTo>
                  <a:lnTo>
                    <a:pt x="4790" y="3440"/>
                  </a:lnTo>
                  <a:lnTo>
                    <a:pt x="4800" y="3440"/>
                  </a:lnTo>
                  <a:lnTo>
                    <a:pt x="4809" y="3450"/>
                  </a:lnTo>
                  <a:lnTo>
                    <a:pt x="4406" y="3479"/>
                  </a:lnTo>
                  <a:lnTo>
                    <a:pt x="4045" y="3479"/>
                  </a:lnTo>
                  <a:lnTo>
                    <a:pt x="3719" y="3469"/>
                  </a:lnTo>
                  <a:lnTo>
                    <a:pt x="3438" y="3440"/>
                  </a:lnTo>
                  <a:lnTo>
                    <a:pt x="3196" y="3396"/>
                  </a:lnTo>
                  <a:lnTo>
                    <a:pt x="2990" y="3347"/>
                  </a:lnTo>
                  <a:lnTo>
                    <a:pt x="2897" y="3311"/>
                  </a:lnTo>
                  <a:lnTo>
                    <a:pt x="2813" y="3283"/>
                  </a:lnTo>
                  <a:lnTo>
                    <a:pt x="2728" y="3243"/>
                  </a:lnTo>
                  <a:lnTo>
                    <a:pt x="2664" y="3208"/>
                  </a:lnTo>
                  <a:lnTo>
                    <a:pt x="2545" y="3133"/>
                  </a:lnTo>
                  <a:lnTo>
                    <a:pt x="2451" y="3050"/>
                  </a:lnTo>
                  <a:lnTo>
                    <a:pt x="2377" y="2966"/>
                  </a:lnTo>
                  <a:lnTo>
                    <a:pt x="2313" y="2882"/>
                  </a:lnTo>
                  <a:lnTo>
                    <a:pt x="2274" y="2799"/>
                  </a:lnTo>
                  <a:lnTo>
                    <a:pt x="2244" y="2714"/>
                  </a:lnTo>
                  <a:lnTo>
                    <a:pt x="2228" y="2640"/>
                  </a:lnTo>
                  <a:lnTo>
                    <a:pt x="2219" y="2563"/>
                  </a:lnTo>
                  <a:lnTo>
                    <a:pt x="2145" y="2582"/>
                  </a:lnTo>
                  <a:lnTo>
                    <a:pt x="2106" y="2573"/>
                  </a:lnTo>
                  <a:lnTo>
                    <a:pt x="2077" y="2557"/>
                  </a:lnTo>
                  <a:lnTo>
                    <a:pt x="2067" y="2527"/>
                  </a:lnTo>
                  <a:lnTo>
                    <a:pt x="2051" y="2498"/>
                  </a:lnTo>
                  <a:lnTo>
                    <a:pt x="2023" y="2472"/>
                  </a:lnTo>
                  <a:lnTo>
                    <a:pt x="2002" y="2463"/>
                  </a:lnTo>
                  <a:lnTo>
                    <a:pt x="1977" y="2453"/>
                  </a:lnTo>
                  <a:lnTo>
                    <a:pt x="1938" y="2453"/>
                  </a:lnTo>
                  <a:lnTo>
                    <a:pt x="1894" y="2453"/>
                  </a:lnTo>
                  <a:lnTo>
                    <a:pt x="1648" y="2479"/>
                  </a:lnTo>
                  <a:lnTo>
                    <a:pt x="1426" y="2488"/>
                  </a:lnTo>
                  <a:lnTo>
                    <a:pt x="1222" y="2479"/>
                  </a:lnTo>
                  <a:lnTo>
                    <a:pt x="1035" y="2463"/>
                  </a:lnTo>
                  <a:lnTo>
                    <a:pt x="867" y="2414"/>
                  </a:lnTo>
                  <a:lnTo>
                    <a:pt x="709" y="2369"/>
                  </a:lnTo>
                  <a:lnTo>
                    <a:pt x="577" y="2311"/>
                  </a:lnTo>
                  <a:lnTo>
                    <a:pt x="458" y="2246"/>
                  </a:lnTo>
                  <a:lnTo>
                    <a:pt x="345" y="2172"/>
                  </a:lnTo>
                  <a:lnTo>
                    <a:pt x="261" y="2108"/>
                  </a:lnTo>
                  <a:lnTo>
                    <a:pt x="177" y="2033"/>
                  </a:lnTo>
                  <a:lnTo>
                    <a:pt x="123" y="1960"/>
                  </a:lnTo>
                  <a:lnTo>
                    <a:pt x="74" y="1891"/>
                  </a:lnTo>
                  <a:lnTo>
                    <a:pt x="39" y="1826"/>
                  </a:lnTo>
                  <a:lnTo>
                    <a:pt x="10" y="1782"/>
                  </a:lnTo>
                  <a:lnTo>
                    <a:pt x="0" y="1734"/>
                  </a:lnTo>
                  <a:lnTo>
                    <a:pt x="93" y="1669"/>
                  </a:lnTo>
                  <a:lnTo>
                    <a:pt x="281" y="1575"/>
                  </a:lnTo>
                  <a:lnTo>
                    <a:pt x="513" y="1455"/>
                  </a:lnTo>
                  <a:lnTo>
                    <a:pt x="784" y="1323"/>
                  </a:lnTo>
                  <a:lnTo>
                    <a:pt x="1045" y="1194"/>
                  </a:lnTo>
                  <a:lnTo>
                    <a:pt x="1258" y="1091"/>
                  </a:lnTo>
                  <a:lnTo>
                    <a:pt x="1416" y="1017"/>
                  </a:lnTo>
                  <a:lnTo>
                    <a:pt x="1464" y="987"/>
                  </a:lnTo>
                  <a:lnTo>
                    <a:pt x="1474" y="952"/>
                  </a:lnTo>
                  <a:lnTo>
                    <a:pt x="1480" y="923"/>
                  </a:lnTo>
                  <a:lnTo>
                    <a:pt x="1510" y="885"/>
                  </a:lnTo>
                  <a:lnTo>
                    <a:pt x="1548" y="858"/>
                  </a:lnTo>
                  <a:lnTo>
                    <a:pt x="1593" y="830"/>
                  </a:lnTo>
                  <a:lnTo>
                    <a:pt x="1642" y="801"/>
                  </a:lnTo>
                  <a:lnTo>
                    <a:pt x="1706" y="775"/>
                  </a:lnTo>
                  <a:lnTo>
                    <a:pt x="1771" y="745"/>
                  </a:lnTo>
                  <a:lnTo>
                    <a:pt x="1632" y="726"/>
                  </a:lnTo>
                  <a:lnTo>
                    <a:pt x="1499" y="710"/>
                  </a:lnTo>
                  <a:lnTo>
                    <a:pt x="1397" y="701"/>
                  </a:lnTo>
                  <a:lnTo>
                    <a:pt x="1297" y="681"/>
                  </a:lnTo>
                  <a:lnTo>
                    <a:pt x="1212" y="662"/>
                  </a:lnTo>
                  <a:lnTo>
                    <a:pt x="1129" y="643"/>
                  </a:lnTo>
                  <a:lnTo>
                    <a:pt x="1061" y="607"/>
                  </a:lnTo>
                  <a:lnTo>
                    <a:pt x="1007" y="559"/>
                  </a:lnTo>
                  <a:lnTo>
                    <a:pt x="1035" y="559"/>
                  </a:lnTo>
                  <a:lnTo>
                    <a:pt x="1055" y="559"/>
                  </a:lnTo>
                  <a:lnTo>
                    <a:pt x="1080" y="568"/>
                  </a:lnTo>
                  <a:lnTo>
                    <a:pt x="1109" y="568"/>
                  </a:lnTo>
                  <a:lnTo>
                    <a:pt x="1139" y="568"/>
                  </a:lnTo>
                  <a:lnTo>
                    <a:pt x="1164" y="578"/>
                  </a:lnTo>
                  <a:lnTo>
                    <a:pt x="1193" y="578"/>
                  </a:lnTo>
                  <a:lnTo>
                    <a:pt x="1222" y="568"/>
                  </a:lnTo>
                  <a:lnTo>
                    <a:pt x="1129" y="543"/>
                  </a:lnTo>
                  <a:lnTo>
                    <a:pt x="1071" y="524"/>
                  </a:lnTo>
                  <a:lnTo>
                    <a:pt x="1061" y="513"/>
                  </a:lnTo>
                  <a:lnTo>
                    <a:pt x="1055" y="503"/>
                  </a:lnTo>
                  <a:lnTo>
                    <a:pt x="1061" y="494"/>
                  </a:lnTo>
                  <a:lnTo>
                    <a:pt x="1071" y="484"/>
                  </a:lnTo>
                  <a:lnTo>
                    <a:pt x="1184" y="459"/>
                  </a:lnTo>
                  <a:lnTo>
                    <a:pt x="1370" y="449"/>
                  </a:lnTo>
                  <a:lnTo>
                    <a:pt x="1593" y="439"/>
                  </a:lnTo>
                  <a:lnTo>
                    <a:pt x="1835" y="430"/>
                  </a:lnTo>
                  <a:lnTo>
                    <a:pt x="2051" y="420"/>
                  </a:lnTo>
                  <a:lnTo>
                    <a:pt x="2209" y="401"/>
                  </a:lnTo>
                  <a:lnTo>
                    <a:pt x="2180" y="401"/>
                  </a:lnTo>
                  <a:lnTo>
                    <a:pt x="2136" y="401"/>
                  </a:lnTo>
                  <a:lnTo>
                    <a:pt x="2067" y="390"/>
                  </a:lnTo>
                  <a:lnTo>
                    <a:pt x="2023" y="381"/>
                  </a:lnTo>
                  <a:lnTo>
                    <a:pt x="2013" y="381"/>
                  </a:lnTo>
                  <a:lnTo>
                    <a:pt x="2002" y="381"/>
                  </a:lnTo>
                  <a:lnTo>
                    <a:pt x="2013" y="374"/>
                  </a:lnTo>
                  <a:lnTo>
                    <a:pt x="2042" y="374"/>
                  </a:lnTo>
                  <a:lnTo>
                    <a:pt x="2152" y="365"/>
                  </a:lnTo>
                  <a:lnTo>
                    <a:pt x="2348" y="355"/>
                  </a:lnTo>
                  <a:lnTo>
                    <a:pt x="2348" y="346"/>
                  </a:lnTo>
                  <a:lnTo>
                    <a:pt x="2293" y="326"/>
                  </a:lnTo>
                  <a:lnTo>
                    <a:pt x="2228" y="317"/>
                  </a:lnTo>
                  <a:lnTo>
                    <a:pt x="2171" y="298"/>
                  </a:lnTo>
                  <a:lnTo>
                    <a:pt x="2096" y="291"/>
                  </a:lnTo>
                  <a:lnTo>
                    <a:pt x="2032" y="271"/>
                  </a:lnTo>
                  <a:lnTo>
                    <a:pt x="1967" y="261"/>
                  </a:lnTo>
                  <a:lnTo>
                    <a:pt x="1894" y="252"/>
                  </a:lnTo>
                  <a:lnTo>
                    <a:pt x="1825" y="242"/>
                  </a:lnTo>
                  <a:lnTo>
                    <a:pt x="2042" y="223"/>
                  </a:lnTo>
                  <a:lnTo>
                    <a:pt x="2209" y="223"/>
                  </a:lnTo>
                  <a:lnTo>
                    <a:pt x="2348" y="223"/>
                  </a:lnTo>
                  <a:lnTo>
                    <a:pt x="2470" y="233"/>
                  </a:lnTo>
                  <a:lnTo>
                    <a:pt x="2590" y="233"/>
                  </a:lnTo>
                  <a:lnTo>
                    <a:pt x="2728" y="233"/>
                  </a:lnTo>
                  <a:lnTo>
                    <a:pt x="2889" y="233"/>
                  </a:lnTo>
                  <a:lnTo>
                    <a:pt x="3083" y="213"/>
                  </a:lnTo>
                  <a:lnTo>
                    <a:pt x="3093" y="197"/>
                  </a:lnTo>
                  <a:lnTo>
                    <a:pt x="3112" y="178"/>
                  </a:lnTo>
                  <a:lnTo>
                    <a:pt x="3141" y="169"/>
                  </a:lnTo>
                  <a:lnTo>
                    <a:pt x="3168" y="159"/>
                  </a:lnTo>
                  <a:lnTo>
                    <a:pt x="3260" y="139"/>
                  </a:lnTo>
                  <a:lnTo>
                    <a:pt x="3364" y="139"/>
                  </a:lnTo>
                  <a:lnTo>
                    <a:pt x="3635" y="159"/>
                  </a:lnTo>
                  <a:lnTo>
                    <a:pt x="3932" y="178"/>
                  </a:lnTo>
                  <a:lnTo>
                    <a:pt x="4080" y="188"/>
                  </a:lnTo>
                  <a:lnTo>
                    <a:pt x="4232" y="197"/>
                  </a:lnTo>
                  <a:lnTo>
                    <a:pt x="4361" y="197"/>
                  </a:lnTo>
                  <a:lnTo>
                    <a:pt x="4474" y="197"/>
                  </a:lnTo>
                  <a:lnTo>
                    <a:pt x="4567" y="178"/>
                  </a:lnTo>
                  <a:lnTo>
                    <a:pt x="4631" y="148"/>
                  </a:lnTo>
                  <a:lnTo>
                    <a:pt x="4651" y="129"/>
                  </a:lnTo>
                  <a:lnTo>
                    <a:pt x="4668" y="113"/>
                  </a:lnTo>
                  <a:lnTo>
                    <a:pt x="4668" y="84"/>
                  </a:lnTo>
                  <a:lnTo>
                    <a:pt x="4658" y="56"/>
                  </a:lnTo>
                  <a:lnTo>
                    <a:pt x="4716" y="56"/>
                  </a:lnTo>
                  <a:lnTo>
                    <a:pt x="4800" y="75"/>
                  </a:lnTo>
                  <a:lnTo>
                    <a:pt x="4902" y="94"/>
                  </a:lnTo>
                  <a:lnTo>
                    <a:pt x="5031" y="104"/>
                  </a:lnTo>
                  <a:lnTo>
                    <a:pt x="5161" y="104"/>
                  </a:lnTo>
                  <a:lnTo>
                    <a:pt x="5293" y="94"/>
                  </a:lnTo>
                  <a:lnTo>
                    <a:pt x="5348" y="75"/>
                  </a:lnTo>
                  <a:lnTo>
                    <a:pt x="5402" y="56"/>
                  </a:lnTo>
                  <a:lnTo>
                    <a:pt x="5461" y="29"/>
                  </a:lnTo>
                  <a:lnTo>
                    <a:pt x="5506" y="0"/>
                  </a:lnTo>
                  <a:lnTo>
                    <a:pt x="5515" y="0"/>
                  </a:lnTo>
                  <a:lnTo>
                    <a:pt x="5525" y="0"/>
                  </a:lnTo>
                  <a:lnTo>
                    <a:pt x="5534" y="0"/>
                  </a:lnTo>
                  <a:lnTo>
                    <a:pt x="5545" y="1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27"/>
            <p:cNvSpPr>
              <a:spLocks/>
            </p:cNvSpPr>
            <p:nvPr/>
          </p:nvSpPr>
          <p:spPr bwMode="auto">
            <a:xfrm>
              <a:off x="0" y="3312"/>
              <a:ext cx="993" cy="881"/>
            </a:xfrm>
            <a:custGeom>
              <a:avLst/>
              <a:gdLst>
                <a:gd name="T0" fmla="*/ 365 w 15892"/>
                <a:gd name="T1" fmla="*/ 28 h 14096"/>
                <a:gd name="T2" fmla="*/ 379 w 15892"/>
                <a:gd name="T3" fmla="*/ 33 h 14096"/>
                <a:gd name="T4" fmla="*/ 390 w 15892"/>
                <a:gd name="T5" fmla="*/ 43 h 14096"/>
                <a:gd name="T6" fmla="*/ 411 w 15892"/>
                <a:gd name="T7" fmla="*/ 50 h 14096"/>
                <a:gd name="T8" fmla="*/ 419 w 15892"/>
                <a:gd name="T9" fmla="*/ 63 h 14096"/>
                <a:gd name="T10" fmla="*/ 432 w 15892"/>
                <a:gd name="T11" fmla="*/ 84 h 14096"/>
                <a:gd name="T12" fmla="*/ 463 w 15892"/>
                <a:gd name="T13" fmla="*/ 80 h 14096"/>
                <a:gd name="T14" fmla="*/ 509 w 15892"/>
                <a:gd name="T15" fmla="*/ 79 h 14096"/>
                <a:gd name="T16" fmla="*/ 484 w 15892"/>
                <a:gd name="T17" fmla="*/ 120 h 14096"/>
                <a:gd name="T18" fmla="*/ 478 w 15892"/>
                <a:gd name="T19" fmla="*/ 139 h 14096"/>
                <a:gd name="T20" fmla="*/ 455 w 15892"/>
                <a:gd name="T21" fmla="*/ 170 h 14096"/>
                <a:gd name="T22" fmla="*/ 474 w 15892"/>
                <a:gd name="T23" fmla="*/ 238 h 14096"/>
                <a:gd name="T24" fmla="*/ 545 w 15892"/>
                <a:gd name="T25" fmla="*/ 290 h 14096"/>
                <a:gd name="T26" fmla="*/ 636 w 15892"/>
                <a:gd name="T27" fmla="*/ 462 h 14096"/>
                <a:gd name="T28" fmla="*/ 647 w 15892"/>
                <a:gd name="T29" fmla="*/ 521 h 14096"/>
                <a:gd name="T30" fmla="*/ 742 w 15892"/>
                <a:gd name="T31" fmla="*/ 560 h 14096"/>
                <a:gd name="T32" fmla="*/ 861 w 15892"/>
                <a:gd name="T33" fmla="*/ 541 h 14096"/>
                <a:gd name="T34" fmla="*/ 950 w 15892"/>
                <a:gd name="T35" fmla="*/ 551 h 14096"/>
                <a:gd name="T36" fmla="*/ 992 w 15892"/>
                <a:gd name="T37" fmla="*/ 621 h 14096"/>
                <a:gd name="T38" fmla="*/ 946 w 15892"/>
                <a:gd name="T39" fmla="*/ 724 h 14096"/>
                <a:gd name="T40" fmla="*/ 856 w 15892"/>
                <a:gd name="T41" fmla="*/ 746 h 14096"/>
                <a:gd name="T42" fmla="*/ 749 w 15892"/>
                <a:gd name="T43" fmla="*/ 678 h 14096"/>
                <a:gd name="T44" fmla="*/ 672 w 15892"/>
                <a:gd name="T45" fmla="*/ 614 h 14096"/>
                <a:gd name="T46" fmla="*/ 628 w 15892"/>
                <a:gd name="T47" fmla="*/ 603 h 14096"/>
                <a:gd name="T48" fmla="*/ 599 w 15892"/>
                <a:gd name="T49" fmla="*/ 608 h 14096"/>
                <a:gd name="T50" fmla="*/ 546 w 15892"/>
                <a:gd name="T51" fmla="*/ 595 h 14096"/>
                <a:gd name="T52" fmla="*/ 524 w 15892"/>
                <a:gd name="T53" fmla="*/ 625 h 14096"/>
                <a:gd name="T54" fmla="*/ 518 w 15892"/>
                <a:gd name="T55" fmla="*/ 626 h 14096"/>
                <a:gd name="T56" fmla="*/ 537 w 15892"/>
                <a:gd name="T57" fmla="*/ 778 h 14096"/>
                <a:gd name="T58" fmla="*/ 466 w 15892"/>
                <a:gd name="T59" fmla="*/ 872 h 14096"/>
                <a:gd name="T60" fmla="*/ 390 w 15892"/>
                <a:gd name="T61" fmla="*/ 855 h 14096"/>
                <a:gd name="T62" fmla="*/ 367 w 15892"/>
                <a:gd name="T63" fmla="*/ 795 h 14096"/>
                <a:gd name="T64" fmla="*/ 403 w 15892"/>
                <a:gd name="T65" fmla="*/ 700 h 14096"/>
                <a:gd name="T66" fmla="*/ 361 w 15892"/>
                <a:gd name="T67" fmla="*/ 685 h 14096"/>
                <a:gd name="T68" fmla="*/ 308 w 15892"/>
                <a:gd name="T69" fmla="*/ 660 h 14096"/>
                <a:gd name="T70" fmla="*/ 306 w 15892"/>
                <a:gd name="T71" fmla="*/ 775 h 14096"/>
                <a:gd name="T72" fmla="*/ 352 w 15892"/>
                <a:gd name="T73" fmla="*/ 827 h 14096"/>
                <a:gd name="T74" fmla="*/ 331 w 15892"/>
                <a:gd name="T75" fmla="*/ 860 h 14096"/>
                <a:gd name="T76" fmla="*/ 299 w 15892"/>
                <a:gd name="T77" fmla="*/ 877 h 14096"/>
                <a:gd name="T78" fmla="*/ 230 w 15892"/>
                <a:gd name="T79" fmla="*/ 873 h 14096"/>
                <a:gd name="T80" fmla="*/ 140 w 15892"/>
                <a:gd name="T81" fmla="*/ 689 h 14096"/>
                <a:gd name="T82" fmla="*/ 125 w 15892"/>
                <a:gd name="T83" fmla="*/ 621 h 14096"/>
                <a:gd name="T84" fmla="*/ 55 w 15892"/>
                <a:gd name="T85" fmla="*/ 615 h 14096"/>
                <a:gd name="T86" fmla="*/ 9 w 15892"/>
                <a:gd name="T87" fmla="*/ 541 h 14096"/>
                <a:gd name="T88" fmla="*/ 21 w 15892"/>
                <a:gd name="T89" fmla="*/ 388 h 14096"/>
                <a:gd name="T90" fmla="*/ 92 w 15892"/>
                <a:gd name="T91" fmla="*/ 251 h 14096"/>
                <a:gd name="T92" fmla="*/ 87 w 15892"/>
                <a:gd name="T93" fmla="*/ 178 h 14096"/>
                <a:gd name="T94" fmla="*/ 73 w 15892"/>
                <a:gd name="T95" fmla="*/ 147 h 14096"/>
                <a:gd name="T96" fmla="*/ 78 w 15892"/>
                <a:gd name="T97" fmla="*/ 115 h 14096"/>
                <a:gd name="T98" fmla="*/ 115 w 15892"/>
                <a:gd name="T99" fmla="*/ 108 h 14096"/>
                <a:gd name="T100" fmla="*/ 137 w 15892"/>
                <a:gd name="T101" fmla="*/ 105 h 14096"/>
                <a:gd name="T102" fmla="*/ 132 w 15892"/>
                <a:gd name="T103" fmla="*/ 100 h 14096"/>
                <a:gd name="T104" fmla="*/ 144 w 15892"/>
                <a:gd name="T105" fmla="*/ 85 h 14096"/>
                <a:gd name="T106" fmla="*/ 167 w 15892"/>
                <a:gd name="T107" fmla="*/ 67 h 14096"/>
                <a:gd name="T108" fmla="*/ 192 w 15892"/>
                <a:gd name="T109" fmla="*/ 55 h 14096"/>
                <a:gd name="T110" fmla="*/ 215 w 15892"/>
                <a:gd name="T111" fmla="*/ 26 h 14096"/>
                <a:gd name="T112" fmla="*/ 232 w 15892"/>
                <a:gd name="T113" fmla="*/ 44 h 14096"/>
                <a:gd name="T114" fmla="*/ 248 w 15892"/>
                <a:gd name="T115" fmla="*/ 44 h 14096"/>
                <a:gd name="T116" fmla="*/ 277 w 15892"/>
                <a:gd name="T117" fmla="*/ 47 h 14096"/>
                <a:gd name="T118" fmla="*/ 308 w 15892"/>
                <a:gd name="T119" fmla="*/ 33 h 14096"/>
                <a:gd name="T120" fmla="*/ 321 w 15892"/>
                <a:gd name="T121" fmla="*/ 24 h 14096"/>
                <a:gd name="T122" fmla="*/ 347 w 15892"/>
                <a:gd name="T123" fmla="*/ 2 h 1409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2" h="14096">
                  <a:moveTo>
                    <a:pt x="5564" y="38"/>
                  </a:moveTo>
                  <a:lnTo>
                    <a:pt x="5564" y="94"/>
                  </a:lnTo>
                  <a:lnTo>
                    <a:pt x="5574" y="151"/>
                  </a:lnTo>
                  <a:lnTo>
                    <a:pt x="5583" y="216"/>
                  </a:lnTo>
                  <a:lnTo>
                    <a:pt x="5583" y="280"/>
                  </a:lnTo>
                  <a:lnTo>
                    <a:pt x="5583" y="336"/>
                  </a:lnTo>
                  <a:lnTo>
                    <a:pt x="5583" y="403"/>
                  </a:lnTo>
                  <a:lnTo>
                    <a:pt x="5574" y="458"/>
                  </a:lnTo>
                  <a:lnTo>
                    <a:pt x="5564" y="513"/>
                  </a:lnTo>
                  <a:lnTo>
                    <a:pt x="5599" y="522"/>
                  </a:lnTo>
                  <a:lnTo>
                    <a:pt x="5639" y="522"/>
                  </a:lnTo>
                  <a:lnTo>
                    <a:pt x="5667" y="513"/>
                  </a:lnTo>
                  <a:lnTo>
                    <a:pt x="5693" y="497"/>
                  </a:lnTo>
                  <a:lnTo>
                    <a:pt x="5722" y="468"/>
                  </a:lnTo>
                  <a:lnTo>
                    <a:pt x="5752" y="439"/>
                  </a:lnTo>
                  <a:lnTo>
                    <a:pt x="5777" y="420"/>
                  </a:lnTo>
                  <a:lnTo>
                    <a:pt x="5796" y="393"/>
                  </a:lnTo>
                  <a:lnTo>
                    <a:pt x="5816" y="420"/>
                  </a:lnTo>
                  <a:lnTo>
                    <a:pt x="5835" y="449"/>
                  </a:lnTo>
                  <a:lnTo>
                    <a:pt x="5844" y="487"/>
                  </a:lnTo>
                  <a:lnTo>
                    <a:pt x="5844" y="513"/>
                  </a:lnTo>
                  <a:lnTo>
                    <a:pt x="5835" y="552"/>
                  </a:lnTo>
                  <a:lnTo>
                    <a:pt x="5825" y="581"/>
                  </a:lnTo>
                  <a:lnTo>
                    <a:pt x="5816" y="607"/>
                  </a:lnTo>
                  <a:lnTo>
                    <a:pt x="5816" y="635"/>
                  </a:lnTo>
                  <a:lnTo>
                    <a:pt x="5825" y="635"/>
                  </a:lnTo>
                  <a:lnTo>
                    <a:pt x="5835" y="645"/>
                  </a:lnTo>
                  <a:lnTo>
                    <a:pt x="5844" y="655"/>
                  </a:lnTo>
                  <a:lnTo>
                    <a:pt x="5844" y="665"/>
                  </a:lnTo>
                  <a:lnTo>
                    <a:pt x="5851" y="665"/>
                  </a:lnTo>
                  <a:lnTo>
                    <a:pt x="5851" y="672"/>
                  </a:lnTo>
                  <a:lnTo>
                    <a:pt x="5890" y="655"/>
                  </a:lnTo>
                  <a:lnTo>
                    <a:pt x="5919" y="635"/>
                  </a:lnTo>
                  <a:lnTo>
                    <a:pt x="5954" y="616"/>
                  </a:lnTo>
                  <a:lnTo>
                    <a:pt x="5983" y="597"/>
                  </a:lnTo>
                  <a:lnTo>
                    <a:pt x="6013" y="581"/>
                  </a:lnTo>
                  <a:lnTo>
                    <a:pt x="6038" y="552"/>
                  </a:lnTo>
                  <a:lnTo>
                    <a:pt x="6067" y="522"/>
                  </a:lnTo>
                  <a:lnTo>
                    <a:pt x="6086" y="497"/>
                  </a:lnTo>
                  <a:lnTo>
                    <a:pt x="6096" y="513"/>
                  </a:lnTo>
                  <a:lnTo>
                    <a:pt x="6102" y="513"/>
                  </a:lnTo>
                  <a:lnTo>
                    <a:pt x="6113" y="522"/>
                  </a:lnTo>
                  <a:lnTo>
                    <a:pt x="6132" y="513"/>
                  </a:lnTo>
                  <a:lnTo>
                    <a:pt x="6142" y="513"/>
                  </a:lnTo>
                  <a:lnTo>
                    <a:pt x="6151" y="513"/>
                  </a:lnTo>
                  <a:lnTo>
                    <a:pt x="6171" y="522"/>
                  </a:lnTo>
                  <a:lnTo>
                    <a:pt x="6180" y="543"/>
                  </a:lnTo>
                  <a:lnTo>
                    <a:pt x="6171" y="562"/>
                  </a:lnTo>
                  <a:lnTo>
                    <a:pt x="6171" y="587"/>
                  </a:lnTo>
                  <a:lnTo>
                    <a:pt x="6161" y="607"/>
                  </a:lnTo>
                  <a:lnTo>
                    <a:pt x="6151" y="626"/>
                  </a:lnTo>
                  <a:lnTo>
                    <a:pt x="6151" y="645"/>
                  </a:lnTo>
                  <a:lnTo>
                    <a:pt x="6142" y="665"/>
                  </a:lnTo>
                  <a:lnTo>
                    <a:pt x="6132" y="681"/>
                  </a:lnTo>
                  <a:lnTo>
                    <a:pt x="6123" y="700"/>
                  </a:lnTo>
                  <a:lnTo>
                    <a:pt x="6180" y="691"/>
                  </a:lnTo>
                  <a:lnTo>
                    <a:pt x="6235" y="681"/>
                  </a:lnTo>
                  <a:lnTo>
                    <a:pt x="6300" y="665"/>
                  </a:lnTo>
                  <a:lnTo>
                    <a:pt x="6354" y="645"/>
                  </a:lnTo>
                  <a:lnTo>
                    <a:pt x="6413" y="616"/>
                  </a:lnTo>
                  <a:lnTo>
                    <a:pt x="6457" y="581"/>
                  </a:lnTo>
                  <a:lnTo>
                    <a:pt x="6497" y="532"/>
                  </a:lnTo>
                  <a:lnTo>
                    <a:pt x="6522" y="487"/>
                  </a:lnTo>
                  <a:lnTo>
                    <a:pt x="6532" y="468"/>
                  </a:lnTo>
                  <a:lnTo>
                    <a:pt x="6542" y="458"/>
                  </a:lnTo>
                  <a:lnTo>
                    <a:pt x="6551" y="449"/>
                  </a:lnTo>
                  <a:lnTo>
                    <a:pt x="6561" y="449"/>
                  </a:lnTo>
                  <a:lnTo>
                    <a:pt x="6570" y="439"/>
                  </a:lnTo>
                  <a:lnTo>
                    <a:pt x="6590" y="439"/>
                  </a:lnTo>
                  <a:lnTo>
                    <a:pt x="6599" y="449"/>
                  </a:lnTo>
                  <a:lnTo>
                    <a:pt x="6606" y="458"/>
                  </a:lnTo>
                  <a:lnTo>
                    <a:pt x="6626" y="487"/>
                  </a:lnTo>
                  <a:lnTo>
                    <a:pt x="6626" y="562"/>
                  </a:lnTo>
                  <a:lnTo>
                    <a:pt x="6616" y="645"/>
                  </a:lnTo>
                  <a:lnTo>
                    <a:pt x="6606" y="729"/>
                  </a:lnTo>
                  <a:lnTo>
                    <a:pt x="6580" y="804"/>
                  </a:lnTo>
                  <a:lnTo>
                    <a:pt x="6551" y="877"/>
                  </a:lnTo>
                  <a:lnTo>
                    <a:pt x="6516" y="952"/>
                  </a:lnTo>
                  <a:lnTo>
                    <a:pt x="6467" y="1017"/>
                  </a:lnTo>
                  <a:lnTo>
                    <a:pt x="6413" y="1084"/>
                  </a:lnTo>
                  <a:lnTo>
                    <a:pt x="6438" y="1091"/>
                  </a:lnTo>
                  <a:lnTo>
                    <a:pt x="6457" y="1091"/>
                  </a:lnTo>
                  <a:lnTo>
                    <a:pt x="6477" y="1084"/>
                  </a:lnTo>
                  <a:lnTo>
                    <a:pt x="6506" y="1084"/>
                  </a:lnTo>
                  <a:lnTo>
                    <a:pt x="6522" y="1075"/>
                  </a:lnTo>
                  <a:lnTo>
                    <a:pt x="6551" y="1065"/>
                  </a:lnTo>
                  <a:lnTo>
                    <a:pt x="6570" y="1065"/>
                  </a:lnTo>
                  <a:lnTo>
                    <a:pt x="6599" y="1055"/>
                  </a:lnTo>
                  <a:lnTo>
                    <a:pt x="6606" y="1046"/>
                  </a:lnTo>
                  <a:lnTo>
                    <a:pt x="6626" y="1036"/>
                  </a:lnTo>
                  <a:lnTo>
                    <a:pt x="6635" y="1036"/>
                  </a:lnTo>
                  <a:lnTo>
                    <a:pt x="6655" y="1027"/>
                  </a:lnTo>
                  <a:lnTo>
                    <a:pt x="6674" y="1017"/>
                  </a:lnTo>
                  <a:lnTo>
                    <a:pt x="6683" y="1017"/>
                  </a:lnTo>
                  <a:lnTo>
                    <a:pt x="6699" y="1006"/>
                  </a:lnTo>
                  <a:lnTo>
                    <a:pt x="6719" y="1006"/>
                  </a:lnTo>
                  <a:lnTo>
                    <a:pt x="6728" y="1055"/>
                  </a:lnTo>
                  <a:lnTo>
                    <a:pt x="6728" y="1091"/>
                  </a:lnTo>
                  <a:lnTo>
                    <a:pt x="6719" y="1129"/>
                  </a:lnTo>
                  <a:lnTo>
                    <a:pt x="6709" y="1175"/>
                  </a:lnTo>
                  <a:lnTo>
                    <a:pt x="6690" y="1213"/>
                  </a:lnTo>
                  <a:lnTo>
                    <a:pt x="6664" y="1252"/>
                  </a:lnTo>
                  <a:lnTo>
                    <a:pt x="6645" y="1288"/>
                  </a:lnTo>
                  <a:lnTo>
                    <a:pt x="6626" y="1326"/>
                  </a:lnTo>
                  <a:lnTo>
                    <a:pt x="6664" y="1336"/>
                  </a:lnTo>
                  <a:lnTo>
                    <a:pt x="6699" y="1336"/>
                  </a:lnTo>
                  <a:lnTo>
                    <a:pt x="6728" y="1336"/>
                  </a:lnTo>
                  <a:lnTo>
                    <a:pt x="6768" y="1326"/>
                  </a:lnTo>
                  <a:lnTo>
                    <a:pt x="6803" y="1307"/>
                  </a:lnTo>
                  <a:lnTo>
                    <a:pt x="6841" y="1297"/>
                  </a:lnTo>
                  <a:lnTo>
                    <a:pt x="6877" y="1288"/>
                  </a:lnTo>
                  <a:lnTo>
                    <a:pt x="6906" y="1278"/>
                  </a:lnTo>
                  <a:lnTo>
                    <a:pt x="6935" y="1317"/>
                  </a:lnTo>
                  <a:lnTo>
                    <a:pt x="6906" y="1342"/>
                  </a:lnTo>
                  <a:lnTo>
                    <a:pt x="6877" y="1382"/>
                  </a:lnTo>
                  <a:lnTo>
                    <a:pt x="6851" y="1410"/>
                  </a:lnTo>
                  <a:lnTo>
                    <a:pt x="6812" y="1426"/>
                  </a:lnTo>
                  <a:lnTo>
                    <a:pt x="6774" y="1455"/>
                  </a:lnTo>
                  <a:lnTo>
                    <a:pt x="6738" y="1474"/>
                  </a:lnTo>
                  <a:lnTo>
                    <a:pt x="6699" y="1495"/>
                  </a:lnTo>
                  <a:lnTo>
                    <a:pt x="6674" y="1520"/>
                  </a:lnTo>
                  <a:lnTo>
                    <a:pt x="6690" y="1530"/>
                  </a:lnTo>
                  <a:lnTo>
                    <a:pt x="6793" y="1520"/>
                  </a:lnTo>
                  <a:lnTo>
                    <a:pt x="6897" y="1495"/>
                  </a:lnTo>
                  <a:lnTo>
                    <a:pt x="7000" y="1465"/>
                  </a:lnTo>
                  <a:lnTo>
                    <a:pt x="7102" y="1420"/>
                  </a:lnTo>
                  <a:lnTo>
                    <a:pt x="7193" y="1361"/>
                  </a:lnTo>
                  <a:lnTo>
                    <a:pt x="7277" y="1297"/>
                  </a:lnTo>
                  <a:lnTo>
                    <a:pt x="7354" y="1223"/>
                  </a:lnTo>
                  <a:lnTo>
                    <a:pt x="7419" y="1140"/>
                  </a:lnTo>
                  <a:lnTo>
                    <a:pt x="7454" y="1149"/>
                  </a:lnTo>
                  <a:lnTo>
                    <a:pt x="7438" y="1213"/>
                  </a:lnTo>
                  <a:lnTo>
                    <a:pt x="7409" y="1278"/>
                  </a:lnTo>
                  <a:lnTo>
                    <a:pt x="7370" y="1342"/>
                  </a:lnTo>
                  <a:lnTo>
                    <a:pt x="7335" y="1410"/>
                  </a:lnTo>
                  <a:lnTo>
                    <a:pt x="7287" y="1465"/>
                  </a:lnTo>
                  <a:lnTo>
                    <a:pt x="7252" y="1530"/>
                  </a:lnTo>
                  <a:lnTo>
                    <a:pt x="7203" y="1587"/>
                  </a:lnTo>
                  <a:lnTo>
                    <a:pt x="7158" y="1643"/>
                  </a:lnTo>
                  <a:lnTo>
                    <a:pt x="7231" y="1633"/>
                  </a:lnTo>
                  <a:lnTo>
                    <a:pt x="7306" y="1614"/>
                  </a:lnTo>
                  <a:lnTo>
                    <a:pt x="7370" y="1587"/>
                  </a:lnTo>
                  <a:lnTo>
                    <a:pt x="7445" y="1559"/>
                  </a:lnTo>
                  <a:lnTo>
                    <a:pt x="7577" y="1495"/>
                  </a:lnTo>
                  <a:lnTo>
                    <a:pt x="7696" y="1420"/>
                  </a:lnTo>
                  <a:lnTo>
                    <a:pt x="7819" y="1326"/>
                  </a:lnTo>
                  <a:lnTo>
                    <a:pt x="7932" y="1232"/>
                  </a:lnTo>
                  <a:lnTo>
                    <a:pt x="8051" y="1140"/>
                  </a:lnTo>
                  <a:lnTo>
                    <a:pt x="8171" y="1046"/>
                  </a:lnTo>
                  <a:lnTo>
                    <a:pt x="8206" y="1055"/>
                  </a:lnTo>
                  <a:lnTo>
                    <a:pt x="8180" y="1168"/>
                  </a:lnTo>
                  <a:lnTo>
                    <a:pt x="8142" y="1269"/>
                  </a:lnTo>
                  <a:lnTo>
                    <a:pt x="8096" y="1382"/>
                  </a:lnTo>
                  <a:lnTo>
                    <a:pt x="8042" y="1484"/>
                  </a:lnTo>
                  <a:lnTo>
                    <a:pt x="7977" y="1587"/>
                  </a:lnTo>
                  <a:lnTo>
                    <a:pt x="7913" y="1678"/>
                  </a:lnTo>
                  <a:lnTo>
                    <a:pt x="7828" y="1762"/>
                  </a:lnTo>
                  <a:lnTo>
                    <a:pt x="7744" y="1839"/>
                  </a:lnTo>
                  <a:lnTo>
                    <a:pt x="7744" y="1845"/>
                  </a:lnTo>
                  <a:lnTo>
                    <a:pt x="7735" y="1845"/>
                  </a:lnTo>
                  <a:lnTo>
                    <a:pt x="7725" y="1856"/>
                  </a:lnTo>
                  <a:lnTo>
                    <a:pt x="7715" y="1856"/>
                  </a:lnTo>
                  <a:lnTo>
                    <a:pt x="7706" y="1866"/>
                  </a:lnTo>
                  <a:lnTo>
                    <a:pt x="7706" y="1875"/>
                  </a:lnTo>
                  <a:lnTo>
                    <a:pt x="7696" y="1875"/>
                  </a:lnTo>
                  <a:lnTo>
                    <a:pt x="7696" y="1894"/>
                  </a:lnTo>
                  <a:lnTo>
                    <a:pt x="7715" y="1894"/>
                  </a:lnTo>
                  <a:lnTo>
                    <a:pt x="7725" y="1894"/>
                  </a:lnTo>
                  <a:lnTo>
                    <a:pt x="7735" y="1904"/>
                  </a:lnTo>
                  <a:lnTo>
                    <a:pt x="7744" y="1914"/>
                  </a:lnTo>
                  <a:lnTo>
                    <a:pt x="7744" y="1923"/>
                  </a:lnTo>
                  <a:lnTo>
                    <a:pt x="7755" y="1930"/>
                  </a:lnTo>
                  <a:lnTo>
                    <a:pt x="7755" y="1939"/>
                  </a:lnTo>
                  <a:lnTo>
                    <a:pt x="7755" y="1949"/>
                  </a:lnTo>
                  <a:lnTo>
                    <a:pt x="7744" y="1998"/>
                  </a:lnTo>
                  <a:lnTo>
                    <a:pt x="7725" y="2033"/>
                  </a:lnTo>
                  <a:lnTo>
                    <a:pt x="7696" y="2071"/>
                  </a:lnTo>
                  <a:lnTo>
                    <a:pt x="7661" y="2101"/>
                  </a:lnTo>
                  <a:lnTo>
                    <a:pt x="7632" y="2136"/>
                  </a:lnTo>
                  <a:lnTo>
                    <a:pt x="7596" y="2165"/>
                  </a:lnTo>
                  <a:lnTo>
                    <a:pt x="7567" y="2191"/>
                  </a:lnTo>
                  <a:lnTo>
                    <a:pt x="7538" y="2221"/>
                  </a:lnTo>
                  <a:lnTo>
                    <a:pt x="7548" y="2230"/>
                  </a:lnTo>
                  <a:lnTo>
                    <a:pt x="7558" y="2240"/>
                  </a:lnTo>
                  <a:lnTo>
                    <a:pt x="7567" y="2240"/>
                  </a:lnTo>
                  <a:lnTo>
                    <a:pt x="7586" y="2230"/>
                  </a:lnTo>
                  <a:lnTo>
                    <a:pt x="7596" y="2230"/>
                  </a:lnTo>
                  <a:lnTo>
                    <a:pt x="7612" y="2230"/>
                  </a:lnTo>
                  <a:lnTo>
                    <a:pt x="7622" y="2221"/>
                  </a:lnTo>
                  <a:lnTo>
                    <a:pt x="7642" y="2221"/>
                  </a:lnTo>
                  <a:lnTo>
                    <a:pt x="7680" y="2191"/>
                  </a:lnTo>
                  <a:lnTo>
                    <a:pt x="7696" y="2200"/>
                  </a:lnTo>
                  <a:lnTo>
                    <a:pt x="7715" y="2221"/>
                  </a:lnTo>
                  <a:lnTo>
                    <a:pt x="7715" y="2240"/>
                  </a:lnTo>
                  <a:lnTo>
                    <a:pt x="7706" y="2259"/>
                  </a:lnTo>
                  <a:lnTo>
                    <a:pt x="7696" y="2275"/>
                  </a:lnTo>
                  <a:lnTo>
                    <a:pt x="7680" y="2304"/>
                  </a:lnTo>
                  <a:lnTo>
                    <a:pt x="7671" y="2323"/>
                  </a:lnTo>
                  <a:lnTo>
                    <a:pt x="7671" y="2343"/>
                  </a:lnTo>
                  <a:lnTo>
                    <a:pt x="7622" y="2388"/>
                  </a:lnTo>
                  <a:lnTo>
                    <a:pt x="7586" y="2436"/>
                  </a:lnTo>
                  <a:lnTo>
                    <a:pt x="7538" y="2482"/>
                  </a:lnTo>
                  <a:lnTo>
                    <a:pt x="7483" y="2527"/>
                  </a:lnTo>
                  <a:lnTo>
                    <a:pt x="7429" y="2565"/>
                  </a:lnTo>
                  <a:lnTo>
                    <a:pt x="7370" y="2604"/>
                  </a:lnTo>
                  <a:lnTo>
                    <a:pt x="7306" y="2630"/>
                  </a:lnTo>
                  <a:lnTo>
                    <a:pt x="7252" y="2649"/>
                  </a:lnTo>
                  <a:lnTo>
                    <a:pt x="7261" y="2689"/>
                  </a:lnTo>
                  <a:lnTo>
                    <a:pt x="7277" y="2714"/>
                  </a:lnTo>
                  <a:lnTo>
                    <a:pt x="7296" y="2743"/>
                  </a:lnTo>
                  <a:lnTo>
                    <a:pt x="7325" y="2778"/>
                  </a:lnTo>
                  <a:lnTo>
                    <a:pt x="7344" y="2808"/>
                  </a:lnTo>
                  <a:lnTo>
                    <a:pt x="7370" y="2837"/>
                  </a:lnTo>
                  <a:lnTo>
                    <a:pt x="7390" y="2862"/>
                  </a:lnTo>
                  <a:lnTo>
                    <a:pt x="7419" y="2901"/>
                  </a:lnTo>
                  <a:lnTo>
                    <a:pt x="7454" y="2985"/>
                  </a:lnTo>
                  <a:lnTo>
                    <a:pt x="7503" y="3088"/>
                  </a:lnTo>
                  <a:lnTo>
                    <a:pt x="7529" y="3182"/>
                  </a:lnTo>
                  <a:lnTo>
                    <a:pt x="7558" y="3281"/>
                  </a:lnTo>
                  <a:lnTo>
                    <a:pt x="7586" y="3385"/>
                  </a:lnTo>
                  <a:lnTo>
                    <a:pt x="7596" y="3488"/>
                  </a:lnTo>
                  <a:lnTo>
                    <a:pt x="7606" y="3592"/>
                  </a:lnTo>
                  <a:lnTo>
                    <a:pt x="7596" y="3702"/>
                  </a:lnTo>
                  <a:lnTo>
                    <a:pt x="7612" y="3711"/>
                  </a:lnTo>
                  <a:lnTo>
                    <a:pt x="7596" y="3711"/>
                  </a:lnTo>
                  <a:lnTo>
                    <a:pt x="7596" y="3740"/>
                  </a:lnTo>
                  <a:lnTo>
                    <a:pt x="7596" y="3770"/>
                  </a:lnTo>
                  <a:lnTo>
                    <a:pt x="7586" y="3805"/>
                  </a:lnTo>
                  <a:lnTo>
                    <a:pt x="7577" y="3834"/>
                  </a:lnTo>
                  <a:lnTo>
                    <a:pt x="7577" y="3863"/>
                  </a:lnTo>
                  <a:lnTo>
                    <a:pt x="7577" y="3889"/>
                  </a:lnTo>
                  <a:lnTo>
                    <a:pt x="7596" y="3899"/>
                  </a:lnTo>
                  <a:lnTo>
                    <a:pt x="7632" y="3908"/>
                  </a:lnTo>
                  <a:lnTo>
                    <a:pt x="7744" y="3947"/>
                  </a:lnTo>
                  <a:lnTo>
                    <a:pt x="7857" y="3982"/>
                  </a:lnTo>
                  <a:lnTo>
                    <a:pt x="7967" y="4037"/>
                  </a:lnTo>
                  <a:lnTo>
                    <a:pt x="8067" y="4095"/>
                  </a:lnTo>
                  <a:lnTo>
                    <a:pt x="8171" y="4160"/>
                  </a:lnTo>
                  <a:lnTo>
                    <a:pt x="8271" y="4224"/>
                  </a:lnTo>
                  <a:lnTo>
                    <a:pt x="8364" y="4299"/>
                  </a:lnTo>
                  <a:lnTo>
                    <a:pt x="8467" y="4364"/>
                  </a:lnTo>
                  <a:lnTo>
                    <a:pt x="8496" y="4421"/>
                  </a:lnTo>
                  <a:lnTo>
                    <a:pt x="8532" y="4466"/>
                  </a:lnTo>
                  <a:lnTo>
                    <a:pt x="8580" y="4505"/>
                  </a:lnTo>
                  <a:lnTo>
                    <a:pt x="8625" y="4550"/>
                  </a:lnTo>
                  <a:lnTo>
                    <a:pt x="8674" y="4589"/>
                  </a:lnTo>
                  <a:lnTo>
                    <a:pt x="8728" y="4634"/>
                  </a:lnTo>
                  <a:lnTo>
                    <a:pt x="8774" y="4673"/>
                  </a:lnTo>
                  <a:lnTo>
                    <a:pt x="8822" y="4718"/>
                  </a:lnTo>
                  <a:lnTo>
                    <a:pt x="8941" y="4860"/>
                  </a:lnTo>
                  <a:lnTo>
                    <a:pt x="9054" y="4989"/>
                  </a:lnTo>
                  <a:lnTo>
                    <a:pt x="9167" y="5128"/>
                  </a:lnTo>
                  <a:lnTo>
                    <a:pt x="9271" y="5270"/>
                  </a:lnTo>
                  <a:lnTo>
                    <a:pt x="9370" y="5408"/>
                  </a:lnTo>
                  <a:lnTo>
                    <a:pt x="9454" y="5558"/>
                  </a:lnTo>
                  <a:lnTo>
                    <a:pt x="9548" y="5706"/>
                  </a:lnTo>
                  <a:lnTo>
                    <a:pt x="9622" y="5857"/>
                  </a:lnTo>
                  <a:lnTo>
                    <a:pt x="9715" y="5996"/>
                  </a:lnTo>
                  <a:lnTo>
                    <a:pt x="9790" y="6164"/>
                  </a:lnTo>
                  <a:lnTo>
                    <a:pt x="9857" y="6332"/>
                  </a:lnTo>
                  <a:lnTo>
                    <a:pt x="9932" y="6499"/>
                  </a:lnTo>
                  <a:lnTo>
                    <a:pt x="9996" y="6667"/>
                  </a:lnTo>
                  <a:lnTo>
                    <a:pt x="10051" y="6844"/>
                  </a:lnTo>
                  <a:lnTo>
                    <a:pt x="10109" y="7013"/>
                  </a:lnTo>
                  <a:lnTo>
                    <a:pt x="10145" y="7196"/>
                  </a:lnTo>
                  <a:lnTo>
                    <a:pt x="10174" y="7384"/>
                  </a:lnTo>
                  <a:lnTo>
                    <a:pt x="10183" y="7457"/>
                  </a:lnTo>
                  <a:lnTo>
                    <a:pt x="10193" y="7542"/>
                  </a:lnTo>
                  <a:lnTo>
                    <a:pt x="10199" y="7626"/>
                  </a:lnTo>
                  <a:lnTo>
                    <a:pt x="10199" y="7720"/>
                  </a:lnTo>
                  <a:lnTo>
                    <a:pt x="10199" y="7803"/>
                  </a:lnTo>
                  <a:lnTo>
                    <a:pt x="10199" y="7893"/>
                  </a:lnTo>
                  <a:lnTo>
                    <a:pt x="10199" y="7987"/>
                  </a:lnTo>
                  <a:lnTo>
                    <a:pt x="10209" y="8071"/>
                  </a:lnTo>
                  <a:lnTo>
                    <a:pt x="10209" y="8081"/>
                  </a:lnTo>
                  <a:lnTo>
                    <a:pt x="10219" y="8091"/>
                  </a:lnTo>
                  <a:lnTo>
                    <a:pt x="10238" y="8100"/>
                  </a:lnTo>
                  <a:lnTo>
                    <a:pt x="10247" y="8119"/>
                  </a:lnTo>
                  <a:lnTo>
                    <a:pt x="10257" y="8129"/>
                  </a:lnTo>
                  <a:lnTo>
                    <a:pt x="10267" y="8145"/>
                  </a:lnTo>
                  <a:lnTo>
                    <a:pt x="10267" y="8155"/>
                  </a:lnTo>
                  <a:lnTo>
                    <a:pt x="10257" y="8184"/>
                  </a:lnTo>
                  <a:lnTo>
                    <a:pt x="10293" y="8229"/>
                  </a:lnTo>
                  <a:lnTo>
                    <a:pt x="10332" y="8287"/>
                  </a:lnTo>
                  <a:lnTo>
                    <a:pt x="10360" y="8342"/>
                  </a:lnTo>
                  <a:lnTo>
                    <a:pt x="10397" y="8406"/>
                  </a:lnTo>
                  <a:lnTo>
                    <a:pt x="10416" y="8465"/>
                  </a:lnTo>
                  <a:lnTo>
                    <a:pt x="10445" y="8519"/>
                  </a:lnTo>
                  <a:lnTo>
                    <a:pt x="10451" y="8584"/>
                  </a:lnTo>
                  <a:lnTo>
                    <a:pt x="10461" y="8642"/>
                  </a:lnTo>
                  <a:lnTo>
                    <a:pt x="10529" y="8716"/>
                  </a:lnTo>
                  <a:lnTo>
                    <a:pt x="10602" y="8761"/>
                  </a:lnTo>
                  <a:lnTo>
                    <a:pt x="10687" y="8801"/>
                  </a:lnTo>
                  <a:lnTo>
                    <a:pt x="10770" y="8836"/>
                  </a:lnTo>
                  <a:lnTo>
                    <a:pt x="10860" y="8855"/>
                  </a:lnTo>
                  <a:lnTo>
                    <a:pt x="10954" y="8874"/>
                  </a:lnTo>
                  <a:lnTo>
                    <a:pt x="11048" y="8893"/>
                  </a:lnTo>
                  <a:lnTo>
                    <a:pt x="11141" y="8910"/>
                  </a:lnTo>
                  <a:lnTo>
                    <a:pt x="11254" y="8930"/>
                  </a:lnTo>
                  <a:lnTo>
                    <a:pt x="11373" y="8949"/>
                  </a:lnTo>
                  <a:lnTo>
                    <a:pt x="11496" y="8958"/>
                  </a:lnTo>
                  <a:lnTo>
                    <a:pt x="11615" y="8958"/>
                  </a:lnTo>
                  <a:lnTo>
                    <a:pt x="11747" y="8958"/>
                  </a:lnTo>
                  <a:lnTo>
                    <a:pt x="11867" y="8958"/>
                  </a:lnTo>
                  <a:lnTo>
                    <a:pt x="11989" y="8949"/>
                  </a:lnTo>
                  <a:lnTo>
                    <a:pt x="12102" y="8920"/>
                  </a:lnTo>
                  <a:lnTo>
                    <a:pt x="12187" y="8930"/>
                  </a:lnTo>
                  <a:lnTo>
                    <a:pt x="12270" y="8930"/>
                  </a:lnTo>
                  <a:lnTo>
                    <a:pt x="12354" y="8910"/>
                  </a:lnTo>
                  <a:lnTo>
                    <a:pt x="12438" y="8901"/>
                  </a:lnTo>
                  <a:lnTo>
                    <a:pt x="12521" y="8893"/>
                  </a:lnTo>
                  <a:lnTo>
                    <a:pt x="12606" y="8874"/>
                  </a:lnTo>
                  <a:lnTo>
                    <a:pt x="12690" y="8865"/>
                  </a:lnTo>
                  <a:lnTo>
                    <a:pt x="12773" y="8865"/>
                  </a:lnTo>
                  <a:lnTo>
                    <a:pt x="12883" y="8836"/>
                  </a:lnTo>
                  <a:lnTo>
                    <a:pt x="12986" y="8817"/>
                  </a:lnTo>
                  <a:lnTo>
                    <a:pt x="13099" y="8801"/>
                  </a:lnTo>
                  <a:lnTo>
                    <a:pt x="13209" y="8771"/>
                  </a:lnTo>
                  <a:lnTo>
                    <a:pt x="13322" y="8752"/>
                  </a:lnTo>
                  <a:lnTo>
                    <a:pt x="13435" y="8732"/>
                  </a:lnTo>
                  <a:lnTo>
                    <a:pt x="13544" y="8707"/>
                  </a:lnTo>
                  <a:lnTo>
                    <a:pt x="13647" y="8678"/>
                  </a:lnTo>
                  <a:lnTo>
                    <a:pt x="13779" y="8658"/>
                  </a:lnTo>
                  <a:lnTo>
                    <a:pt x="13918" y="8632"/>
                  </a:lnTo>
                  <a:lnTo>
                    <a:pt x="14047" y="8623"/>
                  </a:lnTo>
                  <a:lnTo>
                    <a:pt x="14180" y="8613"/>
                  </a:lnTo>
                  <a:lnTo>
                    <a:pt x="14319" y="8603"/>
                  </a:lnTo>
                  <a:lnTo>
                    <a:pt x="14451" y="8603"/>
                  </a:lnTo>
                  <a:lnTo>
                    <a:pt x="14590" y="8623"/>
                  </a:lnTo>
                  <a:lnTo>
                    <a:pt x="14719" y="8642"/>
                  </a:lnTo>
                  <a:lnTo>
                    <a:pt x="14776" y="8648"/>
                  </a:lnTo>
                  <a:lnTo>
                    <a:pt x="14832" y="8668"/>
                  </a:lnTo>
                  <a:lnTo>
                    <a:pt x="14896" y="8678"/>
                  </a:lnTo>
                  <a:lnTo>
                    <a:pt x="14954" y="8697"/>
                  </a:lnTo>
                  <a:lnTo>
                    <a:pt x="15009" y="8726"/>
                  </a:lnTo>
                  <a:lnTo>
                    <a:pt x="15064" y="8742"/>
                  </a:lnTo>
                  <a:lnTo>
                    <a:pt x="15112" y="8771"/>
                  </a:lnTo>
                  <a:lnTo>
                    <a:pt x="15157" y="8810"/>
                  </a:lnTo>
                  <a:lnTo>
                    <a:pt x="15166" y="8817"/>
                  </a:lnTo>
                  <a:lnTo>
                    <a:pt x="15176" y="8817"/>
                  </a:lnTo>
                  <a:lnTo>
                    <a:pt x="15187" y="8817"/>
                  </a:lnTo>
                  <a:lnTo>
                    <a:pt x="15206" y="8817"/>
                  </a:lnTo>
                  <a:lnTo>
                    <a:pt x="15212" y="8817"/>
                  </a:lnTo>
                  <a:lnTo>
                    <a:pt x="15231" y="8826"/>
                  </a:lnTo>
                  <a:lnTo>
                    <a:pt x="15241" y="8826"/>
                  </a:lnTo>
                  <a:lnTo>
                    <a:pt x="15251" y="8826"/>
                  </a:lnTo>
                  <a:lnTo>
                    <a:pt x="15270" y="8865"/>
                  </a:lnTo>
                  <a:lnTo>
                    <a:pt x="15305" y="8901"/>
                  </a:lnTo>
                  <a:lnTo>
                    <a:pt x="15344" y="8930"/>
                  </a:lnTo>
                  <a:lnTo>
                    <a:pt x="15389" y="8968"/>
                  </a:lnTo>
                  <a:lnTo>
                    <a:pt x="15438" y="9003"/>
                  </a:lnTo>
                  <a:lnTo>
                    <a:pt x="15473" y="9052"/>
                  </a:lnTo>
                  <a:lnTo>
                    <a:pt x="15502" y="9087"/>
                  </a:lnTo>
                  <a:lnTo>
                    <a:pt x="15531" y="9135"/>
                  </a:lnTo>
                  <a:lnTo>
                    <a:pt x="15586" y="9245"/>
                  </a:lnTo>
                  <a:lnTo>
                    <a:pt x="15650" y="9358"/>
                  </a:lnTo>
                  <a:lnTo>
                    <a:pt x="15709" y="9462"/>
                  </a:lnTo>
                  <a:lnTo>
                    <a:pt x="15763" y="9571"/>
                  </a:lnTo>
                  <a:lnTo>
                    <a:pt x="15808" y="9694"/>
                  </a:lnTo>
                  <a:lnTo>
                    <a:pt x="15848" y="9817"/>
                  </a:lnTo>
                  <a:lnTo>
                    <a:pt x="15876" y="9936"/>
                  </a:lnTo>
                  <a:lnTo>
                    <a:pt x="15892" y="10068"/>
                  </a:lnTo>
                  <a:lnTo>
                    <a:pt x="15892" y="10217"/>
                  </a:lnTo>
                  <a:lnTo>
                    <a:pt x="15892" y="10375"/>
                  </a:lnTo>
                  <a:lnTo>
                    <a:pt x="15876" y="10523"/>
                  </a:lnTo>
                  <a:lnTo>
                    <a:pt x="15848" y="10672"/>
                  </a:lnTo>
                  <a:lnTo>
                    <a:pt x="15838" y="10746"/>
                  </a:lnTo>
                  <a:lnTo>
                    <a:pt x="15808" y="10815"/>
                  </a:lnTo>
                  <a:lnTo>
                    <a:pt x="15783" y="10888"/>
                  </a:lnTo>
                  <a:lnTo>
                    <a:pt x="15754" y="10953"/>
                  </a:lnTo>
                  <a:lnTo>
                    <a:pt x="15715" y="11017"/>
                  </a:lnTo>
                  <a:lnTo>
                    <a:pt x="15670" y="11076"/>
                  </a:lnTo>
                  <a:lnTo>
                    <a:pt x="15625" y="11140"/>
                  </a:lnTo>
                  <a:lnTo>
                    <a:pt x="15577" y="11195"/>
                  </a:lnTo>
                  <a:lnTo>
                    <a:pt x="15531" y="11250"/>
                  </a:lnTo>
                  <a:lnTo>
                    <a:pt x="15473" y="11318"/>
                  </a:lnTo>
                  <a:lnTo>
                    <a:pt x="15428" y="11372"/>
                  </a:lnTo>
                  <a:lnTo>
                    <a:pt x="15373" y="11418"/>
                  </a:lnTo>
                  <a:lnTo>
                    <a:pt x="15260" y="11511"/>
                  </a:lnTo>
                  <a:lnTo>
                    <a:pt x="15138" y="11585"/>
                  </a:lnTo>
                  <a:lnTo>
                    <a:pt x="15018" y="11663"/>
                  </a:lnTo>
                  <a:lnTo>
                    <a:pt x="14896" y="11727"/>
                  </a:lnTo>
                  <a:lnTo>
                    <a:pt x="14767" y="11792"/>
                  </a:lnTo>
                  <a:lnTo>
                    <a:pt x="14634" y="11866"/>
                  </a:lnTo>
                  <a:lnTo>
                    <a:pt x="14550" y="11885"/>
                  </a:lnTo>
                  <a:lnTo>
                    <a:pt x="14457" y="11915"/>
                  </a:lnTo>
                  <a:lnTo>
                    <a:pt x="14367" y="11931"/>
                  </a:lnTo>
                  <a:lnTo>
                    <a:pt x="14263" y="11950"/>
                  </a:lnTo>
                  <a:lnTo>
                    <a:pt x="14170" y="11969"/>
                  </a:lnTo>
                  <a:lnTo>
                    <a:pt x="14077" y="11969"/>
                  </a:lnTo>
                  <a:lnTo>
                    <a:pt x="13983" y="11979"/>
                  </a:lnTo>
                  <a:lnTo>
                    <a:pt x="13880" y="11969"/>
                  </a:lnTo>
                  <a:lnTo>
                    <a:pt x="13864" y="11960"/>
                  </a:lnTo>
                  <a:lnTo>
                    <a:pt x="13835" y="11950"/>
                  </a:lnTo>
                  <a:lnTo>
                    <a:pt x="13806" y="11940"/>
                  </a:lnTo>
                  <a:lnTo>
                    <a:pt x="13779" y="11940"/>
                  </a:lnTo>
                  <a:lnTo>
                    <a:pt x="13751" y="11931"/>
                  </a:lnTo>
                  <a:lnTo>
                    <a:pt x="13731" y="11931"/>
                  </a:lnTo>
                  <a:lnTo>
                    <a:pt x="13703" y="11931"/>
                  </a:lnTo>
                  <a:lnTo>
                    <a:pt x="13677" y="11921"/>
                  </a:lnTo>
                  <a:lnTo>
                    <a:pt x="13612" y="11921"/>
                  </a:lnTo>
                  <a:lnTo>
                    <a:pt x="13544" y="11915"/>
                  </a:lnTo>
                  <a:lnTo>
                    <a:pt x="13480" y="11896"/>
                  </a:lnTo>
                  <a:lnTo>
                    <a:pt x="13425" y="11866"/>
                  </a:lnTo>
                  <a:lnTo>
                    <a:pt x="13360" y="11847"/>
                  </a:lnTo>
                  <a:lnTo>
                    <a:pt x="13303" y="11831"/>
                  </a:lnTo>
                  <a:lnTo>
                    <a:pt x="13238" y="11811"/>
                  </a:lnTo>
                  <a:lnTo>
                    <a:pt x="13174" y="11811"/>
                  </a:lnTo>
                  <a:lnTo>
                    <a:pt x="13034" y="11753"/>
                  </a:lnTo>
                  <a:lnTo>
                    <a:pt x="12892" y="11689"/>
                  </a:lnTo>
                  <a:lnTo>
                    <a:pt x="12763" y="11605"/>
                  </a:lnTo>
                  <a:lnTo>
                    <a:pt x="12631" y="11511"/>
                  </a:lnTo>
                  <a:lnTo>
                    <a:pt x="12502" y="11412"/>
                  </a:lnTo>
                  <a:lnTo>
                    <a:pt x="12389" y="11308"/>
                  </a:lnTo>
                  <a:lnTo>
                    <a:pt x="12287" y="11186"/>
                  </a:lnTo>
                  <a:lnTo>
                    <a:pt x="12187" y="11066"/>
                  </a:lnTo>
                  <a:lnTo>
                    <a:pt x="12093" y="10953"/>
                  </a:lnTo>
                  <a:lnTo>
                    <a:pt x="11989" y="10840"/>
                  </a:lnTo>
                  <a:lnTo>
                    <a:pt x="11886" y="10730"/>
                  </a:lnTo>
                  <a:lnTo>
                    <a:pt x="11784" y="10617"/>
                  </a:lnTo>
                  <a:lnTo>
                    <a:pt x="11674" y="10514"/>
                  </a:lnTo>
                  <a:lnTo>
                    <a:pt x="11561" y="10410"/>
                  </a:lnTo>
                  <a:lnTo>
                    <a:pt x="11448" y="10320"/>
                  </a:lnTo>
                  <a:lnTo>
                    <a:pt x="11348" y="10217"/>
                  </a:lnTo>
                  <a:lnTo>
                    <a:pt x="11319" y="10217"/>
                  </a:lnTo>
                  <a:lnTo>
                    <a:pt x="11300" y="10197"/>
                  </a:lnTo>
                  <a:lnTo>
                    <a:pt x="11280" y="10188"/>
                  </a:lnTo>
                  <a:lnTo>
                    <a:pt x="11263" y="10159"/>
                  </a:lnTo>
                  <a:lnTo>
                    <a:pt x="11244" y="10143"/>
                  </a:lnTo>
                  <a:lnTo>
                    <a:pt x="11225" y="10124"/>
                  </a:lnTo>
                  <a:lnTo>
                    <a:pt x="11206" y="10104"/>
                  </a:lnTo>
                  <a:lnTo>
                    <a:pt x="11190" y="10084"/>
                  </a:lnTo>
                  <a:lnTo>
                    <a:pt x="11096" y="10039"/>
                  </a:lnTo>
                  <a:lnTo>
                    <a:pt x="11012" y="9991"/>
                  </a:lnTo>
                  <a:lnTo>
                    <a:pt x="10929" y="9936"/>
                  </a:lnTo>
                  <a:lnTo>
                    <a:pt x="10844" y="9872"/>
                  </a:lnTo>
                  <a:lnTo>
                    <a:pt x="10760" y="9817"/>
                  </a:lnTo>
                  <a:lnTo>
                    <a:pt x="10677" y="9749"/>
                  </a:lnTo>
                  <a:lnTo>
                    <a:pt x="10602" y="9694"/>
                  </a:lnTo>
                  <a:lnTo>
                    <a:pt x="10518" y="9630"/>
                  </a:lnTo>
                  <a:lnTo>
                    <a:pt x="10489" y="9610"/>
                  </a:lnTo>
                  <a:lnTo>
                    <a:pt x="10461" y="9591"/>
                  </a:lnTo>
                  <a:lnTo>
                    <a:pt x="10435" y="9571"/>
                  </a:lnTo>
                  <a:lnTo>
                    <a:pt x="10406" y="9555"/>
                  </a:lnTo>
                  <a:lnTo>
                    <a:pt x="10376" y="9546"/>
                  </a:lnTo>
                  <a:lnTo>
                    <a:pt x="10351" y="9527"/>
                  </a:lnTo>
                  <a:lnTo>
                    <a:pt x="10322" y="9517"/>
                  </a:lnTo>
                  <a:lnTo>
                    <a:pt x="10293" y="9507"/>
                  </a:lnTo>
                  <a:lnTo>
                    <a:pt x="10267" y="9546"/>
                  </a:lnTo>
                  <a:lnTo>
                    <a:pt x="10238" y="9565"/>
                  </a:lnTo>
                  <a:lnTo>
                    <a:pt x="10209" y="9581"/>
                  </a:lnTo>
                  <a:lnTo>
                    <a:pt x="10174" y="9591"/>
                  </a:lnTo>
                  <a:lnTo>
                    <a:pt x="10145" y="9600"/>
                  </a:lnTo>
                  <a:lnTo>
                    <a:pt x="10109" y="9610"/>
                  </a:lnTo>
                  <a:lnTo>
                    <a:pt x="10080" y="9630"/>
                  </a:lnTo>
                  <a:lnTo>
                    <a:pt x="10051" y="9649"/>
                  </a:lnTo>
                  <a:lnTo>
                    <a:pt x="10032" y="9656"/>
                  </a:lnTo>
                  <a:lnTo>
                    <a:pt x="10026" y="9656"/>
                  </a:lnTo>
                  <a:lnTo>
                    <a:pt x="10015" y="9649"/>
                  </a:lnTo>
                  <a:lnTo>
                    <a:pt x="10005" y="9649"/>
                  </a:lnTo>
                  <a:lnTo>
                    <a:pt x="9996" y="9640"/>
                  </a:lnTo>
                  <a:lnTo>
                    <a:pt x="9986" y="9630"/>
                  </a:lnTo>
                  <a:lnTo>
                    <a:pt x="9967" y="9630"/>
                  </a:lnTo>
                  <a:lnTo>
                    <a:pt x="9957" y="9630"/>
                  </a:lnTo>
                  <a:lnTo>
                    <a:pt x="9838" y="9581"/>
                  </a:lnTo>
                  <a:lnTo>
                    <a:pt x="9828" y="9610"/>
                  </a:lnTo>
                  <a:lnTo>
                    <a:pt x="9809" y="9630"/>
                  </a:lnTo>
                  <a:lnTo>
                    <a:pt x="9780" y="9649"/>
                  </a:lnTo>
                  <a:lnTo>
                    <a:pt x="9763" y="9656"/>
                  </a:lnTo>
                  <a:lnTo>
                    <a:pt x="9735" y="9665"/>
                  </a:lnTo>
                  <a:lnTo>
                    <a:pt x="9706" y="9684"/>
                  </a:lnTo>
                  <a:lnTo>
                    <a:pt x="9680" y="9704"/>
                  </a:lnTo>
                  <a:lnTo>
                    <a:pt x="9661" y="9723"/>
                  </a:lnTo>
                  <a:lnTo>
                    <a:pt x="9622" y="9732"/>
                  </a:lnTo>
                  <a:lnTo>
                    <a:pt x="9586" y="9732"/>
                  </a:lnTo>
                  <a:lnTo>
                    <a:pt x="9548" y="9723"/>
                  </a:lnTo>
                  <a:lnTo>
                    <a:pt x="9512" y="9704"/>
                  </a:lnTo>
                  <a:lnTo>
                    <a:pt x="9473" y="9694"/>
                  </a:lnTo>
                  <a:lnTo>
                    <a:pt x="9438" y="9665"/>
                  </a:lnTo>
                  <a:lnTo>
                    <a:pt x="9409" y="9649"/>
                  </a:lnTo>
                  <a:lnTo>
                    <a:pt x="9370" y="9630"/>
                  </a:lnTo>
                  <a:lnTo>
                    <a:pt x="9335" y="9649"/>
                  </a:lnTo>
                  <a:lnTo>
                    <a:pt x="9287" y="9665"/>
                  </a:lnTo>
                  <a:lnTo>
                    <a:pt x="9251" y="9665"/>
                  </a:lnTo>
                  <a:lnTo>
                    <a:pt x="9203" y="9665"/>
                  </a:lnTo>
                  <a:lnTo>
                    <a:pt x="9158" y="9665"/>
                  </a:lnTo>
                  <a:lnTo>
                    <a:pt x="9109" y="9656"/>
                  </a:lnTo>
                  <a:lnTo>
                    <a:pt x="9074" y="9640"/>
                  </a:lnTo>
                  <a:lnTo>
                    <a:pt x="9026" y="9630"/>
                  </a:lnTo>
                  <a:lnTo>
                    <a:pt x="8980" y="9581"/>
                  </a:lnTo>
                  <a:lnTo>
                    <a:pt x="8925" y="9565"/>
                  </a:lnTo>
                  <a:lnTo>
                    <a:pt x="8867" y="9546"/>
                  </a:lnTo>
                  <a:lnTo>
                    <a:pt x="8803" y="9536"/>
                  </a:lnTo>
                  <a:lnTo>
                    <a:pt x="8738" y="9527"/>
                  </a:lnTo>
                  <a:lnTo>
                    <a:pt x="8683" y="9507"/>
                  </a:lnTo>
                  <a:lnTo>
                    <a:pt x="8655" y="9498"/>
                  </a:lnTo>
                  <a:lnTo>
                    <a:pt x="8625" y="9481"/>
                  </a:lnTo>
                  <a:lnTo>
                    <a:pt x="8599" y="9462"/>
                  </a:lnTo>
                  <a:lnTo>
                    <a:pt x="8580" y="9433"/>
                  </a:lnTo>
                  <a:lnTo>
                    <a:pt x="8561" y="9404"/>
                  </a:lnTo>
                  <a:lnTo>
                    <a:pt x="8561" y="9481"/>
                  </a:lnTo>
                  <a:lnTo>
                    <a:pt x="8551" y="9555"/>
                  </a:lnTo>
                  <a:lnTo>
                    <a:pt x="8542" y="9630"/>
                  </a:lnTo>
                  <a:lnTo>
                    <a:pt x="8522" y="9704"/>
                  </a:lnTo>
                  <a:lnTo>
                    <a:pt x="8506" y="9778"/>
                  </a:lnTo>
                  <a:lnTo>
                    <a:pt x="8477" y="9842"/>
                  </a:lnTo>
                  <a:lnTo>
                    <a:pt x="8448" y="9917"/>
                  </a:lnTo>
                  <a:lnTo>
                    <a:pt x="8422" y="9985"/>
                  </a:lnTo>
                  <a:lnTo>
                    <a:pt x="8413" y="9985"/>
                  </a:lnTo>
                  <a:lnTo>
                    <a:pt x="8413" y="9991"/>
                  </a:lnTo>
                  <a:lnTo>
                    <a:pt x="8403" y="9991"/>
                  </a:lnTo>
                  <a:lnTo>
                    <a:pt x="8393" y="9991"/>
                  </a:lnTo>
                  <a:lnTo>
                    <a:pt x="8393" y="10001"/>
                  </a:lnTo>
                  <a:lnTo>
                    <a:pt x="8384" y="10001"/>
                  </a:lnTo>
                  <a:lnTo>
                    <a:pt x="8373" y="10001"/>
                  </a:lnTo>
                  <a:lnTo>
                    <a:pt x="8373" y="9974"/>
                  </a:lnTo>
                  <a:lnTo>
                    <a:pt x="8364" y="9946"/>
                  </a:lnTo>
                  <a:lnTo>
                    <a:pt x="8364" y="9926"/>
                  </a:lnTo>
                  <a:lnTo>
                    <a:pt x="8354" y="9891"/>
                  </a:lnTo>
                  <a:lnTo>
                    <a:pt x="8354" y="9862"/>
                  </a:lnTo>
                  <a:lnTo>
                    <a:pt x="8348" y="9833"/>
                  </a:lnTo>
                  <a:lnTo>
                    <a:pt x="8338" y="9807"/>
                  </a:lnTo>
                  <a:lnTo>
                    <a:pt x="8328" y="9778"/>
                  </a:lnTo>
                  <a:lnTo>
                    <a:pt x="8319" y="9788"/>
                  </a:lnTo>
                  <a:lnTo>
                    <a:pt x="8319" y="9797"/>
                  </a:lnTo>
                  <a:lnTo>
                    <a:pt x="8309" y="9807"/>
                  </a:lnTo>
                  <a:lnTo>
                    <a:pt x="8300" y="9817"/>
                  </a:lnTo>
                  <a:lnTo>
                    <a:pt x="8300" y="9833"/>
                  </a:lnTo>
                  <a:lnTo>
                    <a:pt x="8290" y="9842"/>
                  </a:lnTo>
                  <a:lnTo>
                    <a:pt x="8290" y="9852"/>
                  </a:lnTo>
                  <a:lnTo>
                    <a:pt x="8290" y="9936"/>
                  </a:lnTo>
                  <a:lnTo>
                    <a:pt x="8290" y="10020"/>
                  </a:lnTo>
                  <a:lnTo>
                    <a:pt x="8290" y="10104"/>
                  </a:lnTo>
                  <a:lnTo>
                    <a:pt x="8280" y="10188"/>
                  </a:lnTo>
                  <a:lnTo>
                    <a:pt x="8290" y="10272"/>
                  </a:lnTo>
                  <a:lnTo>
                    <a:pt x="8290" y="10346"/>
                  </a:lnTo>
                  <a:lnTo>
                    <a:pt x="8309" y="10430"/>
                  </a:lnTo>
                  <a:lnTo>
                    <a:pt x="8328" y="10514"/>
                  </a:lnTo>
                  <a:lnTo>
                    <a:pt x="8348" y="10662"/>
                  </a:lnTo>
                  <a:lnTo>
                    <a:pt x="8364" y="10804"/>
                  </a:lnTo>
                  <a:lnTo>
                    <a:pt x="8393" y="10944"/>
                  </a:lnTo>
                  <a:lnTo>
                    <a:pt x="8422" y="11082"/>
                  </a:lnTo>
                  <a:lnTo>
                    <a:pt x="8457" y="11224"/>
                  </a:lnTo>
                  <a:lnTo>
                    <a:pt x="8477" y="11363"/>
                  </a:lnTo>
                  <a:lnTo>
                    <a:pt x="8506" y="11511"/>
                  </a:lnTo>
                  <a:lnTo>
                    <a:pt x="8522" y="11663"/>
                  </a:lnTo>
                  <a:lnTo>
                    <a:pt x="8522" y="11831"/>
                  </a:lnTo>
                  <a:lnTo>
                    <a:pt x="8542" y="11988"/>
                  </a:lnTo>
                  <a:lnTo>
                    <a:pt x="8561" y="12147"/>
                  </a:lnTo>
                  <a:lnTo>
                    <a:pt x="8580" y="12295"/>
                  </a:lnTo>
                  <a:lnTo>
                    <a:pt x="8599" y="12453"/>
                  </a:lnTo>
                  <a:lnTo>
                    <a:pt x="8606" y="12612"/>
                  </a:lnTo>
                  <a:lnTo>
                    <a:pt x="8606" y="12770"/>
                  </a:lnTo>
                  <a:lnTo>
                    <a:pt x="8590" y="12937"/>
                  </a:lnTo>
                  <a:lnTo>
                    <a:pt x="8570" y="12986"/>
                  </a:lnTo>
                  <a:lnTo>
                    <a:pt x="8551" y="13021"/>
                  </a:lnTo>
                  <a:lnTo>
                    <a:pt x="8522" y="13069"/>
                  </a:lnTo>
                  <a:lnTo>
                    <a:pt x="8496" y="13115"/>
                  </a:lnTo>
                  <a:lnTo>
                    <a:pt x="8467" y="13154"/>
                  </a:lnTo>
                  <a:lnTo>
                    <a:pt x="8438" y="13198"/>
                  </a:lnTo>
                  <a:lnTo>
                    <a:pt x="8403" y="13247"/>
                  </a:lnTo>
                  <a:lnTo>
                    <a:pt x="8373" y="13292"/>
                  </a:lnTo>
                  <a:lnTo>
                    <a:pt x="8280" y="13396"/>
                  </a:lnTo>
                  <a:lnTo>
                    <a:pt x="8171" y="13489"/>
                  </a:lnTo>
                  <a:lnTo>
                    <a:pt x="8061" y="13574"/>
                  </a:lnTo>
                  <a:lnTo>
                    <a:pt x="7948" y="13657"/>
                  </a:lnTo>
                  <a:lnTo>
                    <a:pt x="7828" y="13731"/>
                  </a:lnTo>
                  <a:lnTo>
                    <a:pt x="7706" y="13806"/>
                  </a:lnTo>
                  <a:lnTo>
                    <a:pt x="7586" y="13880"/>
                  </a:lnTo>
                  <a:lnTo>
                    <a:pt x="7464" y="13954"/>
                  </a:lnTo>
                  <a:lnTo>
                    <a:pt x="7400" y="13973"/>
                  </a:lnTo>
                  <a:lnTo>
                    <a:pt x="7335" y="13993"/>
                  </a:lnTo>
                  <a:lnTo>
                    <a:pt x="7271" y="14002"/>
                  </a:lnTo>
                  <a:lnTo>
                    <a:pt x="7193" y="14012"/>
                  </a:lnTo>
                  <a:lnTo>
                    <a:pt x="7129" y="14012"/>
                  </a:lnTo>
                  <a:lnTo>
                    <a:pt x="7064" y="14002"/>
                  </a:lnTo>
                  <a:lnTo>
                    <a:pt x="7000" y="13993"/>
                  </a:lnTo>
                  <a:lnTo>
                    <a:pt x="6935" y="13964"/>
                  </a:lnTo>
                  <a:lnTo>
                    <a:pt x="6803" y="13844"/>
                  </a:lnTo>
                  <a:lnTo>
                    <a:pt x="6738" y="13860"/>
                  </a:lnTo>
                  <a:lnTo>
                    <a:pt x="6674" y="13870"/>
                  </a:lnTo>
                  <a:lnTo>
                    <a:pt x="6606" y="13870"/>
                  </a:lnTo>
                  <a:lnTo>
                    <a:pt x="6542" y="13870"/>
                  </a:lnTo>
                  <a:lnTo>
                    <a:pt x="6486" y="13851"/>
                  </a:lnTo>
                  <a:lnTo>
                    <a:pt x="6422" y="13844"/>
                  </a:lnTo>
                  <a:lnTo>
                    <a:pt x="6365" y="13816"/>
                  </a:lnTo>
                  <a:lnTo>
                    <a:pt x="6309" y="13776"/>
                  </a:lnTo>
                  <a:lnTo>
                    <a:pt x="6271" y="13731"/>
                  </a:lnTo>
                  <a:lnTo>
                    <a:pt x="6235" y="13683"/>
                  </a:lnTo>
                  <a:lnTo>
                    <a:pt x="6206" y="13628"/>
                  </a:lnTo>
                  <a:lnTo>
                    <a:pt x="6187" y="13583"/>
                  </a:lnTo>
                  <a:lnTo>
                    <a:pt x="6171" y="13525"/>
                  </a:lnTo>
                  <a:lnTo>
                    <a:pt x="6161" y="13470"/>
                  </a:lnTo>
                  <a:lnTo>
                    <a:pt x="6161" y="13415"/>
                  </a:lnTo>
                  <a:lnTo>
                    <a:pt x="6161" y="13357"/>
                  </a:lnTo>
                  <a:lnTo>
                    <a:pt x="6102" y="13341"/>
                  </a:lnTo>
                  <a:lnTo>
                    <a:pt x="6058" y="13302"/>
                  </a:lnTo>
                  <a:lnTo>
                    <a:pt x="6003" y="13273"/>
                  </a:lnTo>
                  <a:lnTo>
                    <a:pt x="5954" y="13228"/>
                  </a:lnTo>
                  <a:lnTo>
                    <a:pt x="5919" y="13189"/>
                  </a:lnTo>
                  <a:lnTo>
                    <a:pt x="5890" y="13134"/>
                  </a:lnTo>
                  <a:lnTo>
                    <a:pt x="5861" y="13079"/>
                  </a:lnTo>
                  <a:lnTo>
                    <a:pt x="5844" y="13021"/>
                  </a:lnTo>
                  <a:lnTo>
                    <a:pt x="5844" y="12956"/>
                  </a:lnTo>
                  <a:lnTo>
                    <a:pt x="5844" y="12892"/>
                  </a:lnTo>
                  <a:lnTo>
                    <a:pt x="5851" y="12837"/>
                  </a:lnTo>
                  <a:lnTo>
                    <a:pt x="5861" y="12779"/>
                  </a:lnTo>
                  <a:lnTo>
                    <a:pt x="5881" y="12714"/>
                  </a:lnTo>
                  <a:lnTo>
                    <a:pt x="5909" y="12670"/>
                  </a:lnTo>
                  <a:lnTo>
                    <a:pt x="5935" y="12612"/>
                  </a:lnTo>
                  <a:lnTo>
                    <a:pt x="5973" y="12557"/>
                  </a:lnTo>
                  <a:lnTo>
                    <a:pt x="6058" y="12463"/>
                  </a:lnTo>
                  <a:lnTo>
                    <a:pt x="6151" y="12380"/>
                  </a:lnTo>
                  <a:lnTo>
                    <a:pt x="6245" y="12305"/>
                  </a:lnTo>
                  <a:lnTo>
                    <a:pt x="6348" y="12240"/>
                  </a:lnTo>
                  <a:lnTo>
                    <a:pt x="6374" y="12221"/>
                  </a:lnTo>
                  <a:lnTo>
                    <a:pt x="6403" y="12202"/>
                  </a:lnTo>
                  <a:lnTo>
                    <a:pt x="6432" y="12192"/>
                  </a:lnTo>
                  <a:lnTo>
                    <a:pt x="6457" y="12173"/>
                  </a:lnTo>
                  <a:lnTo>
                    <a:pt x="6477" y="12157"/>
                  </a:lnTo>
                  <a:lnTo>
                    <a:pt x="6497" y="12128"/>
                  </a:lnTo>
                  <a:lnTo>
                    <a:pt x="6497" y="12098"/>
                  </a:lnTo>
                  <a:lnTo>
                    <a:pt x="6486" y="12063"/>
                  </a:lnTo>
                  <a:lnTo>
                    <a:pt x="6497" y="11837"/>
                  </a:lnTo>
                  <a:lnTo>
                    <a:pt x="6486" y="11624"/>
                  </a:lnTo>
                  <a:lnTo>
                    <a:pt x="6477" y="11412"/>
                  </a:lnTo>
                  <a:lnTo>
                    <a:pt x="6457" y="11195"/>
                  </a:lnTo>
                  <a:lnTo>
                    <a:pt x="6432" y="10998"/>
                  </a:lnTo>
                  <a:lnTo>
                    <a:pt x="6384" y="10794"/>
                  </a:lnTo>
                  <a:lnTo>
                    <a:pt x="6348" y="10692"/>
                  </a:lnTo>
                  <a:lnTo>
                    <a:pt x="6319" y="10598"/>
                  </a:lnTo>
                  <a:lnTo>
                    <a:pt x="6271" y="10495"/>
                  </a:lnTo>
                  <a:lnTo>
                    <a:pt x="6235" y="10404"/>
                  </a:lnTo>
                  <a:lnTo>
                    <a:pt x="6225" y="10404"/>
                  </a:lnTo>
                  <a:lnTo>
                    <a:pt x="6215" y="10394"/>
                  </a:lnTo>
                  <a:lnTo>
                    <a:pt x="6206" y="10385"/>
                  </a:lnTo>
                  <a:lnTo>
                    <a:pt x="6196" y="10385"/>
                  </a:lnTo>
                  <a:lnTo>
                    <a:pt x="6187" y="10385"/>
                  </a:lnTo>
                  <a:lnTo>
                    <a:pt x="6180" y="10385"/>
                  </a:lnTo>
                  <a:lnTo>
                    <a:pt x="6123" y="10469"/>
                  </a:lnTo>
                  <a:lnTo>
                    <a:pt x="6067" y="10543"/>
                  </a:lnTo>
                  <a:lnTo>
                    <a:pt x="6013" y="10627"/>
                  </a:lnTo>
                  <a:lnTo>
                    <a:pt x="5945" y="10702"/>
                  </a:lnTo>
                  <a:lnTo>
                    <a:pt x="5890" y="10785"/>
                  </a:lnTo>
                  <a:lnTo>
                    <a:pt x="5835" y="10869"/>
                  </a:lnTo>
                  <a:lnTo>
                    <a:pt x="5777" y="10953"/>
                  </a:lnTo>
                  <a:lnTo>
                    <a:pt x="5722" y="11027"/>
                  </a:lnTo>
                  <a:lnTo>
                    <a:pt x="5658" y="11017"/>
                  </a:lnTo>
                  <a:lnTo>
                    <a:pt x="5610" y="10953"/>
                  </a:lnTo>
                  <a:lnTo>
                    <a:pt x="5554" y="10888"/>
                  </a:lnTo>
                  <a:lnTo>
                    <a:pt x="5510" y="10831"/>
                  </a:lnTo>
                  <a:lnTo>
                    <a:pt x="5451" y="10766"/>
                  </a:lnTo>
                  <a:lnTo>
                    <a:pt x="5397" y="10711"/>
                  </a:lnTo>
                  <a:lnTo>
                    <a:pt x="5332" y="10656"/>
                  </a:lnTo>
                  <a:lnTo>
                    <a:pt x="5268" y="10608"/>
                  </a:lnTo>
                  <a:lnTo>
                    <a:pt x="5199" y="10573"/>
                  </a:lnTo>
                  <a:lnTo>
                    <a:pt x="5099" y="10740"/>
                  </a:lnTo>
                  <a:lnTo>
                    <a:pt x="5070" y="10730"/>
                  </a:lnTo>
                  <a:lnTo>
                    <a:pt x="5042" y="10711"/>
                  </a:lnTo>
                  <a:lnTo>
                    <a:pt x="5016" y="10692"/>
                  </a:lnTo>
                  <a:lnTo>
                    <a:pt x="4997" y="10662"/>
                  </a:lnTo>
                  <a:lnTo>
                    <a:pt x="4978" y="10646"/>
                  </a:lnTo>
                  <a:lnTo>
                    <a:pt x="4957" y="10617"/>
                  </a:lnTo>
                  <a:lnTo>
                    <a:pt x="4938" y="10589"/>
                  </a:lnTo>
                  <a:lnTo>
                    <a:pt x="4922" y="10562"/>
                  </a:lnTo>
                  <a:lnTo>
                    <a:pt x="4893" y="10598"/>
                  </a:lnTo>
                  <a:lnTo>
                    <a:pt x="4865" y="10637"/>
                  </a:lnTo>
                  <a:lnTo>
                    <a:pt x="4838" y="10672"/>
                  </a:lnTo>
                  <a:lnTo>
                    <a:pt x="4800" y="10702"/>
                  </a:lnTo>
                  <a:lnTo>
                    <a:pt x="4771" y="10740"/>
                  </a:lnTo>
                  <a:lnTo>
                    <a:pt x="4745" y="10775"/>
                  </a:lnTo>
                  <a:lnTo>
                    <a:pt x="4706" y="10815"/>
                  </a:lnTo>
                  <a:lnTo>
                    <a:pt x="4671" y="10840"/>
                  </a:lnTo>
                  <a:lnTo>
                    <a:pt x="4651" y="11036"/>
                  </a:lnTo>
                  <a:lnTo>
                    <a:pt x="4642" y="11243"/>
                  </a:lnTo>
                  <a:lnTo>
                    <a:pt x="4651" y="11437"/>
                  </a:lnTo>
                  <a:lnTo>
                    <a:pt x="4661" y="11633"/>
                  </a:lnTo>
                  <a:lnTo>
                    <a:pt x="4696" y="11831"/>
                  </a:lnTo>
                  <a:lnTo>
                    <a:pt x="4736" y="12015"/>
                  </a:lnTo>
                  <a:lnTo>
                    <a:pt x="4780" y="12192"/>
                  </a:lnTo>
                  <a:lnTo>
                    <a:pt x="4848" y="12370"/>
                  </a:lnTo>
                  <a:lnTo>
                    <a:pt x="4865" y="12380"/>
                  </a:lnTo>
                  <a:lnTo>
                    <a:pt x="4884" y="12389"/>
                  </a:lnTo>
                  <a:lnTo>
                    <a:pt x="4903" y="12399"/>
                  </a:lnTo>
                  <a:lnTo>
                    <a:pt x="4922" y="12408"/>
                  </a:lnTo>
                  <a:lnTo>
                    <a:pt x="4938" y="12408"/>
                  </a:lnTo>
                  <a:lnTo>
                    <a:pt x="4967" y="12408"/>
                  </a:lnTo>
                  <a:lnTo>
                    <a:pt x="4987" y="12418"/>
                  </a:lnTo>
                  <a:lnTo>
                    <a:pt x="5006" y="12418"/>
                  </a:lnTo>
                  <a:lnTo>
                    <a:pt x="5061" y="12424"/>
                  </a:lnTo>
                  <a:lnTo>
                    <a:pt x="5107" y="12434"/>
                  </a:lnTo>
                  <a:lnTo>
                    <a:pt x="5164" y="12453"/>
                  </a:lnTo>
                  <a:lnTo>
                    <a:pt x="5209" y="12482"/>
                  </a:lnTo>
                  <a:lnTo>
                    <a:pt x="5293" y="12537"/>
                  </a:lnTo>
                  <a:lnTo>
                    <a:pt x="5377" y="12601"/>
                  </a:lnTo>
                  <a:lnTo>
                    <a:pt x="5451" y="12686"/>
                  </a:lnTo>
                  <a:lnTo>
                    <a:pt x="5516" y="12770"/>
                  </a:lnTo>
                  <a:lnTo>
                    <a:pt x="5574" y="12854"/>
                  </a:lnTo>
                  <a:lnTo>
                    <a:pt x="5619" y="12937"/>
                  </a:lnTo>
                  <a:lnTo>
                    <a:pt x="5629" y="13012"/>
                  </a:lnTo>
                  <a:lnTo>
                    <a:pt x="5639" y="13079"/>
                  </a:lnTo>
                  <a:lnTo>
                    <a:pt x="5639" y="13154"/>
                  </a:lnTo>
                  <a:lnTo>
                    <a:pt x="5639" y="13228"/>
                  </a:lnTo>
                  <a:lnTo>
                    <a:pt x="5619" y="13292"/>
                  </a:lnTo>
                  <a:lnTo>
                    <a:pt x="5599" y="13357"/>
                  </a:lnTo>
                  <a:lnTo>
                    <a:pt x="5564" y="13415"/>
                  </a:lnTo>
                  <a:lnTo>
                    <a:pt x="5510" y="13470"/>
                  </a:lnTo>
                  <a:lnTo>
                    <a:pt x="5510" y="13509"/>
                  </a:lnTo>
                  <a:lnTo>
                    <a:pt x="5500" y="13534"/>
                  </a:lnTo>
                  <a:lnTo>
                    <a:pt x="5480" y="13574"/>
                  </a:lnTo>
                  <a:lnTo>
                    <a:pt x="5461" y="13599"/>
                  </a:lnTo>
                  <a:lnTo>
                    <a:pt x="5441" y="13628"/>
                  </a:lnTo>
                  <a:lnTo>
                    <a:pt x="5425" y="13657"/>
                  </a:lnTo>
                  <a:lnTo>
                    <a:pt x="5397" y="13683"/>
                  </a:lnTo>
                  <a:lnTo>
                    <a:pt x="5368" y="13703"/>
                  </a:lnTo>
                  <a:lnTo>
                    <a:pt x="5368" y="13722"/>
                  </a:lnTo>
                  <a:lnTo>
                    <a:pt x="5358" y="13731"/>
                  </a:lnTo>
                  <a:lnTo>
                    <a:pt x="5348" y="13741"/>
                  </a:lnTo>
                  <a:lnTo>
                    <a:pt x="5332" y="13741"/>
                  </a:lnTo>
                  <a:lnTo>
                    <a:pt x="5322" y="13751"/>
                  </a:lnTo>
                  <a:lnTo>
                    <a:pt x="5303" y="13760"/>
                  </a:lnTo>
                  <a:lnTo>
                    <a:pt x="5293" y="13767"/>
                  </a:lnTo>
                  <a:lnTo>
                    <a:pt x="5284" y="13776"/>
                  </a:lnTo>
                  <a:lnTo>
                    <a:pt x="5228" y="13795"/>
                  </a:lnTo>
                  <a:lnTo>
                    <a:pt x="5174" y="13816"/>
                  </a:lnTo>
                  <a:lnTo>
                    <a:pt x="5126" y="13825"/>
                  </a:lnTo>
                  <a:lnTo>
                    <a:pt x="5070" y="13844"/>
                  </a:lnTo>
                  <a:lnTo>
                    <a:pt x="5016" y="13851"/>
                  </a:lnTo>
                  <a:lnTo>
                    <a:pt x="4957" y="13860"/>
                  </a:lnTo>
                  <a:lnTo>
                    <a:pt x="4903" y="13880"/>
                  </a:lnTo>
                  <a:lnTo>
                    <a:pt x="4848" y="13889"/>
                  </a:lnTo>
                  <a:lnTo>
                    <a:pt x="4838" y="13899"/>
                  </a:lnTo>
                  <a:lnTo>
                    <a:pt x="4828" y="13919"/>
                  </a:lnTo>
                  <a:lnTo>
                    <a:pt x="4819" y="13935"/>
                  </a:lnTo>
                  <a:lnTo>
                    <a:pt x="4809" y="13954"/>
                  </a:lnTo>
                  <a:lnTo>
                    <a:pt x="4800" y="13973"/>
                  </a:lnTo>
                  <a:lnTo>
                    <a:pt x="4790" y="13993"/>
                  </a:lnTo>
                  <a:lnTo>
                    <a:pt x="4780" y="14012"/>
                  </a:lnTo>
                  <a:lnTo>
                    <a:pt x="4764" y="14018"/>
                  </a:lnTo>
                  <a:lnTo>
                    <a:pt x="4771" y="14018"/>
                  </a:lnTo>
                  <a:lnTo>
                    <a:pt x="4780" y="14028"/>
                  </a:lnTo>
                  <a:lnTo>
                    <a:pt x="4790" y="14028"/>
                  </a:lnTo>
                  <a:lnTo>
                    <a:pt x="4800" y="14028"/>
                  </a:lnTo>
                  <a:lnTo>
                    <a:pt x="4809" y="14028"/>
                  </a:lnTo>
                  <a:lnTo>
                    <a:pt x="4819" y="14038"/>
                  </a:lnTo>
                  <a:lnTo>
                    <a:pt x="4828" y="14038"/>
                  </a:lnTo>
                  <a:lnTo>
                    <a:pt x="4828" y="14058"/>
                  </a:lnTo>
                  <a:lnTo>
                    <a:pt x="4780" y="14067"/>
                  </a:lnTo>
                  <a:lnTo>
                    <a:pt x="4736" y="14077"/>
                  </a:lnTo>
                  <a:lnTo>
                    <a:pt x="4680" y="14086"/>
                  </a:lnTo>
                  <a:lnTo>
                    <a:pt x="4632" y="14096"/>
                  </a:lnTo>
                  <a:lnTo>
                    <a:pt x="4586" y="14096"/>
                  </a:lnTo>
                  <a:lnTo>
                    <a:pt x="4529" y="14096"/>
                  </a:lnTo>
                  <a:lnTo>
                    <a:pt x="4484" y="14096"/>
                  </a:lnTo>
                  <a:lnTo>
                    <a:pt x="4429" y="14096"/>
                  </a:lnTo>
                  <a:lnTo>
                    <a:pt x="4268" y="14096"/>
                  </a:lnTo>
                  <a:lnTo>
                    <a:pt x="4110" y="14086"/>
                  </a:lnTo>
                  <a:lnTo>
                    <a:pt x="3961" y="14058"/>
                  </a:lnTo>
                  <a:lnTo>
                    <a:pt x="3812" y="14018"/>
                  </a:lnTo>
                  <a:lnTo>
                    <a:pt x="3674" y="13973"/>
                  </a:lnTo>
                  <a:lnTo>
                    <a:pt x="3532" y="13919"/>
                  </a:lnTo>
                  <a:lnTo>
                    <a:pt x="3393" y="13851"/>
                  </a:lnTo>
                  <a:lnTo>
                    <a:pt x="3261" y="13776"/>
                  </a:lnTo>
                  <a:lnTo>
                    <a:pt x="3187" y="13731"/>
                  </a:lnTo>
                  <a:lnTo>
                    <a:pt x="3113" y="13676"/>
                  </a:lnTo>
                  <a:lnTo>
                    <a:pt x="3048" y="13618"/>
                  </a:lnTo>
                  <a:lnTo>
                    <a:pt x="2984" y="13564"/>
                  </a:lnTo>
                  <a:lnTo>
                    <a:pt x="2852" y="13441"/>
                  </a:lnTo>
                  <a:lnTo>
                    <a:pt x="2742" y="13302"/>
                  </a:lnTo>
                  <a:lnTo>
                    <a:pt x="2639" y="13163"/>
                  </a:lnTo>
                  <a:lnTo>
                    <a:pt x="2545" y="13005"/>
                  </a:lnTo>
                  <a:lnTo>
                    <a:pt x="2471" y="12854"/>
                  </a:lnTo>
                  <a:lnTo>
                    <a:pt x="2397" y="12705"/>
                  </a:lnTo>
                  <a:lnTo>
                    <a:pt x="2358" y="12418"/>
                  </a:lnTo>
                  <a:lnTo>
                    <a:pt x="2333" y="12138"/>
                  </a:lnTo>
                  <a:lnTo>
                    <a:pt x="2303" y="11856"/>
                  </a:lnTo>
                  <a:lnTo>
                    <a:pt x="2274" y="11579"/>
                  </a:lnTo>
                  <a:lnTo>
                    <a:pt x="2264" y="11299"/>
                  </a:lnTo>
                  <a:lnTo>
                    <a:pt x="2248" y="11017"/>
                  </a:lnTo>
                  <a:lnTo>
                    <a:pt x="2239" y="10740"/>
                  </a:lnTo>
                  <a:lnTo>
                    <a:pt x="2229" y="10449"/>
                  </a:lnTo>
                  <a:lnTo>
                    <a:pt x="2220" y="10459"/>
                  </a:lnTo>
                  <a:lnTo>
                    <a:pt x="2210" y="10479"/>
                  </a:lnTo>
                  <a:lnTo>
                    <a:pt x="2199" y="10488"/>
                  </a:lnTo>
                  <a:lnTo>
                    <a:pt x="2180" y="10495"/>
                  </a:lnTo>
                  <a:lnTo>
                    <a:pt x="2174" y="10495"/>
                  </a:lnTo>
                  <a:lnTo>
                    <a:pt x="2155" y="10504"/>
                  </a:lnTo>
                  <a:lnTo>
                    <a:pt x="2135" y="10495"/>
                  </a:lnTo>
                  <a:lnTo>
                    <a:pt x="2116" y="10488"/>
                  </a:lnTo>
                  <a:lnTo>
                    <a:pt x="2097" y="10420"/>
                  </a:lnTo>
                  <a:lnTo>
                    <a:pt x="2081" y="10356"/>
                  </a:lnTo>
                  <a:lnTo>
                    <a:pt x="2061" y="10291"/>
                  </a:lnTo>
                  <a:lnTo>
                    <a:pt x="2051" y="10217"/>
                  </a:lnTo>
                  <a:lnTo>
                    <a:pt x="2032" y="10152"/>
                  </a:lnTo>
                  <a:lnTo>
                    <a:pt x="2022" y="10084"/>
                  </a:lnTo>
                  <a:lnTo>
                    <a:pt x="2013" y="10011"/>
                  </a:lnTo>
                  <a:lnTo>
                    <a:pt x="2013" y="9936"/>
                  </a:lnTo>
                  <a:lnTo>
                    <a:pt x="1997" y="9936"/>
                  </a:lnTo>
                  <a:lnTo>
                    <a:pt x="1978" y="9936"/>
                  </a:lnTo>
                  <a:lnTo>
                    <a:pt x="1968" y="9946"/>
                  </a:lnTo>
                  <a:lnTo>
                    <a:pt x="1958" y="9955"/>
                  </a:lnTo>
                  <a:lnTo>
                    <a:pt x="1948" y="9965"/>
                  </a:lnTo>
                  <a:lnTo>
                    <a:pt x="1929" y="9974"/>
                  </a:lnTo>
                  <a:lnTo>
                    <a:pt x="1922" y="9991"/>
                  </a:lnTo>
                  <a:lnTo>
                    <a:pt x="1913" y="10001"/>
                  </a:lnTo>
                  <a:lnTo>
                    <a:pt x="1819" y="10049"/>
                  </a:lnTo>
                  <a:lnTo>
                    <a:pt x="1707" y="10084"/>
                  </a:lnTo>
                  <a:lnTo>
                    <a:pt x="1603" y="10114"/>
                  </a:lnTo>
                  <a:lnTo>
                    <a:pt x="1494" y="10124"/>
                  </a:lnTo>
                  <a:lnTo>
                    <a:pt x="1381" y="10124"/>
                  </a:lnTo>
                  <a:lnTo>
                    <a:pt x="1268" y="10095"/>
                  </a:lnTo>
                  <a:lnTo>
                    <a:pt x="1213" y="10075"/>
                  </a:lnTo>
                  <a:lnTo>
                    <a:pt x="1167" y="10059"/>
                  </a:lnTo>
                  <a:lnTo>
                    <a:pt x="1119" y="10030"/>
                  </a:lnTo>
                  <a:lnTo>
                    <a:pt x="1075" y="10001"/>
                  </a:lnTo>
                  <a:lnTo>
                    <a:pt x="971" y="9917"/>
                  </a:lnTo>
                  <a:lnTo>
                    <a:pt x="887" y="9833"/>
                  </a:lnTo>
                  <a:lnTo>
                    <a:pt x="812" y="9732"/>
                  </a:lnTo>
                  <a:lnTo>
                    <a:pt x="748" y="9630"/>
                  </a:lnTo>
                  <a:lnTo>
                    <a:pt x="690" y="9527"/>
                  </a:lnTo>
                  <a:lnTo>
                    <a:pt x="635" y="9404"/>
                  </a:lnTo>
                  <a:lnTo>
                    <a:pt x="597" y="9294"/>
                  </a:lnTo>
                  <a:lnTo>
                    <a:pt x="571" y="9172"/>
                  </a:lnTo>
                  <a:lnTo>
                    <a:pt x="542" y="9152"/>
                  </a:lnTo>
                  <a:lnTo>
                    <a:pt x="522" y="9146"/>
                  </a:lnTo>
                  <a:lnTo>
                    <a:pt x="503" y="9126"/>
                  </a:lnTo>
                  <a:lnTo>
                    <a:pt x="487" y="9107"/>
                  </a:lnTo>
                  <a:lnTo>
                    <a:pt x="468" y="9087"/>
                  </a:lnTo>
                  <a:lnTo>
                    <a:pt x="449" y="9078"/>
                  </a:lnTo>
                  <a:lnTo>
                    <a:pt x="419" y="9062"/>
                  </a:lnTo>
                  <a:lnTo>
                    <a:pt x="403" y="9052"/>
                  </a:lnTo>
                  <a:lnTo>
                    <a:pt x="345" y="8984"/>
                  </a:lnTo>
                  <a:lnTo>
                    <a:pt x="300" y="8930"/>
                  </a:lnTo>
                  <a:lnTo>
                    <a:pt x="252" y="8865"/>
                  </a:lnTo>
                  <a:lnTo>
                    <a:pt x="216" y="8801"/>
                  </a:lnTo>
                  <a:lnTo>
                    <a:pt x="151" y="8658"/>
                  </a:lnTo>
                  <a:lnTo>
                    <a:pt x="94" y="8519"/>
                  </a:lnTo>
                  <a:lnTo>
                    <a:pt x="58" y="8371"/>
                  </a:lnTo>
                  <a:lnTo>
                    <a:pt x="29" y="8223"/>
                  </a:lnTo>
                  <a:lnTo>
                    <a:pt x="19" y="8061"/>
                  </a:lnTo>
                  <a:lnTo>
                    <a:pt x="10" y="7903"/>
                  </a:lnTo>
                  <a:lnTo>
                    <a:pt x="29" y="7468"/>
                  </a:lnTo>
                  <a:lnTo>
                    <a:pt x="10" y="7419"/>
                  </a:lnTo>
                  <a:lnTo>
                    <a:pt x="0" y="7374"/>
                  </a:lnTo>
                  <a:lnTo>
                    <a:pt x="0" y="7335"/>
                  </a:lnTo>
                  <a:lnTo>
                    <a:pt x="0" y="7290"/>
                  </a:lnTo>
                  <a:lnTo>
                    <a:pt x="10" y="7242"/>
                  </a:lnTo>
                  <a:lnTo>
                    <a:pt x="10" y="7196"/>
                  </a:lnTo>
                  <a:lnTo>
                    <a:pt x="10" y="7139"/>
                  </a:lnTo>
                  <a:lnTo>
                    <a:pt x="19" y="7083"/>
                  </a:lnTo>
                  <a:lnTo>
                    <a:pt x="58" y="6909"/>
                  </a:lnTo>
                  <a:lnTo>
                    <a:pt x="113" y="6731"/>
                  </a:lnTo>
                  <a:lnTo>
                    <a:pt x="177" y="6554"/>
                  </a:lnTo>
                  <a:lnTo>
                    <a:pt x="245" y="6380"/>
                  </a:lnTo>
                  <a:lnTo>
                    <a:pt x="329" y="6209"/>
                  </a:lnTo>
                  <a:lnTo>
                    <a:pt x="403" y="6042"/>
                  </a:lnTo>
                  <a:lnTo>
                    <a:pt x="497" y="5873"/>
                  </a:lnTo>
                  <a:lnTo>
                    <a:pt x="581" y="5706"/>
                  </a:lnTo>
                  <a:lnTo>
                    <a:pt x="680" y="5531"/>
                  </a:lnTo>
                  <a:lnTo>
                    <a:pt x="784" y="5354"/>
                  </a:lnTo>
                  <a:lnTo>
                    <a:pt x="887" y="5176"/>
                  </a:lnTo>
                  <a:lnTo>
                    <a:pt x="981" y="4999"/>
                  </a:lnTo>
                  <a:lnTo>
                    <a:pt x="1084" y="4821"/>
                  </a:lnTo>
                  <a:lnTo>
                    <a:pt x="1183" y="4644"/>
                  </a:lnTo>
                  <a:lnTo>
                    <a:pt x="1287" y="4466"/>
                  </a:lnTo>
                  <a:lnTo>
                    <a:pt x="1381" y="4289"/>
                  </a:lnTo>
                  <a:lnTo>
                    <a:pt x="1400" y="4254"/>
                  </a:lnTo>
                  <a:lnTo>
                    <a:pt x="1425" y="4224"/>
                  </a:lnTo>
                  <a:lnTo>
                    <a:pt x="1455" y="4198"/>
                  </a:lnTo>
                  <a:lnTo>
                    <a:pt x="1484" y="4160"/>
                  </a:lnTo>
                  <a:lnTo>
                    <a:pt x="1503" y="4131"/>
                  </a:lnTo>
                  <a:lnTo>
                    <a:pt x="1510" y="4095"/>
                  </a:lnTo>
                  <a:lnTo>
                    <a:pt x="1503" y="4057"/>
                  </a:lnTo>
                  <a:lnTo>
                    <a:pt x="1474" y="4021"/>
                  </a:lnTo>
                  <a:lnTo>
                    <a:pt x="1484" y="3889"/>
                  </a:lnTo>
                  <a:lnTo>
                    <a:pt x="1503" y="3759"/>
                  </a:lnTo>
                  <a:lnTo>
                    <a:pt x="1529" y="3637"/>
                  </a:lnTo>
                  <a:lnTo>
                    <a:pt x="1558" y="3517"/>
                  </a:lnTo>
                  <a:lnTo>
                    <a:pt x="1603" y="3394"/>
                  </a:lnTo>
                  <a:lnTo>
                    <a:pt x="1661" y="3281"/>
                  </a:lnTo>
                  <a:lnTo>
                    <a:pt x="1716" y="3173"/>
                  </a:lnTo>
                  <a:lnTo>
                    <a:pt x="1780" y="3060"/>
                  </a:lnTo>
                  <a:lnTo>
                    <a:pt x="1745" y="3030"/>
                  </a:lnTo>
                  <a:lnTo>
                    <a:pt x="1696" y="3004"/>
                  </a:lnTo>
                  <a:lnTo>
                    <a:pt x="1661" y="2966"/>
                  </a:lnTo>
                  <a:lnTo>
                    <a:pt x="1613" y="2940"/>
                  </a:lnTo>
                  <a:lnTo>
                    <a:pt x="1567" y="2910"/>
                  </a:lnTo>
                  <a:lnTo>
                    <a:pt x="1519" y="2891"/>
                  </a:lnTo>
                  <a:lnTo>
                    <a:pt x="1474" y="2872"/>
                  </a:lnTo>
                  <a:lnTo>
                    <a:pt x="1425" y="2862"/>
                  </a:lnTo>
                  <a:lnTo>
                    <a:pt x="1419" y="2856"/>
                  </a:lnTo>
                  <a:lnTo>
                    <a:pt x="1400" y="2846"/>
                  </a:lnTo>
                  <a:lnTo>
                    <a:pt x="1390" y="2846"/>
                  </a:lnTo>
                  <a:lnTo>
                    <a:pt x="1381" y="2837"/>
                  </a:lnTo>
                  <a:lnTo>
                    <a:pt x="1361" y="2837"/>
                  </a:lnTo>
                  <a:lnTo>
                    <a:pt x="1352" y="2827"/>
                  </a:lnTo>
                  <a:lnTo>
                    <a:pt x="1336" y="2827"/>
                  </a:lnTo>
                  <a:lnTo>
                    <a:pt x="1326" y="2818"/>
                  </a:lnTo>
                  <a:lnTo>
                    <a:pt x="1252" y="2772"/>
                  </a:lnTo>
                  <a:lnTo>
                    <a:pt x="1193" y="2724"/>
                  </a:lnTo>
                  <a:lnTo>
                    <a:pt x="1148" y="2659"/>
                  </a:lnTo>
                  <a:lnTo>
                    <a:pt x="1110" y="2595"/>
                  </a:lnTo>
                  <a:lnTo>
                    <a:pt x="1084" y="2527"/>
                  </a:lnTo>
                  <a:lnTo>
                    <a:pt x="1064" y="2453"/>
                  </a:lnTo>
                  <a:lnTo>
                    <a:pt x="1045" y="2378"/>
                  </a:lnTo>
                  <a:lnTo>
                    <a:pt x="1026" y="2313"/>
                  </a:lnTo>
                  <a:lnTo>
                    <a:pt x="1045" y="2294"/>
                  </a:lnTo>
                  <a:lnTo>
                    <a:pt x="1075" y="2294"/>
                  </a:lnTo>
                  <a:lnTo>
                    <a:pt x="1100" y="2313"/>
                  </a:lnTo>
                  <a:lnTo>
                    <a:pt x="1119" y="2334"/>
                  </a:lnTo>
                  <a:lnTo>
                    <a:pt x="1148" y="2353"/>
                  </a:lnTo>
                  <a:lnTo>
                    <a:pt x="1174" y="2359"/>
                  </a:lnTo>
                  <a:lnTo>
                    <a:pt x="1204" y="2359"/>
                  </a:lnTo>
                  <a:lnTo>
                    <a:pt x="1232" y="2343"/>
                  </a:lnTo>
                  <a:lnTo>
                    <a:pt x="1193" y="2285"/>
                  </a:lnTo>
                  <a:lnTo>
                    <a:pt x="1158" y="2240"/>
                  </a:lnTo>
                  <a:lnTo>
                    <a:pt x="1129" y="2184"/>
                  </a:lnTo>
                  <a:lnTo>
                    <a:pt x="1110" y="2117"/>
                  </a:lnTo>
                  <a:lnTo>
                    <a:pt x="1100" y="2062"/>
                  </a:lnTo>
                  <a:lnTo>
                    <a:pt x="1091" y="1998"/>
                  </a:lnTo>
                  <a:lnTo>
                    <a:pt x="1091" y="1930"/>
                  </a:lnTo>
                  <a:lnTo>
                    <a:pt x="1100" y="1875"/>
                  </a:lnTo>
                  <a:lnTo>
                    <a:pt x="1119" y="1856"/>
                  </a:lnTo>
                  <a:lnTo>
                    <a:pt x="1129" y="1839"/>
                  </a:lnTo>
                  <a:lnTo>
                    <a:pt x="1139" y="1820"/>
                  </a:lnTo>
                  <a:lnTo>
                    <a:pt x="1148" y="1801"/>
                  </a:lnTo>
                  <a:lnTo>
                    <a:pt x="1158" y="1781"/>
                  </a:lnTo>
                  <a:lnTo>
                    <a:pt x="1167" y="1772"/>
                  </a:lnTo>
                  <a:lnTo>
                    <a:pt x="1183" y="1772"/>
                  </a:lnTo>
                  <a:lnTo>
                    <a:pt x="1213" y="1781"/>
                  </a:lnTo>
                  <a:lnTo>
                    <a:pt x="1242" y="1839"/>
                  </a:lnTo>
                  <a:lnTo>
                    <a:pt x="1268" y="1875"/>
                  </a:lnTo>
                  <a:lnTo>
                    <a:pt x="1316" y="1904"/>
                  </a:lnTo>
                  <a:lnTo>
                    <a:pt x="1361" y="1923"/>
                  </a:lnTo>
                  <a:lnTo>
                    <a:pt x="1419" y="1930"/>
                  </a:lnTo>
                  <a:lnTo>
                    <a:pt x="1465" y="1939"/>
                  </a:lnTo>
                  <a:lnTo>
                    <a:pt x="1519" y="1949"/>
                  </a:lnTo>
                  <a:lnTo>
                    <a:pt x="1578" y="1958"/>
                  </a:lnTo>
                  <a:lnTo>
                    <a:pt x="1603" y="1930"/>
                  </a:lnTo>
                  <a:lnTo>
                    <a:pt x="1623" y="1904"/>
                  </a:lnTo>
                  <a:lnTo>
                    <a:pt x="1642" y="1866"/>
                  </a:lnTo>
                  <a:lnTo>
                    <a:pt x="1651" y="1829"/>
                  </a:lnTo>
                  <a:lnTo>
                    <a:pt x="1661" y="1791"/>
                  </a:lnTo>
                  <a:lnTo>
                    <a:pt x="1661" y="1756"/>
                  </a:lnTo>
                  <a:lnTo>
                    <a:pt x="1661" y="1716"/>
                  </a:lnTo>
                  <a:lnTo>
                    <a:pt x="1651" y="1678"/>
                  </a:lnTo>
                  <a:lnTo>
                    <a:pt x="1696" y="1688"/>
                  </a:lnTo>
                  <a:lnTo>
                    <a:pt x="1745" y="1697"/>
                  </a:lnTo>
                  <a:lnTo>
                    <a:pt x="1790" y="1707"/>
                  </a:lnTo>
                  <a:lnTo>
                    <a:pt x="1839" y="1726"/>
                  </a:lnTo>
                  <a:lnTo>
                    <a:pt x="1884" y="1756"/>
                  </a:lnTo>
                  <a:lnTo>
                    <a:pt x="1929" y="1781"/>
                  </a:lnTo>
                  <a:lnTo>
                    <a:pt x="1968" y="1820"/>
                  </a:lnTo>
                  <a:lnTo>
                    <a:pt x="2006" y="1856"/>
                  </a:lnTo>
                  <a:lnTo>
                    <a:pt x="2013" y="1856"/>
                  </a:lnTo>
                  <a:lnTo>
                    <a:pt x="2022" y="1856"/>
                  </a:lnTo>
                  <a:lnTo>
                    <a:pt x="2032" y="1856"/>
                  </a:lnTo>
                  <a:lnTo>
                    <a:pt x="2042" y="1856"/>
                  </a:lnTo>
                  <a:lnTo>
                    <a:pt x="2051" y="1856"/>
                  </a:lnTo>
                  <a:lnTo>
                    <a:pt x="2070" y="1856"/>
                  </a:lnTo>
                  <a:lnTo>
                    <a:pt x="2081" y="1856"/>
                  </a:lnTo>
                  <a:lnTo>
                    <a:pt x="2081" y="1845"/>
                  </a:lnTo>
                  <a:lnTo>
                    <a:pt x="2061" y="1820"/>
                  </a:lnTo>
                  <a:lnTo>
                    <a:pt x="2061" y="1791"/>
                  </a:lnTo>
                  <a:lnTo>
                    <a:pt x="2081" y="1762"/>
                  </a:lnTo>
                  <a:lnTo>
                    <a:pt x="2097" y="1737"/>
                  </a:lnTo>
                  <a:lnTo>
                    <a:pt x="2126" y="1716"/>
                  </a:lnTo>
                  <a:lnTo>
                    <a:pt x="2164" y="1688"/>
                  </a:lnTo>
                  <a:lnTo>
                    <a:pt x="2190" y="1672"/>
                  </a:lnTo>
                  <a:lnTo>
                    <a:pt x="2220" y="1662"/>
                  </a:lnTo>
                  <a:lnTo>
                    <a:pt x="2220" y="1652"/>
                  </a:lnTo>
                  <a:lnTo>
                    <a:pt x="2220" y="1643"/>
                  </a:lnTo>
                  <a:lnTo>
                    <a:pt x="2210" y="1633"/>
                  </a:lnTo>
                  <a:lnTo>
                    <a:pt x="2199" y="1633"/>
                  </a:lnTo>
                  <a:lnTo>
                    <a:pt x="2190" y="1624"/>
                  </a:lnTo>
                  <a:lnTo>
                    <a:pt x="2180" y="1624"/>
                  </a:lnTo>
                  <a:lnTo>
                    <a:pt x="2174" y="1624"/>
                  </a:lnTo>
                  <a:lnTo>
                    <a:pt x="2174" y="1633"/>
                  </a:lnTo>
                  <a:lnTo>
                    <a:pt x="2164" y="1633"/>
                  </a:lnTo>
                  <a:lnTo>
                    <a:pt x="2155" y="1643"/>
                  </a:lnTo>
                  <a:lnTo>
                    <a:pt x="2145" y="1643"/>
                  </a:lnTo>
                  <a:lnTo>
                    <a:pt x="2135" y="1643"/>
                  </a:lnTo>
                  <a:lnTo>
                    <a:pt x="2126" y="1643"/>
                  </a:lnTo>
                  <a:lnTo>
                    <a:pt x="2116" y="1643"/>
                  </a:lnTo>
                  <a:lnTo>
                    <a:pt x="2107" y="1633"/>
                  </a:lnTo>
                  <a:lnTo>
                    <a:pt x="2107" y="1624"/>
                  </a:lnTo>
                  <a:lnTo>
                    <a:pt x="2107" y="1614"/>
                  </a:lnTo>
                  <a:lnTo>
                    <a:pt x="2107" y="1603"/>
                  </a:lnTo>
                  <a:lnTo>
                    <a:pt x="2097" y="1603"/>
                  </a:lnTo>
                  <a:lnTo>
                    <a:pt x="2091" y="1603"/>
                  </a:lnTo>
                  <a:lnTo>
                    <a:pt x="2070" y="1603"/>
                  </a:lnTo>
                  <a:lnTo>
                    <a:pt x="2061" y="1603"/>
                  </a:lnTo>
                  <a:lnTo>
                    <a:pt x="2051" y="1603"/>
                  </a:lnTo>
                  <a:lnTo>
                    <a:pt x="2042" y="1594"/>
                  </a:lnTo>
                  <a:lnTo>
                    <a:pt x="2032" y="1594"/>
                  </a:lnTo>
                  <a:lnTo>
                    <a:pt x="2022" y="1594"/>
                  </a:lnTo>
                  <a:lnTo>
                    <a:pt x="2013" y="1578"/>
                  </a:lnTo>
                  <a:lnTo>
                    <a:pt x="2013" y="1568"/>
                  </a:lnTo>
                  <a:lnTo>
                    <a:pt x="2022" y="1549"/>
                  </a:lnTo>
                  <a:lnTo>
                    <a:pt x="2022" y="1539"/>
                  </a:lnTo>
                  <a:lnTo>
                    <a:pt x="2032" y="1520"/>
                  </a:lnTo>
                  <a:lnTo>
                    <a:pt x="2042" y="1511"/>
                  </a:lnTo>
                  <a:lnTo>
                    <a:pt x="2051" y="1504"/>
                  </a:lnTo>
                  <a:lnTo>
                    <a:pt x="2070" y="1495"/>
                  </a:lnTo>
                  <a:lnTo>
                    <a:pt x="2358" y="1446"/>
                  </a:lnTo>
                  <a:lnTo>
                    <a:pt x="2358" y="1420"/>
                  </a:lnTo>
                  <a:lnTo>
                    <a:pt x="2303" y="1352"/>
                  </a:lnTo>
                  <a:lnTo>
                    <a:pt x="2248" y="1288"/>
                  </a:lnTo>
                  <a:lnTo>
                    <a:pt x="2180" y="1223"/>
                  </a:lnTo>
                  <a:lnTo>
                    <a:pt x="2116" y="1175"/>
                  </a:lnTo>
                  <a:lnTo>
                    <a:pt x="2051" y="1129"/>
                  </a:lnTo>
                  <a:lnTo>
                    <a:pt x="1978" y="1084"/>
                  </a:lnTo>
                  <a:lnTo>
                    <a:pt x="1913" y="1036"/>
                  </a:lnTo>
                  <a:lnTo>
                    <a:pt x="1839" y="1000"/>
                  </a:lnTo>
                  <a:lnTo>
                    <a:pt x="1839" y="981"/>
                  </a:lnTo>
                  <a:lnTo>
                    <a:pt x="1938" y="962"/>
                  </a:lnTo>
                  <a:lnTo>
                    <a:pt x="2051" y="952"/>
                  </a:lnTo>
                  <a:lnTo>
                    <a:pt x="2155" y="952"/>
                  </a:lnTo>
                  <a:lnTo>
                    <a:pt x="2264" y="971"/>
                  </a:lnTo>
                  <a:lnTo>
                    <a:pt x="2368" y="990"/>
                  </a:lnTo>
                  <a:lnTo>
                    <a:pt x="2462" y="1036"/>
                  </a:lnTo>
                  <a:lnTo>
                    <a:pt x="2554" y="1084"/>
                  </a:lnTo>
                  <a:lnTo>
                    <a:pt x="2639" y="1140"/>
                  </a:lnTo>
                  <a:lnTo>
                    <a:pt x="2658" y="1119"/>
                  </a:lnTo>
                  <a:lnTo>
                    <a:pt x="2667" y="1091"/>
                  </a:lnTo>
                  <a:lnTo>
                    <a:pt x="2674" y="1065"/>
                  </a:lnTo>
                  <a:lnTo>
                    <a:pt x="2674" y="1036"/>
                  </a:lnTo>
                  <a:lnTo>
                    <a:pt x="2683" y="1006"/>
                  </a:lnTo>
                  <a:lnTo>
                    <a:pt x="2693" y="981"/>
                  </a:lnTo>
                  <a:lnTo>
                    <a:pt x="2713" y="971"/>
                  </a:lnTo>
                  <a:lnTo>
                    <a:pt x="2742" y="962"/>
                  </a:lnTo>
                  <a:lnTo>
                    <a:pt x="2758" y="981"/>
                  </a:lnTo>
                  <a:lnTo>
                    <a:pt x="2768" y="1000"/>
                  </a:lnTo>
                  <a:lnTo>
                    <a:pt x="2777" y="1006"/>
                  </a:lnTo>
                  <a:lnTo>
                    <a:pt x="2796" y="1027"/>
                  </a:lnTo>
                  <a:lnTo>
                    <a:pt x="2816" y="1046"/>
                  </a:lnTo>
                  <a:lnTo>
                    <a:pt x="2825" y="1055"/>
                  </a:lnTo>
                  <a:lnTo>
                    <a:pt x="2842" y="1075"/>
                  </a:lnTo>
                  <a:lnTo>
                    <a:pt x="2861" y="1091"/>
                  </a:lnTo>
                  <a:lnTo>
                    <a:pt x="3003" y="877"/>
                  </a:lnTo>
                  <a:lnTo>
                    <a:pt x="3010" y="868"/>
                  </a:lnTo>
                  <a:lnTo>
                    <a:pt x="3029" y="868"/>
                  </a:lnTo>
                  <a:lnTo>
                    <a:pt x="3038" y="868"/>
                  </a:lnTo>
                  <a:lnTo>
                    <a:pt x="3058" y="868"/>
                  </a:lnTo>
                  <a:lnTo>
                    <a:pt x="3067" y="877"/>
                  </a:lnTo>
                  <a:lnTo>
                    <a:pt x="3077" y="877"/>
                  </a:lnTo>
                  <a:lnTo>
                    <a:pt x="3094" y="877"/>
                  </a:lnTo>
                  <a:lnTo>
                    <a:pt x="3103" y="877"/>
                  </a:lnTo>
                  <a:lnTo>
                    <a:pt x="3113" y="794"/>
                  </a:lnTo>
                  <a:lnTo>
                    <a:pt x="3132" y="710"/>
                  </a:lnTo>
                  <a:lnTo>
                    <a:pt x="3161" y="626"/>
                  </a:lnTo>
                  <a:lnTo>
                    <a:pt x="3187" y="552"/>
                  </a:lnTo>
                  <a:lnTo>
                    <a:pt x="3236" y="487"/>
                  </a:lnTo>
                  <a:lnTo>
                    <a:pt x="3300" y="420"/>
                  </a:lnTo>
                  <a:lnTo>
                    <a:pt x="3365" y="374"/>
                  </a:lnTo>
                  <a:lnTo>
                    <a:pt x="3438" y="336"/>
                  </a:lnTo>
                  <a:lnTo>
                    <a:pt x="3457" y="336"/>
                  </a:lnTo>
                  <a:lnTo>
                    <a:pt x="3457" y="345"/>
                  </a:lnTo>
                  <a:lnTo>
                    <a:pt x="3457" y="355"/>
                  </a:lnTo>
                  <a:lnTo>
                    <a:pt x="3457" y="374"/>
                  </a:lnTo>
                  <a:lnTo>
                    <a:pt x="3448" y="384"/>
                  </a:lnTo>
                  <a:lnTo>
                    <a:pt x="3448" y="393"/>
                  </a:lnTo>
                  <a:lnTo>
                    <a:pt x="3438" y="413"/>
                  </a:lnTo>
                  <a:lnTo>
                    <a:pt x="3438" y="420"/>
                  </a:lnTo>
                  <a:lnTo>
                    <a:pt x="3438" y="487"/>
                  </a:lnTo>
                  <a:lnTo>
                    <a:pt x="3448" y="552"/>
                  </a:lnTo>
                  <a:lnTo>
                    <a:pt x="3457" y="616"/>
                  </a:lnTo>
                  <a:lnTo>
                    <a:pt x="3478" y="672"/>
                  </a:lnTo>
                  <a:lnTo>
                    <a:pt x="3497" y="729"/>
                  </a:lnTo>
                  <a:lnTo>
                    <a:pt x="3513" y="785"/>
                  </a:lnTo>
                  <a:lnTo>
                    <a:pt x="3542" y="849"/>
                  </a:lnTo>
                  <a:lnTo>
                    <a:pt x="3570" y="907"/>
                  </a:lnTo>
                  <a:lnTo>
                    <a:pt x="3590" y="877"/>
                  </a:lnTo>
                  <a:lnTo>
                    <a:pt x="3607" y="858"/>
                  </a:lnTo>
                  <a:lnTo>
                    <a:pt x="3626" y="833"/>
                  </a:lnTo>
                  <a:lnTo>
                    <a:pt x="3635" y="813"/>
                  </a:lnTo>
                  <a:lnTo>
                    <a:pt x="3645" y="785"/>
                  </a:lnTo>
                  <a:lnTo>
                    <a:pt x="3664" y="755"/>
                  </a:lnTo>
                  <a:lnTo>
                    <a:pt x="3674" y="739"/>
                  </a:lnTo>
                  <a:lnTo>
                    <a:pt x="3690" y="710"/>
                  </a:lnTo>
                  <a:lnTo>
                    <a:pt x="3699" y="710"/>
                  </a:lnTo>
                  <a:lnTo>
                    <a:pt x="3699" y="700"/>
                  </a:lnTo>
                  <a:lnTo>
                    <a:pt x="3709" y="700"/>
                  </a:lnTo>
                  <a:lnTo>
                    <a:pt x="3720" y="700"/>
                  </a:lnTo>
                  <a:lnTo>
                    <a:pt x="3729" y="700"/>
                  </a:lnTo>
                  <a:lnTo>
                    <a:pt x="3739" y="700"/>
                  </a:lnTo>
                  <a:lnTo>
                    <a:pt x="3748" y="720"/>
                  </a:lnTo>
                  <a:lnTo>
                    <a:pt x="3758" y="739"/>
                  </a:lnTo>
                  <a:lnTo>
                    <a:pt x="3764" y="748"/>
                  </a:lnTo>
                  <a:lnTo>
                    <a:pt x="3774" y="764"/>
                  </a:lnTo>
                  <a:lnTo>
                    <a:pt x="3784" y="785"/>
                  </a:lnTo>
                  <a:lnTo>
                    <a:pt x="3784" y="804"/>
                  </a:lnTo>
                  <a:lnTo>
                    <a:pt x="3793" y="813"/>
                  </a:lnTo>
                  <a:lnTo>
                    <a:pt x="3803" y="833"/>
                  </a:lnTo>
                  <a:lnTo>
                    <a:pt x="3832" y="823"/>
                  </a:lnTo>
                  <a:lnTo>
                    <a:pt x="3849" y="804"/>
                  </a:lnTo>
                  <a:lnTo>
                    <a:pt x="3868" y="785"/>
                  </a:lnTo>
                  <a:lnTo>
                    <a:pt x="3887" y="764"/>
                  </a:lnTo>
                  <a:lnTo>
                    <a:pt x="3906" y="739"/>
                  </a:lnTo>
                  <a:lnTo>
                    <a:pt x="3925" y="729"/>
                  </a:lnTo>
                  <a:lnTo>
                    <a:pt x="3941" y="710"/>
                  </a:lnTo>
                  <a:lnTo>
                    <a:pt x="3971" y="710"/>
                  </a:lnTo>
                  <a:lnTo>
                    <a:pt x="4010" y="691"/>
                  </a:lnTo>
                  <a:lnTo>
                    <a:pt x="4026" y="720"/>
                  </a:lnTo>
                  <a:lnTo>
                    <a:pt x="4035" y="739"/>
                  </a:lnTo>
                  <a:lnTo>
                    <a:pt x="4054" y="764"/>
                  </a:lnTo>
                  <a:lnTo>
                    <a:pt x="4064" y="794"/>
                  </a:lnTo>
                  <a:lnTo>
                    <a:pt x="4083" y="823"/>
                  </a:lnTo>
                  <a:lnTo>
                    <a:pt x="4093" y="849"/>
                  </a:lnTo>
                  <a:lnTo>
                    <a:pt x="4119" y="868"/>
                  </a:lnTo>
                  <a:lnTo>
                    <a:pt x="4139" y="898"/>
                  </a:lnTo>
                  <a:lnTo>
                    <a:pt x="4158" y="868"/>
                  </a:lnTo>
                  <a:lnTo>
                    <a:pt x="4177" y="839"/>
                  </a:lnTo>
                  <a:lnTo>
                    <a:pt x="4183" y="823"/>
                  </a:lnTo>
                  <a:lnTo>
                    <a:pt x="4203" y="794"/>
                  </a:lnTo>
                  <a:lnTo>
                    <a:pt x="4223" y="774"/>
                  </a:lnTo>
                  <a:lnTo>
                    <a:pt x="4242" y="748"/>
                  </a:lnTo>
                  <a:lnTo>
                    <a:pt x="4261" y="729"/>
                  </a:lnTo>
                  <a:lnTo>
                    <a:pt x="4277" y="710"/>
                  </a:lnTo>
                  <a:lnTo>
                    <a:pt x="4352" y="794"/>
                  </a:lnTo>
                  <a:lnTo>
                    <a:pt x="4435" y="748"/>
                  </a:lnTo>
                  <a:lnTo>
                    <a:pt x="4503" y="691"/>
                  </a:lnTo>
                  <a:lnTo>
                    <a:pt x="4558" y="626"/>
                  </a:lnTo>
                  <a:lnTo>
                    <a:pt x="4603" y="552"/>
                  </a:lnTo>
                  <a:lnTo>
                    <a:pt x="4642" y="478"/>
                  </a:lnTo>
                  <a:lnTo>
                    <a:pt x="4671" y="403"/>
                  </a:lnTo>
                  <a:lnTo>
                    <a:pt x="4680" y="320"/>
                  </a:lnTo>
                  <a:lnTo>
                    <a:pt x="4680" y="236"/>
                  </a:lnTo>
                  <a:lnTo>
                    <a:pt x="4696" y="236"/>
                  </a:lnTo>
                  <a:lnTo>
                    <a:pt x="4736" y="271"/>
                  </a:lnTo>
                  <a:lnTo>
                    <a:pt x="4764" y="310"/>
                  </a:lnTo>
                  <a:lnTo>
                    <a:pt x="4780" y="345"/>
                  </a:lnTo>
                  <a:lnTo>
                    <a:pt x="4809" y="393"/>
                  </a:lnTo>
                  <a:lnTo>
                    <a:pt x="4819" y="439"/>
                  </a:lnTo>
                  <a:lnTo>
                    <a:pt x="4828" y="478"/>
                  </a:lnTo>
                  <a:lnTo>
                    <a:pt x="4838" y="532"/>
                  </a:lnTo>
                  <a:lnTo>
                    <a:pt x="4838" y="581"/>
                  </a:lnTo>
                  <a:lnTo>
                    <a:pt x="4865" y="571"/>
                  </a:lnTo>
                  <a:lnTo>
                    <a:pt x="4893" y="552"/>
                  </a:lnTo>
                  <a:lnTo>
                    <a:pt x="4922" y="532"/>
                  </a:lnTo>
                  <a:lnTo>
                    <a:pt x="4948" y="503"/>
                  </a:lnTo>
                  <a:lnTo>
                    <a:pt x="4967" y="478"/>
                  </a:lnTo>
                  <a:lnTo>
                    <a:pt x="4997" y="439"/>
                  </a:lnTo>
                  <a:lnTo>
                    <a:pt x="5006" y="413"/>
                  </a:lnTo>
                  <a:lnTo>
                    <a:pt x="5022" y="374"/>
                  </a:lnTo>
                  <a:lnTo>
                    <a:pt x="5022" y="365"/>
                  </a:lnTo>
                  <a:lnTo>
                    <a:pt x="5022" y="355"/>
                  </a:lnTo>
                  <a:lnTo>
                    <a:pt x="5022" y="345"/>
                  </a:lnTo>
                  <a:lnTo>
                    <a:pt x="5032" y="336"/>
                  </a:lnTo>
                  <a:lnTo>
                    <a:pt x="5032" y="329"/>
                  </a:lnTo>
                  <a:lnTo>
                    <a:pt x="5032" y="320"/>
                  </a:lnTo>
                  <a:lnTo>
                    <a:pt x="5042" y="310"/>
                  </a:lnTo>
                  <a:lnTo>
                    <a:pt x="5042" y="301"/>
                  </a:lnTo>
                  <a:lnTo>
                    <a:pt x="5061" y="301"/>
                  </a:lnTo>
                  <a:lnTo>
                    <a:pt x="5080" y="301"/>
                  </a:lnTo>
                  <a:lnTo>
                    <a:pt x="5099" y="310"/>
                  </a:lnTo>
                  <a:lnTo>
                    <a:pt x="5107" y="329"/>
                  </a:lnTo>
                  <a:lnTo>
                    <a:pt x="5126" y="355"/>
                  </a:lnTo>
                  <a:lnTo>
                    <a:pt x="5135" y="384"/>
                  </a:lnTo>
                  <a:lnTo>
                    <a:pt x="5155" y="420"/>
                  </a:lnTo>
                  <a:lnTo>
                    <a:pt x="5174" y="439"/>
                  </a:lnTo>
                  <a:lnTo>
                    <a:pt x="5190" y="439"/>
                  </a:lnTo>
                  <a:lnTo>
                    <a:pt x="5199" y="439"/>
                  </a:lnTo>
                  <a:lnTo>
                    <a:pt x="5219" y="439"/>
                  </a:lnTo>
                  <a:lnTo>
                    <a:pt x="5248" y="420"/>
                  </a:lnTo>
                  <a:lnTo>
                    <a:pt x="5303" y="384"/>
                  </a:lnTo>
                  <a:lnTo>
                    <a:pt x="5358" y="345"/>
                  </a:lnTo>
                  <a:lnTo>
                    <a:pt x="5397" y="301"/>
                  </a:lnTo>
                  <a:lnTo>
                    <a:pt x="5432" y="245"/>
                  </a:lnTo>
                  <a:lnTo>
                    <a:pt x="5461" y="188"/>
                  </a:lnTo>
                  <a:lnTo>
                    <a:pt x="5480" y="132"/>
                  </a:lnTo>
                  <a:lnTo>
                    <a:pt x="5500" y="68"/>
                  </a:lnTo>
                  <a:lnTo>
                    <a:pt x="5516" y="0"/>
                  </a:lnTo>
                  <a:lnTo>
                    <a:pt x="5526" y="0"/>
                  </a:lnTo>
                  <a:lnTo>
                    <a:pt x="5535" y="0"/>
                  </a:lnTo>
                  <a:lnTo>
                    <a:pt x="5545" y="10"/>
                  </a:lnTo>
                  <a:lnTo>
                    <a:pt x="5545" y="19"/>
                  </a:lnTo>
                  <a:lnTo>
                    <a:pt x="5554" y="29"/>
                  </a:lnTo>
                  <a:lnTo>
                    <a:pt x="556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Freeform 28"/>
            <p:cNvSpPr>
              <a:spLocks/>
            </p:cNvSpPr>
            <p:nvPr/>
          </p:nvSpPr>
          <p:spPr bwMode="auto">
            <a:xfrm>
              <a:off x="226" y="3327"/>
              <a:ext cx="120" cy="49"/>
            </a:xfrm>
            <a:custGeom>
              <a:avLst/>
              <a:gdLst>
                <a:gd name="T0" fmla="*/ 116 w 1919"/>
                <a:gd name="T1" fmla="*/ 20 h 781"/>
                <a:gd name="T2" fmla="*/ 112 w 1919"/>
                <a:gd name="T3" fmla="*/ 21 h 781"/>
                <a:gd name="T4" fmla="*/ 108 w 1919"/>
                <a:gd name="T5" fmla="*/ 22 h 781"/>
                <a:gd name="T6" fmla="*/ 103 w 1919"/>
                <a:gd name="T7" fmla="*/ 23 h 781"/>
                <a:gd name="T8" fmla="*/ 99 w 1919"/>
                <a:gd name="T9" fmla="*/ 23 h 781"/>
                <a:gd name="T10" fmla="*/ 79 w 1919"/>
                <a:gd name="T11" fmla="*/ 32 h 781"/>
                <a:gd name="T12" fmla="*/ 59 w 1919"/>
                <a:gd name="T13" fmla="*/ 41 h 781"/>
                <a:gd name="T14" fmla="*/ 39 w 1919"/>
                <a:gd name="T15" fmla="*/ 48 h 781"/>
                <a:gd name="T16" fmla="*/ 27 w 1919"/>
                <a:gd name="T17" fmla="*/ 49 h 781"/>
                <a:gd name="T18" fmla="*/ 15 w 1919"/>
                <a:gd name="T19" fmla="*/ 48 h 781"/>
                <a:gd name="T20" fmla="*/ 12 w 1919"/>
                <a:gd name="T21" fmla="*/ 48 h 781"/>
                <a:gd name="T22" fmla="*/ 8 w 1919"/>
                <a:gd name="T23" fmla="*/ 47 h 781"/>
                <a:gd name="T24" fmla="*/ 4 w 1919"/>
                <a:gd name="T25" fmla="*/ 47 h 781"/>
                <a:gd name="T26" fmla="*/ 0 w 1919"/>
                <a:gd name="T27" fmla="*/ 46 h 781"/>
                <a:gd name="T28" fmla="*/ 6 w 1919"/>
                <a:gd name="T29" fmla="*/ 37 h 781"/>
                <a:gd name="T30" fmla="*/ 7 w 1919"/>
                <a:gd name="T31" fmla="*/ 40 h 781"/>
                <a:gd name="T32" fmla="*/ 8 w 1919"/>
                <a:gd name="T33" fmla="*/ 42 h 781"/>
                <a:gd name="T34" fmla="*/ 11 w 1919"/>
                <a:gd name="T35" fmla="*/ 44 h 781"/>
                <a:gd name="T36" fmla="*/ 13 w 1919"/>
                <a:gd name="T37" fmla="*/ 43 h 781"/>
                <a:gd name="T38" fmla="*/ 15 w 1919"/>
                <a:gd name="T39" fmla="*/ 40 h 781"/>
                <a:gd name="T40" fmla="*/ 18 w 1919"/>
                <a:gd name="T41" fmla="*/ 37 h 781"/>
                <a:gd name="T42" fmla="*/ 20 w 1919"/>
                <a:gd name="T43" fmla="*/ 35 h 781"/>
                <a:gd name="T44" fmla="*/ 23 w 1919"/>
                <a:gd name="T45" fmla="*/ 36 h 781"/>
                <a:gd name="T46" fmla="*/ 26 w 1919"/>
                <a:gd name="T47" fmla="*/ 40 h 781"/>
                <a:gd name="T48" fmla="*/ 29 w 1919"/>
                <a:gd name="T49" fmla="*/ 43 h 781"/>
                <a:gd name="T50" fmla="*/ 33 w 1919"/>
                <a:gd name="T51" fmla="*/ 44 h 781"/>
                <a:gd name="T52" fmla="*/ 40 w 1919"/>
                <a:gd name="T53" fmla="*/ 39 h 781"/>
                <a:gd name="T54" fmla="*/ 40 w 1919"/>
                <a:gd name="T55" fmla="*/ 41 h 781"/>
                <a:gd name="T56" fmla="*/ 41 w 1919"/>
                <a:gd name="T57" fmla="*/ 42 h 781"/>
                <a:gd name="T58" fmla="*/ 43 w 1919"/>
                <a:gd name="T59" fmla="*/ 43 h 781"/>
                <a:gd name="T60" fmla="*/ 44 w 1919"/>
                <a:gd name="T61" fmla="*/ 44 h 781"/>
                <a:gd name="T62" fmla="*/ 46 w 1919"/>
                <a:gd name="T63" fmla="*/ 44 h 781"/>
                <a:gd name="T64" fmla="*/ 46 w 1919"/>
                <a:gd name="T65" fmla="*/ 43 h 781"/>
                <a:gd name="T66" fmla="*/ 46 w 1919"/>
                <a:gd name="T67" fmla="*/ 42 h 781"/>
                <a:gd name="T68" fmla="*/ 51 w 1919"/>
                <a:gd name="T69" fmla="*/ 38 h 781"/>
                <a:gd name="T70" fmla="*/ 59 w 1919"/>
                <a:gd name="T71" fmla="*/ 32 h 781"/>
                <a:gd name="T72" fmla="*/ 66 w 1919"/>
                <a:gd name="T73" fmla="*/ 24 h 781"/>
                <a:gd name="T74" fmla="*/ 69 w 1919"/>
                <a:gd name="T75" fmla="*/ 18 h 781"/>
                <a:gd name="T76" fmla="*/ 71 w 1919"/>
                <a:gd name="T77" fmla="*/ 13 h 781"/>
                <a:gd name="T78" fmla="*/ 71 w 1919"/>
                <a:gd name="T79" fmla="*/ 12 h 781"/>
                <a:gd name="T80" fmla="*/ 72 w 1919"/>
                <a:gd name="T81" fmla="*/ 17 h 781"/>
                <a:gd name="T82" fmla="*/ 72 w 1919"/>
                <a:gd name="T83" fmla="*/ 22 h 781"/>
                <a:gd name="T84" fmla="*/ 72 w 1919"/>
                <a:gd name="T85" fmla="*/ 26 h 781"/>
                <a:gd name="T86" fmla="*/ 76 w 1919"/>
                <a:gd name="T87" fmla="*/ 27 h 781"/>
                <a:gd name="T88" fmla="*/ 81 w 1919"/>
                <a:gd name="T89" fmla="*/ 26 h 781"/>
                <a:gd name="T90" fmla="*/ 86 w 1919"/>
                <a:gd name="T91" fmla="*/ 22 h 781"/>
                <a:gd name="T92" fmla="*/ 90 w 1919"/>
                <a:gd name="T93" fmla="*/ 17 h 781"/>
                <a:gd name="T94" fmla="*/ 92 w 1919"/>
                <a:gd name="T95" fmla="*/ 12 h 781"/>
                <a:gd name="T96" fmla="*/ 93 w 1919"/>
                <a:gd name="T97" fmla="*/ 13 h 781"/>
                <a:gd name="T98" fmla="*/ 93 w 1919"/>
                <a:gd name="T99" fmla="*/ 17 h 781"/>
                <a:gd name="T100" fmla="*/ 93 w 1919"/>
                <a:gd name="T101" fmla="*/ 20 h 781"/>
                <a:gd name="T102" fmla="*/ 94 w 1919"/>
                <a:gd name="T103" fmla="*/ 23 h 781"/>
                <a:gd name="T104" fmla="*/ 101 w 1919"/>
                <a:gd name="T105" fmla="*/ 17 h 781"/>
                <a:gd name="T106" fmla="*/ 108 w 1919"/>
                <a:gd name="T107" fmla="*/ 13 h 781"/>
                <a:gd name="T108" fmla="*/ 114 w 1919"/>
                <a:gd name="T109" fmla="*/ 7 h 781"/>
                <a:gd name="T110" fmla="*/ 119 w 1919"/>
                <a:gd name="T111" fmla="*/ 0 h 781"/>
                <a:gd name="T112" fmla="*/ 120 w 1919"/>
                <a:gd name="T113" fmla="*/ 5 h 781"/>
                <a:gd name="T114" fmla="*/ 119 w 1919"/>
                <a:gd name="T115" fmla="*/ 9 h 781"/>
                <a:gd name="T116" fmla="*/ 118 w 1919"/>
                <a:gd name="T117" fmla="*/ 14 h 781"/>
                <a:gd name="T118" fmla="*/ 115 w 1919"/>
                <a:gd name="T119" fmla="*/ 19 h 7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19" h="781">
                  <a:moveTo>
                    <a:pt x="1845" y="296"/>
                  </a:moveTo>
                  <a:lnTo>
                    <a:pt x="1854" y="316"/>
                  </a:lnTo>
                  <a:lnTo>
                    <a:pt x="1825" y="326"/>
                  </a:lnTo>
                  <a:lnTo>
                    <a:pt x="1790" y="335"/>
                  </a:lnTo>
                  <a:lnTo>
                    <a:pt x="1761" y="345"/>
                  </a:lnTo>
                  <a:lnTo>
                    <a:pt x="1725" y="345"/>
                  </a:lnTo>
                  <a:lnTo>
                    <a:pt x="1687" y="351"/>
                  </a:lnTo>
                  <a:lnTo>
                    <a:pt x="1652" y="361"/>
                  </a:lnTo>
                  <a:lnTo>
                    <a:pt x="1612" y="371"/>
                  </a:lnTo>
                  <a:lnTo>
                    <a:pt x="1583" y="371"/>
                  </a:lnTo>
                  <a:lnTo>
                    <a:pt x="1416" y="429"/>
                  </a:lnTo>
                  <a:lnTo>
                    <a:pt x="1258" y="503"/>
                  </a:lnTo>
                  <a:lnTo>
                    <a:pt x="1099" y="577"/>
                  </a:lnTo>
                  <a:lnTo>
                    <a:pt x="942" y="651"/>
                  </a:lnTo>
                  <a:lnTo>
                    <a:pt x="784" y="716"/>
                  </a:lnTo>
                  <a:lnTo>
                    <a:pt x="616" y="764"/>
                  </a:lnTo>
                  <a:lnTo>
                    <a:pt x="523" y="770"/>
                  </a:lnTo>
                  <a:lnTo>
                    <a:pt x="438" y="781"/>
                  </a:lnTo>
                  <a:lnTo>
                    <a:pt x="345" y="781"/>
                  </a:lnTo>
                  <a:lnTo>
                    <a:pt x="242" y="770"/>
                  </a:lnTo>
                  <a:lnTo>
                    <a:pt x="216" y="764"/>
                  </a:lnTo>
                  <a:lnTo>
                    <a:pt x="187" y="764"/>
                  </a:lnTo>
                  <a:lnTo>
                    <a:pt x="148" y="754"/>
                  </a:lnTo>
                  <a:lnTo>
                    <a:pt x="123" y="754"/>
                  </a:lnTo>
                  <a:lnTo>
                    <a:pt x="93" y="745"/>
                  </a:lnTo>
                  <a:lnTo>
                    <a:pt x="58" y="745"/>
                  </a:lnTo>
                  <a:lnTo>
                    <a:pt x="29" y="735"/>
                  </a:lnTo>
                  <a:lnTo>
                    <a:pt x="0" y="735"/>
                  </a:lnTo>
                  <a:lnTo>
                    <a:pt x="83" y="587"/>
                  </a:lnTo>
                  <a:lnTo>
                    <a:pt x="93" y="597"/>
                  </a:lnTo>
                  <a:lnTo>
                    <a:pt x="104" y="613"/>
                  </a:lnTo>
                  <a:lnTo>
                    <a:pt x="113" y="632"/>
                  </a:lnTo>
                  <a:lnTo>
                    <a:pt x="123" y="651"/>
                  </a:lnTo>
                  <a:lnTo>
                    <a:pt x="132" y="671"/>
                  </a:lnTo>
                  <a:lnTo>
                    <a:pt x="148" y="687"/>
                  </a:lnTo>
                  <a:lnTo>
                    <a:pt x="168" y="697"/>
                  </a:lnTo>
                  <a:lnTo>
                    <a:pt x="187" y="697"/>
                  </a:lnTo>
                  <a:lnTo>
                    <a:pt x="206" y="681"/>
                  </a:lnTo>
                  <a:lnTo>
                    <a:pt x="225" y="662"/>
                  </a:lnTo>
                  <a:lnTo>
                    <a:pt x="242" y="641"/>
                  </a:lnTo>
                  <a:lnTo>
                    <a:pt x="261" y="613"/>
                  </a:lnTo>
                  <a:lnTo>
                    <a:pt x="281" y="597"/>
                  </a:lnTo>
                  <a:lnTo>
                    <a:pt x="309" y="577"/>
                  </a:lnTo>
                  <a:lnTo>
                    <a:pt x="325" y="558"/>
                  </a:lnTo>
                  <a:lnTo>
                    <a:pt x="355" y="538"/>
                  </a:lnTo>
                  <a:lnTo>
                    <a:pt x="374" y="568"/>
                  </a:lnTo>
                  <a:lnTo>
                    <a:pt x="394" y="603"/>
                  </a:lnTo>
                  <a:lnTo>
                    <a:pt x="419" y="632"/>
                  </a:lnTo>
                  <a:lnTo>
                    <a:pt x="438" y="651"/>
                  </a:lnTo>
                  <a:lnTo>
                    <a:pt x="467" y="681"/>
                  </a:lnTo>
                  <a:lnTo>
                    <a:pt x="494" y="697"/>
                  </a:lnTo>
                  <a:lnTo>
                    <a:pt x="523" y="706"/>
                  </a:lnTo>
                  <a:lnTo>
                    <a:pt x="567" y="716"/>
                  </a:lnTo>
                  <a:lnTo>
                    <a:pt x="645" y="622"/>
                  </a:lnTo>
                  <a:lnTo>
                    <a:pt x="645" y="632"/>
                  </a:lnTo>
                  <a:lnTo>
                    <a:pt x="645" y="651"/>
                  </a:lnTo>
                  <a:lnTo>
                    <a:pt x="652" y="662"/>
                  </a:lnTo>
                  <a:lnTo>
                    <a:pt x="661" y="671"/>
                  </a:lnTo>
                  <a:lnTo>
                    <a:pt x="671" y="681"/>
                  </a:lnTo>
                  <a:lnTo>
                    <a:pt x="680" y="687"/>
                  </a:lnTo>
                  <a:lnTo>
                    <a:pt x="690" y="697"/>
                  </a:lnTo>
                  <a:lnTo>
                    <a:pt x="700" y="706"/>
                  </a:lnTo>
                  <a:lnTo>
                    <a:pt x="719" y="706"/>
                  </a:lnTo>
                  <a:lnTo>
                    <a:pt x="728" y="697"/>
                  </a:lnTo>
                  <a:lnTo>
                    <a:pt x="728" y="687"/>
                  </a:lnTo>
                  <a:lnTo>
                    <a:pt x="736" y="681"/>
                  </a:lnTo>
                  <a:lnTo>
                    <a:pt x="736" y="671"/>
                  </a:lnTo>
                  <a:lnTo>
                    <a:pt x="736" y="662"/>
                  </a:lnTo>
                  <a:lnTo>
                    <a:pt x="745" y="662"/>
                  </a:lnTo>
                  <a:lnTo>
                    <a:pt x="813" y="613"/>
                  </a:lnTo>
                  <a:lnTo>
                    <a:pt x="878" y="568"/>
                  </a:lnTo>
                  <a:lnTo>
                    <a:pt x="942" y="512"/>
                  </a:lnTo>
                  <a:lnTo>
                    <a:pt x="997" y="455"/>
                  </a:lnTo>
                  <a:lnTo>
                    <a:pt x="1055" y="390"/>
                  </a:lnTo>
                  <a:lnTo>
                    <a:pt x="1099" y="326"/>
                  </a:lnTo>
                  <a:lnTo>
                    <a:pt x="1110" y="286"/>
                  </a:lnTo>
                  <a:lnTo>
                    <a:pt x="1120" y="251"/>
                  </a:lnTo>
                  <a:lnTo>
                    <a:pt x="1129" y="213"/>
                  </a:lnTo>
                  <a:lnTo>
                    <a:pt x="1129" y="167"/>
                  </a:lnTo>
                  <a:lnTo>
                    <a:pt x="1139" y="194"/>
                  </a:lnTo>
                  <a:lnTo>
                    <a:pt x="1148" y="232"/>
                  </a:lnTo>
                  <a:lnTo>
                    <a:pt x="1148" y="267"/>
                  </a:lnTo>
                  <a:lnTo>
                    <a:pt x="1148" y="307"/>
                  </a:lnTo>
                  <a:lnTo>
                    <a:pt x="1148" y="345"/>
                  </a:lnTo>
                  <a:lnTo>
                    <a:pt x="1148" y="380"/>
                  </a:lnTo>
                  <a:lnTo>
                    <a:pt x="1155" y="409"/>
                  </a:lnTo>
                  <a:lnTo>
                    <a:pt x="1174" y="436"/>
                  </a:lnTo>
                  <a:lnTo>
                    <a:pt x="1212" y="436"/>
                  </a:lnTo>
                  <a:lnTo>
                    <a:pt x="1258" y="429"/>
                  </a:lnTo>
                  <a:lnTo>
                    <a:pt x="1297" y="409"/>
                  </a:lnTo>
                  <a:lnTo>
                    <a:pt x="1341" y="380"/>
                  </a:lnTo>
                  <a:lnTo>
                    <a:pt x="1371" y="345"/>
                  </a:lnTo>
                  <a:lnTo>
                    <a:pt x="1406" y="307"/>
                  </a:lnTo>
                  <a:lnTo>
                    <a:pt x="1435" y="267"/>
                  </a:lnTo>
                  <a:lnTo>
                    <a:pt x="1454" y="232"/>
                  </a:lnTo>
                  <a:lnTo>
                    <a:pt x="1474" y="184"/>
                  </a:lnTo>
                  <a:lnTo>
                    <a:pt x="1483" y="194"/>
                  </a:lnTo>
                  <a:lnTo>
                    <a:pt x="1491" y="213"/>
                  </a:lnTo>
                  <a:lnTo>
                    <a:pt x="1491" y="242"/>
                  </a:lnTo>
                  <a:lnTo>
                    <a:pt x="1491" y="267"/>
                  </a:lnTo>
                  <a:lnTo>
                    <a:pt x="1491" y="286"/>
                  </a:lnTo>
                  <a:lnTo>
                    <a:pt x="1491" y="316"/>
                  </a:lnTo>
                  <a:lnTo>
                    <a:pt x="1491" y="345"/>
                  </a:lnTo>
                  <a:lnTo>
                    <a:pt x="1500" y="361"/>
                  </a:lnTo>
                  <a:lnTo>
                    <a:pt x="1558" y="326"/>
                  </a:lnTo>
                  <a:lnTo>
                    <a:pt x="1612" y="277"/>
                  </a:lnTo>
                  <a:lnTo>
                    <a:pt x="1668" y="242"/>
                  </a:lnTo>
                  <a:lnTo>
                    <a:pt x="1725" y="203"/>
                  </a:lnTo>
                  <a:lnTo>
                    <a:pt x="1781" y="157"/>
                  </a:lnTo>
                  <a:lnTo>
                    <a:pt x="1825" y="109"/>
                  </a:lnTo>
                  <a:lnTo>
                    <a:pt x="1874" y="54"/>
                  </a:lnTo>
                  <a:lnTo>
                    <a:pt x="1910" y="0"/>
                  </a:lnTo>
                  <a:lnTo>
                    <a:pt x="1919" y="25"/>
                  </a:lnTo>
                  <a:lnTo>
                    <a:pt x="1919" y="74"/>
                  </a:lnTo>
                  <a:lnTo>
                    <a:pt x="1910" y="109"/>
                  </a:lnTo>
                  <a:lnTo>
                    <a:pt x="1910" y="148"/>
                  </a:lnTo>
                  <a:lnTo>
                    <a:pt x="1900" y="184"/>
                  </a:lnTo>
                  <a:lnTo>
                    <a:pt x="1884" y="222"/>
                  </a:lnTo>
                  <a:lnTo>
                    <a:pt x="1864" y="261"/>
                  </a:lnTo>
                  <a:lnTo>
                    <a:pt x="1845" y="296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29"/>
            <p:cNvSpPr>
              <a:spLocks/>
            </p:cNvSpPr>
            <p:nvPr/>
          </p:nvSpPr>
          <p:spPr bwMode="auto">
            <a:xfrm>
              <a:off x="198" y="3341"/>
              <a:ext cx="22" cy="38"/>
            </a:xfrm>
            <a:custGeom>
              <a:avLst/>
              <a:gdLst>
                <a:gd name="T0" fmla="*/ 22 w 352"/>
                <a:gd name="T1" fmla="*/ 32 h 607"/>
                <a:gd name="T2" fmla="*/ 19 w 352"/>
                <a:gd name="T3" fmla="*/ 33 h 607"/>
                <a:gd name="T4" fmla="*/ 16 w 352"/>
                <a:gd name="T5" fmla="*/ 33 h 607"/>
                <a:gd name="T6" fmla="*/ 13 w 352"/>
                <a:gd name="T7" fmla="*/ 33 h 607"/>
                <a:gd name="T8" fmla="*/ 10 w 352"/>
                <a:gd name="T9" fmla="*/ 33 h 607"/>
                <a:gd name="T10" fmla="*/ 7 w 352"/>
                <a:gd name="T11" fmla="*/ 34 h 607"/>
                <a:gd name="T12" fmla="*/ 5 w 352"/>
                <a:gd name="T13" fmla="*/ 35 h 607"/>
                <a:gd name="T14" fmla="*/ 2 w 352"/>
                <a:gd name="T15" fmla="*/ 36 h 607"/>
                <a:gd name="T16" fmla="*/ 0 w 352"/>
                <a:gd name="T17" fmla="*/ 38 h 607"/>
                <a:gd name="T18" fmla="*/ 2 w 352"/>
                <a:gd name="T19" fmla="*/ 34 h 607"/>
                <a:gd name="T20" fmla="*/ 2 w 352"/>
                <a:gd name="T21" fmla="*/ 30 h 607"/>
                <a:gd name="T22" fmla="*/ 2 w 352"/>
                <a:gd name="T23" fmla="*/ 26 h 607"/>
                <a:gd name="T24" fmla="*/ 2 w 352"/>
                <a:gd name="T25" fmla="*/ 21 h 607"/>
                <a:gd name="T26" fmla="*/ 2 w 352"/>
                <a:gd name="T27" fmla="*/ 17 h 607"/>
                <a:gd name="T28" fmla="*/ 3 w 352"/>
                <a:gd name="T29" fmla="*/ 13 h 607"/>
                <a:gd name="T30" fmla="*/ 5 w 352"/>
                <a:gd name="T31" fmla="*/ 9 h 607"/>
                <a:gd name="T32" fmla="*/ 7 w 352"/>
                <a:gd name="T33" fmla="*/ 5 h 607"/>
                <a:gd name="T34" fmla="*/ 12 w 352"/>
                <a:gd name="T35" fmla="*/ 0 h 607"/>
                <a:gd name="T36" fmla="*/ 13 w 352"/>
                <a:gd name="T37" fmla="*/ 4 h 607"/>
                <a:gd name="T38" fmla="*/ 13 w 352"/>
                <a:gd name="T39" fmla="*/ 8 h 607"/>
                <a:gd name="T40" fmla="*/ 15 w 352"/>
                <a:gd name="T41" fmla="*/ 13 h 607"/>
                <a:gd name="T42" fmla="*/ 15 w 352"/>
                <a:gd name="T43" fmla="*/ 17 h 607"/>
                <a:gd name="T44" fmla="*/ 17 w 352"/>
                <a:gd name="T45" fmla="*/ 21 h 607"/>
                <a:gd name="T46" fmla="*/ 18 w 352"/>
                <a:gd name="T47" fmla="*/ 24 h 607"/>
                <a:gd name="T48" fmla="*/ 20 w 352"/>
                <a:gd name="T49" fmla="*/ 29 h 607"/>
                <a:gd name="T50" fmla="*/ 22 w 352"/>
                <a:gd name="T51" fmla="*/ 32 h 6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52" h="607">
                  <a:moveTo>
                    <a:pt x="352" y="513"/>
                  </a:moveTo>
                  <a:lnTo>
                    <a:pt x="307" y="523"/>
                  </a:lnTo>
                  <a:lnTo>
                    <a:pt x="261" y="523"/>
                  </a:lnTo>
                  <a:lnTo>
                    <a:pt x="213" y="532"/>
                  </a:lnTo>
                  <a:lnTo>
                    <a:pt x="167" y="532"/>
                  </a:lnTo>
                  <a:lnTo>
                    <a:pt x="119" y="542"/>
                  </a:lnTo>
                  <a:lnTo>
                    <a:pt x="84" y="559"/>
                  </a:lnTo>
                  <a:lnTo>
                    <a:pt x="35" y="578"/>
                  </a:lnTo>
                  <a:lnTo>
                    <a:pt x="0" y="607"/>
                  </a:lnTo>
                  <a:lnTo>
                    <a:pt x="26" y="542"/>
                  </a:lnTo>
                  <a:lnTo>
                    <a:pt x="35" y="475"/>
                  </a:lnTo>
                  <a:lnTo>
                    <a:pt x="35" y="410"/>
                  </a:lnTo>
                  <a:lnTo>
                    <a:pt x="35" y="336"/>
                  </a:lnTo>
                  <a:lnTo>
                    <a:pt x="35" y="271"/>
                  </a:lnTo>
                  <a:lnTo>
                    <a:pt x="45" y="207"/>
                  </a:lnTo>
                  <a:lnTo>
                    <a:pt x="75" y="139"/>
                  </a:lnTo>
                  <a:lnTo>
                    <a:pt x="110" y="74"/>
                  </a:lnTo>
                  <a:lnTo>
                    <a:pt x="194" y="0"/>
                  </a:lnTo>
                  <a:lnTo>
                    <a:pt x="204" y="64"/>
                  </a:lnTo>
                  <a:lnTo>
                    <a:pt x="213" y="129"/>
                  </a:lnTo>
                  <a:lnTo>
                    <a:pt x="232" y="207"/>
                  </a:lnTo>
                  <a:lnTo>
                    <a:pt x="242" y="271"/>
                  </a:lnTo>
                  <a:lnTo>
                    <a:pt x="268" y="336"/>
                  </a:lnTo>
                  <a:lnTo>
                    <a:pt x="287" y="391"/>
                  </a:lnTo>
                  <a:lnTo>
                    <a:pt x="317" y="459"/>
                  </a:lnTo>
                  <a:lnTo>
                    <a:pt x="352" y="513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30"/>
            <p:cNvSpPr>
              <a:spLocks/>
            </p:cNvSpPr>
            <p:nvPr/>
          </p:nvSpPr>
          <p:spPr bwMode="auto">
            <a:xfrm>
              <a:off x="352" y="3346"/>
              <a:ext cx="8" cy="4"/>
            </a:xfrm>
            <a:custGeom>
              <a:avLst/>
              <a:gdLst>
                <a:gd name="T0" fmla="*/ 7 w 122"/>
                <a:gd name="T1" fmla="*/ 4 h 64"/>
                <a:gd name="T2" fmla="*/ 0 w 122"/>
                <a:gd name="T3" fmla="*/ 2 h 64"/>
                <a:gd name="T4" fmla="*/ 1 w 122"/>
                <a:gd name="T5" fmla="*/ 2 h 64"/>
                <a:gd name="T6" fmla="*/ 2 w 122"/>
                <a:gd name="T7" fmla="*/ 2 h 64"/>
                <a:gd name="T8" fmla="*/ 3 w 122"/>
                <a:gd name="T9" fmla="*/ 2 h 64"/>
                <a:gd name="T10" fmla="*/ 4 w 122"/>
                <a:gd name="T11" fmla="*/ 1 h 64"/>
                <a:gd name="T12" fmla="*/ 5 w 122"/>
                <a:gd name="T13" fmla="*/ 1 h 64"/>
                <a:gd name="T14" fmla="*/ 6 w 122"/>
                <a:gd name="T15" fmla="*/ 1 h 64"/>
                <a:gd name="T16" fmla="*/ 7 w 122"/>
                <a:gd name="T17" fmla="*/ 0 h 64"/>
                <a:gd name="T18" fmla="*/ 8 w 122"/>
                <a:gd name="T19" fmla="*/ 0 h 64"/>
                <a:gd name="T20" fmla="*/ 7 w 122"/>
                <a:gd name="T21" fmla="*/ 4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2" h="64">
                  <a:moveTo>
                    <a:pt x="113" y="64"/>
                  </a:moveTo>
                  <a:lnTo>
                    <a:pt x="0" y="38"/>
                  </a:lnTo>
                  <a:lnTo>
                    <a:pt x="19" y="38"/>
                  </a:lnTo>
                  <a:lnTo>
                    <a:pt x="28" y="38"/>
                  </a:lnTo>
                  <a:lnTo>
                    <a:pt x="44" y="28"/>
                  </a:lnTo>
                  <a:lnTo>
                    <a:pt x="54" y="19"/>
                  </a:lnTo>
                  <a:lnTo>
                    <a:pt x="73" y="9"/>
                  </a:lnTo>
                  <a:lnTo>
                    <a:pt x="92" y="9"/>
                  </a:lnTo>
                  <a:lnTo>
                    <a:pt x="103" y="0"/>
                  </a:lnTo>
                  <a:lnTo>
                    <a:pt x="122" y="0"/>
                  </a:lnTo>
                  <a:lnTo>
                    <a:pt x="113" y="64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31"/>
            <p:cNvSpPr>
              <a:spLocks/>
            </p:cNvSpPr>
            <p:nvPr/>
          </p:nvSpPr>
          <p:spPr bwMode="auto">
            <a:xfrm>
              <a:off x="383" y="3349"/>
              <a:ext cx="26" cy="27"/>
            </a:xfrm>
            <a:custGeom>
              <a:avLst/>
              <a:gdLst>
                <a:gd name="T0" fmla="*/ 14 w 419"/>
                <a:gd name="T1" fmla="*/ 27 h 420"/>
                <a:gd name="T2" fmla="*/ 0 w 419"/>
                <a:gd name="T3" fmla="*/ 13 h 420"/>
                <a:gd name="T4" fmla="*/ 3 w 419"/>
                <a:gd name="T5" fmla="*/ 11 h 420"/>
                <a:gd name="T6" fmla="*/ 6 w 419"/>
                <a:gd name="T7" fmla="*/ 10 h 420"/>
                <a:gd name="T8" fmla="*/ 10 w 419"/>
                <a:gd name="T9" fmla="*/ 9 h 420"/>
                <a:gd name="T10" fmla="*/ 13 w 419"/>
                <a:gd name="T11" fmla="*/ 7 h 420"/>
                <a:gd name="T12" fmla="*/ 17 w 419"/>
                <a:gd name="T13" fmla="*/ 5 h 420"/>
                <a:gd name="T14" fmla="*/ 20 w 419"/>
                <a:gd name="T15" fmla="*/ 4 h 420"/>
                <a:gd name="T16" fmla="*/ 23 w 419"/>
                <a:gd name="T17" fmla="*/ 2 h 420"/>
                <a:gd name="T18" fmla="*/ 26 w 419"/>
                <a:gd name="T19" fmla="*/ 0 h 420"/>
                <a:gd name="T20" fmla="*/ 25 w 419"/>
                <a:gd name="T21" fmla="*/ 3 h 420"/>
                <a:gd name="T22" fmla="*/ 25 w 419"/>
                <a:gd name="T23" fmla="*/ 7 h 420"/>
                <a:gd name="T24" fmla="*/ 24 w 419"/>
                <a:gd name="T25" fmla="*/ 10 h 420"/>
                <a:gd name="T26" fmla="*/ 23 w 419"/>
                <a:gd name="T27" fmla="*/ 14 h 420"/>
                <a:gd name="T28" fmla="*/ 21 w 419"/>
                <a:gd name="T29" fmla="*/ 17 h 420"/>
                <a:gd name="T30" fmla="*/ 19 w 419"/>
                <a:gd name="T31" fmla="*/ 21 h 420"/>
                <a:gd name="T32" fmla="*/ 16 w 419"/>
                <a:gd name="T33" fmla="*/ 24 h 420"/>
                <a:gd name="T34" fmla="*/ 14 w 419"/>
                <a:gd name="T35" fmla="*/ 27 h 4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9" h="420">
                  <a:moveTo>
                    <a:pt x="222" y="420"/>
                  </a:moveTo>
                  <a:lnTo>
                    <a:pt x="0" y="197"/>
                  </a:lnTo>
                  <a:lnTo>
                    <a:pt x="48" y="177"/>
                  </a:lnTo>
                  <a:lnTo>
                    <a:pt x="103" y="158"/>
                  </a:lnTo>
                  <a:lnTo>
                    <a:pt x="158" y="142"/>
                  </a:lnTo>
                  <a:lnTo>
                    <a:pt x="216" y="113"/>
                  </a:lnTo>
                  <a:lnTo>
                    <a:pt x="271" y="84"/>
                  </a:lnTo>
                  <a:lnTo>
                    <a:pt x="316" y="68"/>
                  </a:lnTo>
                  <a:lnTo>
                    <a:pt x="374" y="29"/>
                  </a:lnTo>
                  <a:lnTo>
                    <a:pt x="419" y="0"/>
                  </a:lnTo>
                  <a:lnTo>
                    <a:pt x="410" y="48"/>
                  </a:lnTo>
                  <a:lnTo>
                    <a:pt x="400" y="103"/>
                  </a:lnTo>
                  <a:lnTo>
                    <a:pt x="384" y="158"/>
                  </a:lnTo>
                  <a:lnTo>
                    <a:pt x="365" y="216"/>
                  </a:lnTo>
                  <a:lnTo>
                    <a:pt x="335" y="271"/>
                  </a:lnTo>
                  <a:lnTo>
                    <a:pt x="300" y="320"/>
                  </a:lnTo>
                  <a:lnTo>
                    <a:pt x="261" y="374"/>
                  </a:lnTo>
                  <a:lnTo>
                    <a:pt x="222" y="420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32"/>
            <p:cNvSpPr>
              <a:spLocks/>
            </p:cNvSpPr>
            <p:nvPr/>
          </p:nvSpPr>
          <p:spPr bwMode="auto">
            <a:xfrm>
              <a:off x="371" y="3350"/>
              <a:ext cx="9" cy="9"/>
            </a:xfrm>
            <a:custGeom>
              <a:avLst/>
              <a:gdLst>
                <a:gd name="T0" fmla="*/ 9 w 148"/>
                <a:gd name="T1" fmla="*/ 0 h 141"/>
                <a:gd name="T2" fmla="*/ 8 w 148"/>
                <a:gd name="T3" fmla="*/ 1 h 141"/>
                <a:gd name="T4" fmla="*/ 8 w 148"/>
                <a:gd name="T5" fmla="*/ 2 h 141"/>
                <a:gd name="T6" fmla="*/ 8 w 148"/>
                <a:gd name="T7" fmla="*/ 4 h 141"/>
                <a:gd name="T8" fmla="*/ 8 w 148"/>
                <a:gd name="T9" fmla="*/ 5 h 141"/>
                <a:gd name="T10" fmla="*/ 8 w 148"/>
                <a:gd name="T11" fmla="*/ 7 h 141"/>
                <a:gd name="T12" fmla="*/ 7 w 148"/>
                <a:gd name="T13" fmla="*/ 8 h 141"/>
                <a:gd name="T14" fmla="*/ 6 w 148"/>
                <a:gd name="T15" fmla="*/ 8 h 141"/>
                <a:gd name="T16" fmla="*/ 5 w 148"/>
                <a:gd name="T17" fmla="*/ 9 h 141"/>
                <a:gd name="T18" fmla="*/ 0 w 148"/>
                <a:gd name="T19" fmla="*/ 6 h 141"/>
                <a:gd name="T20" fmla="*/ 1 w 148"/>
                <a:gd name="T21" fmla="*/ 5 h 141"/>
                <a:gd name="T22" fmla="*/ 2 w 148"/>
                <a:gd name="T23" fmla="*/ 4 h 141"/>
                <a:gd name="T24" fmla="*/ 3 w 148"/>
                <a:gd name="T25" fmla="*/ 4 h 141"/>
                <a:gd name="T26" fmla="*/ 5 w 148"/>
                <a:gd name="T27" fmla="*/ 3 h 141"/>
                <a:gd name="T28" fmla="*/ 5 w 148"/>
                <a:gd name="T29" fmla="*/ 2 h 141"/>
                <a:gd name="T30" fmla="*/ 7 w 148"/>
                <a:gd name="T31" fmla="*/ 1 h 141"/>
                <a:gd name="T32" fmla="*/ 8 w 148"/>
                <a:gd name="T33" fmla="*/ 1 h 141"/>
                <a:gd name="T34" fmla="*/ 9 w 148"/>
                <a:gd name="T35" fmla="*/ 0 h 1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" h="141">
                  <a:moveTo>
                    <a:pt x="148" y="0"/>
                  </a:moveTo>
                  <a:lnTo>
                    <a:pt x="138" y="19"/>
                  </a:lnTo>
                  <a:lnTo>
                    <a:pt x="138" y="38"/>
                  </a:lnTo>
                  <a:lnTo>
                    <a:pt x="138" y="58"/>
                  </a:lnTo>
                  <a:lnTo>
                    <a:pt x="129" y="84"/>
                  </a:lnTo>
                  <a:lnTo>
                    <a:pt x="129" y="103"/>
                  </a:lnTo>
                  <a:lnTo>
                    <a:pt x="119" y="122"/>
                  </a:lnTo>
                  <a:lnTo>
                    <a:pt x="100" y="132"/>
                  </a:lnTo>
                  <a:lnTo>
                    <a:pt x="84" y="141"/>
                  </a:lnTo>
                  <a:lnTo>
                    <a:pt x="0" y="93"/>
                  </a:lnTo>
                  <a:lnTo>
                    <a:pt x="16" y="84"/>
                  </a:lnTo>
                  <a:lnTo>
                    <a:pt x="35" y="65"/>
                  </a:lnTo>
                  <a:lnTo>
                    <a:pt x="54" y="58"/>
                  </a:lnTo>
                  <a:lnTo>
                    <a:pt x="74" y="48"/>
                  </a:lnTo>
                  <a:lnTo>
                    <a:pt x="90" y="28"/>
                  </a:lnTo>
                  <a:lnTo>
                    <a:pt x="109" y="19"/>
                  </a:lnTo>
                  <a:lnTo>
                    <a:pt x="129" y="9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33"/>
            <p:cNvSpPr>
              <a:spLocks/>
            </p:cNvSpPr>
            <p:nvPr/>
          </p:nvSpPr>
          <p:spPr bwMode="auto">
            <a:xfrm>
              <a:off x="5" y="3352"/>
              <a:ext cx="465" cy="589"/>
            </a:xfrm>
            <a:custGeom>
              <a:avLst/>
              <a:gdLst>
                <a:gd name="T0" fmla="*/ 344 w 7435"/>
                <a:gd name="T1" fmla="*/ 2 h 9423"/>
                <a:gd name="T2" fmla="*/ 346 w 7435"/>
                <a:gd name="T3" fmla="*/ 1 h 9423"/>
                <a:gd name="T4" fmla="*/ 351 w 7435"/>
                <a:gd name="T5" fmla="*/ 2 h 9423"/>
                <a:gd name="T6" fmla="*/ 365 w 7435"/>
                <a:gd name="T7" fmla="*/ 7 h 9423"/>
                <a:gd name="T8" fmla="*/ 390 w 7435"/>
                <a:gd name="T9" fmla="*/ 29 h 9423"/>
                <a:gd name="T10" fmla="*/ 405 w 7435"/>
                <a:gd name="T11" fmla="*/ 66 h 9423"/>
                <a:gd name="T12" fmla="*/ 414 w 7435"/>
                <a:gd name="T13" fmla="*/ 96 h 9423"/>
                <a:gd name="T14" fmla="*/ 425 w 7435"/>
                <a:gd name="T15" fmla="*/ 110 h 9423"/>
                <a:gd name="T16" fmla="*/ 446 w 7435"/>
                <a:gd name="T17" fmla="*/ 129 h 9423"/>
                <a:gd name="T18" fmla="*/ 450 w 7435"/>
                <a:gd name="T19" fmla="*/ 137 h 9423"/>
                <a:gd name="T20" fmla="*/ 460 w 7435"/>
                <a:gd name="T21" fmla="*/ 158 h 9423"/>
                <a:gd name="T22" fmla="*/ 462 w 7435"/>
                <a:gd name="T23" fmla="*/ 164 h 9423"/>
                <a:gd name="T24" fmla="*/ 464 w 7435"/>
                <a:gd name="T25" fmla="*/ 170 h 9423"/>
                <a:gd name="T26" fmla="*/ 465 w 7435"/>
                <a:gd name="T27" fmla="*/ 179 h 9423"/>
                <a:gd name="T28" fmla="*/ 465 w 7435"/>
                <a:gd name="T29" fmla="*/ 186 h 9423"/>
                <a:gd name="T30" fmla="*/ 464 w 7435"/>
                <a:gd name="T31" fmla="*/ 196 h 9423"/>
                <a:gd name="T32" fmla="*/ 446 w 7435"/>
                <a:gd name="T33" fmla="*/ 218 h 9423"/>
                <a:gd name="T34" fmla="*/ 401 w 7435"/>
                <a:gd name="T35" fmla="*/ 247 h 9423"/>
                <a:gd name="T36" fmla="*/ 380 w 7435"/>
                <a:gd name="T37" fmla="*/ 258 h 9423"/>
                <a:gd name="T38" fmla="*/ 352 w 7435"/>
                <a:gd name="T39" fmla="*/ 299 h 9423"/>
                <a:gd name="T40" fmla="*/ 308 w 7435"/>
                <a:gd name="T41" fmla="*/ 346 h 9423"/>
                <a:gd name="T42" fmla="*/ 224 w 7435"/>
                <a:gd name="T43" fmla="*/ 400 h 9423"/>
                <a:gd name="T44" fmla="*/ 182 w 7435"/>
                <a:gd name="T45" fmla="*/ 424 h 9423"/>
                <a:gd name="T46" fmla="*/ 154 w 7435"/>
                <a:gd name="T47" fmla="*/ 380 h 9423"/>
                <a:gd name="T48" fmla="*/ 152 w 7435"/>
                <a:gd name="T49" fmla="*/ 361 h 9423"/>
                <a:gd name="T50" fmla="*/ 149 w 7435"/>
                <a:gd name="T51" fmla="*/ 364 h 9423"/>
                <a:gd name="T52" fmla="*/ 150 w 7435"/>
                <a:gd name="T53" fmla="*/ 383 h 9423"/>
                <a:gd name="T54" fmla="*/ 174 w 7435"/>
                <a:gd name="T55" fmla="*/ 427 h 9423"/>
                <a:gd name="T56" fmla="*/ 204 w 7435"/>
                <a:gd name="T57" fmla="*/ 455 h 9423"/>
                <a:gd name="T58" fmla="*/ 215 w 7435"/>
                <a:gd name="T59" fmla="*/ 495 h 9423"/>
                <a:gd name="T60" fmla="*/ 199 w 7435"/>
                <a:gd name="T61" fmla="*/ 524 h 9423"/>
                <a:gd name="T62" fmla="*/ 181 w 7435"/>
                <a:gd name="T63" fmla="*/ 543 h 9423"/>
                <a:gd name="T64" fmla="*/ 160 w 7435"/>
                <a:gd name="T65" fmla="*/ 564 h 9423"/>
                <a:gd name="T66" fmla="*/ 147 w 7435"/>
                <a:gd name="T67" fmla="*/ 565 h 9423"/>
                <a:gd name="T68" fmla="*/ 131 w 7435"/>
                <a:gd name="T69" fmla="*/ 563 h 9423"/>
                <a:gd name="T70" fmla="*/ 117 w 7435"/>
                <a:gd name="T71" fmla="*/ 580 h 9423"/>
                <a:gd name="T72" fmla="*/ 84 w 7435"/>
                <a:gd name="T73" fmla="*/ 588 h 9423"/>
                <a:gd name="T74" fmla="*/ 47 w 7435"/>
                <a:gd name="T75" fmla="*/ 562 h 9423"/>
                <a:gd name="T76" fmla="*/ 36 w 7435"/>
                <a:gd name="T77" fmla="*/ 536 h 9423"/>
                <a:gd name="T78" fmla="*/ 32 w 7435"/>
                <a:gd name="T79" fmla="*/ 528 h 9423"/>
                <a:gd name="T80" fmla="*/ 13 w 7435"/>
                <a:gd name="T81" fmla="*/ 505 h 9423"/>
                <a:gd name="T82" fmla="*/ 0 w 7435"/>
                <a:gd name="T83" fmla="*/ 458 h 9423"/>
                <a:gd name="T84" fmla="*/ 6 w 7435"/>
                <a:gd name="T85" fmla="*/ 416 h 9423"/>
                <a:gd name="T86" fmla="*/ 0 w 7435"/>
                <a:gd name="T87" fmla="*/ 412 h 9423"/>
                <a:gd name="T88" fmla="*/ 12 w 7435"/>
                <a:gd name="T89" fmla="*/ 364 h 9423"/>
                <a:gd name="T90" fmla="*/ 49 w 7435"/>
                <a:gd name="T91" fmla="*/ 295 h 9423"/>
                <a:gd name="T92" fmla="*/ 70 w 7435"/>
                <a:gd name="T93" fmla="*/ 256 h 9423"/>
                <a:gd name="T94" fmla="*/ 91 w 7435"/>
                <a:gd name="T95" fmla="*/ 225 h 9423"/>
                <a:gd name="T96" fmla="*/ 98 w 7435"/>
                <a:gd name="T97" fmla="*/ 231 h 9423"/>
                <a:gd name="T98" fmla="*/ 96 w 7435"/>
                <a:gd name="T99" fmla="*/ 191 h 9423"/>
                <a:gd name="T100" fmla="*/ 113 w 7435"/>
                <a:gd name="T101" fmla="*/ 154 h 9423"/>
                <a:gd name="T102" fmla="*/ 117 w 7435"/>
                <a:gd name="T103" fmla="*/ 147 h 9423"/>
                <a:gd name="T104" fmla="*/ 125 w 7435"/>
                <a:gd name="T105" fmla="*/ 138 h 9423"/>
                <a:gd name="T106" fmla="*/ 129 w 7435"/>
                <a:gd name="T107" fmla="*/ 136 h 9423"/>
                <a:gd name="T108" fmla="*/ 127 w 7435"/>
                <a:gd name="T109" fmla="*/ 133 h 9423"/>
                <a:gd name="T110" fmla="*/ 154 w 7435"/>
                <a:gd name="T111" fmla="*/ 65 h 9423"/>
                <a:gd name="T112" fmla="*/ 190 w 7435"/>
                <a:gd name="T113" fmla="*/ 32 h 9423"/>
                <a:gd name="T114" fmla="*/ 222 w 7435"/>
                <a:gd name="T115" fmla="*/ 25 h 9423"/>
                <a:gd name="T116" fmla="*/ 264 w 7435"/>
                <a:gd name="T117" fmla="*/ 26 h 9423"/>
                <a:gd name="T118" fmla="*/ 302 w 7435"/>
                <a:gd name="T119" fmla="*/ 11 h 9423"/>
                <a:gd name="T120" fmla="*/ 318 w 7435"/>
                <a:gd name="T121" fmla="*/ 5 h 9423"/>
                <a:gd name="T122" fmla="*/ 331 w 7435"/>
                <a:gd name="T123" fmla="*/ 1 h 94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435" h="9423">
                  <a:moveTo>
                    <a:pt x="5457" y="10"/>
                  </a:moveTo>
                  <a:lnTo>
                    <a:pt x="5448" y="10"/>
                  </a:lnTo>
                  <a:lnTo>
                    <a:pt x="5457" y="20"/>
                  </a:lnTo>
                  <a:lnTo>
                    <a:pt x="5467" y="27"/>
                  </a:lnTo>
                  <a:lnTo>
                    <a:pt x="5476" y="27"/>
                  </a:lnTo>
                  <a:lnTo>
                    <a:pt x="5486" y="27"/>
                  </a:lnTo>
                  <a:lnTo>
                    <a:pt x="5496" y="27"/>
                  </a:lnTo>
                  <a:lnTo>
                    <a:pt x="5505" y="27"/>
                  </a:lnTo>
                  <a:lnTo>
                    <a:pt x="5515" y="27"/>
                  </a:lnTo>
                  <a:lnTo>
                    <a:pt x="5505" y="20"/>
                  </a:lnTo>
                  <a:lnTo>
                    <a:pt x="5505" y="10"/>
                  </a:lnTo>
                  <a:lnTo>
                    <a:pt x="5515" y="10"/>
                  </a:lnTo>
                  <a:lnTo>
                    <a:pt x="5521" y="10"/>
                  </a:lnTo>
                  <a:lnTo>
                    <a:pt x="5532" y="10"/>
                  </a:lnTo>
                  <a:lnTo>
                    <a:pt x="5541" y="10"/>
                  </a:lnTo>
                  <a:lnTo>
                    <a:pt x="5551" y="10"/>
                  </a:lnTo>
                  <a:lnTo>
                    <a:pt x="5561" y="10"/>
                  </a:lnTo>
                  <a:lnTo>
                    <a:pt x="5580" y="10"/>
                  </a:lnTo>
                  <a:lnTo>
                    <a:pt x="5589" y="20"/>
                  </a:lnTo>
                  <a:lnTo>
                    <a:pt x="5599" y="20"/>
                  </a:lnTo>
                  <a:lnTo>
                    <a:pt x="5605" y="27"/>
                  </a:lnTo>
                  <a:lnTo>
                    <a:pt x="5615" y="36"/>
                  </a:lnTo>
                  <a:lnTo>
                    <a:pt x="5625" y="36"/>
                  </a:lnTo>
                  <a:lnTo>
                    <a:pt x="5634" y="36"/>
                  </a:lnTo>
                  <a:lnTo>
                    <a:pt x="5644" y="27"/>
                  </a:lnTo>
                  <a:lnTo>
                    <a:pt x="5699" y="55"/>
                  </a:lnTo>
                  <a:lnTo>
                    <a:pt x="5766" y="94"/>
                  </a:lnTo>
                  <a:lnTo>
                    <a:pt x="5831" y="119"/>
                  </a:lnTo>
                  <a:lnTo>
                    <a:pt x="5886" y="149"/>
                  </a:lnTo>
                  <a:lnTo>
                    <a:pt x="5951" y="188"/>
                  </a:lnTo>
                  <a:lnTo>
                    <a:pt x="6008" y="223"/>
                  </a:lnTo>
                  <a:lnTo>
                    <a:pt x="6064" y="272"/>
                  </a:lnTo>
                  <a:lnTo>
                    <a:pt x="6118" y="317"/>
                  </a:lnTo>
                  <a:lnTo>
                    <a:pt x="6186" y="391"/>
                  </a:lnTo>
                  <a:lnTo>
                    <a:pt x="6231" y="465"/>
                  </a:lnTo>
                  <a:lnTo>
                    <a:pt x="6276" y="549"/>
                  </a:lnTo>
                  <a:lnTo>
                    <a:pt x="6325" y="633"/>
                  </a:lnTo>
                  <a:lnTo>
                    <a:pt x="6354" y="716"/>
                  </a:lnTo>
                  <a:lnTo>
                    <a:pt x="6389" y="810"/>
                  </a:lnTo>
                  <a:lnTo>
                    <a:pt x="6419" y="894"/>
                  </a:lnTo>
                  <a:lnTo>
                    <a:pt x="6454" y="988"/>
                  </a:lnTo>
                  <a:lnTo>
                    <a:pt x="6473" y="1052"/>
                  </a:lnTo>
                  <a:lnTo>
                    <a:pt x="6483" y="1127"/>
                  </a:lnTo>
                  <a:lnTo>
                    <a:pt x="6502" y="1194"/>
                  </a:lnTo>
                  <a:lnTo>
                    <a:pt x="6521" y="1269"/>
                  </a:lnTo>
                  <a:lnTo>
                    <a:pt x="6538" y="1334"/>
                  </a:lnTo>
                  <a:lnTo>
                    <a:pt x="6557" y="1407"/>
                  </a:lnTo>
                  <a:lnTo>
                    <a:pt x="6586" y="1472"/>
                  </a:lnTo>
                  <a:lnTo>
                    <a:pt x="6621" y="1539"/>
                  </a:lnTo>
                  <a:lnTo>
                    <a:pt x="6631" y="1576"/>
                  </a:lnTo>
                  <a:lnTo>
                    <a:pt x="6650" y="1614"/>
                  </a:lnTo>
                  <a:lnTo>
                    <a:pt x="6680" y="1640"/>
                  </a:lnTo>
                  <a:lnTo>
                    <a:pt x="6706" y="1668"/>
                  </a:lnTo>
                  <a:lnTo>
                    <a:pt x="6734" y="1698"/>
                  </a:lnTo>
                  <a:lnTo>
                    <a:pt x="6763" y="1724"/>
                  </a:lnTo>
                  <a:lnTo>
                    <a:pt x="6799" y="1753"/>
                  </a:lnTo>
                  <a:lnTo>
                    <a:pt x="6828" y="1772"/>
                  </a:lnTo>
                  <a:lnTo>
                    <a:pt x="6873" y="1827"/>
                  </a:lnTo>
                  <a:lnTo>
                    <a:pt x="6922" y="1875"/>
                  </a:lnTo>
                  <a:lnTo>
                    <a:pt x="6976" y="1920"/>
                  </a:lnTo>
                  <a:lnTo>
                    <a:pt x="7031" y="1966"/>
                  </a:lnTo>
                  <a:lnTo>
                    <a:pt x="7089" y="2014"/>
                  </a:lnTo>
                  <a:lnTo>
                    <a:pt x="7125" y="2060"/>
                  </a:lnTo>
                  <a:lnTo>
                    <a:pt x="7153" y="2117"/>
                  </a:lnTo>
                  <a:lnTo>
                    <a:pt x="7174" y="2182"/>
                  </a:lnTo>
                  <a:lnTo>
                    <a:pt x="7174" y="2192"/>
                  </a:lnTo>
                  <a:lnTo>
                    <a:pt x="7183" y="2192"/>
                  </a:lnTo>
                  <a:lnTo>
                    <a:pt x="7193" y="2201"/>
                  </a:lnTo>
                  <a:lnTo>
                    <a:pt x="7199" y="2201"/>
                  </a:lnTo>
                  <a:lnTo>
                    <a:pt x="7199" y="2192"/>
                  </a:lnTo>
                  <a:lnTo>
                    <a:pt x="7238" y="2237"/>
                  </a:lnTo>
                  <a:lnTo>
                    <a:pt x="7266" y="2286"/>
                  </a:lnTo>
                  <a:lnTo>
                    <a:pt x="7282" y="2330"/>
                  </a:lnTo>
                  <a:lnTo>
                    <a:pt x="7303" y="2378"/>
                  </a:lnTo>
                  <a:lnTo>
                    <a:pt x="7322" y="2434"/>
                  </a:lnTo>
                  <a:lnTo>
                    <a:pt x="7331" y="2479"/>
                  </a:lnTo>
                  <a:lnTo>
                    <a:pt x="7351" y="2528"/>
                  </a:lnTo>
                  <a:lnTo>
                    <a:pt x="7367" y="2572"/>
                  </a:lnTo>
                  <a:lnTo>
                    <a:pt x="7367" y="2582"/>
                  </a:lnTo>
                  <a:lnTo>
                    <a:pt x="7367" y="2592"/>
                  </a:lnTo>
                  <a:lnTo>
                    <a:pt x="7367" y="2601"/>
                  </a:lnTo>
                  <a:lnTo>
                    <a:pt x="7367" y="2611"/>
                  </a:lnTo>
                  <a:lnTo>
                    <a:pt x="7376" y="2620"/>
                  </a:lnTo>
                  <a:lnTo>
                    <a:pt x="7386" y="2620"/>
                  </a:lnTo>
                  <a:lnTo>
                    <a:pt x="7395" y="2620"/>
                  </a:lnTo>
                  <a:lnTo>
                    <a:pt x="7395" y="2636"/>
                  </a:lnTo>
                  <a:lnTo>
                    <a:pt x="7395" y="2657"/>
                  </a:lnTo>
                  <a:lnTo>
                    <a:pt x="7395" y="2666"/>
                  </a:lnTo>
                  <a:lnTo>
                    <a:pt x="7405" y="2685"/>
                  </a:lnTo>
                  <a:lnTo>
                    <a:pt x="7405" y="2695"/>
                  </a:lnTo>
                  <a:lnTo>
                    <a:pt x="7415" y="2714"/>
                  </a:lnTo>
                  <a:lnTo>
                    <a:pt x="7415" y="2721"/>
                  </a:lnTo>
                  <a:lnTo>
                    <a:pt x="7415" y="2740"/>
                  </a:lnTo>
                  <a:lnTo>
                    <a:pt x="7405" y="2770"/>
                  </a:lnTo>
                  <a:lnTo>
                    <a:pt x="7405" y="2789"/>
                  </a:lnTo>
                  <a:lnTo>
                    <a:pt x="7415" y="2814"/>
                  </a:lnTo>
                  <a:lnTo>
                    <a:pt x="7425" y="2843"/>
                  </a:lnTo>
                  <a:lnTo>
                    <a:pt x="7435" y="2862"/>
                  </a:lnTo>
                  <a:lnTo>
                    <a:pt x="7435" y="2889"/>
                  </a:lnTo>
                  <a:lnTo>
                    <a:pt x="7435" y="2918"/>
                  </a:lnTo>
                  <a:lnTo>
                    <a:pt x="7425" y="2947"/>
                  </a:lnTo>
                  <a:lnTo>
                    <a:pt x="7425" y="2956"/>
                  </a:lnTo>
                  <a:lnTo>
                    <a:pt x="7435" y="2966"/>
                  </a:lnTo>
                  <a:lnTo>
                    <a:pt x="7435" y="2972"/>
                  </a:lnTo>
                  <a:lnTo>
                    <a:pt x="7435" y="2982"/>
                  </a:lnTo>
                  <a:lnTo>
                    <a:pt x="7435" y="3002"/>
                  </a:lnTo>
                  <a:lnTo>
                    <a:pt x="7435" y="3012"/>
                  </a:lnTo>
                  <a:lnTo>
                    <a:pt x="7435" y="3021"/>
                  </a:lnTo>
                  <a:lnTo>
                    <a:pt x="7435" y="3031"/>
                  </a:lnTo>
                  <a:lnTo>
                    <a:pt x="7425" y="3066"/>
                  </a:lnTo>
                  <a:lnTo>
                    <a:pt x="7425" y="3105"/>
                  </a:lnTo>
                  <a:lnTo>
                    <a:pt x="7415" y="3141"/>
                  </a:lnTo>
                  <a:lnTo>
                    <a:pt x="7415" y="3189"/>
                  </a:lnTo>
                  <a:lnTo>
                    <a:pt x="7405" y="3224"/>
                  </a:lnTo>
                  <a:lnTo>
                    <a:pt x="7395" y="3263"/>
                  </a:lnTo>
                  <a:lnTo>
                    <a:pt x="7376" y="3302"/>
                  </a:lnTo>
                  <a:lnTo>
                    <a:pt x="7351" y="3327"/>
                  </a:lnTo>
                  <a:lnTo>
                    <a:pt x="7247" y="3402"/>
                  </a:lnTo>
                  <a:lnTo>
                    <a:pt x="7134" y="3486"/>
                  </a:lnTo>
                  <a:lnTo>
                    <a:pt x="7024" y="3569"/>
                  </a:lnTo>
                  <a:lnTo>
                    <a:pt x="6922" y="3644"/>
                  </a:lnTo>
                  <a:lnTo>
                    <a:pt x="6809" y="3728"/>
                  </a:lnTo>
                  <a:lnTo>
                    <a:pt x="6696" y="3795"/>
                  </a:lnTo>
                  <a:lnTo>
                    <a:pt x="6577" y="3860"/>
                  </a:lnTo>
                  <a:lnTo>
                    <a:pt x="6454" y="3905"/>
                  </a:lnTo>
                  <a:lnTo>
                    <a:pt x="6408" y="3944"/>
                  </a:lnTo>
                  <a:lnTo>
                    <a:pt x="6360" y="3970"/>
                  </a:lnTo>
                  <a:lnTo>
                    <a:pt x="6315" y="3999"/>
                  </a:lnTo>
                  <a:lnTo>
                    <a:pt x="6270" y="4018"/>
                  </a:lnTo>
                  <a:lnTo>
                    <a:pt x="6222" y="4047"/>
                  </a:lnTo>
                  <a:lnTo>
                    <a:pt x="6167" y="4063"/>
                  </a:lnTo>
                  <a:lnTo>
                    <a:pt x="6118" y="4093"/>
                  </a:lnTo>
                  <a:lnTo>
                    <a:pt x="6083" y="4122"/>
                  </a:lnTo>
                  <a:lnTo>
                    <a:pt x="6024" y="4222"/>
                  </a:lnTo>
                  <a:lnTo>
                    <a:pt x="5970" y="4325"/>
                  </a:lnTo>
                  <a:lnTo>
                    <a:pt x="5905" y="4418"/>
                  </a:lnTo>
                  <a:lnTo>
                    <a:pt x="5841" y="4512"/>
                  </a:lnTo>
                  <a:lnTo>
                    <a:pt x="5773" y="4606"/>
                  </a:lnTo>
                  <a:lnTo>
                    <a:pt x="5699" y="4699"/>
                  </a:lnTo>
                  <a:lnTo>
                    <a:pt x="5625" y="4783"/>
                  </a:lnTo>
                  <a:lnTo>
                    <a:pt x="5551" y="4876"/>
                  </a:lnTo>
                  <a:lnTo>
                    <a:pt x="5457" y="4996"/>
                  </a:lnTo>
                  <a:lnTo>
                    <a:pt x="5354" y="5118"/>
                  </a:lnTo>
                  <a:lnTo>
                    <a:pt x="5254" y="5228"/>
                  </a:lnTo>
                  <a:lnTo>
                    <a:pt x="5150" y="5332"/>
                  </a:lnTo>
                  <a:lnTo>
                    <a:pt x="5038" y="5435"/>
                  </a:lnTo>
                  <a:lnTo>
                    <a:pt x="4919" y="5538"/>
                  </a:lnTo>
                  <a:lnTo>
                    <a:pt x="4806" y="5632"/>
                  </a:lnTo>
                  <a:lnTo>
                    <a:pt x="4686" y="5715"/>
                  </a:lnTo>
                  <a:lnTo>
                    <a:pt x="4441" y="5884"/>
                  </a:lnTo>
                  <a:lnTo>
                    <a:pt x="4190" y="6051"/>
                  </a:lnTo>
                  <a:lnTo>
                    <a:pt x="3932" y="6209"/>
                  </a:lnTo>
                  <a:lnTo>
                    <a:pt x="3680" y="6358"/>
                  </a:lnTo>
                  <a:lnTo>
                    <a:pt x="3577" y="6403"/>
                  </a:lnTo>
                  <a:lnTo>
                    <a:pt x="3483" y="6448"/>
                  </a:lnTo>
                  <a:lnTo>
                    <a:pt x="3379" y="6503"/>
                  </a:lnTo>
                  <a:lnTo>
                    <a:pt x="3287" y="6561"/>
                  </a:lnTo>
                  <a:lnTo>
                    <a:pt x="3183" y="6616"/>
                  </a:lnTo>
                  <a:lnTo>
                    <a:pt x="3093" y="6671"/>
                  </a:lnTo>
                  <a:lnTo>
                    <a:pt x="2999" y="6729"/>
                  </a:lnTo>
                  <a:lnTo>
                    <a:pt x="2906" y="6784"/>
                  </a:lnTo>
                  <a:lnTo>
                    <a:pt x="2867" y="6784"/>
                  </a:lnTo>
                  <a:lnTo>
                    <a:pt x="2783" y="6671"/>
                  </a:lnTo>
                  <a:lnTo>
                    <a:pt x="2709" y="6561"/>
                  </a:lnTo>
                  <a:lnTo>
                    <a:pt x="2635" y="6448"/>
                  </a:lnTo>
                  <a:lnTo>
                    <a:pt x="2561" y="6328"/>
                  </a:lnTo>
                  <a:lnTo>
                    <a:pt x="2506" y="6209"/>
                  </a:lnTo>
                  <a:lnTo>
                    <a:pt x="2467" y="6077"/>
                  </a:lnTo>
                  <a:lnTo>
                    <a:pt x="2457" y="6003"/>
                  </a:lnTo>
                  <a:lnTo>
                    <a:pt x="2448" y="5938"/>
                  </a:lnTo>
                  <a:lnTo>
                    <a:pt x="2438" y="5864"/>
                  </a:lnTo>
                  <a:lnTo>
                    <a:pt x="2448" y="5800"/>
                  </a:lnTo>
                  <a:lnTo>
                    <a:pt x="2448" y="5790"/>
                  </a:lnTo>
                  <a:lnTo>
                    <a:pt x="2438" y="5780"/>
                  </a:lnTo>
                  <a:lnTo>
                    <a:pt x="2432" y="5780"/>
                  </a:lnTo>
                  <a:lnTo>
                    <a:pt x="2422" y="5771"/>
                  </a:lnTo>
                  <a:lnTo>
                    <a:pt x="2412" y="5771"/>
                  </a:lnTo>
                  <a:lnTo>
                    <a:pt x="2403" y="5771"/>
                  </a:lnTo>
                  <a:lnTo>
                    <a:pt x="2393" y="5771"/>
                  </a:lnTo>
                  <a:lnTo>
                    <a:pt x="2384" y="5790"/>
                  </a:lnTo>
                  <a:lnTo>
                    <a:pt x="2384" y="5800"/>
                  </a:lnTo>
                  <a:lnTo>
                    <a:pt x="2384" y="5819"/>
                  </a:lnTo>
                  <a:lnTo>
                    <a:pt x="2384" y="5825"/>
                  </a:lnTo>
                  <a:lnTo>
                    <a:pt x="2393" y="5844"/>
                  </a:lnTo>
                  <a:lnTo>
                    <a:pt x="2393" y="5854"/>
                  </a:lnTo>
                  <a:lnTo>
                    <a:pt x="2393" y="5864"/>
                  </a:lnTo>
                  <a:lnTo>
                    <a:pt x="2393" y="5884"/>
                  </a:lnTo>
                  <a:lnTo>
                    <a:pt x="2393" y="6003"/>
                  </a:lnTo>
                  <a:lnTo>
                    <a:pt x="2403" y="6126"/>
                  </a:lnTo>
                  <a:lnTo>
                    <a:pt x="2438" y="6239"/>
                  </a:lnTo>
                  <a:lnTo>
                    <a:pt x="2486" y="6349"/>
                  </a:lnTo>
                  <a:lnTo>
                    <a:pt x="2532" y="6448"/>
                  </a:lnTo>
                  <a:lnTo>
                    <a:pt x="2596" y="6551"/>
                  </a:lnTo>
                  <a:lnTo>
                    <a:pt x="2654" y="6655"/>
                  </a:lnTo>
                  <a:lnTo>
                    <a:pt x="2718" y="6755"/>
                  </a:lnTo>
                  <a:lnTo>
                    <a:pt x="2783" y="6839"/>
                  </a:lnTo>
                  <a:lnTo>
                    <a:pt x="2857" y="6922"/>
                  </a:lnTo>
                  <a:lnTo>
                    <a:pt x="2941" y="6990"/>
                  </a:lnTo>
                  <a:lnTo>
                    <a:pt x="3025" y="7054"/>
                  </a:lnTo>
                  <a:lnTo>
                    <a:pt x="3109" y="7129"/>
                  </a:lnTo>
                  <a:lnTo>
                    <a:pt x="3193" y="7204"/>
                  </a:lnTo>
                  <a:lnTo>
                    <a:pt x="3231" y="7242"/>
                  </a:lnTo>
                  <a:lnTo>
                    <a:pt x="3260" y="7287"/>
                  </a:lnTo>
                  <a:lnTo>
                    <a:pt x="3287" y="7326"/>
                  </a:lnTo>
                  <a:lnTo>
                    <a:pt x="3315" y="7381"/>
                  </a:lnTo>
                  <a:lnTo>
                    <a:pt x="3370" y="7474"/>
                  </a:lnTo>
                  <a:lnTo>
                    <a:pt x="3409" y="7578"/>
                  </a:lnTo>
                  <a:lnTo>
                    <a:pt x="3435" y="7688"/>
                  </a:lnTo>
                  <a:lnTo>
                    <a:pt x="3444" y="7810"/>
                  </a:lnTo>
                  <a:lnTo>
                    <a:pt x="3435" y="7920"/>
                  </a:lnTo>
                  <a:lnTo>
                    <a:pt x="3419" y="8033"/>
                  </a:lnTo>
                  <a:lnTo>
                    <a:pt x="3379" y="8146"/>
                  </a:lnTo>
                  <a:lnTo>
                    <a:pt x="3335" y="8239"/>
                  </a:lnTo>
                  <a:lnTo>
                    <a:pt x="3296" y="8275"/>
                  </a:lnTo>
                  <a:lnTo>
                    <a:pt x="3260" y="8313"/>
                  </a:lnTo>
                  <a:lnTo>
                    <a:pt x="3222" y="8339"/>
                  </a:lnTo>
                  <a:lnTo>
                    <a:pt x="3183" y="8378"/>
                  </a:lnTo>
                  <a:lnTo>
                    <a:pt x="3138" y="8398"/>
                  </a:lnTo>
                  <a:lnTo>
                    <a:pt x="3099" y="8417"/>
                  </a:lnTo>
                  <a:lnTo>
                    <a:pt x="3054" y="8433"/>
                  </a:lnTo>
                  <a:lnTo>
                    <a:pt x="3008" y="8433"/>
                  </a:lnTo>
                  <a:lnTo>
                    <a:pt x="2970" y="8517"/>
                  </a:lnTo>
                  <a:lnTo>
                    <a:pt x="2932" y="8610"/>
                  </a:lnTo>
                  <a:lnTo>
                    <a:pt x="2896" y="8694"/>
                  </a:lnTo>
                  <a:lnTo>
                    <a:pt x="2847" y="8788"/>
                  </a:lnTo>
                  <a:lnTo>
                    <a:pt x="2793" y="8862"/>
                  </a:lnTo>
                  <a:lnTo>
                    <a:pt x="2728" y="8926"/>
                  </a:lnTo>
                  <a:lnTo>
                    <a:pt x="2690" y="8955"/>
                  </a:lnTo>
                  <a:lnTo>
                    <a:pt x="2654" y="8985"/>
                  </a:lnTo>
                  <a:lnTo>
                    <a:pt x="2605" y="9004"/>
                  </a:lnTo>
                  <a:lnTo>
                    <a:pt x="2561" y="9020"/>
                  </a:lnTo>
                  <a:lnTo>
                    <a:pt x="2541" y="9030"/>
                  </a:lnTo>
                  <a:lnTo>
                    <a:pt x="2506" y="9030"/>
                  </a:lnTo>
                  <a:lnTo>
                    <a:pt x="2476" y="9039"/>
                  </a:lnTo>
                  <a:lnTo>
                    <a:pt x="2448" y="9039"/>
                  </a:lnTo>
                  <a:lnTo>
                    <a:pt x="2422" y="9039"/>
                  </a:lnTo>
                  <a:lnTo>
                    <a:pt x="2384" y="9039"/>
                  </a:lnTo>
                  <a:lnTo>
                    <a:pt x="2354" y="9039"/>
                  </a:lnTo>
                  <a:lnTo>
                    <a:pt x="2328" y="9039"/>
                  </a:lnTo>
                  <a:lnTo>
                    <a:pt x="2290" y="9059"/>
                  </a:lnTo>
                  <a:lnTo>
                    <a:pt x="2255" y="9049"/>
                  </a:lnTo>
                  <a:lnTo>
                    <a:pt x="2206" y="9030"/>
                  </a:lnTo>
                  <a:lnTo>
                    <a:pt x="2170" y="9011"/>
                  </a:lnTo>
                  <a:lnTo>
                    <a:pt x="2132" y="9004"/>
                  </a:lnTo>
                  <a:lnTo>
                    <a:pt x="2096" y="9004"/>
                  </a:lnTo>
                  <a:lnTo>
                    <a:pt x="2086" y="9011"/>
                  </a:lnTo>
                  <a:lnTo>
                    <a:pt x="2067" y="9030"/>
                  </a:lnTo>
                  <a:lnTo>
                    <a:pt x="2057" y="9049"/>
                  </a:lnTo>
                  <a:lnTo>
                    <a:pt x="2057" y="9087"/>
                  </a:lnTo>
                  <a:lnTo>
                    <a:pt x="2003" y="9162"/>
                  </a:lnTo>
                  <a:lnTo>
                    <a:pt x="1944" y="9217"/>
                  </a:lnTo>
                  <a:lnTo>
                    <a:pt x="1870" y="9272"/>
                  </a:lnTo>
                  <a:lnTo>
                    <a:pt x="1796" y="9320"/>
                  </a:lnTo>
                  <a:lnTo>
                    <a:pt x="1722" y="9356"/>
                  </a:lnTo>
                  <a:lnTo>
                    <a:pt x="1638" y="9385"/>
                  </a:lnTo>
                  <a:lnTo>
                    <a:pt x="1554" y="9414"/>
                  </a:lnTo>
                  <a:lnTo>
                    <a:pt x="1470" y="9423"/>
                  </a:lnTo>
                  <a:lnTo>
                    <a:pt x="1406" y="9423"/>
                  </a:lnTo>
                  <a:lnTo>
                    <a:pt x="1341" y="9414"/>
                  </a:lnTo>
                  <a:lnTo>
                    <a:pt x="1283" y="9404"/>
                  </a:lnTo>
                  <a:lnTo>
                    <a:pt x="1228" y="9385"/>
                  </a:lnTo>
                  <a:lnTo>
                    <a:pt x="1115" y="9329"/>
                  </a:lnTo>
                  <a:lnTo>
                    <a:pt x="1013" y="9262"/>
                  </a:lnTo>
                  <a:lnTo>
                    <a:pt x="922" y="9178"/>
                  </a:lnTo>
                  <a:lnTo>
                    <a:pt x="828" y="9087"/>
                  </a:lnTo>
                  <a:lnTo>
                    <a:pt x="755" y="8985"/>
                  </a:lnTo>
                  <a:lnTo>
                    <a:pt x="696" y="8882"/>
                  </a:lnTo>
                  <a:lnTo>
                    <a:pt x="670" y="8836"/>
                  </a:lnTo>
                  <a:lnTo>
                    <a:pt x="642" y="8788"/>
                  </a:lnTo>
                  <a:lnTo>
                    <a:pt x="622" y="8733"/>
                  </a:lnTo>
                  <a:lnTo>
                    <a:pt x="602" y="8684"/>
                  </a:lnTo>
                  <a:lnTo>
                    <a:pt x="586" y="8630"/>
                  </a:lnTo>
                  <a:lnTo>
                    <a:pt x="577" y="8575"/>
                  </a:lnTo>
                  <a:lnTo>
                    <a:pt x="567" y="8517"/>
                  </a:lnTo>
                  <a:lnTo>
                    <a:pt x="567" y="8452"/>
                  </a:lnTo>
                  <a:lnTo>
                    <a:pt x="557" y="8442"/>
                  </a:lnTo>
                  <a:lnTo>
                    <a:pt x="548" y="8433"/>
                  </a:lnTo>
                  <a:lnTo>
                    <a:pt x="538" y="8433"/>
                  </a:lnTo>
                  <a:lnTo>
                    <a:pt x="529" y="8433"/>
                  </a:lnTo>
                  <a:lnTo>
                    <a:pt x="519" y="8442"/>
                  </a:lnTo>
                  <a:lnTo>
                    <a:pt x="503" y="8442"/>
                  </a:lnTo>
                  <a:lnTo>
                    <a:pt x="493" y="8442"/>
                  </a:lnTo>
                  <a:lnTo>
                    <a:pt x="483" y="8442"/>
                  </a:lnTo>
                  <a:lnTo>
                    <a:pt x="400" y="8368"/>
                  </a:lnTo>
                  <a:lnTo>
                    <a:pt x="325" y="8275"/>
                  </a:lnTo>
                  <a:lnTo>
                    <a:pt x="258" y="8181"/>
                  </a:lnTo>
                  <a:lnTo>
                    <a:pt x="202" y="8087"/>
                  </a:lnTo>
                  <a:lnTo>
                    <a:pt x="158" y="7987"/>
                  </a:lnTo>
                  <a:lnTo>
                    <a:pt x="109" y="7884"/>
                  </a:lnTo>
                  <a:lnTo>
                    <a:pt x="73" y="7781"/>
                  </a:lnTo>
                  <a:lnTo>
                    <a:pt x="45" y="7668"/>
                  </a:lnTo>
                  <a:lnTo>
                    <a:pt x="16" y="7559"/>
                  </a:lnTo>
                  <a:lnTo>
                    <a:pt x="6" y="7446"/>
                  </a:lnTo>
                  <a:lnTo>
                    <a:pt x="0" y="7326"/>
                  </a:lnTo>
                  <a:lnTo>
                    <a:pt x="0" y="7213"/>
                  </a:lnTo>
                  <a:lnTo>
                    <a:pt x="0" y="7091"/>
                  </a:lnTo>
                  <a:lnTo>
                    <a:pt x="6" y="6981"/>
                  </a:lnTo>
                  <a:lnTo>
                    <a:pt x="25" y="6858"/>
                  </a:lnTo>
                  <a:lnTo>
                    <a:pt x="45" y="6745"/>
                  </a:lnTo>
                  <a:lnTo>
                    <a:pt x="99" y="6671"/>
                  </a:lnTo>
                  <a:lnTo>
                    <a:pt x="89" y="6661"/>
                  </a:lnTo>
                  <a:lnTo>
                    <a:pt x="83" y="6655"/>
                  </a:lnTo>
                  <a:lnTo>
                    <a:pt x="73" y="6655"/>
                  </a:lnTo>
                  <a:lnTo>
                    <a:pt x="64" y="6661"/>
                  </a:lnTo>
                  <a:lnTo>
                    <a:pt x="54" y="6661"/>
                  </a:lnTo>
                  <a:lnTo>
                    <a:pt x="45" y="6661"/>
                  </a:lnTo>
                  <a:lnTo>
                    <a:pt x="0" y="6720"/>
                  </a:lnTo>
                  <a:lnTo>
                    <a:pt x="0" y="6597"/>
                  </a:lnTo>
                  <a:lnTo>
                    <a:pt x="6" y="6487"/>
                  </a:lnTo>
                  <a:lnTo>
                    <a:pt x="25" y="6368"/>
                  </a:lnTo>
                  <a:lnTo>
                    <a:pt x="54" y="6255"/>
                  </a:lnTo>
                  <a:lnTo>
                    <a:pt x="83" y="6145"/>
                  </a:lnTo>
                  <a:lnTo>
                    <a:pt x="119" y="6042"/>
                  </a:lnTo>
                  <a:lnTo>
                    <a:pt x="158" y="5929"/>
                  </a:lnTo>
                  <a:lnTo>
                    <a:pt x="193" y="5825"/>
                  </a:lnTo>
                  <a:lnTo>
                    <a:pt x="296" y="5612"/>
                  </a:lnTo>
                  <a:lnTo>
                    <a:pt x="400" y="5406"/>
                  </a:lnTo>
                  <a:lnTo>
                    <a:pt x="509" y="5203"/>
                  </a:lnTo>
                  <a:lnTo>
                    <a:pt x="632" y="4996"/>
                  </a:lnTo>
                  <a:lnTo>
                    <a:pt x="677" y="4902"/>
                  </a:lnTo>
                  <a:lnTo>
                    <a:pt x="734" y="4819"/>
                  </a:lnTo>
                  <a:lnTo>
                    <a:pt x="780" y="4725"/>
                  </a:lnTo>
                  <a:lnTo>
                    <a:pt x="828" y="4634"/>
                  </a:lnTo>
                  <a:lnTo>
                    <a:pt x="874" y="4541"/>
                  </a:lnTo>
                  <a:lnTo>
                    <a:pt x="928" y="4448"/>
                  </a:lnTo>
                  <a:lnTo>
                    <a:pt x="986" y="4364"/>
                  </a:lnTo>
                  <a:lnTo>
                    <a:pt x="1041" y="4270"/>
                  </a:lnTo>
                  <a:lnTo>
                    <a:pt x="1089" y="4186"/>
                  </a:lnTo>
                  <a:lnTo>
                    <a:pt x="1126" y="4093"/>
                  </a:lnTo>
                  <a:lnTo>
                    <a:pt x="1174" y="4009"/>
                  </a:lnTo>
                  <a:lnTo>
                    <a:pt x="1218" y="3915"/>
                  </a:lnTo>
                  <a:lnTo>
                    <a:pt x="1264" y="3831"/>
                  </a:lnTo>
                  <a:lnTo>
                    <a:pt x="1322" y="3747"/>
                  </a:lnTo>
                  <a:lnTo>
                    <a:pt x="1377" y="3663"/>
                  </a:lnTo>
                  <a:lnTo>
                    <a:pt x="1432" y="3579"/>
                  </a:lnTo>
                  <a:lnTo>
                    <a:pt x="1451" y="3599"/>
                  </a:lnTo>
                  <a:lnTo>
                    <a:pt x="1460" y="3618"/>
                  </a:lnTo>
                  <a:lnTo>
                    <a:pt x="1480" y="3638"/>
                  </a:lnTo>
                  <a:lnTo>
                    <a:pt x="1489" y="3663"/>
                  </a:lnTo>
                  <a:lnTo>
                    <a:pt x="1509" y="3682"/>
                  </a:lnTo>
                  <a:lnTo>
                    <a:pt x="1525" y="3702"/>
                  </a:lnTo>
                  <a:lnTo>
                    <a:pt x="1545" y="3702"/>
                  </a:lnTo>
                  <a:lnTo>
                    <a:pt x="1564" y="3692"/>
                  </a:lnTo>
                  <a:lnTo>
                    <a:pt x="1545" y="3638"/>
                  </a:lnTo>
                  <a:lnTo>
                    <a:pt x="1525" y="3569"/>
                  </a:lnTo>
                  <a:lnTo>
                    <a:pt x="1509" y="3505"/>
                  </a:lnTo>
                  <a:lnTo>
                    <a:pt x="1500" y="3440"/>
                  </a:lnTo>
                  <a:lnTo>
                    <a:pt x="1500" y="3308"/>
                  </a:lnTo>
                  <a:lnTo>
                    <a:pt x="1509" y="3179"/>
                  </a:lnTo>
                  <a:lnTo>
                    <a:pt x="1535" y="3050"/>
                  </a:lnTo>
                  <a:lnTo>
                    <a:pt x="1564" y="2918"/>
                  </a:lnTo>
                  <a:lnTo>
                    <a:pt x="1599" y="2798"/>
                  </a:lnTo>
                  <a:lnTo>
                    <a:pt x="1638" y="2676"/>
                  </a:lnTo>
                  <a:lnTo>
                    <a:pt x="1777" y="2463"/>
                  </a:lnTo>
                  <a:lnTo>
                    <a:pt x="1787" y="2463"/>
                  </a:lnTo>
                  <a:lnTo>
                    <a:pt x="1796" y="2463"/>
                  </a:lnTo>
                  <a:lnTo>
                    <a:pt x="1806" y="2463"/>
                  </a:lnTo>
                  <a:lnTo>
                    <a:pt x="1806" y="2453"/>
                  </a:lnTo>
                  <a:lnTo>
                    <a:pt x="1815" y="2453"/>
                  </a:lnTo>
                  <a:lnTo>
                    <a:pt x="1825" y="2443"/>
                  </a:lnTo>
                  <a:lnTo>
                    <a:pt x="1825" y="2434"/>
                  </a:lnTo>
                  <a:lnTo>
                    <a:pt x="1835" y="2405"/>
                  </a:lnTo>
                  <a:lnTo>
                    <a:pt x="1844" y="2369"/>
                  </a:lnTo>
                  <a:lnTo>
                    <a:pt x="1870" y="2350"/>
                  </a:lnTo>
                  <a:lnTo>
                    <a:pt x="1890" y="2321"/>
                  </a:lnTo>
                  <a:lnTo>
                    <a:pt x="1919" y="2302"/>
                  </a:lnTo>
                  <a:lnTo>
                    <a:pt x="1944" y="2275"/>
                  </a:lnTo>
                  <a:lnTo>
                    <a:pt x="1973" y="2256"/>
                  </a:lnTo>
                  <a:lnTo>
                    <a:pt x="1983" y="2227"/>
                  </a:lnTo>
                  <a:lnTo>
                    <a:pt x="1992" y="2217"/>
                  </a:lnTo>
                  <a:lnTo>
                    <a:pt x="2003" y="2211"/>
                  </a:lnTo>
                  <a:lnTo>
                    <a:pt x="2013" y="2211"/>
                  </a:lnTo>
                  <a:lnTo>
                    <a:pt x="2019" y="2211"/>
                  </a:lnTo>
                  <a:lnTo>
                    <a:pt x="2029" y="2211"/>
                  </a:lnTo>
                  <a:lnTo>
                    <a:pt x="2038" y="2211"/>
                  </a:lnTo>
                  <a:lnTo>
                    <a:pt x="2048" y="2201"/>
                  </a:lnTo>
                  <a:lnTo>
                    <a:pt x="2057" y="2192"/>
                  </a:lnTo>
                  <a:lnTo>
                    <a:pt x="2057" y="2182"/>
                  </a:lnTo>
                  <a:lnTo>
                    <a:pt x="2057" y="2173"/>
                  </a:lnTo>
                  <a:lnTo>
                    <a:pt x="2048" y="2173"/>
                  </a:lnTo>
                  <a:lnTo>
                    <a:pt x="2048" y="2163"/>
                  </a:lnTo>
                  <a:lnTo>
                    <a:pt x="2038" y="2152"/>
                  </a:lnTo>
                  <a:lnTo>
                    <a:pt x="2029" y="2152"/>
                  </a:lnTo>
                  <a:lnTo>
                    <a:pt x="2029" y="2143"/>
                  </a:lnTo>
                  <a:lnTo>
                    <a:pt x="2029" y="2133"/>
                  </a:lnTo>
                  <a:lnTo>
                    <a:pt x="2003" y="2133"/>
                  </a:lnTo>
                  <a:lnTo>
                    <a:pt x="2102" y="1931"/>
                  </a:lnTo>
                  <a:lnTo>
                    <a:pt x="2186" y="1708"/>
                  </a:lnTo>
                  <a:lnTo>
                    <a:pt x="2271" y="1482"/>
                  </a:lnTo>
                  <a:lnTo>
                    <a:pt x="2363" y="1259"/>
                  </a:lnTo>
                  <a:lnTo>
                    <a:pt x="2412" y="1146"/>
                  </a:lnTo>
                  <a:lnTo>
                    <a:pt x="2467" y="1043"/>
                  </a:lnTo>
                  <a:lnTo>
                    <a:pt x="2532" y="949"/>
                  </a:lnTo>
                  <a:lnTo>
                    <a:pt x="2605" y="859"/>
                  </a:lnTo>
                  <a:lnTo>
                    <a:pt x="2680" y="765"/>
                  </a:lnTo>
                  <a:lnTo>
                    <a:pt x="2774" y="691"/>
                  </a:lnTo>
                  <a:lnTo>
                    <a:pt x="2867" y="614"/>
                  </a:lnTo>
                  <a:lnTo>
                    <a:pt x="2980" y="559"/>
                  </a:lnTo>
                  <a:lnTo>
                    <a:pt x="3045" y="514"/>
                  </a:lnTo>
                  <a:lnTo>
                    <a:pt x="3109" y="474"/>
                  </a:lnTo>
                  <a:lnTo>
                    <a:pt x="3183" y="455"/>
                  </a:lnTo>
                  <a:lnTo>
                    <a:pt x="3260" y="430"/>
                  </a:lnTo>
                  <a:lnTo>
                    <a:pt x="3335" y="420"/>
                  </a:lnTo>
                  <a:lnTo>
                    <a:pt x="3409" y="410"/>
                  </a:lnTo>
                  <a:lnTo>
                    <a:pt x="3483" y="401"/>
                  </a:lnTo>
                  <a:lnTo>
                    <a:pt x="3557" y="401"/>
                  </a:lnTo>
                  <a:lnTo>
                    <a:pt x="3651" y="420"/>
                  </a:lnTo>
                  <a:lnTo>
                    <a:pt x="3744" y="430"/>
                  </a:lnTo>
                  <a:lnTo>
                    <a:pt x="3847" y="439"/>
                  </a:lnTo>
                  <a:lnTo>
                    <a:pt x="3938" y="439"/>
                  </a:lnTo>
                  <a:lnTo>
                    <a:pt x="4041" y="439"/>
                  </a:lnTo>
                  <a:lnTo>
                    <a:pt x="4134" y="430"/>
                  </a:lnTo>
                  <a:lnTo>
                    <a:pt x="4228" y="410"/>
                  </a:lnTo>
                  <a:lnTo>
                    <a:pt x="4322" y="391"/>
                  </a:lnTo>
                  <a:lnTo>
                    <a:pt x="4406" y="355"/>
                  </a:lnTo>
                  <a:lnTo>
                    <a:pt x="4489" y="317"/>
                  </a:lnTo>
                  <a:lnTo>
                    <a:pt x="4573" y="278"/>
                  </a:lnTo>
                  <a:lnTo>
                    <a:pt x="4658" y="242"/>
                  </a:lnTo>
                  <a:lnTo>
                    <a:pt x="4741" y="204"/>
                  </a:lnTo>
                  <a:lnTo>
                    <a:pt x="4835" y="168"/>
                  </a:lnTo>
                  <a:lnTo>
                    <a:pt x="4919" y="129"/>
                  </a:lnTo>
                  <a:lnTo>
                    <a:pt x="5002" y="94"/>
                  </a:lnTo>
                  <a:lnTo>
                    <a:pt x="5021" y="94"/>
                  </a:lnTo>
                  <a:lnTo>
                    <a:pt x="5029" y="94"/>
                  </a:lnTo>
                  <a:lnTo>
                    <a:pt x="5048" y="84"/>
                  </a:lnTo>
                  <a:lnTo>
                    <a:pt x="5067" y="75"/>
                  </a:lnTo>
                  <a:lnTo>
                    <a:pt x="5077" y="75"/>
                  </a:lnTo>
                  <a:lnTo>
                    <a:pt x="5096" y="65"/>
                  </a:lnTo>
                  <a:lnTo>
                    <a:pt x="5105" y="55"/>
                  </a:lnTo>
                  <a:lnTo>
                    <a:pt x="5121" y="46"/>
                  </a:lnTo>
                  <a:lnTo>
                    <a:pt x="5170" y="46"/>
                  </a:lnTo>
                  <a:lnTo>
                    <a:pt x="5206" y="36"/>
                  </a:lnTo>
                  <a:lnTo>
                    <a:pt x="5254" y="27"/>
                  </a:lnTo>
                  <a:lnTo>
                    <a:pt x="5290" y="20"/>
                  </a:lnTo>
                  <a:lnTo>
                    <a:pt x="5338" y="10"/>
                  </a:lnTo>
                  <a:lnTo>
                    <a:pt x="5373" y="0"/>
                  </a:lnTo>
                  <a:lnTo>
                    <a:pt x="5422" y="0"/>
                  </a:lnTo>
                  <a:lnTo>
                    <a:pt x="5457" y="1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Freeform 34"/>
            <p:cNvSpPr>
              <a:spLocks/>
            </p:cNvSpPr>
            <p:nvPr/>
          </p:nvSpPr>
          <p:spPr bwMode="auto">
            <a:xfrm>
              <a:off x="295" y="3367"/>
              <a:ext cx="72" cy="33"/>
            </a:xfrm>
            <a:custGeom>
              <a:avLst/>
              <a:gdLst>
                <a:gd name="T0" fmla="*/ 71 w 1145"/>
                <a:gd name="T1" fmla="*/ 12 h 524"/>
                <a:gd name="T2" fmla="*/ 72 w 1145"/>
                <a:gd name="T3" fmla="*/ 13 h 524"/>
                <a:gd name="T4" fmla="*/ 72 w 1145"/>
                <a:gd name="T5" fmla="*/ 15 h 524"/>
                <a:gd name="T6" fmla="*/ 72 w 1145"/>
                <a:gd name="T7" fmla="*/ 16 h 524"/>
                <a:gd name="T8" fmla="*/ 72 w 1145"/>
                <a:gd name="T9" fmla="*/ 17 h 524"/>
                <a:gd name="T10" fmla="*/ 71 w 1145"/>
                <a:gd name="T11" fmla="*/ 18 h 524"/>
                <a:gd name="T12" fmla="*/ 70 w 1145"/>
                <a:gd name="T13" fmla="*/ 19 h 524"/>
                <a:gd name="T14" fmla="*/ 70 w 1145"/>
                <a:gd name="T15" fmla="*/ 20 h 524"/>
                <a:gd name="T16" fmla="*/ 69 w 1145"/>
                <a:gd name="T17" fmla="*/ 21 h 524"/>
                <a:gd name="T18" fmla="*/ 65 w 1145"/>
                <a:gd name="T19" fmla="*/ 22 h 524"/>
                <a:gd name="T20" fmla="*/ 60 w 1145"/>
                <a:gd name="T21" fmla="*/ 23 h 524"/>
                <a:gd name="T22" fmla="*/ 56 w 1145"/>
                <a:gd name="T23" fmla="*/ 23 h 524"/>
                <a:gd name="T24" fmla="*/ 52 w 1145"/>
                <a:gd name="T25" fmla="*/ 22 h 524"/>
                <a:gd name="T26" fmla="*/ 47 w 1145"/>
                <a:gd name="T27" fmla="*/ 22 h 524"/>
                <a:gd name="T28" fmla="*/ 43 w 1145"/>
                <a:gd name="T29" fmla="*/ 22 h 524"/>
                <a:gd name="T30" fmla="*/ 38 w 1145"/>
                <a:gd name="T31" fmla="*/ 21 h 524"/>
                <a:gd name="T32" fmla="*/ 33 w 1145"/>
                <a:gd name="T33" fmla="*/ 22 h 524"/>
                <a:gd name="T34" fmla="*/ 29 w 1145"/>
                <a:gd name="T35" fmla="*/ 22 h 524"/>
                <a:gd name="T36" fmla="*/ 25 w 1145"/>
                <a:gd name="T37" fmla="*/ 22 h 524"/>
                <a:gd name="T38" fmla="*/ 21 w 1145"/>
                <a:gd name="T39" fmla="*/ 23 h 524"/>
                <a:gd name="T40" fmla="*/ 17 w 1145"/>
                <a:gd name="T41" fmla="*/ 24 h 524"/>
                <a:gd name="T42" fmla="*/ 13 w 1145"/>
                <a:gd name="T43" fmla="*/ 25 h 524"/>
                <a:gd name="T44" fmla="*/ 9 w 1145"/>
                <a:gd name="T45" fmla="*/ 28 h 524"/>
                <a:gd name="T46" fmla="*/ 6 w 1145"/>
                <a:gd name="T47" fmla="*/ 30 h 524"/>
                <a:gd name="T48" fmla="*/ 3 w 1145"/>
                <a:gd name="T49" fmla="*/ 33 h 524"/>
                <a:gd name="T50" fmla="*/ 2 w 1145"/>
                <a:gd name="T51" fmla="*/ 33 h 524"/>
                <a:gd name="T52" fmla="*/ 2 w 1145"/>
                <a:gd name="T53" fmla="*/ 33 h 524"/>
                <a:gd name="T54" fmla="*/ 1 w 1145"/>
                <a:gd name="T55" fmla="*/ 32 h 524"/>
                <a:gd name="T56" fmla="*/ 1 w 1145"/>
                <a:gd name="T57" fmla="*/ 32 h 524"/>
                <a:gd name="T58" fmla="*/ 1 w 1145"/>
                <a:gd name="T59" fmla="*/ 32 h 524"/>
                <a:gd name="T60" fmla="*/ 1 w 1145"/>
                <a:gd name="T61" fmla="*/ 31 h 524"/>
                <a:gd name="T62" fmla="*/ 0 w 1145"/>
                <a:gd name="T63" fmla="*/ 30 h 524"/>
                <a:gd name="T64" fmla="*/ 1 w 1145"/>
                <a:gd name="T65" fmla="*/ 27 h 524"/>
                <a:gd name="T66" fmla="*/ 3 w 1145"/>
                <a:gd name="T67" fmla="*/ 24 h 524"/>
                <a:gd name="T68" fmla="*/ 5 w 1145"/>
                <a:gd name="T69" fmla="*/ 20 h 524"/>
                <a:gd name="T70" fmla="*/ 6 w 1145"/>
                <a:gd name="T71" fmla="*/ 18 h 524"/>
                <a:gd name="T72" fmla="*/ 9 w 1145"/>
                <a:gd name="T73" fmla="*/ 15 h 524"/>
                <a:gd name="T74" fmla="*/ 12 w 1145"/>
                <a:gd name="T75" fmla="*/ 13 h 524"/>
                <a:gd name="T76" fmla="*/ 15 w 1145"/>
                <a:gd name="T77" fmla="*/ 11 h 524"/>
                <a:gd name="T78" fmla="*/ 18 w 1145"/>
                <a:gd name="T79" fmla="*/ 9 h 524"/>
                <a:gd name="T80" fmla="*/ 25 w 1145"/>
                <a:gd name="T81" fmla="*/ 7 h 524"/>
                <a:gd name="T82" fmla="*/ 32 w 1145"/>
                <a:gd name="T83" fmla="*/ 4 h 524"/>
                <a:gd name="T84" fmla="*/ 39 w 1145"/>
                <a:gd name="T85" fmla="*/ 2 h 524"/>
                <a:gd name="T86" fmla="*/ 46 w 1145"/>
                <a:gd name="T87" fmla="*/ 0 h 524"/>
                <a:gd name="T88" fmla="*/ 49 w 1145"/>
                <a:gd name="T89" fmla="*/ 1 h 524"/>
                <a:gd name="T90" fmla="*/ 53 w 1145"/>
                <a:gd name="T91" fmla="*/ 1 h 524"/>
                <a:gd name="T92" fmla="*/ 57 w 1145"/>
                <a:gd name="T93" fmla="*/ 2 h 524"/>
                <a:gd name="T94" fmla="*/ 60 w 1145"/>
                <a:gd name="T95" fmla="*/ 3 h 524"/>
                <a:gd name="T96" fmla="*/ 64 w 1145"/>
                <a:gd name="T97" fmla="*/ 4 h 524"/>
                <a:gd name="T98" fmla="*/ 67 w 1145"/>
                <a:gd name="T99" fmla="*/ 6 h 524"/>
                <a:gd name="T100" fmla="*/ 69 w 1145"/>
                <a:gd name="T101" fmla="*/ 7 h 524"/>
                <a:gd name="T102" fmla="*/ 70 w 1145"/>
                <a:gd name="T103" fmla="*/ 9 h 524"/>
                <a:gd name="T104" fmla="*/ 70 w 1145"/>
                <a:gd name="T105" fmla="*/ 11 h 524"/>
                <a:gd name="T106" fmla="*/ 71 w 1145"/>
                <a:gd name="T107" fmla="*/ 12 h 5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145" h="524">
                  <a:moveTo>
                    <a:pt x="1135" y="198"/>
                  </a:moveTo>
                  <a:lnTo>
                    <a:pt x="1145" y="214"/>
                  </a:lnTo>
                  <a:lnTo>
                    <a:pt x="1145" y="233"/>
                  </a:lnTo>
                  <a:lnTo>
                    <a:pt x="1145" y="252"/>
                  </a:lnTo>
                  <a:lnTo>
                    <a:pt x="1145" y="272"/>
                  </a:lnTo>
                  <a:lnTo>
                    <a:pt x="1135" y="291"/>
                  </a:lnTo>
                  <a:lnTo>
                    <a:pt x="1118" y="298"/>
                  </a:lnTo>
                  <a:lnTo>
                    <a:pt x="1109" y="317"/>
                  </a:lnTo>
                  <a:lnTo>
                    <a:pt x="1090" y="336"/>
                  </a:lnTo>
                  <a:lnTo>
                    <a:pt x="1026" y="355"/>
                  </a:lnTo>
                  <a:lnTo>
                    <a:pt x="957" y="365"/>
                  </a:lnTo>
                  <a:lnTo>
                    <a:pt x="893" y="365"/>
                  </a:lnTo>
                  <a:lnTo>
                    <a:pt x="819" y="355"/>
                  </a:lnTo>
                  <a:lnTo>
                    <a:pt x="744" y="355"/>
                  </a:lnTo>
                  <a:lnTo>
                    <a:pt x="680" y="346"/>
                  </a:lnTo>
                  <a:lnTo>
                    <a:pt x="606" y="336"/>
                  </a:lnTo>
                  <a:lnTo>
                    <a:pt x="532" y="346"/>
                  </a:lnTo>
                  <a:lnTo>
                    <a:pt x="464" y="346"/>
                  </a:lnTo>
                  <a:lnTo>
                    <a:pt x="400" y="355"/>
                  </a:lnTo>
                  <a:lnTo>
                    <a:pt x="335" y="365"/>
                  </a:lnTo>
                  <a:lnTo>
                    <a:pt x="271" y="382"/>
                  </a:lnTo>
                  <a:lnTo>
                    <a:pt x="206" y="401"/>
                  </a:lnTo>
                  <a:lnTo>
                    <a:pt x="148" y="440"/>
                  </a:lnTo>
                  <a:lnTo>
                    <a:pt x="93" y="475"/>
                  </a:lnTo>
                  <a:lnTo>
                    <a:pt x="45" y="524"/>
                  </a:lnTo>
                  <a:lnTo>
                    <a:pt x="38" y="524"/>
                  </a:lnTo>
                  <a:lnTo>
                    <a:pt x="29" y="524"/>
                  </a:lnTo>
                  <a:lnTo>
                    <a:pt x="19" y="514"/>
                  </a:lnTo>
                  <a:lnTo>
                    <a:pt x="10" y="514"/>
                  </a:lnTo>
                  <a:lnTo>
                    <a:pt x="10" y="505"/>
                  </a:lnTo>
                  <a:lnTo>
                    <a:pt x="10" y="494"/>
                  </a:lnTo>
                  <a:lnTo>
                    <a:pt x="0" y="484"/>
                  </a:lnTo>
                  <a:lnTo>
                    <a:pt x="19" y="430"/>
                  </a:lnTo>
                  <a:lnTo>
                    <a:pt x="45" y="375"/>
                  </a:lnTo>
                  <a:lnTo>
                    <a:pt x="74" y="317"/>
                  </a:lnTo>
                  <a:lnTo>
                    <a:pt x="102" y="282"/>
                  </a:lnTo>
                  <a:lnTo>
                    <a:pt x="148" y="233"/>
                  </a:lnTo>
                  <a:lnTo>
                    <a:pt x="187" y="207"/>
                  </a:lnTo>
                  <a:lnTo>
                    <a:pt x="231" y="169"/>
                  </a:lnTo>
                  <a:lnTo>
                    <a:pt x="290" y="150"/>
                  </a:lnTo>
                  <a:lnTo>
                    <a:pt x="390" y="104"/>
                  </a:lnTo>
                  <a:lnTo>
                    <a:pt x="502" y="65"/>
                  </a:lnTo>
                  <a:lnTo>
                    <a:pt x="615" y="30"/>
                  </a:lnTo>
                  <a:lnTo>
                    <a:pt x="725" y="0"/>
                  </a:lnTo>
                  <a:lnTo>
                    <a:pt x="784" y="21"/>
                  </a:lnTo>
                  <a:lnTo>
                    <a:pt x="838" y="21"/>
                  </a:lnTo>
                  <a:lnTo>
                    <a:pt x="903" y="30"/>
                  </a:lnTo>
                  <a:lnTo>
                    <a:pt x="957" y="46"/>
                  </a:lnTo>
                  <a:lnTo>
                    <a:pt x="1016" y="65"/>
                  </a:lnTo>
                  <a:lnTo>
                    <a:pt x="1070" y="94"/>
                  </a:lnTo>
                  <a:lnTo>
                    <a:pt x="1090" y="113"/>
                  </a:lnTo>
                  <a:lnTo>
                    <a:pt x="1109" y="140"/>
                  </a:lnTo>
                  <a:lnTo>
                    <a:pt x="1118" y="169"/>
                  </a:lnTo>
                  <a:lnTo>
                    <a:pt x="1135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Freeform 35"/>
            <p:cNvSpPr>
              <a:spLocks/>
            </p:cNvSpPr>
            <p:nvPr/>
          </p:nvSpPr>
          <p:spPr bwMode="auto">
            <a:xfrm>
              <a:off x="302" y="3371"/>
              <a:ext cx="60" cy="20"/>
            </a:xfrm>
            <a:custGeom>
              <a:avLst/>
              <a:gdLst>
                <a:gd name="T0" fmla="*/ 46 w 959"/>
                <a:gd name="T1" fmla="*/ 2 h 317"/>
                <a:gd name="T2" fmla="*/ 48 w 959"/>
                <a:gd name="T3" fmla="*/ 2 h 317"/>
                <a:gd name="T4" fmla="*/ 49 w 959"/>
                <a:gd name="T5" fmla="*/ 1 h 317"/>
                <a:gd name="T6" fmla="*/ 50 w 959"/>
                <a:gd name="T7" fmla="*/ 1 h 317"/>
                <a:gd name="T8" fmla="*/ 52 w 959"/>
                <a:gd name="T9" fmla="*/ 1 h 317"/>
                <a:gd name="T10" fmla="*/ 53 w 959"/>
                <a:gd name="T11" fmla="*/ 2 h 317"/>
                <a:gd name="T12" fmla="*/ 54 w 959"/>
                <a:gd name="T13" fmla="*/ 2 h 317"/>
                <a:gd name="T14" fmla="*/ 55 w 959"/>
                <a:gd name="T15" fmla="*/ 2 h 317"/>
                <a:gd name="T16" fmla="*/ 56 w 959"/>
                <a:gd name="T17" fmla="*/ 3 h 317"/>
                <a:gd name="T18" fmla="*/ 58 w 959"/>
                <a:gd name="T19" fmla="*/ 4 h 317"/>
                <a:gd name="T20" fmla="*/ 58 w 959"/>
                <a:gd name="T21" fmla="*/ 5 h 317"/>
                <a:gd name="T22" fmla="*/ 59 w 959"/>
                <a:gd name="T23" fmla="*/ 7 h 317"/>
                <a:gd name="T24" fmla="*/ 59 w 959"/>
                <a:gd name="T25" fmla="*/ 8 h 317"/>
                <a:gd name="T26" fmla="*/ 60 w 959"/>
                <a:gd name="T27" fmla="*/ 9 h 317"/>
                <a:gd name="T28" fmla="*/ 60 w 959"/>
                <a:gd name="T29" fmla="*/ 10 h 317"/>
                <a:gd name="T30" fmla="*/ 60 w 959"/>
                <a:gd name="T31" fmla="*/ 12 h 317"/>
                <a:gd name="T32" fmla="*/ 60 w 959"/>
                <a:gd name="T33" fmla="*/ 13 h 317"/>
                <a:gd name="T34" fmla="*/ 58 w 959"/>
                <a:gd name="T35" fmla="*/ 14 h 317"/>
                <a:gd name="T36" fmla="*/ 55 w 959"/>
                <a:gd name="T37" fmla="*/ 15 h 317"/>
                <a:gd name="T38" fmla="*/ 52 w 959"/>
                <a:gd name="T39" fmla="*/ 15 h 317"/>
                <a:gd name="T40" fmla="*/ 50 w 959"/>
                <a:gd name="T41" fmla="*/ 15 h 317"/>
                <a:gd name="T42" fmla="*/ 47 w 959"/>
                <a:gd name="T43" fmla="*/ 15 h 317"/>
                <a:gd name="T44" fmla="*/ 45 w 959"/>
                <a:gd name="T45" fmla="*/ 15 h 317"/>
                <a:gd name="T46" fmla="*/ 42 w 959"/>
                <a:gd name="T47" fmla="*/ 15 h 317"/>
                <a:gd name="T48" fmla="*/ 40 w 959"/>
                <a:gd name="T49" fmla="*/ 15 h 317"/>
                <a:gd name="T50" fmla="*/ 35 w 959"/>
                <a:gd name="T51" fmla="*/ 14 h 317"/>
                <a:gd name="T52" fmla="*/ 30 w 959"/>
                <a:gd name="T53" fmla="*/ 14 h 317"/>
                <a:gd name="T54" fmla="*/ 24 w 959"/>
                <a:gd name="T55" fmla="*/ 14 h 317"/>
                <a:gd name="T56" fmla="*/ 19 w 959"/>
                <a:gd name="T57" fmla="*/ 15 h 317"/>
                <a:gd name="T58" fmla="*/ 15 w 959"/>
                <a:gd name="T59" fmla="*/ 15 h 317"/>
                <a:gd name="T60" fmla="*/ 9 w 959"/>
                <a:gd name="T61" fmla="*/ 17 h 317"/>
                <a:gd name="T62" fmla="*/ 5 w 959"/>
                <a:gd name="T63" fmla="*/ 18 h 317"/>
                <a:gd name="T64" fmla="*/ 0 w 959"/>
                <a:gd name="T65" fmla="*/ 20 h 317"/>
                <a:gd name="T66" fmla="*/ 4 w 959"/>
                <a:gd name="T67" fmla="*/ 16 h 317"/>
                <a:gd name="T68" fmla="*/ 8 w 959"/>
                <a:gd name="T69" fmla="*/ 12 h 317"/>
                <a:gd name="T70" fmla="*/ 12 w 959"/>
                <a:gd name="T71" fmla="*/ 9 h 317"/>
                <a:gd name="T72" fmla="*/ 17 w 959"/>
                <a:gd name="T73" fmla="*/ 7 h 317"/>
                <a:gd name="T74" fmla="*/ 23 w 959"/>
                <a:gd name="T75" fmla="*/ 5 h 317"/>
                <a:gd name="T76" fmla="*/ 28 w 959"/>
                <a:gd name="T77" fmla="*/ 3 h 317"/>
                <a:gd name="T78" fmla="*/ 33 w 959"/>
                <a:gd name="T79" fmla="*/ 1 h 317"/>
                <a:gd name="T80" fmla="*/ 39 w 959"/>
                <a:gd name="T81" fmla="*/ 0 h 317"/>
                <a:gd name="T82" fmla="*/ 40 w 959"/>
                <a:gd name="T83" fmla="*/ 0 h 317"/>
                <a:gd name="T84" fmla="*/ 41 w 959"/>
                <a:gd name="T85" fmla="*/ 0 h 317"/>
                <a:gd name="T86" fmla="*/ 42 w 959"/>
                <a:gd name="T87" fmla="*/ 0 h 317"/>
                <a:gd name="T88" fmla="*/ 43 w 959"/>
                <a:gd name="T89" fmla="*/ 0 h 317"/>
                <a:gd name="T90" fmla="*/ 44 w 959"/>
                <a:gd name="T91" fmla="*/ 1 h 317"/>
                <a:gd name="T92" fmla="*/ 45 w 959"/>
                <a:gd name="T93" fmla="*/ 1 h 317"/>
                <a:gd name="T94" fmla="*/ 45 w 959"/>
                <a:gd name="T95" fmla="*/ 1 h 317"/>
                <a:gd name="T96" fmla="*/ 46 w 959"/>
                <a:gd name="T97" fmla="*/ 2 h 3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59" h="317">
                  <a:moveTo>
                    <a:pt x="736" y="29"/>
                  </a:moveTo>
                  <a:lnTo>
                    <a:pt x="765" y="29"/>
                  </a:lnTo>
                  <a:lnTo>
                    <a:pt x="782" y="20"/>
                  </a:lnTo>
                  <a:lnTo>
                    <a:pt x="801" y="20"/>
                  </a:lnTo>
                  <a:lnTo>
                    <a:pt x="830" y="20"/>
                  </a:lnTo>
                  <a:lnTo>
                    <a:pt x="849" y="29"/>
                  </a:lnTo>
                  <a:lnTo>
                    <a:pt x="865" y="29"/>
                  </a:lnTo>
                  <a:lnTo>
                    <a:pt x="884" y="39"/>
                  </a:lnTo>
                  <a:lnTo>
                    <a:pt x="903" y="48"/>
                  </a:lnTo>
                  <a:lnTo>
                    <a:pt x="924" y="64"/>
                  </a:lnTo>
                  <a:lnTo>
                    <a:pt x="933" y="85"/>
                  </a:lnTo>
                  <a:lnTo>
                    <a:pt x="940" y="104"/>
                  </a:lnTo>
                  <a:lnTo>
                    <a:pt x="949" y="123"/>
                  </a:lnTo>
                  <a:lnTo>
                    <a:pt x="959" y="142"/>
                  </a:lnTo>
                  <a:lnTo>
                    <a:pt x="959" y="158"/>
                  </a:lnTo>
                  <a:lnTo>
                    <a:pt x="959" y="187"/>
                  </a:lnTo>
                  <a:lnTo>
                    <a:pt x="959" y="207"/>
                  </a:lnTo>
                  <a:lnTo>
                    <a:pt x="924" y="226"/>
                  </a:lnTo>
                  <a:lnTo>
                    <a:pt x="884" y="233"/>
                  </a:lnTo>
                  <a:lnTo>
                    <a:pt x="839" y="242"/>
                  </a:lnTo>
                  <a:lnTo>
                    <a:pt x="801" y="242"/>
                  </a:lnTo>
                  <a:lnTo>
                    <a:pt x="755" y="242"/>
                  </a:lnTo>
                  <a:lnTo>
                    <a:pt x="717" y="233"/>
                  </a:lnTo>
                  <a:lnTo>
                    <a:pt x="672" y="233"/>
                  </a:lnTo>
                  <a:lnTo>
                    <a:pt x="633" y="233"/>
                  </a:lnTo>
                  <a:lnTo>
                    <a:pt x="559" y="226"/>
                  </a:lnTo>
                  <a:lnTo>
                    <a:pt x="475" y="226"/>
                  </a:lnTo>
                  <a:lnTo>
                    <a:pt x="391" y="226"/>
                  </a:lnTo>
                  <a:lnTo>
                    <a:pt x="307" y="233"/>
                  </a:lnTo>
                  <a:lnTo>
                    <a:pt x="233" y="242"/>
                  </a:lnTo>
                  <a:lnTo>
                    <a:pt x="150" y="262"/>
                  </a:lnTo>
                  <a:lnTo>
                    <a:pt x="75" y="290"/>
                  </a:lnTo>
                  <a:lnTo>
                    <a:pt x="0" y="317"/>
                  </a:lnTo>
                  <a:lnTo>
                    <a:pt x="56" y="252"/>
                  </a:lnTo>
                  <a:lnTo>
                    <a:pt x="120" y="198"/>
                  </a:lnTo>
                  <a:lnTo>
                    <a:pt x="194" y="149"/>
                  </a:lnTo>
                  <a:lnTo>
                    <a:pt x="279" y="104"/>
                  </a:lnTo>
                  <a:lnTo>
                    <a:pt x="362" y="75"/>
                  </a:lnTo>
                  <a:lnTo>
                    <a:pt x="446" y="48"/>
                  </a:lnTo>
                  <a:lnTo>
                    <a:pt x="530" y="20"/>
                  </a:lnTo>
                  <a:lnTo>
                    <a:pt x="623" y="0"/>
                  </a:lnTo>
                  <a:lnTo>
                    <a:pt x="633" y="0"/>
                  </a:lnTo>
                  <a:lnTo>
                    <a:pt x="652" y="0"/>
                  </a:lnTo>
                  <a:lnTo>
                    <a:pt x="672" y="0"/>
                  </a:lnTo>
                  <a:lnTo>
                    <a:pt x="688" y="0"/>
                  </a:lnTo>
                  <a:lnTo>
                    <a:pt x="698" y="10"/>
                  </a:lnTo>
                  <a:lnTo>
                    <a:pt x="717" y="10"/>
                  </a:lnTo>
                  <a:lnTo>
                    <a:pt x="726" y="20"/>
                  </a:lnTo>
                  <a:lnTo>
                    <a:pt x="736" y="29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Freeform 36"/>
            <p:cNvSpPr>
              <a:spLocks/>
            </p:cNvSpPr>
            <p:nvPr/>
          </p:nvSpPr>
          <p:spPr bwMode="auto">
            <a:xfrm>
              <a:off x="127" y="3373"/>
              <a:ext cx="69" cy="54"/>
            </a:xfrm>
            <a:custGeom>
              <a:avLst/>
              <a:gdLst>
                <a:gd name="T0" fmla="*/ 67 w 1100"/>
                <a:gd name="T1" fmla="*/ 8 h 874"/>
                <a:gd name="T2" fmla="*/ 62 w 1100"/>
                <a:gd name="T3" fmla="*/ 12 h 874"/>
                <a:gd name="T4" fmla="*/ 57 w 1100"/>
                <a:gd name="T5" fmla="*/ 14 h 874"/>
                <a:gd name="T6" fmla="*/ 52 w 1100"/>
                <a:gd name="T7" fmla="*/ 17 h 874"/>
                <a:gd name="T8" fmla="*/ 47 w 1100"/>
                <a:gd name="T9" fmla="*/ 21 h 874"/>
                <a:gd name="T10" fmla="*/ 43 w 1100"/>
                <a:gd name="T11" fmla="*/ 24 h 874"/>
                <a:gd name="T12" fmla="*/ 39 w 1100"/>
                <a:gd name="T13" fmla="*/ 28 h 874"/>
                <a:gd name="T14" fmla="*/ 35 w 1100"/>
                <a:gd name="T15" fmla="*/ 33 h 874"/>
                <a:gd name="T16" fmla="*/ 32 w 1100"/>
                <a:gd name="T17" fmla="*/ 36 h 874"/>
                <a:gd name="T18" fmla="*/ 19 w 1100"/>
                <a:gd name="T19" fmla="*/ 54 h 874"/>
                <a:gd name="T20" fmla="*/ 15 w 1100"/>
                <a:gd name="T21" fmla="*/ 54 h 874"/>
                <a:gd name="T22" fmla="*/ 12 w 1100"/>
                <a:gd name="T23" fmla="*/ 52 h 874"/>
                <a:gd name="T24" fmla="*/ 8 w 1100"/>
                <a:gd name="T25" fmla="*/ 51 h 874"/>
                <a:gd name="T26" fmla="*/ 7 w 1100"/>
                <a:gd name="T27" fmla="*/ 49 h 874"/>
                <a:gd name="T28" fmla="*/ 10 w 1100"/>
                <a:gd name="T29" fmla="*/ 47 h 874"/>
                <a:gd name="T30" fmla="*/ 14 w 1100"/>
                <a:gd name="T31" fmla="*/ 45 h 874"/>
                <a:gd name="T32" fmla="*/ 18 w 1100"/>
                <a:gd name="T33" fmla="*/ 43 h 874"/>
                <a:gd name="T34" fmla="*/ 18 w 1100"/>
                <a:gd name="T35" fmla="*/ 41 h 874"/>
                <a:gd name="T36" fmla="*/ 15 w 1100"/>
                <a:gd name="T37" fmla="*/ 39 h 874"/>
                <a:gd name="T38" fmla="*/ 10 w 1100"/>
                <a:gd name="T39" fmla="*/ 38 h 874"/>
                <a:gd name="T40" fmla="*/ 6 w 1100"/>
                <a:gd name="T41" fmla="*/ 38 h 874"/>
                <a:gd name="T42" fmla="*/ 4 w 1100"/>
                <a:gd name="T43" fmla="*/ 37 h 874"/>
                <a:gd name="T44" fmla="*/ 3 w 1100"/>
                <a:gd name="T45" fmla="*/ 36 h 874"/>
                <a:gd name="T46" fmla="*/ 4 w 1100"/>
                <a:gd name="T47" fmla="*/ 35 h 874"/>
                <a:gd name="T48" fmla="*/ 4 w 1100"/>
                <a:gd name="T49" fmla="*/ 35 h 874"/>
                <a:gd name="T50" fmla="*/ 7 w 1100"/>
                <a:gd name="T51" fmla="*/ 33 h 874"/>
                <a:gd name="T52" fmla="*/ 13 w 1100"/>
                <a:gd name="T53" fmla="*/ 33 h 874"/>
                <a:gd name="T54" fmla="*/ 18 w 1100"/>
                <a:gd name="T55" fmla="*/ 33 h 874"/>
                <a:gd name="T56" fmla="*/ 23 w 1100"/>
                <a:gd name="T57" fmla="*/ 34 h 874"/>
                <a:gd name="T58" fmla="*/ 26 w 1100"/>
                <a:gd name="T59" fmla="*/ 34 h 874"/>
                <a:gd name="T60" fmla="*/ 27 w 1100"/>
                <a:gd name="T61" fmla="*/ 31 h 874"/>
                <a:gd name="T62" fmla="*/ 26 w 1100"/>
                <a:gd name="T63" fmla="*/ 27 h 874"/>
                <a:gd name="T64" fmla="*/ 24 w 1100"/>
                <a:gd name="T65" fmla="*/ 24 h 874"/>
                <a:gd name="T66" fmla="*/ 20 w 1100"/>
                <a:gd name="T67" fmla="*/ 19 h 874"/>
                <a:gd name="T68" fmla="*/ 16 w 1100"/>
                <a:gd name="T69" fmla="*/ 14 h 874"/>
                <a:gd name="T70" fmla="*/ 9 w 1100"/>
                <a:gd name="T71" fmla="*/ 9 h 874"/>
                <a:gd name="T72" fmla="*/ 4 w 1100"/>
                <a:gd name="T73" fmla="*/ 5 h 874"/>
                <a:gd name="T74" fmla="*/ 5 w 1100"/>
                <a:gd name="T75" fmla="*/ 2 h 874"/>
                <a:gd name="T76" fmla="*/ 15 w 1100"/>
                <a:gd name="T77" fmla="*/ 4 h 874"/>
                <a:gd name="T78" fmla="*/ 25 w 1100"/>
                <a:gd name="T79" fmla="*/ 8 h 874"/>
                <a:gd name="T80" fmla="*/ 33 w 1100"/>
                <a:gd name="T81" fmla="*/ 13 h 874"/>
                <a:gd name="T82" fmla="*/ 38 w 1100"/>
                <a:gd name="T83" fmla="*/ 17 h 874"/>
                <a:gd name="T84" fmla="*/ 39 w 1100"/>
                <a:gd name="T85" fmla="*/ 18 h 874"/>
                <a:gd name="T86" fmla="*/ 39 w 1100"/>
                <a:gd name="T87" fmla="*/ 19 h 874"/>
                <a:gd name="T88" fmla="*/ 40 w 1100"/>
                <a:gd name="T89" fmla="*/ 20 h 874"/>
                <a:gd name="T90" fmla="*/ 43 w 1100"/>
                <a:gd name="T91" fmla="*/ 18 h 874"/>
                <a:gd name="T92" fmla="*/ 43 w 1100"/>
                <a:gd name="T93" fmla="*/ 16 h 874"/>
                <a:gd name="T94" fmla="*/ 44 w 1100"/>
                <a:gd name="T95" fmla="*/ 12 h 874"/>
                <a:gd name="T96" fmla="*/ 45 w 1100"/>
                <a:gd name="T97" fmla="*/ 9 h 874"/>
                <a:gd name="T98" fmla="*/ 47 w 1100"/>
                <a:gd name="T99" fmla="*/ 8 h 874"/>
                <a:gd name="T100" fmla="*/ 49 w 1100"/>
                <a:gd name="T101" fmla="*/ 10 h 874"/>
                <a:gd name="T102" fmla="*/ 51 w 1100"/>
                <a:gd name="T103" fmla="*/ 13 h 874"/>
                <a:gd name="T104" fmla="*/ 53 w 1100"/>
                <a:gd name="T105" fmla="*/ 14 h 874"/>
                <a:gd name="T106" fmla="*/ 56 w 1100"/>
                <a:gd name="T107" fmla="*/ 12 h 874"/>
                <a:gd name="T108" fmla="*/ 57 w 1100"/>
                <a:gd name="T109" fmla="*/ 8 h 874"/>
                <a:gd name="T110" fmla="*/ 59 w 1100"/>
                <a:gd name="T111" fmla="*/ 5 h 874"/>
                <a:gd name="T112" fmla="*/ 61 w 1100"/>
                <a:gd name="T113" fmla="*/ 1 h 874"/>
                <a:gd name="T114" fmla="*/ 63 w 1100"/>
                <a:gd name="T115" fmla="*/ 1 h 874"/>
                <a:gd name="T116" fmla="*/ 64 w 1100"/>
                <a:gd name="T117" fmla="*/ 3 h 874"/>
                <a:gd name="T118" fmla="*/ 66 w 1100"/>
                <a:gd name="T119" fmla="*/ 5 h 874"/>
                <a:gd name="T120" fmla="*/ 68 w 1100"/>
                <a:gd name="T121" fmla="*/ 6 h 8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00" h="874">
                  <a:moveTo>
                    <a:pt x="1100" y="113"/>
                  </a:moveTo>
                  <a:lnTo>
                    <a:pt x="1062" y="129"/>
                  </a:lnTo>
                  <a:lnTo>
                    <a:pt x="1026" y="158"/>
                  </a:lnTo>
                  <a:lnTo>
                    <a:pt x="987" y="188"/>
                  </a:lnTo>
                  <a:lnTo>
                    <a:pt x="952" y="204"/>
                  </a:lnTo>
                  <a:lnTo>
                    <a:pt x="913" y="233"/>
                  </a:lnTo>
                  <a:lnTo>
                    <a:pt x="877" y="261"/>
                  </a:lnTo>
                  <a:lnTo>
                    <a:pt x="829" y="281"/>
                  </a:lnTo>
                  <a:lnTo>
                    <a:pt x="793" y="298"/>
                  </a:lnTo>
                  <a:lnTo>
                    <a:pt x="755" y="336"/>
                  </a:lnTo>
                  <a:lnTo>
                    <a:pt x="720" y="365"/>
                  </a:lnTo>
                  <a:lnTo>
                    <a:pt x="691" y="390"/>
                  </a:lnTo>
                  <a:lnTo>
                    <a:pt x="651" y="420"/>
                  </a:lnTo>
                  <a:lnTo>
                    <a:pt x="616" y="455"/>
                  </a:lnTo>
                  <a:lnTo>
                    <a:pt x="587" y="494"/>
                  </a:lnTo>
                  <a:lnTo>
                    <a:pt x="562" y="533"/>
                  </a:lnTo>
                  <a:lnTo>
                    <a:pt x="532" y="568"/>
                  </a:lnTo>
                  <a:lnTo>
                    <a:pt x="503" y="578"/>
                  </a:lnTo>
                  <a:lnTo>
                    <a:pt x="326" y="868"/>
                  </a:lnTo>
                  <a:lnTo>
                    <a:pt x="301" y="874"/>
                  </a:lnTo>
                  <a:lnTo>
                    <a:pt x="271" y="874"/>
                  </a:lnTo>
                  <a:lnTo>
                    <a:pt x="242" y="868"/>
                  </a:lnTo>
                  <a:lnTo>
                    <a:pt x="216" y="858"/>
                  </a:lnTo>
                  <a:lnTo>
                    <a:pt x="188" y="839"/>
                  </a:lnTo>
                  <a:lnTo>
                    <a:pt x="158" y="830"/>
                  </a:lnTo>
                  <a:lnTo>
                    <a:pt x="123" y="820"/>
                  </a:lnTo>
                  <a:lnTo>
                    <a:pt x="94" y="820"/>
                  </a:lnTo>
                  <a:lnTo>
                    <a:pt x="113" y="791"/>
                  </a:lnTo>
                  <a:lnTo>
                    <a:pt x="142" y="775"/>
                  </a:lnTo>
                  <a:lnTo>
                    <a:pt x="167" y="755"/>
                  </a:lnTo>
                  <a:lnTo>
                    <a:pt x="197" y="736"/>
                  </a:lnTo>
                  <a:lnTo>
                    <a:pt x="226" y="726"/>
                  </a:lnTo>
                  <a:lnTo>
                    <a:pt x="261" y="707"/>
                  </a:lnTo>
                  <a:lnTo>
                    <a:pt x="290" y="701"/>
                  </a:lnTo>
                  <a:lnTo>
                    <a:pt x="317" y="691"/>
                  </a:lnTo>
                  <a:lnTo>
                    <a:pt x="290" y="662"/>
                  </a:lnTo>
                  <a:lnTo>
                    <a:pt x="261" y="643"/>
                  </a:lnTo>
                  <a:lnTo>
                    <a:pt x="232" y="632"/>
                  </a:lnTo>
                  <a:lnTo>
                    <a:pt x="197" y="623"/>
                  </a:lnTo>
                  <a:lnTo>
                    <a:pt x="167" y="616"/>
                  </a:lnTo>
                  <a:lnTo>
                    <a:pt x="132" y="607"/>
                  </a:lnTo>
                  <a:lnTo>
                    <a:pt x="94" y="607"/>
                  </a:lnTo>
                  <a:lnTo>
                    <a:pt x="59" y="607"/>
                  </a:lnTo>
                  <a:lnTo>
                    <a:pt x="59" y="597"/>
                  </a:lnTo>
                  <a:lnTo>
                    <a:pt x="49" y="588"/>
                  </a:lnTo>
                  <a:lnTo>
                    <a:pt x="49" y="578"/>
                  </a:lnTo>
                  <a:lnTo>
                    <a:pt x="49" y="568"/>
                  </a:lnTo>
                  <a:lnTo>
                    <a:pt x="59" y="568"/>
                  </a:lnTo>
                  <a:lnTo>
                    <a:pt x="59" y="559"/>
                  </a:lnTo>
                  <a:lnTo>
                    <a:pt x="65" y="559"/>
                  </a:lnTo>
                  <a:lnTo>
                    <a:pt x="75" y="549"/>
                  </a:lnTo>
                  <a:lnTo>
                    <a:pt x="113" y="540"/>
                  </a:lnTo>
                  <a:lnTo>
                    <a:pt x="158" y="540"/>
                  </a:lnTo>
                  <a:lnTo>
                    <a:pt x="207" y="533"/>
                  </a:lnTo>
                  <a:lnTo>
                    <a:pt x="242" y="533"/>
                  </a:lnTo>
                  <a:lnTo>
                    <a:pt x="290" y="533"/>
                  </a:lnTo>
                  <a:lnTo>
                    <a:pt x="326" y="540"/>
                  </a:lnTo>
                  <a:lnTo>
                    <a:pt x="365" y="549"/>
                  </a:lnTo>
                  <a:lnTo>
                    <a:pt x="400" y="568"/>
                  </a:lnTo>
                  <a:lnTo>
                    <a:pt x="419" y="549"/>
                  </a:lnTo>
                  <a:lnTo>
                    <a:pt x="430" y="524"/>
                  </a:lnTo>
                  <a:lnTo>
                    <a:pt x="430" y="494"/>
                  </a:lnTo>
                  <a:lnTo>
                    <a:pt x="419" y="465"/>
                  </a:lnTo>
                  <a:lnTo>
                    <a:pt x="409" y="439"/>
                  </a:lnTo>
                  <a:lnTo>
                    <a:pt x="393" y="411"/>
                  </a:lnTo>
                  <a:lnTo>
                    <a:pt x="384" y="381"/>
                  </a:lnTo>
                  <a:lnTo>
                    <a:pt x="365" y="355"/>
                  </a:lnTo>
                  <a:lnTo>
                    <a:pt x="326" y="307"/>
                  </a:lnTo>
                  <a:lnTo>
                    <a:pt x="290" y="271"/>
                  </a:lnTo>
                  <a:lnTo>
                    <a:pt x="252" y="223"/>
                  </a:lnTo>
                  <a:lnTo>
                    <a:pt x="207" y="188"/>
                  </a:lnTo>
                  <a:lnTo>
                    <a:pt x="148" y="148"/>
                  </a:lnTo>
                  <a:lnTo>
                    <a:pt x="103" y="113"/>
                  </a:lnTo>
                  <a:lnTo>
                    <a:pt x="59" y="75"/>
                  </a:lnTo>
                  <a:lnTo>
                    <a:pt x="0" y="35"/>
                  </a:lnTo>
                  <a:lnTo>
                    <a:pt x="84" y="35"/>
                  </a:lnTo>
                  <a:lnTo>
                    <a:pt x="167" y="46"/>
                  </a:lnTo>
                  <a:lnTo>
                    <a:pt x="242" y="65"/>
                  </a:lnTo>
                  <a:lnTo>
                    <a:pt x="317" y="94"/>
                  </a:lnTo>
                  <a:lnTo>
                    <a:pt x="393" y="129"/>
                  </a:lnTo>
                  <a:lnTo>
                    <a:pt x="468" y="169"/>
                  </a:lnTo>
                  <a:lnTo>
                    <a:pt x="532" y="204"/>
                  </a:lnTo>
                  <a:lnTo>
                    <a:pt x="597" y="261"/>
                  </a:lnTo>
                  <a:lnTo>
                    <a:pt x="607" y="271"/>
                  </a:lnTo>
                  <a:lnTo>
                    <a:pt x="616" y="281"/>
                  </a:lnTo>
                  <a:lnTo>
                    <a:pt x="616" y="288"/>
                  </a:lnTo>
                  <a:lnTo>
                    <a:pt x="626" y="298"/>
                  </a:lnTo>
                  <a:lnTo>
                    <a:pt x="626" y="307"/>
                  </a:lnTo>
                  <a:lnTo>
                    <a:pt x="635" y="317"/>
                  </a:lnTo>
                  <a:lnTo>
                    <a:pt x="642" y="326"/>
                  </a:lnTo>
                  <a:lnTo>
                    <a:pt x="661" y="326"/>
                  </a:lnTo>
                  <a:lnTo>
                    <a:pt x="681" y="298"/>
                  </a:lnTo>
                  <a:lnTo>
                    <a:pt x="691" y="281"/>
                  </a:lnTo>
                  <a:lnTo>
                    <a:pt x="691" y="252"/>
                  </a:lnTo>
                  <a:lnTo>
                    <a:pt x="700" y="223"/>
                  </a:lnTo>
                  <a:lnTo>
                    <a:pt x="700" y="197"/>
                  </a:lnTo>
                  <a:lnTo>
                    <a:pt x="700" y="169"/>
                  </a:lnTo>
                  <a:lnTo>
                    <a:pt x="710" y="139"/>
                  </a:lnTo>
                  <a:lnTo>
                    <a:pt x="720" y="120"/>
                  </a:lnTo>
                  <a:lnTo>
                    <a:pt x="745" y="129"/>
                  </a:lnTo>
                  <a:lnTo>
                    <a:pt x="755" y="148"/>
                  </a:lnTo>
                  <a:lnTo>
                    <a:pt x="774" y="169"/>
                  </a:lnTo>
                  <a:lnTo>
                    <a:pt x="793" y="197"/>
                  </a:lnTo>
                  <a:lnTo>
                    <a:pt x="810" y="213"/>
                  </a:lnTo>
                  <a:lnTo>
                    <a:pt x="829" y="223"/>
                  </a:lnTo>
                  <a:lnTo>
                    <a:pt x="849" y="233"/>
                  </a:lnTo>
                  <a:lnTo>
                    <a:pt x="868" y="233"/>
                  </a:lnTo>
                  <a:lnTo>
                    <a:pt x="887" y="197"/>
                  </a:lnTo>
                  <a:lnTo>
                    <a:pt x="893" y="169"/>
                  </a:lnTo>
                  <a:lnTo>
                    <a:pt x="903" y="129"/>
                  </a:lnTo>
                  <a:lnTo>
                    <a:pt x="922" y="104"/>
                  </a:lnTo>
                  <a:lnTo>
                    <a:pt x="933" y="75"/>
                  </a:lnTo>
                  <a:lnTo>
                    <a:pt x="952" y="46"/>
                  </a:lnTo>
                  <a:lnTo>
                    <a:pt x="978" y="19"/>
                  </a:lnTo>
                  <a:lnTo>
                    <a:pt x="997" y="0"/>
                  </a:lnTo>
                  <a:lnTo>
                    <a:pt x="1006" y="19"/>
                  </a:lnTo>
                  <a:lnTo>
                    <a:pt x="1016" y="29"/>
                  </a:lnTo>
                  <a:lnTo>
                    <a:pt x="1026" y="46"/>
                  </a:lnTo>
                  <a:lnTo>
                    <a:pt x="1045" y="65"/>
                  </a:lnTo>
                  <a:lnTo>
                    <a:pt x="1054" y="84"/>
                  </a:lnTo>
                  <a:lnTo>
                    <a:pt x="1062" y="94"/>
                  </a:lnTo>
                  <a:lnTo>
                    <a:pt x="1081" y="104"/>
                  </a:lnTo>
                  <a:lnTo>
                    <a:pt x="1100" y="113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Freeform 37"/>
            <p:cNvSpPr>
              <a:spLocks/>
            </p:cNvSpPr>
            <p:nvPr/>
          </p:nvSpPr>
          <p:spPr bwMode="auto">
            <a:xfrm>
              <a:off x="404" y="3381"/>
              <a:ext cx="12" cy="12"/>
            </a:xfrm>
            <a:custGeom>
              <a:avLst/>
              <a:gdLst>
                <a:gd name="T0" fmla="*/ 12 w 207"/>
                <a:gd name="T1" fmla="*/ 0 h 187"/>
                <a:gd name="T2" fmla="*/ 11 w 207"/>
                <a:gd name="T3" fmla="*/ 2 h 187"/>
                <a:gd name="T4" fmla="*/ 10 w 207"/>
                <a:gd name="T5" fmla="*/ 3 h 187"/>
                <a:gd name="T6" fmla="*/ 9 w 207"/>
                <a:gd name="T7" fmla="*/ 5 h 187"/>
                <a:gd name="T8" fmla="*/ 9 w 207"/>
                <a:gd name="T9" fmla="*/ 7 h 187"/>
                <a:gd name="T10" fmla="*/ 8 w 207"/>
                <a:gd name="T11" fmla="*/ 8 h 187"/>
                <a:gd name="T12" fmla="*/ 7 w 207"/>
                <a:gd name="T13" fmla="*/ 10 h 187"/>
                <a:gd name="T14" fmla="*/ 5 w 207"/>
                <a:gd name="T15" fmla="*/ 11 h 187"/>
                <a:gd name="T16" fmla="*/ 4 w 207"/>
                <a:gd name="T17" fmla="*/ 12 h 187"/>
                <a:gd name="T18" fmla="*/ 4 w 207"/>
                <a:gd name="T19" fmla="*/ 11 h 187"/>
                <a:gd name="T20" fmla="*/ 3 w 207"/>
                <a:gd name="T21" fmla="*/ 11 h 187"/>
                <a:gd name="T22" fmla="*/ 3 w 207"/>
                <a:gd name="T23" fmla="*/ 10 h 187"/>
                <a:gd name="T24" fmla="*/ 2 w 207"/>
                <a:gd name="T25" fmla="*/ 8 h 187"/>
                <a:gd name="T26" fmla="*/ 2 w 207"/>
                <a:gd name="T27" fmla="*/ 7 h 187"/>
                <a:gd name="T28" fmla="*/ 1 w 207"/>
                <a:gd name="T29" fmla="*/ 5 h 187"/>
                <a:gd name="T30" fmla="*/ 1 w 207"/>
                <a:gd name="T31" fmla="*/ 4 h 187"/>
                <a:gd name="T32" fmla="*/ 0 w 207"/>
                <a:gd name="T33" fmla="*/ 3 h 187"/>
                <a:gd name="T34" fmla="*/ 2 w 207"/>
                <a:gd name="T35" fmla="*/ 3 h 187"/>
                <a:gd name="T36" fmla="*/ 3 w 207"/>
                <a:gd name="T37" fmla="*/ 2 h 187"/>
                <a:gd name="T38" fmla="*/ 4 w 207"/>
                <a:gd name="T39" fmla="*/ 2 h 187"/>
                <a:gd name="T40" fmla="*/ 6 w 207"/>
                <a:gd name="T41" fmla="*/ 1 h 187"/>
                <a:gd name="T42" fmla="*/ 8 w 207"/>
                <a:gd name="T43" fmla="*/ 1 h 187"/>
                <a:gd name="T44" fmla="*/ 9 w 207"/>
                <a:gd name="T45" fmla="*/ 1 h 187"/>
                <a:gd name="T46" fmla="*/ 10 w 207"/>
                <a:gd name="T47" fmla="*/ 1 h 187"/>
                <a:gd name="T48" fmla="*/ 12 w 207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7" h="187">
                  <a:moveTo>
                    <a:pt x="207" y="0"/>
                  </a:moveTo>
                  <a:lnTo>
                    <a:pt x="188" y="30"/>
                  </a:lnTo>
                  <a:lnTo>
                    <a:pt x="178" y="49"/>
                  </a:lnTo>
                  <a:lnTo>
                    <a:pt x="159" y="74"/>
                  </a:lnTo>
                  <a:lnTo>
                    <a:pt x="149" y="103"/>
                  </a:lnTo>
                  <a:lnTo>
                    <a:pt x="133" y="122"/>
                  </a:lnTo>
                  <a:lnTo>
                    <a:pt x="113" y="149"/>
                  </a:lnTo>
                  <a:lnTo>
                    <a:pt x="94" y="168"/>
                  </a:lnTo>
                  <a:lnTo>
                    <a:pt x="75" y="187"/>
                  </a:lnTo>
                  <a:lnTo>
                    <a:pt x="65" y="178"/>
                  </a:lnTo>
                  <a:lnTo>
                    <a:pt x="59" y="168"/>
                  </a:lnTo>
                  <a:lnTo>
                    <a:pt x="49" y="149"/>
                  </a:lnTo>
                  <a:lnTo>
                    <a:pt x="40" y="132"/>
                  </a:lnTo>
                  <a:lnTo>
                    <a:pt x="29" y="113"/>
                  </a:lnTo>
                  <a:lnTo>
                    <a:pt x="20" y="84"/>
                  </a:lnTo>
                  <a:lnTo>
                    <a:pt x="10" y="65"/>
                  </a:lnTo>
                  <a:lnTo>
                    <a:pt x="0" y="49"/>
                  </a:lnTo>
                  <a:lnTo>
                    <a:pt x="29" y="39"/>
                  </a:lnTo>
                  <a:lnTo>
                    <a:pt x="59" y="30"/>
                  </a:lnTo>
                  <a:lnTo>
                    <a:pt x="75" y="30"/>
                  </a:lnTo>
                  <a:lnTo>
                    <a:pt x="104" y="19"/>
                  </a:lnTo>
                  <a:lnTo>
                    <a:pt x="133" y="19"/>
                  </a:lnTo>
                  <a:lnTo>
                    <a:pt x="149" y="9"/>
                  </a:lnTo>
                  <a:lnTo>
                    <a:pt x="178" y="9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Freeform 38"/>
            <p:cNvSpPr>
              <a:spLocks/>
            </p:cNvSpPr>
            <p:nvPr/>
          </p:nvSpPr>
          <p:spPr bwMode="auto">
            <a:xfrm>
              <a:off x="415" y="3388"/>
              <a:ext cx="90" cy="86"/>
            </a:xfrm>
            <a:custGeom>
              <a:avLst/>
              <a:gdLst>
                <a:gd name="T0" fmla="*/ 46 w 1451"/>
                <a:gd name="T1" fmla="*/ 50 h 1382"/>
                <a:gd name="T2" fmla="*/ 47 w 1451"/>
                <a:gd name="T3" fmla="*/ 52 h 1382"/>
                <a:gd name="T4" fmla="*/ 49 w 1451"/>
                <a:gd name="T5" fmla="*/ 53 h 1382"/>
                <a:gd name="T6" fmla="*/ 53 w 1451"/>
                <a:gd name="T7" fmla="*/ 50 h 1382"/>
                <a:gd name="T8" fmla="*/ 58 w 1451"/>
                <a:gd name="T9" fmla="*/ 49 h 1382"/>
                <a:gd name="T10" fmla="*/ 62 w 1451"/>
                <a:gd name="T11" fmla="*/ 49 h 1382"/>
                <a:gd name="T12" fmla="*/ 62 w 1451"/>
                <a:gd name="T13" fmla="*/ 50 h 1382"/>
                <a:gd name="T14" fmla="*/ 61 w 1451"/>
                <a:gd name="T15" fmla="*/ 54 h 1382"/>
                <a:gd name="T16" fmla="*/ 57 w 1451"/>
                <a:gd name="T17" fmla="*/ 59 h 1382"/>
                <a:gd name="T18" fmla="*/ 51 w 1451"/>
                <a:gd name="T19" fmla="*/ 61 h 1382"/>
                <a:gd name="T20" fmla="*/ 51 w 1451"/>
                <a:gd name="T21" fmla="*/ 62 h 1382"/>
                <a:gd name="T22" fmla="*/ 50 w 1451"/>
                <a:gd name="T23" fmla="*/ 63 h 1382"/>
                <a:gd name="T24" fmla="*/ 51 w 1451"/>
                <a:gd name="T25" fmla="*/ 66 h 1382"/>
                <a:gd name="T26" fmla="*/ 55 w 1451"/>
                <a:gd name="T27" fmla="*/ 66 h 1382"/>
                <a:gd name="T28" fmla="*/ 58 w 1451"/>
                <a:gd name="T29" fmla="*/ 67 h 1382"/>
                <a:gd name="T30" fmla="*/ 53 w 1451"/>
                <a:gd name="T31" fmla="*/ 75 h 1382"/>
                <a:gd name="T32" fmla="*/ 46 w 1451"/>
                <a:gd name="T33" fmla="*/ 81 h 1382"/>
                <a:gd name="T34" fmla="*/ 40 w 1451"/>
                <a:gd name="T35" fmla="*/ 85 h 1382"/>
                <a:gd name="T36" fmla="*/ 37 w 1451"/>
                <a:gd name="T37" fmla="*/ 86 h 1382"/>
                <a:gd name="T38" fmla="*/ 34 w 1451"/>
                <a:gd name="T39" fmla="*/ 85 h 1382"/>
                <a:gd name="T40" fmla="*/ 35 w 1451"/>
                <a:gd name="T41" fmla="*/ 81 h 1382"/>
                <a:gd name="T42" fmla="*/ 42 w 1451"/>
                <a:gd name="T43" fmla="*/ 75 h 1382"/>
                <a:gd name="T44" fmla="*/ 46 w 1451"/>
                <a:gd name="T45" fmla="*/ 67 h 1382"/>
                <a:gd name="T46" fmla="*/ 46 w 1451"/>
                <a:gd name="T47" fmla="*/ 54 h 1382"/>
                <a:gd name="T48" fmla="*/ 40 w 1451"/>
                <a:gd name="T49" fmla="*/ 41 h 1382"/>
                <a:gd name="T50" fmla="*/ 29 w 1451"/>
                <a:gd name="T51" fmla="*/ 31 h 1382"/>
                <a:gd name="T52" fmla="*/ 19 w 1451"/>
                <a:gd name="T53" fmla="*/ 29 h 1382"/>
                <a:gd name="T54" fmla="*/ 8 w 1451"/>
                <a:gd name="T55" fmla="*/ 29 h 1382"/>
                <a:gd name="T56" fmla="*/ 1 w 1451"/>
                <a:gd name="T57" fmla="*/ 30 h 1382"/>
                <a:gd name="T58" fmla="*/ 0 w 1451"/>
                <a:gd name="T59" fmla="*/ 27 h 1382"/>
                <a:gd name="T60" fmla="*/ 0 w 1451"/>
                <a:gd name="T61" fmla="*/ 24 h 1382"/>
                <a:gd name="T62" fmla="*/ 11 w 1451"/>
                <a:gd name="T63" fmla="*/ 22 h 1382"/>
                <a:gd name="T64" fmla="*/ 25 w 1451"/>
                <a:gd name="T65" fmla="*/ 18 h 1382"/>
                <a:gd name="T66" fmla="*/ 39 w 1451"/>
                <a:gd name="T67" fmla="*/ 11 h 1382"/>
                <a:gd name="T68" fmla="*/ 34 w 1451"/>
                <a:gd name="T69" fmla="*/ 17 h 1382"/>
                <a:gd name="T70" fmla="*/ 29 w 1451"/>
                <a:gd name="T71" fmla="*/ 23 h 1382"/>
                <a:gd name="T72" fmla="*/ 27 w 1451"/>
                <a:gd name="T73" fmla="*/ 27 h 1382"/>
                <a:gd name="T74" fmla="*/ 27 w 1451"/>
                <a:gd name="T75" fmla="*/ 29 h 1382"/>
                <a:gd name="T76" fmla="*/ 28 w 1451"/>
                <a:gd name="T77" fmla="*/ 30 h 1382"/>
                <a:gd name="T78" fmla="*/ 30 w 1451"/>
                <a:gd name="T79" fmla="*/ 30 h 1382"/>
                <a:gd name="T80" fmla="*/ 32 w 1451"/>
                <a:gd name="T81" fmla="*/ 31 h 1382"/>
                <a:gd name="T82" fmla="*/ 36 w 1451"/>
                <a:gd name="T83" fmla="*/ 30 h 1382"/>
                <a:gd name="T84" fmla="*/ 47 w 1451"/>
                <a:gd name="T85" fmla="*/ 27 h 1382"/>
                <a:gd name="T86" fmla="*/ 58 w 1451"/>
                <a:gd name="T87" fmla="*/ 23 h 1382"/>
                <a:gd name="T88" fmla="*/ 69 w 1451"/>
                <a:gd name="T89" fmla="*/ 16 h 1382"/>
                <a:gd name="T90" fmla="*/ 79 w 1451"/>
                <a:gd name="T91" fmla="*/ 8 h 1382"/>
                <a:gd name="T92" fmla="*/ 90 w 1451"/>
                <a:gd name="T93" fmla="*/ 0 h 1382"/>
                <a:gd name="T94" fmla="*/ 79 w 1451"/>
                <a:gd name="T95" fmla="*/ 22 h 1382"/>
                <a:gd name="T96" fmla="*/ 60 w 1451"/>
                <a:gd name="T97" fmla="*/ 40 h 13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451" h="1382">
                  <a:moveTo>
                    <a:pt x="746" y="785"/>
                  </a:moveTo>
                  <a:lnTo>
                    <a:pt x="746" y="794"/>
                  </a:lnTo>
                  <a:lnTo>
                    <a:pt x="746" y="801"/>
                  </a:lnTo>
                  <a:lnTo>
                    <a:pt x="755" y="810"/>
                  </a:lnTo>
                  <a:lnTo>
                    <a:pt x="755" y="820"/>
                  </a:lnTo>
                  <a:lnTo>
                    <a:pt x="765" y="830"/>
                  </a:lnTo>
                  <a:lnTo>
                    <a:pt x="774" y="839"/>
                  </a:lnTo>
                  <a:lnTo>
                    <a:pt x="774" y="849"/>
                  </a:lnTo>
                  <a:lnTo>
                    <a:pt x="784" y="858"/>
                  </a:lnTo>
                  <a:lnTo>
                    <a:pt x="810" y="839"/>
                  </a:lnTo>
                  <a:lnTo>
                    <a:pt x="829" y="820"/>
                  </a:lnTo>
                  <a:lnTo>
                    <a:pt x="858" y="810"/>
                  </a:lnTo>
                  <a:lnTo>
                    <a:pt x="887" y="801"/>
                  </a:lnTo>
                  <a:lnTo>
                    <a:pt x="913" y="794"/>
                  </a:lnTo>
                  <a:lnTo>
                    <a:pt x="942" y="794"/>
                  </a:lnTo>
                  <a:lnTo>
                    <a:pt x="971" y="785"/>
                  </a:lnTo>
                  <a:lnTo>
                    <a:pt x="1007" y="785"/>
                  </a:lnTo>
                  <a:lnTo>
                    <a:pt x="997" y="785"/>
                  </a:lnTo>
                  <a:lnTo>
                    <a:pt x="997" y="794"/>
                  </a:lnTo>
                  <a:lnTo>
                    <a:pt x="1007" y="801"/>
                  </a:lnTo>
                  <a:lnTo>
                    <a:pt x="1007" y="810"/>
                  </a:lnTo>
                  <a:lnTo>
                    <a:pt x="1026" y="810"/>
                  </a:lnTo>
                  <a:lnTo>
                    <a:pt x="1007" y="839"/>
                  </a:lnTo>
                  <a:lnTo>
                    <a:pt x="987" y="868"/>
                  </a:lnTo>
                  <a:lnTo>
                    <a:pt x="971" y="895"/>
                  </a:lnTo>
                  <a:lnTo>
                    <a:pt x="942" y="923"/>
                  </a:lnTo>
                  <a:lnTo>
                    <a:pt x="913" y="943"/>
                  </a:lnTo>
                  <a:lnTo>
                    <a:pt x="887" y="962"/>
                  </a:lnTo>
                  <a:lnTo>
                    <a:pt x="858" y="971"/>
                  </a:lnTo>
                  <a:lnTo>
                    <a:pt x="819" y="987"/>
                  </a:lnTo>
                  <a:lnTo>
                    <a:pt x="829" y="1008"/>
                  </a:lnTo>
                  <a:lnTo>
                    <a:pt x="829" y="998"/>
                  </a:lnTo>
                  <a:lnTo>
                    <a:pt x="819" y="998"/>
                  </a:lnTo>
                  <a:lnTo>
                    <a:pt x="819" y="1008"/>
                  </a:lnTo>
                  <a:lnTo>
                    <a:pt x="810" y="1008"/>
                  </a:lnTo>
                  <a:lnTo>
                    <a:pt x="810" y="1017"/>
                  </a:lnTo>
                  <a:lnTo>
                    <a:pt x="803" y="1017"/>
                  </a:lnTo>
                  <a:lnTo>
                    <a:pt x="810" y="1036"/>
                  </a:lnTo>
                  <a:lnTo>
                    <a:pt x="829" y="1056"/>
                  </a:lnTo>
                  <a:lnTo>
                    <a:pt x="838" y="1056"/>
                  </a:lnTo>
                  <a:lnTo>
                    <a:pt x="868" y="1062"/>
                  </a:lnTo>
                  <a:lnTo>
                    <a:pt x="887" y="1062"/>
                  </a:lnTo>
                  <a:lnTo>
                    <a:pt x="903" y="1062"/>
                  </a:lnTo>
                  <a:lnTo>
                    <a:pt x="923" y="1062"/>
                  </a:lnTo>
                  <a:lnTo>
                    <a:pt x="942" y="1072"/>
                  </a:lnTo>
                  <a:lnTo>
                    <a:pt x="923" y="1121"/>
                  </a:lnTo>
                  <a:lnTo>
                    <a:pt x="894" y="1165"/>
                  </a:lnTo>
                  <a:lnTo>
                    <a:pt x="858" y="1204"/>
                  </a:lnTo>
                  <a:lnTo>
                    <a:pt x="819" y="1240"/>
                  </a:lnTo>
                  <a:lnTo>
                    <a:pt x="784" y="1278"/>
                  </a:lnTo>
                  <a:lnTo>
                    <a:pt x="746" y="1307"/>
                  </a:lnTo>
                  <a:lnTo>
                    <a:pt x="700" y="1342"/>
                  </a:lnTo>
                  <a:lnTo>
                    <a:pt x="652" y="1372"/>
                  </a:lnTo>
                  <a:lnTo>
                    <a:pt x="642" y="1372"/>
                  </a:lnTo>
                  <a:lnTo>
                    <a:pt x="626" y="1372"/>
                  </a:lnTo>
                  <a:lnTo>
                    <a:pt x="606" y="1372"/>
                  </a:lnTo>
                  <a:lnTo>
                    <a:pt x="596" y="1382"/>
                  </a:lnTo>
                  <a:lnTo>
                    <a:pt x="577" y="1382"/>
                  </a:lnTo>
                  <a:lnTo>
                    <a:pt x="568" y="1382"/>
                  </a:lnTo>
                  <a:lnTo>
                    <a:pt x="552" y="1372"/>
                  </a:lnTo>
                  <a:lnTo>
                    <a:pt x="542" y="1363"/>
                  </a:lnTo>
                  <a:lnTo>
                    <a:pt x="523" y="1333"/>
                  </a:lnTo>
                  <a:lnTo>
                    <a:pt x="558" y="1307"/>
                  </a:lnTo>
                  <a:lnTo>
                    <a:pt x="596" y="1278"/>
                  </a:lnTo>
                  <a:lnTo>
                    <a:pt x="636" y="1240"/>
                  </a:lnTo>
                  <a:lnTo>
                    <a:pt x="671" y="1204"/>
                  </a:lnTo>
                  <a:lnTo>
                    <a:pt x="700" y="1156"/>
                  </a:lnTo>
                  <a:lnTo>
                    <a:pt x="725" y="1121"/>
                  </a:lnTo>
                  <a:lnTo>
                    <a:pt x="746" y="1072"/>
                  </a:lnTo>
                  <a:lnTo>
                    <a:pt x="765" y="1027"/>
                  </a:lnTo>
                  <a:lnTo>
                    <a:pt x="755" y="943"/>
                  </a:lnTo>
                  <a:lnTo>
                    <a:pt x="746" y="868"/>
                  </a:lnTo>
                  <a:lnTo>
                    <a:pt x="719" y="794"/>
                  </a:lnTo>
                  <a:lnTo>
                    <a:pt x="681" y="726"/>
                  </a:lnTo>
                  <a:lnTo>
                    <a:pt x="642" y="662"/>
                  </a:lnTo>
                  <a:lnTo>
                    <a:pt x="587" y="607"/>
                  </a:lnTo>
                  <a:lnTo>
                    <a:pt x="532" y="549"/>
                  </a:lnTo>
                  <a:lnTo>
                    <a:pt x="467" y="503"/>
                  </a:lnTo>
                  <a:lnTo>
                    <a:pt x="410" y="484"/>
                  </a:lnTo>
                  <a:lnTo>
                    <a:pt x="354" y="475"/>
                  </a:lnTo>
                  <a:lnTo>
                    <a:pt x="300" y="459"/>
                  </a:lnTo>
                  <a:lnTo>
                    <a:pt x="242" y="459"/>
                  </a:lnTo>
                  <a:lnTo>
                    <a:pt x="187" y="459"/>
                  </a:lnTo>
                  <a:lnTo>
                    <a:pt x="133" y="465"/>
                  </a:lnTo>
                  <a:lnTo>
                    <a:pt x="74" y="475"/>
                  </a:lnTo>
                  <a:lnTo>
                    <a:pt x="29" y="494"/>
                  </a:lnTo>
                  <a:lnTo>
                    <a:pt x="20" y="475"/>
                  </a:lnTo>
                  <a:lnTo>
                    <a:pt x="10" y="459"/>
                  </a:lnTo>
                  <a:lnTo>
                    <a:pt x="10" y="449"/>
                  </a:lnTo>
                  <a:lnTo>
                    <a:pt x="0" y="430"/>
                  </a:lnTo>
                  <a:lnTo>
                    <a:pt x="0" y="411"/>
                  </a:lnTo>
                  <a:lnTo>
                    <a:pt x="0" y="390"/>
                  </a:lnTo>
                  <a:lnTo>
                    <a:pt x="0" y="381"/>
                  </a:lnTo>
                  <a:lnTo>
                    <a:pt x="20" y="374"/>
                  </a:lnTo>
                  <a:lnTo>
                    <a:pt x="103" y="365"/>
                  </a:lnTo>
                  <a:lnTo>
                    <a:pt x="177" y="355"/>
                  </a:lnTo>
                  <a:lnTo>
                    <a:pt x="262" y="336"/>
                  </a:lnTo>
                  <a:lnTo>
                    <a:pt x="335" y="317"/>
                  </a:lnTo>
                  <a:lnTo>
                    <a:pt x="410" y="291"/>
                  </a:lnTo>
                  <a:lnTo>
                    <a:pt x="483" y="252"/>
                  </a:lnTo>
                  <a:lnTo>
                    <a:pt x="552" y="213"/>
                  </a:lnTo>
                  <a:lnTo>
                    <a:pt x="626" y="178"/>
                  </a:lnTo>
                  <a:lnTo>
                    <a:pt x="606" y="213"/>
                  </a:lnTo>
                  <a:lnTo>
                    <a:pt x="577" y="242"/>
                  </a:lnTo>
                  <a:lnTo>
                    <a:pt x="552" y="271"/>
                  </a:lnTo>
                  <a:lnTo>
                    <a:pt x="523" y="298"/>
                  </a:lnTo>
                  <a:lnTo>
                    <a:pt x="494" y="336"/>
                  </a:lnTo>
                  <a:lnTo>
                    <a:pt x="467" y="365"/>
                  </a:lnTo>
                  <a:lnTo>
                    <a:pt x="448" y="401"/>
                  </a:lnTo>
                  <a:lnTo>
                    <a:pt x="429" y="430"/>
                  </a:lnTo>
                  <a:lnTo>
                    <a:pt x="429" y="439"/>
                  </a:lnTo>
                  <a:lnTo>
                    <a:pt x="429" y="449"/>
                  </a:lnTo>
                  <a:lnTo>
                    <a:pt x="429" y="459"/>
                  </a:lnTo>
                  <a:lnTo>
                    <a:pt x="429" y="465"/>
                  </a:lnTo>
                  <a:lnTo>
                    <a:pt x="439" y="475"/>
                  </a:lnTo>
                  <a:lnTo>
                    <a:pt x="448" y="484"/>
                  </a:lnTo>
                  <a:lnTo>
                    <a:pt x="458" y="484"/>
                  </a:lnTo>
                  <a:lnTo>
                    <a:pt x="467" y="475"/>
                  </a:lnTo>
                  <a:lnTo>
                    <a:pt x="474" y="475"/>
                  </a:lnTo>
                  <a:lnTo>
                    <a:pt x="483" y="475"/>
                  </a:lnTo>
                  <a:lnTo>
                    <a:pt x="494" y="484"/>
                  </a:lnTo>
                  <a:lnTo>
                    <a:pt x="504" y="494"/>
                  </a:lnTo>
                  <a:lnTo>
                    <a:pt x="513" y="503"/>
                  </a:lnTo>
                  <a:lnTo>
                    <a:pt x="523" y="503"/>
                  </a:lnTo>
                  <a:lnTo>
                    <a:pt x="532" y="503"/>
                  </a:lnTo>
                  <a:lnTo>
                    <a:pt x="587" y="484"/>
                  </a:lnTo>
                  <a:lnTo>
                    <a:pt x="652" y="465"/>
                  </a:lnTo>
                  <a:lnTo>
                    <a:pt x="709" y="449"/>
                  </a:lnTo>
                  <a:lnTo>
                    <a:pt x="765" y="439"/>
                  </a:lnTo>
                  <a:lnTo>
                    <a:pt x="829" y="411"/>
                  </a:lnTo>
                  <a:lnTo>
                    <a:pt x="887" y="390"/>
                  </a:lnTo>
                  <a:lnTo>
                    <a:pt x="942" y="365"/>
                  </a:lnTo>
                  <a:lnTo>
                    <a:pt x="987" y="326"/>
                  </a:lnTo>
                  <a:lnTo>
                    <a:pt x="1045" y="291"/>
                  </a:lnTo>
                  <a:lnTo>
                    <a:pt x="1109" y="252"/>
                  </a:lnTo>
                  <a:lnTo>
                    <a:pt x="1165" y="207"/>
                  </a:lnTo>
                  <a:lnTo>
                    <a:pt x="1222" y="169"/>
                  </a:lnTo>
                  <a:lnTo>
                    <a:pt x="1278" y="123"/>
                  </a:lnTo>
                  <a:lnTo>
                    <a:pt x="1332" y="84"/>
                  </a:lnTo>
                  <a:lnTo>
                    <a:pt x="1397" y="39"/>
                  </a:lnTo>
                  <a:lnTo>
                    <a:pt x="1451" y="0"/>
                  </a:lnTo>
                  <a:lnTo>
                    <a:pt x="1407" y="123"/>
                  </a:lnTo>
                  <a:lnTo>
                    <a:pt x="1342" y="233"/>
                  </a:lnTo>
                  <a:lnTo>
                    <a:pt x="1268" y="355"/>
                  </a:lnTo>
                  <a:lnTo>
                    <a:pt x="1174" y="459"/>
                  </a:lnTo>
                  <a:lnTo>
                    <a:pt x="1080" y="549"/>
                  </a:lnTo>
                  <a:lnTo>
                    <a:pt x="971" y="643"/>
                  </a:lnTo>
                  <a:lnTo>
                    <a:pt x="858" y="717"/>
                  </a:lnTo>
                  <a:lnTo>
                    <a:pt x="746" y="785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Freeform 39"/>
            <p:cNvSpPr>
              <a:spLocks/>
            </p:cNvSpPr>
            <p:nvPr/>
          </p:nvSpPr>
          <p:spPr bwMode="auto">
            <a:xfrm>
              <a:off x="196" y="3389"/>
              <a:ext cx="56" cy="19"/>
            </a:xfrm>
            <a:custGeom>
              <a:avLst/>
              <a:gdLst>
                <a:gd name="T0" fmla="*/ 51 w 884"/>
                <a:gd name="T1" fmla="*/ 10 h 298"/>
                <a:gd name="T2" fmla="*/ 52 w 884"/>
                <a:gd name="T3" fmla="*/ 11 h 298"/>
                <a:gd name="T4" fmla="*/ 53 w 884"/>
                <a:gd name="T5" fmla="*/ 11 h 298"/>
                <a:gd name="T6" fmla="*/ 54 w 884"/>
                <a:gd name="T7" fmla="*/ 12 h 298"/>
                <a:gd name="T8" fmla="*/ 54 w 884"/>
                <a:gd name="T9" fmla="*/ 14 h 298"/>
                <a:gd name="T10" fmla="*/ 55 w 884"/>
                <a:gd name="T11" fmla="*/ 15 h 298"/>
                <a:gd name="T12" fmla="*/ 55 w 884"/>
                <a:gd name="T13" fmla="*/ 16 h 298"/>
                <a:gd name="T14" fmla="*/ 56 w 884"/>
                <a:gd name="T15" fmla="*/ 17 h 298"/>
                <a:gd name="T16" fmla="*/ 56 w 884"/>
                <a:gd name="T17" fmla="*/ 18 h 298"/>
                <a:gd name="T18" fmla="*/ 54 w 884"/>
                <a:gd name="T19" fmla="*/ 19 h 298"/>
                <a:gd name="T20" fmla="*/ 53 w 884"/>
                <a:gd name="T21" fmla="*/ 19 h 298"/>
                <a:gd name="T22" fmla="*/ 51 w 884"/>
                <a:gd name="T23" fmla="*/ 18 h 298"/>
                <a:gd name="T24" fmla="*/ 49 w 884"/>
                <a:gd name="T25" fmla="*/ 17 h 298"/>
                <a:gd name="T26" fmla="*/ 47 w 884"/>
                <a:gd name="T27" fmla="*/ 16 h 298"/>
                <a:gd name="T28" fmla="*/ 45 w 884"/>
                <a:gd name="T29" fmla="*/ 15 h 298"/>
                <a:gd name="T30" fmla="*/ 44 w 884"/>
                <a:gd name="T31" fmla="*/ 14 h 298"/>
                <a:gd name="T32" fmla="*/ 42 w 884"/>
                <a:gd name="T33" fmla="*/ 13 h 298"/>
                <a:gd name="T34" fmla="*/ 37 w 884"/>
                <a:gd name="T35" fmla="*/ 12 h 298"/>
                <a:gd name="T36" fmla="*/ 32 w 884"/>
                <a:gd name="T37" fmla="*/ 12 h 298"/>
                <a:gd name="T38" fmla="*/ 28 w 884"/>
                <a:gd name="T39" fmla="*/ 12 h 298"/>
                <a:gd name="T40" fmla="*/ 23 w 884"/>
                <a:gd name="T41" fmla="*/ 12 h 298"/>
                <a:gd name="T42" fmla="*/ 18 w 884"/>
                <a:gd name="T43" fmla="*/ 12 h 298"/>
                <a:gd name="T44" fmla="*/ 13 w 884"/>
                <a:gd name="T45" fmla="*/ 13 h 298"/>
                <a:gd name="T46" fmla="*/ 8 w 884"/>
                <a:gd name="T47" fmla="*/ 13 h 298"/>
                <a:gd name="T48" fmla="*/ 3 w 884"/>
                <a:gd name="T49" fmla="*/ 13 h 298"/>
                <a:gd name="T50" fmla="*/ 3 w 884"/>
                <a:gd name="T51" fmla="*/ 13 h 298"/>
                <a:gd name="T52" fmla="*/ 2 w 884"/>
                <a:gd name="T53" fmla="*/ 12 h 298"/>
                <a:gd name="T54" fmla="*/ 2 w 884"/>
                <a:gd name="T55" fmla="*/ 12 h 298"/>
                <a:gd name="T56" fmla="*/ 1 w 884"/>
                <a:gd name="T57" fmla="*/ 11 h 298"/>
                <a:gd name="T58" fmla="*/ 1 w 884"/>
                <a:gd name="T59" fmla="*/ 11 h 298"/>
                <a:gd name="T60" fmla="*/ 1 w 884"/>
                <a:gd name="T61" fmla="*/ 10 h 298"/>
                <a:gd name="T62" fmla="*/ 0 w 884"/>
                <a:gd name="T63" fmla="*/ 9 h 298"/>
                <a:gd name="T64" fmla="*/ 0 w 884"/>
                <a:gd name="T65" fmla="*/ 8 h 298"/>
                <a:gd name="T66" fmla="*/ 2 w 884"/>
                <a:gd name="T67" fmla="*/ 5 h 298"/>
                <a:gd name="T68" fmla="*/ 4 w 884"/>
                <a:gd name="T69" fmla="*/ 3 h 298"/>
                <a:gd name="T70" fmla="*/ 7 w 884"/>
                <a:gd name="T71" fmla="*/ 2 h 298"/>
                <a:gd name="T72" fmla="*/ 10 w 884"/>
                <a:gd name="T73" fmla="*/ 1 h 298"/>
                <a:gd name="T74" fmla="*/ 13 w 884"/>
                <a:gd name="T75" fmla="*/ 1 h 298"/>
                <a:gd name="T76" fmla="*/ 17 w 884"/>
                <a:gd name="T77" fmla="*/ 1 h 298"/>
                <a:gd name="T78" fmla="*/ 20 w 884"/>
                <a:gd name="T79" fmla="*/ 1 h 298"/>
                <a:gd name="T80" fmla="*/ 24 w 884"/>
                <a:gd name="T81" fmla="*/ 0 h 298"/>
                <a:gd name="T82" fmla="*/ 28 w 884"/>
                <a:gd name="T83" fmla="*/ 0 h 298"/>
                <a:gd name="T84" fmla="*/ 31 w 884"/>
                <a:gd name="T85" fmla="*/ 1 h 298"/>
                <a:gd name="T86" fmla="*/ 35 w 884"/>
                <a:gd name="T87" fmla="*/ 2 h 298"/>
                <a:gd name="T88" fmla="*/ 38 w 884"/>
                <a:gd name="T89" fmla="*/ 4 h 298"/>
                <a:gd name="T90" fmla="*/ 41 w 884"/>
                <a:gd name="T91" fmla="*/ 5 h 298"/>
                <a:gd name="T92" fmla="*/ 44 w 884"/>
                <a:gd name="T93" fmla="*/ 7 h 298"/>
                <a:gd name="T94" fmla="*/ 47 w 884"/>
                <a:gd name="T95" fmla="*/ 8 h 298"/>
                <a:gd name="T96" fmla="*/ 51 w 884"/>
                <a:gd name="T97" fmla="*/ 10 h 29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4" h="298">
                  <a:moveTo>
                    <a:pt x="799" y="150"/>
                  </a:moveTo>
                  <a:lnTo>
                    <a:pt x="819" y="169"/>
                  </a:lnTo>
                  <a:lnTo>
                    <a:pt x="839" y="178"/>
                  </a:lnTo>
                  <a:lnTo>
                    <a:pt x="848" y="194"/>
                  </a:lnTo>
                  <a:lnTo>
                    <a:pt x="858" y="214"/>
                  </a:lnTo>
                  <a:lnTo>
                    <a:pt x="868" y="233"/>
                  </a:lnTo>
                  <a:lnTo>
                    <a:pt x="874" y="252"/>
                  </a:lnTo>
                  <a:lnTo>
                    <a:pt x="884" y="272"/>
                  </a:lnTo>
                  <a:lnTo>
                    <a:pt x="884" y="288"/>
                  </a:lnTo>
                  <a:lnTo>
                    <a:pt x="858" y="298"/>
                  </a:lnTo>
                  <a:lnTo>
                    <a:pt x="829" y="298"/>
                  </a:lnTo>
                  <a:lnTo>
                    <a:pt x="799" y="288"/>
                  </a:lnTo>
                  <a:lnTo>
                    <a:pt x="774" y="272"/>
                  </a:lnTo>
                  <a:lnTo>
                    <a:pt x="745" y="252"/>
                  </a:lnTo>
                  <a:lnTo>
                    <a:pt x="716" y="233"/>
                  </a:lnTo>
                  <a:lnTo>
                    <a:pt x="690" y="214"/>
                  </a:lnTo>
                  <a:lnTo>
                    <a:pt x="661" y="204"/>
                  </a:lnTo>
                  <a:lnTo>
                    <a:pt x="587" y="194"/>
                  </a:lnTo>
                  <a:lnTo>
                    <a:pt x="513" y="188"/>
                  </a:lnTo>
                  <a:lnTo>
                    <a:pt x="438" y="188"/>
                  </a:lnTo>
                  <a:lnTo>
                    <a:pt x="364" y="194"/>
                  </a:lnTo>
                  <a:lnTo>
                    <a:pt x="287" y="194"/>
                  </a:lnTo>
                  <a:lnTo>
                    <a:pt x="213" y="204"/>
                  </a:lnTo>
                  <a:lnTo>
                    <a:pt x="129" y="204"/>
                  </a:lnTo>
                  <a:lnTo>
                    <a:pt x="54" y="204"/>
                  </a:lnTo>
                  <a:lnTo>
                    <a:pt x="45" y="204"/>
                  </a:lnTo>
                  <a:lnTo>
                    <a:pt x="35" y="194"/>
                  </a:lnTo>
                  <a:lnTo>
                    <a:pt x="29" y="188"/>
                  </a:lnTo>
                  <a:lnTo>
                    <a:pt x="19" y="178"/>
                  </a:lnTo>
                  <a:lnTo>
                    <a:pt x="9" y="169"/>
                  </a:lnTo>
                  <a:lnTo>
                    <a:pt x="9" y="159"/>
                  </a:lnTo>
                  <a:lnTo>
                    <a:pt x="0" y="139"/>
                  </a:lnTo>
                  <a:lnTo>
                    <a:pt x="0" y="129"/>
                  </a:lnTo>
                  <a:lnTo>
                    <a:pt x="29" y="85"/>
                  </a:lnTo>
                  <a:lnTo>
                    <a:pt x="64" y="46"/>
                  </a:lnTo>
                  <a:lnTo>
                    <a:pt x="103" y="27"/>
                  </a:lnTo>
                  <a:lnTo>
                    <a:pt x="158" y="20"/>
                  </a:lnTo>
                  <a:lnTo>
                    <a:pt x="203" y="10"/>
                  </a:lnTo>
                  <a:lnTo>
                    <a:pt x="261" y="10"/>
                  </a:lnTo>
                  <a:lnTo>
                    <a:pt x="315" y="10"/>
                  </a:lnTo>
                  <a:lnTo>
                    <a:pt x="371" y="0"/>
                  </a:lnTo>
                  <a:lnTo>
                    <a:pt x="438" y="0"/>
                  </a:lnTo>
                  <a:lnTo>
                    <a:pt x="493" y="20"/>
                  </a:lnTo>
                  <a:lnTo>
                    <a:pt x="548" y="37"/>
                  </a:lnTo>
                  <a:lnTo>
                    <a:pt x="597" y="56"/>
                  </a:lnTo>
                  <a:lnTo>
                    <a:pt x="651" y="85"/>
                  </a:lnTo>
                  <a:lnTo>
                    <a:pt x="699" y="110"/>
                  </a:lnTo>
                  <a:lnTo>
                    <a:pt x="745" y="129"/>
                  </a:lnTo>
                  <a:lnTo>
                    <a:pt x="799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Freeform 40"/>
            <p:cNvSpPr>
              <a:spLocks/>
            </p:cNvSpPr>
            <p:nvPr/>
          </p:nvSpPr>
          <p:spPr bwMode="auto">
            <a:xfrm>
              <a:off x="202" y="3392"/>
              <a:ext cx="36" cy="6"/>
            </a:xfrm>
            <a:custGeom>
              <a:avLst/>
              <a:gdLst>
                <a:gd name="T0" fmla="*/ 36 w 586"/>
                <a:gd name="T1" fmla="*/ 6 h 83"/>
                <a:gd name="T2" fmla="*/ 32 w 586"/>
                <a:gd name="T3" fmla="*/ 5 h 83"/>
                <a:gd name="T4" fmla="*/ 27 w 586"/>
                <a:gd name="T5" fmla="*/ 5 h 83"/>
                <a:gd name="T6" fmla="*/ 23 w 586"/>
                <a:gd name="T7" fmla="*/ 5 h 83"/>
                <a:gd name="T8" fmla="*/ 18 w 586"/>
                <a:gd name="T9" fmla="*/ 5 h 83"/>
                <a:gd name="T10" fmla="*/ 14 w 586"/>
                <a:gd name="T11" fmla="*/ 6 h 83"/>
                <a:gd name="T12" fmla="*/ 9 w 586"/>
                <a:gd name="T13" fmla="*/ 6 h 83"/>
                <a:gd name="T14" fmla="*/ 5 w 586"/>
                <a:gd name="T15" fmla="*/ 6 h 83"/>
                <a:gd name="T16" fmla="*/ 1 w 586"/>
                <a:gd name="T17" fmla="*/ 6 h 83"/>
                <a:gd name="T18" fmla="*/ 0 w 586"/>
                <a:gd name="T19" fmla="*/ 5 h 83"/>
                <a:gd name="T20" fmla="*/ 1 w 586"/>
                <a:gd name="T21" fmla="*/ 4 h 83"/>
                <a:gd name="T22" fmla="*/ 1 w 586"/>
                <a:gd name="T23" fmla="*/ 3 h 83"/>
                <a:gd name="T24" fmla="*/ 2 w 586"/>
                <a:gd name="T25" fmla="*/ 2 h 83"/>
                <a:gd name="T26" fmla="*/ 3 w 586"/>
                <a:gd name="T27" fmla="*/ 2 h 83"/>
                <a:gd name="T28" fmla="*/ 5 w 586"/>
                <a:gd name="T29" fmla="*/ 1 h 83"/>
                <a:gd name="T30" fmla="*/ 6 w 586"/>
                <a:gd name="T31" fmla="*/ 1 h 83"/>
                <a:gd name="T32" fmla="*/ 6 w 586"/>
                <a:gd name="T33" fmla="*/ 1 h 83"/>
                <a:gd name="T34" fmla="*/ 10 w 586"/>
                <a:gd name="T35" fmla="*/ 1 h 83"/>
                <a:gd name="T36" fmla="*/ 14 w 586"/>
                <a:gd name="T37" fmla="*/ 0 h 83"/>
                <a:gd name="T38" fmla="*/ 18 w 586"/>
                <a:gd name="T39" fmla="*/ 0 h 83"/>
                <a:gd name="T40" fmla="*/ 22 w 586"/>
                <a:gd name="T41" fmla="*/ 1 h 83"/>
                <a:gd name="T42" fmla="*/ 26 w 586"/>
                <a:gd name="T43" fmla="*/ 1 h 83"/>
                <a:gd name="T44" fmla="*/ 29 w 586"/>
                <a:gd name="T45" fmla="*/ 2 h 83"/>
                <a:gd name="T46" fmla="*/ 33 w 586"/>
                <a:gd name="T47" fmla="*/ 3 h 83"/>
                <a:gd name="T48" fmla="*/ 36 w 586"/>
                <a:gd name="T49" fmla="*/ 6 h 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86" h="83">
                  <a:moveTo>
                    <a:pt x="586" y="83"/>
                  </a:moveTo>
                  <a:lnTo>
                    <a:pt x="513" y="73"/>
                  </a:lnTo>
                  <a:lnTo>
                    <a:pt x="438" y="64"/>
                  </a:lnTo>
                  <a:lnTo>
                    <a:pt x="371" y="64"/>
                  </a:lnTo>
                  <a:lnTo>
                    <a:pt x="296" y="73"/>
                  </a:lnTo>
                  <a:lnTo>
                    <a:pt x="222" y="83"/>
                  </a:lnTo>
                  <a:lnTo>
                    <a:pt x="148" y="83"/>
                  </a:lnTo>
                  <a:lnTo>
                    <a:pt x="74" y="83"/>
                  </a:lnTo>
                  <a:lnTo>
                    <a:pt x="10" y="83"/>
                  </a:lnTo>
                  <a:lnTo>
                    <a:pt x="0" y="64"/>
                  </a:lnTo>
                  <a:lnTo>
                    <a:pt x="10" y="54"/>
                  </a:lnTo>
                  <a:lnTo>
                    <a:pt x="19" y="38"/>
                  </a:lnTo>
                  <a:lnTo>
                    <a:pt x="35" y="29"/>
                  </a:lnTo>
                  <a:lnTo>
                    <a:pt x="54" y="29"/>
                  </a:lnTo>
                  <a:lnTo>
                    <a:pt x="74" y="19"/>
                  </a:lnTo>
                  <a:lnTo>
                    <a:pt x="93" y="9"/>
                  </a:lnTo>
                  <a:lnTo>
                    <a:pt x="102" y="9"/>
                  </a:lnTo>
                  <a:lnTo>
                    <a:pt x="167" y="9"/>
                  </a:lnTo>
                  <a:lnTo>
                    <a:pt x="231" y="0"/>
                  </a:lnTo>
                  <a:lnTo>
                    <a:pt x="287" y="0"/>
                  </a:lnTo>
                  <a:lnTo>
                    <a:pt x="354" y="9"/>
                  </a:lnTo>
                  <a:lnTo>
                    <a:pt x="419" y="9"/>
                  </a:lnTo>
                  <a:lnTo>
                    <a:pt x="473" y="29"/>
                  </a:lnTo>
                  <a:lnTo>
                    <a:pt x="532" y="48"/>
                  </a:lnTo>
                  <a:lnTo>
                    <a:pt x="586" y="83"/>
                  </a:lnTo>
                  <a:close/>
                </a:path>
              </a:pathLst>
            </a:custGeom>
            <a:solidFill>
              <a:srgbClr val="CC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8" name="Freeform 41"/>
            <p:cNvSpPr>
              <a:spLocks/>
            </p:cNvSpPr>
            <p:nvPr/>
          </p:nvSpPr>
          <p:spPr bwMode="auto">
            <a:xfrm>
              <a:off x="158" y="3393"/>
              <a:ext cx="257" cy="222"/>
            </a:xfrm>
            <a:custGeom>
              <a:avLst/>
              <a:gdLst>
                <a:gd name="T0" fmla="*/ 222 w 4119"/>
                <a:gd name="T1" fmla="*/ 30 h 3544"/>
                <a:gd name="T2" fmla="*/ 221 w 4119"/>
                <a:gd name="T3" fmla="*/ 36 h 3544"/>
                <a:gd name="T4" fmla="*/ 220 w 4119"/>
                <a:gd name="T5" fmla="*/ 51 h 3544"/>
                <a:gd name="T6" fmla="*/ 212 w 4119"/>
                <a:gd name="T7" fmla="*/ 61 h 3544"/>
                <a:gd name="T8" fmla="*/ 201 w 4119"/>
                <a:gd name="T9" fmla="*/ 67 h 3544"/>
                <a:gd name="T10" fmla="*/ 215 w 4119"/>
                <a:gd name="T11" fmla="*/ 74 h 3544"/>
                <a:gd name="T12" fmla="*/ 234 w 4119"/>
                <a:gd name="T13" fmla="*/ 79 h 3544"/>
                <a:gd name="T14" fmla="*/ 254 w 4119"/>
                <a:gd name="T15" fmla="*/ 89 h 3544"/>
                <a:gd name="T16" fmla="*/ 257 w 4119"/>
                <a:gd name="T17" fmla="*/ 98 h 3544"/>
                <a:gd name="T18" fmla="*/ 254 w 4119"/>
                <a:gd name="T19" fmla="*/ 105 h 3544"/>
                <a:gd name="T20" fmla="*/ 242 w 4119"/>
                <a:gd name="T21" fmla="*/ 107 h 3544"/>
                <a:gd name="T22" fmla="*/ 234 w 4119"/>
                <a:gd name="T23" fmla="*/ 105 h 3544"/>
                <a:gd name="T24" fmla="*/ 232 w 4119"/>
                <a:gd name="T25" fmla="*/ 106 h 3544"/>
                <a:gd name="T26" fmla="*/ 233 w 4119"/>
                <a:gd name="T27" fmla="*/ 108 h 3544"/>
                <a:gd name="T28" fmla="*/ 226 w 4119"/>
                <a:gd name="T29" fmla="*/ 123 h 3544"/>
                <a:gd name="T30" fmla="*/ 211 w 4119"/>
                <a:gd name="T31" fmla="*/ 165 h 3544"/>
                <a:gd name="T32" fmla="*/ 198 w 4119"/>
                <a:gd name="T33" fmla="*/ 197 h 3544"/>
                <a:gd name="T34" fmla="*/ 181 w 4119"/>
                <a:gd name="T35" fmla="*/ 210 h 3544"/>
                <a:gd name="T36" fmla="*/ 174 w 4119"/>
                <a:gd name="T37" fmla="*/ 210 h 3544"/>
                <a:gd name="T38" fmla="*/ 167 w 4119"/>
                <a:gd name="T39" fmla="*/ 213 h 3544"/>
                <a:gd name="T40" fmla="*/ 155 w 4119"/>
                <a:gd name="T41" fmla="*/ 216 h 3544"/>
                <a:gd name="T42" fmla="*/ 130 w 4119"/>
                <a:gd name="T43" fmla="*/ 221 h 3544"/>
                <a:gd name="T44" fmla="*/ 99 w 4119"/>
                <a:gd name="T45" fmla="*/ 208 h 3544"/>
                <a:gd name="T46" fmla="*/ 61 w 4119"/>
                <a:gd name="T47" fmla="*/ 203 h 3544"/>
                <a:gd name="T48" fmla="*/ 37 w 4119"/>
                <a:gd name="T49" fmla="*/ 179 h 3544"/>
                <a:gd name="T50" fmla="*/ 32 w 4119"/>
                <a:gd name="T51" fmla="*/ 148 h 3544"/>
                <a:gd name="T52" fmla="*/ 20 w 4119"/>
                <a:gd name="T53" fmla="*/ 136 h 3544"/>
                <a:gd name="T54" fmla="*/ 12 w 4119"/>
                <a:gd name="T55" fmla="*/ 135 h 3544"/>
                <a:gd name="T56" fmla="*/ 5 w 4119"/>
                <a:gd name="T57" fmla="*/ 133 h 3544"/>
                <a:gd name="T58" fmla="*/ 0 w 4119"/>
                <a:gd name="T59" fmla="*/ 124 h 3544"/>
                <a:gd name="T60" fmla="*/ 4 w 4119"/>
                <a:gd name="T61" fmla="*/ 110 h 3544"/>
                <a:gd name="T62" fmla="*/ 24 w 4119"/>
                <a:gd name="T63" fmla="*/ 92 h 3544"/>
                <a:gd name="T64" fmla="*/ 46 w 4119"/>
                <a:gd name="T65" fmla="*/ 78 h 3544"/>
                <a:gd name="T66" fmla="*/ 37 w 4119"/>
                <a:gd name="T67" fmla="*/ 75 h 3544"/>
                <a:gd name="T68" fmla="*/ 24 w 4119"/>
                <a:gd name="T69" fmla="*/ 70 h 3544"/>
                <a:gd name="T70" fmla="*/ 12 w 4119"/>
                <a:gd name="T71" fmla="*/ 53 h 3544"/>
                <a:gd name="T72" fmla="*/ 17 w 4119"/>
                <a:gd name="T73" fmla="*/ 32 h 3544"/>
                <a:gd name="T74" fmla="*/ 40 w 4119"/>
                <a:gd name="T75" fmla="*/ 18 h 3544"/>
                <a:gd name="T76" fmla="*/ 67 w 4119"/>
                <a:gd name="T77" fmla="*/ 15 h 3544"/>
                <a:gd name="T78" fmla="*/ 87 w 4119"/>
                <a:gd name="T79" fmla="*/ 28 h 3544"/>
                <a:gd name="T80" fmla="*/ 96 w 4119"/>
                <a:gd name="T81" fmla="*/ 47 h 3544"/>
                <a:gd name="T82" fmla="*/ 121 w 4119"/>
                <a:gd name="T83" fmla="*/ 44 h 3544"/>
                <a:gd name="T84" fmla="*/ 135 w 4119"/>
                <a:gd name="T85" fmla="*/ 41 h 3544"/>
                <a:gd name="T86" fmla="*/ 136 w 4119"/>
                <a:gd name="T87" fmla="*/ 33 h 3544"/>
                <a:gd name="T88" fmla="*/ 145 w 4119"/>
                <a:gd name="T89" fmla="*/ 20 h 3544"/>
                <a:gd name="T90" fmla="*/ 155 w 4119"/>
                <a:gd name="T91" fmla="*/ 13 h 3544"/>
                <a:gd name="T92" fmla="*/ 159 w 4119"/>
                <a:gd name="T93" fmla="*/ 11 h 3544"/>
                <a:gd name="T94" fmla="*/ 169 w 4119"/>
                <a:gd name="T95" fmla="*/ 5 h 3544"/>
                <a:gd name="T96" fmla="*/ 187 w 4119"/>
                <a:gd name="T97" fmla="*/ 1 h 3544"/>
                <a:gd name="T98" fmla="*/ 210 w 4119"/>
                <a:gd name="T99" fmla="*/ 8 h 3544"/>
                <a:gd name="T100" fmla="*/ 221 w 4119"/>
                <a:gd name="T101" fmla="*/ 22 h 354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19" h="3544">
                  <a:moveTo>
                    <a:pt x="3551" y="391"/>
                  </a:moveTo>
                  <a:lnTo>
                    <a:pt x="3551" y="410"/>
                  </a:lnTo>
                  <a:lnTo>
                    <a:pt x="3551" y="440"/>
                  </a:lnTo>
                  <a:lnTo>
                    <a:pt x="3551" y="459"/>
                  </a:lnTo>
                  <a:lnTo>
                    <a:pt x="3551" y="475"/>
                  </a:lnTo>
                  <a:lnTo>
                    <a:pt x="3551" y="494"/>
                  </a:lnTo>
                  <a:lnTo>
                    <a:pt x="3541" y="513"/>
                  </a:lnTo>
                  <a:lnTo>
                    <a:pt x="3541" y="532"/>
                  </a:lnTo>
                  <a:lnTo>
                    <a:pt x="3532" y="542"/>
                  </a:lnTo>
                  <a:lnTo>
                    <a:pt x="3541" y="578"/>
                  </a:lnTo>
                  <a:lnTo>
                    <a:pt x="3551" y="626"/>
                  </a:lnTo>
                  <a:lnTo>
                    <a:pt x="3551" y="671"/>
                  </a:lnTo>
                  <a:lnTo>
                    <a:pt x="3551" y="717"/>
                  </a:lnTo>
                  <a:lnTo>
                    <a:pt x="3541" y="774"/>
                  </a:lnTo>
                  <a:lnTo>
                    <a:pt x="3522" y="811"/>
                  </a:lnTo>
                  <a:lnTo>
                    <a:pt x="3503" y="849"/>
                  </a:lnTo>
                  <a:lnTo>
                    <a:pt x="3487" y="887"/>
                  </a:lnTo>
                  <a:lnTo>
                    <a:pt x="3457" y="914"/>
                  </a:lnTo>
                  <a:lnTo>
                    <a:pt x="3419" y="943"/>
                  </a:lnTo>
                  <a:lnTo>
                    <a:pt x="3393" y="972"/>
                  </a:lnTo>
                  <a:lnTo>
                    <a:pt x="3355" y="997"/>
                  </a:lnTo>
                  <a:lnTo>
                    <a:pt x="3325" y="1016"/>
                  </a:lnTo>
                  <a:lnTo>
                    <a:pt x="3290" y="1037"/>
                  </a:lnTo>
                  <a:lnTo>
                    <a:pt x="3251" y="1056"/>
                  </a:lnTo>
                  <a:lnTo>
                    <a:pt x="3216" y="1072"/>
                  </a:lnTo>
                  <a:lnTo>
                    <a:pt x="3242" y="1120"/>
                  </a:lnTo>
                  <a:lnTo>
                    <a:pt x="3290" y="1145"/>
                  </a:lnTo>
                  <a:lnTo>
                    <a:pt x="3335" y="1166"/>
                  </a:lnTo>
                  <a:lnTo>
                    <a:pt x="3393" y="1185"/>
                  </a:lnTo>
                  <a:lnTo>
                    <a:pt x="3447" y="1185"/>
                  </a:lnTo>
                  <a:lnTo>
                    <a:pt x="3503" y="1194"/>
                  </a:lnTo>
                  <a:lnTo>
                    <a:pt x="3560" y="1204"/>
                  </a:lnTo>
                  <a:lnTo>
                    <a:pt x="3606" y="1223"/>
                  </a:lnTo>
                  <a:lnTo>
                    <a:pt x="3680" y="1239"/>
                  </a:lnTo>
                  <a:lnTo>
                    <a:pt x="3745" y="1258"/>
                  </a:lnTo>
                  <a:lnTo>
                    <a:pt x="3822" y="1279"/>
                  </a:lnTo>
                  <a:lnTo>
                    <a:pt x="3887" y="1298"/>
                  </a:lnTo>
                  <a:lnTo>
                    <a:pt x="3951" y="1333"/>
                  </a:lnTo>
                  <a:lnTo>
                    <a:pt x="4016" y="1371"/>
                  </a:lnTo>
                  <a:lnTo>
                    <a:pt x="4064" y="1417"/>
                  </a:lnTo>
                  <a:lnTo>
                    <a:pt x="4100" y="1481"/>
                  </a:lnTo>
                  <a:lnTo>
                    <a:pt x="4100" y="1500"/>
                  </a:lnTo>
                  <a:lnTo>
                    <a:pt x="4109" y="1530"/>
                  </a:lnTo>
                  <a:lnTo>
                    <a:pt x="4109" y="1549"/>
                  </a:lnTo>
                  <a:lnTo>
                    <a:pt x="4119" y="1565"/>
                  </a:lnTo>
                  <a:lnTo>
                    <a:pt x="4119" y="1594"/>
                  </a:lnTo>
                  <a:lnTo>
                    <a:pt x="4119" y="1613"/>
                  </a:lnTo>
                  <a:lnTo>
                    <a:pt x="4109" y="1634"/>
                  </a:lnTo>
                  <a:lnTo>
                    <a:pt x="4090" y="1643"/>
                  </a:lnTo>
                  <a:lnTo>
                    <a:pt x="4064" y="1678"/>
                  </a:lnTo>
                  <a:lnTo>
                    <a:pt x="4025" y="1698"/>
                  </a:lnTo>
                  <a:lnTo>
                    <a:pt x="3990" y="1707"/>
                  </a:lnTo>
                  <a:lnTo>
                    <a:pt x="3951" y="1717"/>
                  </a:lnTo>
                  <a:lnTo>
                    <a:pt x="3912" y="1717"/>
                  </a:lnTo>
                  <a:lnTo>
                    <a:pt x="3877" y="1707"/>
                  </a:lnTo>
                  <a:lnTo>
                    <a:pt x="3828" y="1698"/>
                  </a:lnTo>
                  <a:lnTo>
                    <a:pt x="3793" y="1698"/>
                  </a:lnTo>
                  <a:lnTo>
                    <a:pt x="3783" y="1698"/>
                  </a:lnTo>
                  <a:lnTo>
                    <a:pt x="3774" y="1688"/>
                  </a:lnTo>
                  <a:lnTo>
                    <a:pt x="3754" y="1678"/>
                  </a:lnTo>
                  <a:lnTo>
                    <a:pt x="3745" y="1678"/>
                  </a:lnTo>
                  <a:lnTo>
                    <a:pt x="3738" y="1678"/>
                  </a:lnTo>
                  <a:lnTo>
                    <a:pt x="3729" y="1678"/>
                  </a:lnTo>
                  <a:lnTo>
                    <a:pt x="3719" y="1678"/>
                  </a:lnTo>
                  <a:lnTo>
                    <a:pt x="3719" y="1688"/>
                  </a:lnTo>
                  <a:lnTo>
                    <a:pt x="3709" y="1698"/>
                  </a:lnTo>
                  <a:lnTo>
                    <a:pt x="3709" y="1707"/>
                  </a:lnTo>
                  <a:lnTo>
                    <a:pt x="3719" y="1707"/>
                  </a:lnTo>
                  <a:lnTo>
                    <a:pt x="3719" y="1717"/>
                  </a:lnTo>
                  <a:lnTo>
                    <a:pt x="3729" y="1717"/>
                  </a:lnTo>
                  <a:lnTo>
                    <a:pt x="3729" y="1726"/>
                  </a:lnTo>
                  <a:lnTo>
                    <a:pt x="3738" y="1726"/>
                  </a:lnTo>
                  <a:lnTo>
                    <a:pt x="3745" y="1733"/>
                  </a:lnTo>
                  <a:lnTo>
                    <a:pt x="3680" y="1846"/>
                  </a:lnTo>
                  <a:lnTo>
                    <a:pt x="3625" y="1968"/>
                  </a:lnTo>
                  <a:lnTo>
                    <a:pt x="3570" y="2088"/>
                  </a:lnTo>
                  <a:lnTo>
                    <a:pt x="3512" y="2231"/>
                  </a:lnTo>
                  <a:lnTo>
                    <a:pt x="3468" y="2360"/>
                  </a:lnTo>
                  <a:lnTo>
                    <a:pt x="3428" y="2498"/>
                  </a:lnTo>
                  <a:lnTo>
                    <a:pt x="3383" y="2640"/>
                  </a:lnTo>
                  <a:lnTo>
                    <a:pt x="3345" y="2779"/>
                  </a:lnTo>
                  <a:lnTo>
                    <a:pt x="3309" y="2873"/>
                  </a:lnTo>
                  <a:lnTo>
                    <a:pt x="3270" y="2966"/>
                  </a:lnTo>
                  <a:lnTo>
                    <a:pt x="3226" y="3050"/>
                  </a:lnTo>
                  <a:lnTo>
                    <a:pt x="3177" y="3143"/>
                  </a:lnTo>
                  <a:lnTo>
                    <a:pt x="3113" y="3218"/>
                  </a:lnTo>
                  <a:lnTo>
                    <a:pt x="3038" y="3282"/>
                  </a:lnTo>
                  <a:lnTo>
                    <a:pt x="3000" y="3318"/>
                  </a:lnTo>
                  <a:lnTo>
                    <a:pt x="2954" y="3337"/>
                  </a:lnTo>
                  <a:lnTo>
                    <a:pt x="2906" y="3357"/>
                  </a:lnTo>
                  <a:lnTo>
                    <a:pt x="2861" y="3376"/>
                  </a:lnTo>
                  <a:lnTo>
                    <a:pt x="2851" y="3357"/>
                  </a:lnTo>
                  <a:lnTo>
                    <a:pt x="2832" y="3357"/>
                  </a:lnTo>
                  <a:lnTo>
                    <a:pt x="2815" y="3357"/>
                  </a:lnTo>
                  <a:lnTo>
                    <a:pt x="2796" y="3357"/>
                  </a:lnTo>
                  <a:lnTo>
                    <a:pt x="2777" y="3366"/>
                  </a:lnTo>
                  <a:lnTo>
                    <a:pt x="2758" y="3376"/>
                  </a:lnTo>
                  <a:lnTo>
                    <a:pt x="2742" y="3376"/>
                  </a:lnTo>
                  <a:lnTo>
                    <a:pt x="2722" y="3385"/>
                  </a:lnTo>
                  <a:lnTo>
                    <a:pt x="2683" y="3395"/>
                  </a:lnTo>
                  <a:lnTo>
                    <a:pt x="2638" y="3401"/>
                  </a:lnTo>
                  <a:lnTo>
                    <a:pt x="2600" y="3411"/>
                  </a:lnTo>
                  <a:lnTo>
                    <a:pt x="2554" y="3421"/>
                  </a:lnTo>
                  <a:lnTo>
                    <a:pt x="2516" y="3431"/>
                  </a:lnTo>
                  <a:lnTo>
                    <a:pt x="2480" y="3450"/>
                  </a:lnTo>
                  <a:lnTo>
                    <a:pt x="2441" y="3470"/>
                  </a:lnTo>
                  <a:lnTo>
                    <a:pt x="2412" y="3495"/>
                  </a:lnTo>
                  <a:lnTo>
                    <a:pt x="2312" y="3534"/>
                  </a:lnTo>
                  <a:lnTo>
                    <a:pt x="2200" y="3544"/>
                  </a:lnTo>
                  <a:lnTo>
                    <a:pt x="2087" y="3534"/>
                  </a:lnTo>
                  <a:lnTo>
                    <a:pt x="1977" y="3514"/>
                  </a:lnTo>
                  <a:lnTo>
                    <a:pt x="1874" y="3486"/>
                  </a:lnTo>
                  <a:lnTo>
                    <a:pt x="1770" y="3441"/>
                  </a:lnTo>
                  <a:lnTo>
                    <a:pt x="1667" y="3385"/>
                  </a:lnTo>
                  <a:lnTo>
                    <a:pt x="1584" y="3318"/>
                  </a:lnTo>
                  <a:lnTo>
                    <a:pt x="1455" y="3328"/>
                  </a:lnTo>
                  <a:lnTo>
                    <a:pt x="1323" y="3328"/>
                  </a:lnTo>
                  <a:lnTo>
                    <a:pt x="1213" y="3312"/>
                  </a:lnTo>
                  <a:lnTo>
                    <a:pt x="1090" y="3282"/>
                  </a:lnTo>
                  <a:lnTo>
                    <a:pt x="980" y="3234"/>
                  </a:lnTo>
                  <a:lnTo>
                    <a:pt x="877" y="3189"/>
                  </a:lnTo>
                  <a:lnTo>
                    <a:pt x="783" y="3115"/>
                  </a:lnTo>
                  <a:lnTo>
                    <a:pt x="690" y="3030"/>
                  </a:lnTo>
                  <a:lnTo>
                    <a:pt x="635" y="2947"/>
                  </a:lnTo>
                  <a:lnTo>
                    <a:pt x="587" y="2863"/>
                  </a:lnTo>
                  <a:lnTo>
                    <a:pt x="560" y="2769"/>
                  </a:lnTo>
                  <a:lnTo>
                    <a:pt x="541" y="2666"/>
                  </a:lnTo>
                  <a:lnTo>
                    <a:pt x="532" y="2572"/>
                  </a:lnTo>
                  <a:lnTo>
                    <a:pt x="522" y="2473"/>
                  </a:lnTo>
                  <a:lnTo>
                    <a:pt x="512" y="2369"/>
                  </a:lnTo>
                  <a:lnTo>
                    <a:pt x="493" y="2276"/>
                  </a:lnTo>
                  <a:lnTo>
                    <a:pt x="399" y="2162"/>
                  </a:lnTo>
                  <a:lnTo>
                    <a:pt x="374" y="2162"/>
                  </a:lnTo>
                  <a:lnTo>
                    <a:pt x="345" y="2162"/>
                  </a:lnTo>
                  <a:lnTo>
                    <a:pt x="316" y="2172"/>
                  </a:lnTo>
                  <a:lnTo>
                    <a:pt x="290" y="2182"/>
                  </a:lnTo>
                  <a:lnTo>
                    <a:pt x="261" y="2182"/>
                  </a:lnTo>
                  <a:lnTo>
                    <a:pt x="232" y="2182"/>
                  </a:lnTo>
                  <a:lnTo>
                    <a:pt x="206" y="2182"/>
                  </a:lnTo>
                  <a:lnTo>
                    <a:pt x="187" y="2162"/>
                  </a:lnTo>
                  <a:lnTo>
                    <a:pt x="157" y="2172"/>
                  </a:lnTo>
                  <a:lnTo>
                    <a:pt x="141" y="2162"/>
                  </a:lnTo>
                  <a:lnTo>
                    <a:pt x="122" y="2153"/>
                  </a:lnTo>
                  <a:lnTo>
                    <a:pt x="93" y="2137"/>
                  </a:lnTo>
                  <a:lnTo>
                    <a:pt x="74" y="2118"/>
                  </a:lnTo>
                  <a:lnTo>
                    <a:pt x="58" y="2097"/>
                  </a:lnTo>
                  <a:lnTo>
                    <a:pt x="38" y="2078"/>
                  </a:lnTo>
                  <a:lnTo>
                    <a:pt x="28" y="2062"/>
                  </a:lnTo>
                  <a:lnTo>
                    <a:pt x="9" y="2024"/>
                  </a:lnTo>
                  <a:lnTo>
                    <a:pt x="0" y="1978"/>
                  </a:lnTo>
                  <a:lnTo>
                    <a:pt x="0" y="1930"/>
                  </a:lnTo>
                  <a:lnTo>
                    <a:pt x="9" y="1885"/>
                  </a:lnTo>
                  <a:lnTo>
                    <a:pt x="19" y="1846"/>
                  </a:lnTo>
                  <a:lnTo>
                    <a:pt x="38" y="1801"/>
                  </a:lnTo>
                  <a:lnTo>
                    <a:pt x="68" y="1763"/>
                  </a:lnTo>
                  <a:lnTo>
                    <a:pt x="84" y="1726"/>
                  </a:lnTo>
                  <a:lnTo>
                    <a:pt x="157" y="1650"/>
                  </a:lnTo>
                  <a:lnTo>
                    <a:pt x="226" y="1585"/>
                  </a:lnTo>
                  <a:lnTo>
                    <a:pt x="310" y="1521"/>
                  </a:lnTo>
                  <a:lnTo>
                    <a:pt x="383" y="1465"/>
                  </a:lnTo>
                  <a:lnTo>
                    <a:pt x="468" y="1417"/>
                  </a:lnTo>
                  <a:lnTo>
                    <a:pt x="551" y="1371"/>
                  </a:lnTo>
                  <a:lnTo>
                    <a:pt x="635" y="1323"/>
                  </a:lnTo>
                  <a:lnTo>
                    <a:pt x="719" y="1288"/>
                  </a:lnTo>
                  <a:lnTo>
                    <a:pt x="745" y="1249"/>
                  </a:lnTo>
                  <a:lnTo>
                    <a:pt x="719" y="1230"/>
                  </a:lnTo>
                  <a:lnTo>
                    <a:pt x="690" y="1223"/>
                  </a:lnTo>
                  <a:lnTo>
                    <a:pt x="651" y="1214"/>
                  </a:lnTo>
                  <a:lnTo>
                    <a:pt x="625" y="1204"/>
                  </a:lnTo>
                  <a:lnTo>
                    <a:pt x="597" y="1204"/>
                  </a:lnTo>
                  <a:lnTo>
                    <a:pt x="560" y="1194"/>
                  </a:lnTo>
                  <a:lnTo>
                    <a:pt x="532" y="1194"/>
                  </a:lnTo>
                  <a:lnTo>
                    <a:pt x="503" y="1185"/>
                  </a:lnTo>
                  <a:lnTo>
                    <a:pt x="439" y="1156"/>
                  </a:lnTo>
                  <a:lnTo>
                    <a:pt x="383" y="1120"/>
                  </a:lnTo>
                  <a:lnTo>
                    <a:pt x="335" y="1072"/>
                  </a:lnTo>
                  <a:lnTo>
                    <a:pt x="299" y="1026"/>
                  </a:lnTo>
                  <a:lnTo>
                    <a:pt x="251" y="972"/>
                  </a:lnTo>
                  <a:lnTo>
                    <a:pt x="226" y="903"/>
                  </a:lnTo>
                  <a:lnTo>
                    <a:pt x="187" y="849"/>
                  </a:lnTo>
                  <a:lnTo>
                    <a:pt x="148" y="795"/>
                  </a:lnTo>
                  <a:lnTo>
                    <a:pt x="167" y="710"/>
                  </a:lnTo>
                  <a:lnTo>
                    <a:pt x="197" y="633"/>
                  </a:lnTo>
                  <a:lnTo>
                    <a:pt x="232" y="569"/>
                  </a:lnTo>
                  <a:lnTo>
                    <a:pt x="280" y="504"/>
                  </a:lnTo>
                  <a:lnTo>
                    <a:pt x="335" y="449"/>
                  </a:lnTo>
                  <a:lnTo>
                    <a:pt x="399" y="400"/>
                  </a:lnTo>
                  <a:lnTo>
                    <a:pt x="477" y="355"/>
                  </a:lnTo>
                  <a:lnTo>
                    <a:pt x="551" y="317"/>
                  </a:lnTo>
                  <a:lnTo>
                    <a:pt x="635" y="290"/>
                  </a:lnTo>
                  <a:lnTo>
                    <a:pt x="719" y="262"/>
                  </a:lnTo>
                  <a:lnTo>
                    <a:pt x="802" y="242"/>
                  </a:lnTo>
                  <a:lnTo>
                    <a:pt x="896" y="233"/>
                  </a:lnTo>
                  <a:lnTo>
                    <a:pt x="980" y="233"/>
                  </a:lnTo>
                  <a:lnTo>
                    <a:pt x="1071" y="242"/>
                  </a:lnTo>
                  <a:lnTo>
                    <a:pt x="1154" y="271"/>
                  </a:lnTo>
                  <a:lnTo>
                    <a:pt x="1232" y="306"/>
                  </a:lnTo>
                  <a:lnTo>
                    <a:pt x="1286" y="346"/>
                  </a:lnTo>
                  <a:lnTo>
                    <a:pt x="1342" y="391"/>
                  </a:lnTo>
                  <a:lnTo>
                    <a:pt x="1399" y="440"/>
                  </a:lnTo>
                  <a:lnTo>
                    <a:pt x="1445" y="494"/>
                  </a:lnTo>
                  <a:lnTo>
                    <a:pt x="1484" y="548"/>
                  </a:lnTo>
                  <a:lnTo>
                    <a:pt x="1509" y="617"/>
                  </a:lnTo>
                  <a:lnTo>
                    <a:pt x="1528" y="682"/>
                  </a:lnTo>
                  <a:lnTo>
                    <a:pt x="1538" y="746"/>
                  </a:lnTo>
                  <a:lnTo>
                    <a:pt x="1622" y="746"/>
                  </a:lnTo>
                  <a:lnTo>
                    <a:pt x="1706" y="746"/>
                  </a:lnTo>
                  <a:lnTo>
                    <a:pt x="1780" y="736"/>
                  </a:lnTo>
                  <a:lnTo>
                    <a:pt x="1855" y="717"/>
                  </a:lnTo>
                  <a:lnTo>
                    <a:pt x="1938" y="710"/>
                  </a:lnTo>
                  <a:lnTo>
                    <a:pt x="2012" y="701"/>
                  </a:lnTo>
                  <a:lnTo>
                    <a:pt x="2097" y="691"/>
                  </a:lnTo>
                  <a:lnTo>
                    <a:pt x="2189" y="701"/>
                  </a:lnTo>
                  <a:lnTo>
                    <a:pt x="2170" y="682"/>
                  </a:lnTo>
                  <a:lnTo>
                    <a:pt x="2161" y="661"/>
                  </a:lnTo>
                  <a:lnTo>
                    <a:pt x="2161" y="633"/>
                  </a:lnTo>
                  <a:lnTo>
                    <a:pt x="2170" y="617"/>
                  </a:lnTo>
                  <a:lnTo>
                    <a:pt x="2170" y="588"/>
                  </a:lnTo>
                  <a:lnTo>
                    <a:pt x="2180" y="559"/>
                  </a:lnTo>
                  <a:lnTo>
                    <a:pt x="2180" y="532"/>
                  </a:lnTo>
                  <a:lnTo>
                    <a:pt x="2189" y="504"/>
                  </a:lnTo>
                  <a:lnTo>
                    <a:pt x="2229" y="459"/>
                  </a:lnTo>
                  <a:lnTo>
                    <a:pt x="2264" y="419"/>
                  </a:lnTo>
                  <a:lnTo>
                    <a:pt x="2302" y="375"/>
                  </a:lnTo>
                  <a:lnTo>
                    <a:pt x="2329" y="327"/>
                  </a:lnTo>
                  <a:lnTo>
                    <a:pt x="2367" y="290"/>
                  </a:lnTo>
                  <a:lnTo>
                    <a:pt x="2406" y="262"/>
                  </a:lnTo>
                  <a:lnTo>
                    <a:pt x="2431" y="223"/>
                  </a:lnTo>
                  <a:lnTo>
                    <a:pt x="2471" y="198"/>
                  </a:lnTo>
                  <a:lnTo>
                    <a:pt x="2480" y="207"/>
                  </a:lnTo>
                  <a:lnTo>
                    <a:pt x="2490" y="177"/>
                  </a:lnTo>
                  <a:lnTo>
                    <a:pt x="2496" y="168"/>
                  </a:lnTo>
                  <a:lnTo>
                    <a:pt x="2516" y="168"/>
                  </a:lnTo>
                  <a:lnTo>
                    <a:pt x="2535" y="168"/>
                  </a:lnTo>
                  <a:lnTo>
                    <a:pt x="2554" y="168"/>
                  </a:lnTo>
                  <a:lnTo>
                    <a:pt x="2573" y="168"/>
                  </a:lnTo>
                  <a:lnTo>
                    <a:pt x="2581" y="158"/>
                  </a:lnTo>
                  <a:lnTo>
                    <a:pt x="2590" y="129"/>
                  </a:lnTo>
                  <a:lnTo>
                    <a:pt x="2648" y="104"/>
                  </a:lnTo>
                  <a:lnTo>
                    <a:pt x="2702" y="85"/>
                  </a:lnTo>
                  <a:lnTo>
                    <a:pt x="2758" y="64"/>
                  </a:lnTo>
                  <a:lnTo>
                    <a:pt x="2815" y="55"/>
                  </a:lnTo>
                  <a:lnTo>
                    <a:pt x="2871" y="39"/>
                  </a:lnTo>
                  <a:lnTo>
                    <a:pt x="2935" y="29"/>
                  </a:lnTo>
                  <a:lnTo>
                    <a:pt x="2990" y="20"/>
                  </a:lnTo>
                  <a:lnTo>
                    <a:pt x="3038" y="0"/>
                  </a:lnTo>
                  <a:lnTo>
                    <a:pt x="3122" y="20"/>
                  </a:lnTo>
                  <a:lnTo>
                    <a:pt x="3205" y="45"/>
                  </a:lnTo>
                  <a:lnTo>
                    <a:pt x="3290" y="74"/>
                  </a:lnTo>
                  <a:lnTo>
                    <a:pt x="3364" y="123"/>
                  </a:lnTo>
                  <a:lnTo>
                    <a:pt x="3438" y="168"/>
                  </a:lnTo>
                  <a:lnTo>
                    <a:pt x="3493" y="223"/>
                  </a:lnTo>
                  <a:lnTo>
                    <a:pt x="3512" y="262"/>
                  </a:lnTo>
                  <a:lnTo>
                    <a:pt x="3532" y="306"/>
                  </a:lnTo>
                  <a:lnTo>
                    <a:pt x="3541" y="346"/>
                  </a:lnTo>
                  <a:lnTo>
                    <a:pt x="3551" y="3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Freeform 42"/>
            <p:cNvSpPr>
              <a:spLocks/>
            </p:cNvSpPr>
            <p:nvPr/>
          </p:nvSpPr>
          <p:spPr bwMode="auto">
            <a:xfrm>
              <a:off x="411" y="3397"/>
              <a:ext cx="15" cy="8"/>
            </a:xfrm>
            <a:custGeom>
              <a:avLst/>
              <a:gdLst>
                <a:gd name="T0" fmla="*/ 2 w 242"/>
                <a:gd name="T1" fmla="*/ 8 h 143"/>
                <a:gd name="T2" fmla="*/ 0 w 242"/>
                <a:gd name="T3" fmla="*/ 4 h 143"/>
                <a:gd name="T4" fmla="*/ 2 w 242"/>
                <a:gd name="T5" fmla="*/ 3 h 143"/>
                <a:gd name="T6" fmla="*/ 3 w 242"/>
                <a:gd name="T7" fmla="*/ 3 h 143"/>
                <a:gd name="T8" fmla="*/ 6 w 242"/>
                <a:gd name="T9" fmla="*/ 3 h 143"/>
                <a:gd name="T10" fmla="*/ 7 w 242"/>
                <a:gd name="T11" fmla="*/ 2 h 143"/>
                <a:gd name="T12" fmla="*/ 10 w 242"/>
                <a:gd name="T13" fmla="*/ 2 h 143"/>
                <a:gd name="T14" fmla="*/ 12 w 242"/>
                <a:gd name="T15" fmla="*/ 2 h 143"/>
                <a:gd name="T16" fmla="*/ 13 w 242"/>
                <a:gd name="T17" fmla="*/ 1 h 143"/>
                <a:gd name="T18" fmla="*/ 15 w 242"/>
                <a:gd name="T19" fmla="*/ 0 h 143"/>
                <a:gd name="T20" fmla="*/ 13 w 242"/>
                <a:gd name="T21" fmla="*/ 2 h 143"/>
                <a:gd name="T22" fmla="*/ 12 w 242"/>
                <a:gd name="T23" fmla="*/ 3 h 143"/>
                <a:gd name="T24" fmla="*/ 10 w 242"/>
                <a:gd name="T25" fmla="*/ 4 h 143"/>
                <a:gd name="T26" fmla="*/ 9 w 242"/>
                <a:gd name="T27" fmla="*/ 5 h 143"/>
                <a:gd name="T28" fmla="*/ 7 w 242"/>
                <a:gd name="T29" fmla="*/ 6 h 143"/>
                <a:gd name="T30" fmla="*/ 5 w 242"/>
                <a:gd name="T31" fmla="*/ 7 h 143"/>
                <a:gd name="T32" fmla="*/ 3 w 242"/>
                <a:gd name="T33" fmla="*/ 7 h 143"/>
                <a:gd name="T34" fmla="*/ 2 w 242"/>
                <a:gd name="T35" fmla="*/ 8 h 1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2" h="143">
                  <a:moveTo>
                    <a:pt x="29" y="143"/>
                  </a:moveTo>
                  <a:lnTo>
                    <a:pt x="0" y="68"/>
                  </a:lnTo>
                  <a:lnTo>
                    <a:pt x="29" y="58"/>
                  </a:lnTo>
                  <a:lnTo>
                    <a:pt x="56" y="49"/>
                  </a:lnTo>
                  <a:lnTo>
                    <a:pt x="94" y="49"/>
                  </a:lnTo>
                  <a:lnTo>
                    <a:pt x="120" y="39"/>
                  </a:lnTo>
                  <a:lnTo>
                    <a:pt x="158" y="39"/>
                  </a:lnTo>
                  <a:lnTo>
                    <a:pt x="188" y="39"/>
                  </a:lnTo>
                  <a:lnTo>
                    <a:pt x="214" y="19"/>
                  </a:lnTo>
                  <a:lnTo>
                    <a:pt x="242" y="0"/>
                  </a:lnTo>
                  <a:lnTo>
                    <a:pt x="214" y="30"/>
                  </a:lnTo>
                  <a:lnTo>
                    <a:pt x="198" y="49"/>
                  </a:lnTo>
                  <a:lnTo>
                    <a:pt x="168" y="68"/>
                  </a:lnTo>
                  <a:lnTo>
                    <a:pt x="139" y="84"/>
                  </a:lnTo>
                  <a:lnTo>
                    <a:pt x="113" y="103"/>
                  </a:lnTo>
                  <a:lnTo>
                    <a:pt x="85" y="122"/>
                  </a:lnTo>
                  <a:lnTo>
                    <a:pt x="56" y="132"/>
                  </a:lnTo>
                  <a:lnTo>
                    <a:pt x="29" y="143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Freeform 43"/>
            <p:cNvSpPr>
              <a:spLocks/>
            </p:cNvSpPr>
            <p:nvPr/>
          </p:nvSpPr>
          <p:spPr bwMode="auto">
            <a:xfrm>
              <a:off x="298" y="3398"/>
              <a:ext cx="77" cy="39"/>
            </a:xfrm>
            <a:custGeom>
              <a:avLst/>
              <a:gdLst>
                <a:gd name="T0" fmla="*/ 58 w 1239"/>
                <a:gd name="T1" fmla="*/ 0 h 636"/>
                <a:gd name="T2" fmla="*/ 62 w 1239"/>
                <a:gd name="T3" fmla="*/ 1 h 636"/>
                <a:gd name="T4" fmla="*/ 65 w 1239"/>
                <a:gd name="T5" fmla="*/ 3 h 636"/>
                <a:gd name="T6" fmla="*/ 68 w 1239"/>
                <a:gd name="T7" fmla="*/ 5 h 636"/>
                <a:gd name="T8" fmla="*/ 71 w 1239"/>
                <a:gd name="T9" fmla="*/ 8 h 636"/>
                <a:gd name="T10" fmla="*/ 73 w 1239"/>
                <a:gd name="T11" fmla="*/ 10 h 636"/>
                <a:gd name="T12" fmla="*/ 75 w 1239"/>
                <a:gd name="T13" fmla="*/ 13 h 636"/>
                <a:gd name="T14" fmla="*/ 76 w 1239"/>
                <a:gd name="T15" fmla="*/ 16 h 636"/>
                <a:gd name="T16" fmla="*/ 77 w 1239"/>
                <a:gd name="T17" fmla="*/ 19 h 636"/>
                <a:gd name="T18" fmla="*/ 77 w 1239"/>
                <a:gd name="T19" fmla="*/ 21 h 636"/>
                <a:gd name="T20" fmla="*/ 77 w 1239"/>
                <a:gd name="T21" fmla="*/ 22 h 636"/>
                <a:gd name="T22" fmla="*/ 76 w 1239"/>
                <a:gd name="T23" fmla="*/ 24 h 636"/>
                <a:gd name="T24" fmla="*/ 76 w 1239"/>
                <a:gd name="T25" fmla="*/ 26 h 636"/>
                <a:gd name="T26" fmla="*/ 75 w 1239"/>
                <a:gd name="T27" fmla="*/ 28 h 636"/>
                <a:gd name="T28" fmla="*/ 74 w 1239"/>
                <a:gd name="T29" fmla="*/ 29 h 636"/>
                <a:gd name="T30" fmla="*/ 73 w 1239"/>
                <a:gd name="T31" fmla="*/ 30 h 636"/>
                <a:gd name="T32" fmla="*/ 71 w 1239"/>
                <a:gd name="T33" fmla="*/ 30 h 636"/>
                <a:gd name="T34" fmla="*/ 67 w 1239"/>
                <a:gd name="T35" fmla="*/ 32 h 636"/>
                <a:gd name="T36" fmla="*/ 63 w 1239"/>
                <a:gd name="T37" fmla="*/ 32 h 636"/>
                <a:gd name="T38" fmla="*/ 59 w 1239"/>
                <a:gd name="T39" fmla="*/ 33 h 636"/>
                <a:gd name="T40" fmla="*/ 54 w 1239"/>
                <a:gd name="T41" fmla="*/ 33 h 636"/>
                <a:gd name="T42" fmla="*/ 50 w 1239"/>
                <a:gd name="T43" fmla="*/ 34 h 636"/>
                <a:gd name="T44" fmla="*/ 46 w 1239"/>
                <a:gd name="T45" fmla="*/ 34 h 636"/>
                <a:gd name="T46" fmla="*/ 42 w 1239"/>
                <a:gd name="T47" fmla="*/ 33 h 636"/>
                <a:gd name="T48" fmla="*/ 38 w 1239"/>
                <a:gd name="T49" fmla="*/ 33 h 636"/>
                <a:gd name="T50" fmla="*/ 38 w 1239"/>
                <a:gd name="T51" fmla="*/ 32 h 636"/>
                <a:gd name="T52" fmla="*/ 34 w 1239"/>
                <a:gd name="T53" fmla="*/ 31 h 636"/>
                <a:gd name="T54" fmla="*/ 30 w 1239"/>
                <a:gd name="T55" fmla="*/ 31 h 636"/>
                <a:gd name="T56" fmla="*/ 26 w 1239"/>
                <a:gd name="T57" fmla="*/ 31 h 636"/>
                <a:gd name="T58" fmla="*/ 23 w 1239"/>
                <a:gd name="T59" fmla="*/ 32 h 636"/>
                <a:gd name="T60" fmla="*/ 20 w 1239"/>
                <a:gd name="T61" fmla="*/ 32 h 636"/>
                <a:gd name="T62" fmla="*/ 16 w 1239"/>
                <a:gd name="T63" fmla="*/ 33 h 636"/>
                <a:gd name="T64" fmla="*/ 13 w 1239"/>
                <a:gd name="T65" fmla="*/ 35 h 636"/>
                <a:gd name="T66" fmla="*/ 10 w 1239"/>
                <a:gd name="T67" fmla="*/ 37 h 636"/>
                <a:gd name="T68" fmla="*/ 9 w 1239"/>
                <a:gd name="T69" fmla="*/ 38 h 636"/>
                <a:gd name="T70" fmla="*/ 8 w 1239"/>
                <a:gd name="T71" fmla="*/ 38 h 636"/>
                <a:gd name="T72" fmla="*/ 7 w 1239"/>
                <a:gd name="T73" fmla="*/ 38 h 636"/>
                <a:gd name="T74" fmla="*/ 6 w 1239"/>
                <a:gd name="T75" fmla="*/ 39 h 636"/>
                <a:gd name="T76" fmla="*/ 4 w 1239"/>
                <a:gd name="T77" fmla="*/ 38 h 636"/>
                <a:gd name="T78" fmla="*/ 3 w 1239"/>
                <a:gd name="T79" fmla="*/ 38 h 636"/>
                <a:gd name="T80" fmla="*/ 2 w 1239"/>
                <a:gd name="T81" fmla="*/ 38 h 636"/>
                <a:gd name="T82" fmla="*/ 0 w 1239"/>
                <a:gd name="T83" fmla="*/ 38 h 636"/>
                <a:gd name="T84" fmla="*/ 0 w 1239"/>
                <a:gd name="T85" fmla="*/ 35 h 636"/>
                <a:gd name="T86" fmla="*/ 0 w 1239"/>
                <a:gd name="T87" fmla="*/ 33 h 636"/>
                <a:gd name="T88" fmla="*/ 0 w 1239"/>
                <a:gd name="T89" fmla="*/ 30 h 636"/>
                <a:gd name="T90" fmla="*/ 1 w 1239"/>
                <a:gd name="T91" fmla="*/ 28 h 636"/>
                <a:gd name="T92" fmla="*/ 3 w 1239"/>
                <a:gd name="T93" fmla="*/ 24 h 636"/>
                <a:gd name="T94" fmla="*/ 6 w 1239"/>
                <a:gd name="T95" fmla="*/ 19 h 636"/>
                <a:gd name="T96" fmla="*/ 10 w 1239"/>
                <a:gd name="T97" fmla="*/ 16 h 636"/>
                <a:gd name="T98" fmla="*/ 14 w 1239"/>
                <a:gd name="T99" fmla="*/ 13 h 636"/>
                <a:gd name="T100" fmla="*/ 18 w 1239"/>
                <a:gd name="T101" fmla="*/ 10 h 636"/>
                <a:gd name="T102" fmla="*/ 22 w 1239"/>
                <a:gd name="T103" fmla="*/ 7 h 636"/>
                <a:gd name="T104" fmla="*/ 26 w 1239"/>
                <a:gd name="T105" fmla="*/ 5 h 636"/>
                <a:gd name="T106" fmla="*/ 31 w 1239"/>
                <a:gd name="T107" fmla="*/ 3 h 636"/>
                <a:gd name="T108" fmla="*/ 35 w 1239"/>
                <a:gd name="T109" fmla="*/ 2 h 636"/>
                <a:gd name="T110" fmla="*/ 40 w 1239"/>
                <a:gd name="T111" fmla="*/ 1 h 636"/>
                <a:gd name="T112" fmla="*/ 44 w 1239"/>
                <a:gd name="T113" fmla="*/ 1 h 636"/>
                <a:gd name="T114" fmla="*/ 49 w 1239"/>
                <a:gd name="T115" fmla="*/ 0 h 636"/>
                <a:gd name="T116" fmla="*/ 54 w 1239"/>
                <a:gd name="T117" fmla="*/ 0 h 636"/>
                <a:gd name="T118" fmla="*/ 58 w 1239"/>
                <a:gd name="T119" fmla="*/ 0 h 6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39" h="636">
                  <a:moveTo>
                    <a:pt x="939" y="0"/>
                  </a:moveTo>
                  <a:lnTo>
                    <a:pt x="997" y="20"/>
                  </a:lnTo>
                  <a:lnTo>
                    <a:pt x="1042" y="49"/>
                  </a:lnTo>
                  <a:lnTo>
                    <a:pt x="1087" y="84"/>
                  </a:lnTo>
                  <a:lnTo>
                    <a:pt x="1136" y="124"/>
                  </a:lnTo>
                  <a:lnTo>
                    <a:pt x="1171" y="159"/>
                  </a:lnTo>
                  <a:lnTo>
                    <a:pt x="1200" y="207"/>
                  </a:lnTo>
                  <a:lnTo>
                    <a:pt x="1219" y="253"/>
                  </a:lnTo>
                  <a:lnTo>
                    <a:pt x="1239" y="307"/>
                  </a:lnTo>
                  <a:lnTo>
                    <a:pt x="1239" y="336"/>
                  </a:lnTo>
                  <a:lnTo>
                    <a:pt x="1239" y="366"/>
                  </a:lnTo>
                  <a:lnTo>
                    <a:pt x="1230" y="391"/>
                  </a:lnTo>
                  <a:lnTo>
                    <a:pt x="1219" y="420"/>
                  </a:lnTo>
                  <a:lnTo>
                    <a:pt x="1209" y="449"/>
                  </a:lnTo>
                  <a:lnTo>
                    <a:pt x="1190" y="468"/>
                  </a:lnTo>
                  <a:lnTo>
                    <a:pt x="1171" y="485"/>
                  </a:lnTo>
                  <a:lnTo>
                    <a:pt x="1145" y="495"/>
                  </a:lnTo>
                  <a:lnTo>
                    <a:pt x="1080" y="514"/>
                  </a:lnTo>
                  <a:lnTo>
                    <a:pt x="1013" y="523"/>
                  </a:lnTo>
                  <a:lnTo>
                    <a:pt x="948" y="533"/>
                  </a:lnTo>
                  <a:lnTo>
                    <a:pt x="875" y="543"/>
                  </a:lnTo>
                  <a:lnTo>
                    <a:pt x="810" y="552"/>
                  </a:lnTo>
                  <a:lnTo>
                    <a:pt x="746" y="552"/>
                  </a:lnTo>
                  <a:lnTo>
                    <a:pt x="668" y="543"/>
                  </a:lnTo>
                  <a:lnTo>
                    <a:pt x="604" y="533"/>
                  </a:lnTo>
                  <a:lnTo>
                    <a:pt x="604" y="523"/>
                  </a:lnTo>
                  <a:lnTo>
                    <a:pt x="548" y="504"/>
                  </a:lnTo>
                  <a:lnTo>
                    <a:pt x="484" y="504"/>
                  </a:lnTo>
                  <a:lnTo>
                    <a:pt x="426" y="504"/>
                  </a:lnTo>
                  <a:lnTo>
                    <a:pt x="371" y="514"/>
                  </a:lnTo>
                  <a:lnTo>
                    <a:pt x="316" y="523"/>
                  </a:lnTo>
                  <a:lnTo>
                    <a:pt x="258" y="543"/>
                  </a:lnTo>
                  <a:lnTo>
                    <a:pt x="203" y="568"/>
                  </a:lnTo>
                  <a:lnTo>
                    <a:pt x="158" y="597"/>
                  </a:lnTo>
                  <a:lnTo>
                    <a:pt x="149" y="617"/>
                  </a:lnTo>
                  <a:lnTo>
                    <a:pt x="129" y="627"/>
                  </a:lnTo>
                  <a:lnTo>
                    <a:pt x="110" y="627"/>
                  </a:lnTo>
                  <a:lnTo>
                    <a:pt x="91" y="636"/>
                  </a:lnTo>
                  <a:lnTo>
                    <a:pt x="64" y="627"/>
                  </a:lnTo>
                  <a:lnTo>
                    <a:pt x="45" y="627"/>
                  </a:lnTo>
                  <a:lnTo>
                    <a:pt x="26" y="627"/>
                  </a:lnTo>
                  <a:lnTo>
                    <a:pt x="7" y="627"/>
                  </a:lnTo>
                  <a:lnTo>
                    <a:pt x="0" y="578"/>
                  </a:lnTo>
                  <a:lnTo>
                    <a:pt x="0" y="533"/>
                  </a:lnTo>
                  <a:lnTo>
                    <a:pt x="0" y="495"/>
                  </a:lnTo>
                  <a:lnTo>
                    <a:pt x="16" y="458"/>
                  </a:lnTo>
                  <a:lnTo>
                    <a:pt x="45" y="385"/>
                  </a:lnTo>
                  <a:lnTo>
                    <a:pt x="101" y="317"/>
                  </a:lnTo>
                  <a:lnTo>
                    <a:pt x="168" y="262"/>
                  </a:lnTo>
                  <a:lnTo>
                    <a:pt x="233" y="207"/>
                  </a:lnTo>
                  <a:lnTo>
                    <a:pt x="297" y="159"/>
                  </a:lnTo>
                  <a:lnTo>
                    <a:pt x="362" y="113"/>
                  </a:lnTo>
                  <a:lnTo>
                    <a:pt x="426" y="75"/>
                  </a:lnTo>
                  <a:lnTo>
                    <a:pt x="494" y="55"/>
                  </a:lnTo>
                  <a:lnTo>
                    <a:pt x="568" y="39"/>
                  </a:lnTo>
                  <a:lnTo>
                    <a:pt x="642" y="20"/>
                  </a:lnTo>
                  <a:lnTo>
                    <a:pt x="716" y="11"/>
                  </a:lnTo>
                  <a:lnTo>
                    <a:pt x="790" y="0"/>
                  </a:lnTo>
                  <a:lnTo>
                    <a:pt x="865" y="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Freeform 44"/>
            <p:cNvSpPr>
              <a:spLocks/>
            </p:cNvSpPr>
            <p:nvPr/>
          </p:nvSpPr>
          <p:spPr bwMode="auto">
            <a:xfrm>
              <a:off x="172" y="3411"/>
              <a:ext cx="78" cy="34"/>
            </a:xfrm>
            <a:custGeom>
              <a:avLst/>
              <a:gdLst>
                <a:gd name="T0" fmla="*/ 76 w 1248"/>
                <a:gd name="T1" fmla="*/ 23 h 558"/>
                <a:gd name="T2" fmla="*/ 78 w 1248"/>
                <a:gd name="T3" fmla="*/ 30 h 558"/>
                <a:gd name="T4" fmla="*/ 77 w 1248"/>
                <a:gd name="T5" fmla="*/ 31 h 558"/>
                <a:gd name="T6" fmla="*/ 75 w 1248"/>
                <a:gd name="T7" fmla="*/ 32 h 558"/>
                <a:gd name="T8" fmla="*/ 73 w 1248"/>
                <a:gd name="T9" fmla="*/ 32 h 558"/>
                <a:gd name="T10" fmla="*/ 72 w 1248"/>
                <a:gd name="T11" fmla="*/ 33 h 558"/>
                <a:gd name="T12" fmla="*/ 70 w 1248"/>
                <a:gd name="T13" fmla="*/ 33 h 558"/>
                <a:gd name="T14" fmla="*/ 69 w 1248"/>
                <a:gd name="T15" fmla="*/ 33 h 558"/>
                <a:gd name="T16" fmla="*/ 67 w 1248"/>
                <a:gd name="T17" fmla="*/ 33 h 558"/>
                <a:gd name="T18" fmla="*/ 66 w 1248"/>
                <a:gd name="T19" fmla="*/ 32 h 558"/>
                <a:gd name="T20" fmla="*/ 63 w 1248"/>
                <a:gd name="T21" fmla="*/ 32 h 558"/>
                <a:gd name="T22" fmla="*/ 62 w 1248"/>
                <a:gd name="T23" fmla="*/ 32 h 558"/>
                <a:gd name="T24" fmla="*/ 59 w 1248"/>
                <a:gd name="T25" fmla="*/ 31 h 558"/>
                <a:gd name="T26" fmla="*/ 58 w 1248"/>
                <a:gd name="T27" fmla="*/ 29 h 558"/>
                <a:gd name="T28" fmla="*/ 56 w 1248"/>
                <a:gd name="T29" fmla="*/ 28 h 558"/>
                <a:gd name="T30" fmla="*/ 54 w 1248"/>
                <a:gd name="T31" fmla="*/ 27 h 558"/>
                <a:gd name="T32" fmla="*/ 52 w 1248"/>
                <a:gd name="T33" fmla="*/ 26 h 558"/>
                <a:gd name="T34" fmla="*/ 51 w 1248"/>
                <a:gd name="T35" fmla="*/ 25 h 558"/>
                <a:gd name="T36" fmla="*/ 44 w 1248"/>
                <a:gd name="T37" fmla="*/ 24 h 558"/>
                <a:gd name="T38" fmla="*/ 38 w 1248"/>
                <a:gd name="T39" fmla="*/ 24 h 558"/>
                <a:gd name="T40" fmla="*/ 32 w 1248"/>
                <a:gd name="T41" fmla="*/ 25 h 558"/>
                <a:gd name="T42" fmla="*/ 26 w 1248"/>
                <a:gd name="T43" fmla="*/ 26 h 558"/>
                <a:gd name="T44" fmla="*/ 20 w 1248"/>
                <a:gd name="T45" fmla="*/ 28 h 558"/>
                <a:gd name="T46" fmla="*/ 15 w 1248"/>
                <a:gd name="T47" fmla="*/ 30 h 558"/>
                <a:gd name="T48" fmla="*/ 9 w 1248"/>
                <a:gd name="T49" fmla="*/ 32 h 558"/>
                <a:gd name="T50" fmla="*/ 3 w 1248"/>
                <a:gd name="T51" fmla="*/ 34 h 558"/>
                <a:gd name="T52" fmla="*/ 2 w 1248"/>
                <a:gd name="T53" fmla="*/ 33 h 558"/>
                <a:gd name="T54" fmla="*/ 1 w 1248"/>
                <a:gd name="T55" fmla="*/ 32 h 558"/>
                <a:gd name="T56" fmla="*/ 0 w 1248"/>
                <a:gd name="T57" fmla="*/ 31 h 558"/>
                <a:gd name="T58" fmla="*/ 0 w 1248"/>
                <a:gd name="T59" fmla="*/ 30 h 558"/>
                <a:gd name="T60" fmla="*/ 0 w 1248"/>
                <a:gd name="T61" fmla="*/ 29 h 558"/>
                <a:gd name="T62" fmla="*/ 0 w 1248"/>
                <a:gd name="T63" fmla="*/ 27 h 558"/>
                <a:gd name="T64" fmla="*/ 0 w 1248"/>
                <a:gd name="T65" fmla="*/ 26 h 558"/>
                <a:gd name="T66" fmla="*/ 0 w 1248"/>
                <a:gd name="T67" fmla="*/ 25 h 558"/>
                <a:gd name="T68" fmla="*/ 4 w 1248"/>
                <a:gd name="T69" fmla="*/ 20 h 558"/>
                <a:gd name="T70" fmla="*/ 7 w 1248"/>
                <a:gd name="T71" fmla="*/ 16 h 558"/>
                <a:gd name="T72" fmla="*/ 12 w 1248"/>
                <a:gd name="T73" fmla="*/ 12 h 558"/>
                <a:gd name="T74" fmla="*/ 17 w 1248"/>
                <a:gd name="T75" fmla="*/ 8 h 558"/>
                <a:gd name="T76" fmla="*/ 21 w 1248"/>
                <a:gd name="T77" fmla="*/ 6 h 558"/>
                <a:gd name="T78" fmla="*/ 27 w 1248"/>
                <a:gd name="T79" fmla="*/ 3 h 558"/>
                <a:gd name="T80" fmla="*/ 32 w 1248"/>
                <a:gd name="T81" fmla="*/ 2 h 558"/>
                <a:gd name="T82" fmla="*/ 38 w 1248"/>
                <a:gd name="T83" fmla="*/ 1 h 558"/>
                <a:gd name="T84" fmla="*/ 38 w 1248"/>
                <a:gd name="T85" fmla="*/ 2 h 558"/>
                <a:gd name="T86" fmla="*/ 41 w 1248"/>
                <a:gd name="T87" fmla="*/ 1 h 558"/>
                <a:gd name="T88" fmla="*/ 45 w 1248"/>
                <a:gd name="T89" fmla="*/ 0 h 558"/>
                <a:gd name="T90" fmla="*/ 48 w 1248"/>
                <a:gd name="T91" fmla="*/ 0 h 558"/>
                <a:gd name="T92" fmla="*/ 51 w 1248"/>
                <a:gd name="T93" fmla="*/ 1 h 558"/>
                <a:gd name="T94" fmla="*/ 53 w 1248"/>
                <a:gd name="T95" fmla="*/ 1 h 558"/>
                <a:gd name="T96" fmla="*/ 56 w 1248"/>
                <a:gd name="T97" fmla="*/ 2 h 558"/>
                <a:gd name="T98" fmla="*/ 59 w 1248"/>
                <a:gd name="T99" fmla="*/ 3 h 558"/>
                <a:gd name="T100" fmla="*/ 61 w 1248"/>
                <a:gd name="T101" fmla="*/ 5 h 558"/>
                <a:gd name="T102" fmla="*/ 66 w 1248"/>
                <a:gd name="T103" fmla="*/ 9 h 558"/>
                <a:gd name="T104" fmla="*/ 70 w 1248"/>
                <a:gd name="T105" fmla="*/ 14 h 558"/>
                <a:gd name="T106" fmla="*/ 73 w 1248"/>
                <a:gd name="T107" fmla="*/ 19 h 558"/>
                <a:gd name="T108" fmla="*/ 76 w 1248"/>
                <a:gd name="T109" fmla="*/ 23 h 55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48" h="558">
                  <a:moveTo>
                    <a:pt x="1219" y="380"/>
                  </a:moveTo>
                  <a:lnTo>
                    <a:pt x="1248" y="493"/>
                  </a:lnTo>
                  <a:lnTo>
                    <a:pt x="1229" y="503"/>
                  </a:lnTo>
                  <a:lnTo>
                    <a:pt x="1199" y="523"/>
                  </a:lnTo>
                  <a:lnTo>
                    <a:pt x="1173" y="530"/>
                  </a:lnTo>
                  <a:lnTo>
                    <a:pt x="1154" y="539"/>
                  </a:lnTo>
                  <a:lnTo>
                    <a:pt x="1125" y="549"/>
                  </a:lnTo>
                  <a:lnTo>
                    <a:pt x="1097" y="549"/>
                  </a:lnTo>
                  <a:lnTo>
                    <a:pt x="1070" y="539"/>
                  </a:lnTo>
                  <a:lnTo>
                    <a:pt x="1051" y="530"/>
                  </a:lnTo>
                  <a:lnTo>
                    <a:pt x="1012" y="530"/>
                  </a:lnTo>
                  <a:lnTo>
                    <a:pt x="987" y="523"/>
                  </a:lnTo>
                  <a:lnTo>
                    <a:pt x="947" y="503"/>
                  </a:lnTo>
                  <a:lnTo>
                    <a:pt x="922" y="484"/>
                  </a:lnTo>
                  <a:lnTo>
                    <a:pt x="893" y="465"/>
                  </a:lnTo>
                  <a:lnTo>
                    <a:pt x="864" y="445"/>
                  </a:lnTo>
                  <a:lnTo>
                    <a:pt x="838" y="429"/>
                  </a:lnTo>
                  <a:lnTo>
                    <a:pt x="809" y="410"/>
                  </a:lnTo>
                  <a:lnTo>
                    <a:pt x="705" y="390"/>
                  </a:lnTo>
                  <a:lnTo>
                    <a:pt x="603" y="390"/>
                  </a:lnTo>
                  <a:lnTo>
                    <a:pt x="509" y="410"/>
                  </a:lnTo>
                  <a:lnTo>
                    <a:pt x="419" y="429"/>
                  </a:lnTo>
                  <a:lnTo>
                    <a:pt x="325" y="455"/>
                  </a:lnTo>
                  <a:lnTo>
                    <a:pt x="232" y="493"/>
                  </a:lnTo>
                  <a:lnTo>
                    <a:pt x="148" y="523"/>
                  </a:lnTo>
                  <a:lnTo>
                    <a:pt x="54" y="558"/>
                  </a:lnTo>
                  <a:lnTo>
                    <a:pt x="35" y="549"/>
                  </a:lnTo>
                  <a:lnTo>
                    <a:pt x="16" y="530"/>
                  </a:lnTo>
                  <a:lnTo>
                    <a:pt x="6" y="514"/>
                  </a:lnTo>
                  <a:lnTo>
                    <a:pt x="0" y="493"/>
                  </a:lnTo>
                  <a:lnTo>
                    <a:pt x="0" y="474"/>
                  </a:lnTo>
                  <a:lnTo>
                    <a:pt x="0" y="445"/>
                  </a:lnTo>
                  <a:lnTo>
                    <a:pt x="0" y="429"/>
                  </a:lnTo>
                  <a:lnTo>
                    <a:pt x="6" y="410"/>
                  </a:lnTo>
                  <a:lnTo>
                    <a:pt x="64" y="336"/>
                  </a:lnTo>
                  <a:lnTo>
                    <a:pt x="119" y="261"/>
                  </a:lnTo>
                  <a:lnTo>
                    <a:pt x="193" y="194"/>
                  </a:lnTo>
                  <a:lnTo>
                    <a:pt x="267" y="138"/>
                  </a:lnTo>
                  <a:lnTo>
                    <a:pt x="342" y="94"/>
                  </a:lnTo>
                  <a:lnTo>
                    <a:pt x="425" y="55"/>
                  </a:lnTo>
                  <a:lnTo>
                    <a:pt x="519" y="25"/>
                  </a:lnTo>
                  <a:lnTo>
                    <a:pt x="613" y="16"/>
                  </a:lnTo>
                  <a:lnTo>
                    <a:pt x="613" y="25"/>
                  </a:lnTo>
                  <a:lnTo>
                    <a:pt x="661" y="9"/>
                  </a:lnTo>
                  <a:lnTo>
                    <a:pt x="716" y="0"/>
                  </a:lnTo>
                  <a:lnTo>
                    <a:pt x="761" y="0"/>
                  </a:lnTo>
                  <a:lnTo>
                    <a:pt x="809" y="9"/>
                  </a:lnTo>
                  <a:lnTo>
                    <a:pt x="855" y="16"/>
                  </a:lnTo>
                  <a:lnTo>
                    <a:pt x="893" y="36"/>
                  </a:lnTo>
                  <a:lnTo>
                    <a:pt x="938" y="55"/>
                  </a:lnTo>
                  <a:lnTo>
                    <a:pt x="977" y="84"/>
                  </a:lnTo>
                  <a:lnTo>
                    <a:pt x="1051" y="148"/>
                  </a:lnTo>
                  <a:lnTo>
                    <a:pt x="1116" y="223"/>
                  </a:lnTo>
                  <a:lnTo>
                    <a:pt x="1173" y="307"/>
                  </a:lnTo>
                  <a:lnTo>
                    <a:pt x="1219" y="380"/>
                  </a:lnTo>
                  <a:close/>
                </a:path>
              </a:pathLst>
            </a:custGeom>
            <a:solidFill>
              <a:srgbClr val="FF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Freeform 45"/>
            <p:cNvSpPr>
              <a:spLocks/>
            </p:cNvSpPr>
            <p:nvPr/>
          </p:nvSpPr>
          <p:spPr bwMode="auto">
            <a:xfrm>
              <a:off x="418" y="3420"/>
              <a:ext cx="38" cy="48"/>
            </a:xfrm>
            <a:custGeom>
              <a:avLst/>
              <a:gdLst>
                <a:gd name="T0" fmla="*/ 28 w 613"/>
                <a:gd name="T1" fmla="*/ 6 h 765"/>
                <a:gd name="T2" fmla="*/ 31 w 613"/>
                <a:gd name="T3" fmla="*/ 9 h 765"/>
                <a:gd name="T4" fmla="*/ 33 w 613"/>
                <a:gd name="T5" fmla="*/ 12 h 765"/>
                <a:gd name="T6" fmla="*/ 35 w 613"/>
                <a:gd name="T7" fmla="*/ 16 h 765"/>
                <a:gd name="T8" fmla="*/ 36 w 613"/>
                <a:gd name="T9" fmla="*/ 20 h 765"/>
                <a:gd name="T10" fmla="*/ 37 w 613"/>
                <a:gd name="T11" fmla="*/ 24 h 765"/>
                <a:gd name="T12" fmla="*/ 38 w 613"/>
                <a:gd name="T13" fmla="*/ 28 h 765"/>
                <a:gd name="T14" fmla="*/ 38 w 613"/>
                <a:gd name="T15" fmla="*/ 32 h 765"/>
                <a:gd name="T16" fmla="*/ 37 w 613"/>
                <a:gd name="T17" fmla="*/ 37 h 765"/>
                <a:gd name="T18" fmla="*/ 37 w 613"/>
                <a:gd name="T19" fmla="*/ 39 h 765"/>
                <a:gd name="T20" fmla="*/ 36 w 613"/>
                <a:gd name="T21" fmla="*/ 40 h 765"/>
                <a:gd name="T22" fmla="*/ 34 w 613"/>
                <a:gd name="T23" fmla="*/ 42 h 765"/>
                <a:gd name="T24" fmla="*/ 33 w 613"/>
                <a:gd name="T25" fmla="*/ 43 h 765"/>
                <a:gd name="T26" fmla="*/ 31 w 613"/>
                <a:gd name="T27" fmla="*/ 45 h 765"/>
                <a:gd name="T28" fmla="*/ 29 w 613"/>
                <a:gd name="T29" fmla="*/ 46 h 765"/>
                <a:gd name="T30" fmla="*/ 27 w 613"/>
                <a:gd name="T31" fmla="*/ 47 h 765"/>
                <a:gd name="T32" fmla="*/ 25 w 613"/>
                <a:gd name="T33" fmla="*/ 48 h 765"/>
                <a:gd name="T34" fmla="*/ 22 w 613"/>
                <a:gd name="T35" fmla="*/ 46 h 765"/>
                <a:gd name="T36" fmla="*/ 21 w 613"/>
                <a:gd name="T37" fmla="*/ 45 h 765"/>
                <a:gd name="T38" fmla="*/ 22 w 613"/>
                <a:gd name="T39" fmla="*/ 43 h 765"/>
                <a:gd name="T40" fmla="*/ 22 w 613"/>
                <a:gd name="T41" fmla="*/ 42 h 765"/>
                <a:gd name="T42" fmla="*/ 24 w 613"/>
                <a:gd name="T43" fmla="*/ 41 h 765"/>
                <a:gd name="T44" fmla="*/ 25 w 613"/>
                <a:gd name="T45" fmla="*/ 39 h 765"/>
                <a:gd name="T46" fmla="*/ 26 w 613"/>
                <a:gd name="T47" fmla="*/ 37 h 765"/>
                <a:gd name="T48" fmla="*/ 27 w 613"/>
                <a:gd name="T49" fmla="*/ 36 h 765"/>
                <a:gd name="T50" fmla="*/ 28 w 613"/>
                <a:gd name="T51" fmla="*/ 34 h 765"/>
                <a:gd name="T52" fmla="*/ 28 w 613"/>
                <a:gd name="T53" fmla="*/ 33 h 765"/>
                <a:gd name="T54" fmla="*/ 28 w 613"/>
                <a:gd name="T55" fmla="*/ 31 h 765"/>
                <a:gd name="T56" fmla="*/ 27 w 613"/>
                <a:gd name="T57" fmla="*/ 29 h 765"/>
                <a:gd name="T58" fmla="*/ 26 w 613"/>
                <a:gd name="T59" fmla="*/ 28 h 765"/>
                <a:gd name="T60" fmla="*/ 26 w 613"/>
                <a:gd name="T61" fmla="*/ 26 h 765"/>
                <a:gd name="T62" fmla="*/ 25 w 613"/>
                <a:gd name="T63" fmla="*/ 25 h 765"/>
                <a:gd name="T64" fmla="*/ 25 w 613"/>
                <a:gd name="T65" fmla="*/ 24 h 765"/>
                <a:gd name="T66" fmla="*/ 22 w 613"/>
                <a:gd name="T67" fmla="*/ 21 h 765"/>
                <a:gd name="T68" fmla="*/ 20 w 613"/>
                <a:gd name="T69" fmla="*/ 19 h 765"/>
                <a:gd name="T70" fmla="*/ 17 w 613"/>
                <a:gd name="T71" fmla="*/ 19 h 765"/>
                <a:gd name="T72" fmla="*/ 15 w 613"/>
                <a:gd name="T73" fmla="*/ 18 h 765"/>
                <a:gd name="T74" fmla="*/ 12 w 613"/>
                <a:gd name="T75" fmla="*/ 19 h 765"/>
                <a:gd name="T76" fmla="*/ 9 w 613"/>
                <a:gd name="T77" fmla="*/ 19 h 765"/>
                <a:gd name="T78" fmla="*/ 6 w 613"/>
                <a:gd name="T79" fmla="*/ 19 h 765"/>
                <a:gd name="T80" fmla="*/ 3 w 613"/>
                <a:gd name="T81" fmla="*/ 19 h 765"/>
                <a:gd name="T82" fmla="*/ 3 w 613"/>
                <a:gd name="T83" fmla="*/ 18 h 765"/>
                <a:gd name="T84" fmla="*/ 2 w 613"/>
                <a:gd name="T85" fmla="*/ 15 h 765"/>
                <a:gd name="T86" fmla="*/ 1 w 613"/>
                <a:gd name="T87" fmla="*/ 13 h 765"/>
                <a:gd name="T88" fmla="*/ 1 w 613"/>
                <a:gd name="T89" fmla="*/ 12 h 765"/>
                <a:gd name="T90" fmla="*/ 0 w 613"/>
                <a:gd name="T91" fmla="*/ 9 h 765"/>
                <a:gd name="T92" fmla="*/ 0 w 613"/>
                <a:gd name="T93" fmla="*/ 7 h 765"/>
                <a:gd name="T94" fmla="*/ 0 w 613"/>
                <a:gd name="T95" fmla="*/ 5 h 765"/>
                <a:gd name="T96" fmla="*/ 0 w 613"/>
                <a:gd name="T97" fmla="*/ 3 h 765"/>
                <a:gd name="T98" fmla="*/ 3 w 613"/>
                <a:gd name="T99" fmla="*/ 2 h 765"/>
                <a:gd name="T100" fmla="*/ 6 w 613"/>
                <a:gd name="T101" fmla="*/ 1 h 765"/>
                <a:gd name="T102" fmla="*/ 10 w 613"/>
                <a:gd name="T103" fmla="*/ 0 h 765"/>
                <a:gd name="T104" fmla="*/ 14 w 613"/>
                <a:gd name="T105" fmla="*/ 0 h 765"/>
                <a:gd name="T106" fmla="*/ 18 w 613"/>
                <a:gd name="T107" fmla="*/ 0 h 765"/>
                <a:gd name="T108" fmla="*/ 22 w 613"/>
                <a:gd name="T109" fmla="*/ 1 h 765"/>
                <a:gd name="T110" fmla="*/ 25 w 613"/>
                <a:gd name="T111" fmla="*/ 3 h 765"/>
                <a:gd name="T112" fmla="*/ 28 w 613"/>
                <a:gd name="T113" fmla="*/ 6 h 7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13" h="765">
                  <a:moveTo>
                    <a:pt x="446" y="94"/>
                  </a:moveTo>
                  <a:lnTo>
                    <a:pt x="494" y="140"/>
                  </a:lnTo>
                  <a:lnTo>
                    <a:pt x="529" y="197"/>
                  </a:lnTo>
                  <a:lnTo>
                    <a:pt x="569" y="253"/>
                  </a:lnTo>
                  <a:lnTo>
                    <a:pt x="588" y="317"/>
                  </a:lnTo>
                  <a:lnTo>
                    <a:pt x="604" y="382"/>
                  </a:lnTo>
                  <a:lnTo>
                    <a:pt x="613" y="449"/>
                  </a:lnTo>
                  <a:lnTo>
                    <a:pt x="613" y="514"/>
                  </a:lnTo>
                  <a:lnTo>
                    <a:pt x="604" y="587"/>
                  </a:lnTo>
                  <a:lnTo>
                    <a:pt x="594" y="617"/>
                  </a:lnTo>
                  <a:lnTo>
                    <a:pt x="578" y="643"/>
                  </a:lnTo>
                  <a:lnTo>
                    <a:pt x="548" y="672"/>
                  </a:lnTo>
                  <a:lnTo>
                    <a:pt x="529" y="691"/>
                  </a:lnTo>
                  <a:lnTo>
                    <a:pt x="504" y="716"/>
                  </a:lnTo>
                  <a:lnTo>
                    <a:pt x="465" y="737"/>
                  </a:lnTo>
                  <a:lnTo>
                    <a:pt x="435" y="756"/>
                  </a:lnTo>
                  <a:lnTo>
                    <a:pt x="400" y="765"/>
                  </a:lnTo>
                  <a:lnTo>
                    <a:pt x="362" y="737"/>
                  </a:lnTo>
                  <a:lnTo>
                    <a:pt x="343" y="716"/>
                  </a:lnTo>
                  <a:lnTo>
                    <a:pt x="352" y="691"/>
                  </a:lnTo>
                  <a:lnTo>
                    <a:pt x="362" y="672"/>
                  </a:lnTo>
                  <a:lnTo>
                    <a:pt x="391" y="652"/>
                  </a:lnTo>
                  <a:lnTo>
                    <a:pt x="410" y="627"/>
                  </a:lnTo>
                  <a:lnTo>
                    <a:pt x="426" y="597"/>
                  </a:lnTo>
                  <a:lnTo>
                    <a:pt x="435" y="578"/>
                  </a:lnTo>
                  <a:lnTo>
                    <a:pt x="446" y="549"/>
                  </a:lnTo>
                  <a:lnTo>
                    <a:pt x="446" y="523"/>
                  </a:lnTo>
                  <a:lnTo>
                    <a:pt x="446" y="495"/>
                  </a:lnTo>
                  <a:lnTo>
                    <a:pt x="435" y="465"/>
                  </a:lnTo>
                  <a:lnTo>
                    <a:pt x="426" y="449"/>
                  </a:lnTo>
                  <a:lnTo>
                    <a:pt x="419" y="420"/>
                  </a:lnTo>
                  <a:lnTo>
                    <a:pt x="410" y="391"/>
                  </a:lnTo>
                  <a:lnTo>
                    <a:pt x="400" y="375"/>
                  </a:lnTo>
                  <a:lnTo>
                    <a:pt x="362" y="336"/>
                  </a:lnTo>
                  <a:lnTo>
                    <a:pt x="327" y="307"/>
                  </a:lnTo>
                  <a:lnTo>
                    <a:pt x="278" y="297"/>
                  </a:lnTo>
                  <a:lnTo>
                    <a:pt x="242" y="288"/>
                  </a:lnTo>
                  <a:lnTo>
                    <a:pt x="194" y="297"/>
                  </a:lnTo>
                  <a:lnTo>
                    <a:pt x="149" y="297"/>
                  </a:lnTo>
                  <a:lnTo>
                    <a:pt x="101" y="307"/>
                  </a:lnTo>
                  <a:lnTo>
                    <a:pt x="55" y="307"/>
                  </a:lnTo>
                  <a:lnTo>
                    <a:pt x="45" y="281"/>
                  </a:lnTo>
                  <a:lnTo>
                    <a:pt x="26" y="242"/>
                  </a:lnTo>
                  <a:lnTo>
                    <a:pt x="16" y="213"/>
                  </a:lnTo>
                  <a:lnTo>
                    <a:pt x="16" y="188"/>
                  </a:lnTo>
                  <a:lnTo>
                    <a:pt x="7" y="149"/>
                  </a:lnTo>
                  <a:lnTo>
                    <a:pt x="0" y="119"/>
                  </a:lnTo>
                  <a:lnTo>
                    <a:pt x="0" y="84"/>
                  </a:lnTo>
                  <a:lnTo>
                    <a:pt x="0" y="46"/>
                  </a:lnTo>
                  <a:lnTo>
                    <a:pt x="45" y="30"/>
                  </a:lnTo>
                  <a:lnTo>
                    <a:pt x="101" y="11"/>
                  </a:lnTo>
                  <a:lnTo>
                    <a:pt x="168" y="0"/>
                  </a:lnTo>
                  <a:lnTo>
                    <a:pt x="233" y="0"/>
                  </a:lnTo>
                  <a:lnTo>
                    <a:pt x="287" y="0"/>
                  </a:lnTo>
                  <a:lnTo>
                    <a:pt x="352" y="20"/>
                  </a:lnTo>
                  <a:lnTo>
                    <a:pt x="400" y="55"/>
                  </a:lnTo>
                  <a:lnTo>
                    <a:pt x="446" y="94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3" name="Freeform 46"/>
            <p:cNvSpPr>
              <a:spLocks/>
            </p:cNvSpPr>
            <p:nvPr/>
          </p:nvSpPr>
          <p:spPr bwMode="auto">
            <a:xfrm>
              <a:off x="105" y="3422"/>
              <a:ext cx="13" cy="12"/>
            </a:xfrm>
            <a:custGeom>
              <a:avLst/>
              <a:gdLst>
                <a:gd name="T0" fmla="*/ 13 w 216"/>
                <a:gd name="T1" fmla="*/ 6 h 196"/>
                <a:gd name="T2" fmla="*/ 11 w 216"/>
                <a:gd name="T3" fmla="*/ 7 h 196"/>
                <a:gd name="T4" fmla="*/ 10 w 216"/>
                <a:gd name="T5" fmla="*/ 8 h 196"/>
                <a:gd name="T6" fmla="*/ 8 w 216"/>
                <a:gd name="T7" fmla="*/ 9 h 196"/>
                <a:gd name="T8" fmla="*/ 6 w 216"/>
                <a:gd name="T9" fmla="*/ 10 h 196"/>
                <a:gd name="T10" fmla="*/ 5 w 216"/>
                <a:gd name="T11" fmla="*/ 10 h 196"/>
                <a:gd name="T12" fmla="*/ 4 w 216"/>
                <a:gd name="T13" fmla="*/ 11 h 196"/>
                <a:gd name="T14" fmla="*/ 2 w 216"/>
                <a:gd name="T15" fmla="*/ 12 h 196"/>
                <a:gd name="T16" fmla="*/ 0 w 216"/>
                <a:gd name="T17" fmla="*/ 12 h 196"/>
                <a:gd name="T18" fmla="*/ 1 w 216"/>
                <a:gd name="T19" fmla="*/ 11 h 196"/>
                <a:gd name="T20" fmla="*/ 1 w 216"/>
                <a:gd name="T21" fmla="*/ 9 h 196"/>
                <a:gd name="T22" fmla="*/ 2 w 216"/>
                <a:gd name="T23" fmla="*/ 8 h 196"/>
                <a:gd name="T24" fmla="*/ 3 w 216"/>
                <a:gd name="T25" fmla="*/ 6 h 196"/>
                <a:gd name="T26" fmla="*/ 4 w 216"/>
                <a:gd name="T27" fmla="*/ 5 h 196"/>
                <a:gd name="T28" fmla="*/ 4 w 216"/>
                <a:gd name="T29" fmla="*/ 3 h 196"/>
                <a:gd name="T30" fmla="*/ 5 w 216"/>
                <a:gd name="T31" fmla="*/ 1 h 196"/>
                <a:gd name="T32" fmla="*/ 5 w 216"/>
                <a:gd name="T33" fmla="*/ 0 h 196"/>
                <a:gd name="T34" fmla="*/ 6 w 216"/>
                <a:gd name="T35" fmla="*/ 1 h 196"/>
                <a:gd name="T36" fmla="*/ 7 w 216"/>
                <a:gd name="T37" fmla="*/ 1 h 196"/>
                <a:gd name="T38" fmla="*/ 8 w 216"/>
                <a:gd name="T39" fmla="*/ 2 h 196"/>
                <a:gd name="T40" fmla="*/ 9 w 216"/>
                <a:gd name="T41" fmla="*/ 3 h 196"/>
                <a:gd name="T42" fmla="*/ 10 w 216"/>
                <a:gd name="T43" fmla="*/ 4 h 196"/>
                <a:gd name="T44" fmla="*/ 11 w 216"/>
                <a:gd name="T45" fmla="*/ 5 h 196"/>
                <a:gd name="T46" fmla="*/ 12 w 216"/>
                <a:gd name="T47" fmla="*/ 5 h 196"/>
                <a:gd name="T48" fmla="*/ 13 w 216"/>
                <a:gd name="T49" fmla="*/ 6 h 19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" h="196">
                  <a:moveTo>
                    <a:pt x="216" y="104"/>
                  </a:moveTo>
                  <a:lnTo>
                    <a:pt x="188" y="113"/>
                  </a:lnTo>
                  <a:lnTo>
                    <a:pt x="162" y="132"/>
                  </a:lnTo>
                  <a:lnTo>
                    <a:pt x="132" y="142"/>
                  </a:lnTo>
                  <a:lnTo>
                    <a:pt x="103" y="161"/>
                  </a:lnTo>
                  <a:lnTo>
                    <a:pt x="84" y="168"/>
                  </a:lnTo>
                  <a:lnTo>
                    <a:pt x="59" y="187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10" y="177"/>
                  </a:lnTo>
                  <a:lnTo>
                    <a:pt x="19" y="152"/>
                  </a:lnTo>
                  <a:lnTo>
                    <a:pt x="30" y="123"/>
                  </a:lnTo>
                  <a:lnTo>
                    <a:pt x="49" y="94"/>
                  </a:lnTo>
                  <a:lnTo>
                    <a:pt x="59" y="77"/>
                  </a:lnTo>
                  <a:lnTo>
                    <a:pt x="68" y="48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94" y="10"/>
                  </a:lnTo>
                  <a:lnTo>
                    <a:pt x="113" y="19"/>
                  </a:lnTo>
                  <a:lnTo>
                    <a:pt x="132" y="29"/>
                  </a:lnTo>
                  <a:lnTo>
                    <a:pt x="152" y="48"/>
                  </a:lnTo>
                  <a:lnTo>
                    <a:pt x="162" y="58"/>
                  </a:lnTo>
                  <a:lnTo>
                    <a:pt x="178" y="77"/>
                  </a:lnTo>
                  <a:lnTo>
                    <a:pt x="197" y="83"/>
                  </a:lnTo>
                  <a:lnTo>
                    <a:pt x="216" y="104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Freeform 47"/>
            <p:cNvSpPr>
              <a:spLocks/>
            </p:cNvSpPr>
            <p:nvPr/>
          </p:nvSpPr>
          <p:spPr bwMode="auto">
            <a:xfrm>
              <a:off x="355" y="3430"/>
              <a:ext cx="21" cy="27"/>
            </a:xfrm>
            <a:custGeom>
              <a:avLst/>
              <a:gdLst>
                <a:gd name="T0" fmla="*/ 17 w 330"/>
                <a:gd name="T1" fmla="*/ 18 h 419"/>
                <a:gd name="T2" fmla="*/ 16 w 330"/>
                <a:gd name="T3" fmla="*/ 19 h 419"/>
                <a:gd name="T4" fmla="*/ 14 w 330"/>
                <a:gd name="T5" fmla="*/ 20 h 419"/>
                <a:gd name="T6" fmla="*/ 12 w 330"/>
                <a:gd name="T7" fmla="*/ 22 h 419"/>
                <a:gd name="T8" fmla="*/ 10 w 330"/>
                <a:gd name="T9" fmla="*/ 23 h 419"/>
                <a:gd name="T10" fmla="*/ 9 w 330"/>
                <a:gd name="T11" fmla="*/ 24 h 419"/>
                <a:gd name="T12" fmla="*/ 7 w 330"/>
                <a:gd name="T13" fmla="*/ 25 h 419"/>
                <a:gd name="T14" fmla="*/ 5 w 330"/>
                <a:gd name="T15" fmla="*/ 26 h 419"/>
                <a:gd name="T16" fmla="*/ 3 w 330"/>
                <a:gd name="T17" fmla="*/ 27 h 419"/>
                <a:gd name="T18" fmla="*/ 3 w 330"/>
                <a:gd name="T19" fmla="*/ 24 h 419"/>
                <a:gd name="T20" fmla="*/ 3 w 330"/>
                <a:gd name="T21" fmla="*/ 21 h 419"/>
                <a:gd name="T22" fmla="*/ 2 w 330"/>
                <a:gd name="T23" fmla="*/ 19 h 419"/>
                <a:gd name="T24" fmla="*/ 1 w 330"/>
                <a:gd name="T25" fmla="*/ 16 h 419"/>
                <a:gd name="T26" fmla="*/ 1 w 330"/>
                <a:gd name="T27" fmla="*/ 14 h 419"/>
                <a:gd name="T28" fmla="*/ 0 w 330"/>
                <a:gd name="T29" fmla="*/ 11 h 419"/>
                <a:gd name="T30" fmla="*/ 0 w 330"/>
                <a:gd name="T31" fmla="*/ 8 h 419"/>
                <a:gd name="T32" fmla="*/ 1 w 330"/>
                <a:gd name="T33" fmla="*/ 5 h 419"/>
                <a:gd name="T34" fmla="*/ 3 w 330"/>
                <a:gd name="T35" fmla="*/ 5 h 419"/>
                <a:gd name="T36" fmla="*/ 5 w 330"/>
                <a:gd name="T37" fmla="*/ 4 h 419"/>
                <a:gd name="T38" fmla="*/ 8 w 330"/>
                <a:gd name="T39" fmla="*/ 4 h 419"/>
                <a:gd name="T40" fmla="*/ 11 w 330"/>
                <a:gd name="T41" fmla="*/ 4 h 419"/>
                <a:gd name="T42" fmla="*/ 13 w 330"/>
                <a:gd name="T43" fmla="*/ 4 h 419"/>
                <a:gd name="T44" fmla="*/ 16 w 330"/>
                <a:gd name="T45" fmla="*/ 2 h 419"/>
                <a:gd name="T46" fmla="*/ 18 w 330"/>
                <a:gd name="T47" fmla="*/ 2 h 419"/>
                <a:gd name="T48" fmla="*/ 20 w 330"/>
                <a:gd name="T49" fmla="*/ 0 h 419"/>
                <a:gd name="T50" fmla="*/ 21 w 330"/>
                <a:gd name="T51" fmla="*/ 2 h 419"/>
                <a:gd name="T52" fmla="*/ 21 w 330"/>
                <a:gd name="T53" fmla="*/ 4 h 419"/>
                <a:gd name="T54" fmla="*/ 21 w 330"/>
                <a:gd name="T55" fmla="*/ 7 h 419"/>
                <a:gd name="T56" fmla="*/ 21 w 330"/>
                <a:gd name="T57" fmla="*/ 9 h 419"/>
                <a:gd name="T58" fmla="*/ 20 w 330"/>
                <a:gd name="T59" fmla="*/ 11 h 419"/>
                <a:gd name="T60" fmla="*/ 19 w 330"/>
                <a:gd name="T61" fmla="*/ 14 h 419"/>
                <a:gd name="T62" fmla="*/ 18 w 330"/>
                <a:gd name="T63" fmla="*/ 16 h 419"/>
                <a:gd name="T64" fmla="*/ 17 w 330"/>
                <a:gd name="T65" fmla="*/ 18 h 4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419">
                  <a:moveTo>
                    <a:pt x="262" y="281"/>
                  </a:moveTo>
                  <a:lnTo>
                    <a:pt x="246" y="297"/>
                  </a:lnTo>
                  <a:lnTo>
                    <a:pt x="217" y="317"/>
                  </a:lnTo>
                  <a:lnTo>
                    <a:pt x="188" y="336"/>
                  </a:lnTo>
                  <a:lnTo>
                    <a:pt x="161" y="355"/>
                  </a:lnTo>
                  <a:lnTo>
                    <a:pt x="142" y="375"/>
                  </a:lnTo>
                  <a:lnTo>
                    <a:pt x="113" y="391"/>
                  </a:lnTo>
                  <a:lnTo>
                    <a:pt x="85" y="400"/>
                  </a:lnTo>
                  <a:lnTo>
                    <a:pt x="48" y="419"/>
                  </a:lnTo>
                  <a:lnTo>
                    <a:pt x="48" y="375"/>
                  </a:lnTo>
                  <a:lnTo>
                    <a:pt x="48" y="327"/>
                  </a:lnTo>
                  <a:lnTo>
                    <a:pt x="39" y="290"/>
                  </a:lnTo>
                  <a:lnTo>
                    <a:pt x="20" y="252"/>
                  </a:lnTo>
                  <a:lnTo>
                    <a:pt x="10" y="214"/>
                  </a:lnTo>
                  <a:lnTo>
                    <a:pt x="0" y="168"/>
                  </a:lnTo>
                  <a:lnTo>
                    <a:pt x="0" y="129"/>
                  </a:lnTo>
                  <a:lnTo>
                    <a:pt x="10" y="85"/>
                  </a:lnTo>
                  <a:lnTo>
                    <a:pt x="48" y="74"/>
                  </a:lnTo>
                  <a:lnTo>
                    <a:pt x="85" y="64"/>
                  </a:lnTo>
                  <a:lnTo>
                    <a:pt x="123" y="64"/>
                  </a:lnTo>
                  <a:lnTo>
                    <a:pt x="168" y="55"/>
                  </a:lnTo>
                  <a:lnTo>
                    <a:pt x="207" y="55"/>
                  </a:lnTo>
                  <a:lnTo>
                    <a:pt x="246" y="36"/>
                  </a:lnTo>
                  <a:lnTo>
                    <a:pt x="281" y="29"/>
                  </a:lnTo>
                  <a:lnTo>
                    <a:pt x="311" y="0"/>
                  </a:lnTo>
                  <a:lnTo>
                    <a:pt x="330" y="29"/>
                  </a:lnTo>
                  <a:lnTo>
                    <a:pt x="330" y="64"/>
                  </a:lnTo>
                  <a:lnTo>
                    <a:pt x="330" y="104"/>
                  </a:lnTo>
                  <a:lnTo>
                    <a:pt x="330" y="139"/>
                  </a:lnTo>
                  <a:lnTo>
                    <a:pt x="320" y="177"/>
                  </a:lnTo>
                  <a:lnTo>
                    <a:pt x="300" y="214"/>
                  </a:lnTo>
                  <a:lnTo>
                    <a:pt x="281" y="242"/>
                  </a:lnTo>
                  <a:lnTo>
                    <a:pt x="262" y="281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Freeform 48"/>
            <p:cNvSpPr>
              <a:spLocks/>
            </p:cNvSpPr>
            <p:nvPr/>
          </p:nvSpPr>
          <p:spPr bwMode="auto">
            <a:xfrm>
              <a:off x="71" y="3431"/>
              <a:ext cx="28" cy="56"/>
            </a:xfrm>
            <a:custGeom>
              <a:avLst/>
              <a:gdLst>
                <a:gd name="T0" fmla="*/ 26 w 448"/>
                <a:gd name="T1" fmla="*/ 10 h 893"/>
                <a:gd name="T2" fmla="*/ 24 w 448"/>
                <a:gd name="T3" fmla="*/ 13 h 893"/>
                <a:gd name="T4" fmla="*/ 23 w 448"/>
                <a:gd name="T5" fmla="*/ 16 h 893"/>
                <a:gd name="T6" fmla="*/ 21 w 448"/>
                <a:gd name="T7" fmla="*/ 19 h 893"/>
                <a:gd name="T8" fmla="*/ 18 w 448"/>
                <a:gd name="T9" fmla="*/ 24 h 893"/>
                <a:gd name="T10" fmla="*/ 16 w 448"/>
                <a:gd name="T11" fmla="*/ 34 h 893"/>
                <a:gd name="T12" fmla="*/ 16 w 448"/>
                <a:gd name="T13" fmla="*/ 43 h 893"/>
                <a:gd name="T14" fmla="*/ 19 w 448"/>
                <a:gd name="T15" fmla="*/ 52 h 893"/>
                <a:gd name="T16" fmla="*/ 18 w 448"/>
                <a:gd name="T17" fmla="*/ 55 h 893"/>
                <a:gd name="T18" fmla="*/ 10 w 448"/>
                <a:gd name="T19" fmla="*/ 50 h 893"/>
                <a:gd name="T20" fmla="*/ 5 w 448"/>
                <a:gd name="T21" fmla="*/ 43 h 893"/>
                <a:gd name="T22" fmla="*/ 1 w 448"/>
                <a:gd name="T23" fmla="*/ 36 h 893"/>
                <a:gd name="T24" fmla="*/ 2 w 448"/>
                <a:gd name="T25" fmla="*/ 33 h 893"/>
                <a:gd name="T26" fmla="*/ 5 w 448"/>
                <a:gd name="T27" fmla="*/ 33 h 893"/>
                <a:gd name="T28" fmla="*/ 9 w 448"/>
                <a:gd name="T29" fmla="*/ 32 h 893"/>
                <a:gd name="T30" fmla="*/ 13 w 448"/>
                <a:gd name="T31" fmla="*/ 30 h 893"/>
                <a:gd name="T32" fmla="*/ 13 w 448"/>
                <a:gd name="T33" fmla="*/ 28 h 893"/>
                <a:gd name="T34" fmla="*/ 12 w 448"/>
                <a:gd name="T35" fmla="*/ 26 h 893"/>
                <a:gd name="T36" fmla="*/ 10 w 448"/>
                <a:gd name="T37" fmla="*/ 24 h 893"/>
                <a:gd name="T38" fmla="*/ 9 w 448"/>
                <a:gd name="T39" fmla="*/ 22 h 893"/>
                <a:gd name="T40" fmla="*/ 6 w 448"/>
                <a:gd name="T41" fmla="*/ 19 h 893"/>
                <a:gd name="T42" fmla="*/ 4 w 448"/>
                <a:gd name="T43" fmla="*/ 14 h 893"/>
                <a:gd name="T44" fmla="*/ 2 w 448"/>
                <a:gd name="T45" fmla="*/ 9 h 893"/>
                <a:gd name="T46" fmla="*/ 2 w 448"/>
                <a:gd name="T47" fmla="*/ 3 h 893"/>
                <a:gd name="T48" fmla="*/ 3 w 448"/>
                <a:gd name="T49" fmla="*/ 0 h 893"/>
                <a:gd name="T50" fmla="*/ 4 w 448"/>
                <a:gd name="T51" fmla="*/ 1 h 893"/>
                <a:gd name="T52" fmla="*/ 6 w 448"/>
                <a:gd name="T53" fmla="*/ 2 h 893"/>
                <a:gd name="T54" fmla="*/ 7 w 448"/>
                <a:gd name="T55" fmla="*/ 3 h 893"/>
                <a:gd name="T56" fmla="*/ 11 w 448"/>
                <a:gd name="T57" fmla="*/ 5 h 893"/>
                <a:gd name="T58" fmla="*/ 16 w 448"/>
                <a:gd name="T59" fmla="*/ 6 h 893"/>
                <a:gd name="T60" fmla="*/ 20 w 448"/>
                <a:gd name="T61" fmla="*/ 7 h 893"/>
                <a:gd name="T62" fmla="*/ 26 w 448"/>
                <a:gd name="T63" fmla="*/ 8 h 8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48" h="893">
                  <a:moveTo>
                    <a:pt x="448" y="148"/>
                  </a:moveTo>
                  <a:lnTo>
                    <a:pt x="419" y="158"/>
                  </a:lnTo>
                  <a:lnTo>
                    <a:pt x="399" y="188"/>
                  </a:lnTo>
                  <a:lnTo>
                    <a:pt x="390" y="204"/>
                  </a:lnTo>
                  <a:lnTo>
                    <a:pt x="380" y="232"/>
                  </a:lnTo>
                  <a:lnTo>
                    <a:pt x="371" y="261"/>
                  </a:lnTo>
                  <a:lnTo>
                    <a:pt x="355" y="280"/>
                  </a:lnTo>
                  <a:lnTo>
                    <a:pt x="335" y="307"/>
                  </a:lnTo>
                  <a:lnTo>
                    <a:pt x="316" y="326"/>
                  </a:lnTo>
                  <a:lnTo>
                    <a:pt x="286" y="390"/>
                  </a:lnTo>
                  <a:lnTo>
                    <a:pt x="280" y="465"/>
                  </a:lnTo>
                  <a:lnTo>
                    <a:pt x="261" y="538"/>
                  </a:lnTo>
                  <a:lnTo>
                    <a:pt x="261" y="616"/>
                  </a:lnTo>
                  <a:lnTo>
                    <a:pt x="261" y="691"/>
                  </a:lnTo>
                  <a:lnTo>
                    <a:pt x="280" y="764"/>
                  </a:lnTo>
                  <a:lnTo>
                    <a:pt x="296" y="829"/>
                  </a:lnTo>
                  <a:lnTo>
                    <a:pt x="335" y="893"/>
                  </a:lnTo>
                  <a:lnTo>
                    <a:pt x="280" y="874"/>
                  </a:lnTo>
                  <a:lnTo>
                    <a:pt x="222" y="839"/>
                  </a:lnTo>
                  <a:lnTo>
                    <a:pt x="167" y="801"/>
                  </a:lnTo>
                  <a:lnTo>
                    <a:pt x="119" y="755"/>
                  </a:lnTo>
                  <a:lnTo>
                    <a:pt x="74" y="691"/>
                  </a:lnTo>
                  <a:lnTo>
                    <a:pt x="35" y="632"/>
                  </a:lnTo>
                  <a:lnTo>
                    <a:pt x="19" y="568"/>
                  </a:lnTo>
                  <a:lnTo>
                    <a:pt x="0" y="513"/>
                  </a:lnTo>
                  <a:lnTo>
                    <a:pt x="28" y="522"/>
                  </a:lnTo>
                  <a:lnTo>
                    <a:pt x="54" y="532"/>
                  </a:lnTo>
                  <a:lnTo>
                    <a:pt x="84" y="532"/>
                  </a:lnTo>
                  <a:lnTo>
                    <a:pt x="113" y="522"/>
                  </a:lnTo>
                  <a:lnTo>
                    <a:pt x="148" y="513"/>
                  </a:lnTo>
                  <a:lnTo>
                    <a:pt x="177" y="503"/>
                  </a:lnTo>
                  <a:lnTo>
                    <a:pt x="203" y="484"/>
                  </a:lnTo>
                  <a:lnTo>
                    <a:pt x="222" y="465"/>
                  </a:lnTo>
                  <a:lnTo>
                    <a:pt x="213" y="449"/>
                  </a:lnTo>
                  <a:lnTo>
                    <a:pt x="203" y="430"/>
                  </a:lnTo>
                  <a:lnTo>
                    <a:pt x="197" y="409"/>
                  </a:lnTo>
                  <a:lnTo>
                    <a:pt x="177" y="400"/>
                  </a:lnTo>
                  <a:lnTo>
                    <a:pt x="167" y="381"/>
                  </a:lnTo>
                  <a:lnTo>
                    <a:pt x="148" y="371"/>
                  </a:lnTo>
                  <a:lnTo>
                    <a:pt x="138" y="355"/>
                  </a:lnTo>
                  <a:lnTo>
                    <a:pt x="129" y="336"/>
                  </a:lnTo>
                  <a:lnTo>
                    <a:pt x="103" y="296"/>
                  </a:lnTo>
                  <a:lnTo>
                    <a:pt x="84" y="261"/>
                  </a:lnTo>
                  <a:lnTo>
                    <a:pt x="65" y="223"/>
                  </a:lnTo>
                  <a:lnTo>
                    <a:pt x="54" y="188"/>
                  </a:lnTo>
                  <a:lnTo>
                    <a:pt x="35" y="139"/>
                  </a:lnTo>
                  <a:lnTo>
                    <a:pt x="35" y="103"/>
                  </a:lnTo>
                  <a:lnTo>
                    <a:pt x="28" y="54"/>
                  </a:lnTo>
                  <a:lnTo>
                    <a:pt x="28" y="1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5" y="10"/>
                  </a:lnTo>
                  <a:lnTo>
                    <a:pt x="84" y="19"/>
                  </a:lnTo>
                  <a:lnTo>
                    <a:pt x="93" y="26"/>
                  </a:lnTo>
                  <a:lnTo>
                    <a:pt x="103" y="35"/>
                  </a:lnTo>
                  <a:lnTo>
                    <a:pt x="119" y="45"/>
                  </a:lnTo>
                  <a:lnTo>
                    <a:pt x="138" y="54"/>
                  </a:lnTo>
                  <a:lnTo>
                    <a:pt x="177" y="75"/>
                  </a:lnTo>
                  <a:lnTo>
                    <a:pt x="213" y="84"/>
                  </a:lnTo>
                  <a:lnTo>
                    <a:pt x="251" y="94"/>
                  </a:lnTo>
                  <a:lnTo>
                    <a:pt x="286" y="103"/>
                  </a:lnTo>
                  <a:lnTo>
                    <a:pt x="326" y="110"/>
                  </a:lnTo>
                  <a:lnTo>
                    <a:pt x="364" y="119"/>
                  </a:lnTo>
                  <a:lnTo>
                    <a:pt x="409" y="129"/>
                  </a:lnTo>
                  <a:lnTo>
                    <a:pt x="448" y="148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Freeform 49"/>
            <p:cNvSpPr>
              <a:spLocks/>
            </p:cNvSpPr>
            <p:nvPr/>
          </p:nvSpPr>
          <p:spPr bwMode="auto">
            <a:xfrm>
              <a:off x="93" y="3432"/>
              <a:ext cx="50" cy="67"/>
            </a:xfrm>
            <a:custGeom>
              <a:avLst/>
              <a:gdLst>
                <a:gd name="T0" fmla="*/ 47 w 809"/>
                <a:gd name="T1" fmla="*/ 4 h 1062"/>
                <a:gd name="T2" fmla="*/ 48 w 809"/>
                <a:gd name="T3" fmla="*/ 4 h 1062"/>
                <a:gd name="T4" fmla="*/ 49 w 809"/>
                <a:gd name="T5" fmla="*/ 4 h 1062"/>
                <a:gd name="T6" fmla="*/ 47 w 809"/>
                <a:gd name="T7" fmla="*/ 15 h 1062"/>
                <a:gd name="T8" fmla="*/ 41 w 809"/>
                <a:gd name="T9" fmla="*/ 15 h 1062"/>
                <a:gd name="T10" fmla="*/ 34 w 809"/>
                <a:gd name="T11" fmla="*/ 17 h 1062"/>
                <a:gd name="T12" fmla="*/ 29 w 809"/>
                <a:gd name="T13" fmla="*/ 21 h 1062"/>
                <a:gd name="T14" fmla="*/ 25 w 809"/>
                <a:gd name="T15" fmla="*/ 25 h 1062"/>
                <a:gd name="T16" fmla="*/ 22 w 809"/>
                <a:gd name="T17" fmla="*/ 28 h 1062"/>
                <a:gd name="T18" fmla="*/ 21 w 809"/>
                <a:gd name="T19" fmla="*/ 31 h 1062"/>
                <a:gd name="T20" fmla="*/ 20 w 809"/>
                <a:gd name="T21" fmla="*/ 35 h 1062"/>
                <a:gd name="T22" fmla="*/ 18 w 809"/>
                <a:gd name="T23" fmla="*/ 39 h 1062"/>
                <a:gd name="T24" fmla="*/ 20 w 809"/>
                <a:gd name="T25" fmla="*/ 44 h 1062"/>
                <a:gd name="T26" fmla="*/ 22 w 809"/>
                <a:gd name="T27" fmla="*/ 49 h 1062"/>
                <a:gd name="T28" fmla="*/ 26 w 809"/>
                <a:gd name="T29" fmla="*/ 53 h 1062"/>
                <a:gd name="T30" fmla="*/ 31 w 809"/>
                <a:gd name="T31" fmla="*/ 55 h 1062"/>
                <a:gd name="T32" fmla="*/ 29 w 809"/>
                <a:gd name="T33" fmla="*/ 59 h 1062"/>
                <a:gd name="T34" fmla="*/ 27 w 809"/>
                <a:gd name="T35" fmla="*/ 62 h 1062"/>
                <a:gd name="T36" fmla="*/ 24 w 809"/>
                <a:gd name="T37" fmla="*/ 64 h 1062"/>
                <a:gd name="T38" fmla="*/ 22 w 809"/>
                <a:gd name="T39" fmla="*/ 67 h 1062"/>
                <a:gd name="T40" fmla="*/ 15 w 809"/>
                <a:gd name="T41" fmla="*/ 62 h 1062"/>
                <a:gd name="T42" fmla="*/ 9 w 809"/>
                <a:gd name="T43" fmla="*/ 56 h 1062"/>
                <a:gd name="T44" fmla="*/ 3 w 809"/>
                <a:gd name="T45" fmla="*/ 49 h 1062"/>
                <a:gd name="T46" fmla="*/ 0 w 809"/>
                <a:gd name="T47" fmla="*/ 41 h 1062"/>
                <a:gd name="T48" fmla="*/ 1 w 809"/>
                <a:gd name="T49" fmla="*/ 30 h 1062"/>
                <a:gd name="T50" fmla="*/ 3 w 809"/>
                <a:gd name="T51" fmla="*/ 19 h 1062"/>
                <a:gd name="T52" fmla="*/ 9 w 809"/>
                <a:gd name="T53" fmla="*/ 11 h 1062"/>
                <a:gd name="T54" fmla="*/ 18 w 809"/>
                <a:gd name="T55" fmla="*/ 5 h 1062"/>
                <a:gd name="T56" fmla="*/ 24 w 809"/>
                <a:gd name="T57" fmla="*/ 1 h 1062"/>
                <a:gd name="T58" fmla="*/ 31 w 809"/>
                <a:gd name="T59" fmla="*/ 0 h 1062"/>
                <a:gd name="T60" fmla="*/ 39 w 809"/>
                <a:gd name="T61" fmla="*/ 0 h 1062"/>
                <a:gd name="T62" fmla="*/ 45 w 809"/>
                <a:gd name="T63" fmla="*/ 0 h 1062"/>
                <a:gd name="T64" fmla="*/ 45 w 809"/>
                <a:gd name="T65" fmla="*/ 2 h 1062"/>
                <a:gd name="T66" fmla="*/ 46 w 809"/>
                <a:gd name="T67" fmla="*/ 3 h 10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09" h="1062">
                  <a:moveTo>
                    <a:pt x="755" y="56"/>
                  </a:moveTo>
                  <a:lnTo>
                    <a:pt x="764" y="56"/>
                  </a:lnTo>
                  <a:lnTo>
                    <a:pt x="774" y="56"/>
                  </a:lnTo>
                  <a:lnTo>
                    <a:pt x="780" y="56"/>
                  </a:lnTo>
                  <a:lnTo>
                    <a:pt x="790" y="56"/>
                  </a:lnTo>
                  <a:lnTo>
                    <a:pt x="800" y="65"/>
                  </a:lnTo>
                  <a:lnTo>
                    <a:pt x="809" y="75"/>
                  </a:lnTo>
                  <a:lnTo>
                    <a:pt x="764" y="233"/>
                  </a:lnTo>
                  <a:lnTo>
                    <a:pt x="706" y="233"/>
                  </a:lnTo>
                  <a:lnTo>
                    <a:pt x="661" y="242"/>
                  </a:lnTo>
                  <a:lnTo>
                    <a:pt x="613" y="261"/>
                  </a:lnTo>
                  <a:lnTo>
                    <a:pt x="558" y="277"/>
                  </a:lnTo>
                  <a:lnTo>
                    <a:pt x="513" y="298"/>
                  </a:lnTo>
                  <a:lnTo>
                    <a:pt x="474" y="326"/>
                  </a:lnTo>
                  <a:lnTo>
                    <a:pt x="429" y="362"/>
                  </a:lnTo>
                  <a:lnTo>
                    <a:pt x="400" y="400"/>
                  </a:lnTo>
                  <a:lnTo>
                    <a:pt x="381" y="420"/>
                  </a:lnTo>
                  <a:lnTo>
                    <a:pt x="361" y="446"/>
                  </a:lnTo>
                  <a:lnTo>
                    <a:pt x="345" y="465"/>
                  </a:lnTo>
                  <a:lnTo>
                    <a:pt x="335" y="494"/>
                  </a:lnTo>
                  <a:lnTo>
                    <a:pt x="325" y="530"/>
                  </a:lnTo>
                  <a:lnTo>
                    <a:pt x="316" y="559"/>
                  </a:lnTo>
                  <a:lnTo>
                    <a:pt x="306" y="588"/>
                  </a:lnTo>
                  <a:lnTo>
                    <a:pt x="296" y="613"/>
                  </a:lnTo>
                  <a:lnTo>
                    <a:pt x="306" y="662"/>
                  </a:lnTo>
                  <a:lnTo>
                    <a:pt x="316" y="697"/>
                  </a:lnTo>
                  <a:lnTo>
                    <a:pt x="335" y="736"/>
                  </a:lnTo>
                  <a:lnTo>
                    <a:pt x="361" y="772"/>
                  </a:lnTo>
                  <a:lnTo>
                    <a:pt x="390" y="810"/>
                  </a:lnTo>
                  <a:lnTo>
                    <a:pt x="419" y="839"/>
                  </a:lnTo>
                  <a:lnTo>
                    <a:pt x="454" y="855"/>
                  </a:lnTo>
                  <a:lnTo>
                    <a:pt x="494" y="874"/>
                  </a:lnTo>
                  <a:lnTo>
                    <a:pt x="484" y="904"/>
                  </a:lnTo>
                  <a:lnTo>
                    <a:pt x="474" y="933"/>
                  </a:lnTo>
                  <a:lnTo>
                    <a:pt x="454" y="959"/>
                  </a:lnTo>
                  <a:lnTo>
                    <a:pt x="438" y="978"/>
                  </a:lnTo>
                  <a:lnTo>
                    <a:pt x="419" y="997"/>
                  </a:lnTo>
                  <a:lnTo>
                    <a:pt x="390" y="1017"/>
                  </a:lnTo>
                  <a:lnTo>
                    <a:pt x="371" y="1033"/>
                  </a:lnTo>
                  <a:lnTo>
                    <a:pt x="355" y="1062"/>
                  </a:lnTo>
                  <a:lnTo>
                    <a:pt x="296" y="1033"/>
                  </a:lnTo>
                  <a:lnTo>
                    <a:pt x="242" y="987"/>
                  </a:lnTo>
                  <a:lnTo>
                    <a:pt x="187" y="939"/>
                  </a:lnTo>
                  <a:lnTo>
                    <a:pt x="139" y="885"/>
                  </a:lnTo>
                  <a:lnTo>
                    <a:pt x="94" y="830"/>
                  </a:lnTo>
                  <a:lnTo>
                    <a:pt x="54" y="772"/>
                  </a:lnTo>
                  <a:lnTo>
                    <a:pt x="26" y="707"/>
                  </a:lnTo>
                  <a:lnTo>
                    <a:pt x="0" y="642"/>
                  </a:lnTo>
                  <a:lnTo>
                    <a:pt x="0" y="559"/>
                  </a:lnTo>
                  <a:lnTo>
                    <a:pt x="10" y="475"/>
                  </a:lnTo>
                  <a:lnTo>
                    <a:pt x="26" y="390"/>
                  </a:lnTo>
                  <a:lnTo>
                    <a:pt x="54" y="307"/>
                  </a:lnTo>
                  <a:lnTo>
                    <a:pt x="103" y="233"/>
                  </a:lnTo>
                  <a:lnTo>
                    <a:pt x="148" y="169"/>
                  </a:lnTo>
                  <a:lnTo>
                    <a:pt x="212" y="110"/>
                  </a:lnTo>
                  <a:lnTo>
                    <a:pt x="287" y="75"/>
                  </a:lnTo>
                  <a:lnTo>
                    <a:pt x="335" y="35"/>
                  </a:lnTo>
                  <a:lnTo>
                    <a:pt x="390" y="16"/>
                  </a:lnTo>
                  <a:lnTo>
                    <a:pt x="445" y="0"/>
                  </a:lnTo>
                  <a:lnTo>
                    <a:pt x="503" y="0"/>
                  </a:lnTo>
                  <a:lnTo>
                    <a:pt x="567" y="0"/>
                  </a:lnTo>
                  <a:lnTo>
                    <a:pt x="623" y="0"/>
                  </a:lnTo>
                  <a:lnTo>
                    <a:pt x="680" y="7"/>
                  </a:lnTo>
                  <a:lnTo>
                    <a:pt x="726" y="7"/>
                  </a:lnTo>
                  <a:lnTo>
                    <a:pt x="726" y="16"/>
                  </a:lnTo>
                  <a:lnTo>
                    <a:pt x="736" y="26"/>
                  </a:lnTo>
                  <a:lnTo>
                    <a:pt x="736" y="35"/>
                  </a:lnTo>
                  <a:lnTo>
                    <a:pt x="745" y="45"/>
                  </a:lnTo>
                  <a:lnTo>
                    <a:pt x="755" y="56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Freeform 50"/>
            <p:cNvSpPr>
              <a:spLocks/>
            </p:cNvSpPr>
            <p:nvPr/>
          </p:nvSpPr>
          <p:spPr bwMode="auto">
            <a:xfrm>
              <a:off x="311" y="3432"/>
              <a:ext cx="42" cy="22"/>
            </a:xfrm>
            <a:custGeom>
              <a:avLst/>
              <a:gdLst>
                <a:gd name="T0" fmla="*/ 24 w 670"/>
                <a:gd name="T1" fmla="*/ 2 h 352"/>
                <a:gd name="T2" fmla="*/ 39 w 670"/>
                <a:gd name="T3" fmla="*/ 4 h 352"/>
                <a:gd name="T4" fmla="*/ 40 w 670"/>
                <a:gd name="T5" fmla="*/ 6 h 352"/>
                <a:gd name="T6" fmla="*/ 40 w 670"/>
                <a:gd name="T7" fmla="*/ 8 h 352"/>
                <a:gd name="T8" fmla="*/ 40 w 670"/>
                <a:gd name="T9" fmla="*/ 11 h 352"/>
                <a:gd name="T10" fmla="*/ 40 w 670"/>
                <a:gd name="T11" fmla="*/ 13 h 352"/>
                <a:gd name="T12" fmla="*/ 41 w 670"/>
                <a:gd name="T13" fmla="*/ 15 h 352"/>
                <a:gd name="T14" fmla="*/ 41 w 670"/>
                <a:gd name="T15" fmla="*/ 17 h 352"/>
                <a:gd name="T16" fmla="*/ 41 w 670"/>
                <a:gd name="T17" fmla="*/ 20 h 352"/>
                <a:gd name="T18" fmla="*/ 42 w 670"/>
                <a:gd name="T19" fmla="*/ 22 h 352"/>
                <a:gd name="T20" fmla="*/ 37 w 670"/>
                <a:gd name="T21" fmla="*/ 19 h 352"/>
                <a:gd name="T22" fmla="*/ 33 w 670"/>
                <a:gd name="T23" fmla="*/ 16 h 352"/>
                <a:gd name="T24" fmla="*/ 27 w 670"/>
                <a:gd name="T25" fmla="*/ 13 h 352"/>
                <a:gd name="T26" fmla="*/ 22 w 670"/>
                <a:gd name="T27" fmla="*/ 12 h 352"/>
                <a:gd name="T28" fmla="*/ 16 w 670"/>
                <a:gd name="T29" fmla="*/ 10 h 352"/>
                <a:gd name="T30" fmla="*/ 11 w 670"/>
                <a:gd name="T31" fmla="*/ 9 h 352"/>
                <a:gd name="T32" fmla="*/ 6 w 670"/>
                <a:gd name="T33" fmla="*/ 7 h 352"/>
                <a:gd name="T34" fmla="*/ 0 w 670"/>
                <a:gd name="T35" fmla="*/ 5 h 352"/>
                <a:gd name="T36" fmla="*/ 3 w 670"/>
                <a:gd name="T37" fmla="*/ 4 h 352"/>
                <a:gd name="T38" fmla="*/ 6 w 670"/>
                <a:gd name="T39" fmla="*/ 2 h 352"/>
                <a:gd name="T40" fmla="*/ 9 w 670"/>
                <a:gd name="T41" fmla="*/ 1 h 352"/>
                <a:gd name="T42" fmla="*/ 12 w 670"/>
                <a:gd name="T43" fmla="*/ 0 h 352"/>
                <a:gd name="T44" fmla="*/ 15 w 670"/>
                <a:gd name="T45" fmla="*/ 0 h 352"/>
                <a:gd name="T46" fmla="*/ 19 w 670"/>
                <a:gd name="T47" fmla="*/ 0 h 352"/>
                <a:gd name="T48" fmla="*/ 22 w 670"/>
                <a:gd name="T49" fmla="*/ 1 h 352"/>
                <a:gd name="T50" fmla="*/ 24 w 670"/>
                <a:gd name="T51" fmla="*/ 2 h 3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70" h="352">
                  <a:moveTo>
                    <a:pt x="390" y="35"/>
                  </a:moveTo>
                  <a:lnTo>
                    <a:pt x="615" y="56"/>
                  </a:lnTo>
                  <a:lnTo>
                    <a:pt x="632" y="91"/>
                  </a:lnTo>
                  <a:lnTo>
                    <a:pt x="632" y="129"/>
                  </a:lnTo>
                  <a:lnTo>
                    <a:pt x="641" y="169"/>
                  </a:lnTo>
                  <a:lnTo>
                    <a:pt x="641" y="204"/>
                  </a:lnTo>
                  <a:lnTo>
                    <a:pt x="651" y="242"/>
                  </a:lnTo>
                  <a:lnTo>
                    <a:pt x="651" y="277"/>
                  </a:lnTo>
                  <a:lnTo>
                    <a:pt x="661" y="317"/>
                  </a:lnTo>
                  <a:lnTo>
                    <a:pt x="670" y="352"/>
                  </a:lnTo>
                  <a:lnTo>
                    <a:pt x="596" y="298"/>
                  </a:lnTo>
                  <a:lnTo>
                    <a:pt x="522" y="252"/>
                  </a:lnTo>
                  <a:lnTo>
                    <a:pt x="438" y="213"/>
                  </a:lnTo>
                  <a:lnTo>
                    <a:pt x="354" y="185"/>
                  </a:lnTo>
                  <a:lnTo>
                    <a:pt x="261" y="158"/>
                  </a:lnTo>
                  <a:lnTo>
                    <a:pt x="177" y="139"/>
                  </a:lnTo>
                  <a:lnTo>
                    <a:pt x="92" y="110"/>
                  </a:lnTo>
                  <a:lnTo>
                    <a:pt x="0" y="84"/>
                  </a:lnTo>
                  <a:lnTo>
                    <a:pt x="44" y="65"/>
                  </a:lnTo>
                  <a:lnTo>
                    <a:pt x="92" y="35"/>
                  </a:lnTo>
                  <a:lnTo>
                    <a:pt x="138" y="16"/>
                  </a:lnTo>
                  <a:lnTo>
                    <a:pt x="196" y="7"/>
                  </a:lnTo>
                  <a:lnTo>
                    <a:pt x="241" y="0"/>
                  </a:lnTo>
                  <a:lnTo>
                    <a:pt x="296" y="0"/>
                  </a:lnTo>
                  <a:lnTo>
                    <a:pt x="344" y="16"/>
                  </a:lnTo>
                  <a:lnTo>
                    <a:pt x="390" y="35"/>
                  </a:lnTo>
                  <a:close/>
                </a:path>
              </a:pathLst>
            </a:custGeom>
            <a:solidFill>
              <a:srgbClr val="FF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Freeform 51"/>
            <p:cNvSpPr>
              <a:spLocks/>
            </p:cNvSpPr>
            <p:nvPr/>
          </p:nvSpPr>
          <p:spPr bwMode="auto">
            <a:xfrm>
              <a:off x="204" y="3438"/>
              <a:ext cx="28" cy="28"/>
            </a:xfrm>
            <a:custGeom>
              <a:avLst/>
              <a:gdLst>
                <a:gd name="T0" fmla="*/ 27 w 438"/>
                <a:gd name="T1" fmla="*/ 8 h 440"/>
                <a:gd name="T2" fmla="*/ 28 w 438"/>
                <a:gd name="T3" fmla="*/ 11 h 440"/>
                <a:gd name="T4" fmla="*/ 25 w 438"/>
                <a:gd name="T5" fmla="*/ 13 h 440"/>
                <a:gd name="T6" fmla="*/ 22 w 438"/>
                <a:gd name="T7" fmla="*/ 14 h 440"/>
                <a:gd name="T8" fmla="*/ 19 w 438"/>
                <a:gd name="T9" fmla="*/ 17 h 440"/>
                <a:gd name="T10" fmla="*/ 15 w 438"/>
                <a:gd name="T11" fmla="*/ 18 h 440"/>
                <a:gd name="T12" fmla="*/ 13 w 438"/>
                <a:gd name="T13" fmla="*/ 20 h 440"/>
                <a:gd name="T14" fmla="*/ 10 w 438"/>
                <a:gd name="T15" fmla="*/ 23 h 440"/>
                <a:gd name="T16" fmla="*/ 7 w 438"/>
                <a:gd name="T17" fmla="*/ 25 h 440"/>
                <a:gd name="T18" fmla="*/ 4 w 438"/>
                <a:gd name="T19" fmla="*/ 28 h 440"/>
                <a:gd name="T20" fmla="*/ 2 w 438"/>
                <a:gd name="T21" fmla="*/ 27 h 440"/>
                <a:gd name="T22" fmla="*/ 2 w 438"/>
                <a:gd name="T23" fmla="*/ 23 h 440"/>
                <a:gd name="T24" fmla="*/ 2 w 438"/>
                <a:gd name="T25" fmla="*/ 20 h 440"/>
                <a:gd name="T26" fmla="*/ 2 w 438"/>
                <a:gd name="T27" fmla="*/ 17 h 440"/>
                <a:gd name="T28" fmla="*/ 1 w 438"/>
                <a:gd name="T29" fmla="*/ 14 h 440"/>
                <a:gd name="T30" fmla="*/ 1 w 438"/>
                <a:gd name="T31" fmla="*/ 11 h 440"/>
                <a:gd name="T32" fmla="*/ 1 w 438"/>
                <a:gd name="T33" fmla="*/ 8 h 440"/>
                <a:gd name="T34" fmla="*/ 0 w 438"/>
                <a:gd name="T35" fmla="*/ 5 h 440"/>
                <a:gd name="T36" fmla="*/ 0 w 438"/>
                <a:gd name="T37" fmla="*/ 2 h 440"/>
                <a:gd name="T38" fmla="*/ 4 w 438"/>
                <a:gd name="T39" fmla="*/ 1 h 440"/>
                <a:gd name="T40" fmla="*/ 7 w 438"/>
                <a:gd name="T41" fmla="*/ 1 h 440"/>
                <a:gd name="T42" fmla="*/ 11 w 438"/>
                <a:gd name="T43" fmla="*/ 0 h 440"/>
                <a:gd name="T44" fmla="*/ 14 w 438"/>
                <a:gd name="T45" fmla="*/ 1 h 440"/>
                <a:gd name="T46" fmla="*/ 18 w 438"/>
                <a:gd name="T47" fmla="*/ 2 h 440"/>
                <a:gd name="T48" fmla="*/ 21 w 438"/>
                <a:gd name="T49" fmla="*/ 3 h 440"/>
                <a:gd name="T50" fmla="*/ 24 w 438"/>
                <a:gd name="T51" fmla="*/ 5 h 440"/>
                <a:gd name="T52" fmla="*/ 27 w 438"/>
                <a:gd name="T53" fmla="*/ 8 h 44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38" h="440">
                  <a:moveTo>
                    <a:pt x="419" y="123"/>
                  </a:moveTo>
                  <a:lnTo>
                    <a:pt x="438" y="177"/>
                  </a:lnTo>
                  <a:lnTo>
                    <a:pt x="393" y="198"/>
                  </a:lnTo>
                  <a:lnTo>
                    <a:pt x="345" y="226"/>
                  </a:lnTo>
                  <a:lnTo>
                    <a:pt x="290" y="262"/>
                  </a:lnTo>
                  <a:lnTo>
                    <a:pt x="242" y="290"/>
                  </a:lnTo>
                  <a:lnTo>
                    <a:pt x="197" y="320"/>
                  </a:lnTo>
                  <a:lnTo>
                    <a:pt x="151" y="355"/>
                  </a:lnTo>
                  <a:lnTo>
                    <a:pt x="113" y="394"/>
                  </a:lnTo>
                  <a:lnTo>
                    <a:pt x="67" y="440"/>
                  </a:lnTo>
                  <a:lnTo>
                    <a:pt x="38" y="419"/>
                  </a:lnTo>
                  <a:lnTo>
                    <a:pt x="38" y="365"/>
                  </a:lnTo>
                  <a:lnTo>
                    <a:pt x="38" y="320"/>
                  </a:lnTo>
                  <a:lnTo>
                    <a:pt x="29" y="271"/>
                  </a:lnTo>
                  <a:lnTo>
                    <a:pt x="19" y="226"/>
                  </a:lnTo>
                  <a:lnTo>
                    <a:pt x="9" y="177"/>
                  </a:lnTo>
                  <a:lnTo>
                    <a:pt x="9" y="133"/>
                  </a:lnTo>
                  <a:lnTo>
                    <a:pt x="0" y="85"/>
                  </a:lnTo>
                  <a:lnTo>
                    <a:pt x="0" y="39"/>
                  </a:lnTo>
                  <a:lnTo>
                    <a:pt x="57" y="20"/>
                  </a:lnTo>
                  <a:lnTo>
                    <a:pt x="113" y="10"/>
                  </a:lnTo>
                  <a:lnTo>
                    <a:pt x="167" y="0"/>
                  </a:lnTo>
                  <a:lnTo>
                    <a:pt x="226" y="10"/>
                  </a:lnTo>
                  <a:lnTo>
                    <a:pt x="280" y="29"/>
                  </a:lnTo>
                  <a:lnTo>
                    <a:pt x="326" y="48"/>
                  </a:lnTo>
                  <a:lnTo>
                    <a:pt x="374" y="78"/>
                  </a:lnTo>
                  <a:lnTo>
                    <a:pt x="419" y="123"/>
                  </a:lnTo>
                  <a:close/>
                </a:path>
              </a:pathLst>
            </a:custGeom>
            <a:solidFill>
              <a:srgbClr val="FF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Freeform 52"/>
            <p:cNvSpPr>
              <a:spLocks/>
            </p:cNvSpPr>
            <p:nvPr/>
          </p:nvSpPr>
          <p:spPr bwMode="auto">
            <a:xfrm>
              <a:off x="203" y="3440"/>
              <a:ext cx="158" cy="71"/>
            </a:xfrm>
            <a:custGeom>
              <a:avLst/>
              <a:gdLst>
                <a:gd name="T0" fmla="*/ 128 w 2532"/>
                <a:gd name="T1" fmla="*/ 9 h 1149"/>
                <a:gd name="T2" fmla="*/ 131 w 2532"/>
                <a:gd name="T3" fmla="*/ 10 h 1149"/>
                <a:gd name="T4" fmla="*/ 135 w 2532"/>
                <a:gd name="T5" fmla="*/ 12 h 1149"/>
                <a:gd name="T6" fmla="*/ 138 w 2532"/>
                <a:gd name="T7" fmla="*/ 13 h 1149"/>
                <a:gd name="T8" fmla="*/ 142 w 2532"/>
                <a:gd name="T9" fmla="*/ 16 h 1149"/>
                <a:gd name="T10" fmla="*/ 147 w 2532"/>
                <a:gd name="T11" fmla="*/ 20 h 1149"/>
                <a:gd name="T12" fmla="*/ 151 w 2532"/>
                <a:gd name="T13" fmla="*/ 24 h 1149"/>
                <a:gd name="T14" fmla="*/ 155 w 2532"/>
                <a:gd name="T15" fmla="*/ 29 h 1149"/>
                <a:gd name="T16" fmla="*/ 157 w 2532"/>
                <a:gd name="T17" fmla="*/ 33 h 1149"/>
                <a:gd name="T18" fmla="*/ 158 w 2532"/>
                <a:gd name="T19" fmla="*/ 37 h 1149"/>
                <a:gd name="T20" fmla="*/ 157 w 2532"/>
                <a:gd name="T21" fmla="*/ 40 h 1149"/>
                <a:gd name="T22" fmla="*/ 157 w 2532"/>
                <a:gd name="T23" fmla="*/ 43 h 1149"/>
                <a:gd name="T24" fmla="*/ 155 w 2532"/>
                <a:gd name="T25" fmla="*/ 48 h 1149"/>
                <a:gd name="T26" fmla="*/ 151 w 2532"/>
                <a:gd name="T27" fmla="*/ 52 h 1149"/>
                <a:gd name="T28" fmla="*/ 145 w 2532"/>
                <a:gd name="T29" fmla="*/ 55 h 1149"/>
                <a:gd name="T30" fmla="*/ 139 w 2532"/>
                <a:gd name="T31" fmla="*/ 56 h 1149"/>
                <a:gd name="T32" fmla="*/ 134 w 2532"/>
                <a:gd name="T33" fmla="*/ 55 h 1149"/>
                <a:gd name="T34" fmla="*/ 129 w 2532"/>
                <a:gd name="T35" fmla="*/ 55 h 1149"/>
                <a:gd name="T36" fmla="*/ 124 w 2532"/>
                <a:gd name="T37" fmla="*/ 55 h 1149"/>
                <a:gd name="T38" fmla="*/ 119 w 2532"/>
                <a:gd name="T39" fmla="*/ 56 h 1149"/>
                <a:gd name="T40" fmla="*/ 111 w 2532"/>
                <a:gd name="T41" fmla="*/ 58 h 1149"/>
                <a:gd name="T42" fmla="*/ 99 w 2532"/>
                <a:gd name="T43" fmla="*/ 64 h 1149"/>
                <a:gd name="T44" fmla="*/ 88 w 2532"/>
                <a:gd name="T45" fmla="*/ 70 h 1149"/>
                <a:gd name="T46" fmla="*/ 79 w 2532"/>
                <a:gd name="T47" fmla="*/ 71 h 1149"/>
                <a:gd name="T48" fmla="*/ 73 w 2532"/>
                <a:gd name="T49" fmla="*/ 70 h 1149"/>
                <a:gd name="T50" fmla="*/ 63 w 2532"/>
                <a:gd name="T51" fmla="*/ 65 h 1149"/>
                <a:gd name="T52" fmla="*/ 49 w 2532"/>
                <a:gd name="T53" fmla="*/ 61 h 1149"/>
                <a:gd name="T54" fmla="*/ 34 w 2532"/>
                <a:gd name="T55" fmla="*/ 59 h 1149"/>
                <a:gd name="T56" fmla="*/ 20 w 2532"/>
                <a:gd name="T57" fmla="*/ 61 h 1149"/>
                <a:gd name="T58" fmla="*/ 10 w 2532"/>
                <a:gd name="T59" fmla="*/ 62 h 1149"/>
                <a:gd name="T60" fmla="*/ 7 w 2532"/>
                <a:gd name="T61" fmla="*/ 61 h 1149"/>
                <a:gd name="T62" fmla="*/ 4 w 2532"/>
                <a:gd name="T63" fmla="*/ 58 h 1149"/>
                <a:gd name="T64" fmla="*/ 2 w 2532"/>
                <a:gd name="T65" fmla="*/ 55 h 1149"/>
                <a:gd name="T66" fmla="*/ 0 w 2532"/>
                <a:gd name="T67" fmla="*/ 50 h 1149"/>
                <a:gd name="T68" fmla="*/ 0 w 2532"/>
                <a:gd name="T69" fmla="*/ 44 h 1149"/>
                <a:gd name="T70" fmla="*/ 3 w 2532"/>
                <a:gd name="T71" fmla="*/ 36 h 1149"/>
                <a:gd name="T72" fmla="*/ 10 w 2532"/>
                <a:gd name="T73" fmla="*/ 27 h 1149"/>
                <a:gd name="T74" fmla="*/ 20 w 2532"/>
                <a:gd name="T75" fmla="*/ 20 h 1149"/>
                <a:gd name="T76" fmla="*/ 27 w 2532"/>
                <a:gd name="T77" fmla="*/ 15 h 1149"/>
                <a:gd name="T78" fmla="*/ 30 w 2532"/>
                <a:gd name="T79" fmla="*/ 13 h 1149"/>
                <a:gd name="T80" fmla="*/ 34 w 2532"/>
                <a:gd name="T81" fmla="*/ 11 h 1149"/>
                <a:gd name="T82" fmla="*/ 38 w 2532"/>
                <a:gd name="T83" fmla="*/ 9 h 1149"/>
                <a:gd name="T84" fmla="*/ 41 w 2532"/>
                <a:gd name="T85" fmla="*/ 8 h 1149"/>
                <a:gd name="T86" fmla="*/ 60 w 2532"/>
                <a:gd name="T87" fmla="*/ 2 h 1149"/>
                <a:gd name="T88" fmla="*/ 79 w 2532"/>
                <a:gd name="T89" fmla="*/ 0 h 1149"/>
                <a:gd name="T90" fmla="*/ 98 w 2532"/>
                <a:gd name="T91" fmla="*/ 1 h 1149"/>
                <a:gd name="T92" fmla="*/ 117 w 2532"/>
                <a:gd name="T93" fmla="*/ 6 h 114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32" h="1149">
                  <a:moveTo>
                    <a:pt x="2023" y="132"/>
                  </a:moveTo>
                  <a:lnTo>
                    <a:pt x="2048" y="141"/>
                  </a:lnTo>
                  <a:lnTo>
                    <a:pt x="2077" y="157"/>
                  </a:lnTo>
                  <a:lnTo>
                    <a:pt x="2103" y="168"/>
                  </a:lnTo>
                  <a:lnTo>
                    <a:pt x="2132" y="178"/>
                  </a:lnTo>
                  <a:lnTo>
                    <a:pt x="2161" y="187"/>
                  </a:lnTo>
                  <a:lnTo>
                    <a:pt x="2180" y="197"/>
                  </a:lnTo>
                  <a:lnTo>
                    <a:pt x="2206" y="216"/>
                  </a:lnTo>
                  <a:lnTo>
                    <a:pt x="2235" y="226"/>
                  </a:lnTo>
                  <a:lnTo>
                    <a:pt x="2281" y="251"/>
                  </a:lnTo>
                  <a:lnTo>
                    <a:pt x="2319" y="280"/>
                  </a:lnTo>
                  <a:lnTo>
                    <a:pt x="2354" y="316"/>
                  </a:lnTo>
                  <a:lnTo>
                    <a:pt x="2384" y="355"/>
                  </a:lnTo>
                  <a:lnTo>
                    <a:pt x="2413" y="393"/>
                  </a:lnTo>
                  <a:lnTo>
                    <a:pt x="2448" y="439"/>
                  </a:lnTo>
                  <a:lnTo>
                    <a:pt x="2477" y="477"/>
                  </a:lnTo>
                  <a:lnTo>
                    <a:pt x="2516" y="512"/>
                  </a:lnTo>
                  <a:lnTo>
                    <a:pt x="2523" y="542"/>
                  </a:lnTo>
                  <a:lnTo>
                    <a:pt x="2532" y="568"/>
                  </a:lnTo>
                  <a:lnTo>
                    <a:pt x="2532" y="597"/>
                  </a:lnTo>
                  <a:lnTo>
                    <a:pt x="2532" y="625"/>
                  </a:lnTo>
                  <a:lnTo>
                    <a:pt x="2523" y="652"/>
                  </a:lnTo>
                  <a:lnTo>
                    <a:pt x="2523" y="681"/>
                  </a:lnTo>
                  <a:lnTo>
                    <a:pt x="2516" y="700"/>
                  </a:lnTo>
                  <a:lnTo>
                    <a:pt x="2516" y="729"/>
                  </a:lnTo>
                  <a:lnTo>
                    <a:pt x="2477" y="775"/>
                  </a:lnTo>
                  <a:lnTo>
                    <a:pt x="2448" y="803"/>
                  </a:lnTo>
                  <a:lnTo>
                    <a:pt x="2413" y="839"/>
                  </a:lnTo>
                  <a:lnTo>
                    <a:pt x="2365" y="867"/>
                  </a:lnTo>
                  <a:lnTo>
                    <a:pt x="2329" y="888"/>
                  </a:lnTo>
                  <a:lnTo>
                    <a:pt x="2281" y="904"/>
                  </a:lnTo>
                  <a:lnTo>
                    <a:pt x="2235" y="913"/>
                  </a:lnTo>
                  <a:lnTo>
                    <a:pt x="2180" y="913"/>
                  </a:lnTo>
                  <a:lnTo>
                    <a:pt x="2142" y="897"/>
                  </a:lnTo>
                  <a:lnTo>
                    <a:pt x="2103" y="888"/>
                  </a:lnTo>
                  <a:lnTo>
                    <a:pt x="2067" y="888"/>
                  </a:lnTo>
                  <a:lnTo>
                    <a:pt x="2029" y="888"/>
                  </a:lnTo>
                  <a:lnTo>
                    <a:pt x="1994" y="897"/>
                  </a:lnTo>
                  <a:lnTo>
                    <a:pt x="1954" y="904"/>
                  </a:lnTo>
                  <a:lnTo>
                    <a:pt x="1910" y="904"/>
                  </a:lnTo>
                  <a:lnTo>
                    <a:pt x="1871" y="904"/>
                  </a:lnTo>
                  <a:lnTo>
                    <a:pt x="1777" y="942"/>
                  </a:lnTo>
                  <a:lnTo>
                    <a:pt x="1687" y="987"/>
                  </a:lnTo>
                  <a:lnTo>
                    <a:pt x="1593" y="1036"/>
                  </a:lnTo>
                  <a:lnTo>
                    <a:pt x="1510" y="1090"/>
                  </a:lnTo>
                  <a:lnTo>
                    <a:pt x="1416" y="1130"/>
                  </a:lnTo>
                  <a:lnTo>
                    <a:pt x="1313" y="1149"/>
                  </a:lnTo>
                  <a:lnTo>
                    <a:pt x="1268" y="1149"/>
                  </a:lnTo>
                  <a:lnTo>
                    <a:pt x="1209" y="1149"/>
                  </a:lnTo>
                  <a:lnTo>
                    <a:pt x="1164" y="1130"/>
                  </a:lnTo>
                  <a:lnTo>
                    <a:pt x="1107" y="1109"/>
                  </a:lnTo>
                  <a:lnTo>
                    <a:pt x="1007" y="1055"/>
                  </a:lnTo>
                  <a:lnTo>
                    <a:pt x="894" y="1007"/>
                  </a:lnTo>
                  <a:lnTo>
                    <a:pt x="781" y="980"/>
                  </a:lnTo>
                  <a:lnTo>
                    <a:pt x="671" y="961"/>
                  </a:lnTo>
                  <a:lnTo>
                    <a:pt x="548" y="961"/>
                  </a:lnTo>
                  <a:lnTo>
                    <a:pt x="429" y="971"/>
                  </a:lnTo>
                  <a:lnTo>
                    <a:pt x="316" y="987"/>
                  </a:lnTo>
                  <a:lnTo>
                    <a:pt x="193" y="1007"/>
                  </a:lnTo>
                  <a:lnTo>
                    <a:pt x="168" y="1007"/>
                  </a:lnTo>
                  <a:lnTo>
                    <a:pt x="139" y="996"/>
                  </a:lnTo>
                  <a:lnTo>
                    <a:pt x="110" y="980"/>
                  </a:lnTo>
                  <a:lnTo>
                    <a:pt x="83" y="961"/>
                  </a:lnTo>
                  <a:lnTo>
                    <a:pt x="64" y="932"/>
                  </a:lnTo>
                  <a:lnTo>
                    <a:pt x="45" y="904"/>
                  </a:lnTo>
                  <a:lnTo>
                    <a:pt x="26" y="888"/>
                  </a:lnTo>
                  <a:lnTo>
                    <a:pt x="10" y="858"/>
                  </a:lnTo>
                  <a:lnTo>
                    <a:pt x="0" y="803"/>
                  </a:lnTo>
                  <a:lnTo>
                    <a:pt x="0" y="754"/>
                  </a:lnTo>
                  <a:lnTo>
                    <a:pt x="0" y="710"/>
                  </a:lnTo>
                  <a:lnTo>
                    <a:pt x="10" y="671"/>
                  </a:lnTo>
                  <a:lnTo>
                    <a:pt x="45" y="587"/>
                  </a:lnTo>
                  <a:lnTo>
                    <a:pt x="100" y="512"/>
                  </a:lnTo>
                  <a:lnTo>
                    <a:pt x="168" y="439"/>
                  </a:lnTo>
                  <a:lnTo>
                    <a:pt x="242" y="374"/>
                  </a:lnTo>
                  <a:lnTo>
                    <a:pt x="316" y="316"/>
                  </a:lnTo>
                  <a:lnTo>
                    <a:pt x="390" y="261"/>
                  </a:lnTo>
                  <a:lnTo>
                    <a:pt x="429" y="242"/>
                  </a:lnTo>
                  <a:lnTo>
                    <a:pt x="454" y="226"/>
                  </a:lnTo>
                  <a:lnTo>
                    <a:pt x="484" y="206"/>
                  </a:lnTo>
                  <a:lnTo>
                    <a:pt x="513" y="197"/>
                  </a:lnTo>
                  <a:lnTo>
                    <a:pt x="539" y="178"/>
                  </a:lnTo>
                  <a:lnTo>
                    <a:pt x="577" y="168"/>
                  </a:lnTo>
                  <a:lnTo>
                    <a:pt x="604" y="148"/>
                  </a:lnTo>
                  <a:lnTo>
                    <a:pt x="632" y="148"/>
                  </a:lnTo>
                  <a:lnTo>
                    <a:pt x="661" y="122"/>
                  </a:lnTo>
                  <a:lnTo>
                    <a:pt x="809" y="74"/>
                  </a:lnTo>
                  <a:lnTo>
                    <a:pt x="958" y="38"/>
                  </a:lnTo>
                  <a:lnTo>
                    <a:pt x="1107" y="9"/>
                  </a:lnTo>
                  <a:lnTo>
                    <a:pt x="1268" y="0"/>
                  </a:lnTo>
                  <a:lnTo>
                    <a:pt x="1416" y="0"/>
                  </a:lnTo>
                  <a:lnTo>
                    <a:pt x="1564" y="19"/>
                  </a:lnTo>
                  <a:lnTo>
                    <a:pt x="1722" y="49"/>
                  </a:lnTo>
                  <a:lnTo>
                    <a:pt x="1871" y="93"/>
                  </a:lnTo>
                  <a:lnTo>
                    <a:pt x="2023" y="132"/>
                  </a:lnTo>
                  <a:close/>
                </a:path>
              </a:pathLst>
            </a:custGeom>
            <a:solidFill>
              <a:srgbClr val="CC3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0" name="Freeform 53"/>
            <p:cNvSpPr>
              <a:spLocks/>
            </p:cNvSpPr>
            <p:nvPr/>
          </p:nvSpPr>
          <p:spPr bwMode="auto">
            <a:xfrm>
              <a:off x="423" y="3441"/>
              <a:ext cx="17" cy="20"/>
            </a:xfrm>
            <a:custGeom>
              <a:avLst/>
              <a:gdLst>
                <a:gd name="T0" fmla="*/ 17 w 267"/>
                <a:gd name="T1" fmla="*/ 16 h 316"/>
                <a:gd name="T2" fmla="*/ 13 w 267"/>
                <a:gd name="T3" fmla="*/ 20 h 316"/>
                <a:gd name="T4" fmla="*/ 10 w 267"/>
                <a:gd name="T5" fmla="*/ 19 h 316"/>
                <a:gd name="T6" fmla="*/ 8 w 267"/>
                <a:gd name="T7" fmla="*/ 17 h 316"/>
                <a:gd name="T8" fmla="*/ 6 w 267"/>
                <a:gd name="T9" fmla="*/ 15 h 316"/>
                <a:gd name="T10" fmla="*/ 5 w 267"/>
                <a:gd name="T11" fmla="*/ 13 h 316"/>
                <a:gd name="T12" fmla="*/ 3 w 267"/>
                <a:gd name="T13" fmla="*/ 11 h 316"/>
                <a:gd name="T14" fmla="*/ 2 w 267"/>
                <a:gd name="T15" fmla="*/ 8 h 316"/>
                <a:gd name="T16" fmla="*/ 1 w 267"/>
                <a:gd name="T17" fmla="*/ 6 h 316"/>
                <a:gd name="T18" fmla="*/ 0 w 267"/>
                <a:gd name="T19" fmla="*/ 3 h 316"/>
                <a:gd name="T20" fmla="*/ 0 w 267"/>
                <a:gd name="T21" fmla="*/ 2 h 316"/>
                <a:gd name="T22" fmla="*/ 2 w 267"/>
                <a:gd name="T23" fmla="*/ 2 h 316"/>
                <a:gd name="T24" fmla="*/ 3 w 267"/>
                <a:gd name="T25" fmla="*/ 2 h 316"/>
                <a:gd name="T26" fmla="*/ 5 w 267"/>
                <a:gd name="T27" fmla="*/ 2 h 316"/>
                <a:gd name="T28" fmla="*/ 6 w 267"/>
                <a:gd name="T29" fmla="*/ 1 h 316"/>
                <a:gd name="T30" fmla="*/ 8 w 267"/>
                <a:gd name="T31" fmla="*/ 1 h 316"/>
                <a:gd name="T32" fmla="*/ 9 w 267"/>
                <a:gd name="T33" fmla="*/ 1 h 316"/>
                <a:gd name="T34" fmla="*/ 11 w 267"/>
                <a:gd name="T35" fmla="*/ 0 h 316"/>
                <a:gd name="T36" fmla="*/ 13 w 267"/>
                <a:gd name="T37" fmla="*/ 1 h 316"/>
                <a:gd name="T38" fmla="*/ 14 w 267"/>
                <a:gd name="T39" fmla="*/ 3 h 316"/>
                <a:gd name="T40" fmla="*/ 15 w 267"/>
                <a:gd name="T41" fmla="*/ 5 h 316"/>
                <a:gd name="T42" fmla="*/ 16 w 267"/>
                <a:gd name="T43" fmla="*/ 7 h 316"/>
                <a:gd name="T44" fmla="*/ 17 w 267"/>
                <a:gd name="T45" fmla="*/ 9 h 316"/>
                <a:gd name="T46" fmla="*/ 17 w 267"/>
                <a:gd name="T47" fmla="*/ 11 h 316"/>
                <a:gd name="T48" fmla="*/ 17 w 267"/>
                <a:gd name="T49" fmla="*/ 13 h 316"/>
                <a:gd name="T50" fmla="*/ 17 w 267"/>
                <a:gd name="T51" fmla="*/ 16 h 3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67" h="316">
                  <a:moveTo>
                    <a:pt x="267" y="251"/>
                  </a:moveTo>
                  <a:lnTo>
                    <a:pt x="202" y="316"/>
                  </a:lnTo>
                  <a:lnTo>
                    <a:pt x="157" y="297"/>
                  </a:lnTo>
                  <a:lnTo>
                    <a:pt x="129" y="272"/>
                  </a:lnTo>
                  <a:lnTo>
                    <a:pt x="100" y="242"/>
                  </a:lnTo>
                  <a:lnTo>
                    <a:pt x="73" y="207"/>
                  </a:lnTo>
                  <a:lnTo>
                    <a:pt x="44" y="168"/>
                  </a:lnTo>
                  <a:lnTo>
                    <a:pt x="25" y="129"/>
                  </a:lnTo>
                  <a:lnTo>
                    <a:pt x="16" y="94"/>
                  </a:lnTo>
                  <a:lnTo>
                    <a:pt x="0" y="55"/>
                  </a:lnTo>
                  <a:lnTo>
                    <a:pt x="6" y="39"/>
                  </a:lnTo>
                  <a:lnTo>
                    <a:pt x="35" y="30"/>
                  </a:lnTo>
                  <a:lnTo>
                    <a:pt x="54" y="30"/>
                  </a:lnTo>
                  <a:lnTo>
                    <a:pt x="73" y="30"/>
                  </a:lnTo>
                  <a:lnTo>
                    <a:pt x="100" y="19"/>
                  </a:lnTo>
                  <a:lnTo>
                    <a:pt x="129" y="19"/>
                  </a:lnTo>
                  <a:lnTo>
                    <a:pt x="148" y="9"/>
                  </a:lnTo>
                  <a:lnTo>
                    <a:pt x="173" y="0"/>
                  </a:lnTo>
                  <a:lnTo>
                    <a:pt x="202" y="19"/>
                  </a:lnTo>
                  <a:lnTo>
                    <a:pt x="221" y="46"/>
                  </a:lnTo>
                  <a:lnTo>
                    <a:pt x="242" y="74"/>
                  </a:lnTo>
                  <a:lnTo>
                    <a:pt x="258" y="113"/>
                  </a:lnTo>
                  <a:lnTo>
                    <a:pt x="267" y="138"/>
                  </a:lnTo>
                  <a:lnTo>
                    <a:pt x="267" y="178"/>
                  </a:lnTo>
                  <a:lnTo>
                    <a:pt x="267" y="213"/>
                  </a:lnTo>
                  <a:lnTo>
                    <a:pt x="267" y="251"/>
                  </a:lnTo>
                  <a:close/>
                </a:path>
              </a:pathLst>
            </a:custGeom>
            <a:solidFill>
              <a:srgbClr val="D19E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1" name="Freeform 54"/>
            <p:cNvSpPr>
              <a:spLocks/>
            </p:cNvSpPr>
            <p:nvPr/>
          </p:nvSpPr>
          <p:spPr bwMode="auto">
            <a:xfrm>
              <a:off x="177" y="3442"/>
              <a:ext cx="25" cy="23"/>
            </a:xfrm>
            <a:custGeom>
              <a:avLst/>
              <a:gdLst>
                <a:gd name="T0" fmla="*/ 22 w 390"/>
                <a:gd name="T1" fmla="*/ 0 h 372"/>
                <a:gd name="T2" fmla="*/ 23 w 390"/>
                <a:gd name="T3" fmla="*/ 3 h 372"/>
                <a:gd name="T4" fmla="*/ 23 w 390"/>
                <a:gd name="T5" fmla="*/ 6 h 372"/>
                <a:gd name="T6" fmla="*/ 24 w 390"/>
                <a:gd name="T7" fmla="*/ 9 h 372"/>
                <a:gd name="T8" fmla="*/ 24 w 390"/>
                <a:gd name="T9" fmla="*/ 12 h 372"/>
                <a:gd name="T10" fmla="*/ 25 w 390"/>
                <a:gd name="T11" fmla="*/ 14 h 372"/>
                <a:gd name="T12" fmla="*/ 25 w 390"/>
                <a:gd name="T13" fmla="*/ 17 h 372"/>
                <a:gd name="T14" fmla="*/ 25 w 390"/>
                <a:gd name="T15" fmla="*/ 20 h 372"/>
                <a:gd name="T16" fmla="*/ 24 w 390"/>
                <a:gd name="T17" fmla="*/ 23 h 372"/>
                <a:gd name="T18" fmla="*/ 21 w 390"/>
                <a:gd name="T19" fmla="*/ 22 h 372"/>
                <a:gd name="T20" fmla="*/ 17 w 390"/>
                <a:gd name="T21" fmla="*/ 22 h 372"/>
                <a:gd name="T22" fmla="*/ 14 w 390"/>
                <a:gd name="T23" fmla="*/ 21 h 372"/>
                <a:gd name="T24" fmla="*/ 10 w 390"/>
                <a:gd name="T25" fmla="*/ 19 h 372"/>
                <a:gd name="T26" fmla="*/ 7 w 390"/>
                <a:gd name="T27" fmla="*/ 17 h 372"/>
                <a:gd name="T28" fmla="*/ 4 w 390"/>
                <a:gd name="T29" fmla="*/ 14 h 372"/>
                <a:gd name="T30" fmla="*/ 2 w 390"/>
                <a:gd name="T31" fmla="*/ 12 h 372"/>
                <a:gd name="T32" fmla="*/ 0 w 390"/>
                <a:gd name="T33" fmla="*/ 9 h 372"/>
                <a:gd name="T34" fmla="*/ 0 w 390"/>
                <a:gd name="T35" fmla="*/ 7 h 372"/>
                <a:gd name="T36" fmla="*/ 3 w 390"/>
                <a:gd name="T37" fmla="*/ 7 h 372"/>
                <a:gd name="T38" fmla="*/ 5 w 390"/>
                <a:gd name="T39" fmla="*/ 6 h 372"/>
                <a:gd name="T40" fmla="*/ 8 w 390"/>
                <a:gd name="T41" fmla="*/ 5 h 372"/>
                <a:gd name="T42" fmla="*/ 11 w 390"/>
                <a:gd name="T43" fmla="*/ 3 h 372"/>
                <a:gd name="T44" fmla="*/ 14 w 390"/>
                <a:gd name="T45" fmla="*/ 3 h 372"/>
                <a:gd name="T46" fmla="*/ 17 w 390"/>
                <a:gd name="T47" fmla="*/ 2 h 372"/>
                <a:gd name="T48" fmla="*/ 19 w 390"/>
                <a:gd name="T49" fmla="*/ 1 h 372"/>
                <a:gd name="T50" fmla="*/ 22 w 390"/>
                <a:gd name="T51" fmla="*/ 0 h 3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90" h="372">
                  <a:moveTo>
                    <a:pt x="341" y="0"/>
                  </a:moveTo>
                  <a:lnTo>
                    <a:pt x="351" y="46"/>
                  </a:lnTo>
                  <a:lnTo>
                    <a:pt x="360" y="94"/>
                  </a:lnTo>
                  <a:lnTo>
                    <a:pt x="370" y="140"/>
                  </a:lnTo>
                  <a:lnTo>
                    <a:pt x="380" y="188"/>
                  </a:lnTo>
                  <a:lnTo>
                    <a:pt x="390" y="232"/>
                  </a:lnTo>
                  <a:lnTo>
                    <a:pt x="390" y="278"/>
                  </a:lnTo>
                  <a:lnTo>
                    <a:pt x="390" y="326"/>
                  </a:lnTo>
                  <a:lnTo>
                    <a:pt x="380" y="372"/>
                  </a:lnTo>
                  <a:lnTo>
                    <a:pt x="325" y="361"/>
                  </a:lnTo>
                  <a:lnTo>
                    <a:pt x="267" y="355"/>
                  </a:lnTo>
                  <a:lnTo>
                    <a:pt x="212" y="336"/>
                  </a:lnTo>
                  <a:lnTo>
                    <a:pt x="158" y="307"/>
                  </a:lnTo>
                  <a:lnTo>
                    <a:pt x="109" y="272"/>
                  </a:lnTo>
                  <a:lnTo>
                    <a:pt x="64" y="232"/>
                  </a:lnTo>
                  <a:lnTo>
                    <a:pt x="25" y="188"/>
                  </a:lnTo>
                  <a:lnTo>
                    <a:pt x="0" y="140"/>
                  </a:lnTo>
                  <a:lnTo>
                    <a:pt x="0" y="119"/>
                  </a:lnTo>
                  <a:lnTo>
                    <a:pt x="45" y="110"/>
                  </a:lnTo>
                  <a:lnTo>
                    <a:pt x="83" y="94"/>
                  </a:lnTo>
                  <a:lnTo>
                    <a:pt x="129" y="75"/>
                  </a:lnTo>
                  <a:lnTo>
                    <a:pt x="167" y="55"/>
                  </a:lnTo>
                  <a:lnTo>
                    <a:pt x="212" y="46"/>
                  </a:lnTo>
                  <a:lnTo>
                    <a:pt x="258" y="27"/>
                  </a:lnTo>
                  <a:lnTo>
                    <a:pt x="296" y="1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Freeform 55"/>
            <p:cNvSpPr>
              <a:spLocks/>
            </p:cNvSpPr>
            <p:nvPr/>
          </p:nvSpPr>
          <p:spPr bwMode="auto">
            <a:xfrm>
              <a:off x="117" y="3451"/>
              <a:ext cx="20" cy="32"/>
            </a:xfrm>
            <a:custGeom>
              <a:avLst/>
              <a:gdLst>
                <a:gd name="T0" fmla="*/ 20 w 334"/>
                <a:gd name="T1" fmla="*/ 1 h 503"/>
                <a:gd name="T2" fmla="*/ 19 w 334"/>
                <a:gd name="T3" fmla="*/ 5 h 503"/>
                <a:gd name="T4" fmla="*/ 19 w 334"/>
                <a:gd name="T5" fmla="*/ 8 h 503"/>
                <a:gd name="T6" fmla="*/ 17 w 334"/>
                <a:gd name="T7" fmla="*/ 12 h 503"/>
                <a:gd name="T8" fmla="*/ 16 w 334"/>
                <a:gd name="T9" fmla="*/ 17 h 503"/>
                <a:gd name="T10" fmla="*/ 14 w 334"/>
                <a:gd name="T11" fmla="*/ 20 h 503"/>
                <a:gd name="T12" fmla="*/ 12 w 334"/>
                <a:gd name="T13" fmla="*/ 24 h 503"/>
                <a:gd name="T14" fmla="*/ 11 w 334"/>
                <a:gd name="T15" fmla="*/ 29 h 503"/>
                <a:gd name="T16" fmla="*/ 9 w 334"/>
                <a:gd name="T17" fmla="*/ 32 h 503"/>
                <a:gd name="T18" fmla="*/ 7 w 334"/>
                <a:gd name="T19" fmla="*/ 31 h 503"/>
                <a:gd name="T20" fmla="*/ 6 w 334"/>
                <a:gd name="T21" fmla="*/ 31 h 503"/>
                <a:gd name="T22" fmla="*/ 4 w 334"/>
                <a:gd name="T23" fmla="*/ 30 h 503"/>
                <a:gd name="T24" fmla="*/ 3 w 334"/>
                <a:gd name="T25" fmla="*/ 28 h 503"/>
                <a:gd name="T26" fmla="*/ 3 w 334"/>
                <a:gd name="T27" fmla="*/ 26 h 503"/>
                <a:gd name="T28" fmla="*/ 2 w 334"/>
                <a:gd name="T29" fmla="*/ 24 h 503"/>
                <a:gd name="T30" fmla="*/ 1 w 334"/>
                <a:gd name="T31" fmla="*/ 23 h 503"/>
                <a:gd name="T32" fmla="*/ 1 w 334"/>
                <a:gd name="T33" fmla="*/ 21 h 503"/>
                <a:gd name="T34" fmla="*/ 0 w 334"/>
                <a:gd name="T35" fmla="*/ 18 h 503"/>
                <a:gd name="T36" fmla="*/ 1 w 334"/>
                <a:gd name="T37" fmla="*/ 15 h 503"/>
                <a:gd name="T38" fmla="*/ 1 w 334"/>
                <a:gd name="T39" fmla="*/ 13 h 503"/>
                <a:gd name="T40" fmla="*/ 2 w 334"/>
                <a:gd name="T41" fmla="*/ 11 h 503"/>
                <a:gd name="T42" fmla="*/ 4 w 334"/>
                <a:gd name="T43" fmla="*/ 8 h 503"/>
                <a:gd name="T44" fmla="*/ 6 w 334"/>
                <a:gd name="T45" fmla="*/ 7 h 503"/>
                <a:gd name="T46" fmla="*/ 7 w 334"/>
                <a:gd name="T47" fmla="*/ 5 h 503"/>
                <a:gd name="T48" fmla="*/ 9 w 334"/>
                <a:gd name="T49" fmla="*/ 3 h 503"/>
                <a:gd name="T50" fmla="*/ 9 w 334"/>
                <a:gd name="T51" fmla="*/ 3 h 503"/>
                <a:gd name="T52" fmla="*/ 11 w 334"/>
                <a:gd name="T53" fmla="*/ 3 h 503"/>
                <a:gd name="T54" fmla="*/ 11 w 334"/>
                <a:gd name="T55" fmla="*/ 3 h 503"/>
                <a:gd name="T56" fmla="*/ 12 w 334"/>
                <a:gd name="T57" fmla="*/ 2 h 503"/>
                <a:gd name="T58" fmla="*/ 12 w 334"/>
                <a:gd name="T59" fmla="*/ 2 h 503"/>
                <a:gd name="T60" fmla="*/ 13 w 334"/>
                <a:gd name="T61" fmla="*/ 2 h 503"/>
                <a:gd name="T62" fmla="*/ 14 w 334"/>
                <a:gd name="T63" fmla="*/ 1 h 503"/>
                <a:gd name="T64" fmla="*/ 14 w 334"/>
                <a:gd name="T65" fmla="*/ 1 h 503"/>
                <a:gd name="T66" fmla="*/ 15 w 334"/>
                <a:gd name="T67" fmla="*/ 1 h 503"/>
                <a:gd name="T68" fmla="*/ 16 w 334"/>
                <a:gd name="T69" fmla="*/ 1 h 503"/>
                <a:gd name="T70" fmla="*/ 17 w 334"/>
                <a:gd name="T71" fmla="*/ 1 h 503"/>
                <a:gd name="T72" fmla="*/ 17 w 334"/>
                <a:gd name="T73" fmla="*/ 1 h 503"/>
                <a:gd name="T74" fmla="*/ 18 w 334"/>
                <a:gd name="T75" fmla="*/ 0 h 503"/>
                <a:gd name="T76" fmla="*/ 19 w 334"/>
                <a:gd name="T77" fmla="*/ 0 h 503"/>
                <a:gd name="T78" fmla="*/ 19 w 334"/>
                <a:gd name="T79" fmla="*/ 0 h 503"/>
                <a:gd name="T80" fmla="*/ 20 w 334"/>
                <a:gd name="T81" fmla="*/ 1 h 5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34" h="503">
                  <a:moveTo>
                    <a:pt x="334" y="10"/>
                  </a:moveTo>
                  <a:lnTo>
                    <a:pt x="315" y="74"/>
                  </a:lnTo>
                  <a:lnTo>
                    <a:pt x="309" y="129"/>
                  </a:lnTo>
                  <a:lnTo>
                    <a:pt x="280" y="196"/>
                  </a:lnTo>
                  <a:lnTo>
                    <a:pt x="261" y="261"/>
                  </a:lnTo>
                  <a:lnTo>
                    <a:pt x="232" y="316"/>
                  </a:lnTo>
                  <a:lnTo>
                    <a:pt x="205" y="381"/>
                  </a:lnTo>
                  <a:lnTo>
                    <a:pt x="177" y="448"/>
                  </a:lnTo>
                  <a:lnTo>
                    <a:pt x="148" y="503"/>
                  </a:lnTo>
                  <a:lnTo>
                    <a:pt x="122" y="494"/>
                  </a:lnTo>
                  <a:lnTo>
                    <a:pt x="93" y="484"/>
                  </a:lnTo>
                  <a:lnTo>
                    <a:pt x="73" y="465"/>
                  </a:lnTo>
                  <a:lnTo>
                    <a:pt x="57" y="438"/>
                  </a:lnTo>
                  <a:lnTo>
                    <a:pt x="48" y="410"/>
                  </a:lnTo>
                  <a:lnTo>
                    <a:pt x="28" y="381"/>
                  </a:lnTo>
                  <a:lnTo>
                    <a:pt x="19" y="355"/>
                  </a:lnTo>
                  <a:lnTo>
                    <a:pt x="9" y="325"/>
                  </a:lnTo>
                  <a:lnTo>
                    <a:pt x="0" y="281"/>
                  </a:lnTo>
                  <a:lnTo>
                    <a:pt x="9" y="242"/>
                  </a:lnTo>
                  <a:lnTo>
                    <a:pt x="19" y="206"/>
                  </a:lnTo>
                  <a:lnTo>
                    <a:pt x="38" y="168"/>
                  </a:lnTo>
                  <a:lnTo>
                    <a:pt x="64" y="129"/>
                  </a:lnTo>
                  <a:lnTo>
                    <a:pt x="93" y="104"/>
                  </a:lnTo>
                  <a:lnTo>
                    <a:pt x="122" y="83"/>
                  </a:lnTo>
                  <a:lnTo>
                    <a:pt x="148" y="55"/>
                  </a:lnTo>
                  <a:lnTo>
                    <a:pt x="157" y="55"/>
                  </a:lnTo>
                  <a:lnTo>
                    <a:pt x="177" y="55"/>
                  </a:lnTo>
                  <a:lnTo>
                    <a:pt x="186" y="45"/>
                  </a:lnTo>
                  <a:lnTo>
                    <a:pt x="196" y="39"/>
                  </a:lnTo>
                  <a:lnTo>
                    <a:pt x="205" y="39"/>
                  </a:lnTo>
                  <a:lnTo>
                    <a:pt x="216" y="29"/>
                  </a:lnTo>
                  <a:lnTo>
                    <a:pt x="226" y="19"/>
                  </a:lnTo>
                  <a:lnTo>
                    <a:pt x="242" y="19"/>
                  </a:lnTo>
                  <a:lnTo>
                    <a:pt x="251" y="19"/>
                  </a:lnTo>
                  <a:lnTo>
                    <a:pt x="270" y="19"/>
                  </a:lnTo>
                  <a:lnTo>
                    <a:pt x="280" y="10"/>
                  </a:lnTo>
                  <a:lnTo>
                    <a:pt x="290" y="10"/>
                  </a:lnTo>
                  <a:lnTo>
                    <a:pt x="299" y="0"/>
                  </a:lnTo>
                  <a:lnTo>
                    <a:pt x="315" y="0"/>
                  </a:lnTo>
                  <a:lnTo>
                    <a:pt x="325" y="0"/>
                  </a:lnTo>
                  <a:lnTo>
                    <a:pt x="334" y="10"/>
                  </a:lnTo>
                  <a:close/>
                </a:path>
              </a:pathLst>
            </a:custGeom>
            <a:solidFill>
              <a:srgbClr val="D19E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Freeform 56"/>
            <p:cNvSpPr>
              <a:spLocks/>
            </p:cNvSpPr>
            <p:nvPr/>
          </p:nvSpPr>
          <p:spPr bwMode="auto">
            <a:xfrm>
              <a:off x="162" y="3471"/>
              <a:ext cx="247" cy="67"/>
            </a:xfrm>
            <a:custGeom>
              <a:avLst/>
              <a:gdLst>
                <a:gd name="T0" fmla="*/ 232 w 3957"/>
                <a:gd name="T1" fmla="*/ 5 h 1081"/>
                <a:gd name="T2" fmla="*/ 245 w 3957"/>
                <a:gd name="T3" fmla="*/ 12 h 1081"/>
                <a:gd name="T4" fmla="*/ 247 w 3957"/>
                <a:gd name="T5" fmla="*/ 20 h 1081"/>
                <a:gd name="T6" fmla="*/ 245 w 3957"/>
                <a:gd name="T7" fmla="*/ 24 h 1081"/>
                <a:gd name="T8" fmla="*/ 241 w 3957"/>
                <a:gd name="T9" fmla="*/ 26 h 1081"/>
                <a:gd name="T10" fmla="*/ 235 w 3957"/>
                <a:gd name="T11" fmla="*/ 25 h 1081"/>
                <a:gd name="T12" fmla="*/ 230 w 3957"/>
                <a:gd name="T13" fmla="*/ 24 h 1081"/>
                <a:gd name="T14" fmla="*/ 228 w 3957"/>
                <a:gd name="T15" fmla="*/ 24 h 1081"/>
                <a:gd name="T16" fmla="*/ 225 w 3957"/>
                <a:gd name="T17" fmla="*/ 25 h 1081"/>
                <a:gd name="T18" fmla="*/ 224 w 3957"/>
                <a:gd name="T19" fmla="*/ 28 h 1081"/>
                <a:gd name="T20" fmla="*/ 217 w 3957"/>
                <a:gd name="T21" fmla="*/ 35 h 1081"/>
                <a:gd name="T22" fmla="*/ 188 w 3957"/>
                <a:gd name="T23" fmla="*/ 55 h 1081"/>
                <a:gd name="T24" fmla="*/ 159 w 3957"/>
                <a:gd name="T25" fmla="*/ 67 h 1081"/>
                <a:gd name="T26" fmla="*/ 138 w 3957"/>
                <a:gd name="T27" fmla="*/ 65 h 1081"/>
                <a:gd name="T28" fmla="*/ 119 w 3957"/>
                <a:gd name="T29" fmla="*/ 67 h 1081"/>
                <a:gd name="T30" fmla="*/ 108 w 3957"/>
                <a:gd name="T31" fmla="*/ 65 h 1081"/>
                <a:gd name="T32" fmla="*/ 96 w 3957"/>
                <a:gd name="T33" fmla="*/ 66 h 1081"/>
                <a:gd name="T34" fmla="*/ 83 w 3957"/>
                <a:gd name="T35" fmla="*/ 67 h 1081"/>
                <a:gd name="T36" fmla="*/ 66 w 3957"/>
                <a:gd name="T37" fmla="*/ 64 h 1081"/>
                <a:gd name="T38" fmla="*/ 42 w 3957"/>
                <a:gd name="T39" fmla="*/ 56 h 1081"/>
                <a:gd name="T40" fmla="*/ 21 w 3957"/>
                <a:gd name="T41" fmla="*/ 53 h 1081"/>
                <a:gd name="T42" fmla="*/ 11 w 3957"/>
                <a:gd name="T43" fmla="*/ 55 h 1081"/>
                <a:gd name="T44" fmla="*/ 4 w 3957"/>
                <a:gd name="T45" fmla="*/ 52 h 1081"/>
                <a:gd name="T46" fmla="*/ 1 w 3957"/>
                <a:gd name="T47" fmla="*/ 47 h 1081"/>
                <a:gd name="T48" fmla="*/ 1 w 3957"/>
                <a:gd name="T49" fmla="*/ 39 h 1081"/>
                <a:gd name="T50" fmla="*/ 11 w 3957"/>
                <a:gd name="T51" fmla="*/ 25 h 1081"/>
                <a:gd name="T52" fmla="*/ 23 w 3957"/>
                <a:gd name="T53" fmla="*/ 16 h 1081"/>
                <a:gd name="T54" fmla="*/ 30 w 3957"/>
                <a:gd name="T55" fmla="*/ 12 h 1081"/>
                <a:gd name="T56" fmla="*/ 36 w 3957"/>
                <a:gd name="T57" fmla="*/ 12 h 1081"/>
                <a:gd name="T58" fmla="*/ 35 w 3957"/>
                <a:gd name="T59" fmla="*/ 20 h 1081"/>
                <a:gd name="T60" fmla="*/ 38 w 3957"/>
                <a:gd name="T61" fmla="*/ 29 h 1081"/>
                <a:gd name="T62" fmla="*/ 48 w 3957"/>
                <a:gd name="T63" fmla="*/ 36 h 1081"/>
                <a:gd name="T64" fmla="*/ 59 w 3957"/>
                <a:gd name="T65" fmla="*/ 36 h 1081"/>
                <a:gd name="T66" fmla="*/ 70 w 3957"/>
                <a:gd name="T67" fmla="*/ 34 h 1081"/>
                <a:gd name="T68" fmla="*/ 84 w 3957"/>
                <a:gd name="T69" fmla="*/ 33 h 1081"/>
                <a:gd name="T70" fmla="*/ 103 w 3957"/>
                <a:gd name="T71" fmla="*/ 41 h 1081"/>
                <a:gd name="T72" fmla="*/ 117 w 3957"/>
                <a:gd name="T73" fmla="*/ 47 h 1081"/>
                <a:gd name="T74" fmla="*/ 116 w 3957"/>
                <a:gd name="T75" fmla="*/ 57 h 1081"/>
                <a:gd name="T76" fmla="*/ 117 w 3957"/>
                <a:gd name="T77" fmla="*/ 64 h 1081"/>
                <a:gd name="T78" fmla="*/ 118 w 3957"/>
                <a:gd name="T79" fmla="*/ 65 h 1081"/>
                <a:gd name="T80" fmla="*/ 120 w 3957"/>
                <a:gd name="T81" fmla="*/ 58 h 1081"/>
                <a:gd name="T82" fmla="*/ 122 w 3957"/>
                <a:gd name="T83" fmla="*/ 48 h 1081"/>
                <a:gd name="T84" fmla="*/ 133 w 3957"/>
                <a:gd name="T85" fmla="*/ 43 h 1081"/>
                <a:gd name="T86" fmla="*/ 145 w 3957"/>
                <a:gd name="T87" fmla="*/ 36 h 1081"/>
                <a:gd name="T88" fmla="*/ 155 w 3957"/>
                <a:gd name="T89" fmla="*/ 31 h 1081"/>
                <a:gd name="T90" fmla="*/ 173 w 3957"/>
                <a:gd name="T91" fmla="*/ 30 h 1081"/>
                <a:gd name="T92" fmla="*/ 190 w 3957"/>
                <a:gd name="T93" fmla="*/ 29 h 1081"/>
                <a:gd name="T94" fmla="*/ 195 w 3957"/>
                <a:gd name="T95" fmla="*/ 25 h 1081"/>
                <a:gd name="T96" fmla="*/ 200 w 3957"/>
                <a:gd name="T97" fmla="*/ 21 h 1081"/>
                <a:gd name="T98" fmla="*/ 203 w 3957"/>
                <a:gd name="T99" fmla="*/ 14 h 1081"/>
                <a:gd name="T100" fmla="*/ 203 w 3957"/>
                <a:gd name="T101" fmla="*/ 1 h 1081"/>
                <a:gd name="T102" fmla="*/ 205 w 3957"/>
                <a:gd name="T103" fmla="*/ 2 h 1081"/>
                <a:gd name="T104" fmla="*/ 208 w 3957"/>
                <a:gd name="T105" fmla="*/ 3 h 1081"/>
                <a:gd name="T106" fmla="*/ 207 w 3957"/>
                <a:gd name="T107" fmla="*/ 1 h 1081"/>
                <a:gd name="T108" fmla="*/ 209 w 3957"/>
                <a:gd name="T109" fmla="*/ 1 h 1081"/>
                <a:gd name="T110" fmla="*/ 217 w 3957"/>
                <a:gd name="T111" fmla="*/ 2 h 108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57" h="1081">
                  <a:moveTo>
                    <a:pt x="3529" y="19"/>
                  </a:moveTo>
                  <a:lnTo>
                    <a:pt x="3577" y="59"/>
                  </a:lnTo>
                  <a:lnTo>
                    <a:pt x="3641" y="75"/>
                  </a:lnTo>
                  <a:lnTo>
                    <a:pt x="3715" y="84"/>
                  </a:lnTo>
                  <a:lnTo>
                    <a:pt x="3780" y="104"/>
                  </a:lnTo>
                  <a:lnTo>
                    <a:pt x="3844" y="132"/>
                  </a:lnTo>
                  <a:lnTo>
                    <a:pt x="3903" y="169"/>
                  </a:lnTo>
                  <a:lnTo>
                    <a:pt x="3928" y="188"/>
                  </a:lnTo>
                  <a:lnTo>
                    <a:pt x="3938" y="226"/>
                  </a:lnTo>
                  <a:lnTo>
                    <a:pt x="3957" y="261"/>
                  </a:lnTo>
                  <a:lnTo>
                    <a:pt x="3957" y="301"/>
                  </a:lnTo>
                  <a:lnTo>
                    <a:pt x="3957" y="320"/>
                  </a:lnTo>
                  <a:lnTo>
                    <a:pt x="3957" y="336"/>
                  </a:lnTo>
                  <a:lnTo>
                    <a:pt x="3948" y="355"/>
                  </a:lnTo>
                  <a:lnTo>
                    <a:pt x="3938" y="374"/>
                  </a:lnTo>
                  <a:lnTo>
                    <a:pt x="3928" y="395"/>
                  </a:lnTo>
                  <a:lnTo>
                    <a:pt x="3922" y="404"/>
                  </a:lnTo>
                  <a:lnTo>
                    <a:pt x="3903" y="411"/>
                  </a:lnTo>
                  <a:lnTo>
                    <a:pt x="3883" y="411"/>
                  </a:lnTo>
                  <a:lnTo>
                    <a:pt x="3854" y="420"/>
                  </a:lnTo>
                  <a:lnTo>
                    <a:pt x="3828" y="420"/>
                  </a:lnTo>
                  <a:lnTo>
                    <a:pt x="3809" y="420"/>
                  </a:lnTo>
                  <a:lnTo>
                    <a:pt x="3780" y="411"/>
                  </a:lnTo>
                  <a:lnTo>
                    <a:pt x="3760" y="404"/>
                  </a:lnTo>
                  <a:lnTo>
                    <a:pt x="3734" y="395"/>
                  </a:lnTo>
                  <a:lnTo>
                    <a:pt x="3715" y="384"/>
                  </a:lnTo>
                  <a:lnTo>
                    <a:pt x="3696" y="374"/>
                  </a:lnTo>
                  <a:lnTo>
                    <a:pt x="3686" y="384"/>
                  </a:lnTo>
                  <a:lnTo>
                    <a:pt x="3677" y="395"/>
                  </a:lnTo>
                  <a:lnTo>
                    <a:pt x="3670" y="395"/>
                  </a:lnTo>
                  <a:lnTo>
                    <a:pt x="3661" y="395"/>
                  </a:lnTo>
                  <a:lnTo>
                    <a:pt x="3651" y="395"/>
                  </a:lnTo>
                  <a:lnTo>
                    <a:pt x="3641" y="395"/>
                  </a:lnTo>
                  <a:lnTo>
                    <a:pt x="3621" y="395"/>
                  </a:lnTo>
                  <a:lnTo>
                    <a:pt x="3612" y="404"/>
                  </a:lnTo>
                  <a:lnTo>
                    <a:pt x="3602" y="411"/>
                  </a:lnTo>
                  <a:lnTo>
                    <a:pt x="3593" y="420"/>
                  </a:lnTo>
                  <a:lnTo>
                    <a:pt x="3593" y="430"/>
                  </a:lnTo>
                  <a:lnTo>
                    <a:pt x="3586" y="439"/>
                  </a:lnTo>
                  <a:lnTo>
                    <a:pt x="3586" y="449"/>
                  </a:lnTo>
                  <a:lnTo>
                    <a:pt x="3586" y="468"/>
                  </a:lnTo>
                  <a:lnTo>
                    <a:pt x="3586" y="478"/>
                  </a:lnTo>
                  <a:lnTo>
                    <a:pt x="3586" y="494"/>
                  </a:lnTo>
                  <a:lnTo>
                    <a:pt x="3473" y="572"/>
                  </a:lnTo>
                  <a:lnTo>
                    <a:pt x="3360" y="656"/>
                  </a:lnTo>
                  <a:lnTo>
                    <a:pt x="3241" y="739"/>
                  </a:lnTo>
                  <a:lnTo>
                    <a:pt x="3128" y="814"/>
                  </a:lnTo>
                  <a:lnTo>
                    <a:pt x="3005" y="888"/>
                  </a:lnTo>
                  <a:lnTo>
                    <a:pt x="2886" y="952"/>
                  </a:lnTo>
                  <a:lnTo>
                    <a:pt x="2764" y="1017"/>
                  </a:lnTo>
                  <a:lnTo>
                    <a:pt x="2634" y="1065"/>
                  </a:lnTo>
                  <a:lnTo>
                    <a:pt x="2541" y="1075"/>
                  </a:lnTo>
                  <a:lnTo>
                    <a:pt x="2457" y="1075"/>
                  </a:lnTo>
                  <a:lnTo>
                    <a:pt x="2373" y="1065"/>
                  </a:lnTo>
                  <a:lnTo>
                    <a:pt x="2290" y="1056"/>
                  </a:lnTo>
                  <a:lnTo>
                    <a:pt x="2206" y="1056"/>
                  </a:lnTo>
                  <a:lnTo>
                    <a:pt x="2121" y="1056"/>
                  </a:lnTo>
                  <a:lnTo>
                    <a:pt x="2038" y="1065"/>
                  </a:lnTo>
                  <a:lnTo>
                    <a:pt x="1954" y="1081"/>
                  </a:lnTo>
                  <a:lnTo>
                    <a:pt x="1909" y="1081"/>
                  </a:lnTo>
                  <a:lnTo>
                    <a:pt x="1860" y="1081"/>
                  </a:lnTo>
                  <a:lnTo>
                    <a:pt x="1825" y="1075"/>
                  </a:lnTo>
                  <a:lnTo>
                    <a:pt x="1777" y="1065"/>
                  </a:lnTo>
                  <a:lnTo>
                    <a:pt x="1731" y="1056"/>
                  </a:lnTo>
                  <a:lnTo>
                    <a:pt x="1683" y="1046"/>
                  </a:lnTo>
                  <a:lnTo>
                    <a:pt x="1638" y="1056"/>
                  </a:lnTo>
                  <a:lnTo>
                    <a:pt x="1589" y="1065"/>
                  </a:lnTo>
                  <a:lnTo>
                    <a:pt x="1545" y="1065"/>
                  </a:lnTo>
                  <a:lnTo>
                    <a:pt x="1499" y="1075"/>
                  </a:lnTo>
                  <a:lnTo>
                    <a:pt x="1441" y="1075"/>
                  </a:lnTo>
                  <a:lnTo>
                    <a:pt x="1387" y="1075"/>
                  </a:lnTo>
                  <a:lnTo>
                    <a:pt x="1322" y="1075"/>
                  </a:lnTo>
                  <a:lnTo>
                    <a:pt x="1264" y="1075"/>
                  </a:lnTo>
                  <a:lnTo>
                    <a:pt x="1209" y="1065"/>
                  </a:lnTo>
                  <a:lnTo>
                    <a:pt x="1154" y="1065"/>
                  </a:lnTo>
                  <a:lnTo>
                    <a:pt x="1061" y="1027"/>
                  </a:lnTo>
                  <a:lnTo>
                    <a:pt x="967" y="992"/>
                  </a:lnTo>
                  <a:lnTo>
                    <a:pt x="874" y="962"/>
                  </a:lnTo>
                  <a:lnTo>
                    <a:pt x="780" y="933"/>
                  </a:lnTo>
                  <a:lnTo>
                    <a:pt x="677" y="907"/>
                  </a:lnTo>
                  <a:lnTo>
                    <a:pt x="577" y="888"/>
                  </a:lnTo>
                  <a:lnTo>
                    <a:pt x="483" y="868"/>
                  </a:lnTo>
                  <a:lnTo>
                    <a:pt x="380" y="858"/>
                  </a:lnTo>
                  <a:lnTo>
                    <a:pt x="341" y="858"/>
                  </a:lnTo>
                  <a:lnTo>
                    <a:pt x="306" y="868"/>
                  </a:lnTo>
                  <a:lnTo>
                    <a:pt x="258" y="879"/>
                  </a:lnTo>
                  <a:lnTo>
                    <a:pt x="222" y="888"/>
                  </a:lnTo>
                  <a:lnTo>
                    <a:pt x="183" y="888"/>
                  </a:lnTo>
                  <a:lnTo>
                    <a:pt x="148" y="888"/>
                  </a:lnTo>
                  <a:lnTo>
                    <a:pt x="109" y="879"/>
                  </a:lnTo>
                  <a:lnTo>
                    <a:pt x="80" y="858"/>
                  </a:lnTo>
                  <a:lnTo>
                    <a:pt x="64" y="839"/>
                  </a:lnTo>
                  <a:lnTo>
                    <a:pt x="54" y="823"/>
                  </a:lnTo>
                  <a:lnTo>
                    <a:pt x="35" y="804"/>
                  </a:lnTo>
                  <a:lnTo>
                    <a:pt x="25" y="775"/>
                  </a:lnTo>
                  <a:lnTo>
                    <a:pt x="16" y="756"/>
                  </a:lnTo>
                  <a:lnTo>
                    <a:pt x="6" y="739"/>
                  </a:lnTo>
                  <a:lnTo>
                    <a:pt x="6" y="720"/>
                  </a:lnTo>
                  <a:lnTo>
                    <a:pt x="0" y="691"/>
                  </a:lnTo>
                  <a:lnTo>
                    <a:pt x="16" y="626"/>
                  </a:lnTo>
                  <a:lnTo>
                    <a:pt x="35" y="572"/>
                  </a:lnTo>
                  <a:lnTo>
                    <a:pt x="73" y="514"/>
                  </a:lnTo>
                  <a:lnTo>
                    <a:pt x="119" y="459"/>
                  </a:lnTo>
                  <a:lnTo>
                    <a:pt x="174" y="411"/>
                  </a:lnTo>
                  <a:lnTo>
                    <a:pt x="231" y="365"/>
                  </a:lnTo>
                  <a:lnTo>
                    <a:pt x="287" y="320"/>
                  </a:lnTo>
                  <a:lnTo>
                    <a:pt x="331" y="282"/>
                  </a:lnTo>
                  <a:lnTo>
                    <a:pt x="371" y="261"/>
                  </a:lnTo>
                  <a:lnTo>
                    <a:pt x="400" y="242"/>
                  </a:lnTo>
                  <a:lnTo>
                    <a:pt x="425" y="226"/>
                  </a:lnTo>
                  <a:lnTo>
                    <a:pt x="454" y="207"/>
                  </a:lnTo>
                  <a:lnTo>
                    <a:pt x="483" y="188"/>
                  </a:lnTo>
                  <a:lnTo>
                    <a:pt x="519" y="178"/>
                  </a:lnTo>
                  <a:lnTo>
                    <a:pt x="548" y="159"/>
                  </a:lnTo>
                  <a:lnTo>
                    <a:pt x="577" y="153"/>
                  </a:lnTo>
                  <a:lnTo>
                    <a:pt x="577" y="188"/>
                  </a:lnTo>
                  <a:lnTo>
                    <a:pt x="577" y="226"/>
                  </a:lnTo>
                  <a:lnTo>
                    <a:pt x="567" y="252"/>
                  </a:lnTo>
                  <a:lnTo>
                    <a:pt x="567" y="291"/>
                  </a:lnTo>
                  <a:lnTo>
                    <a:pt x="557" y="326"/>
                  </a:lnTo>
                  <a:lnTo>
                    <a:pt x="567" y="355"/>
                  </a:lnTo>
                  <a:lnTo>
                    <a:pt x="567" y="395"/>
                  </a:lnTo>
                  <a:lnTo>
                    <a:pt x="583" y="420"/>
                  </a:lnTo>
                  <a:lnTo>
                    <a:pt x="612" y="468"/>
                  </a:lnTo>
                  <a:lnTo>
                    <a:pt x="651" y="503"/>
                  </a:lnTo>
                  <a:lnTo>
                    <a:pt x="686" y="533"/>
                  </a:lnTo>
                  <a:lnTo>
                    <a:pt x="725" y="562"/>
                  </a:lnTo>
                  <a:lnTo>
                    <a:pt x="771" y="578"/>
                  </a:lnTo>
                  <a:lnTo>
                    <a:pt x="809" y="597"/>
                  </a:lnTo>
                  <a:lnTo>
                    <a:pt x="854" y="607"/>
                  </a:lnTo>
                  <a:lnTo>
                    <a:pt x="903" y="607"/>
                  </a:lnTo>
                  <a:lnTo>
                    <a:pt x="948" y="588"/>
                  </a:lnTo>
                  <a:lnTo>
                    <a:pt x="996" y="578"/>
                  </a:lnTo>
                  <a:lnTo>
                    <a:pt x="1041" y="572"/>
                  </a:lnTo>
                  <a:lnTo>
                    <a:pt x="1080" y="562"/>
                  </a:lnTo>
                  <a:lnTo>
                    <a:pt x="1126" y="552"/>
                  </a:lnTo>
                  <a:lnTo>
                    <a:pt x="1170" y="543"/>
                  </a:lnTo>
                  <a:lnTo>
                    <a:pt x="1218" y="533"/>
                  </a:lnTo>
                  <a:lnTo>
                    <a:pt x="1264" y="524"/>
                  </a:lnTo>
                  <a:lnTo>
                    <a:pt x="1347" y="533"/>
                  </a:lnTo>
                  <a:lnTo>
                    <a:pt x="1432" y="562"/>
                  </a:lnTo>
                  <a:lnTo>
                    <a:pt x="1506" y="588"/>
                  </a:lnTo>
                  <a:lnTo>
                    <a:pt x="1583" y="616"/>
                  </a:lnTo>
                  <a:lnTo>
                    <a:pt x="1658" y="656"/>
                  </a:lnTo>
                  <a:lnTo>
                    <a:pt x="1731" y="681"/>
                  </a:lnTo>
                  <a:lnTo>
                    <a:pt x="1806" y="720"/>
                  </a:lnTo>
                  <a:lnTo>
                    <a:pt x="1880" y="739"/>
                  </a:lnTo>
                  <a:lnTo>
                    <a:pt x="1880" y="766"/>
                  </a:lnTo>
                  <a:lnTo>
                    <a:pt x="1870" y="804"/>
                  </a:lnTo>
                  <a:lnTo>
                    <a:pt x="1870" y="839"/>
                  </a:lnTo>
                  <a:lnTo>
                    <a:pt x="1860" y="879"/>
                  </a:lnTo>
                  <a:lnTo>
                    <a:pt x="1851" y="914"/>
                  </a:lnTo>
                  <a:lnTo>
                    <a:pt x="1851" y="952"/>
                  </a:lnTo>
                  <a:lnTo>
                    <a:pt x="1851" y="992"/>
                  </a:lnTo>
                  <a:lnTo>
                    <a:pt x="1860" y="1027"/>
                  </a:lnTo>
                  <a:lnTo>
                    <a:pt x="1870" y="1037"/>
                  </a:lnTo>
                  <a:lnTo>
                    <a:pt x="1870" y="1046"/>
                  </a:lnTo>
                  <a:lnTo>
                    <a:pt x="1880" y="1046"/>
                  </a:lnTo>
                  <a:lnTo>
                    <a:pt x="1880" y="1056"/>
                  </a:lnTo>
                  <a:lnTo>
                    <a:pt x="1890" y="1056"/>
                  </a:lnTo>
                  <a:lnTo>
                    <a:pt x="1900" y="1065"/>
                  </a:lnTo>
                  <a:lnTo>
                    <a:pt x="1909" y="1027"/>
                  </a:lnTo>
                  <a:lnTo>
                    <a:pt x="1919" y="981"/>
                  </a:lnTo>
                  <a:lnTo>
                    <a:pt x="1919" y="943"/>
                  </a:lnTo>
                  <a:lnTo>
                    <a:pt x="1925" y="898"/>
                  </a:lnTo>
                  <a:lnTo>
                    <a:pt x="1925" y="858"/>
                  </a:lnTo>
                  <a:lnTo>
                    <a:pt x="1935" y="814"/>
                  </a:lnTo>
                  <a:lnTo>
                    <a:pt x="1954" y="775"/>
                  </a:lnTo>
                  <a:lnTo>
                    <a:pt x="1983" y="745"/>
                  </a:lnTo>
                  <a:lnTo>
                    <a:pt x="2038" y="739"/>
                  </a:lnTo>
                  <a:lnTo>
                    <a:pt x="2086" y="720"/>
                  </a:lnTo>
                  <a:lnTo>
                    <a:pt x="2132" y="691"/>
                  </a:lnTo>
                  <a:lnTo>
                    <a:pt x="2177" y="662"/>
                  </a:lnTo>
                  <a:lnTo>
                    <a:pt x="2225" y="637"/>
                  </a:lnTo>
                  <a:lnTo>
                    <a:pt x="2271" y="607"/>
                  </a:lnTo>
                  <a:lnTo>
                    <a:pt x="2319" y="578"/>
                  </a:lnTo>
                  <a:lnTo>
                    <a:pt x="2373" y="572"/>
                  </a:lnTo>
                  <a:lnTo>
                    <a:pt x="2403" y="543"/>
                  </a:lnTo>
                  <a:lnTo>
                    <a:pt x="2438" y="514"/>
                  </a:lnTo>
                  <a:lnTo>
                    <a:pt x="2476" y="494"/>
                  </a:lnTo>
                  <a:lnTo>
                    <a:pt x="2513" y="487"/>
                  </a:lnTo>
                  <a:lnTo>
                    <a:pt x="2596" y="478"/>
                  </a:lnTo>
                  <a:lnTo>
                    <a:pt x="2680" y="478"/>
                  </a:lnTo>
                  <a:lnTo>
                    <a:pt x="2774" y="487"/>
                  </a:lnTo>
                  <a:lnTo>
                    <a:pt x="2857" y="487"/>
                  </a:lnTo>
                  <a:lnTo>
                    <a:pt x="2941" y="487"/>
                  </a:lnTo>
                  <a:lnTo>
                    <a:pt x="3016" y="478"/>
                  </a:lnTo>
                  <a:lnTo>
                    <a:pt x="3045" y="468"/>
                  </a:lnTo>
                  <a:lnTo>
                    <a:pt x="3064" y="449"/>
                  </a:lnTo>
                  <a:lnTo>
                    <a:pt x="3083" y="439"/>
                  </a:lnTo>
                  <a:lnTo>
                    <a:pt x="3109" y="420"/>
                  </a:lnTo>
                  <a:lnTo>
                    <a:pt x="3128" y="404"/>
                  </a:lnTo>
                  <a:lnTo>
                    <a:pt x="3137" y="384"/>
                  </a:lnTo>
                  <a:lnTo>
                    <a:pt x="3158" y="365"/>
                  </a:lnTo>
                  <a:lnTo>
                    <a:pt x="3174" y="346"/>
                  </a:lnTo>
                  <a:lnTo>
                    <a:pt x="3212" y="336"/>
                  </a:lnTo>
                  <a:lnTo>
                    <a:pt x="3231" y="310"/>
                  </a:lnTo>
                  <a:lnTo>
                    <a:pt x="3250" y="291"/>
                  </a:lnTo>
                  <a:lnTo>
                    <a:pt x="3257" y="252"/>
                  </a:lnTo>
                  <a:lnTo>
                    <a:pt x="3257" y="226"/>
                  </a:lnTo>
                  <a:lnTo>
                    <a:pt x="3257" y="188"/>
                  </a:lnTo>
                  <a:lnTo>
                    <a:pt x="3267" y="159"/>
                  </a:lnTo>
                  <a:lnTo>
                    <a:pt x="3277" y="123"/>
                  </a:lnTo>
                  <a:lnTo>
                    <a:pt x="3250" y="19"/>
                  </a:lnTo>
                  <a:lnTo>
                    <a:pt x="3257" y="19"/>
                  </a:lnTo>
                  <a:lnTo>
                    <a:pt x="3267" y="19"/>
                  </a:lnTo>
                  <a:lnTo>
                    <a:pt x="3277" y="29"/>
                  </a:lnTo>
                  <a:lnTo>
                    <a:pt x="3287" y="40"/>
                  </a:lnTo>
                  <a:lnTo>
                    <a:pt x="3296" y="40"/>
                  </a:lnTo>
                  <a:lnTo>
                    <a:pt x="3306" y="49"/>
                  </a:lnTo>
                  <a:lnTo>
                    <a:pt x="3325" y="49"/>
                  </a:lnTo>
                  <a:lnTo>
                    <a:pt x="3335" y="49"/>
                  </a:lnTo>
                  <a:lnTo>
                    <a:pt x="3335" y="40"/>
                  </a:lnTo>
                  <a:lnTo>
                    <a:pt x="3325" y="29"/>
                  </a:lnTo>
                  <a:lnTo>
                    <a:pt x="3325" y="19"/>
                  </a:lnTo>
                  <a:lnTo>
                    <a:pt x="3315" y="19"/>
                  </a:lnTo>
                  <a:lnTo>
                    <a:pt x="3306" y="10"/>
                  </a:lnTo>
                  <a:lnTo>
                    <a:pt x="3306" y="0"/>
                  </a:lnTo>
                  <a:lnTo>
                    <a:pt x="3325" y="0"/>
                  </a:lnTo>
                  <a:lnTo>
                    <a:pt x="3351" y="10"/>
                  </a:lnTo>
                  <a:lnTo>
                    <a:pt x="3389" y="10"/>
                  </a:lnTo>
                  <a:lnTo>
                    <a:pt x="3419" y="19"/>
                  </a:lnTo>
                  <a:lnTo>
                    <a:pt x="3444" y="29"/>
                  </a:lnTo>
                  <a:lnTo>
                    <a:pt x="3473" y="29"/>
                  </a:lnTo>
                  <a:lnTo>
                    <a:pt x="3502" y="29"/>
                  </a:lnTo>
                  <a:lnTo>
                    <a:pt x="3529" y="19"/>
                  </a:lnTo>
                  <a:close/>
                </a:path>
              </a:pathLst>
            </a:custGeom>
            <a:solidFill>
              <a:srgbClr val="FF66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Freeform 57"/>
            <p:cNvSpPr>
              <a:spLocks/>
            </p:cNvSpPr>
            <p:nvPr/>
          </p:nvSpPr>
          <p:spPr bwMode="auto">
            <a:xfrm>
              <a:off x="191" y="3510"/>
              <a:ext cx="190" cy="100"/>
            </a:xfrm>
            <a:custGeom>
              <a:avLst/>
              <a:gdLst>
                <a:gd name="T0" fmla="*/ 162 w 3054"/>
                <a:gd name="T1" fmla="*/ 75 h 1603"/>
                <a:gd name="T2" fmla="*/ 155 w 3054"/>
                <a:gd name="T3" fmla="*/ 84 h 1603"/>
                <a:gd name="T4" fmla="*/ 151 w 3054"/>
                <a:gd name="T5" fmla="*/ 88 h 1603"/>
                <a:gd name="T6" fmla="*/ 147 w 3054"/>
                <a:gd name="T7" fmla="*/ 90 h 1603"/>
                <a:gd name="T8" fmla="*/ 136 w 3054"/>
                <a:gd name="T9" fmla="*/ 91 h 1603"/>
                <a:gd name="T10" fmla="*/ 120 w 3054"/>
                <a:gd name="T11" fmla="*/ 95 h 1603"/>
                <a:gd name="T12" fmla="*/ 101 w 3054"/>
                <a:gd name="T13" fmla="*/ 100 h 1603"/>
                <a:gd name="T14" fmla="*/ 78 w 3054"/>
                <a:gd name="T15" fmla="*/ 94 h 1603"/>
                <a:gd name="T16" fmla="*/ 54 w 3054"/>
                <a:gd name="T17" fmla="*/ 88 h 1603"/>
                <a:gd name="T18" fmla="*/ 25 w 3054"/>
                <a:gd name="T19" fmla="*/ 79 h 1603"/>
                <a:gd name="T20" fmla="*/ 14 w 3054"/>
                <a:gd name="T21" fmla="*/ 69 h 1603"/>
                <a:gd name="T22" fmla="*/ 8 w 3054"/>
                <a:gd name="T23" fmla="*/ 59 h 1603"/>
                <a:gd name="T24" fmla="*/ 4 w 3054"/>
                <a:gd name="T25" fmla="*/ 36 h 1603"/>
                <a:gd name="T26" fmla="*/ 2 w 3054"/>
                <a:gd name="T27" fmla="*/ 23 h 1603"/>
                <a:gd name="T28" fmla="*/ 1 w 3054"/>
                <a:gd name="T29" fmla="*/ 21 h 1603"/>
                <a:gd name="T30" fmla="*/ 3 w 3054"/>
                <a:gd name="T31" fmla="*/ 18 h 1603"/>
                <a:gd name="T32" fmla="*/ 12 w 3054"/>
                <a:gd name="T33" fmla="*/ 20 h 1603"/>
                <a:gd name="T34" fmla="*/ 24 w 3054"/>
                <a:gd name="T35" fmla="*/ 24 h 1603"/>
                <a:gd name="T36" fmla="*/ 42 w 3054"/>
                <a:gd name="T37" fmla="*/ 31 h 1603"/>
                <a:gd name="T38" fmla="*/ 53 w 3054"/>
                <a:gd name="T39" fmla="*/ 35 h 1603"/>
                <a:gd name="T40" fmla="*/ 57 w 3054"/>
                <a:gd name="T41" fmla="*/ 37 h 1603"/>
                <a:gd name="T42" fmla="*/ 57 w 3054"/>
                <a:gd name="T43" fmla="*/ 40 h 1603"/>
                <a:gd name="T44" fmla="*/ 56 w 3054"/>
                <a:gd name="T45" fmla="*/ 45 h 1603"/>
                <a:gd name="T46" fmla="*/ 60 w 3054"/>
                <a:gd name="T47" fmla="*/ 49 h 1603"/>
                <a:gd name="T48" fmla="*/ 61 w 3054"/>
                <a:gd name="T49" fmla="*/ 42 h 1603"/>
                <a:gd name="T50" fmla="*/ 67 w 3054"/>
                <a:gd name="T51" fmla="*/ 39 h 1603"/>
                <a:gd name="T52" fmla="*/ 68 w 3054"/>
                <a:gd name="T53" fmla="*/ 44 h 1603"/>
                <a:gd name="T54" fmla="*/ 71 w 3054"/>
                <a:gd name="T55" fmla="*/ 49 h 1603"/>
                <a:gd name="T56" fmla="*/ 72 w 3054"/>
                <a:gd name="T57" fmla="*/ 49 h 1603"/>
                <a:gd name="T58" fmla="*/ 72 w 3054"/>
                <a:gd name="T59" fmla="*/ 43 h 1603"/>
                <a:gd name="T60" fmla="*/ 81 w 3054"/>
                <a:gd name="T61" fmla="*/ 42 h 1603"/>
                <a:gd name="T62" fmla="*/ 79 w 3054"/>
                <a:gd name="T63" fmla="*/ 48 h 1603"/>
                <a:gd name="T64" fmla="*/ 81 w 3054"/>
                <a:gd name="T65" fmla="*/ 54 h 1603"/>
                <a:gd name="T66" fmla="*/ 82 w 3054"/>
                <a:gd name="T67" fmla="*/ 56 h 1603"/>
                <a:gd name="T68" fmla="*/ 85 w 3054"/>
                <a:gd name="T69" fmla="*/ 58 h 1603"/>
                <a:gd name="T70" fmla="*/ 84 w 3054"/>
                <a:gd name="T71" fmla="*/ 54 h 1603"/>
                <a:gd name="T72" fmla="*/ 83 w 3054"/>
                <a:gd name="T73" fmla="*/ 49 h 1603"/>
                <a:gd name="T74" fmla="*/ 83 w 3054"/>
                <a:gd name="T75" fmla="*/ 46 h 1603"/>
                <a:gd name="T76" fmla="*/ 86 w 3054"/>
                <a:gd name="T77" fmla="*/ 42 h 1603"/>
                <a:gd name="T78" fmla="*/ 88 w 3054"/>
                <a:gd name="T79" fmla="*/ 45 h 1603"/>
                <a:gd name="T80" fmla="*/ 91 w 3054"/>
                <a:gd name="T81" fmla="*/ 46 h 1603"/>
                <a:gd name="T82" fmla="*/ 92 w 3054"/>
                <a:gd name="T83" fmla="*/ 44 h 1603"/>
                <a:gd name="T84" fmla="*/ 92 w 3054"/>
                <a:gd name="T85" fmla="*/ 42 h 1603"/>
                <a:gd name="T86" fmla="*/ 97 w 3054"/>
                <a:gd name="T87" fmla="*/ 45 h 1603"/>
                <a:gd name="T88" fmla="*/ 99 w 3054"/>
                <a:gd name="T89" fmla="*/ 48 h 1603"/>
                <a:gd name="T90" fmla="*/ 101 w 3054"/>
                <a:gd name="T91" fmla="*/ 48 h 1603"/>
                <a:gd name="T92" fmla="*/ 102 w 3054"/>
                <a:gd name="T93" fmla="*/ 47 h 1603"/>
                <a:gd name="T94" fmla="*/ 101 w 3054"/>
                <a:gd name="T95" fmla="*/ 45 h 1603"/>
                <a:gd name="T96" fmla="*/ 102 w 3054"/>
                <a:gd name="T97" fmla="*/ 42 h 1603"/>
                <a:gd name="T98" fmla="*/ 106 w 3054"/>
                <a:gd name="T99" fmla="*/ 41 h 1603"/>
                <a:gd name="T100" fmla="*/ 110 w 3054"/>
                <a:gd name="T101" fmla="*/ 42 h 1603"/>
                <a:gd name="T102" fmla="*/ 112 w 3054"/>
                <a:gd name="T103" fmla="*/ 43 h 1603"/>
                <a:gd name="T104" fmla="*/ 114 w 3054"/>
                <a:gd name="T105" fmla="*/ 43 h 1603"/>
                <a:gd name="T106" fmla="*/ 114 w 3054"/>
                <a:gd name="T107" fmla="*/ 41 h 1603"/>
                <a:gd name="T108" fmla="*/ 123 w 3054"/>
                <a:gd name="T109" fmla="*/ 37 h 1603"/>
                <a:gd name="T110" fmla="*/ 140 w 3054"/>
                <a:gd name="T111" fmla="*/ 29 h 1603"/>
                <a:gd name="T112" fmla="*/ 159 w 3054"/>
                <a:gd name="T113" fmla="*/ 20 h 1603"/>
                <a:gd name="T114" fmla="*/ 180 w 3054"/>
                <a:gd name="T115" fmla="*/ 7 h 1603"/>
                <a:gd name="T116" fmla="*/ 184 w 3054"/>
                <a:gd name="T117" fmla="*/ 16 h 1603"/>
                <a:gd name="T118" fmla="*/ 173 w 3054"/>
                <a:gd name="T119" fmla="*/ 50 h 160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54" h="1603">
                  <a:moveTo>
                    <a:pt x="2683" y="1071"/>
                  </a:moveTo>
                  <a:lnTo>
                    <a:pt x="2655" y="1110"/>
                  </a:lnTo>
                  <a:lnTo>
                    <a:pt x="2629" y="1154"/>
                  </a:lnTo>
                  <a:lnTo>
                    <a:pt x="2610" y="1200"/>
                  </a:lnTo>
                  <a:lnTo>
                    <a:pt x="2581" y="1239"/>
                  </a:lnTo>
                  <a:lnTo>
                    <a:pt x="2562" y="1283"/>
                  </a:lnTo>
                  <a:lnTo>
                    <a:pt x="2526" y="1313"/>
                  </a:lnTo>
                  <a:lnTo>
                    <a:pt x="2487" y="1352"/>
                  </a:lnTo>
                  <a:lnTo>
                    <a:pt x="2452" y="1377"/>
                  </a:lnTo>
                  <a:lnTo>
                    <a:pt x="2442" y="1387"/>
                  </a:lnTo>
                  <a:lnTo>
                    <a:pt x="2432" y="1396"/>
                  </a:lnTo>
                  <a:lnTo>
                    <a:pt x="2422" y="1406"/>
                  </a:lnTo>
                  <a:lnTo>
                    <a:pt x="2403" y="1416"/>
                  </a:lnTo>
                  <a:lnTo>
                    <a:pt x="2393" y="1425"/>
                  </a:lnTo>
                  <a:lnTo>
                    <a:pt x="2377" y="1425"/>
                  </a:lnTo>
                  <a:lnTo>
                    <a:pt x="2368" y="1436"/>
                  </a:lnTo>
                  <a:lnTo>
                    <a:pt x="2349" y="1436"/>
                  </a:lnTo>
                  <a:lnTo>
                    <a:pt x="2310" y="1425"/>
                  </a:lnTo>
                  <a:lnTo>
                    <a:pt x="2245" y="1442"/>
                  </a:lnTo>
                  <a:lnTo>
                    <a:pt x="2180" y="1461"/>
                  </a:lnTo>
                  <a:lnTo>
                    <a:pt x="2116" y="1481"/>
                  </a:lnTo>
                  <a:lnTo>
                    <a:pt x="2059" y="1490"/>
                  </a:lnTo>
                  <a:lnTo>
                    <a:pt x="1994" y="1509"/>
                  </a:lnTo>
                  <a:lnTo>
                    <a:pt x="1930" y="1525"/>
                  </a:lnTo>
                  <a:lnTo>
                    <a:pt x="1874" y="1555"/>
                  </a:lnTo>
                  <a:lnTo>
                    <a:pt x="1817" y="1584"/>
                  </a:lnTo>
                  <a:lnTo>
                    <a:pt x="1716" y="1603"/>
                  </a:lnTo>
                  <a:lnTo>
                    <a:pt x="1623" y="1603"/>
                  </a:lnTo>
                  <a:lnTo>
                    <a:pt x="1519" y="1603"/>
                  </a:lnTo>
                  <a:lnTo>
                    <a:pt x="1426" y="1584"/>
                  </a:lnTo>
                  <a:lnTo>
                    <a:pt x="1333" y="1555"/>
                  </a:lnTo>
                  <a:lnTo>
                    <a:pt x="1258" y="1509"/>
                  </a:lnTo>
                  <a:lnTo>
                    <a:pt x="1175" y="1452"/>
                  </a:lnTo>
                  <a:lnTo>
                    <a:pt x="1110" y="1377"/>
                  </a:lnTo>
                  <a:lnTo>
                    <a:pt x="987" y="1396"/>
                  </a:lnTo>
                  <a:lnTo>
                    <a:pt x="868" y="1406"/>
                  </a:lnTo>
                  <a:lnTo>
                    <a:pt x="745" y="1396"/>
                  </a:lnTo>
                  <a:lnTo>
                    <a:pt x="626" y="1368"/>
                  </a:lnTo>
                  <a:lnTo>
                    <a:pt x="513" y="1323"/>
                  </a:lnTo>
                  <a:lnTo>
                    <a:pt x="409" y="1267"/>
                  </a:lnTo>
                  <a:lnTo>
                    <a:pt x="355" y="1239"/>
                  </a:lnTo>
                  <a:lnTo>
                    <a:pt x="307" y="1191"/>
                  </a:lnTo>
                  <a:lnTo>
                    <a:pt x="261" y="1154"/>
                  </a:lnTo>
                  <a:lnTo>
                    <a:pt x="223" y="1110"/>
                  </a:lnTo>
                  <a:lnTo>
                    <a:pt x="188" y="1071"/>
                  </a:lnTo>
                  <a:lnTo>
                    <a:pt x="158" y="1032"/>
                  </a:lnTo>
                  <a:lnTo>
                    <a:pt x="139" y="987"/>
                  </a:lnTo>
                  <a:lnTo>
                    <a:pt x="123" y="949"/>
                  </a:lnTo>
                  <a:lnTo>
                    <a:pt x="94" y="858"/>
                  </a:lnTo>
                  <a:lnTo>
                    <a:pt x="84" y="764"/>
                  </a:lnTo>
                  <a:lnTo>
                    <a:pt x="75" y="670"/>
                  </a:lnTo>
                  <a:lnTo>
                    <a:pt x="65" y="577"/>
                  </a:lnTo>
                  <a:lnTo>
                    <a:pt x="55" y="474"/>
                  </a:lnTo>
                  <a:lnTo>
                    <a:pt x="46" y="380"/>
                  </a:lnTo>
                  <a:lnTo>
                    <a:pt x="38" y="371"/>
                  </a:lnTo>
                  <a:lnTo>
                    <a:pt x="29" y="361"/>
                  </a:lnTo>
                  <a:lnTo>
                    <a:pt x="19" y="355"/>
                  </a:lnTo>
                  <a:lnTo>
                    <a:pt x="19" y="344"/>
                  </a:lnTo>
                  <a:lnTo>
                    <a:pt x="10" y="344"/>
                  </a:lnTo>
                  <a:lnTo>
                    <a:pt x="10" y="334"/>
                  </a:lnTo>
                  <a:lnTo>
                    <a:pt x="0" y="315"/>
                  </a:lnTo>
                  <a:lnTo>
                    <a:pt x="0" y="306"/>
                  </a:lnTo>
                  <a:lnTo>
                    <a:pt x="29" y="296"/>
                  </a:lnTo>
                  <a:lnTo>
                    <a:pt x="55" y="286"/>
                  </a:lnTo>
                  <a:lnTo>
                    <a:pt x="94" y="296"/>
                  </a:lnTo>
                  <a:lnTo>
                    <a:pt x="123" y="296"/>
                  </a:lnTo>
                  <a:lnTo>
                    <a:pt x="148" y="315"/>
                  </a:lnTo>
                  <a:lnTo>
                    <a:pt x="188" y="325"/>
                  </a:lnTo>
                  <a:lnTo>
                    <a:pt x="213" y="334"/>
                  </a:lnTo>
                  <a:lnTo>
                    <a:pt x="242" y="344"/>
                  </a:lnTo>
                  <a:lnTo>
                    <a:pt x="317" y="361"/>
                  </a:lnTo>
                  <a:lnTo>
                    <a:pt x="390" y="380"/>
                  </a:lnTo>
                  <a:lnTo>
                    <a:pt x="465" y="409"/>
                  </a:lnTo>
                  <a:lnTo>
                    <a:pt x="542" y="438"/>
                  </a:lnTo>
                  <a:lnTo>
                    <a:pt x="607" y="464"/>
                  </a:lnTo>
                  <a:lnTo>
                    <a:pt x="681" y="503"/>
                  </a:lnTo>
                  <a:lnTo>
                    <a:pt x="745" y="529"/>
                  </a:lnTo>
                  <a:lnTo>
                    <a:pt x="810" y="567"/>
                  </a:lnTo>
                  <a:lnTo>
                    <a:pt x="829" y="567"/>
                  </a:lnTo>
                  <a:lnTo>
                    <a:pt x="849" y="567"/>
                  </a:lnTo>
                  <a:lnTo>
                    <a:pt x="868" y="577"/>
                  </a:lnTo>
                  <a:lnTo>
                    <a:pt x="877" y="577"/>
                  </a:lnTo>
                  <a:lnTo>
                    <a:pt x="893" y="586"/>
                  </a:lnTo>
                  <a:lnTo>
                    <a:pt x="913" y="597"/>
                  </a:lnTo>
                  <a:lnTo>
                    <a:pt x="923" y="597"/>
                  </a:lnTo>
                  <a:lnTo>
                    <a:pt x="942" y="597"/>
                  </a:lnTo>
                  <a:lnTo>
                    <a:pt x="933" y="613"/>
                  </a:lnTo>
                  <a:lnTo>
                    <a:pt x="923" y="642"/>
                  </a:lnTo>
                  <a:lnTo>
                    <a:pt x="913" y="661"/>
                  </a:lnTo>
                  <a:lnTo>
                    <a:pt x="903" y="680"/>
                  </a:lnTo>
                  <a:lnTo>
                    <a:pt x="893" y="706"/>
                  </a:lnTo>
                  <a:lnTo>
                    <a:pt x="893" y="726"/>
                  </a:lnTo>
                  <a:lnTo>
                    <a:pt x="903" y="755"/>
                  </a:lnTo>
                  <a:lnTo>
                    <a:pt x="913" y="774"/>
                  </a:lnTo>
                  <a:lnTo>
                    <a:pt x="942" y="809"/>
                  </a:lnTo>
                  <a:lnTo>
                    <a:pt x="962" y="780"/>
                  </a:lnTo>
                  <a:lnTo>
                    <a:pt x="962" y="764"/>
                  </a:lnTo>
                  <a:lnTo>
                    <a:pt x="968" y="735"/>
                  </a:lnTo>
                  <a:lnTo>
                    <a:pt x="968" y="706"/>
                  </a:lnTo>
                  <a:lnTo>
                    <a:pt x="978" y="680"/>
                  </a:lnTo>
                  <a:lnTo>
                    <a:pt x="987" y="661"/>
                  </a:lnTo>
                  <a:lnTo>
                    <a:pt x="1006" y="642"/>
                  </a:lnTo>
                  <a:lnTo>
                    <a:pt x="1035" y="622"/>
                  </a:lnTo>
                  <a:lnTo>
                    <a:pt x="1071" y="622"/>
                  </a:lnTo>
                  <a:lnTo>
                    <a:pt x="1091" y="632"/>
                  </a:lnTo>
                  <a:lnTo>
                    <a:pt x="1100" y="651"/>
                  </a:lnTo>
                  <a:lnTo>
                    <a:pt x="1100" y="680"/>
                  </a:lnTo>
                  <a:lnTo>
                    <a:pt x="1100" y="706"/>
                  </a:lnTo>
                  <a:lnTo>
                    <a:pt x="1100" y="735"/>
                  </a:lnTo>
                  <a:lnTo>
                    <a:pt x="1110" y="764"/>
                  </a:lnTo>
                  <a:lnTo>
                    <a:pt x="1129" y="780"/>
                  </a:lnTo>
                  <a:lnTo>
                    <a:pt x="1135" y="780"/>
                  </a:lnTo>
                  <a:lnTo>
                    <a:pt x="1135" y="790"/>
                  </a:lnTo>
                  <a:lnTo>
                    <a:pt x="1145" y="790"/>
                  </a:lnTo>
                  <a:lnTo>
                    <a:pt x="1155" y="790"/>
                  </a:lnTo>
                  <a:lnTo>
                    <a:pt x="1164" y="780"/>
                  </a:lnTo>
                  <a:lnTo>
                    <a:pt x="1164" y="755"/>
                  </a:lnTo>
                  <a:lnTo>
                    <a:pt x="1155" y="735"/>
                  </a:lnTo>
                  <a:lnTo>
                    <a:pt x="1155" y="716"/>
                  </a:lnTo>
                  <a:lnTo>
                    <a:pt x="1164" y="690"/>
                  </a:lnTo>
                  <a:lnTo>
                    <a:pt x="1175" y="680"/>
                  </a:lnTo>
                  <a:lnTo>
                    <a:pt x="1194" y="670"/>
                  </a:lnTo>
                  <a:lnTo>
                    <a:pt x="1220" y="680"/>
                  </a:lnTo>
                  <a:lnTo>
                    <a:pt x="1296" y="680"/>
                  </a:lnTo>
                  <a:lnTo>
                    <a:pt x="1287" y="696"/>
                  </a:lnTo>
                  <a:lnTo>
                    <a:pt x="1277" y="716"/>
                  </a:lnTo>
                  <a:lnTo>
                    <a:pt x="1277" y="745"/>
                  </a:lnTo>
                  <a:lnTo>
                    <a:pt x="1277" y="774"/>
                  </a:lnTo>
                  <a:lnTo>
                    <a:pt x="1277" y="790"/>
                  </a:lnTo>
                  <a:lnTo>
                    <a:pt x="1277" y="819"/>
                  </a:lnTo>
                  <a:lnTo>
                    <a:pt x="1287" y="839"/>
                  </a:lnTo>
                  <a:lnTo>
                    <a:pt x="1296" y="858"/>
                  </a:lnTo>
                  <a:lnTo>
                    <a:pt x="1304" y="874"/>
                  </a:lnTo>
                  <a:lnTo>
                    <a:pt x="1313" y="884"/>
                  </a:lnTo>
                  <a:lnTo>
                    <a:pt x="1313" y="893"/>
                  </a:lnTo>
                  <a:lnTo>
                    <a:pt x="1323" y="903"/>
                  </a:lnTo>
                  <a:lnTo>
                    <a:pt x="1342" y="912"/>
                  </a:lnTo>
                  <a:lnTo>
                    <a:pt x="1352" y="912"/>
                  </a:lnTo>
                  <a:lnTo>
                    <a:pt x="1361" y="922"/>
                  </a:lnTo>
                  <a:lnTo>
                    <a:pt x="1371" y="922"/>
                  </a:lnTo>
                  <a:lnTo>
                    <a:pt x="1371" y="903"/>
                  </a:lnTo>
                  <a:lnTo>
                    <a:pt x="1371" y="884"/>
                  </a:lnTo>
                  <a:lnTo>
                    <a:pt x="1361" y="874"/>
                  </a:lnTo>
                  <a:lnTo>
                    <a:pt x="1352" y="858"/>
                  </a:lnTo>
                  <a:lnTo>
                    <a:pt x="1352" y="839"/>
                  </a:lnTo>
                  <a:lnTo>
                    <a:pt x="1342" y="828"/>
                  </a:lnTo>
                  <a:lnTo>
                    <a:pt x="1333" y="809"/>
                  </a:lnTo>
                  <a:lnTo>
                    <a:pt x="1333" y="790"/>
                  </a:lnTo>
                  <a:lnTo>
                    <a:pt x="1333" y="774"/>
                  </a:lnTo>
                  <a:lnTo>
                    <a:pt x="1333" y="764"/>
                  </a:lnTo>
                  <a:lnTo>
                    <a:pt x="1342" y="745"/>
                  </a:lnTo>
                  <a:lnTo>
                    <a:pt x="1342" y="735"/>
                  </a:lnTo>
                  <a:lnTo>
                    <a:pt x="1352" y="716"/>
                  </a:lnTo>
                  <a:lnTo>
                    <a:pt x="1361" y="706"/>
                  </a:lnTo>
                  <a:lnTo>
                    <a:pt x="1371" y="690"/>
                  </a:lnTo>
                  <a:lnTo>
                    <a:pt x="1381" y="680"/>
                  </a:lnTo>
                  <a:lnTo>
                    <a:pt x="1387" y="680"/>
                  </a:lnTo>
                  <a:lnTo>
                    <a:pt x="1397" y="690"/>
                  </a:lnTo>
                  <a:lnTo>
                    <a:pt x="1406" y="706"/>
                  </a:lnTo>
                  <a:lnTo>
                    <a:pt x="1416" y="716"/>
                  </a:lnTo>
                  <a:lnTo>
                    <a:pt x="1426" y="735"/>
                  </a:lnTo>
                  <a:lnTo>
                    <a:pt x="1436" y="745"/>
                  </a:lnTo>
                  <a:lnTo>
                    <a:pt x="1446" y="745"/>
                  </a:lnTo>
                  <a:lnTo>
                    <a:pt x="1465" y="735"/>
                  </a:lnTo>
                  <a:lnTo>
                    <a:pt x="1465" y="726"/>
                  </a:lnTo>
                  <a:lnTo>
                    <a:pt x="1471" y="726"/>
                  </a:lnTo>
                  <a:lnTo>
                    <a:pt x="1471" y="716"/>
                  </a:lnTo>
                  <a:lnTo>
                    <a:pt x="1471" y="706"/>
                  </a:lnTo>
                  <a:lnTo>
                    <a:pt x="1471" y="696"/>
                  </a:lnTo>
                  <a:lnTo>
                    <a:pt x="1471" y="690"/>
                  </a:lnTo>
                  <a:lnTo>
                    <a:pt x="1471" y="680"/>
                  </a:lnTo>
                  <a:lnTo>
                    <a:pt x="1481" y="680"/>
                  </a:lnTo>
                  <a:lnTo>
                    <a:pt x="1565" y="680"/>
                  </a:lnTo>
                  <a:lnTo>
                    <a:pt x="1565" y="696"/>
                  </a:lnTo>
                  <a:lnTo>
                    <a:pt x="1555" y="706"/>
                  </a:lnTo>
                  <a:lnTo>
                    <a:pt x="1565" y="716"/>
                  </a:lnTo>
                  <a:lnTo>
                    <a:pt x="1565" y="735"/>
                  </a:lnTo>
                  <a:lnTo>
                    <a:pt x="1575" y="745"/>
                  </a:lnTo>
                  <a:lnTo>
                    <a:pt x="1584" y="755"/>
                  </a:lnTo>
                  <a:lnTo>
                    <a:pt x="1594" y="764"/>
                  </a:lnTo>
                  <a:lnTo>
                    <a:pt x="1603" y="780"/>
                  </a:lnTo>
                  <a:lnTo>
                    <a:pt x="1613" y="780"/>
                  </a:lnTo>
                  <a:lnTo>
                    <a:pt x="1623" y="780"/>
                  </a:lnTo>
                  <a:lnTo>
                    <a:pt x="1623" y="774"/>
                  </a:lnTo>
                  <a:lnTo>
                    <a:pt x="1632" y="774"/>
                  </a:lnTo>
                  <a:lnTo>
                    <a:pt x="1639" y="774"/>
                  </a:lnTo>
                  <a:lnTo>
                    <a:pt x="1639" y="764"/>
                  </a:lnTo>
                  <a:lnTo>
                    <a:pt x="1639" y="755"/>
                  </a:lnTo>
                  <a:lnTo>
                    <a:pt x="1632" y="745"/>
                  </a:lnTo>
                  <a:lnTo>
                    <a:pt x="1632" y="735"/>
                  </a:lnTo>
                  <a:lnTo>
                    <a:pt x="1632" y="726"/>
                  </a:lnTo>
                  <a:lnTo>
                    <a:pt x="1623" y="716"/>
                  </a:lnTo>
                  <a:lnTo>
                    <a:pt x="1623" y="706"/>
                  </a:lnTo>
                  <a:lnTo>
                    <a:pt x="1623" y="696"/>
                  </a:lnTo>
                  <a:lnTo>
                    <a:pt x="1632" y="690"/>
                  </a:lnTo>
                  <a:lnTo>
                    <a:pt x="1639" y="680"/>
                  </a:lnTo>
                  <a:lnTo>
                    <a:pt x="1658" y="670"/>
                  </a:lnTo>
                  <a:lnTo>
                    <a:pt x="1678" y="670"/>
                  </a:lnTo>
                  <a:lnTo>
                    <a:pt x="1688" y="661"/>
                  </a:lnTo>
                  <a:lnTo>
                    <a:pt x="1707" y="661"/>
                  </a:lnTo>
                  <a:lnTo>
                    <a:pt x="1723" y="661"/>
                  </a:lnTo>
                  <a:lnTo>
                    <a:pt x="1742" y="661"/>
                  </a:lnTo>
                  <a:lnTo>
                    <a:pt x="1761" y="661"/>
                  </a:lnTo>
                  <a:lnTo>
                    <a:pt x="1771" y="670"/>
                  </a:lnTo>
                  <a:lnTo>
                    <a:pt x="1771" y="680"/>
                  </a:lnTo>
                  <a:lnTo>
                    <a:pt x="1780" y="680"/>
                  </a:lnTo>
                  <a:lnTo>
                    <a:pt x="1790" y="690"/>
                  </a:lnTo>
                  <a:lnTo>
                    <a:pt x="1800" y="696"/>
                  </a:lnTo>
                  <a:lnTo>
                    <a:pt x="1807" y="696"/>
                  </a:lnTo>
                  <a:lnTo>
                    <a:pt x="1817" y="696"/>
                  </a:lnTo>
                  <a:lnTo>
                    <a:pt x="1826" y="690"/>
                  </a:lnTo>
                  <a:lnTo>
                    <a:pt x="1836" y="690"/>
                  </a:lnTo>
                  <a:lnTo>
                    <a:pt x="1836" y="680"/>
                  </a:lnTo>
                  <a:lnTo>
                    <a:pt x="1836" y="670"/>
                  </a:lnTo>
                  <a:lnTo>
                    <a:pt x="1836" y="661"/>
                  </a:lnTo>
                  <a:lnTo>
                    <a:pt x="1826" y="661"/>
                  </a:lnTo>
                  <a:lnTo>
                    <a:pt x="1826" y="651"/>
                  </a:lnTo>
                  <a:lnTo>
                    <a:pt x="1826" y="642"/>
                  </a:lnTo>
                  <a:lnTo>
                    <a:pt x="1900" y="622"/>
                  </a:lnTo>
                  <a:lnTo>
                    <a:pt x="1974" y="597"/>
                  </a:lnTo>
                  <a:lnTo>
                    <a:pt x="2042" y="567"/>
                  </a:lnTo>
                  <a:lnTo>
                    <a:pt x="2107" y="529"/>
                  </a:lnTo>
                  <a:lnTo>
                    <a:pt x="2180" y="503"/>
                  </a:lnTo>
                  <a:lnTo>
                    <a:pt x="2245" y="464"/>
                  </a:lnTo>
                  <a:lnTo>
                    <a:pt x="2320" y="438"/>
                  </a:lnTo>
                  <a:lnTo>
                    <a:pt x="2393" y="419"/>
                  </a:lnTo>
                  <a:lnTo>
                    <a:pt x="2478" y="371"/>
                  </a:lnTo>
                  <a:lnTo>
                    <a:pt x="2562" y="325"/>
                  </a:lnTo>
                  <a:lnTo>
                    <a:pt x="2645" y="277"/>
                  </a:lnTo>
                  <a:lnTo>
                    <a:pt x="2729" y="221"/>
                  </a:lnTo>
                  <a:lnTo>
                    <a:pt x="2803" y="167"/>
                  </a:lnTo>
                  <a:lnTo>
                    <a:pt x="2887" y="108"/>
                  </a:lnTo>
                  <a:lnTo>
                    <a:pt x="2971" y="54"/>
                  </a:lnTo>
                  <a:lnTo>
                    <a:pt x="3054" y="0"/>
                  </a:lnTo>
                  <a:lnTo>
                    <a:pt x="3000" y="129"/>
                  </a:lnTo>
                  <a:lnTo>
                    <a:pt x="2955" y="261"/>
                  </a:lnTo>
                  <a:lnTo>
                    <a:pt x="2906" y="390"/>
                  </a:lnTo>
                  <a:lnTo>
                    <a:pt x="2861" y="529"/>
                  </a:lnTo>
                  <a:lnTo>
                    <a:pt x="2823" y="661"/>
                  </a:lnTo>
                  <a:lnTo>
                    <a:pt x="2777" y="799"/>
                  </a:lnTo>
                  <a:lnTo>
                    <a:pt x="2729" y="941"/>
                  </a:lnTo>
                  <a:lnTo>
                    <a:pt x="2683" y="1071"/>
                  </a:lnTo>
                  <a:close/>
                </a:path>
              </a:pathLst>
            </a:custGeom>
            <a:solidFill>
              <a:srgbClr val="FF66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5" name="Freeform 58"/>
            <p:cNvSpPr>
              <a:spLocks/>
            </p:cNvSpPr>
            <p:nvPr/>
          </p:nvSpPr>
          <p:spPr bwMode="auto">
            <a:xfrm>
              <a:off x="468" y="3530"/>
              <a:ext cx="1" cy="1"/>
            </a:xfrm>
            <a:custGeom>
              <a:avLst/>
              <a:gdLst>
                <a:gd name="T0" fmla="*/ 0 w 10"/>
                <a:gd name="T1" fmla="*/ 0 h 19"/>
                <a:gd name="T2" fmla="*/ 1 w 10"/>
                <a:gd name="T3" fmla="*/ 1 h 19"/>
                <a:gd name="T4" fmla="*/ 0 w 10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" h="19">
                  <a:moveTo>
                    <a:pt x="0" y="0"/>
                  </a:moveTo>
                  <a:lnTo>
                    <a:pt x="1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Freeform 59"/>
            <p:cNvSpPr>
              <a:spLocks/>
            </p:cNvSpPr>
            <p:nvPr/>
          </p:nvSpPr>
          <p:spPr bwMode="auto">
            <a:xfrm>
              <a:off x="244" y="3539"/>
              <a:ext cx="73" cy="9"/>
            </a:xfrm>
            <a:custGeom>
              <a:avLst/>
              <a:gdLst>
                <a:gd name="T0" fmla="*/ 42 w 1173"/>
                <a:gd name="T1" fmla="*/ 3 h 142"/>
                <a:gd name="T2" fmla="*/ 46 w 1173"/>
                <a:gd name="T3" fmla="*/ 2 h 142"/>
                <a:gd name="T4" fmla="*/ 49 w 1173"/>
                <a:gd name="T5" fmla="*/ 1 h 142"/>
                <a:gd name="T6" fmla="*/ 54 w 1173"/>
                <a:gd name="T7" fmla="*/ 0 h 142"/>
                <a:gd name="T8" fmla="*/ 58 w 1173"/>
                <a:gd name="T9" fmla="*/ 0 h 142"/>
                <a:gd name="T10" fmla="*/ 62 w 1173"/>
                <a:gd name="T11" fmla="*/ 1 h 142"/>
                <a:gd name="T12" fmla="*/ 66 w 1173"/>
                <a:gd name="T13" fmla="*/ 1 h 142"/>
                <a:gd name="T14" fmla="*/ 70 w 1173"/>
                <a:gd name="T15" fmla="*/ 1 h 142"/>
                <a:gd name="T16" fmla="*/ 73 w 1173"/>
                <a:gd name="T17" fmla="*/ 2 h 142"/>
                <a:gd name="T18" fmla="*/ 67 w 1173"/>
                <a:gd name="T19" fmla="*/ 4 h 142"/>
                <a:gd name="T20" fmla="*/ 61 w 1173"/>
                <a:gd name="T21" fmla="*/ 6 h 142"/>
                <a:gd name="T22" fmla="*/ 55 w 1173"/>
                <a:gd name="T23" fmla="*/ 8 h 142"/>
                <a:gd name="T24" fmla="*/ 49 w 1173"/>
                <a:gd name="T25" fmla="*/ 8 h 142"/>
                <a:gd name="T26" fmla="*/ 42 w 1173"/>
                <a:gd name="T27" fmla="*/ 9 h 142"/>
                <a:gd name="T28" fmla="*/ 35 w 1173"/>
                <a:gd name="T29" fmla="*/ 9 h 142"/>
                <a:gd name="T30" fmla="*/ 28 w 1173"/>
                <a:gd name="T31" fmla="*/ 9 h 142"/>
                <a:gd name="T32" fmla="*/ 22 w 1173"/>
                <a:gd name="T33" fmla="*/ 8 h 142"/>
                <a:gd name="T34" fmla="*/ 19 w 1173"/>
                <a:gd name="T35" fmla="*/ 8 h 142"/>
                <a:gd name="T36" fmla="*/ 17 w 1173"/>
                <a:gd name="T37" fmla="*/ 7 h 142"/>
                <a:gd name="T38" fmla="*/ 14 w 1173"/>
                <a:gd name="T39" fmla="*/ 6 h 142"/>
                <a:gd name="T40" fmla="*/ 11 w 1173"/>
                <a:gd name="T41" fmla="*/ 5 h 142"/>
                <a:gd name="T42" fmla="*/ 9 w 1173"/>
                <a:gd name="T43" fmla="*/ 4 h 142"/>
                <a:gd name="T44" fmla="*/ 6 w 1173"/>
                <a:gd name="T45" fmla="*/ 3 h 142"/>
                <a:gd name="T46" fmla="*/ 3 w 1173"/>
                <a:gd name="T47" fmla="*/ 2 h 142"/>
                <a:gd name="T48" fmla="*/ 0 w 1173"/>
                <a:gd name="T49" fmla="*/ 2 h 142"/>
                <a:gd name="T50" fmla="*/ 1 w 1173"/>
                <a:gd name="T51" fmla="*/ 1 h 142"/>
                <a:gd name="T52" fmla="*/ 3 w 1173"/>
                <a:gd name="T53" fmla="*/ 1 h 142"/>
                <a:gd name="T54" fmla="*/ 5 w 1173"/>
                <a:gd name="T55" fmla="*/ 1 h 142"/>
                <a:gd name="T56" fmla="*/ 7 w 1173"/>
                <a:gd name="T57" fmla="*/ 1 h 142"/>
                <a:gd name="T58" fmla="*/ 9 w 1173"/>
                <a:gd name="T59" fmla="*/ 1 h 142"/>
                <a:gd name="T60" fmla="*/ 12 w 1173"/>
                <a:gd name="T61" fmla="*/ 1 h 142"/>
                <a:gd name="T62" fmla="*/ 14 w 1173"/>
                <a:gd name="T63" fmla="*/ 1 h 142"/>
                <a:gd name="T64" fmla="*/ 16 w 1173"/>
                <a:gd name="T65" fmla="*/ 1 h 142"/>
                <a:gd name="T66" fmla="*/ 18 w 1173"/>
                <a:gd name="T67" fmla="*/ 1 h 142"/>
                <a:gd name="T68" fmla="*/ 21 w 1173"/>
                <a:gd name="T69" fmla="*/ 0 h 142"/>
                <a:gd name="T70" fmla="*/ 23 w 1173"/>
                <a:gd name="T71" fmla="*/ 0 h 142"/>
                <a:gd name="T72" fmla="*/ 26 w 1173"/>
                <a:gd name="T73" fmla="*/ 0 h 142"/>
                <a:gd name="T74" fmla="*/ 28 w 1173"/>
                <a:gd name="T75" fmla="*/ 0 h 142"/>
                <a:gd name="T76" fmla="*/ 31 w 1173"/>
                <a:gd name="T77" fmla="*/ 1 h 142"/>
                <a:gd name="T78" fmla="*/ 33 w 1173"/>
                <a:gd name="T79" fmla="*/ 2 h 142"/>
                <a:gd name="T80" fmla="*/ 35 w 1173"/>
                <a:gd name="T81" fmla="*/ 4 h 142"/>
                <a:gd name="T82" fmla="*/ 42 w 1173"/>
                <a:gd name="T83" fmla="*/ 3 h 1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73" h="142">
                  <a:moveTo>
                    <a:pt x="680" y="49"/>
                  </a:moveTo>
                  <a:lnTo>
                    <a:pt x="735" y="29"/>
                  </a:lnTo>
                  <a:lnTo>
                    <a:pt x="790" y="10"/>
                  </a:lnTo>
                  <a:lnTo>
                    <a:pt x="867" y="0"/>
                  </a:lnTo>
                  <a:lnTo>
                    <a:pt x="931" y="0"/>
                  </a:lnTo>
                  <a:lnTo>
                    <a:pt x="996" y="10"/>
                  </a:lnTo>
                  <a:lnTo>
                    <a:pt x="1060" y="10"/>
                  </a:lnTo>
                  <a:lnTo>
                    <a:pt x="1125" y="20"/>
                  </a:lnTo>
                  <a:lnTo>
                    <a:pt x="1173" y="29"/>
                  </a:lnTo>
                  <a:lnTo>
                    <a:pt x="1081" y="65"/>
                  </a:lnTo>
                  <a:lnTo>
                    <a:pt x="987" y="93"/>
                  </a:lnTo>
                  <a:lnTo>
                    <a:pt x="883" y="122"/>
                  </a:lnTo>
                  <a:lnTo>
                    <a:pt x="783" y="133"/>
                  </a:lnTo>
                  <a:lnTo>
                    <a:pt x="670" y="142"/>
                  </a:lnTo>
                  <a:lnTo>
                    <a:pt x="567" y="142"/>
                  </a:lnTo>
                  <a:lnTo>
                    <a:pt x="455" y="142"/>
                  </a:lnTo>
                  <a:lnTo>
                    <a:pt x="355" y="133"/>
                  </a:lnTo>
                  <a:lnTo>
                    <a:pt x="306" y="122"/>
                  </a:lnTo>
                  <a:lnTo>
                    <a:pt x="270" y="113"/>
                  </a:lnTo>
                  <a:lnTo>
                    <a:pt x="222" y="93"/>
                  </a:lnTo>
                  <a:lnTo>
                    <a:pt x="177" y="74"/>
                  </a:lnTo>
                  <a:lnTo>
                    <a:pt x="138" y="65"/>
                  </a:lnTo>
                  <a:lnTo>
                    <a:pt x="93" y="49"/>
                  </a:lnTo>
                  <a:lnTo>
                    <a:pt x="44" y="39"/>
                  </a:lnTo>
                  <a:lnTo>
                    <a:pt x="0" y="29"/>
                  </a:lnTo>
                  <a:lnTo>
                    <a:pt x="19" y="20"/>
                  </a:lnTo>
                  <a:lnTo>
                    <a:pt x="44" y="20"/>
                  </a:lnTo>
                  <a:lnTo>
                    <a:pt x="84" y="20"/>
                  </a:lnTo>
                  <a:lnTo>
                    <a:pt x="119" y="20"/>
                  </a:lnTo>
                  <a:lnTo>
                    <a:pt x="148" y="20"/>
                  </a:lnTo>
                  <a:lnTo>
                    <a:pt x="186" y="20"/>
                  </a:lnTo>
                  <a:lnTo>
                    <a:pt x="222" y="20"/>
                  </a:lnTo>
                  <a:lnTo>
                    <a:pt x="251" y="10"/>
                  </a:lnTo>
                  <a:lnTo>
                    <a:pt x="286" y="10"/>
                  </a:lnTo>
                  <a:lnTo>
                    <a:pt x="335" y="0"/>
                  </a:lnTo>
                  <a:lnTo>
                    <a:pt x="371" y="0"/>
                  </a:lnTo>
                  <a:lnTo>
                    <a:pt x="419" y="0"/>
                  </a:lnTo>
                  <a:lnTo>
                    <a:pt x="455" y="0"/>
                  </a:lnTo>
                  <a:lnTo>
                    <a:pt x="493" y="10"/>
                  </a:lnTo>
                  <a:lnTo>
                    <a:pt x="532" y="29"/>
                  </a:lnTo>
                  <a:lnTo>
                    <a:pt x="557" y="58"/>
                  </a:lnTo>
                  <a:lnTo>
                    <a:pt x="680" y="49"/>
                  </a:lnTo>
                  <a:close/>
                </a:path>
              </a:pathLst>
            </a:custGeom>
            <a:solidFill>
              <a:srgbClr val="9933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Freeform 60"/>
            <p:cNvSpPr>
              <a:spLocks/>
            </p:cNvSpPr>
            <p:nvPr/>
          </p:nvSpPr>
          <p:spPr bwMode="auto">
            <a:xfrm>
              <a:off x="188" y="3559"/>
              <a:ext cx="337" cy="264"/>
            </a:xfrm>
            <a:custGeom>
              <a:avLst/>
              <a:gdLst>
                <a:gd name="T0" fmla="*/ 329 w 5393"/>
                <a:gd name="T1" fmla="*/ 44 h 4231"/>
                <a:gd name="T2" fmla="*/ 319 w 5393"/>
                <a:gd name="T3" fmla="*/ 71 h 4231"/>
                <a:gd name="T4" fmla="*/ 314 w 5393"/>
                <a:gd name="T5" fmla="*/ 98 h 4231"/>
                <a:gd name="T6" fmla="*/ 313 w 5393"/>
                <a:gd name="T7" fmla="*/ 127 h 4231"/>
                <a:gd name="T8" fmla="*/ 314 w 5393"/>
                <a:gd name="T9" fmla="*/ 175 h 4231"/>
                <a:gd name="T10" fmla="*/ 317 w 5393"/>
                <a:gd name="T11" fmla="*/ 184 h 4231"/>
                <a:gd name="T12" fmla="*/ 318 w 5393"/>
                <a:gd name="T13" fmla="*/ 192 h 4231"/>
                <a:gd name="T14" fmla="*/ 314 w 5393"/>
                <a:gd name="T15" fmla="*/ 201 h 4231"/>
                <a:gd name="T16" fmla="*/ 294 w 5393"/>
                <a:gd name="T17" fmla="*/ 211 h 4231"/>
                <a:gd name="T18" fmla="*/ 274 w 5393"/>
                <a:gd name="T19" fmla="*/ 220 h 4231"/>
                <a:gd name="T20" fmla="*/ 255 w 5393"/>
                <a:gd name="T21" fmla="*/ 229 h 4231"/>
                <a:gd name="T22" fmla="*/ 235 w 5393"/>
                <a:gd name="T23" fmla="*/ 236 h 4231"/>
                <a:gd name="T24" fmla="*/ 216 w 5393"/>
                <a:gd name="T25" fmla="*/ 242 h 4231"/>
                <a:gd name="T26" fmla="*/ 195 w 5393"/>
                <a:gd name="T27" fmla="*/ 248 h 4231"/>
                <a:gd name="T28" fmla="*/ 173 w 5393"/>
                <a:gd name="T29" fmla="*/ 253 h 4231"/>
                <a:gd name="T30" fmla="*/ 148 w 5393"/>
                <a:gd name="T31" fmla="*/ 258 h 4231"/>
                <a:gd name="T32" fmla="*/ 115 w 5393"/>
                <a:gd name="T33" fmla="*/ 262 h 4231"/>
                <a:gd name="T34" fmla="*/ 82 w 5393"/>
                <a:gd name="T35" fmla="*/ 264 h 4231"/>
                <a:gd name="T36" fmla="*/ 62 w 5393"/>
                <a:gd name="T37" fmla="*/ 263 h 4231"/>
                <a:gd name="T38" fmla="*/ 48 w 5393"/>
                <a:gd name="T39" fmla="*/ 261 h 4231"/>
                <a:gd name="T40" fmla="*/ 35 w 5393"/>
                <a:gd name="T41" fmla="*/ 259 h 4231"/>
                <a:gd name="T42" fmla="*/ 27 w 5393"/>
                <a:gd name="T43" fmla="*/ 247 h 4231"/>
                <a:gd name="T44" fmla="*/ 16 w 5393"/>
                <a:gd name="T45" fmla="*/ 235 h 4231"/>
                <a:gd name="T46" fmla="*/ 6 w 5393"/>
                <a:gd name="T47" fmla="*/ 228 h 4231"/>
                <a:gd name="T48" fmla="*/ 3 w 5393"/>
                <a:gd name="T49" fmla="*/ 225 h 4231"/>
                <a:gd name="T50" fmla="*/ 0 w 5393"/>
                <a:gd name="T51" fmla="*/ 222 h 4231"/>
                <a:gd name="T52" fmla="*/ 15 w 5393"/>
                <a:gd name="T53" fmla="*/ 211 h 4231"/>
                <a:gd name="T54" fmla="*/ 37 w 5393"/>
                <a:gd name="T55" fmla="*/ 198 h 4231"/>
                <a:gd name="T56" fmla="*/ 61 w 5393"/>
                <a:gd name="T57" fmla="*/ 186 h 4231"/>
                <a:gd name="T58" fmla="*/ 84 w 5393"/>
                <a:gd name="T59" fmla="*/ 171 h 4231"/>
                <a:gd name="T60" fmla="*/ 108 w 5393"/>
                <a:gd name="T61" fmla="*/ 155 h 4231"/>
                <a:gd name="T62" fmla="*/ 130 w 5393"/>
                <a:gd name="T63" fmla="*/ 139 h 4231"/>
                <a:gd name="T64" fmla="*/ 149 w 5393"/>
                <a:gd name="T65" fmla="*/ 122 h 4231"/>
                <a:gd name="T66" fmla="*/ 166 w 5393"/>
                <a:gd name="T67" fmla="*/ 104 h 4231"/>
                <a:gd name="T68" fmla="*/ 175 w 5393"/>
                <a:gd name="T69" fmla="*/ 92 h 4231"/>
                <a:gd name="T70" fmla="*/ 187 w 5393"/>
                <a:gd name="T71" fmla="*/ 76 h 4231"/>
                <a:gd name="T72" fmla="*/ 199 w 5393"/>
                <a:gd name="T73" fmla="*/ 59 h 4231"/>
                <a:gd name="T74" fmla="*/ 224 w 5393"/>
                <a:gd name="T75" fmla="*/ 41 h 4231"/>
                <a:gd name="T76" fmla="*/ 255 w 5393"/>
                <a:gd name="T77" fmla="*/ 22 h 4231"/>
                <a:gd name="T78" fmla="*/ 284 w 5393"/>
                <a:gd name="T79" fmla="*/ 0 h 4231"/>
                <a:gd name="T80" fmla="*/ 305 w 5393"/>
                <a:gd name="T81" fmla="*/ 7 h 4231"/>
                <a:gd name="T82" fmla="*/ 324 w 5393"/>
                <a:gd name="T83" fmla="*/ 19 h 42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393" h="4231">
                  <a:moveTo>
                    <a:pt x="5393" y="439"/>
                  </a:moveTo>
                  <a:lnTo>
                    <a:pt x="5318" y="572"/>
                  </a:lnTo>
                  <a:lnTo>
                    <a:pt x="5261" y="701"/>
                  </a:lnTo>
                  <a:lnTo>
                    <a:pt x="5205" y="839"/>
                  </a:lnTo>
                  <a:lnTo>
                    <a:pt x="5161" y="981"/>
                  </a:lnTo>
                  <a:lnTo>
                    <a:pt x="5112" y="1130"/>
                  </a:lnTo>
                  <a:lnTo>
                    <a:pt x="5086" y="1278"/>
                  </a:lnTo>
                  <a:lnTo>
                    <a:pt x="5057" y="1427"/>
                  </a:lnTo>
                  <a:lnTo>
                    <a:pt x="5032" y="1578"/>
                  </a:lnTo>
                  <a:lnTo>
                    <a:pt x="5012" y="1727"/>
                  </a:lnTo>
                  <a:lnTo>
                    <a:pt x="5006" y="1885"/>
                  </a:lnTo>
                  <a:lnTo>
                    <a:pt x="5006" y="2033"/>
                  </a:lnTo>
                  <a:lnTo>
                    <a:pt x="4996" y="2191"/>
                  </a:lnTo>
                  <a:lnTo>
                    <a:pt x="5012" y="2501"/>
                  </a:lnTo>
                  <a:lnTo>
                    <a:pt x="5032" y="2808"/>
                  </a:lnTo>
                  <a:lnTo>
                    <a:pt x="5051" y="2853"/>
                  </a:lnTo>
                  <a:lnTo>
                    <a:pt x="5057" y="2901"/>
                  </a:lnTo>
                  <a:lnTo>
                    <a:pt x="5067" y="2947"/>
                  </a:lnTo>
                  <a:lnTo>
                    <a:pt x="5076" y="2985"/>
                  </a:lnTo>
                  <a:lnTo>
                    <a:pt x="5086" y="3030"/>
                  </a:lnTo>
                  <a:lnTo>
                    <a:pt x="5096" y="3079"/>
                  </a:lnTo>
                  <a:lnTo>
                    <a:pt x="5112" y="3111"/>
                  </a:lnTo>
                  <a:lnTo>
                    <a:pt x="5122" y="3160"/>
                  </a:lnTo>
                  <a:lnTo>
                    <a:pt x="5022" y="3224"/>
                  </a:lnTo>
                  <a:lnTo>
                    <a:pt x="4922" y="3279"/>
                  </a:lnTo>
                  <a:lnTo>
                    <a:pt x="4818" y="3337"/>
                  </a:lnTo>
                  <a:lnTo>
                    <a:pt x="4705" y="3382"/>
                  </a:lnTo>
                  <a:lnTo>
                    <a:pt x="4602" y="3437"/>
                  </a:lnTo>
                  <a:lnTo>
                    <a:pt x="4493" y="3485"/>
                  </a:lnTo>
                  <a:lnTo>
                    <a:pt x="4380" y="3531"/>
                  </a:lnTo>
                  <a:lnTo>
                    <a:pt x="4267" y="3579"/>
                  </a:lnTo>
                  <a:lnTo>
                    <a:pt x="4167" y="3614"/>
                  </a:lnTo>
                  <a:lnTo>
                    <a:pt x="4073" y="3663"/>
                  </a:lnTo>
                  <a:lnTo>
                    <a:pt x="3970" y="3698"/>
                  </a:lnTo>
                  <a:lnTo>
                    <a:pt x="3867" y="3746"/>
                  </a:lnTo>
                  <a:lnTo>
                    <a:pt x="3764" y="3783"/>
                  </a:lnTo>
                  <a:lnTo>
                    <a:pt x="3673" y="3821"/>
                  </a:lnTo>
                  <a:lnTo>
                    <a:pt x="3560" y="3850"/>
                  </a:lnTo>
                  <a:lnTo>
                    <a:pt x="3457" y="3876"/>
                  </a:lnTo>
                  <a:lnTo>
                    <a:pt x="3344" y="3924"/>
                  </a:lnTo>
                  <a:lnTo>
                    <a:pt x="3235" y="3950"/>
                  </a:lnTo>
                  <a:lnTo>
                    <a:pt x="3122" y="3979"/>
                  </a:lnTo>
                  <a:lnTo>
                    <a:pt x="3003" y="4009"/>
                  </a:lnTo>
                  <a:lnTo>
                    <a:pt x="2880" y="4025"/>
                  </a:lnTo>
                  <a:lnTo>
                    <a:pt x="2767" y="4053"/>
                  </a:lnTo>
                  <a:lnTo>
                    <a:pt x="2648" y="4082"/>
                  </a:lnTo>
                  <a:lnTo>
                    <a:pt x="2535" y="4118"/>
                  </a:lnTo>
                  <a:lnTo>
                    <a:pt x="2367" y="4138"/>
                  </a:lnTo>
                  <a:lnTo>
                    <a:pt x="2199" y="4157"/>
                  </a:lnTo>
                  <a:lnTo>
                    <a:pt x="2022" y="4186"/>
                  </a:lnTo>
                  <a:lnTo>
                    <a:pt x="1845" y="4202"/>
                  </a:lnTo>
                  <a:lnTo>
                    <a:pt x="1670" y="4221"/>
                  </a:lnTo>
                  <a:lnTo>
                    <a:pt x="1493" y="4231"/>
                  </a:lnTo>
                  <a:lnTo>
                    <a:pt x="1315" y="4231"/>
                  </a:lnTo>
                  <a:lnTo>
                    <a:pt x="1148" y="4221"/>
                  </a:lnTo>
                  <a:lnTo>
                    <a:pt x="1073" y="4211"/>
                  </a:lnTo>
                  <a:lnTo>
                    <a:pt x="1000" y="4211"/>
                  </a:lnTo>
                  <a:lnTo>
                    <a:pt x="922" y="4202"/>
                  </a:lnTo>
                  <a:lnTo>
                    <a:pt x="848" y="4192"/>
                  </a:lnTo>
                  <a:lnTo>
                    <a:pt x="774" y="4186"/>
                  </a:lnTo>
                  <a:lnTo>
                    <a:pt x="699" y="4176"/>
                  </a:lnTo>
                  <a:lnTo>
                    <a:pt x="635" y="4166"/>
                  </a:lnTo>
                  <a:lnTo>
                    <a:pt x="560" y="4157"/>
                  </a:lnTo>
                  <a:lnTo>
                    <a:pt x="522" y="4092"/>
                  </a:lnTo>
                  <a:lnTo>
                    <a:pt x="477" y="4025"/>
                  </a:lnTo>
                  <a:lnTo>
                    <a:pt x="428" y="3960"/>
                  </a:lnTo>
                  <a:lnTo>
                    <a:pt x="374" y="3886"/>
                  </a:lnTo>
                  <a:lnTo>
                    <a:pt x="318" y="3821"/>
                  </a:lnTo>
                  <a:lnTo>
                    <a:pt x="251" y="3767"/>
                  </a:lnTo>
                  <a:lnTo>
                    <a:pt x="186" y="3708"/>
                  </a:lnTo>
                  <a:lnTo>
                    <a:pt x="113" y="3673"/>
                  </a:lnTo>
                  <a:lnTo>
                    <a:pt x="93" y="3654"/>
                  </a:lnTo>
                  <a:lnTo>
                    <a:pt x="76" y="3634"/>
                  </a:lnTo>
                  <a:lnTo>
                    <a:pt x="67" y="3614"/>
                  </a:lnTo>
                  <a:lnTo>
                    <a:pt x="48" y="3605"/>
                  </a:lnTo>
                  <a:lnTo>
                    <a:pt x="28" y="3589"/>
                  </a:lnTo>
                  <a:lnTo>
                    <a:pt x="19" y="3569"/>
                  </a:lnTo>
                  <a:lnTo>
                    <a:pt x="0" y="3550"/>
                  </a:lnTo>
                  <a:lnTo>
                    <a:pt x="0" y="3531"/>
                  </a:lnTo>
                  <a:lnTo>
                    <a:pt x="122" y="3456"/>
                  </a:lnTo>
                  <a:lnTo>
                    <a:pt x="235" y="3382"/>
                  </a:lnTo>
                  <a:lnTo>
                    <a:pt x="355" y="3308"/>
                  </a:lnTo>
                  <a:lnTo>
                    <a:pt x="477" y="3243"/>
                  </a:lnTo>
                  <a:lnTo>
                    <a:pt x="597" y="3179"/>
                  </a:lnTo>
                  <a:lnTo>
                    <a:pt x="719" y="3111"/>
                  </a:lnTo>
                  <a:lnTo>
                    <a:pt x="839" y="3050"/>
                  </a:lnTo>
                  <a:lnTo>
                    <a:pt x="971" y="2985"/>
                  </a:lnTo>
                  <a:lnTo>
                    <a:pt x="1090" y="2901"/>
                  </a:lnTo>
                  <a:lnTo>
                    <a:pt x="1222" y="2818"/>
                  </a:lnTo>
                  <a:lnTo>
                    <a:pt x="1351" y="2734"/>
                  </a:lnTo>
                  <a:lnTo>
                    <a:pt x="1474" y="2659"/>
                  </a:lnTo>
                  <a:lnTo>
                    <a:pt x="1603" y="2576"/>
                  </a:lnTo>
                  <a:lnTo>
                    <a:pt x="1735" y="2492"/>
                  </a:lnTo>
                  <a:lnTo>
                    <a:pt x="1855" y="2407"/>
                  </a:lnTo>
                  <a:lnTo>
                    <a:pt x="1987" y="2314"/>
                  </a:lnTo>
                  <a:lnTo>
                    <a:pt x="2080" y="2230"/>
                  </a:lnTo>
                  <a:lnTo>
                    <a:pt x="2180" y="2146"/>
                  </a:lnTo>
                  <a:lnTo>
                    <a:pt x="2283" y="2052"/>
                  </a:lnTo>
                  <a:lnTo>
                    <a:pt x="2387" y="1959"/>
                  </a:lnTo>
                  <a:lnTo>
                    <a:pt x="2480" y="1856"/>
                  </a:lnTo>
                  <a:lnTo>
                    <a:pt x="2573" y="1762"/>
                  </a:lnTo>
                  <a:lnTo>
                    <a:pt x="2657" y="1662"/>
                  </a:lnTo>
                  <a:lnTo>
                    <a:pt x="2732" y="1559"/>
                  </a:lnTo>
                  <a:lnTo>
                    <a:pt x="2751" y="1559"/>
                  </a:lnTo>
                  <a:lnTo>
                    <a:pt x="2806" y="1475"/>
                  </a:lnTo>
                  <a:lnTo>
                    <a:pt x="2871" y="1382"/>
                  </a:lnTo>
                  <a:lnTo>
                    <a:pt x="2925" y="1298"/>
                  </a:lnTo>
                  <a:lnTo>
                    <a:pt x="2993" y="1213"/>
                  </a:lnTo>
                  <a:lnTo>
                    <a:pt x="3057" y="1120"/>
                  </a:lnTo>
                  <a:lnTo>
                    <a:pt x="3122" y="1036"/>
                  </a:lnTo>
                  <a:lnTo>
                    <a:pt x="3177" y="943"/>
                  </a:lnTo>
                  <a:lnTo>
                    <a:pt x="3235" y="839"/>
                  </a:lnTo>
                  <a:lnTo>
                    <a:pt x="3403" y="755"/>
                  </a:lnTo>
                  <a:lnTo>
                    <a:pt x="3580" y="662"/>
                  </a:lnTo>
                  <a:lnTo>
                    <a:pt x="3748" y="572"/>
                  </a:lnTo>
                  <a:lnTo>
                    <a:pt x="3915" y="459"/>
                  </a:lnTo>
                  <a:lnTo>
                    <a:pt x="4073" y="355"/>
                  </a:lnTo>
                  <a:lnTo>
                    <a:pt x="4242" y="236"/>
                  </a:lnTo>
                  <a:lnTo>
                    <a:pt x="4399" y="123"/>
                  </a:lnTo>
                  <a:lnTo>
                    <a:pt x="4548" y="0"/>
                  </a:lnTo>
                  <a:lnTo>
                    <a:pt x="4670" y="19"/>
                  </a:lnTo>
                  <a:lnTo>
                    <a:pt x="4770" y="68"/>
                  </a:lnTo>
                  <a:lnTo>
                    <a:pt x="4883" y="113"/>
                  </a:lnTo>
                  <a:lnTo>
                    <a:pt x="4986" y="169"/>
                  </a:lnTo>
                  <a:lnTo>
                    <a:pt x="5086" y="236"/>
                  </a:lnTo>
                  <a:lnTo>
                    <a:pt x="5186" y="301"/>
                  </a:lnTo>
                  <a:lnTo>
                    <a:pt x="5290" y="365"/>
                  </a:lnTo>
                  <a:lnTo>
                    <a:pt x="5393" y="439"/>
                  </a:lnTo>
                  <a:close/>
                </a:path>
              </a:pathLst>
            </a:custGeom>
            <a:solidFill>
              <a:srgbClr val="99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Freeform 61"/>
            <p:cNvSpPr>
              <a:spLocks/>
            </p:cNvSpPr>
            <p:nvPr/>
          </p:nvSpPr>
          <p:spPr bwMode="auto">
            <a:xfrm>
              <a:off x="506" y="3592"/>
              <a:ext cx="144" cy="324"/>
            </a:xfrm>
            <a:custGeom>
              <a:avLst/>
              <a:gdLst>
                <a:gd name="T0" fmla="*/ 107 w 2310"/>
                <a:gd name="T1" fmla="*/ 121 h 5189"/>
                <a:gd name="T2" fmla="*/ 120 w 2310"/>
                <a:gd name="T3" fmla="*/ 158 h 5189"/>
                <a:gd name="T4" fmla="*/ 127 w 2310"/>
                <a:gd name="T5" fmla="*/ 197 h 5189"/>
                <a:gd name="T6" fmla="*/ 132 w 2310"/>
                <a:gd name="T7" fmla="*/ 234 h 5189"/>
                <a:gd name="T8" fmla="*/ 143 w 2310"/>
                <a:gd name="T9" fmla="*/ 263 h 5189"/>
                <a:gd name="T10" fmla="*/ 143 w 2310"/>
                <a:gd name="T11" fmla="*/ 290 h 5189"/>
                <a:gd name="T12" fmla="*/ 139 w 2310"/>
                <a:gd name="T13" fmla="*/ 302 h 5189"/>
                <a:gd name="T14" fmla="*/ 133 w 2310"/>
                <a:gd name="T15" fmla="*/ 312 h 5189"/>
                <a:gd name="T16" fmla="*/ 127 w 2310"/>
                <a:gd name="T17" fmla="*/ 317 h 5189"/>
                <a:gd name="T18" fmla="*/ 121 w 2310"/>
                <a:gd name="T19" fmla="*/ 318 h 5189"/>
                <a:gd name="T20" fmla="*/ 118 w 2310"/>
                <a:gd name="T21" fmla="*/ 318 h 5189"/>
                <a:gd name="T22" fmla="*/ 115 w 2310"/>
                <a:gd name="T23" fmla="*/ 318 h 5189"/>
                <a:gd name="T24" fmla="*/ 112 w 2310"/>
                <a:gd name="T25" fmla="*/ 314 h 5189"/>
                <a:gd name="T26" fmla="*/ 107 w 2310"/>
                <a:gd name="T27" fmla="*/ 315 h 5189"/>
                <a:gd name="T28" fmla="*/ 102 w 2310"/>
                <a:gd name="T29" fmla="*/ 321 h 5189"/>
                <a:gd name="T30" fmla="*/ 95 w 2310"/>
                <a:gd name="T31" fmla="*/ 324 h 5189"/>
                <a:gd name="T32" fmla="*/ 89 w 2310"/>
                <a:gd name="T33" fmla="*/ 322 h 5189"/>
                <a:gd name="T34" fmla="*/ 84 w 2310"/>
                <a:gd name="T35" fmla="*/ 319 h 5189"/>
                <a:gd name="T36" fmla="*/ 83 w 2310"/>
                <a:gd name="T37" fmla="*/ 317 h 5189"/>
                <a:gd name="T38" fmla="*/ 79 w 2310"/>
                <a:gd name="T39" fmla="*/ 318 h 5189"/>
                <a:gd name="T40" fmla="*/ 71 w 2310"/>
                <a:gd name="T41" fmla="*/ 321 h 5189"/>
                <a:gd name="T42" fmla="*/ 64 w 2310"/>
                <a:gd name="T43" fmla="*/ 319 h 5189"/>
                <a:gd name="T44" fmla="*/ 58 w 2310"/>
                <a:gd name="T45" fmla="*/ 314 h 5189"/>
                <a:gd name="T46" fmla="*/ 53 w 2310"/>
                <a:gd name="T47" fmla="*/ 307 h 5189"/>
                <a:gd name="T48" fmla="*/ 55 w 2310"/>
                <a:gd name="T49" fmla="*/ 297 h 5189"/>
                <a:gd name="T50" fmla="*/ 59 w 2310"/>
                <a:gd name="T51" fmla="*/ 290 h 5189"/>
                <a:gd name="T52" fmla="*/ 61 w 2310"/>
                <a:gd name="T53" fmla="*/ 287 h 5189"/>
                <a:gd name="T54" fmla="*/ 63 w 2310"/>
                <a:gd name="T55" fmla="*/ 283 h 5189"/>
                <a:gd name="T56" fmla="*/ 68 w 2310"/>
                <a:gd name="T57" fmla="*/ 273 h 5189"/>
                <a:gd name="T58" fmla="*/ 72 w 2310"/>
                <a:gd name="T59" fmla="*/ 264 h 5189"/>
                <a:gd name="T60" fmla="*/ 65 w 2310"/>
                <a:gd name="T61" fmla="*/ 254 h 5189"/>
                <a:gd name="T62" fmla="*/ 56 w 2310"/>
                <a:gd name="T63" fmla="*/ 250 h 5189"/>
                <a:gd name="T64" fmla="*/ 47 w 2310"/>
                <a:gd name="T65" fmla="*/ 252 h 5189"/>
                <a:gd name="T66" fmla="*/ 40 w 2310"/>
                <a:gd name="T67" fmla="*/ 256 h 5189"/>
                <a:gd name="T68" fmla="*/ 35 w 2310"/>
                <a:gd name="T69" fmla="*/ 264 h 5189"/>
                <a:gd name="T70" fmla="*/ 35 w 2310"/>
                <a:gd name="T71" fmla="*/ 273 h 5189"/>
                <a:gd name="T72" fmla="*/ 39 w 2310"/>
                <a:gd name="T73" fmla="*/ 281 h 5189"/>
                <a:gd name="T74" fmla="*/ 54 w 2310"/>
                <a:gd name="T75" fmla="*/ 290 h 5189"/>
                <a:gd name="T76" fmla="*/ 49 w 2310"/>
                <a:gd name="T77" fmla="*/ 301 h 5189"/>
                <a:gd name="T78" fmla="*/ 50 w 2310"/>
                <a:gd name="T79" fmla="*/ 313 h 5189"/>
                <a:gd name="T80" fmla="*/ 38 w 2310"/>
                <a:gd name="T81" fmla="*/ 310 h 5189"/>
                <a:gd name="T82" fmla="*/ 31 w 2310"/>
                <a:gd name="T83" fmla="*/ 301 h 5189"/>
                <a:gd name="T84" fmla="*/ 28 w 2310"/>
                <a:gd name="T85" fmla="*/ 277 h 5189"/>
                <a:gd name="T86" fmla="*/ 28 w 2310"/>
                <a:gd name="T87" fmla="*/ 252 h 5189"/>
                <a:gd name="T88" fmla="*/ 24 w 2310"/>
                <a:gd name="T89" fmla="*/ 226 h 5189"/>
                <a:gd name="T90" fmla="*/ 19 w 2310"/>
                <a:gd name="T91" fmla="*/ 201 h 5189"/>
                <a:gd name="T92" fmla="*/ 18 w 2310"/>
                <a:gd name="T93" fmla="*/ 193 h 5189"/>
                <a:gd name="T94" fmla="*/ 15 w 2310"/>
                <a:gd name="T95" fmla="*/ 186 h 5189"/>
                <a:gd name="T96" fmla="*/ 1 w 2310"/>
                <a:gd name="T97" fmla="*/ 126 h 5189"/>
                <a:gd name="T98" fmla="*/ 3 w 2310"/>
                <a:gd name="T99" fmla="*/ 64 h 5189"/>
                <a:gd name="T100" fmla="*/ 5 w 2310"/>
                <a:gd name="T101" fmla="*/ 46 h 5189"/>
                <a:gd name="T102" fmla="*/ 9 w 2310"/>
                <a:gd name="T103" fmla="*/ 28 h 5189"/>
                <a:gd name="T104" fmla="*/ 14 w 2310"/>
                <a:gd name="T105" fmla="*/ 14 h 5189"/>
                <a:gd name="T106" fmla="*/ 22 w 2310"/>
                <a:gd name="T107" fmla="*/ 0 h 5189"/>
                <a:gd name="T108" fmla="*/ 58 w 2310"/>
                <a:gd name="T109" fmla="*/ 35 h 5189"/>
                <a:gd name="T110" fmla="*/ 85 w 2310"/>
                <a:gd name="T111" fmla="*/ 77 h 51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10" h="5189">
                  <a:moveTo>
                    <a:pt x="1368" y="1230"/>
                  </a:moveTo>
                  <a:lnTo>
                    <a:pt x="1516" y="1510"/>
                  </a:lnTo>
                  <a:lnTo>
                    <a:pt x="1648" y="1801"/>
                  </a:lnTo>
                  <a:lnTo>
                    <a:pt x="1713" y="1940"/>
                  </a:lnTo>
                  <a:lnTo>
                    <a:pt x="1768" y="2088"/>
                  </a:lnTo>
                  <a:lnTo>
                    <a:pt x="1826" y="2239"/>
                  </a:lnTo>
                  <a:lnTo>
                    <a:pt x="1881" y="2388"/>
                  </a:lnTo>
                  <a:lnTo>
                    <a:pt x="1919" y="2537"/>
                  </a:lnTo>
                  <a:lnTo>
                    <a:pt x="1965" y="2691"/>
                  </a:lnTo>
                  <a:lnTo>
                    <a:pt x="1994" y="2840"/>
                  </a:lnTo>
                  <a:lnTo>
                    <a:pt x="2019" y="2998"/>
                  </a:lnTo>
                  <a:lnTo>
                    <a:pt x="2038" y="3159"/>
                  </a:lnTo>
                  <a:lnTo>
                    <a:pt x="2049" y="3327"/>
                  </a:lnTo>
                  <a:lnTo>
                    <a:pt x="2049" y="3486"/>
                  </a:lnTo>
                  <a:lnTo>
                    <a:pt x="2049" y="3653"/>
                  </a:lnTo>
                  <a:lnTo>
                    <a:pt x="2113" y="3753"/>
                  </a:lnTo>
                  <a:lnTo>
                    <a:pt x="2181" y="3857"/>
                  </a:lnTo>
                  <a:lnTo>
                    <a:pt x="2226" y="3970"/>
                  </a:lnTo>
                  <a:lnTo>
                    <a:pt x="2264" y="4089"/>
                  </a:lnTo>
                  <a:lnTo>
                    <a:pt x="2290" y="4212"/>
                  </a:lnTo>
                  <a:lnTo>
                    <a:pt x="2310" y="4334"/>
                  </a:lnTo>
                  <a:lnTo>
                    <a:pt x="2310" y="4463"/>
                  </a:lnTo>
                  <a:lnTo>
                    <a:pt x="2301" y="4592"/>
                  </a:lnTo>
                  <a:lnTo>
                    <a:pt x="2290" y="4640"/>
                  </a:lnTo>
                  <a:lnTo>
                    <a:pt x="2280" y="4686"/>
                  </a:lnTo>
                  <a:lnTo>
                    <a:pt x="2264" y="4744"/>
                  </a:lnTo>
                  <a:lnTo>
                    <a:pt x="2255" y="4789"/>
                  </a:lnTo>
                  <a:lnTo>
                    <a:pt x="2236" y="4837"/>
                  </a:lnTo>
                  <a:lnTo>
                    <a:pt x="2216" y="4882"/>
                  </a:lnTo>
                  <a:lnTo>
                    <a:pt x="2181" y="4922"/>
                  </a:lnTo>
                  <a:lnTo>
                    <a:pt x="2142" y="4957"/>
                  </a:lnTo>
                  <a:lnTo>
                    <a:pt x="2132" y="4995"/>
                  </a:lnTo>
                  <a:lnTo>
                    <a:pt x="2123" y="5022"/>
                  </a:lnTo>
                  <a:lnTo>
                    <a:pt x="2097" y="5041"/>
                  </a:lnTo>
                  <a:lnTo>
                    <a:pt x="2068" y="5060"/>
                  </a:lnTo>
                  <a:lnTo>
                    <a:pt x="2038" y="5070"/>
                  </a:lnTo>
                  <a:lnTo>
                    <a:pt x="2003" y="5079"/>
                  </a:lnTo>
                  <a:lnTo>
                    <a:pt x="1974" y="5095"/>
                  </a:lnTo>
                  <a:lnTo>
                    <a:pt x="1946" y="5105"/>
                  </a:lnTo>
                  <a:lnTo>
                    <a:pt x="1936" y="5095"/>
                  </a:lnTo>
                  <a:lnTo>
                    <a:pt x="1930" y="5095"/>
                  </a:lnTo>
                  <a:lnTo>
                    <a:pt x="1919" y="5095"/>
                  </a:lnTo>
                  <a:lnTo>
                    <a:pt x="1909" y="5095"/>
                  </a:lnTo>
                  <a:lnTo>
                    <a:pt x="1900" y="5095"/>
                  </a:lnTo>
                  <a:lnTo>
                    <a:pt x="1890" y="5095"/>
                  </a:lnTo>
                  <a:lnTo>
                    <a:pt x="1881" y="5095"/>
                  </a:lnTo>
                  <a:lnTo>
                    <a:pt x="1871" y="5095"/>
                  </a:lnTo>
                  <a:lnTo>
                    <a:pt x="1852" y="5089"/>
                  </a:lnTo>
                  <a:lnTo>
                    <a:pt x="1836" y="5070"/>
                  </a:lnTo>
                  <a:lnTo>
                    <a:pt x="1826" y="5051"/>
                  </a:lnTo>
                  <a:lnTo>
                    <a:pt x="1807" y="5031"/>
                  </a:lnTo>
                  <a:lnTo>
                    <a:pt x="1797" y="5022"/>
                  </a:lnTo>
                  <a:lnTo>
                    <a:pt x="1777" y="5011"/>
                  </a:lnTo>
                  <a:lnTo>
                    <a:pt x="1761" y="5011"/>
                  </a:lnTo>
                  <a:lnTo>
                    <a:pt x="1742" y="5011"/>
                  </a:lnTo>
                  <a:lnTo>
                    <a:pt x="1723" y="5041"/>
                  </a:lnTo>
                  <a:lnTo>
                    <a:pt x="1704" y="5070"/>
                  </a:lnTo>
                  <a:lnTo>
                    <a:pt x="1684" y="5095"/>
                  </a:lnTo>
                  <a:lnTo>
                    <a:pt x="1658" y="5124"/>
                  </a:lnTo>
                  <a:lnTo>
                    <a:pt x="1639" y="5144"/>
                  </a:lnTo>
                  <a:lnTo>
                    <a:pt x="1610" y="5164"/>
                  </a:lnTo>
                  <a:lnTo>
                    <a:pt x="1584" y="5180"/>
                  </a:lnTo>
                  <a:lnTo>
                    <a:pt x="1555" y="5180"/>
                  </a:lnTo>
                  <a:lnTo>
                    <a:pt x="1516" y="5189"/>
                  </a:lnTo>
                  <a:lnTo>
                    <a:pt x="1490" y="5189"/>
                  </a:lnTo>
                  <a:lnTo>
                    <a:pt x="1471" y="5180"/>
                  </a:lnTo>
                  <a:lnTo>
                    <a:pt x="1442" y="5173"/>
                  </a:lnTo>
                  <a:lnTo>
                    <a:pt x="1426" y="5164"/>
                  </a:lnTo>
                  <a:lnTo>
                    <a:pt x="1406" y="5154"/>
                  </a:lnTo>
                  <a:lnTo>
                    <a:pt x="1377" y="5134"/>
                  </a:lnTo>
                  <a:lnTo>
                    <a:pt x="1358" y="5124"/>
                  </a:lnTo>
                  <a:lnTo>
                    <a:pt x="1349" y="5115"/>
                  </a:lnTo>
                  <a:lnTo>
                    <a:pt x="1349" y="5095"/>
                  </a:lnTo>
                  <a:lnTo>
                    <a:pt x="1342" y="5089"/>
                  </a:lnTo>
                  <a:lnTo>
                    <a:pt x="1342" y="5079"/>
                  </a:lnTo>
                  <a:lnTo>
                    <a:pt x="1333" y="5070"/>
                  </a:lnTo>
                  <a:lnTo>
                    <a:pt x="1323" y="5060"/>
                  </a:lnTo>
                  <a:lnTo>
                    <a:pt x="1304" y="5060"/>
                  </a:lnTo>
                  <a:lnTo>
                    <a:pt x="1294" y="5070"/>
                  </a:lnTo>
                  <a:lnTo>
                    <a:pt x="1264" y="5089"/>
                  </a:lnTo>
                  <a:lnTo>
                    <a:pt x="1239" y="5105"/>
                  </a:lnTo>
                  <a:lnTo>
                    <a:pt x="1210" y="5115"/>
                  </a:lnTo>
                  <a:lnTo>
                    <a:pt x="1181" y="5124"/>
                  </a:lnTo>
                  <a:lnTo>
                    <a:pt x="1145" y="5134"/>
                  </a:lnTo>
                  <a:lnTo>
                    <a:pt x="1116" y="5134"/>
                  </a:lnTo>
                  <a:lnTo>
                    <a:pt x="1081" y="5134"/>
                  </a:lnTo>
                  <a:lnTo>
                    <a:pt x="1052" y="5124"/>
                  </a:lnTo>
                  <a:lnTo>
                    <a:pt x="1022" y="5115"/>
                  </a:lnTo>
                  <a:lnTo>
                    <a:pt x="997" y="5095"/>
                  </a:lnTo>
                  <a:lnTo>
                    <a:pt x="968" y="5079"/>
                  </a:lnTo>
                  <a:lnTo>
                    <a:pt x="949" y="5051"/>
                  </a:lnTo>
                  <a:lnTo>
                    <a:pt x="930" y="5031"/>
                  </a:lnTo>
                  <a:lnTo>
                    <a:pt x="914" y="5005"/>
                  </a:lnTo>
                  <a:lnTo>
                    <a:pt x="893" y="4986"/>
                  </a:lnTo>
                  <a:lnTo>
                    <a:pt x="874" y="4966"/>
                  </a:lnTo>
                  <a:lnTo>
                    <a:pt x="855" y="4922"/>
                  </a:lnTo>
                  <a:lnTo>
                    <a:pt x="855" y="4882"/>
                  </a:lnTo>
                  <a:lnTo>
                    <a:pt x="855" y="4837"/>
                  </a:lnTo>
                  <a:lnTo>
                    <a:pt x="865" y="4799"/>
                  </a:lnTo>
                  <a:lnTo>
                    <a:pt x="884" y="4760"/>
                  </a:lnTo>
                  <a:lnTo>
                    <a:pt x="903" y="4724"/>
                  </a:lnTo>
                  <a:lnTo>
                    <a:pt x="923" y="4686"/>
                  </a:lnTo>
                  <a:lnTo>
                    <a:pt x="939" y="4650"/>
                  </a:lnTo>
                  <a:lnTo>
                    <a:pt x="949" y="4640"/>
                  </a:lnTo>
                  <a:lnTo>
                    <a:pt x="958" y="4631"/>
                  </a:lnTo>
                  <a:lnTo>
                    <a:pt x="968" y="4621"/>
                  </a:lnTo>
                  <a:lnTo>
                    <a:pt x="978" y="4611"/>
                  </a:lnTo>
                  <a:lnTo>
                    <a:pt x="978" y="4602"/>
                  </a:lnTo>
                  <a:lnTo>
                    <a:pt x="987" y="4592"/>
                  </a:lnTo>
                  <a:lnTo>
                    <a:pt x="987" y="4586"/>
                  </a:lnTo>
                  <a:lnTo>
                    <a:pt x="987" y="4576"/>
                  </a:lnTo>
                  <a:lnTo>
                    <a:pt x="1013" y="4537"/>
                  </a:lnTo>
                  <a:lnTo>
                    <a:pt x="1043" y="4492"/>
                  </a:lnTo>
                  <a:lnTo>
                    <a:pt x="1062" y="4454"/>
                  </a:lnTo>
                  <a:lnTo>
                    <a:pt x="1081" y="4417"/>
                  </a:lnTo>
                  <a:lnTo>
                    <a:pt x="1097" y="4379"/>
                  </a:lnTo>
                  <a:lnTo>
                    <a:pt x="1116" y="4334"/>
                  </a:lnTo>
                  <a:lnTo>
                    <a:pt x="1145" y="4295"/>
                  </a:lnTo>
                  <a:lnTo>
                    <a:pt x="1164" y="4266"/>
                  </a:lnTo>
                  <a:lnTo>
                    <a:pt x="1155" y="4221"/>
                  </a:lnTo>
                  <a:lnTo>
                    <a:pt x="1135" y="4172"/>
                  </a:lnTo>
                  <a:lnTo>
                    <a:pt x="1116" y="4137"/>
                  </a:lnTo>
                  <a:lnTo>
                    <a:pt x="1081" y="4099"/>
                  </a:lnTo>
                  <a:lnTo>
                    <a:pt x="1043" y="4073"/>
                  </a:lnTo>
                  <a:lnTo>
                    <a:pt x="1006" y="4043"/>
                  </a:lnTo>
                  <a:lnTo>
                    <a:pt x="968" y="4024"/>
                  </a:lnTo>
                  <a:lnTo>
                    <a:pt x="930" y="4005"/>
                  </a:lnTo>
                  <a:lnTo>
                    <a:pt x="893" y="4005"/>
                  </a:lnTo>
                  <a:lnTo>
                    <a:pt x="865" y="4005"/>
                  </a:lnTo>
                  <a:lnTo>
                    <a:pt x="829" y="4014"/>
                  </a:lnTo>
                  <a:lnTo>
                    <a:pt x="801" y="4024"/>
                  </a:lnTo>
                  <a:lnTo>
                    <a:pt x="761" y="4034"/>
                  </a:lnTo>
                  <a:lnTo>
                    <a:pt x="736" y="4043"/>
                  </a:lnTo>
                  <a:lnTo>
                    <a:pt x="707" y="4062"/>
                  </a:lnTo>
                  <a:lnTo>
                    <a:pt x="678" y="4073"/>
                  </a:lnTo>
                  <a:lnTo>
                    <a:pt x="642" y="4099"/>
                  </a:lnTo>
                  <a:lnTo>
                    <a:pt x="613" y="4127"/>
                  </a:lnTo>
                  <a:lnTo>
                    <a:pt x="594" y="4166"/>
                  </a:lnTo>
                  <a:lnTo>
                    <a:pt x="578" y="4192"/>
                  </a:lnTo>
                  <a:lnTo>
                    <a:pt x="568" y="4231"/>
                  </a:lnTo>
                  <a:lnTo>
                    <a:pt x="559" y="4266"/>
                  </a:lnTo>
                  <a:lnTo>
                    <a:pt x="559" y="4305"/>
                  </a:lnTo>
                  <a:lnTo>
                    <a:pt x="559" y="4334"/>
                  </a:lnTo>
                  <a:lnTo>
                    <a:pt x="559" y="4369"/>
                  </a:lnTo>
                  <a:lnTo>
                    <a:pt x="568" y="4408"/>
                  </a:lnTo>
                  <a:lnTo>
                    <a:pt x="587" y="4444"/>
                  </a:lnTo>
                  <a:lnTo>
                    <a:pt x="603" y="4482"/>
                  </a:lnTo>
                  <a:lnTo>
                    <a:pt x="623" y="4508"/>
                  </a:lnTo>
                  <a:lnTo>
                    <a:pt x="651" y="4537"/>
                  </a:lnTo>
                  <a:lnTo>
                    <a:pt x="678" y="4567"/>
                  </a:lnTo>
                  <a:lnTo>
                    <a:pt x="716" y="4592"/>
                  </a:lnTo>
                  <a:lnTo>
                    <a:pt x="865" y="4640"/>
                  </a:lnTo>
                  <a:lnTo>
                    <a:pt x="845" y="4686"/>
                  </a:lnTo>
                  <a:lnTo>
                    <a:pt x="829" y="4734"/>
                  </a:lnTo>
                  <a:lnTo>
                    <a:pt x="810" y="4769"/>
                  </a:lnTo>
                  <a:lnTo>
                    <a:pt x="791" y="4818"/>
                  </a:lnTo>
                  <a:lnTo>
                    <a:pt x="780" y="4873"/>
                  </a:lnTo>
                  <a:lnTo>
                    <a:pt x="780" y="4922"/>
                  </a:lnTo>
                  <a:lnTo>
                    <a:pt x="780" y="4966"/>
                  </a:lnTo>
                  <a:lnTo>
                    <a:pt x="801" y="5011"/>
                  </a:lnTo>
                  <a:lnTo>
                    <a:pt x="755" y="5011"/>
                  </a:lnTo>
                  <a:lnTo>
                    <a:pt x="707" y="5005"/>
                  </a:lnTo>
                  <a:lnTo>
                    <a:pt x="662" y="4986"/>
                  </a:lnTo>
                  <a:lnTo>
                    <a:pt x="613" y="4957"/>
                  </a:lnTo>
                  <a:lnTo>
                    <a:pt x="578" y="4928"/>
                  </a:lnTo>
                  <a:lnTo>
                    <a:pt x="539" y="4902"/>
                  </a:lnTo>
                  <a:lnTo>
                    <a:pt x="510" y="4863"/>
                  </a:lnTo>
                  <a:lnTo>
                    <a:pt x="494" y="4828"/>
                  </a:lnTo>
                  <a:lnTo>
                    <a:pt x="465" y="4724"/>
                  </a:lnTo>
                  <a:lnTo>
                    <a:pt x="446" y="4631"/>
                  </a:lnTo>
                  <a:lnTo>
                    <a:pt x="446" y="4537"/>
                  </a:lnTo>
                  <a:lnTo>
                    <a:pt x="455" y="4434"/>
                  </a:lnTo>
                  <a:lnTo>
                    <a:pt x="465" y="4341"/>
                  </a:lnTo>
                  <a:lnTo>
                    <a:pt x="465" y="4240"/>
                  </a:lnTo>
                  <a:lnTo>
                    <a:pt x="465" y="4137"/>
                  </a:lnTo>
                  <a:lnTo>
                    <a:pt x="455" y="4034"/>
                  </a:lnTo>
                  <a:lnTo>
                    <a:pt x="436" y="3921"/>
                  </a:lnTo>
                  <a:lnTo>
                    <a:pt x="426" y="3820"/>
                  </a:lnTo>
                  <a:lnTo>
                    <a:pt x="410" y="3718"/>
                  </a:lnTo>
                  <a:lnTo>
                    <a:pt x="390" y="3615"/>
                  </a:lnTo>
                  <a:lnTo>
                    <a:pt x="371" y="3511"/>
                  </a:lnTo>
                  <a:lnTo>
                    <a:pt x="352" y="3417"/>
                  </a:lnTo>
                  <a:lnTo>
                    <a:pt x="336" y="3317"/>
                  </a:lnTo>
                  <a:lnTo>
                    <a:pt x="307" y="3214"/>
                  </a:lnTo>
                  <a:lnTo>
                    <a:pt x="307" y="3175"/>
                  </a:lnTo>
                  <a:lnTo>
                    <a:pt x="307" y="3150"/>
                  </a:lnTo>
                  <a:lnTo>
                    <a:pt x="297" y="3121"/>
                  </a:lnTo>
                  <a:lnTo>
                    <a:pt x="288" y="3091"/>
                  </a:lnTo>
                  <a:lnTo>
                    <a:pt x="268" y="3066"/>
                  </a:lnTo>
                  <a:lnTo>
                    <a:pt x="258" y="3037"/>
                  </a:lnTo>
                  <a:lnTo>
                    <a:pt x="252" y="3008"/>
                  </a:lnTo>
                  <a:lnTo>
                    <a:pt x="242" y="2981"/>
                  </a:lnTo>
                  <a:lnTo>
                    <a:pt x="159" y="2746"/>
                  </a:lnTo>
                  <a:lnTo>
                    <a:pt x="91" y="2518"/>
                  </a:lnTo>
                  <a:lnTo>
                    <a:pt x="46" y="2276"/>
                  </a:lnTo>
                  <a:lnTo>
                    <a:pt x="16" y="2023"/>
                  </a:lnTo>
                  <a:lnTo>
                    <a:pt x="0" y="1781"/>
                  </a:lnTo>
                  <a:lnTo>
                    <a:pt x="0" y="1529"/>
                  </a:lnTo>
                  <a:lnTo>
                    <a:pt x="16" y="1268"/>
                  </a:lnTo>
                  <a:lnTo>
                    <a:pt x="46" y="1017"/>
                  </a:lnTo>
                  <a:lnTo>
                    <a:pt x="46" y="952"/>
                  </a:lnTo>
                  <a:lnTo>
                    <a:pt x="55" y="878"/>
                  </a:lnTo>
                  <a:lnTo>
                    <a:pt x="65" y="803"/>
                  </a:lnTo>
                  <a:lnTo>
                    <a:pt x="84" y="736"/>
                  </a:lnTo>
                  <a:lnTo>
                    <a:pt x="91" y="662"/>
                  </a:lnTo>
                  <a:lnTo>
                    <a:pt x="110" y="587"/>
                  </a:lnTo>
                  <a:lnTo>
                    <a:pt x="129" y="523"/>
                  </a:lnTo>
                  <a:lnTo>
                    <a:pt x="139" y="448"/>
                  </a:lnTo>
                  <a:lnTo>
                    <a:pt x="159" y="391"/>
                  </a:lnTo>
                  <a:lnTo>
                    <a:pt x="175" y="335"/>
                  </a:lnTo>
                  <a:lnTo>
                    <a:pt x="204" y="281"/>
                  </a:lnTo>
                  <a:lnTo>
                    <a:pt x="223" y="222"/>
                  </a:lnTo>
                  <a:lnTo>
                    <a:pt x="252" y="168"/>
                  </a:lnTo>
                  <a:lnTo>
                    <a:pt x="288" y="113"/>
                  </a:lnTo>
                  <a:lnTo>
                    <a:pt x="317" y="55"/>
                  </a:lnTo>
                  <a:lnTo>
                    <a:pt x="352" y="0"/>
                  </a:lnTo>
                  <a:lnTo>
                    <a:pt x="503" y="133"/>
                  </a:lnTo>
                  <a:lnTo>
                    <a:pt x="651" y="271"/>
                  </a:lnTo>
                  <a:lnTo>
                    <a:pt x="791" y="420"/>
                  </a:lnTo>
                  <a:lnTo>
                    <a:pt x="923" y="568"/>
                  </a:lnTo>
                  <a:lnTo>
                    <a:pt x="1052" y="736"/>
                  </a:lnTo>
                  <a:lnTo>
                    <a:pt x="1164" y="894"/>
                  </a:lnTo>
                  <a:lnTo>
                    <a:pt x="1274" y="1061"/>
                  </a:lnTo>
                  <a:lnTo>
                    <a:pt x="1368" y="123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Freeform 62"/>
            <p:cNvSpPr>
              <a:spLocks/>
            </p:cNvSpPr>
            <p:nvPr/>
          </p:nvSpPr>
          <p:spPr bwMode="auto">
            <a:xfrm>
              <a:off x="224" y="3761"/>
              <a:ext cx="291" cy="78"/>
            </a:xfrm>
            <a:custGeom>
              <a:avLst/>
              <a:gdLst>
                <a:gd name="T0" fmla="*/ 290 w 4654"/>
                <a:gd name="T1" fmla="*/ 16 h 1249"/>
                <a:gd name="T2" fmla="*/ 289 w 4654"/>
                <a:gd name="T3" fmla="*/ 17 h 1249"/>
                <a:gd name="T4" fmla="*/ 287 w 4654"/>
                <a:gd name="T5" fmla="*/ 17 h 1249"/>
                <a:gd name="T6" fmla="*/ 286 w 4654"/>
                <a:gd name="T7" fmla="*/ 17 h 1249"/>
                <a:gd name="T8" fmla="*/ 273 w 4654"/>
                <a:gd name="T9" fmla="*/ 24 h 1249"/>
                <a:gd name="T10" fmla="*/ 247 w 4654"/>
                <a:gd name="T11" fmla="*/ 37 h 1249"/>
                <a:gd name="T12" fmla="*/ 221 w 4654"/>
                <a:gd name="T13" fmla="*/ 48 h 1249"/>
                <a:gd name="T14" fmla="*/ 194 w 4654"/>
                <a:gd name="T15" fmla="*/ 56 h 1249"/>
                <a:gd name="T16" fmla="*/ 172 w 4654"/>
                <a:gd name="T17" fmla="*/ 62 h 1249"/>
                <a:gd name="T18" fmla="*/ 156 w 4654"/>
                <a:gd name="T19" fmla="*/ 65 h 1249"/>
                <a:gd name="T20" fmla="*/ 140 w 4654"/>
                <a:gd name="T21" fmla="*/ 68 h 1249"/>
                <a:gd name="T22" fmla="*/ 123 w 4654"/>
                <a:gd name="T23" fmla="*/ 71 h 1249"/>
                <a:gd name="T24" fmla="*/ 101 w 4654"/>
                <a:gd name="T25" fmla="*/ 73 h 1249"/>
                <a:gd name="T26" fmla="*/ 73 w 4654"/>
                <a:gd name="T27" fmla="*/ 76 h 1249"/>
                <a:gd name="T28" fmla="*/ 44 w 4654"/>
                <a:gd name="T29" fmla="*/ 77 h 1249"/>
                <a:gd name="T30" fmla="*/ 16 w 4654"/>
                <a:gd name="T31" fmla="*/ 77 h 1249"/>
                <a:gd name="T32" fmla="*/ 0 w 4654"/>
                <a:gd name="T33" fmla="*/ 64 h 1249"/>
                <a:gd name="T34" fmla="*/ 15 w 4654"/>
                <a:gd name="T35" fmla="*/ 65 h 1249"/>
                <a:gd name="T36" fmla="*/ 30 w 4654"/>
                <a:gd name="T37" fmla="*/ 67 h 1249"/>
                <a:gd name="T38" fmla="*/ 44 w 4654"/>
                <a:gd name="T39" fmla="*/ 68 h 1249"/>
                <a:gd name="T40" fmla="*/ 59 w 4654"/>
                <a:gd name="T41" fmla="*/ 68 h 1249"/>
                <a:gd name="T42" fmla="*/ 71 w 4654"/>
                <a:gd name="T43" fmla="*/ 66 h 1249"/>
                <a:gd name="T44" fmla="*/ 83 w 4654"/>
                <a:gd name="T45" fmla="*/ 65 h 1249"/>
                <a:gd name="T46" fmla="*/ 94 w 4654"/>
                <a:gd name="T47" fmla="*/ 63 h 1249"/>
                <a:gd name="T48" fmla="*/ 106 w 4654"/>
                <a:gd name="T49" fmla="*/ 62 h 1249"/>
                <a:gd name="T50" fmla="*/ 122 w 4654"/>
                <a:gd name="T51" fmla="*/ 59 h 1249"/>
                <a:gd name="T52" fmla="*/ 137 w 4654"/>
                <a:gd name="T53" fmla="*/ 56 h 1249"/>
                <a:gd name="T54" fmla="*/ 153 w 4654"/>
                <a:gd name="T55" fmla="*/ 52 h 1249"/>
                <a:gd name="T56" fmla="*/ 168 w 4654"/>
                <a:gd name="T57" fmla="*/ 48 h 1249"/>
                <a:gd name="T58" fmla="*/ 172 w 4654"/>
                <a:gd name="T59" fmla="*/ 47 h 1249"/>
                <a:gd name="T60" fmla="*/ 175 w 4654"/>
                <a:gd name="T61" fmla="*/ 46 h 1249"/>
                <a:gd name="T62" fmla="*/ 179 w 4654"/>
                <a:gd name="T63" fmla="*/ 45 h 1249"/>
                <a:gd name="T64" fmla="*/ 182 w 4654"/>
                <a:gd name="T65" fmla="*/ 43 h 1249"/>
                <a:gd name="T66" fmla="*/ 201 w 4654"/>
                <a:gd name="T67" fmla="*/ 38 h 1249"/>
                <a:gd name="T68" fmla="*/ 221 w 4654"/>
                <a:gd name="T69" fmla="*/ 30 h 1249"/>
                <a:gd name="T70" fmla="*/ 242 w 4654"/>
                <a:gd name="T71" fmla="*/ 22 h 1249"/>
                <a:gd name="T72" fmla="*/ 261 w 4654"/>
                <a:gd name="T73" fmla="*/ 13 h 1249"/>
                <a:gd name="T74" fmla="*/ 273 w 4654"/>
                <a:gd name="T75" fmla="*/ 8 h 1249"/>
                <a:gd name="T76" fmla="*/ 277 w 4654"/>
                <a:gd name="T77" fmla="*/ 6 h 1249"/>
                <a:gd name="T78" fmla="*/ 280 w 4654"/>
                <a:gd name="T79" fmla="*/ 3 h 1249"/>
                <a:gd name="T80" fmla="*/ 283 w 4654"/>
                <a:gd name="T81" fmla="*/ 1 h 1249"/>
                <a:gd name="T82" fmla="*/ 286 w 4654"/>
                <a:gd name="T83" fmla="*/ 2 h 1249"/>
                <a:gd name="T84" fmla="*/ 288 w 4654"/>
                <a:gd name="T85" fmla="*/ 5 h 1249"/>
                <a:gd name="T86" fmla="*/ 290 w 4654"/>
                <a:gd name="T87" fmla="*/ 9 h 1249"/>
                <a:gd name="T88" fmla="*/ 291 w 4654"/>
                <a:gd name="T89" fmla="*/ 13 h 12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54" h="1249">
                  <a:moveTo>
                    <a:pt x="4654" y="242"/>
                  </a:moveTo>
                  <a:lnTo>
                    <a:pt x="4645" y="261"/>
                  </a:lnTo>
                  <a:lnTo>
                    <a:pt x="4635" y="261"/>
                  </a:lnTo>
                  <a:lnTo>
                    <a:pt x="4625" y="271"/>
                  </a:lnTo>
                  <a:lnTo>
                    <a:pt x="4606" y="271"/>
                  </a:lnTo>
                  <a:lnTo>
                    <a:pt x="4597" y="271"/>
                  </a:lnTo>
                  <a:lnTo>
                    <a:pt x="4590" y="261"/>
                  </a:lnTo>
                  <a:lnTo>
                    <a:pt x="4571" y="271"/>
                  </a:lnTo>
                  <a:lnTo>
                    <a:pt x="4561" y="271"/>
                  </a:lnTo>
                  <a:lnTo>
                    <a:pt x="4367" y="390"/>
                  </a:lnTo>
                  <a:lnTo>
                    <a:pt x="4165" y="503"/>
                  </a:lnTo>
                  <a:lnTo>
                    <a:pt x="3958" y="597"/>
                  </a:lnTo>
                  <a:lnTo>
                    <a:pt x="3754" y="691"/>
                  </a:lnTo>
                  <a:lnTo>
                    <a:pt x="3539" y="764"/>
                  </a:lnTo>
                  <a:lnTo>
                    <a:pt x="3316" y="839"/>
                  </a:lnTo>
                  <a:lnTo>
                    <a:pt x="3100" y="904"/>
                  </a:lnTo>
                  <a:lnTo>
                    <a:pt x="2877" y="968"/>
                  </a:lnTo>
                  <a:lnTo>
                    <a:pt x="2748" y="987"/>
                  </a:lnTo>
                  <a:lnTo>
                    <a:pt x="2616" y="1007"/>
                  </a:lnTo>
                  <a:lnTo>
                    <a:pt x="2487" y="1036"/>
                  </a:lnTo>
                  <a:lnTo>
                    <a:pt x="2364" y="1062"/>
                  </a:lnTo>
                  <a:lnTo>
                    <a:pt x="2235" y="1081"/>
                  </a:lnTo>
                  <a:lnTo>
                    <a:pt x="2103" y="1110"/>
                  </a:lnTo>
                  <a:lnTo>
                    <a:pt x="1974" y="1130"/>
                  </a:lnTo>
                  <a:lnTo>
                    <a:pt x="1835" y="1146"/>
                  </a:lnTo>
                  <a:lnTo>
                    <a:pt x="1619" y="1165"/>
                  </a:lnTo>
                  <a:lnTo>
                    <a:pt x="1388" y="1194"/>
                  </a:lnTo>
                  <a:lnTo>
                    <a:pt x="1165" y="1213"/>
                  </a:lnTo>
                  <a:lnTo>
                    <a:pt x="939" y="1229"/>
                  </a:lnTo>
                  <a:lnTo>
                    <a:pt x="706" y="1239"/>
                  </a:lnTo>
                  <a:lnTo>
                    <a:pt x="484" y="1249"/>
                  </a:lnTo>
                  <a:lnTo>
                    <a:pt x="251" y="1239"/>
                  </a:lnTo>
                  <a:lnTo>
                    <a:pt x="26" y="1220"/>
                  </a:lnTo>
                  <a:lnTo>
                    <a:pt x="0" y="1027"/>
                  </a:lnTo>
                  <a:lnTo>
                    <a:pt x="109" y="1027"/>
                  </a:lnTo>
                  <a:lnTo>
                    <a:pt x="232" y="1046"/>
                  </a:lnTo>
                  <a:lnTo>
                    <a:pt x="351" y="1052"/>
                  </a:lnTo>
                  <a:lnTo>
                    <a:pt x="474" y="1071"/>
                  </a:lnTo>
                  <a:lnTo>
                    <a:pt x="587" y="1081"/>
                  </a:lnTo>
                  <a:lnTo>
                    <a:pt x="706" y="1091"/>
                  </a:lnTo>
                  <a:lnTo>
                    <a:pt x="829" y="1091"/>
                  </a:lnTo>
                  <a:lnTo>
                    <a:pt x="939" y="1081"/>
                  </a:lnTo>
                  <a:lnTo>
                    <a:pt x="1042" y="1071"/>
                  </a:lnTo>
                  <a:lnTo>
                    <a:pt x="1136" y="1062"/>
                  </a:lnTo>
                  <a:lnTo>
                    <a:pt x="1229" y="1052"/>
                  </a:lnTo>
                  <a:lnTo>
                    <a:pt x="1323" y="1036"/>
                  </a:lnTo>
                  <a:lnTo>
                    <a:pt x="1416" y="1027"/>
                  </a:lnTo>
                  <a:lnTo>
                    <a:pt x="1509" y="1007"/>
                  </a:lnTo>
                  <a:lnTo>
                    <a:pt x="1600" y="997"/>
                  </a:lnTo>
                  <a:lnTo>
                    <a:pt x="1694" y="987"/>
                  </a:lnTo>
                  <a:lnTo>
                    <a:pt x="1826" y="968"/>
                  </a:lnTo>
                  <a:lnTo>
                    <a:pt x="1955" y="952"/>
                  </a:lnTo>
                  <a:lnTo>
                    <a:pt x="2077" y="923"/>
                  </a:lnTo>
                  <a:lnTo>
                    <a:pt x="2197" y="894"/>
                  </a:lnTo>
                  <a:lnTo>
                    <a:pt x="2319" y="868"/>
                  </a:lnTo>
                  <a:lnTo>
                    <a:pt x="2439" y="829"/>
                  </a:lnTo>
                  <a:lnTo>
                    <a:pt x="2561" y="801"/>
                  </a:lnTo>
                  <a:lnTo>
                    <a:pt x="2690" y="775"/>
                  </a:lnTo>
                  <a:lnTo>
                    <a:pt x="2719" y="764"/>
                  </a:lnTo>
                  <a:lnTo>
                    <a:pt x="2748" y="755"/>
                  </a:lnTo>
                  <a:lnTo>
                    <a:pt x="2775" y="745"/>
                  </a:lnTo>
                  <a:lnTo>
                    <a:pt x="2803" y="736"/>
                  </a:lnTo>
                  <a:lnTo>
                    <a:pt x="2832" y="726"/>
                  </a:lnTo>
                  <a:lnTo>
                    <a:pt x="2858" y="716"/>
                  </a:lnTo>
                  <a:lnTo>
                    <a:pt x="2887" y="710"/>
                  </a:lnTo>
                  <a:lnTo>
                    <a:pt x="2916" y="691"/>
                  </a:lnTo>
                  <a:lnTo>
                    <a:pt x="3055" y="681"/>
                  </a:lnTo>
                  <a:lnTo>
                    <a:pt x="3222" y="616"/>
                  </a:lnTo>
                  <a:lnTo>
                    <a:pt x="3380" y="549"/>
                  </a:lnTo>
                  <a:lnTo>
                    <a:pt x="3539" y="484"/>
                  </a:lnTo>
                  <a:lnTo>
                    <a:pt x="3706" y="420"/>
                  </a:lnTo>
                  <a:lnTo>
                    <a:pt x="3864" y="355"/>
                  </a:lnTo>
                  <a:lnTo>
                    <a:pt x="4016" y="280"/>
                  </a:lnTo>
                  <a:lnTo>
                    <a:pt x="4174" y="207"/>
                  </a:lnTo>
                  <a:lnTo>
                    <a:pt x="4332" y="123"/>
                  </a:lnTo>
                  <a:lnTo>
                    <a:pt x="4367" y="123"/>
                  </a:lnTo>
                  <a:lnTo>
                    <a:pt x="4396" y="113"/>
                  </a:lnTo>
                  <a:lnTo>
                    <a:pt x="4426" y="94"/>
                  </a:lnTo>
                  <a:lnTo>
                    <a:pt x="4452" y="75"/>
                  </a:lnTo>
                  <a:lnTo>
                    <a:pt x="4477" y="45"/>
                  </a:lnTo>
                  <a:lnTo>
                    <a:pt x="4496" y="29"/>
                  </a:lnTo>
                  <a:lnTo>
                    <a:pt x="4522" y="10"/>
                  </a:lnTo>
                  <a:lnTo>
                    <a:pt x="4561" y="0"/>
                  </a:lnTo>
                  <a:lnTo>
                    <a:pt x="4581" y="29"/>
                  </a:lnTo>
                  <a:lnTo>
                    <a:pt x="4590" y="55"/>
                  </a:lnTo>
                  <a:lnTo>
                    <a:pt x="4606" y="84"/>
                  </a:lnTo>
                  <a:lnTo>
                    <a:pt x="4616" y="123"/>
                  </a:lnTo>
                  <a:lnTo>
                    <a:pt x="4635" y="148"/>
                  </a:lnTo>
                  <a:lnTo>
                    <a:pt x="4645" y="178"/>
                  </a:lnTo>
                  <a:lnTo>
                    <a:pt x="4654" y="213"/>
                  </a:lnTo>
                  <a:lnTo>
                    <a:pt x="4654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" name="Freeform 63"/>
            <p:cNvSpPr>
              <a:spLocks/>
            </p:cNvSpPr>
            <p:nvPr/>
          </p:nvSpPr>
          <p:spPr bwMode="auto">
            <a:xfrm>
              <a:off x="224" y="3761"/>
              <a:ext cx="291" cy="78"/>
            </a:xfrm>
            <a:custGeom>
              <a:avLst/>
              <a:gdLst>
                <a:gd name="T0" fmla="*/ 290 w 4654"/>
                <a:gd name="T1" fmla="*/ 16 h 1249"/>
                <a:gd name="T2" fmla="*/ 289 w 4654"/>
                <a:gd name="T3" fmla="*/ 17 h 1249"/>
                <a:gd name="T4" fmla="*/ 287 w 4654"/>
                <a:gd name="T5" fmla="*/ 17 h 1249"/>
                <a:gd name="T6" fmla="*/ 286 w 4654"/>
                <a:gd name="T7" fmla="*/ 17 h 1249"/>
                <a:gd name="T8" fmla="*/ 273 w 4654"/>
                <a:gd name="T9" fmla="*/ 24 h 1249"/>
                <a:gd name="T10" fmla="*/ 247 w 4654"/>
                <a:gd name="T11" fmla="*/ 37 h 1249"/>
                <a:gd name="T12" fmla="*/ 221 w 4654"/>
                <a:gd name="T13" fmla="*/ 48 h 1249"/>
                <a:gd name="T14" fmla="*/ 194 w 4654"/>
                <a:gd name="T15" fmla="*/ 56 h 1249"/>
                <a:gd name="T16" fmla="*/ 172 w 4654"/>
                <a:gd name="T17" fmla="*/ 62 h 1249"/>
                <a:gd name="T18" fmla="*/ 156 w 4654"/>
                <a:gd name="T19" fmla="*/ 65 h 1249"/>
                <a:gd name="T20" fmla="*/ 140 w 4654"/>
                <a:gd name="T21" fmla="*/ 68 h 1249"/>
                <a:gd name="T22" fmla="*/ 123 w 4654"/>
                <a:gd name="T23" fmla="*/ 71 h 1249"/>
                <a:gd name="T24" fmla="*/ 101 w 4654"/>
                <a:gd name="T25" fmla="*/ 73 h 1249"/>
                <a:gd name="T26" fmla="*/ 73 w 4654"/>
                <a:gd name="T27" fmla="*/ 76 h 1249"/>
                <a:gd name="T28" fmla="*/ 44 w 4654"/>
                <a:gd name="T29" fmla="*/ 77 h 1249"/>
                <a:gd name="T30" fmla="*/ 16 w 4654"/>
                <a:gd name="T31" fmla="*/ 77 h 1249"/>
                <a:gd name="T32" fmla="*/ 0 w 4654"/>
                <a:gd name="T33" fmla="*/ 64 h 1249"/>
                <a:gd name="T34" fmla="*/ 15 w 4654"/>
                <a:gd name="T35" fmla="*/ 65 h 1249"/>
                <a:gd name="T36" fmla="*/ 30 w 4654"/>
                <a:gd name="T37" fmla="*/ 67 h 1249"/>
                <a:gd name="T38" fmla="*/ 44 w 4654"/>
                <a:gd name="T39" fmla="*/ 68 h 1249"/>
                <a:gd name="T40" fmla="*/ 59 w 4654"/>
                <a:gd name="T41" fmla="*/ 68 h 1249"/>
                <a:gd name="T42" fmla="*/ 71 w 4654"/>
                <a:gd name="T43" fmla="*/ 66 h 1249"/>
                <a:gd name="T44" fmla="*/ 83 w 4654"/>
                <a:gd name="T45" fmla="*/ 65 h 1249"/>
                <a:gd name="T46" fmla="*/ 94 w 4654"/>
                <a:gd name="T47" fmla="*/ 63 h 1249"/>
                <a:gd name="T48" fmla="*/ 106 w 4654"/>
                <a:gd name="T49" fmla="*/ 62 h 1249"/>
                <a:gd name="T50" fmla="*/ 122 w 4654"/>
                <a:gd name="T51" fmla="*/ 59 h 1249"/>
                <a:gd name="T52" fmla="*/ 137 w 4654"/>
                <a:gd name="T53" fmla="*/ 56 h 1249"/>
                <a:gd name="T54" fmla="*/ 153 w 4654"/>
                <a:gd name="T55" fmla="*/ 52 h 1249"/>
                <a:gd name="T56" fmla="*/ 168 w 4654"/>
                <a:gd name="T57" fmla="*/ 48 h 1249"/>
                <a:gd name="T58" fmla="*/ 172 w 4654"/>
                <a:gd name="T59" fmla="*/ 47 h 1249"/>
                <a:gd name="T60" fmla="*/ 175 w 4654"/>
                <a:gd name="T61" fmla="*/ 46 h 1249"/>
                <a:gd name="T62" fmla="*/ 179 w 4654"/>
                <a:gd name="T63" fmla="*/ 45 h 1249"/>
                <a:gd name="T64" fmla="*/ 182 w 4654"/>
                <a:gd name="T65" fmla="*/ 43 h 1249"/>
                <a:gd name="T66" fmla="*/ 201 w 4654"/>
                <a:gd name="T67" fmla="*/ 38 h 1249"/>
                <a:gd name="T68" fmla="*/ 221 w 4654"/>
                <a:gd name="T69" fmla="*/ 30 h 1249"/>
                <a:gd name="T70" fmla="*/ 242 w 4654"/>
                <a:gd name="T71" fmla="*/ 22 h 1249"/>
                <a:gd name="T72" fmla="*/ 261 w 4654"/>
                <a:gd name="T73" fmla="*/ 13 h 1249"/>
                <a:gd name="T74" fmla="*/ 273 w 4654"/>
                <a:gd name="T75" fmla="*/ 8 h 1249"/>
                <a:gd name="T76" fmla="*/ 277 w 4654"/>
                <a:gd name="T77" fmla="*/ 6 h 1249"/>
                <a:gd name="T78" fmla="*/ 280 w 4654"/>
                <a:gd name="T79" fmla="*/ 3 h 1249"/>
                <a:gd name="T80" fmla="*/ 283 w 4654"/>
                <a:gd name="T81" fmla="*/ 1 h 1249"/>
                <a:gd name="T82" fmla="*/ 286 w 4654"/>
                <a:gd name="T83" fmla="*/ 2 h 1249"/>
                <a:gd name="T84" fmla="*/ 288 w 4654"/>
                <a:gd name="T85" fmla="*/ 5 h 1249"/>
                <a:gd name="T86" fmla="*/ 290 w 4654"/>
                <a:gd name="T87" fmla="*/ 9 h 1249"/>
                <a:gd name="T88" fmla="*/ 291 w 4654"/>
                <a:gd name="T89" fmla="*/ 13 h 124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654" h="1249">
                  <a:moveTo>
                    <a:pt x="4654" y="242"/>
                  </a:moveTo>
                  <a:lnTo>
                    <a:pt x="4645" y="261"/>
                  </a:lnTo>
                  <a:lnTo>
                    <a:pt x="4635" y="261"/>
                  </a:lnTo>
                  <a:lnTo>
                    <a:pt x="4625" y="271"/>
                  </a:lnTo>
                  <a:lnTo>
                    <a:pt x="4606" y="271"/>
                  </a:lnTo>
                  <a:lnTo>
                    <a:pt x="4597" y="271"/>
                  </a:lnTo>
                  <a:lnTo>
                    <a:pt x="4590" y="261"/>
                  </a:lnTo>
                  <a:lnTo>
                    <a:pt x="4571" y="271"/>
                  </a:lnTo>
                  <a:lnTo>
                    <a:pt x="4561" y="271"/>
                  </a:lnTo>
                  <a:lnTo>
                    <a:pt x="4367" y="390"/>
                  </a:lnTo>
                  <a:lnTo>
                    <a:pt x="4165" y="503"/>
                  </a:lnTo>
                  <a:lnTo>
                    <a:pt x="3958" y="597"/>
                  </a:lnTo>
                  <a:lnTo>
                    <a:pt x="3754" y="691"/>
                  </a:lnTo>
                  <a:lnTo>
                    <a:pt x="3539" y="764"/>
                  </a:lnTo>
                  <a:lnTo>
                    <a:pt x="3316" y="839"/>
                  </a:lnTo>
                  <a:lnTo>
                    <a:pt x="3100" y="904"/>
                  </a:lnTo>
                  <a:lnTo>
                    <a:pt x="2877" y="968"/>
                  </a:lnTo>
                  <a:lnTo>
                    <a:pt x="2748" y="987"/>
                  </a:lnTo>
                  <a:lnTo>
                    <a:pt x="2616" y="1007"/>
                  </a:lnTo>
                  <a:lnTo>
                    <a:pt x="2487" y="1036"/>
                  </a:lnTo>
                  <a:lnTo>
                    <a:pt x="2364" y="1062"/>
                  </a:lnTo>
                  <a:lnTo>
                    <a:pt x="2235" y="1081"/>
                  </a:lnTo>
                  <a:lnTo>
                    <a:pt x="2103" y="1110"/>
                  </a:lnTo>
                  <a:lnTo>
                    <a:pt x="1974" y="1130"/>
                  </a:lnTo>
                  <a:lnTo>
                    <a:pt x="1835" y="1146"/>
                  </a:lnTo>
                  <a:lnTo>
                    <a:pt x="1619" y="1165"/>
                  </a:lnTo>
                  <a:lnTo>
                    <a:pt x="1388" y="1194"/>
                  </a:lnTo>
                  <a:lnTo>
                    <a:pt x="1165" y="1213"/>
                  </a:lnTo>
                  <a:lnTo>
                    <a:pt x="939" y="1229"/>
                  </a:lnTo>
                  <a:lnTo>
                    <a:pt x="706" y="1239"/>
                  </a:lnTo>
                  <a:lnTo>
                    <a:pt x="484" y="1249"/>
                  </a:lnTo>
                  <a:lnTo>
                    <a:pt x="251" y="1239"/>
                  </a:lnTo>
                  <a:lnTo>
                    <a:pt x="26" y="1220"/>
                  </a:lnTo>
                  <a:lnTo>
                    <a:pt x="0" y="1027"/>
                  </a:lnTo>
                  <a:lnTo>
                    <a:pt x="109" y="1027"/>
                  </a:lnTo>
                  <a:lnTo>
                    <a:pt x="232" y="1046"/>
                  </a:lnTo>
                  <a:lnTo>
                    <a:pt x="351" y="1052"/>
                  </a:lnTo>
                  <a:lnTo>
                    <a:pt x="474" y="1071"/>
                  </a:lnTo>
                  <a:lnTo>
                    <a:pt x="587" y="1081"/>
                  </a:lnTo>
                  <a:lnTo>
                    <a:pt x="706" y="1091"/>
                  </a:lnTo>
                  <a:lnTo>
                    <a:pt x="829" y="1091"/>
                  </a:lnTo>
                  <a:lnTo>
                    <a:pt x="939" y="1081"/>
                  </a:lnTo>
                  <a:lnTo>
                    <a:pt x="1042" y="1071"/>
                  </a:lnTo>
                  <a:lnTo>
                    <a:pt x="1136" y="1062"/>
                  </a:lnTo>
                  <a:lnTo>
                    <a:pt x="1229" y="1052"/>
                  </a:lnTo>
                  <a:lnTo>
                    <a:pt x="1323" y="1036"/>
                  </a:lnTo>
                  <a:lnTo>
                    <a:pt x="1416" y="1027"/>
                  </a:lnTo>
                  <a:lnTo>
                    <a:pt x="1509" y="1007"/>
                  </a:lnTo>
                  <a:lnTo>
                    <a:pt x="1600" y="997"/>
                  </a:lnTo>
                  <a:lnTo>
                    <a:pt x="1694" y="987"/>
                  </a:lnTo>
                  <a:lnTo>
                    <a:pt x="1826" y="968"/>
                  </a:lnTo>
                  <a:lnTo>
                    <a:pt x="1955" y="952"/>
                  </a:lnTo>
                  <a:lnTo>
                    <a:pt x="2077" y="923"/>
                  </a:lnTo>
                  <a:lnTo>
                    <a:pt x="2197" y="894"/>
                  </a:lnTo>
                  <a:lnTo>
                    <a:pt x="2319" y="868"/>
                  </a:lnTo>
                  <a:lnTo>
                    <a:pt x="2439" y="829"/>
                  </a:lnTo>
                  <a:lnTo>
                    <a:pt x="2561" y="801"/>
                  </a:lnTo>
                  <a:lnTo>
                    <a:pt x="2690" y="775"/>
                  </a:lnTo>
                  <a:lnTo>
                    <a:pt x="2719" y="764"/>
                  </a:lnTo>
                  <a:lnTo>
                    <a:pt x="2748" y="755"/>
                  </a:lnTo>
                  <a:lnTo>
                    <a:pt x="2775" y="745"/>
                  </a:lnTo>
                  <a:lnTo>
                    <a:pt x="2803" y="736"/>
                  </a:lnTo>
                  <a:lnTo>
                    <a:pt x="2832" y="726"/>
                  </a:lnTo>
                  <a:lnTo>
                    <a:pt x="2858" y="716"/>
                  </a:lnTo>
                  <a:lnTo>
                    <a:pt x="2887" y="710"/>
                  </a:lnTo>
                  <a:lnTo>
                    <a:pt x="2916" y="691"/>
                  </a:lnTo>
                  <a:lnTo>
                    <a:pt x="3055" y="681"/>
                  </a:lnTo>
                  <a:lnTo>
                    <a:pt x="3222" y="616"/>
                  </a:lnTo>
                  <a:lnTo>
                    <a:pt x="3380" y="549"/>
                  </a:lnTo>
                  <a:lnTo>
                    <a:pt x="3539" y="484"/>
                  </a:lnTo>
                  <a:lnTo>
                    <a:pt x="3706" y="420"/>
                  </a:lnTo>
                  <a:lnTo>
                    <a:pt x="3864" y="355"/>
                  </a:lnTo>
                  <a:lnTo>
                    <a:pt x="4016" y="280"/>
                  </a:lnTo>
                  <a:lnTo>
                    <a:pt x="4174" y="207"/>
                  </a:lnTo>
                  <a:lnTo>
                    <a:pt x="4332" y="123"/>
                  </a:lnTo>
                  <a:lnTo>
                    <a:pt x="4367" y="123"/>
                  </a:lnTo>
                  <a:lnTo>
                    <a:pt x="4396" y="113"/>
                  </a:lnTo>
                  <a:lnTo>
                    <a:pt x="4426" y="94"/>
                  </a:lnTo>
                  <a:lnTo>
                    <a:pt x="4452" y="75"/>
                  </a:lnTo>
                  <a:lnTo>
                    <a:pt x="4477" y="45"/>
                  </a:lnTo>
                  <a:lnTo>
                    <a:pt x="4496" y="29"/>
                  </a:lnTo>
                  <a:lnTo>
                    <a:pt x="4522" y="10"/>
                  </a:lnTo>
                  <a:lnTo>
                    <a:pt x="4561" y="0"/>
                  </a:lnTo>
                  <a:lnTo>
                    <a:pt x="4581" y="29"/>
                  </a:lnTo>
                  <a:lnTo>
                    <a:pt x="4590" y="55"/>
                  </a:lnTo>
                  <a:lnTo>
                    <a:pt x="4606" y="84"/>
                  </a:lnTo>
                  <a:lnTo>
                    <a:pt x="4616" y="123"/>
                  </a:lnTo>
                  <a:lnTo>
                    <a:pt x="4635" y="148"/>
                  </a:lnTo>
                  <a:lnTo>
                    <a:pt x="4645" y="178"/>
                  </a:lnTo>
                  <a:lnTo>
                    <a:pt x="4654" y="213"/>
                  </a:lnTo>
                  <a:lnTo>
                    <a:pt x="4654" y="2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Freeform 64"/>
            <p:cNvSpPr>
              <a:spLocks/>
            </p:cNvSpPr>
            <p:nvPr/>
          </p:nvSpPr>
          <p:spPr bwMode="auto">
            <a:xfrm>
              <a:off x="130" y="3780"/>
              <a:ext cx="400" cy="215"/>
            </a:xfrm>
            <a:custGeom>
              <a:avLst/>
              <a:gdLst>
                <a:gd name="T0" fmla="*/ 399 w 6405"/>
                <a:gd name="T1" fmla="*/ 71 h 3439"/>
                <a:gd name="T2" fmla="*/ 400 w 6405"/>
                <a:gd name="T3" fmla="*/ 90 h 3439"/>
                <a:gd name="T4" fmla="*/ 399 w 6405"/>
                <a:gd name="T5" fmla="*/ 115 h 3439"/>
                <a:gd name="T6" fmla="*/ 396 w 6405"/>
                <a:gd name="T7" fmla="*/ 145 h 3439"/>
                <a:gd name="T8" fmla="*/ 392 w 6405"/>
                <a:gd name="T9" fmla="*/ 136 h 3439"/>
                <a:gd name="T10" fmla="*/ 390 w 6405"/>
                <a:gd name="T11" fmla="*/ 132 h 3439"/>
                <a:gd name="T12" fmla="*/ 386 w 6405"/>
                <a:gd name="T13" fmla="*/ 138 h 3439"/>
                <a:gd name="T14" fmla="*/ 381 w 6405"/>
                <a:gd name="T15" fmla="*/ 153 h 3439"/>
                <a:gd name="T16" fmla="*/ 369 w 6405"/>
                <a:gd name="T17" fmla="*/ 143 h 3439"/>
                <a:gd name="T18" fmla="*/ 358 w 6405"/>
                <a:gd name="T19" fmla="*/ 155 h 3439"/>
                <a:gd name="T20" fmla="*/ 348 w 6405"/>
                <a:gd name="T21" fmla="*/ 164 h 3439"/>
                <a:gd name="T22" fmla="*/ 337 w 6405"/>
                <a:gd name="T23" fmla="*/ 162 h 3439"/>
                <a:gd name="T24" fmla="*/ 326 w 6405"/>
                <a:gd name="T25" fmla="*/ 178 h 3439"/>
                <a:gd name="T26" fmla="*/ 315 w 6405"/>
                <a:gd name="T27" fmla="*/ 177 h 3439"/>
                <a:gd name="T28" fmla="*/ 295 w 6405"/>
                <a:gd name="T29" fmla="*/ 184 h 3439"/>
                <a:gd name="T30" fmla="*/ 284 w 6405"/>
                <a:gd name="T31" fmla="*/ 180 h 3439"/>
                <a:gd name="T32" fmla="*/ 275 w 6405"/>
                <a:gd name="T33" fmla="*/ 185 h 3439"/>
                <a:gd name="T34" fmla="*/ 256 w 6405"/>
                <a:gd name="T35" fmla="*/ 178 h 3439"/>
                <a:gd name="T36" fmla="*/ 237 w 6405"/>
                <a:gd name="T37" fmla="*/ 202 h 3439"/>
                <a:gd name="T38" fmla="*/ 215 w 6405"/>
                <a:gd name="T39" fmla="*/ 202 h 3439"/>
                <a:gd name="T40" fmla="*/ 188 w 6405"/>
                <a:gd name="T41" fmla="*/ 191 h 3439"/>
                <a:gd name="T42" fmla="*/ 187 w 6405"/>
                <a:gd name="T43" fmla="*/ 196 h 3439"/>
                <a:gd name="T44" fmla="*/ 182 w 6405"/>
                <a:gd name="T45" fmla="*/ 190 h 3439"/>
                <a:gd name="T46" fmla="*/ 173 w 6405"/>
                <a:gd name="T47" fmla="*/ 189 h 3439"/>
                <a:gd name="T48" fmla="*/ 159 w 6405"/>
                <a:gd name="T49" fmla="*/ 205 h 3439"/>
                <a:gd name="T50" fmla="*/ 154 w 6405"/>
                <a:gd name="T51" fmla="*/ 203 h 3439"/>
                <a:gd name="T52" fmla="*/ 149 w 6405"/>
                <a:gd name="T53" fmla="*/ 195 h 3439"/>
                <a:gd name="T54" fmla="*/ 138 w 6405"/>
                <a:gd name="T55" fmla="*/ 192 h 3439"/>
                <a:gd name="T56" fmla="*/ 120 w 6405"/>
                <a:gd name="T57" fmla="*/ 203 h 3439"/>
                <a:gd name="T58" fmla="*/ 104 w 6405"/>
                <a:gd name="T59" fmla="*/ 187 h 3439"/>
                <a:gd name="T60" fmla="*/ 92 w 6405"/>
                <a:gd name="T61" fmla="*/ 186 h 3439"/>
                <a:gd name="T62" fmla="*/ 81 w 6405"/>
                <a:gd name="T63" fmla="*/ 184 h 3439"/>
                <a:gd name="T64" fmla="*/ 62 w 6405"/>
                <a:gd name="T65" fmla="*/ 169 h 3439"/>
                <a:gd name="T66" fmla="*/ 51 w 6405"/>
                <a:gd name="T67" fmla="*/ 177 h 3439"/>
                <a:gd name="T68" fmla="*/ 44 w 6405"/>
                <a:gd name="T69" fmla="*/ 177 h 3439"/>
                <a:gd name="T70" fmla="*/ 39 w 6405"/>
                <a:gd name="T71" fmla="*/ 178 h 3439"/>
                <a:gd name="T72" fmla="*/ 33 w 6405"/>
                <a:gd name="T73" fmla="*/ 180 h 3439"/>
                <a:gd name="T74" fmla="*/ 26 w 6405"/>
                <a:gd name="T75" fmla="*/ 172 h 3439"/>
                <a:gd name="T76" fmla="*/ 14 w 6405"/>
                <a:gd name="T77" fmla="*/ 178 h 3439"/>
                <a:gd name="T78" fmla="*/ 4 w 6405"/>
                <a:gd name="T79" fmla="*/ 176 h 3439"/>
                <a:gd name="T80" fmla="*/ 0 w 6405"/>
                <a:gd name="T81" fmla="*/ 149 h 3439"/>
                <a:gd name="T82" fmla="*/ 5 w 6405"/>
                <a:gd name="T83" fmla="*/ 142 h 3439"/>
                <a:gd name="T84" fmla="*/ 23 w 6405"/>
                <a:gd name="T85" fmla="*/ 142 h 3439"/>
                <a:gd name="T86" fmla="*/ 46 w 6405"/>
                <a:gd name="T87" fmla="*/ 136 h 3439"/>
                <a:gd name="T88" fmla="*/ 61 w 6405"/>
                <a:gd name="T89" fmla="*/ 114 h 3439"/>
                <a:gd name="T90" fmla="*/ 83 w 6405"/>
                <a:gd name="T91" fmla="*/ 94 h 3439"/>
                <a:gd name="T92" fmla="*/ 95 w 6405"/>
                <a:gd name="T93" fmla="*/ 73 h 3439"/>
                <a:gd name="T94" fmla="*/ 96 w 6405"/>
                <a:gd name="T95" fmla="*/ 63 h 3439"/>
                <a:gd name="T96" fmla="*/ 121 w 6405"/>
                <a:gd name="T97" fmla="*/ 63 h 3439"/>
                <a:gd name="T98" fmla="*/ 169 w 6405"/>
                <a:gd name="T99" fmla="*/ 61 h 3439"/>
                <a:gd name="T100" fmla="*/ 216 w 6405"/>
                <a:gd name="T101" fmla="*/ 55 h 3439"/>
                <a:gd name="T102" fmla="*/ 241 w 6405"/>
                <a:gd name="T103" fmla="*/ 51 h 3439"/>
                <a:gd name="T104" fmla="*/ 283 w 6405"/>
                <a:gd name="T105" fmla="*/ 43 h 3439"/>
                <a:gd name="T106" fmla="*/ 331 w 6405"/>
                <a:gd name="T107" fmla="*/ 26 h 3439"/>
                <a:gd name="T108" fmla="*/ 368 w 6405"/>
                <a:gd name="T109" fmla="*/ 9 h 3439"/>
                <a:gd name="T110" fmla="*/ 380 w 6405"/>
                <a:gd name="T111" fmla="*/ 2 h 3439"/>
                <a:gd name="T112" fmla="*/ 384 w 6405"/>
                <a:gd name="T113" fmla="*/ 0 h 3439"/>
                <a:gd name="T114" fmla="*/ 395 w 6405"/>
                <a:gd name="T115" fmla="*/ 33 h 34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405" h="3439">
                  <a:moveTo>
                    <a:pt x="6386" y="1091"/>
                  </a:moveTo>
                  <a:lnTo>
                    <a:pt x="6386" y="1100"/>
                  </a:lnTo>
                  <a:lnTo>
                    <a:pt x="6386" y="1110"/>
                  </a:lnTo>
                  <a:lnTo>
                    <a:pt x="6376" y="1119"/>
                  </a:lnTo>
                  <a:lnTo>
                    <a:pt x="6376" y="1129"/>
                  </a:lnTo>
                  <a:lnTo>
                    <a:pt x="6386" y="1139"/>
                  </a:lnTo>
                  <a:lnTo>
                    <a:pt x="6396" y="1148"/>
                  </a:lnTo>
                  <a:lnTo>
                    <a:pt x="6396" y="1204"/>
                  </a:lnTo>
                  <a:lnTo>
                    <a:pt x="6405" y="1268"/>
                  </a:lnTo>
                  <a:lnTo>
                    <a:pt x="6405" y="1326"/>
                  </a:lnTo>
                  <a:lnTo>
                    <a:pt x="6405" y="1390"/>
                  </a:lnTo>
                  <a:lnTo>
                    <a:pt x="6405" y="1446"/>
                  </a:lnTo>
                  <a:lnTo>
                    <a:pt x="6396" y="1510"/>
                  </a:lnTo>
                  <a:lnTo>
                    <a:pt x="6396" y="1568"/>
                  </a:lnTo>
                  <a:lnTo>
                    <a:pt x="6396" y="1632"/>
                  </a:lnTo>
                  <a:lnTo>
                    <a:pt x="6357" y="1668"/>
                  </a:lnTo>
                  <a:lnTo>
                    <a:pt x="6367" y="1752"/>
                  </a:lnTo>
                  <a:lnTo>
                    <a:pt x="6386" y="1836"/>
                  </a:lnTo>
                  <a:lnTo>
                    <a:pt x="6396" y="1914"/>
                  </a:lnTo>
                  <a:lnTo>
                    <a:pt x="6396" y="1997"/>
                  </a:lnTo>
                  <a:lnTo>
                    <a:pt x="6396" y="2081"/>
                  </a:lnTo>
                  <a:lnTo>
                    <a:pt x="6386" y="2165"/>
                  </a:lnTo>
                  <a:lnTo>
                    <a:pt x="6367" y="2239"/>
                  </a:lnTo>
                  <a:lnTo>
                    <a:pt x="6341" y="2313"/>
                  </a:lnTo>
                  <a:lnTo>
                    <a:pt x="6332" y="2294"/>
                  </a:lnTo>
                  <a:lnTo>
                    <a:pt x="6322" y="2265"/>
                  </a:lnTo>
                  <a:lnTo>
                    <a:pt x="6312" y="2248"/>
                  </a:lnTo>
                  <a:lnTo>
                    <a:pt x="6292" y="2229"/>
                  </a:lnTo>
                  <a:lnTo>
                    <a:pt x="6283" y="2200"/>
                  </a:lnTo>
                  <a:lnTo>
                    <a:pt x="6273" y="2181"/>
                  </a:lnTo>
                  <a:lnTo>
                    <a:pt x="6273" y="2156"/>
                  </a:lnTo>
                  <a:lnTo>
                    <a:pt x="6283" y="2126"/>
                  </a:lnTo>
                  <a:lnTo>
                    <a:pt x="6273" y="2116"/>
                  </a:lnTo>
                  <a:lnTo>
                    <a:pt x="6267" y="2107"/>
                  </a:lnTo>
                  <a:lnTo>
                    <a:pt x="6247" y="2097"/>
                  </a:lnTo>
                  <a:lnTo>
                    <a:pt x="6238" y="2107"/>
                  </a:lnTo>
                  <a:lnTo>
                    <a:pt x="6228" y="2107"/>
                  </a:lnTo>
                  <a:lnTo>
                    <a:pt x="6209" y="2116"/>
                  </a:lnTo>
                  <a:lnTo>
                    <a:pt x="6199" y="2126"/>
                  </a:lnTo>
                  <a:lnTo>
                    <a:pt x="6190" y="2136"/>
                  </a:lnTo>
                  <a:lnTo>
                    <a:pt x="6190" y="2172"/>
                  </a:lnTo>
                  <a:lnTo>
                    <a:pt x="6183" y="2210"/>
                  </a:lnTo>
                  <a:lnTo>
                    <a:pt x="6174" y="2256"/>
                  </a:lnTo>
                  <a:lnTo>
                    <a:pt x="6174" y="2294"/>
                  </a:lnTo>
                  <a:lnTo>
                    <a:pt x="6154" y="2339"/>
                  </a:lnTo>
                  <a:lnTo>
                    <a:pt x="6144" y="2378"/>
                  </a:lnTo>
                  <a:lnTo>
                    <a:pt x="6125" y="2417"/>
                  </a:lnTo>
                  <a:lnTo>
                    <a:pt x="6106" y="2442"/>
                  </a:lnTo>
                  <a:lnTo>
                    <a:pt x="6070" y="2433"/>
                  </a:lnTo>
                  <a:lnTo>
                    <a:pt x="6041" y="2407"/>
                  </a:lnTo>
                  <a:lnTo>
                    <a:pt x="6015" y="2368"/>
                  </a:lnTo>
                  <a:lnTo>
                    <a:pt x="5980" y="2333"/>
                  </a:lnTo>
                  <a:lnTo>
                    <a:pt x="5951" y="2304"/>
                  </a:lnTo>
                  <a:lnTo>
                    <a:pt x="5915" y="2285"/>
                  </a:lnTo>
                  <a:lnTo>
                    <a:pt x="5876" y="2275"/>
                  </a:lnTo>
                  <a:lnTo>
                    <a:pt x="5832" y="2285"/>
                  </a:lnTo>
                  <a:lnTo>
                    <a:pt x="5812" y="2333"/>
                  </a:lnTo>
                  <a:lnTo>
                    <a:pt x="5783" y="2378"/>
                  </a:lnTo>
                  <a:lnTo>
                    <a:pt x="5767" y="2423"/>
                  </a:lnTo>
                  <a:lnTo>
                    <a:pt x="5738" y="2481"/>
                  </a:lnTo>
                  <a:lnTo>
                    <a:pt x="5709" y="2527"/>
                  </a:lnTo>
                  <a:lnTo>
                    <a:pt x="5683" y="2565"/>
                  </a:lnTo>
                  <a:lnTo>
                    <a:pt x="5654" y="2611"/>
                  </a:lnTo>
                  <a:lnTo>
                    <a:pt x="5615" y="2659"/>
                  </a:lnTo>
                  <a:lnTo>
                    <a:pt x="5599" y="2640"/>
                  </a:lnTo>
                  <a:lnTo>
                    <a:pt x="5570" y="2620"/>
                  </a:lnTo>
                  <a:lnTo>
                    <a:pt x="5551" y="2600"/>
                  </a:lnTo>
                  <a:lnTo>
                    <a:pt x="5525" y="2591"/>
                  </a:lnTo>
                  <a:lnTo>
                    <a:pt x="5496" y="2584"/>
                  </a:lnTo>
                  <a:lnTo>
                    <a:pt x="5467" y="2575"/>
                  </a:lnTo>
                  <a:lnTo>
                    <a:pt x="5441" y="2575"/>
                  </a:lnTo>
                  <a:lnTo>
                    <a:pt x="5402" y="2584"/>
                  </a:lnTo>
                  <a:lnTo>
                    <a:pt x="5373" y="2630"/>
                  </a:lnTo>
                  <a:lnTo>
                    <a:pt x="5348" y="2675"/>
                  </a:lnTo>
                  <a:lnTo>
                    <a:pt x="5319" y="2723"/>
                  </a:lnTo>
                  <a:lnTo>
                    <a:pt x="5279" y="2759"/>
                  </a:lnTo>
                  <a:lnTo>
                    <a:pt x="5254" y="2807"/>
                  </a:lnTo>
                  <a:lnTo>
                    <a:pt x="5215" y="2853"/>
                  </a:lnTo>
                  <a:lnTo>
                    <a:pt x="5180" y="2891"/>
                  </a:lnTo>
                  <a:lnTo>
                    <a:pt x="5141" y="2936"/>
                  </a:lnTo>
                  <a:lnTo>
                    <a:pt x="5122" y="2901"/>
                  </a:lnTo>
                  <a:lnTo>
                    <a:pt x="5106" y="2872"/>
                  </a:lnTo>
                  <a:lnTo>
                    <a:pt x="5077" y="2842"/>
                  </a:lnTo>
                  <a:lnTo>
                    <a:pt x="5048" y="2826"/>
                  </a:lnTo>
                  <a:lnTo>
                    <a:pt x="5021" y="2797"/>
                  </a:lnTo>
                  <a:lnTo>
                    <a:pt x="4993" y="2778"/>
                  </a:lnTo>
                  <a:lnTo>
                    <a:pt x="4964" y="2753"/>
                  </a:lnTo>
                  <a:lnTo>
                    <a:pt x="4938" y="2723"/>
                  </a:lnTo>
                  <a:lnTo>
                    <a:pt x="4899" y="2733"/>
                  </a:lnTo>
                  <a:lnTo>
                    <a:pt x="4722" y="2946"/>
                  </a:lnTo>
                  <a:lnTo>
                    <a:pt x="4693" y="2936"/>
                  </a:lnTo>
                  <a:lnTo>
                    <a:pt x="4667" y="2920"/>
                  </a:lnTo>
                  <a:lnTo>
                    <a:pt x="4628" y="2910"/>
                  </a:lnTo>
                  <a:lnTo>
                    <a:pt x="4602" y="2891"/>
                  </a:lnTo>
                  <a:lnTo>
                    <a:pt x="4574" y="2882"/>
                  </a:lnTo>
                  <a:lnTo>
                    <a:pt x="4545" y="2872"/>
                  </a:lnTo>
                  <a:lnTo>
                    <a:pt x="4509" y="2872"/>
                  </a:lnTo>
                  <a:lnTo>
                    <a:pt x="4470" y="2872"/>
                  </a:lnTo>
                  <a:lnTo>
                    <a:pt x="4451" y="2910"/>
                  </a:lnTo>
                  <a:lnTo>
                    <a:pt x="4435" y="2936"/>
                  </a:lnTo>
                  <a:lnTo>
                    <a:pt x="4416" y="2955"/>
                  </a:lnTo>
                  <a:lnTo>
                    <a:pt x="4396" y="2965"/>
                  </a:lnTo>
                  <a:lnTo>
                    <a:pt x="4351" y="2965"/>
                  </a:lnTo>
                  <a:lnTo>
                    <a:pt x="4303" y="2936"/>
                  </a:lnTo>
                  <a:lnTo>
                    <a:pt x="4257" y="2910"/>
                  </a:lnTo>
                  <a:lnTo>
                    <a:pt x="4199" y="2872"/>
                  </a:lnTo>
                  <a:lnTo>
                    <a:pt x="4154" y="2853"/>
                  </a:lnTo>
                  <a:lnTo>
                    <a:pt x="4099" y="2842"/>
                  </a:lnTo>
                  <a:lnTo>
                    <a:pt x="4051" y="2842"/>
                  </a:lnTo>
                  <a:lnTo>
                    <a:pt x="4005" y="2920"/>
                  </a:lnTo>
                  <a:lnTo>
                    <a:pt x="3957" y="3004"/>
                  </a:lnTo>
                  <a:lnTo>
                    <a:pt x="3902" y="3078"/>
                  </a:lnTo>
                  <a:lnTo>
                    <a:pt x="3848" y="3153"/>
                  </a:lnTo>
                  <a:lnTo>
                    <a:pt x="3790" y="3227"/>
                  </a:lnTo>
                  <a:lnTo>
                    <a:pt x="3735" y="3291"/>
                  </a:lnTo>
                  <a:lnTo>
                    <a:pt x="3680" y="3366"/>
                  </a:lnTo>
                  <a:lnTo>
                    <a:pt x="3622" y="3439"/>
                  </a:lnTo>
                  <a:lnTo>
                    <a:pt x="3558" y="3375"/>
                  </a:lnTo>
                  <a:lnTo>
                    <a:pt x="3502" y="3301"/>
                  </a:lnTo>
                  <a:lnTo>
                    <a:pt x="3435" y="3237"/>
                  </a:lnTo>
                  <a:lnTo>
                    <a:pt x="3370" y="3162"/>
                  </a:lnTo>
                  <a:lnTo>
                    <a:pt x="3296" y="3105"/>
                  </a:lnTo>
                  <a:lnTo>
                    <a:pt x="3222" y="3059"/>
                  </a:lnTo>
                  <a:lnTo>
                    <a:pt x="3138" y="3020"/>
                  </a:lnTo>
                  <a:lnTo>
                    <a:pt x="3045" y="3004"/>
                  </a:lnTo>
                  <a:lnTo>
                    <a:pt x="3009" y="3049"/>
                  </a:lnTo>
                  <a:lnTo>
                    <a:pt x="3018" y="3059"/>
                  </a:lnTo>
                  <a:lnTo>
                    <a:pt x="3018" y="3068"/>
                  </a:lnTo>
                  <a:lnTo>
                    <a:pt x="3018" y="3089"/>
                  </a:lnTo>
                  <a:lnTo>
                    <a:pt x="3009" y="3095"/>
                  </a:lnTo>
                  <a:lnTo>
                    <a:pt x="2999" y="3114"/>
                  </a:lnTo>
                  <a:lnTo>
                    <a:pt x="2989" y="3133"/>
                  </a:lnTo>
                  <a:lnTo>
                    <a:pt x="2989" y="3143"/>
                  </a:lnTo>
                  <a:lnTo>
                    <a:pt x="2989" y="3162"/>
                  </a:lnTo>
                  <a:lnTo>
                    <a:pt x="2970" y="3133"/>
                  </a:lnTo>
                  <a:lnTo>
                    <a:pt x="2941" y="3105"/>
                  </a:lnTo>
                  <a:lnTo>
                    <a:pt x="2935" y="3068"/>
                  </a:lnTo>
                  <a:lnTo>
                    <a:pt x="2916" y="3039"/>
                  </a:lnTo>
                  <a:lnTo>
                    <a:pt x="2897" y="3004"/>
                  </a:lnTo>
                  <a:lnTo>
                    <a:pt x="2867" y="2975"/>
                  </a:lnTo>
                  <a:lnTo>
                    <a:pt x="2851" y="2955"/>
                  </a:lnTo>
                  <a:lnTo>
                    <a:pt x="2822" y="2936"/>
                  </a:lnTo>
                  <a:lnTo>
                    <a:pt x="2803" y="2985"/>
                  </a:lnTo>
                  <a:lnTo>
                    <a:pt x="2774" y="3030"/>
                  </a:lnTo>
                  <a:lnTo>
                    <a:pt x="2747" y="3078"/>
                  </a:lnTo>
                  <a:lnTo>
                    <a:pt x="2709" y="3124"/>
                  </a:lnTo>
                  <a:lnTo>
                    <a:pt x="2674" y="3172"/>
                  </a:lnTo>
                  <a:lnTo>
                    <a:pt x="2634" y="3208"/>
                  </a:lnTo>
                  <a:lnTo>
                    <a:pt x="2599" y="3256"/>
                  </a:lnTo>
                  <a:lnTo>
                    <a:pt x="2551" y="3282"/>
                  </a:lnTo>
                  <a:lnTo>
                    <a:pt x="2532" y="3272"/>
                  </a:lnTo>
                  <a:lnTo>
                    <a:pt x="2522" y="3272"/>
                  </a:lnTo>
                  <a:lnTo>
                    <a:pt x="2515" y="3262"/>
                  </a:lnTo>
                  <a:lnTo>
                    <a:pt x="2496" y="3262"/>
                  </a:lnTo>
                  <a:lnTo>
                    <a:pt x="2486" y="3256"/>
                  </a:lnTo>
                  <a:lnTo>
                    <a:pt x="2467" y="3246"/>
                  </a:lnTo>
                  <a:lnTo>
                    <a:pt x="2457" y="3237"/>
                  </a:lnTo>
                  <a:lnTo>
                    <a:pt x="2448" y="3218"/>
                  </a:lnTo>
                  <a:lnTo>
                    <a:pt x="2438" y="3188"/>
                  </a:lnTo>
                  <a:lnTo>
                    <a:pt x="2422" y="3172"/>
                  </a:lnTo>
                  <a:lnTo>
                    <a:pt x="2413" y="3143"/>
                  </a:lnTo>
                  <a:lnTo>
                    <a:pt x="2393" y="3124"/>
                  </a:lnTo>
                  <a:lnTo>
                    <a:pt x="2373" y="3105"/>
                  </a:lnTo>
                  <a:lnTo>
                    <a:pt x="2354" y="3089"/>
                  </a:lnTo>
                  <a:lnTo>
                    <a:pt x="2328" y="3068"/>
                  </a:lnTo>
                  <a:lnTo>
                    <a:pt x="2309" y="3049"/>
                  </a:lnTo>
                  <a:lnTo>
                    <a:pt x="2254" y="3059"/>
                  </a:lnTo>
                  <a:lnTo>
                    <a:pt x="2206" y="3078"/>
                  </a:lnTo>
                  <a:lnTo>
                    <a:pt x="2161" y="3105"/>
                  </a:lnTo>
                  <a:lnTo>
                    <a:pt x="2112" y="3133"/>
                  </a:lnTo>
                  <a:lnTo>
                    <a:pt x="2067" y="3162"/>
                  </a:lnTo>
                  <a:lnTo>
                    <a:pt x="2019" y="3197"/>
                  </a:lnTo>
                  <a:lnTo>
                    <a:pt x="1973" y="3227"/>
                  </a:lnTo>
                  <a:lnTo>
                    <a:pt x="1929" y="3246"/>
                  </a:lnTo>
                  <a:lnTo>
                    <a:pt x="1890" y="3208"/>
                  </a:lnTo>
                  <a:lnTo>
                    <a:pt x="1844" y="3162"/>
                  </a:lnTo>
                  <a:lnTo>
                    <a:pt x="1806" y="3114"/>
                  </a:lnTo>
                  <a:lnTo>
                    <a:pt x="1760" y="3068"/>
                  </a:lnTo>
                  <a:lnTo>
                    <a:pt x="1712" y="3020"/>
                  </a:lnTo>
                  <a:lnTo>
                    <a:pt x="1667" y="2985"/>
                  </a:lnTo>
                  <a:lnTo>
                    <a:pt x="1618" y="2946"/>
                  </a:lnTo>
                  <a:lnTo>
                    <a:pt x="1574" y="2910"/>
                  </a:lnTo>
                  <a:lnTo>
                    <a:pt x="1545" y="2920"/>
                  </a:lnTo>
                  <a:lnTo>
                    <a:pt x="1516" y="2936"/>
                  </a:lnTo>
                  <a:lnTo>
                    <a:pt x="1499" y="2955"/>
                  </a:lnTo>
                  <a:lnTo>
                    <a:pt x="1470" y="2975"/>
                  </a:lnTo>
                  <a:lnTo>
                    <a:pt x="1451" y="2995"/>
                  </a:lnTo>
                  <a:lnTo>
                    <a:pt x="1425" y="3011"/>
                  </a:lnTo>
                  <a:lnTo>
                    <a:pt x="1397" y="3020"/>
                  </a:lnTo>
                  <a:lnTo>
                    <a:pt x="1367" y="3039"/>
                  </a:lnTo>
                  <a:lnTo>
                    <a:pt x="1332" y="2995"/>
                  </a:lnTo>
                  <a:lnTo>
                    <a:pt x="1293" y="2946"/>
                  </a:lnTo>
                  <a:lnTo>
                    <a:pt x="1247" y="2891"/>
                  </a:lnTo>
                  <a:lnTo>
                    <a:pt x="1209" y="2842"/>
                  </a:lnTo>
                  <a:lnTo>
                    <a:pt x="1164" y="2788"/>
                  </a:lnTo>
                  <a:lnTo>
                    <a:pt x="1106" y="2753"/>
                  </a:lnTo>
                  <a:lnTo>
                    <a:pt x="1051" y="2723"/>
                  </a:lnTo>
                  <a:lnTo>
                    <a:pt x="986" y="2704"/>
                  </a:lnTo>
                  <a:lnTo>
                    <a:pt x="957" y="2733"/>
                  </a:lnTo>
                  <a:lnTo>
                    <a:pt x="929" y="2759"/>
                  </a:lnTo>
                  <a:lnTo>
                    <a:pt x="903" y="2778"/>
                  </a:lnTo>
                  <a:lnTo>
                    <a:pt x="873" y="2797"/>
                  </a:lnTo>
                  <a:lnTo>
                    <a:pt x="838" y="2817"/>
                  </a:lnTo>
                  <a:lnTo>
                    <a:pt x="809" y="2836"/>
                  </a:lnTo>
                  <a:lnTo>
                    <a:pt x="771" y="2853"/>
                  </a:lnTo>
                  <a:lnTo>
                    <a:pt x="744" y="2862"/>
                  </a:lnTo>
                  <a:lnTo>
                    <a:pt x="735" y="2853"/>
                  </a:lnTo>
                  <a:lnTo>
                    <a:pt x="725" y="2842"/>
                  </a:lnTo>
                  <a:lnTo>
                    <a:pt x="715" y="2836"/>
                  </a:lnTo>
                  <a:lnTo>
                    <a:pt x="706" y="2826"/>
                  </a:lnTo>
                  <a:lnTo>
                    <a:pt x="687" y="2826"/>
                  </a:lnTo>
                  <a:lnTo>
                    <a:pt x="677" y="2826"/>
                  </a:lnTo>
                  <a:lnTo>
                    <a:pt x="661" y="2817"/>
                  </a:lnTo>
                  <a:lnTo>
                    <a:pt x="651" y="2826"/>
                  </a:lnTo>
                  <a:lnTo>
                    <a:pt x="632" y="2836"/>
                  </a:lnTo>
                  <a:lnTo>
                    <a:pt x="622" y="2842"/>
                  </a:lnTo>
                  <a:lnTo>
                    <a:pt x="602" y="2853"/>
                  </a:lnTo>
                  <a:lnTo>
                    <a:pt x="593" y="2862"/>
                  </a:lnTo>
                  <a:lnTo>
                    <a:pt x="577" y="2872"/>
                  </a:lnTo>
                  <a:lnTo>
                    <a:pt x="567" y="2882"/>
                  </a:lnTo>
                  <a:lnTo>
                    <a:pt x="548" y="2882"/>
                  </a:lnTo>
                  <a:lnTo>
                    <a:pt x="529" y="2882"/>
                  </a:lnTo>
                  <a:lnTo>
                    <a:pt x="513" y="2862"/>
                  </a:lnTo>
                  <a:lnTo>
                    <a:pt x="493" y="2836"/>
                  </a:lnTo>
                  <a:lnTo>
                    <a:pt x="473" y="2817"/>
                  </a:lnTo>
                  <a:lnTo>
                    <a:pt x="454" y="2788"/>
                  </a:lnTo>
                  <a:lnTo>
                    <a:pt x="429" y="2769"/>
                  </a:lnTo>
                  <a:lnTo>
                    <a:pt x="409" y="2759"/>
                  </a:lnTo>
                  <a:lnTo>
                    <a:pt x="381" y="2753"/>
                  </a:lnTo>
                  <a:lnTo>
                    <a:pt x="351" y="2759"/>
                  </a:lnTo>
                  <a:lnTo>
                    <a:pt x="325" y="2788"/>
                  </a:lnTo>
                  <a:lnTo>
                    <a:pt x="287" y="2807"/>
                  </a:lnTo>
                  <a:lnTo>
                    <a:pt x="261" y="2826"/>
                  </a:lnTo>
                  <a:lnTo>
                    <a:pt x="222" y="2842"/>
                  </a:lnTo>
                  <a:lnTo>
                    <a:pt x="183" y="2862"/>
                  </a:lnTo>
                  <a:lnTo>
                    <a:pt x="158" y="2882"/>
                  </a:lnTo>
                  <a:lnTo>
                    <a:pt x="129" y="2910"/>
                  </a:lnTo>
                  <a:lnTo>
                    <a:pt x="99" y="2946"/>
                  </a:lnTo>
                  <a:lnTo>
                    <a:pt x="83" y="2882"/>
                  </a:lnTo>
                  <a:lnTo>
                    <a:pt x="64" y="2817"/>
                  </a:lnTo>
                  <a:lnTo>
                    <a:pt x="35" y="2743"/>
                  </a:lnTo>
                  <a:lnTo>
                    <a:pt x="26" y="2675"/>
                  </a:lnTo>
                  <a:lnTo>
                    <a:pt x="10" y="2600"/>
                  </a:lnTo>
                  <a:lnTo>
                    <a:pt x="0" y="2536"/>
                  </a:lnTo>
                  <a:lnTo>
                    <a:pt x="0" y="2462"/>
                  </a:lnTo>
                  <a:lnTo>
                    <a:pt x="0" y="2388"/>
                  </a:lnTo>
                  <a:lnTo>
                    <a:pt x="16" y="2368"/>
                  </a:lnTo>
                  <a:lnTo>
                    <a:pt x="35" y="2349"/>
                  </a:lnTo>
                  <a:lnTo>
                    <a:pt x="54" y="2339"/>
                  </a:lnTo>
                  <a:lnTo>
                    <a:pt x="64" y="2323"/>
                  </a:lnTo>
                  <a:lnTo>
                    <a:pt x="74" y="2294"/>
                  </a:lnTo>
                  <a:lnTo>
                    <a:pt x="83" y="2275"/>
                  </a:lnTo>
                  <a:lnTo>
                    <a:pt x="93" y="2256"/>
                  </a:lnTo>
                  <a:lnTo>
                    <a:pt x="93" y="2239"/>
                  </a:lnTo>
                  <a:lnTo>
                    <a:pt x="158" y="2256"/>
                  </a:lnTo>
                  <a:lnTo>
                    <a:pt x="222" y="2275"/>
                  </a:lnTo>
                  <a:lnTo>
                    <a:pt x="296" y="2275"/>
                  </a:lnTo>
                  <a:lnTo>
                    <a:pt x="370" y="2275"/>
                  </a:lnTo>
                  <a:lnTo>
                    <a:pt x="445" y="2265"/>
                  </a:lnTo>
                  <a:lnTo>
                    <a:pt x="519" y="2248"/>
                  </a:lnTo>
                  <a:lnTo>
                    <a:pt x="586" y="2239"/>
                  </a:lnTo>
                  <a:lnTo>
                    <a:pt x="651" y="2220"/>
                  </a:lnTo>
                  <a:lnTo>
                    <a:pt x="696" y="2200"/>
                  </a:lnTo>
                  <a:lnTo>
                    <a:pt x="735" y="2181"/>
                  </a:lnTo>
                  <a:lnTo>
                    <a:pt x="771" y="2156"/>
                  </a:lnTo>
                  <a:lnTo>
                    <a:pt x="800" y="2126"/>
                  </a:lnTo>
                  <a:lnTo>
                    <a:pt x="854" y="2062"/>
                  </a:lnTo>
                  <a:lnTo>
                    <a:pt x="903" y="1987"/>
                  </a:lnTo>
                  <a:lnTo>
                    <a:pt x="938" y="1904"/>
                  </a:lnTo>
                  <a:lnTo>
                    <a:pt x="977" y="1829"/>
                  </a:lnTo>
                  <a:lnTo>
                    <a:pt x="1013" y="1745"/>
                  </a:lnTo>
                  <a:lnTo>
                    <a:pt x="1051" y="1668"/>
                  </a:lnTo>
                  <a:lnTo>
                    <a:pt x="1125" y="1642"/>
                  </a:lnTo>
                  <a:lnTo>
                    <a:pt x="1199" y="1603"/>
                  </a:lnTo>
                  <a:lnTo>
                    <a:pt x="1264" y="1559"/>
                  </a:lnTo>
                  <a:lnTo>
                    <a:pt x="1332" y="1500"/>
                  </a:lnTo>
                  <a:lnTo>
                    <a:pt x="1397" y="1436"/>
                  </a:lnTo>
                  <a:lnTo>
                    <a:pt x="1441" y="1371"/>
                  </a:lnTo>
                  <a:lnTo>
                    <a:pt x="1480" y="1297"/>
                  </a:lnTo>
                  <a:lnTo>
                    <a:pt x="1499" y="1213"/>
                  </a:lnTo>
                  <a:lnTo>
                    <a:pt x="1509" y="1194"/>
                  </a:lnTo>
                  <a:lnTo>
                    <a:pt x="1516" y="1164"/>
                  </a:lnTo>
                  <a:lnTo>
                    <a:pt x="1526" y="1139"/>
                  </a:lnTo>
                  <a:lnTo>
                    <a:pt x="1526" y="1110"/>
                  </a:lnTo>
                  <a:lnTo>
                    <a:pt x="1526" y="1091"/>
                  </a:lnTo>
                  <a:lnTo>
                    <a:pt x="1535" y="1065"/>
                  </a:lnTo>
                  <a:lnTo>
                    <a:pt x="1535" y="1035"/>
                  </a:lnTo>
                  <a:lnTo>
                    <a:pt x="1535" y="1006"/>
                  </a:lnTo>
                  <a:lnTo>
                    <a:pt x="1599" y="1006"/>
                  </a:lnTo>
                  <a:lnTo>
                    <a:pt x="1677" y="997"/>
                  </a:lnTo>
                  <a:lnTo>
                    <a:pt x="1741" y="997"/>
                  </a:lnTo>
                  <a:lnTo>
                    <a:pt x="1806" y="1006"/>
                  </a:lnTo>
                  <a:lnTo>
                    <a:pt x="1880" y="1006"/>
                  </a:lnTo>
                  <a:lnTo>
                    <a:pt x="1945" y="1006"/>
                  </a:lnTo>
                  <a:lnTo>
                    <a:pt x="2019" y="1006"/>
                  </a:lnTo>
                  <a:lnTo>
                    <a:pt x="2086" y="1006"/>
                  </a:lnTo>
                  <a:lnTo>
                    <a:pt x="2244" y="1006"/>
                  </a:lnTo>
                  <a:lnTo>
                    <a:pt x="2393" y="997"/>
                  </a:lnTo>
                  <a:lnTo>
                    <a:pt x="2551" y="981"/>
                  </a:lnTo>
                  <a:lnTo>
                    <a:pt x="2699" y="971"/>
                  </a:lnTo>
                  <a:lnTo>
                    <a:pt x="2857" y="952"/>
                  </a:lnTo>
                  <a:lnTo>
                    <a:pt x="3009" y="932"/>
                  </a:lnTo>
                  <a:lnTo>
                    <a:pt x="3158" y="913"/>
                  </a:lnTo>
                  <a:lnTo>
                    <a:pt x="3316" y="887"/>
                  </a:lnTo>
                  <a:lnTo>
                    <a:pt x="3389" y="897"/>
                  </a:lnTo>
                  <a:lnTo>
                    <a:pt x="3454" y="887"/>
                  </a:lnTo>
                  <a:lnTo>
                    <a:pt x="3529" y="877"/>
                  </a:lnTo>
                  <a:lnTo>
                    <a:pt x="3596" y="868"/>
                  </a:lnTo>
                  <a:lnTo>
                    <a:pt x="3661" y="849"/>
                  </a:lnTo>
                  <a:lnTo>
                    <a:pt x="3725" y="839"/>
                  </a:lnTo>
                  <a:lnTo>
                    <a:pt x="3800" y="823"/>
                  </a:lnTo>
                  <a:lnTo>
                    <a:pt x="3864" y="823"/>
                  </a:lnTo>
                  <a:lnTo>
                    <a:pt x="3977" y="784"/>
                  </a:lnTo>
                  <a:lnTo>
                    <a:pt x="4080" y="755"/>
                  </a:lnTo>
                  <a:lnTo>
                    <a:pt x="4190" y="739"/>
                  </a:lnTo>
                  <a:lnTo>
                    <a:pt x="4303" y="720"/>
                  </a:lnTo>
                  <a:lnTo>
                    <a:pt x="4416" y="700"/>
                  </a:lnTo>
                  <a:lnTo>
                    <a:pt x="4525" y="680"/>
                  </a:lnTo>
                  <a:lnTo>
                    <a:pt x="4628" y="645"/>
                  </a:lnTo>
                  <a:lnTo>
                    <a:pt x="4741" y="607"/>
                  </a:lnTo>
                  <a:lnTo>
                    <a:pt x="4880" y="561"/>
                  </a:lnTo>
                  <a:lnTo>
                    <a:pt x="5021" y="522"/>
                  </a:lnTo>
                  <a:lnTo>
                    <a:pt x="5160" y="478"/>
                  </a:lnTo>
                  <a:lnTo>
                    <a:pt x="5300" y="419"/>
                  </a:lnTo>
                  <a:lnTo>
                    <a:pt x="5432" y="374"/>
                  </a:lnTo>
                  <a:lnTo>
                    <a:pt x="5570" y="319"/>
                  </a:lnTo>
                  <a:lnTo>
                    <a:pt x="5699" y="252"/>
                  </a:lnTo>
                  <a:lnTo>
                    <a:pt x="5832" y="187"/>
                  </a:lnTo>
                  <a:lnTo>
                    <a:pt x="5867" y="167"/>
                  </a:lnTo>
                  <a:lnTo>
                    <a:pt x="5896" y="151"/>
                  </a:lnTo>
                  <a:lnTo>
                    <a:pt x="5935" y="132"/>
                  </a:lnTo>
                  <a:lnTo>
                    <a:pt x="5961" y="113"/>
                  </a:lnTo>
                  <a:lnTo>
                    <a:pt x="5996" y="93"/>
                  </a:lnTo>
                  <a:lnTo>
                    <a:pt x="6025" y="74"/>
                  </a:lnTo>
                  <a:lnTo>
                    <a:pt x="6061" y="58"/>
                  </a:lnTo>
                  <a:lnTo>
                    <a:pt x="6090" y="29"/>
                  </a:lnTo>
                  <a:lnTo>
                    <a:pt x="6106" y="38"/>
                  </a:lnTo>
                  <a:lnTo>
                    <a:pt x="6115" y="38"/>
                  </a:lnTo>
                  <a:lnTo>
                    <a:pt x="6134" y="38"/>
                  </a:lnTo>
                  <a:lnTo>
                    <a:pt x="6134" y="19"/>
                  </a:lnTo>
                  <a:lnTo>
                    <a:pt x="6144" y="10"/>
                  </a:lnTo>
                  <a:lnTo>
                    <a:pt x="6154" y="0"/>
                  </a:lnTo>
                  <a:lnTo>
                    <a:pt x="6163" y="0"/>
                  </a:lnTo>
                  <a:lnTo>
                    <a:pt x="6183" y="0"/>
                  </a:lnTo>
                  <a:lnTo>
                    <a:pt x="6228" y="123"/>
                  </a:lnTo>
                  <a:lnTo>
                    <a:pt x="6273" y="261"/>
                  </a:lnTo>
                  <a:lnTo>
                    <a:pt x="6303" y="393"/>
                  </a:lnTo>
                  <a:lnTo>
                    <a:pt x="6322" y="532"/>
                  </a:lnTo>
                  <a:lnTo>
                    <a:pt x="6341" y="671"/>
                  </a:lnTo>
                  <a:lnTo>
                    <a:pt x="6357" y="812"/>
                  </a:lnTo>
                  <a:lnTo>
                    <a:pt x="6367" y="952"/>
                  </a:lnTo>
                  <a:lnTo>
                    <a:pt x="6386" y="1091"/>
                  </a:lnTo>
                  <a:close/>
                </a:path>
              </a:pathLst>
            </a:custGeom>
            <a:solidFill>
              <a:srgbClr val="99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Freeform 65"/>
            <p:cNvSpPr>
              <a:spLocks/>
            </p:cNvSpPr>
            <p:nvPr/>
          </p:nvSpPr>
          <p:spPr bwMode="auto">
            <a:xfrm>
              <a:off x="545" y="3846"/>
              <a:ext cx="28" cy="31"/>
            </a:xfrm>
            <a:custGeom>
              <a:avLst/>
              <a:gdLst>
                <a:gd name="T0" fmla="*/ 21 w 448"/>
                <a:gd name="T1" fmla="*/ 3 h 484"/>
                <a:gd name="T2" fmla="*/ 22 w 448"/>
                <a:gd name="T3" fmla="*/ 3 h 484"/>
                <a:gd name="T4" fmla="*/ 23 w 448"/>
                <a:gd name="T5" fmla="*/ 4 h 484"/>
                <a:gd name="T6" fmla="*/ 24 w 448"/>
                <a:gd name="T7" fmla="*/ 5 h 484"/>
                <a:gd name="T8" fmla="*/ 25 w 448"/>
                <a:gd name="T9" fmla="*/ 5 h 484"/>
                <a:gd name="T10" fmla="*/ 26 w 448"/>
                <a:gd name="T11" fmla="*/ 6 h 484"/>
                <a:gd name="T12" fmla="*/ 26 w 448"/>
                <a:gd name="T13" fmla="*/ 7 h 484"/>
                <a:gd name="T14" fmla="*/ 27 w 448"/>
                <a:gd name="T15" fmla="*/ 8 h 484"/>
                <a:gd name="T16" fmla="*/ 28 w 448"/>
                <a:gd name="T17" fmla="*/ 9 h 484"/>
                <a:gd name="T18" fmla="*/ 27 w 448"/>
                <a:gd name="T19" fmla="*/ 12 h 484"/>
                <a:gd name="T20" fmla="*/ 26 w 448"/>
                <a:gd name="T21" fmla="*/ 15 h 484"/>
                <a:gd name="T22" fmla="*/ 26 w 448"/>
                <a:gd name="T23" fmla="*/ 18 h 484"/>
                <a:gd name="T24" fmla="*/ 25 w 448"/>
                <a:gd name="T25" fmla="*/ 21 h 484"/>
                <a:gd name="T26" fmla="*/ 24 w 448"/>
                <a:gd name="T27" fmla="*/ 23 h 484"/>
                <a:gd name="T28" fmla="*/ 23 w 448"/>
                <a:gd name="T29" fmla="*/ 26 h 484"/>
                <a:gd name="T30" fmla="*/ 21 w 448"/>
                <a:gd name="T31" fmla="*/ 29 h 484"/>
                <a:gd name="T32" fmla="*/ 19 w 448"/>
                <a:gd name="T33" fmla="*/ 31 h 484"/>
                <a:gd name="T34" fmla="*/ 18 w 448"/>
                <a:gd name="T35" fmla="*/ 31 h 484"/>
                <a:gd name="T36" fmla="*/ 15 w 448"/>
                <a:gd name="T37" fmla="*/ 31 h 484"/>
                <a:gd name="T38" fmla="*/ 14 w 448"/>
                <a:gd name="T39" fmla="*/ 31 h 484"/>
                <a:gd name="T40" fmla="*/ 12 w 448"/>
                <a:gd name="T41" fmla="*/ 30 h 484"/>
                <a:gd name="T42" fmla="*/ 11 w 448"/>
                <a:gd name="T43" fmla="*/ 30 h 484"/>
                <a:gd name="T44" fmla="*/ 9 w 448"/>
                <a:gd name="T45" fmla="*/ 29 h 484"/>
                <a:gd name="T46" fmla="*/ 7 w 448"/>
                <a:gd name="T47" fmla="*/ 28 h 484"/>
                <a:gd name="T48" fmla="*/ 6 w 448"/>
                <a:gd name="T49" fmla="*/ 27 h 484"/>
                <a:gd name="T50" fmla="*/ 5 w 448"/>
                <a:gd name="T51" fmla="*/ 26 h 484"/>
                <a:gd name="T52" fmla="*/ 3 w 448"/>
                <a:gd name="T53" fmla="*/ 24 h 484"/>
                <a:gd name="T54" fmla="*/ 2 w 448"/>
                <a:gd name="T55" fmla="*/ 23 h 484"/>
                <a:gd name="T56" fmla="*/ 2 w 448"/>
                <a:gd name="T57" fmla="*/ 21 h 484"/>
                <a:gd name="T58" fmla="*/ 1 w 448"/>
                <a:gd name="T59" fmla="*/ 19 h 484"/>
                <a:gd name="T60" fmla="*/ 1 w 448"/>
                <a:gd name="T61" fmla="*/ 18 h 484"/>
                <a:gd name="T62" fmla="*/ 1 w 448"/>
                <a:gd name="T63" fmla="*/ 16 h 484"/>
                <a:gd name="T64" fmla="*/ 0 w 448"/>
                <a:gd name="T65" fmla="*/ 14 h 484"/>
                <a:gd name="T66" fmla="*/ 1 w 448"/>
                <a:gd name="T67" fmla="*/ 12 h 484"/>
                <a:gd name="T68" fmla="*/ 1 w 448"/>
                <a:gd name="T69" fmla="*/ 11 h 484"/>
                <a:gd name="T70" fmla="*/ 1 w 448"/>
                <a:gd name="T71" fmla="*/ 9 h 484"/>
                <a:gd name="T72" fmla="*/ 2 w 448"/>
                <a:gd name="T73" fmla="*/ 8 h 484"/>
                <a:gd name="T74" fmla="*/ 2 w 448"/>
                <a:gd name="T75" fmla="*/ 7 h 484"/>
                <a:gd name="T76" fmla="*/ 3 w 448"/>
                <a:gd name="T77" fmla="*/ 6 h 484"/>
                <a:gd name="T78" fmla="*/ 4 w 448"/>
                <a:gd name="T79" fmla="*/ 5 h 484"/>
                <a:gd name="T80" fmla="*/ 5 w 448"/>
                <a:gd name="T81" fmla="*/ 4 h 484"/>
                <a:gd name="T82" fmla="*/ 5 w 448"/>
                <a:gd name="T83" fmla="*/ 3 h 484"/>
                <a:gd name="T84" fmla="*/ 6 w 448"/>
                <a:gd name="T85" fmla="*/ 2 h 484"/>
                <a:gd name="T86" fmla="*/ 7 w 448"/>
                <a:gd name="T87" fmla="*/ 2 h 484"/>
                <a:gd name="T88" fmla="*/ 9 w 448"/>
                <a:gd name="T89" fmla="*/ 1 h 484"/>
                <a:gd name="T90" fmla="*/ 10 w 448"/>
                <a:gd name="T91" fmla="*/ 1 h 484"/>
                <a:gd name="T92" fmla="*/ 11 w 448"/>
                <a:gd name="T93" fmla="*/ 0 h 484"/>
                <a:gd name="T94" fmla="*/ 13 w 448"/>
                <a:gd name="T95" fmla="*/ 0 h 484"/>
                <a:gd name="T96" fmla="*/ 14 w 448"/>
                <a:gd name="T97" fmla="*/ 0 h 484"/>
                <a:gd name="T98" fmla="*/ 16 w 448"/>
                <a:gd name="T99" fmla="*/ 0 h 484"/>
                <a:gd name="T100" fmla="*/ 16 w 448"/>
                <a:gd name="T101" fmla="*/ 0 h 484"/>
                <a:gd name="T102" fmla="*/ 17 w 448"/>
                <a:gd name="T103" fmla="*/ 1 h 484"/>
                <a:gd name="T104" fmla="*/ 18 w 448"/>
                <a:gd name="T105" fmla="*/ 1 h 484"/>
                <a:gd name="T106" fmla="*/ 19 w 448"/>
                <a:gd name="T107" fmla="*/ 1 h 484"/>
                <a:gd name="T108" fmla="*/ 20 w 448"/>
                <a:gd name="T109" fmla="*/ 1 h 484"/>
                <a:gd name="T110" fmla="*/ 20 w 448"/>
                <a:gd name="T111" fmla="*/ 2 h 484"/>
                <a:gd name="T112" fmla="*/ 21 w 448"/>
                <a:gd name="T113" fmla="*/ 2 h 484"/>
                <a:gd name="T114" fmla="*/ 22 w 448"/>
                <a:gd name="T115" fmla="*/ 3 h 484"/>
                <a:gd name="T116" fmla="*/ 21 w 448"/>
                <a:gd name="T117" fmla="*/ 3 h 48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8" h="484">
                  <a:moveTo>
                    <a:pt x="335" y="54"/>
                  </a:moveTo>
                  <a:lnTo>
                    <a:pt x="355" y="54"/>
                  </a:lnTo>
                  <a:lnTo>
                    <a:pt x="374" y="64"/>
                  </a:lnTo>
                  <a:lnTo>
                    <a:pt x="383" y="74"/>
                  </a:lnTo>
                  <a:lnTo>
                    <a:pt x="399" y="83"/>
                  </a:lnTo>
                  <a:lnTo>
                    <a:pt x="409" y="93"/>
                  </a:lnTo>
                  <a:lnTo>
                    <a:pt x="420" y="109"/>
                  </a:lnTo>
                  <a:lnTo>
                    <a:pt x="439" y="119"/>
                  </a:lnTo>
                  <a:lnTo>
                    <a:pt x="448" y="139"/>
                  </a:lnTo>
                  <a:lnTo>
                    <a:pt x="429" y="183"/>
                  </a:lnTo>
                  <a:lnTo>
                    <a:pt x="420" y="232"/>
                  </a:lnTo>
                  <a:lnTo>
                    <a:pt x="409" y="277"/>
                  </a:lnTo>
                  <a:lnTo>
                    <a:pt x="399" y="325"/>
                  </a:lnTo>
                  <a:lnTo>
                    <a:pt x="383" y="361"/>
                  </a:lnTo>
                  <a:lnTo>
                    <a:pt x="364" y="409"/>
                  </a:lnTo>
                  <a:lnTo>
                    <a:pt x="335" y="445"/>
                  </a:lnTo>
                  <a:lnTo>
                    <a:pt x="307" y="484"/>
                  </a:lnTo>
                  <a:lnTo>
                    <a:pt x="280" y="484"/>
                  </a:lnTo>
                  <a:lnTo>
                    <a:pt x="242" y="484"/>
                  </a:lnTo>
                  <a:lnTo>
                    <a:pt x="222" y="484"/>
                  </a:lnTo>
                  <a:lnTo>
                    <a:pt x="197" y="474"/>
                  </a:lnTo>
                  <a:lnTo>
                    <a:pt x="168" y="464"/>
                  </a:lnTo>
                  <a:lnTo>
                    <a:pt x="138" y="454"/>
                  </a:lnTo>
                  <a:lnTo>
                    <a:pt x="113" y="435"/>
                  </a:lnTo>
                  <a:lnTo>
                    <a:pt x="93" y="419"/>
                  </a:lnTo>
                  <a:lnTo>
                    <a:pt x="74" y="400"/>
                  </a:lnTo>
                  <a:lnTo>
                    <a:pt x="55" y="371"/>
                  </a:lnTo>
                  <a:lnTo>
                    <a:pt x="39" y="352"/>
                  </a:lnTo>
                  <a:lnTo>
                    <a:pt x="28" y="325"/>
                  </a:lnTo>
                  <a:lnTo>
                    <a:pt x="19" y="296"/>
                  </a:lnTo>
                  <a:lnTo>
                    <a:pt x="9" y="277"/>
                  </a:lnTo>
                  <a:lnTo>
                    <a:pt x="9" y="252"/>
                  </a:lnTo>
                  <a:lnTo>
                    <a:pt x="0" y="222"/>
                  </a:lnTo>
                  <a:lnTo>
                    <a:pt x="9" y="193"/>
                  </a:lnTo>
                  <a:lnTo>
                    <a:pt x="9" y="177"/>
                  </a:lnTo>
                  <a:lnTo>
                    <a:pt x="19" y="148"/>
                  </a:lnTo>
                  <a:lnTo>
                    <a:pt x="28" y="129"/>
                  </a:lnTo>
                  <a:lnTo>
                    <a:pt x="39" y="109"/>
                  </a:lnTo>
                  <a:lnTo>
                    <a:pt x="49" y="93"/>
                  </a:lnTo>
                  <a:lnTo>
                    <a:pt x="65" y="74"/>
                  </a:lnTo>
                  <a:lnTo>
                    <a:pt x="84" y="64"/>
                  </a:lnTo>
                  <a:lnTo>
                    <a:pt x="84" y="54"/>
                  </a:lnTo>
                  <a:lnTo>
                    <a:pt x="93" y="35"/>
                  </a:lnTo>
                  <a:lnTo>
                    <a:pt x="113" y="26"/>
                  </a:lnTo>
                  <a:lnTo>
                    <a:pt x="138" y="16"/>
                  </a:lnTo>
                  <a:lnTo>
                    <a:pt x="157" y="10"/>
                  </a:lnTo>
                  <a:lnTo>
                    <a:pt x="178" y="0"/>
                  </a:lnTo>
                  <a:lnTo>
                    <a:pt x="206" y="0"/>
                  </a:lnTo>
                  <a:lnTo>
                    <a:pt x="222" y="0"/>
                  </a:lnTo>
                  <a:lnTo>
                    <a:pt x="251" y="0"/>
                  </a:lnTo>
                  <a:lnTo>
                    <a:pt x="261" y="0"/>
                  </a:lnTo>
                  <a:lnTo>
                    <a:pt x="270" y="10"/>
                  </a:lnTo>
                  <a:lnTo>
                    <a:pt x="291" y="10"/>
                  </a:lnTo>
                  <a:lnTo>
                    <a:pt x="300" y="16"/>
                  </a:lnTo>
                  <a:lnTo>
                    <a:pt x="316" y="16"/>
                  </a:lnTo>
                  <a:lnTo>
                    <a:pt x="326" y="26"/>
                  </a:lnTo>
                  <a:lnTo>
                    <a:pt x="335" y="35"/>
                  </a:lnTo>
                  <a:lnTo>
                    <a:pt x="345" y="45"/>
                  </a:lnTo>
                  <a:lnTo>
                    <a:pt x="335" y="54"/>
                  </a:lnTo>
                  <a:close/>
                </a:path>
              </a:pathLst>
            </a:custGeom>
            <a:solidFill>
              <a:srgbClr val="4C4C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" name="Freeform 66"/>
            <p:cNvSpPr>
              <a:spLocks/>
            </p:cNvSpPr>
            <p:nvPr/>
          </p:nvSpPr>
          <p:spPr bwMode="auto">
            <a:xfrm>
              <a:off x="654" y="3848"/>
              <a:ext cx="1" cy="4"/>
            </a:xfrm>
            <a:custGeom>
              <a:avLst/>
              <a:gdLst>
                <a:gd name="T0" fmla="*/ 1 w 19"/>
                <a:gd name="T1" fmla="*/ 4 h 67"/>
                <a:gd name="T2" fmla="*/ 0 w 19"/>
                <a:gd name="T3" fmla="*/ 0 h 67"/>
                <a:gd name="T4" fmla="*/ 1 w 19"/>
                <a:gd name="T5" fmla="*/ 2 h 67"/>
                <a:gd name="T6" fmla="*/ 1 w 19"/>
                <a:gd name="T7" fmla="*/ 4 h 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67">
                  <a:moveTo>
                    <a:pt x="19" y="67"/>
                  </a:moveTo>
                  <a:lnTo>
                    <a:pt x="0" y="0"/>
                  </a:lnTo>
                  <a:lnTo>
                    <a:pt x="19" y="38"/>
                  </a:lnTo>
                  <a:lnTo>
                    <a:pt x="19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" name="Freeform 67"/>
            <p:cNvSpPr>
              <a:spLocks/>
            </p:cNvSpPr>
            <p:nvPr/>
          </p:nvSpPr>
          <p:spPr bwMode="auto">
            <a:xfrm>
              <a:off x="647" y="3854"/>
              <a:ext cx="341" cy="201"/>
            </a:xfrm>
            <a:custGeom>
              <a:avLst/>
              <a:gdLst>
                <a:gd name="T0" fmla="*/ 331 w 5457"/>
                <a:gd name="T1" fmla="*/ 52 h 3217"/>
                <a:gd name="T2" fmla="*/ 338 w 5457"/>
                <a:gd name="T3" fmla="*/ 71 h 3217"/>
                <a:gd name="T4" fmla="*/ 340 w 5457"/>
                <a:gd name="T5" fmla="*/ 91 h 3217"/>
                <a:gd name="T6" fmla="*/ 340 w 5457"/>
                <a:gd name="T7" fmla="*/ 111 h 3217"/>
                <a:gd name="T8" fmla="*/ 336 w 5457"/>
                <a:gd name="T9" fmla="*/ 131 h 3217"/>
                <a:gd name="T10" fmla="*/ 330 w 5457"/>
                <a:gd name="T11" fmla="*/ 146 h 3217"/>
                <a:gd name="T12" fmla="*/ 323 w 5457"/>
                <a:gd name="T13" fmla="*/ 156 h 3217"/>
                <a:gd name="T14" fmla="*/ 315 w 5457"/>
                <a:gd name="T15" fmla="*/ 164 h 3217"/>
                <a:gd name="T16" fmla="*/ 297 w 5457"/>
                <a:gd name="T17" fmla="*/ 179 h 3217"/>
                <a:gd name="T18" fmla="*/ 271 w 5457"/>
                <a:gd name="T19" fmla="*/ 193 h 3217"/>
                <a:gd name="T20" fmla="*/ 243 w 5457"/>
                <a:gd name="T21" fmla="*/ 201 h 3217"/>
                <a:gd name="T22" fmla="*/ 218 w 5457"/>
                <a:gd name="T23" fmla="*/ 200 h 3217"/>
                <a:gd name="T24" fmla="*/ 194 w 5457"/>
                <a:gd name="T25" fmla="*/ 196 h 3217"/>
                <a:gd name="T26" fmla="*/ 173 w 5457"/>
                <a:gd name="T27" fmla="*/ 191 h 3217"/>
                <a:gd name="T28" fmla="*/ 158 w 5457"/>
                <a:gd name="T29" fmla="*/ 183 h 3217"/>
                <a:gd name="T30" fmla="*/ 143 w 5457"/>
                <a:gd name="T31" fmla="*/ 173 h 3217"/>
                <a:gd name="T32" fmla="*/ 118 w 5457"/>
                <a:gd name="T33" fmla="*/ 146 h 3217"/>
                <a:gd name="T34" fmla="*/ 85 w 5457"/>
                <a:gd name="T35" fmla="*/ 111 h 3217"/>
                <a:gd name="T36" fmla="*/ 49 w 5457"/>
                <a:gd name="T37" fmla="*/ 81 h 3217"/>
                <a:gd name="T38" fmla="*/ 30 w 5457"/>
                <a:gd name="T39" fmla="*/ 69 h 3217"/>
                <a:gd name="T40" fmla="*/ 12 w 5457"/>
                <a:gd name="T41" fmla="*/ 56 h 3217"/>
                <a:gd name="T42" fmla="*/ 2 w 5457"/>
                <a:gd name="T43" fmla="*/ 43 h 3217"/>
                <a:gd name="T44" fmla="*/ 7 w 5457"/>
                <a:gd name="T45" fmla="*/ 29 h 3217"/>
                <a:gd name="T46" fmla="*/ 9 w 5457"/>
                <a:gd name="T47" fmla="*/ 13 h 3217"/>
                <a:gd name="T48" fmla="*/ 31 w 5457"/>
                <a:gd name="T49" fmla="*/ 16 h 3217"/>
                <a:gd name="T50" fmla="*/ 66 w 5457"/>
                <a:gd name="T51" fmla="*/ 22 h 3217"/>
                <a:gd name="T52" fmla="*/ 102 w 5457"/>
                <a:gd name="T53" fmla="*/ 22 h 3217"/>
                <a:gd name="T54" fmla="*/ 110 w 5457"/>
                <a:gd name="T55" fmla="*/ 20 h 3217"/>
                <a:gd name="T56" fmla="*/ 119 w 5457"/>
                <a:gd name="T57" fmla="*/ 19 h 3217"/>
                <a:gd name="T58" fmla="*/ 127 w 5457"/>
                <a:gd name="T59" fmla="*/ 18 h 3217"/>
                <a:gd name="T60" fmla="*/ 135 w 5457"/>
                <a:gd name="T61" fmla="*/ 17 h 3217"/>
                <a:gd name="T62" fmla="*/ 143 w 5457"/>
                <a:gd name="T63" fmla="*/ 16 h 3217"/>
                <a:gd name="T64" fmla="*/ 150 w 5457"/>
                <a:gd name="T65" fmla="*/ 16 h 3217"/>
                <a:gd name="T66" fmla="*/ 155 w 5457"/>
                <a:gd name="T67" fmla="*/ 15 h 3217"/>
                <a:gd name="T68" fmla="*/ 162 w 5457"/>
                <a:gd name="T69" fmla="*/ 13 h 3217"/>
                <a:gd name="T70" fmla="*/ 169 w 5457"/>
                <a:gd name="T71" fmla="*/ 12 h 3217"/>
                <a:gd name="T72" fmla="*/ 175 w 5457"/>
                <a:gd name="T73" fmla="*/ 12 h 3217"/>
                <a:gd name="T74" fmla="*/ 183 w 5457"/>
                <a:gd name="T75" fmla="*/ 9 h 3217"/>
                <a:gd name="T76" fmla="*/ 192 w 5457"/>
                <a:gd name="T77" fmla="*/ 8 h 3217"/>
                <a:gd name="T78" fmla="*/ 202 w 5457"/>
                <a:gd name="T79" fmla="*/ 5 h 3217"/>
                <a:gd name="T80" fmla="*/ 209 w 5457"/>
                <a:gd name="T81" fmla="*/ 3 h 3217"/>
                <a:gd name="T82" fmla="*/ 216 w 5457"/>
                <a:gd name="T83" fmla="*/ 3 h 3217"/>
                <a:gd name="T84" fmla="*/ 222 w 5457"/>
                <a:gd name="T85" fmla="*/ 1 h 3217"/>
                <a:gd name="T86" fmla="*/ 254 w 5457"/>
                <a:gd name="T87" fmla="*/ 0 h 3217"/>
                <a:gd name="T88" fmla="*/ 284 w 5457"/>
                <a:gd name="T89" fmla="*/ 6 h 3217"/>
                <a:gd name="T90" fmla="*/ 306 w 5457"/>
                <a:gd name="T91" fmla="*/ 18 h 3217"/>
                <a:gd name="T92" fmla="*/ 315 w 5457"/>
                <a:gd name="T93" fmla="*/ 27 h 3217"/>
                <a:gd name="T94" fmla="*/ 323 w 5457"/>
                <a:gd name="T95" fmla="*/ 37 h 32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57" h="3217">
                  <a:moveTo>
                    <a:pt x="5196" y="661"/>
                  </a:moveTo>
                  <a:lnTo>
                    <a:pt x="5255" y="746"/>
                  </a:lnTo>
                  <a:lnTo>
                    <a:pt x="5299" y="839"/>
                  </a:lnTo>
                  <a:lnTo>
                    <a:pt x="5339" y="942"/>
                  </a:lnTo>
                  <a:lnTo>
                    <a:pt x="5374" y="1036"/>
                  </a:lnTo>
                  <a:lnTo>
                    <a:pt x="5403" y="1139"/>
                  </a:lnTo>
                  <a:lnTo>
                    <a:pt x="5432" y="1249"/>
                  </a:lnTo>
                  <a:lnTo>
                    <a:pt x="5441" y="1352"/>
                  </a:lnTo>
                  <a:lnTo>
                    <a:pt x="5448" y="1456"/>
                  </a:lnTo>
                  <a:lnTo>
                    <a:pt x="5457" y="1569"/>
                  </a:lnTo>
                  <a:lnTo>
                    <a:pt x="5457" y="1678"/>
                  </a:lnTo>
                  <a:lnTo>
                    <a:pt x="5448" y="1781"/>
                  </a:lnTo>
                  <a:lnTo>
                    <a:pt x="5432" y="1884"/>
                  </a:lnTo>
                  <a:lnTo>
                    <a:pt x="5412" y="1994"/>
                  </a:lnTo>
                  <a:lnTo>
                    <a:pt x="5384" y="2098"/>
                  </a:lnTo>
                  <a:lnTo>
                    <a:pt x="5358" y="2191"/>
                  </a:lnTo>
                  <a:lnTo>
                    <a:pt x="5319" y="2295"/>
                  </a:lnTo>
                  <a:lnTo>
                    <a:pt x="5280" y="2340"/>
                  </a:lnTo>
                  <a:lnTo>
                    <a:pt x="5245" y="2389"/>
                  </a:lnTo>
                  <a:lnTo>
                    <a:pt x="5196" y="2443"/>
                  </a:lnTo>
                  <a:lnTo>
                    <a:pt x="5161" y="2491"/>
                  </a:lnTo>
                  <a:lnTo>
                    <a:pt x="5113" y="2537"/>
                  </a:lnTo>
                  <a:lnTo>
                    <a:pt x="5077" y="2582"/>
                  </a:lnTo>
                  <a:lnTo>
                    <a:pt x="5038" y="2631"/>
                  </a:lnTo>
                  <a:lnTo>
                    <a:pt x="5013" y="2666"/>
                  </a:lnTo>
                  <a:lnTo>
                    <a:pt x="4890" y="2769"/>
                  </a:lnTo>
                  <a:lnTo>
                    <a:pt x="4751" y="2863"/>
                  </a:lnTo>
                  <a:lnTo>
                    <a:pt x="4619" y="2946"/>
                  </a:lnTo>
                  <a:lnTo>
                    <a:pt x="4481" y="3021"/>
                  </a:lnTo>
                  <a:lnTo>
                    <a:pt x="4342" y="3085"/>
                  </a:lnTo>
                  <a:lnTo>
                    <a:pt x="4190" y="3143"/>
                  </a:lnTo>
                  <a:lnTo>
                    <a:pt x="4041" y="3188"/>
                  </a:lnTo>
                  <a:lnTo>
                    <a:pt x="3884" y="3217"/>
                  </a:lnTo>
                  <a:lnTo>
                    <a:pt x="3755" y="3217"/>
                  </a:lnTo>
                  <a:lnTo>
                    <a:pt x="3613" y="3217"/>
                  </a:lnTo>
                  <a:lnTo>
                    <a:pt x="3493" y="3207"/>
                  </a:lnTo>
                  <a:lnTo>
                    <a:pt x="3361" y="3188"/>
                  </a:lnTo>
                  <a:lnTo>
                    <a:pt x="3232" y="3169"/>
                  </a:lnTo>
                  <a:lnTo>
                    <a:pt x="3110" y="3143"/>
                  </a:lnTo>
                  <a:lnTo>
                    <a:pt x="2981" y="3115"/>
                  </a:lnTo>
                  <a:lnTo>
                    <a:pt x="2858" y="3078"/>
                  </a:lnTo>
                  <a:lnTo>
                    <a:pt x="2774" y="3050"/>
                  </a:lnTo>
                  <a:lnTo>
                    <a:pt x="2691" y="3011"/>
                  </a:lnTo>
                  <a:lnTo>
                    <a:pt x="2606" y="2975"/>
                  </a:lnTo>
                  <a:lnTo>
                    <a:pt x="2522" y="2927"/>
                  </a:lnTo>
                  <a:lnTo>
                    <a:pt x="2449" y="2882"/>
                  </a:lnTo>
                  <a:lnTo>
                    <a:pt x="2374" y="2827"/>
                  </a:lnTo>
                  <a:lnTo>
                    <a:pt x="2290" y="2769"/>
                  </a:lnTo>
                  <a:lnTo>
                    <a:pt x="2216" y="2714"/>
                  </a:lnTo>
                  <a:lnTo>
                    <a:pt x="2057" y="2518"/>
                  </a:lnTo>
                  <a:lnTo>
                    <a:pt x="1890" y="2330"/>
                  </a:lnTo>
                  <a:lnTo>
                    <a:pt x="1723" y="2136"/>
                  </a:lnTo>
                  <a:lnTo>
                    <a:pt x="1554" y="1949"/>
                  </a:lnTo>
                  <a:lnTo>
                    <a:pt x="1368" y="1771"/>
                  </a:lnTo>
                  <a:lnTo>
                    <a:pt x="1181" y="1604"/>
                  </a:lnTo>
                  <a:lnTo>
                    <a:pt x="987" y="1446"/>
                  </a:lnTo>
                  <a:lnTo>
                    <a:pt x="780" y="1297"/>
                  </a:lnTo>
                  <a:lnTo>
                    <a:pt x="678" y="1239"/>
                  </a:lnTo>
                  <a:lnTo>
                    <a:pt x="578" y="1174"/>
                  </a:lnTo>
                  <a:lnTo>
                    <a:pt x="484" y="1110"/>
                  </a:lnTo>
                  <a:lnTo>
                    <a:pt x="380" y="1036"/>
                  </a:lnTo>
                  <a:lnTo>
                    <a:pt x="287" y="962"/>
                  </a:lnTo>
                  <a:lnTo>
                    <a:pt x="194" y="897"/>
                  </a:lnTo>
                  <a:lnTo>
                    <a:pt x="94" y="830"/>
                  </a:lnTo>
                  <a:lnTo>
                    <a:pt x="0" y="774"/>
                  </a:lnTo>
                  <a:lnTo>
                    <a:pt x="25" y="690"/>
                  </a:lnTo>
                  <a:lnTo>
                    <a:pt x="55" y="617"/>
                  </a:lnTo>
                  <a:lnTo>
                    <a:pt x="84" y="542"/>
                  </a:lnTo>
                  <a:lnTo>
                    <a:pt x="110" y="467"/>
                  </a:lnTo>
                  <a:lnTo>
                    <a:pt x="129" y="384"/>
                  </a:lnTo>
                  <a:lnTo>
                    <a:pt x="138" y="300"/>
                  </a:lnTo>
                  <a:lnTo>
                    <a:pt x="148" y="216"/>
                  </a:lnTo>
                  <a:lnTo>
                    <a:pt x="148" y="123"/>
                  </a:lnTo>
                  <a:lnTo>
                    <a:pt x="316" y="197"/>
                  </a:lnTo>
                  <a:lnTo>
                    <a:pt x="493" y="252"/>
                  </a:lnTo>
                  <a:lnTo>
                    <a:pt x="678" y="300"/>
                  </a:lnTo>
                  <a:lnTo>
                    <a:pt x="864" y="326"/>
                  </a:lnTo>
                  <a:lnTo>
                    <a:pt x="1062" y="345"/>
                  </a:lnTo>
                  <a:lnTo>
                    <a:pt x="1258" y="355"/>
                  </a:lnTo>
                  <a:lnTo>
                    <a:pt x="1442" y="355"/>
                  </a:lnTo>
                  <a:lnTo>
                    <a:pt x="1638" y="355"/>
                  </a:lnTo>
                  <a:lnTo>
                    <a:pt x="1684" y="326"/>
                  </a:lnTo>
                  <a:lnTo>
                    <a:pt x="1723" y="316"/>
                  </a:lnTo>
                  <a:lnTo>
                    <a:pt x="1767" y="316"/>
                  </a:lnTo>
                  <a:lnTo>
                    <a:pt x="1816" y="310"/>
                  </a:lnTo>
                  <a:lnTo>
                    <a:pt x="1861" y="310"/>
                  </a:lnTo>
                  <a:lnTo>
                    <a:pt x="1909" y="310"/>
                  </a:lnTo>
                  <a:lnTo>
                    <a:pt x="1955" y="310"/>
                  </a:lnTo>
                  <a:lnTo>
                    <a:pt x="1993" y="300"/>
                  </a:lnTo>
                  <a:lnTo>
                    <a:pt x="2038" y="290"/>
                  </a:lnTo>
                  <a:lnTo>
                    <a:pt x="2078" y="281"/>
                  </a:lnTo>
                  <a:lnTo>
                    <a:pt x="2122" y="281"/>
                  </a:lnTo>
                  <a:lnTo>
                    <a:pt x="2161" y="271"/>
                  </a:lnTo>
                  <a:lnTo>
                    <a:pt x="2207" y="271"/>
                  </a:lnTo>
                  <a:lnTo>
                    <a:pt x="2245" y="271"/>
                  </a:lnTo>
                  <a:lnTo>
                    <a:pt x="2290" y="262"/>
                  </a:lnTo>
                  <a:lnTo>
                    <a:pt x="2329" y="252"/>
                  </a:lnTo>
                  <a:lnTo>
                    <a:pt x="2364" y="262"/>
                  </a:lnTo>
                  <a:lnTo>
                    <a:pt x="2393" y="252"/>
                  </a:lnTo>
                  <a:lnTo>
                    <a:pt x="2432" y="252"/>
                  </a:lnTo>
                  <a:lnTo>
                    <a:pt x="2458" y="242"/>
                  </a:lnTo>
                  <a:lnTo>
                    <a:pt x="2487" y="233"/>
                  </a:lnTo>
                  <a:lnTo>
                    <a:pt x="2522" y="225"/>
                  </a:lnTo>
                  <a:lnTo>
                    <a:pt x="2561" y="216"/>
                  </a:lnTo>
                  <a:lnTo>
                    <a:pt x="2600" y="216"/>
                  </a:lnTo>
                  <a:lnTo>
                    <a:pt x="2626" y="206"/>
                  </a:lnTo>
                  <a:lnTo>
                    <a:pt x="2664" y="206"/>
                  </a:lnTo>
                  <a:lnTo>
                    <a:pt x="2700" y="197"/>
                  </a:lnTo>
                  <a:lnTo>
                    <a:pt x="2739" y="197"/>
                  </a:lnTo>
                  <a:lnTo>
                    <a:pt x="2774" y="197"/>
                  </a:lnTo>
                  <a:lnTo>
                    <a:pt x="2803" y="187"/>
                  </a:lnTo>
                  <a:lnTo>
                    <a:pt x="2842" y="177"/>
                  </a:lnTo>
                  <a:lnTo>
                    <a:pt x="2868" y="149"/>
                  </a:lnTo>
                  <a:lnTo>
                    <a:pt x="2925" y="149"/>
                  </a:lnTo>
                  <a:lnTo>
                    <a:pt x="2971" y="142"/>
                  </a:lnTo>
                  <a:lnTo>
                    <a:pt x="3025" y="133"/>
                  </a:lnTo>
                  <a:lnTo>
                    <a:pt x="3074" y="123"/>
                  </a:lnTo>
                  <a:lnTo>
                    <a:pt x="3129" y="113"/>
                  </a:lnTo>
                  <a:lnTo>
                    <a:pt x="3177" y="93"/>
                  </a:lnTo>
                  <a:lnTo>
                    <a:pt x="3232" y="84"/>
                  </a:lnTo>
                  <a:lnTo>
                    <a:pt x="3277" y="74"/>
                  </a:lnTo>
                  <a:lnTo>
                    <a:pt x="3315" y="58"/>
                  </a:lnTo>
                  <a:lnTo>
                    <a:pt x="3352" y="48"/>
                  </a:lnTo>
                  <a:lnTo>
                    <a:pt x="3390" y="48"/>
                  </a:lnTo>
                  <a:lnTo>
                    <a:pt x="3419" y="48"/>
                  </a:lnTo>
                  <a:lnTo>
                    <a:pt x="3455" y="48"/>
                  </a:lnTo>
                  <a:lnTo>
                    <a:pt x="3493" y="48"/>
                  </a:lnTo>
                  <a:lnTo>
                    <a:pt x="3529" y="39"/>
                  </a:lnTo>
                  <a:lnTo>
                    <a:pt x="3557" y="20"/>
                  </a:lnTo>
                  <a:lnTo>
                    <a:pt x="3735" y="0"/>
                  </a:lnTo>
                  <a:lnTo>
                    <a:pt x="3903" y="0"/>
                  </a:lnTo>
                  <a:lnTo>
                    <a:pt x="4070" y="0"/>
                  </a:lnTo>
                  <a:lnTo>
                    <a:pt x="4229" y="20"/>
                  </a:lnTo>
                  <a:lnTo>
                    <a:pt x="4387" y="48"/>
                  </a:lnTo>
                  <a:lnTo>
                    <a:pt x="4545" y="93"/>
                  </a:lnTo>
                  <a:lnTo>
                    <a:pt x="4693" y="158"/>
                  </a:lnTo>
                  <a:lnTo>
                    <a:pt x="4845" y="242"/>
                  </a:lnTo>
                  <a:lnTo>
                    <a:pt x="4900" y="281"/>
                  </a:lnTo>
                  <a:lnTo>
                    <a:pt x="4954" y="326"/>
                  </a:lnTo>
                  <a:lnTo>
                    <a:pt x="5003" y="375"/>
                  </a:lnTo>
                  <a:lnTo>
                    <a:pt x="5048" y="429"/>
                  </a:lnTo>
                  <a:lnTo>
                    <a:pt x="5097" y="484"/>
                  </a:lnTo>
                  <a:lnTo>
                    <a:pt x="5132" y="542"/>
                  </a:lnTo>
                  <a:lnTo>
                    <a:pt x="5161" y="597"/>
                  </a:lnTo>
                  <a:lnTo>
                    <a:pt x="5196" y="661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" name="Freeform 68"/>
            <p:cNvSpPr>
              <a:spLocks/>
            </p:cNvSpPr>
            <p:nvPr/>
          </p:nvSpPr>
          <p:spPr bwMode="auto">
            <a:xfrm>
              <a:off x="370" y="3926"/>
              <a:ext cx="164" cy="259"/>
            </a:xfrm>
            <a:custGeom>
              <a:avLst/>
              <a:gdLst>
                <a:gd name="T0" fmla="*/ 135 w 2623"/>
                <a:gd name="T1" fmla="*/ 7 h 4141"/>
                <a:gd name="T2" fmla="*/ 144 w 2623"/>
                <a:gd name="T3" fmla="*/ 14 h 4141"/>
                <a:gd name="T4" fmla="*/ 150 w 2623"/>
                <a:gd name="T5" fmla="*/ 59 h 4141"/>
                <a:gd name="T6" fmla="*/ 153 w 2623"/>
                <a:gd name="T7" fmla="*/ 86 h 4141"/>
                <a:gd name="T8" fmla="*/ 155 w 2623"/>
                <a:gd name="T9" fmla="*/ 88 h 4141"/>
                <a:gd name="T10" fmla="*/ 155 w 2623"/>
                <a:gd name="T11" fmla="*/ 91 h 4141"/>
                <a:gd name="T12" fmla="*/ 155 w 2623"/>
                <a:gd name="T13" fmla="*/ 94 h 4141"/>
                <a:gd name="T14" fmla="*/ 155 w 2623"/>
                <a:gd name="T15" fmla="*/ 99 h 4141"/>
                <a:gd name="T16" fmla="*/ 156 w 2623"/>
                <a:gd name="T17" fmla="*/ 105 h 4141"/>
                <a:gd name="T18" fmla="*/ 159 w 2623"/>
                <a:gd name="T19" fmla="*/ 120 h 4141"/>
                <a:gd name="T20" fmla="*/ 159 w 2623"/>
                <a:gd name="T21" fmla="*/ 128 h 4141"/>
                <a:gd name="T22" fmla="*/ 160 w 2623"/>
                <a:gd name="T23" fmla="*/ 135 h 4141"/>
                <a:gd name="T24" fmla="*/ 160 w 2623"/>
                <a:gd name="T25" fmla="*/ 141 h 4141"/>
                <a:gd name="T26" fmla="*/ 160 w 2623"/>
                <a:gd name="T27" fmla="*/ 142 h 4141"/>
                <a:gd name="T28" fmla="*/ 160 w 2623"/>
                <a:gd name="T29" fmla="*/ 144 h 4141"/>
                <a:gd name="T30" fmla="*/ 160 w 2623"/>
                <a:gd name="T31" fmla="*/ 147 h 4141"/>
                <a:gd name="T32" fmla="*/ 164 w 2623"/>
                <a:gd name="T33" fmla="*/ 188 h 4141"/>
                <a:gd name="T34" fmla="*/ 156 w 2623"/>
                <a:gd name="T35" fmla="*/ 209 h 4141"/>
                <a:gd name="T36" fmla="*/ 131 w 2623"/>
                <a:gd name="T37" fmla="*/ 232 h 4141"/>
                <a:gd name="T38" fmla="*/ 97 w 2623"/>
                <a:gd name="T39" fmla="*/ 254 h 4141"/>
                <a:gd name="T40" fmla="*/ 78 w 2623"/>
                <a:gd name="T41" fmla="*/ 259 h 4141"/>
                <a:gd name="T42" fmla="*/ 64 w 2623"/>
                <a:gd name="T43" fmla="*/ 254 h 4141"/>
                <a:gd name="T44" fmla="*/ 60 w 2623"/>
                <a:gd name="T45" fmla="*/ 247 h 4141"/>
                <a:gd name="T46" fmla="*/ 62 w 2623"/>
                <a:gd name="T47" fmla="*/ 240 h 4141"/>
                <a:gd name="T48" fmla="*/ 66 w 2623"/>
                <a:gd name="T49" fmla="*/ 235 h 4141"/>
                <a:gd name="T50" fmla="*/ 62 w 2623"/>
                <a:gd name="T51" fmla="*/ 236 h 4141"/>
                <a:gd name="T52" fmla="*/ 57 w 2623"/>
                <a:gd name="T53" fmla="*/ 239 h 4141"/>
                <a:gd name="T54" fmla="*/ 54 w 2623"/>
                <a:gd name="T55" fmla="*/ 249 h 4141"/>
                <a:gd name="T56" fmla="*/ 44 w 2623"/>
                <a:gd name="T57" fmla="*/ 250 h 4141"/>
                <a:gd name="T58" fmla="*/ 27 w 2623"/>
                <a:gd name="T59" fmla="*/ 241 h 4141"/>
                <a:gd name="T60" fmla="*/ 21 w 2623"/>
                <a:gd name="T61" fmla="*/ 231 h 4141"/>
                <a:gd name="T62" fmla="*/ 22 w 2623"/>
                <a:gd name="T63" fmla="*/ 223 h 4141"/>
                <a:gd name="T64" fmla="*/ 22 w 2623"/>
                <a:gd name="T65" fmla="*/ 216 h 4141"/>
                <a:gd name="T66" fmla="*/ 27 w 2623"/>
                <a:gd name="T67" fmla="*/ 210 h 4141"/>
                <a:gd name="T68" fmla="*/ 35 w 2623"/>
                <a:gd name="T69" fmla="*/ 203 h 4141"/>
                <a:gd name="T70" fmla="*/ 35 w 2623"/>
                <a:gd name="T71" fmla="*/ 199 h 4141"/>
                <a:gd name="T72" fmla="*/ 26 w 2623"/>
                <a:gd name="T73" fmla="*/ 206 h 4141"/>
                <a:gd name="T74" fmla="*/ 16 w 2623"/>
                <a:gd name="T75" fmla="*/ 218 h 4141"/>
                <a:gd name="T76" fmla="*/ 3 w 2623"/>
                <a:gd name="T77" fmla="*/ 208 h 4141"/>
                <a:gd name="T78" fmla="*/ 1 w 2623"/>
                <a:gd name="T79" fmla="*/ 190 h 4141"/>
                <a:gd name="T80" fmla="*/ 10 w 2623"/>
                <a:gd name="T81" fmla="*/ 168 h 4141"/>
                <a:gd name="T82" fmla="*/ 22 w 2623"/>
                <a:gd name="T83" fmla="*/ 157 h 4141"/>
                <a:gd name="T84" fmla="*/ 32 w 2623"/>
                <a:gd name="T85" fmla="*/ 152 h 4141"/>
                <a:gd name="T86" fmla="*/ 38 w 2623"/>
                <a:gd name="T87" fmla="*/ 150 h 4141"/>
                <a:gd name="T88" fmla="*/ 41 w 2623"/>
                <a:gd name="T89" fmla="*/ 117 h 4141"/>
                <a:gd name="T90" fmla="*/ 35 w 2623"/>
                <a:gd name="T91" fmla="*/ 67 h 4141"/>
                <a:gd name="T92" fmla="*/ 28 w 2623"/>
                <a:gd name="T93" fmla="*/ 50 h 4141"/>
                <a:gd name="T94" fmla="*/ 27 w 2623"/>
                <a:gd name="T95" fmla="*/ 41 h 4141"/>
                <a:gd name="T96" fmla="*/ 32 w 2623"/>
                <a:gd name="T97" fmla="*/ 44 h 4141"/>
                <a:gd name="T98" fmla="*/ 38 w 2623"/>
                <a:gd name="T99" fmla="*/ 42 h 4141"/>
                <a:gd name="T100" fmla="*/ 44 w 2623"/>
                <a:gd name="T101" fmla="*/ 37 h 4141"/>
                <a:gd name="T102" fmla="*/ 54 w 2623"/>
                <a:gd name="T103" fmla="*/ 42 h 4141"/>
                <a:gd name="T104" fmla="*/ 60 w 2623"/>
                <a:gd name="T105" fmla="*/ 41 h 4141"/>
                <a:gd name="T106" fmla="*/ 68 w 2623"/>
                <a:gd name="T107" fmla="*/ 29 h 4141"/>
                <a:gd name="T108" fmla="*/ 78 w 2623"/>
                <a:gd name="T109" fmla="*/ 39 h 4141"/>
                <a:gd name="T110" fmla="*/ 88 w 2623"/>
                <a:gd name="T111" fmla="*/ 36 h 4141"/>
                <a:gd name="T112" fmla="*/ 100 w 2623"/>
                <a:gd name="T113" fmla="*/ 21 h 4141"/>
                <a:gd name="T114" fmla="*/ 105 w 2623"/>
                <a:gd name="T115" fmla="*/ 20 h 4141"/>
                <a:gd name="T116" fmla="*/ 108 w 2623"/>
                <a:gd name="T117" fmla="*/ 24 h 4141"/>
                <a:gd name="T118" fmla="*/ 110 w 2623"/>
                <a:gd name="T119" fmla="*/ 27 h 4141"/>
                <a:gd name="T120" fmla="*/ 112 w 2623"/>
                <a:gd name="T121" fmla="*/ 26 h 4141"/>
                <a:gd name="T122" fmla="*/ 114 w 2623"/>
                <a:gd name="T123" fmla="*/ 23 h 4141"/>
                <a:gd name="T124" fmla="*/ 123 w 2623"/>
                <a:gd name="T125" fmla="*/ 9 h 41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23" h="4141">
                  <a:moveTo>
                    <a:pt x="2058" y="0"/>
                  </a:moveTo>
                  <a:lnTo>
                    <a:pt x="2087" y="29"/>
                  </a:lnTo>
                  <a:lnTo>
                    <a:pt x="2113" y="59"/>
                  </a:lnTo>
                  <a:lnTo>
                    <a:pt x="2142" y="84"/>
                  </a:lnTo>
                  <a:lnTo>
                    <a:pt x="2167" y="113"/>
                  </a:lnTo>
                  <a:lnTo>
                    <a:pt x="2193" y="142"/>
                  </a:lnTo>
                  <a:lnTo>
                    <a:pt x="2213" y="168"/>
                  </a:lnTo>
                  <a:lnTo>
                    <a:pt x="2242" y="197"/>
                  </a:lnTo>
                  <a:lnTo>
                    <a:pt x="2261" y="226"/>
                  </a:lnTo>
                  <a:lnTo>
                    <a:pt x="2306" y="216"/>
                  </a:lnTo>
                  <a:lnTo>
                    <a:pt x="2325" y="365"/>
                  </a:lnTo>
                  <a:lnTo>
                    <a:pt x="2336" y="503"/>
                  </a:lnTo>
                  <a:lnTo>
                    <a:pt x="2352" y="656"/>
                  </a:lnTo>
                  <a:lnTo>
                    <a:pt x="2371" y="794"/>
                  </a:lnTo>
                  <a:lnTo>
                    <a:pt x="2400" y="943"/>
                  </a:lnTo>
                  <a:lnTo>
                    <a:pt x="2419" y="1091"/>
                  </a:lnTo>
                  <a:lnTo>
                    <a:pt x="2445" y="1234"/>
                  </a:lnTo>
                  <a:lnTo>
                    <a:pt x="2465" y="1372"/>
                  </a:lnTo>
                  <a:lnTo>
                    <a:pt x="2454" y="1372"/>
                  </a:lnTo>
                  <a:lnTo>
                    <a:pt x="2454" y="1382"/>
                  </a:lnTo>
                  <a:lnTo>
                    <a:pt x="2454" y="1391"/>
                  </a:lnTo>
                  <a:lnTo>
                    <a:pt x="2465" y="1391"/>
                  </a:lnTo>
                  <a:lnTo>
                    <a:pt x="2465" y="1401"/>
                  </a:lnTo>
                  <a:lnTo>
                    <a:pt x="2454" y="1401"/>
                  </a:lnTo>
                  <a:lnTo>
                    <a:pt x="2474" y="1401"/>
                  </a:lnTo>
                  <a:lnTo>
                    <a:pt x="2474" y="1411"/>
                  </a:lnTo>
                  <a:lnTo>
                    <a:pt x="2484" y="1420"/>
                  </a:lnTo>
                  <a:lnTo>
                    <a:pt x="2484" y="1427"/>
                  </a:lnTo>
                  <a:lnTo>
                    <a:pt x="2484" y="1446"/>
                  </a:lnTo>
                  <a:lnTo>
                    <a:pt x="2484" y="1455"/>
                  </a:lnTo>
                  <a:lnTo>
                    <a:pt x="2484" y="1465"/>
                  </a:lnTo>
                  <a:lnTo>
                    <a:pt x="2484" y="1485"/>
                  </a:lnTo>
                  <a:lnTo>
                    <a:pt x="2474" y="1485"/>
                  </a:lnTo>
                  <a:lnTo>
                    <a:pt x="2465" y="1485"/>
                  </a:lnTo>
                  <a:lnTo>
                    <a:pt x="2474" y="1495"/>
                  </a:lnTo>
                  <a:lnTo>
                    <a:pt x="2474" y="1511"/>
                  </a:lnTo>
                  <a:lnTo>
                    <a:pt x="2484" y="1520"/>
                  </a:lnTo>
                  <a:lnTo>
                    <a:pt x="2484" y="1549"/>
                  </a:lnTo>
                  <a:lnTo>
                    <a:pt x="2484" y="1568"/>
                  </a:lnTo>
                  <a:lnTo>
                    <a:pt x="2484" y="1589"/>
                  </a:lnTo>
                  <a:lnTo>
                    <a:pt x="2494" y="1605"/>
                  </a:lnTo>
                  <a:lnTo>
                    <a:pt x="2503" y="1614"/>
                  </a:lnTo>
                  <a:lnTo>
                    <a:pt x="2503" y="1624"/>
                  </a:lnTo>
                  <a:lnTo>
                    <a:pt x="2494" y="1624"/>
                  </a:lnTo>
                  <a:lnTo>
                    <a:pt x="2503" y="1672"/>
                  </a:lnTo>
                  <a:lnTo>
                    <a:pt x="2513" y="1718"/>
                  </a:lnTo>
                  <a:lnTo>
                    <a:pt x="2519" y="1772"/>
                  </a:lnTo>
                  <a:lnTo>
                    <a:pt x="2529" y="1820"/>
                  </a:lnTo>
                  <a:lnTo>
                    <a:pt x="2538" y="1866"/>
                  </a:lnTo>
                  <a:lnTo>
                    <a:pt x="2538" y="1923"/>
                  </a:lnTo>
                  <a:lnTo>
                    <a:pt x="2538" y="1969"/>
                  </a:lnTo>
                  <a:lnTo>
                    <a:pt x="2548" y="2024"/>
                  </a:lnTo>
                  <a:lnTo>
                    <a:pt x="2529" y="2008"/>
                  </a:lnTo>
                  <a:lnTo>
                    <a:pt x="2529" y="2052"/>
                  </a:lnTo>
                  <a:lnTo>
                    <a:pt x="2548" y="2043"/>
                  </a:lnTo>
                  <a:lnTo>
                    <a:pt x="2548" y="2073"/>
                  </a:lnTo>
                  <a:lnTo>
                    <a:pt x="2548" y="2092"/>
                  </a:lnTo>
                  <a:lnTo>
                    <a:pt x="2558" y="2117"/>
                  </a:lnTo>
                  <a:lnTo>
                    <a:pt x="2558" y="2146"/>
                  </a:lnTo>
                  <a:lnTo>
                    <a:pt x="2567" y="2165"/>
                  </a:lnTo>
                  <a:lnTo>
                    <a:pt x="2567" y="2192"/>
                  </a:lnTo>
                  <a:lnTo>
                    <a:pt x="2558" y="2211"/>
                  </a:lnTo>
                  <a:lnTo>
                    <a:pt x="2548" y="2230"/>
                  </a:lnTo>
                  <a:lnTo>
                    <a:pt x="2558" y="2259"/>
                  </a:lnTo>
                  <a:lnTo>
                    <a:pt x="2567" y="2259"/>
                  </a:lnTo>
                  <a:lnTo>
                    <a:pt x="2567" y="2250"/>
                  </a:lnTo>
                  <a:lnTo>
                    <a:pt x="2567" y="2240"/>
                  </a:lnTo>
                  <a:lnTo>
                    <a:pt x="2567" y="2230"/>
                  </a:lnTo>
                  <a:lnTo>
                    <a:pt x="2577" y="2275"/>
                  </a:lnTo>
                  <a:lnTo>
                    <a:pt x="2567" y="2275"/>
                  </a:lnTo>
                  <a:lnTo>
                    <a:pt x="2558" y="2275"/>
                  </a:lnTo>
                  <a:lnTo>
                    <a:pt x="2558" y="2285"/>
                  </a:lnTo>
                  <a:lnTo>
                    <a:pt x="2558" y="2294"/>
                  </a:lnTo>
                  <a:lnTo>
                    <a:pt x="2548" y="2294"/>
                  </a:lnTo>
                  <a:lnTo>
                    <a:pt x="2558" y="2305"/>
                  </a:lnTo>
                  <a:lnTo>
                    <a:pt x="2558" y="2315"/>
                  </a:lnTo>
                  <a:lnTo>
                    <a:pt x="2567" y="2324"/>
                  </a:lnTo>
                  <a:lnTo>
                    <a:pt x="2567" y="2334"/>
                  </a:lnTo>
                  <a:lnTo>
                    <a:pt x="2567" y="2343"/>
                  </a:lnTo>
                  <a:lnTo>
                    <a:pt x="2558" y="2343"/>
                  </a:lnTo>
                  <a:lnTo>
                    <a:pt x="2587" y="2482"/>
                  </a:lnTo>
                  <a:lnTo>
                    <a:pt x="2613" y="2630"/>
                  </a:lnTo>
                  <a:lnTo>
                    <a:pt x="2623" y="2778"/>
                  </a:lnTo>
                  <a:lnTo>
                    <a:pt x="2623" y="2931"/>
                  </a:lnTo>
                  <a:lnTo>
                    <a:pt x="2623" y="3004"/>
                  </a:lnTo>
                  <a:lnTo>
                    <a:pt x="2613" y="3079"/>
                  </a:lnTo>
                  <a:lnTo>
                    <a:pt x="2597" y="3154"/>
                  </a:lnTo>
                  <a:lnTo>
                    <a:pt x="2567" y="3218"/>
                  </a:lnTo>
                  <a:lnTo>
                    <a:pt x="2538" y="3283"/>
                  </a:lnTo>
                  <a:lnTo>
                    <a:pt x="2503" y="3340"/>
                  </a:lnTo>
                  <a:lnTo>
                    <a:pt x="2454" y="3396"/>
                  </a:lnTo>
                  <a:lnTo>
                    <a:pt x="2400" y="3440"/>
                  </a:lnTo>
                  <a:lnTo>
                    <a:pt x="2306" y="3534"/>
                  </a:lnTo>
                  <a:lnTo>
                    <a:pt x="2203" y="3618"/>
                  </a:lnTo>
                  <a:lnTo>
                    <a:pt x="2103" y="3711"/>
                  </a:lnTo>
                  <a:lnTo>
                    <a:pt x="2003" y="3795"/>
                  </a:lnTo>
                  <a:lnTo>
                    <a:pt x="1890" y="3870"/>
                  </a:lnTo>
                  <a:lnTo>
                    <a:pt x="1777" y="3944"/>
                  </a:lnTo>
                  <a:lnTo>
                    <a:pt x="1658" y="4012"/>
                  </a:lnTo>
                  <a:lnTo>
                    <a:pt x="1545" y="4066"/>
                  </a:lnTo>
                  <a:lnTo>
                    <a:pt x="1490" y="4096"/>
                  </a:lnTo>
                  <a:lnTo>
                    <a:pt x="1435" y="4122"/>
                  </a:lnTo>
                  <a:lnTo>
                    <a:pt x="1368" y="4131"/>
                  </a:lnTo>
                  <a:lnTo>
                    <a:pt x="1312" y="4141"/>
                  </a:lnTo>
                  <a:lnTo>
                    <a:pt x="1248" y="4141"/>
                  </a:lnTo>
                  <a:lnTo>
                    <a:pt x="1183" y="4141"/>
                  </a:lnTo>
                  <a:lnTo>
                    <a:pt x="1126" y="4122"/>
                  </a:lnTo>
                  <a:lnTo>
                    <a:pt x="1070" y="4096"/>
                  </a:lnTo>
                  <a:lnTo>
                    <a:pt x="1042" y="4076"/>
                  </a:lnTo>
                  <a:lnTo>
                    <a:pt x="1022" y="4057"/>
                  </a:lnTo>
                  <a:lnTo>
                    <a:pt x="1006" y="4037"/>
                  </a:lnTo>
                  <a:lnTo>
                    <a:pt x="987" y="4021"/>
                  </a:lnTo>
                  <a:lnTo>
                    <a:pt x="968" y="3993"/>
                  </a:lnTo>
                  <a:lnTo>
                    <a:pt x="958" y="3972"/>
                  </a:lnTo>
                  <a:lnTo>
                    <a:pt x="958" y="3944"/>
                  </a:lnTo>
                  <a:lnTo>
                    <a:pt x="958" y="3918"/>
                  </a:lnTo>
                  <a:lnTo>
                    <a:pt x="958" y="3889"/>
                  </a:lnTo>
                  <a:lnTo>
                    <a:pt x="958" y="3860"/>
                  </a:lnTo>
                  <a:lnTo>
                    <a:pt x="978" y="3843"/>
                  </a:lnTo>
                  <a:lnTo>
                    <a:pt x="997" y="3834"/>
                  </a:lnTo>
                  <a:lnTo>
                    <a:pt x="1016" y="3815"/>
                  </a:lnTo>
                  <a:lnTo>
                    <a:pt x="1032" y="3805"/>
                  </a:lnTo>
                  <a:lnTo>
                    <a:pt x="1051" y="3786"/>
                  </a:lnTo>
                  <a:lnTo>
                    <a:pt x="1061" y="3770"/>
                  </a:lnTo>
                  <a:lnTo>
                    <a:pt x="1051" y="3760"/>
                  </a:lnTo>
                  <a:lnTo>
                    <a:pt x="1042" y="3760"/>
                  </a:lnTo>
                  <a:lnTo>
                    <a:pt x="1022" y="3760"/>
                  </a:lnTo>
                  <a:lnTo>
                    <a:pt x="1016" y="3760"/>
                  </a:lnTo>
                  <a:lnTo>
                    <a:pt x="1006" y="3760"/>
                  </a:lnTo>
                  <a:lnTo>
                    <a:pt x="997" y="3770"/>
                  </a:lnTo>
                  <a:lnTo>
                    <a:pt x="978" y="3770"/>
                  </a:lnTo>
                  <a:lnTo>
                    <a:pt x="968" y="3776"/>
                  </a:lnTo>
                  <a:lnTo>
                    <a:pt x="938" y="3786"/>
                  </a:lnTo>
                  <a:lnTo>
                    <a:pt x="922" y="3795"/>
                  </a:lnTo>
                  <a:lnTo>
                    <a:pt x="913" y="3815"/>
                  </a:lnTo>
                  <a:lnTo>
                    <a:pt x="903" y="3824"/>
                  </a:lnTo>
                  <a:lnTo>
                    <a:pt x="893" y="3870"/>
                  </a:lnTo>
                  <a:lnTo>
                    <a:pt x="884" y="3908"/>
                  </a:lnTo>
                  <a:lnTo>
                    <a:pt x="874" y="3953"/>
                  </a:lnTo>
                  <a:lnTo>
                    <a:pt x="865" y="3983"/>
                  </a:lnTo>
                  <a:lnTo>
                    <a:pt x="849" y="3993"/>
                  </a:lnTo>
                  <a:lnTo>
                    <a:pt x="829" y="4002"/>
                  </a:lnTo>
                  <a:lnTo>
                    <a:pt x="809" y="4012"/>
                  </a:lnTo>
                  <a:lnTo>
                    <a:pt x="771" y="4012"/>
                  </a:lnTo>
                  <a:lnTo>
                    <a:pt x="707" y="4002"/>
                  </a:lnTo>
                  <a:lnTo>
                    <a:pt x="651" y="3993"/>
                  </a:lnTo>
                  <a:lnTo>
                    <a:pt x="587" y="3972"/>
                  </a:lnTo>
                  <a:lnTo>
                    <a:pt x="529" y="3944"/>
                  </a:lnTo>
                  <a:lnTo>
                    <a:pt x="474" y="3908"/>
                  </a:lnTo>
                  <a:lnTo>
                    <a:pt x="429" y="3860"/>
                  </a:lnTo>
                  <a:lnTo>
                    <a:pt x="390" y="3815"/>
                  </a:lnTo>
                  <a:lnTo>
                    <a:pt x="361" y="3760"/>
                  </a:lnTo>
                  <a:lnTo>
                    <a:pt x="352" y="3730"/>
                  </a:lnTo>
                  <a:lnTo>
                    <a:pt x="345" y="3711"/>
                  </a:lnTo>
                  <a:lnTo>
                    <a:pt x="336" y="3686"/>
                  </a:lnTo>
                  <a:lnTo>
                    <a:pt x="336" y="3657"/>
                  </a:lnTo>
                  <a:lnTo>
                    <a:pt x="336" y="3628"/>
                  </a:lnTo>
                  <a:lnTo>
                    <a:pt x="336" y="3608"/>
                  </a:lnTo>
                  <a:lnTo>
                    <a:pt x="345" y="3582"/>
                  </a:lnTo>
                  <a:lnTo>
                    <a:pt x="352" y="3563"/>
                  </a:lnTo>
                  <a:lnTo>
                    <a:pt x="345" y="3544"/>
                  </a:lnTo>
                  <a:lnTo>
                    <a:pt x="345" y="3525"/>
                  </a:lnTo>
                  <a:lnTo>
                    <a:pt x="345" y="3499"/>
                  </a:lnTo>
                  <a:lnTo>
                    <a:pt x="352" y="3479"/>
                  </a:lnTo>
                  <a:lnTo>
                    <a:pt x="352" y="3460"/>
                  </a:lnTo>
                  <a:lnTo>
                    <a:pt x="361" y="3440"/>
                  </a:lnTo>
                  <a:lnTo>
                    <a:pt x="371" y="3424"/>
                  </a:lnTo>
                  <a:lnTo>
                    <a:pt x="381" y="3405"/>
                  </a:lnTo>
                  <a:lnTo>
                    <a:pt x="400" y="3375"/>
                  </a:lnTo>
                  <a:lnTo>
                    <a:pt x="429" y="3350"/>
                  </a:lnTo>
                  <a:lnTo>
                    <a:pt x="455" y="3331"/>
                  </a:lnTo>
                  <a:lnTo>
                    <a:pt x="484" y="3311"/>
                  </a:lnTo>
                  <a:lnTo>
                    <a:pt x="513" y="3292"/>
                  </a:lnTo>
                  <a:lnTo>
                    <a:pt x="538" y="3267"/>
                  </a:lnTo>
                  <a:lnTo>
                    <a:pt x="567" y="3246"/>
                  </a:lnTo>
                  <a:lnTo>
                    <a:pt x="597" y="3218"/>
                  </a:lnTo>
                  <a:lnTo>
                    <a:pt x="587" y="3218"/>
                  </a:lnTo>
                  <a:lnTo>
                    <a:pt x="578" y="3208"/>
                  </a:lnTo>
                  <a:lnTo>
                    <a:pt x="567" y="3198"/>
                  </a:lnTo>
                  <a:lnTo>
                    <a:pt x="558" y="3189"/>
                  </a:lnTo>
                  <a:lnTo>
                    <a:pt x="548" y="3189"/>
                  </a:lnTo>
                  <a:lnTo>
                    <a:pt x="538" y="3198"/>
                  </a:lnTo>
                  <a:lnTo>
                    <a:pt x="503" y="3227"/>
                  </a:lnTo>
                  <a:lnTo>
                    <a:pt x="465" y="3267"/>
                  </a:lnTo>
                  <a:lnTo>
                    <a:pt x="419" y="3292"/>
                  </a:lnTo>
                  <a:lnTo>
                    <a:pt x="381" y="3321"/>
                  </a:lnTo>
                  <a:lnTo>
                    <a:pt x="345" y="3356"/>
                  </a:lnTo>
                  <a:lnTo>
                    <a:pt x="306" y="3396"/>
                  </a:lnTo>
                  <a:lnTo>
                    <a:pt x="277" y="3434"/>
                  </a:lnTo>
                  <a:lnTo>
                    <a:pt x="261" y="3479"/>
                  </a:lnTo>
                  <a:lnTo>
                    <a:pt x="223" y="3460"/>
                  </a:lnTo>
                  <a:lnTo>
                    <a:pt x="177" y="3434"/>
                  </a:lnTo>
                  <a:lnTo>
                    <a:pt x="129" y="3405"/>
                  </a:lnTo>
                  <a:lnTo>
                    <a:pt x="94" y="3366"/>
                  </a:lnTo>
                  <a:lnTo>
                    <a:pt x="54" y="3331"/>
                  </a:lnTo>
                  <a:lnTo>
                    <a:pt x="26" y="3283"/>
                  </a:lnTo>
                  <a:lnTo>
                    <a:pt x="10" y="3237"/>
                  </a:lnTo>
                  <a:lnTo>
                    <a:pt x="0" y="3189"/>
                  </a:lnTo>
                  <a:lnTo>
                    <a:pt x="0" y="3105"/>
                  </a:lnTo>
                  <a:lnTo>
                    <a:pt x="10" y="3031"/>
                  </a:lnTo>
                  <a:lnTo>
                    <a:pt x="26" y="2956"/>
                  </a:lnTo>
                  <a:lnTo>
                    <a:pt x="45" y="2882"/>
                  </a:lnTo>
                  <a:lnTo>
                    <a:pt x="75" y="2808"/>
                  </a:lnTo>
                  <a:lnTo>
                    <a:pt x="110" y="2743"/>
                  </a:lnTo>
                  <a:lnTo>
                    <a:pt x="158" y="2686"/>
                  </a:lnTo>
                  <a:lnTo>
                    <a:pt x="213" y="2630"/>
                  </a:lnTo>
                  <a:lnTo>
                    <a:pt x="252" y="2611"/>
                  </a:lnTo>
                  <a:lnTo>
                    <a:pt x="277" y="2576"/>
                  </a:lnTo>
                  <a:lnTo>
                    <a:pt x="316" y="2547"/>
                  </a:lnTo>
                  <a:lnTo>
                    <a:pt x="345" y="2517"/>
                  </a:lnTo>
                  <a:lnTo>
                    <a:pt x="381" y="2492"/>
                  </a:lnTo>
                  <a:lnTo>
                    <a:pt x="429" y="2472"/>
                  </a:lnTo>
                  <a:lnTo>
                    <a:pt x="465" y="2453"/>
                  </a:lnTo>
                  <a:lnTo>
                    <a:pt x="513" y="2444"/>
                  </a:lnTo>
                  <a:lnTo>
                    <a:pt x="519" y="2428"/>
                  </a:lnTo>
                  <a:lnTo>
                    <a:pt x="538" y="2417"/>
                  </a:lnTo>
                  <a:lnTo>
                    <a:pt x="558" y="2407"/>
                  </a:lnTo>
                  <a:lnTo>
                    <a:pt x="578" y="2407"/>
                  </a:lnTo>
                  <a:lnTo>
                    <a:pt x="597" y="2407"/>
                  </a:lnTo>
                  <a:lnTo>
                    <a:pt x="603" y="2398"/>
                  </a:lnTo>
                  <a:lnTo>
                    <a:pt x="623" y="2379"/>
                  </a:lnTo>
                  <a:lnTo>
                    <a:pt x="632" y="2350"/>
                  </a:lnTo>
                  <a:lnTo>
                    <a:pt x="651" y="2202"/>
                  </a:lnTo>
                  <a:lnTo>
                    <a:pt x="661" y="2033"/>
                  </a:lnTo>
                  <a:lnTo>
                    <a:pt x="651" y="1875"/>
                  </a:lnTo>
                  <a:lnTo>
                    <a:pt x="642" y="1708"/>
                  </a:lnTo>
                  <a:lnTo>
                    <a:pt x="623" y="1540"/>
                  </a:lnTo>
                  <a:lnTo>
                    <a:pt x="603" y="1382"/>
                  </a:lnTo>
                  <a:lnTo>
                    <a:pt x="587" y="1223"/>
                  </a:lnTo>
                  <a:lnTo>
                    <a:pt x="567" y="1065"/>
                  </a:lnTo>
                  <a:lnTo>
                    <a:pt x="548" y="1008"/>
                  </a:lnTo>
                  <a:lnTo>
                    <a:pt x="529" y="952"/>
                  </a:lnTo>
                  <a:lnTo>
                    <a:pt x="513" y="907"/>
                  </a:lnTo>
                  <a:lnTo>
                    <a:pt x="484" y="849"/>
                  </a:lnTo>
                  <a:lnTo>
                    <a:pt x="455" y="794"/>
                  </a:lnTo>
                  <a:lnTo>
                    <a:pt x="435" y="750"/>
                  </a:lnTo>
                  <a:lnTo>
                    <a:pt x="419" y="691"/>
                  </a:lnTo>
                  <a:lnTo>
                    <a:pt x="400" y="636"/>
                  </a:lnTo>
                  <a:lnTo>
                    <a:pt x="409" y="646"/>
                  </a:lnTo>
                  <a:lnTo>
                    <a:pt x="429" y="656"/>
                  </a:lnTo>
                  <a:lnTo>
                    <a:pt x="446" y="665"/>
                  </a:lnTo>
                  <a:lnTo>
                    <a:pt x="465" y="672"/>
                  </a:lnTo>
                  <a:lnTo>
                    <a:pt x="484" y="681"/>
                  </a:lnTo>
                  <a:lnTo>
                    <a:pt x="503" y="691"/>
                  </a:lnTo>
                  <a:lnTo>
                    <a:pt x="519" y="710"/>
                  </a:lnTo>
                  <a:lnTo>
                    <a:pt x="529" y="729"/>
                  </a:lnTo>
                  <a:lnTo>
                    <a:pt x="558" y="720"/>
                  </a:lnTo>
                  <a:lnTo>
                    <a:pt x="578" y="710"/>
                  </a:lnTo>
                  <a:lnTo>
                    <a:pt x="597" y="691"/>
                  </a:lnTo>
                  <a:lnTo>
                    <a:pt x="613" y="672"/>
                  </a:lnTo>
                  <a:lnTo>
                    <a:pt x="623" y="656"/>
                  </a:lnTo>
                  <a:lnTo>
                    <a:pt x="642" y="636"/>
                  </a:lnTo>
                  <a:lnTo>
                    <a:pt x="661" y="616"/>
                  </a:lnTo>
                  <a:lnTo>
                    <a:pt x="680" y="597"/>
                  </a:lnTo>
                  <a:lnTo>
                    <a:pt x="707" y="597"/>
                  </a:lnTo>
                  <a:lnTo>
                    <a:pt x="745" y="616"/>
                  </a:lnTo>
                  <a:lnTo>
                    <a:pt x="771" y="626"/>
                  </a:lnTo>
                  <a:lnTo>
                    <a:pt x="809" y="646"/>
                  </a:lnTo>
                  <a:lnTo>
                    <a:pt x="839" y="665"/>
                  </a:lnTo>
                  <a:lnTo>
                    <a:pt x="865" y="672"/>
                  </a:lnTo>
                  <a:lnTo>
                    <a:pt x="903" y="681"/>
                  </a:lnTo>
                  <a:lnTo>
                    <a:pt x="938" y="691"/>
                  </a:lnTo>
                  <a:lnTo>
                    <a:pt x="949" y="681"/>
                  </a:lnTo>
                  <a:lnTo>
                    <a:pt x="958" y="672"/>
                  </a:lnTo>
                  <a:lnTo>
                    <a:pt x="958" y="656"/>
                  </a:lnTo>
                  <a:lnTo>
                    <a:pt x="958" y="646"/>
                  </a:lnTo>
                  <a:lnTo>
                    <a:pt x="958" y="636"/>
                  </a:lnTo>
                  <a:lnTo>
                    <a:pt x="958" y="626"/>
                  </a:lnTo>
                  <a:lnTo>
                    <a:pt x="958" y="616"/>
                  </a:lnTo>
                  <a:lnTo>
                    <a:pt x="1091" y="468"/>
                  </a:lnTo>
                  <a:lnTo>
                    <a:pt x="1126" y="487"/>
                  </a:lnTo>
                  <a:lnTo>
                    <a:pt x="1155" y="514"/>
                  </a:lnTo>
                  <a:lnTo>
                    <a:pt x="1183" y="552"/>
                  </a:lnTo>
                  <a:lnTo>
                    <a:pt x="1210" y="587"/>
                  </a:lnTo>
                  <a:lnTo>
                    <a:pt x="1248" y="616"/>
                  </a:lnTo>
                  <a:lnTo>
                    <a:pt x="1274" y="646"/>
                  </a:lnTo>
                  <a:lnTo>
                    <a:pt x="1312" y="665"/>
                  </a:lnTo>
                  <a:lnTo>
                    <a:pt x="1352" y="665"/>
                  </a:lnTo>
                  <a:lnTo>
                    <a:pt x="1377" y="616"/>
                  </a:lnTo>
                  <a:lnTo>
                    <a:pt x="1406" y="571"/>
                  </a:lnTo>
                  <a:lnTo>
                    <a:pt x="1441" y="523"/>
                  </a:lnTo>
                  <a:lnTo>
                    <a:pt x="1481" y="478"/>
                  </a:lnTo>
                  <a:lnTo>
                    <a:pt x="1526" y="430"/>
                  </a:lnTo>
                  <a:lnTo>
                    <a:pt x="1564" y="384"/>
                  </a:lnTo>
                  <a:lnTo>
                    <a:pt x="1603" y="336"/>
                  </a:lnTo>
                  <a:lnTo>
                    <a:pt x="1629" y="281"/>
                  </a:lnTo>
                  <a:lnTo>
                    <a:pt x="1639" y="291"/>
                  </a:lnTo>
                  <a:lnTo>
                    <a:pt x="1658" y="301"/>
                  </a:lnTo>
                  <a:lnTo>
                    <a:pt x="1677" y="310"/>
                  </a:lnTo>
                  <a:lnTo>
                    <a:pt x="1687" y="320"/>
                  </a:lnTo>
                  <a:lnTo>
                    <a:pt x="1703" y="336"/>
                  </a:lnTo>
                  <a:lnTo>
                    <a:pt x="1713" y="345"/>
                  </a:lnTo>
                  <a:lnTo>
                    <a:pt x="1723" y="365"/>
                  </a:lnTo>
                  <a:lnTo>
                    <a:pt x="1732" y="374"/>
                  </a:lnTo>
                  <a:lnTo>
                    <a:pt x="1723" y="384"/>
                  </a:lnTo>
                  <a:lnTo>
                    <a:pt x="1723" y="394"/>
                  </a:lnTo>
                  <a:lnTo>
                    <a:pt x="1723" y="404"/>
                  </a:lnTo>
                  <a:lnTo>
                    <a:pt x="1732" y="414"/>
                  </a:lnTo>
                  <a:lnTo>
                    <a:pt x="1742" y="420"/>
                  </a:lnTo>
                  <a:lnTo>
                    <a:pt x="1752" y="430"/>
                  </a:lnTo>
                  <a:lnTo>
                    <a:pt x="1761" y="430"/>
                  </a:lnTo>
                  <a:lnTo>
                    <a:pt x="1771" y="430"/>
                  </a:lnTo>
                  <a:lnTo>
                    <a:pt x="1777" y="430"/>
                  </a:lnTo>
                  <a:lnTo>
                    <a:pt x="1787" y="430"/>
                  </a:lnTo>
                  <a:lnTo>
                    <a:pt x="1796" y="420"/>
                  </a:lnTo>
                  <a:lnTo>
                    <a:pt x="1806" y="420"/>
                  </a:lnTo>
                  <a:lnTo>
                    <a:pt x="1816" y="414"/>
                  </a:lnTo>
                  <a:lnTo>
                    <a:pt x="1825" y="404"/>
                  </a:lnTo>
                  <a:lnTo>
                    <a:pt x="1825" y="394"/>
                  </a:lnTo>
                  <a:lnTo>
                    <a:pt x="1825" y="365"/>
                  </a:lnTo>
                  <a:lnTo>
                    <a:pt x="1855" y="320"/>
                  </a:lnTo>
                  <a:lnTo>
                    <a:pt x="1881" y="272"/>
                  </a:lnTo>
                  <a:lnTo>
                    <a:pt x="1909" y="236"/>
                  </a:lnTo>
                  <a:lnTo>
                    <a:pt x="1938" y="188"/>
                  </a:lnTo>
                  <a:lnTo>
                    <a:pt x="1965" y="142"/>
                  </a:lnTo>
                  <a:lnTo>
                    <a:pt x="1994" y="103"/>
                  </a:lnTo>
                  <a:lnTo>
                    <a:pt x="2013" y="59"/>
                  </a:lnTo>
                  <a:lnTo>
                    <a:pt x="2038" y="0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Freeform 69"/>
            <p:cNvSpPr>
              <a:spLocks/>
            </p:cNvSpPr>
            <p:nvPr/>
          </p:nvSpPr>
          <p:spPr bwMode="auto">
            <a:xfrm>
              <a:off x="143" y="3952"/>
              <a:ext cx="205" cy="239"/>
            </a:xfrm>
            <a:custGeom>
              <a:avLst/>
              <a:gdLst>
                <a:gd name="T0" fmla="*/ 76 w 3271"/>
                <a:gd name="T1" fmla="*/ 19 h 3815"/>
                <a:gd name="T2" fmla="*/ 82 w 3271"/>
                <a:gd name="T3" fmla="*/ 15 h 3815"/>
                <a:gd name="T4" fmla="*/ 92 w 3271"/>
                <a:gd name="T5" fmla="*/ 21 h 3815"/>
                <a:gd name="T6" fmla="*/ 101 w 3271"/>
                <a:gd name="T7" fmla="*/ 31 h 3815"/>
                <a:gd name="T8" fmla="*/ 112 w 3271"/>
                <a:gd name="T9" fmla="*/ 32 h 3815"/>
                <a:gd name="T10" fmla="*/ 122 w 3271"/>
                <a:gd name="T11" fmla="*/ 25 h 3815"/>
                <a:gd name="T12" fmla="*/ 126 w 3271"/>
                <a:gd name="T13" fmla="*/ 22 h 3815"/>
                <a:gd name="T14" fmla="*/ 129 w 3271"/>
                <a:gd name="T15" fmla="*/ 21 h 3815"/>
                <a:gd name="T16" fmla="*/ 135 w 3271"/>
                <a:gd name="T17" fmla="*/ 27 h 3815"/>
                <a:gd name="T18" fmla="*/ 143 w 3271"/>
                <a:gd name="T19" fmla="*/ 36 h 3815"/>
                <a:gd name="T20" fmla="*/ 143 w 3271"/>
                <a:gd name="T21" fmla="*/ 74 h 3815"/>
                <a:gd name="T22" fmla="*/ 150 w 3271"/>
                <a:gd name="T23" fmla="*/ 120 h 3815"/>
                <a:gd name="T24" fmla="*/ 156 w 3271"/>
                <a:gd name="T25" fmla="*/ 136 h 3815"/>
                <a:gd name="T26" fmla="*/ 168 w 3271"/>
                <a:gd name="T27" fmla="*/ 140 h 3815"/>
                <a:gd name="T28" fmla="*/ 184 w 3271"/>
                <a:gd name="T29" fmla="*/ 147 h 3815"/>
                <a:gd name="T30" fmla="*/ 201 w 3271"/>
                <a:gd name="T31" fmla="*/ 168 h 3815"/>
                <a:gd name="T32" fmla="*/ 205 w 3271"/>
                <a:gd name="T33" fmla="*/ 184 h 3815"/>
                <a:gd name="T34" fmla="*/ 204 w 3271"/>
                <a:gd name="T35" fmla="*/ 191 h 3815"/>
                <a:gd name="T36" fmla="*/ 202 w 3271"/>
                <a:gd name="T37" fmla="*/ 196 h 3815"/>
                <a:gd name="T38" fmla="*/ 196 w 3271"/>
                <a:gd name="T39" fmla="*/ 188 h 3815"/>
                <a:gd name="T40" fmla="*/ 182 w 3271"/>
                <a:gd name="T41" fmla="*/ 179 h 3815"/>
                <a:gd name="T42" fmla="*/ 176 w 3271"/>
                <a:gd name="T43" fmla="*/ 178 h 3815"/>
                <a:gd name="T44" fmla="*/ 179 w 3271"/>
                <a:gd name="T45" fmla="*/ 181 h 3815"/>
                <a:gd name="T46" fmla="*/ 186 w 3271"/>
                <a:gd name="T47" fmla="*/ 185 h 3815"/>
                <a:gd name="T48" fmla="*/ 193 w 3271"/>
                <a:gd name="T49" fmla="*/ 192 h 3815"/>
                <a:gd name="T50" fmla="*/ 196 w 3271"/>
                <a:gd name="T51" fmla="*/ 199 h 3815"/>
                <a:gd name="T52" fmla="*/ 195 w 3271"/>
                <a:gd name="T53" fmla="*/ 209 h 3815"/>
                <a:gd name="T54" fmla="*/ 186 w 3271"/>
                <a:gd name="T55" fmla="*/ 217 h 3815"/>
                <a:gd name="T56" fmla="*/ 176 w 3271"/>
                <a:gd name="T57" fmla="*/ 222 h 3815"/>
                <a:gd name="T58" fmla="*/ 166 w 3271"/>
                <a:gd name="T59" fmla="*/ 225 h 3815"/>
                <a:gd name="T60" fmla="*/ 161 w 3271"/>
                <a:gd name="T61" fmla="*/ 221 h 3815"/>
                <a:gd name="T62" fmla="*/ 157 w 3271"/>
                <a:gd name="T63" fmla="*/ 213 h 3815"/>
                <a:gd name="T64" fmla="*/ 152 w 3271"/>
                <a:gd name="T65" fmla="*/ 208 h 3815"/>
                <a:gd name="T66" fmla="*/ 148 w 3271"/>
                <a:gd name="T67" fmla="*/ 206 h 3815"/>
                <a:gd name="T68" fmla="*/ 145 w 3271"/>
                <a:gd name="T69" fmla="*/ 205 h 3815"/>
                <a:gd name="T70" fmla="*/ 142 w 3271"/>
                <a:gd name="T71" fmla="*/ 206 h 3815"/>
                <a:gd name="T72" fmla="*/ 146 w 3271"/>
                <a:gd name="T73" fmla="*/ 209 h 3815"/>
                <a:gd name="T74" fmla="*/ 152 w 3271"/>
                <a:gd name="T75" fmla="*/ 215 h 3815"/>
                <a:gd name="T76" fmla="*/ 156 w 3271"/>
                <a:gd name="T77" fmla="*/ 223 h 3815"/>
                <a:gd name="T78" fmla="*/ 154 w 3271"/>
                <a:gd name="T79" fmla="*/ 232 h 3815"/>
                <a:gd name="T80" fmla="*/ 151 w 3271"/>
                <a:gd name="T81" fmla="*/ 236 h 3815"/>
                <a:gd name="T82" fmla="*/ 150 w 3271"/>
                <a:gd name="T83" fmla="*/ 238 h 3815"/>
                <a:gd name="T84" fmla="*/ 113 w 3271"/>
                <a:gd name="T85" fmla="*/ 236 h 3815"/>
                <a:gd name="T86" fmla="*/ 79 w 3271"/>
                <a:gd name="T87" fmla="*/ 226 h 3815"/>
                <a:gd name="T88" fmla="*/ 50 w 3271"/>
                <a:gd name="T89" fmla="*/ 207 h 3815"/>
                <a:gd name="T90" fmla="*/ 26 w 3271"/>
                <a:gd name="T91" fmla="*/ 181 h 3815"/>
                <a:gd name="T92" fmla="*/ 15 w 3271"/>
                <a:gd name="T93" fmla="*/ 161 h 3815"/>
                <a:gd name="T94" fmla="*/ 8 w 3271"/>
                <a:gd name="T95" fmla="*/ 133 h 3815"/>
                <a:gd name="T96" fmla="*/ 3 w 3271"/>
                <a:gd name="T97" fmla="*/ 82 h 3815"/>
                <a:gd name="T98" fmla="*/ 1 w 3271"/>
                <a:gd name="T99" fmla="*/ 45 h 3815"/>
                <a:gd name="T100" fmla="*/ 1 w 3271"/>
                <a:gd name="T101" fmla="*/ 16 h 3815"/>
                <a:gd name="T102" fmla="*/ 4 w 3271"/>
                <a:gd name="T103" fmla="*/ 6 h 3815"/>
                <a:gd name="T104" fmla="*/ 8 w 3271"/>
                <a:gd name="T105" fmla="*/ 4 h 3815"/>
                <a:gd name="T106" fmla="*/ 14 w 3271"/>
                <a:gd name="T107" fmla="*/ 8 h 3815"/>
                <a:gd name="T108" fmla="*/ 20 w 3271"/>
                <a:gd name="T109" fmla="*/ 11 h 3815"/>
                <a:gd name="T110" fmla="*/ 30 w 3271"/>
                <a:gd name="T111" fmla="*/ 10 h 3815"/>
                <a:gd name="T112" fmla="*/ 36 w 3271"/>
                <a:gd name="T113" fmla="*/ 9 h 3815"/>
                <a:gd name="T114" fmla="*/ 43 w 3271"/>
                <a:gd name="T115" fmla="*/ 6 h 3815"/>
                <a:gd name="T116" fmla="*/ 50 w 3271"/>
                <a:gd name="T117" fmla="*/ 0 h 3815"/>
                <a:gd name="T118" fmla="*/ 58 w 3271"/>
                <a:gd name="T119" fmla="*/ 7 h 3815"/>
                <a:gd name="T120" fmla="*/ 67 w 3271"/>
                <a:gd name="T121" fmla="*/ 17 h 381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271" h="3815">
                  <a:moveTo>
                    <a:pt x="1136" y="346"/>
                  </a:moveTo>
                  <a:lnTo>
                    <a:pt x="1164" y="336"/>
                  </a:lnTo>
                  <a:lnTo>
                    <a:pt x="1194" y="319"/>
                  </a:lnTo>
                  <a:lnTo>
                    <a:pt x="1213" y="309"/>
                  </a:lnTo>
                  <a:lnTo>
                    <a:pt x="1239" y="290"/>
                  </a:lnTo>
                  <a:lnTo>
                    <a:pt x="1258" y="271"/>
                  </a:lnTo>
                  <a:lnTo>
                    <a:pt x="1287" y="252"/>
                  </a:lnTo>
                  <a:lnTo>
                    <a:pt x="1304" y="245"/>
                  </a:lnTo>
                  <a:lnTo>
                    <a:pt x="1333" y="226"/>
                  </a:lnTo>
                  <a:lnTo>
                    <a:pt x="1381" y="252"/>
                  </a:lnTo>
                  <a:lnTo>
                    <a:pt x="1416" y="290"/>
                  </a:lnTo>
                  <a:lnTo>
                    <a:pt x="1465" y="330"/>
                  </a:lnTo>
                  <a:lnTo>
                    <a:pt x="1500" y="365"/>
                  </a:lnTo>
                  <a:lnTo>
                    <a:pt x="1539" y="403"/>
                  </a:lnTo>
                  <a:lnTo>
                    <a:pt x="1575" y="449"/>
                  </a:lnTo>
                  <a:lnTo>
                    <a:pt x="1613" y="487"/>
                  </a:lnTo>
                  <a:lnTo>
                    <a:pt x="1648" y="523"/>
                  </a:lnTo>
                  <a:lnTo>
                    <a:pt x="1707" y="532"/>
                  </a:lnTo>
                  <a:lnTo>
                    <a:pt x="1742" y="523"/>
                  </a:lnTo>
                  <a:lnTo>
                    <a:pt x="1790" y="503"/>
                  </a:lnTo>
                  <a:lnTo>
                    <a:pt x="1826" y="478"/>
                  </a:lnTo>
                  <a:lnTo>
                    <a:pt x="1865" y="449"/>
                  </a:lnTo>
                  <a:lnTo>
                    <a:pt x="1900" y="419"/>
                  </a:lnTo>
                  <a:lnTo>
                    <a:pt x="1949" y="394"/>
                  </a:lnTo>
                  <a:lnTo>
                    <a:pt x="1984" y="374"/>
                  </a:lnTo>
                  <a:lnTo>
                    <a:pt x="1994" y="374"/>
                  </a:lnTo>
                  <a:lnTo>
                    <a:pt x="2003" y="365"/>
                  </a:lnTo>
                  <a:lnTo>
                    <a:pt x="2013" y="355"/>
                  </a:lnTo>
                  <a:lnTo>
                    <a:pt x="2023" y="346"/>
                  </a:lnTo>
                  <a:lnTo>
                    <a:pt x="2023" y="336"/>
                  </a:lnTo>
                  <a:lnTo>
                    <a:pt x="2032" y="330"/>
                  </a:lnTo>
                  <a:lnTo>
                    <a:pt x="2051" y="330"/>
                  </a:lnTo>
                  <a:lnTo>
                    <a:pt x="2059" y="336"/>
                  </a:lnTo>
                  <a:lnTo>
                    <a:pt x="2088" y="365"/>
                  </a:lnTo>
                  <a:lnTo>
                    <a:pt x="2116" y="403"/>
                  </a:lnTo>
                  <a:lnTo>
                    <a:pt x="2152" y="438"/>
                  </a:lnTo>
                  <a:lnTo>
                    <a:pt x="2181" y="478"/>
                  </a:lnTo>
                  <a:lnTo>
                    <a:pt x="2210" y="513"/>
                  </a:lnTo>
                  <a:lnTo>
                    <a:pt x="2236" y="551"/>
                  </a:lnTo>
                  <a:lnTo>
                    <a:pt x="2274" y="581"/>
                  </a:lnTo>
                  <a:lnTo>
                    <a:pt x="2303" y="607"/>
                  </a:lnTo>
                  <a:lnTo>
                    <a:pt x="2293" y="803"/>
                  </a:lnTo>
                  <a:lnTo>
                    <a:pt x="2284" y="991"/>
                  </a:lnTo>
                  <a:lnTo>
                    <a:pt x="2284" y="1185"/>
                  </a:lnTo>
                  <a:lnTo>
                    <a:pt x="2293" y="1371"/>
                  </a:lnTo>
                  <a:lnTo>
                    <a:pt x="2310" y="1559"/>
                  </a:lnTo>
                  <a:lnTo>
                    <a:pt x="2349" y="1736"/>
                  </a:lnTo>
                  <a:lnTo>
                    <a:pt x="2387" y="1914"/>
                  </a:lnTo>
                  <a:lnTo>
                    <a:pt x="2452" y="2091"/>
                  </a:lnTo>
                  <a:lnTo>
                    <a:pt x="2462" y="2116"/>
                  </a:lnTo>
                  <a:lnTo>
                    <a:pt x="2478" y="2146"/>
                  </a:lnTo>
                  <a:lnTo>
                    <a:pt x="2497" y="2165"/>
                  </a:lnTo>
                  <a:lnTo>
                    <a:pt x="2516" y="2181"/>
                  </a:lnTo>
                  <a:lnTo>
                    <a:pt x="2572" y="2201"/>
                  </a:lnTo>
                  <a:lnTo>
                    <a:pt x="2629" y="2220"/>
                  </a:lnTo>
                  <a:lnTo>
                    <a:pt x="2685" y="2229"/>
                  </a:lnTo>
                  <a:lnTo>
                    <a:pt x="2739" y="2239"/>
                  </a:lnTo>
                  <a:lnTo>
                    <a:pt x="2797" y="2259"/>
                  </a:lnTo>
                  <a:lnTo>
                    <a:pt x="2852" y="2285"/>
                  </a:lnTo>
                  <a:lnTo>
                    <a:pt x="2935" y="2349"/>
                  </a:lnTo>
                  <a:lnTo>
                    <a:pt x="3019" y="2417"/>
                  </a:lnTo>
                  <a:lnTo>
                    <a:pt x="3094" y="2501"/>
                  </a:lnTo>
                  <a:lnTo>
                    <a:pt x="3158" y="2584"/>
                  </a:lnTo>
                  <a:lnTo>
                    <a:pt x="3207" y="2678"/>
                  </a:lnTo>
                  <a:lnTo>
                    <a:pt x="3242" y="2778"/>
                  </a:lnTo>
                  <a:lnTo>
                    <a:pt x="3261" y="2826"/>
                  </a:lnTo>
                  <a:lnTo>
                    <a:pt x="3261" y="2882"/>
                  </a:lnTo>
                  <a:lnTo>
                    <a:pt x="3271" y="2936"/>
                  </a:lnTo>
                  <a:lnTo>
                    <a:pt x="3271" y="2995"/>
                  </a:lnTo>
                  <a:lnTo>
                    <a:pt x="3261" y="3014"/>
                  </a:lnTo>
                  <a:lnTo>
                    <a:pt x="3252" y="3030"/>
                  </a:lnTo>
                  <a:lnTo>
                    <a:pt x="3252" y="3049"/>
                  </a:lnTo>
                  <a:lnTo>
                    <a:pt x="3242" y="3068"/>
                  </a:lnTo>
                  <a:lnTo>
                    <a:pt x="3242" y="3089"/>
                  </a:lnTo>
                  <a:lnTo>
                    <a:pt x="3233" y="3105"/>
                  </a:lnTo>
                  <a:lnTo>
                    <a:pt x="3223" y="3124"/>
                  </a:lnTo>
                  <a:lnTo>
                    <a:pt x="3217" y="3143"/>
                  </a:lnTo>
                  <a:lnTo>
                    <a:pt x="3197" y="3098"/>
                  </a:lnTo>
                  <a:lnTo>
                    <a:pt x="3158" y="3040"/>
                  </a:lnTo>
                  <a:lnTo>
                    <a:pt x="3123" y="2995"/>
                  </a:lnTo>
                  <a:lnTo>
                    <a:pt x="3075" y="2946"/>
                  </a:lnTo>
                  <a:lnTo>
                    <a:pt x="3019" y="2911"/>
                  </a:lnTo>
                  <a:lnTo>
                    <a:pt x="2965" y="2872"/>
                  </a:lnTo>
                  <a:lnTo>
                    <a:pt x="2897" y="2853"/>
                  </a:lnTo>
                  <a:lnTo>
                    <a:pt x="2842" y="2836"/>
                  </a:lnTo>
                  <a:lnTo>
                    <a:pt x="2833" y="2836"/>
                  </a:lnTo>
                  <a:lnTo>
                    <a:pt x="2823" y="2836"/>
                  </a:lnTo>
                  <a:lnTo>
                    <a:pt x="2814" y="2847"/>
                  </a:lnTo>
                  <a:lnTo>
                    <a:pt x="2806" y="2847"/>
                  </a:lnTo>
                  <a:lnTo>
                    <a:pt x="2797" y="2853"/>
                  </a:lnTo>
                  <a:lnTo>
                    <a:pt x="2823" y="2872"/>
                  </a:lnTo>
                  <a:lnTo>
                    <a:pt x="2852" y="2891"/>
                  </a:lnTo>
                  <a:lnTo>
                    <a:pt x="2881" y="2911"/>
                  </a:lnTo>
                  <a:lnTo>
                    <a:pt x="2916" y="2920"/>
                  </a:lnTo>
                  <a:lnTo>
                    <a:pt x="2946" y="2936"/>
                  </a:lnTo>
                  <a:lnTo>
                    <a:pt x="2975" y="2955"/>
                  </a:lnTo>
                  <a:lnTo>
                    <a:pt x="3000" y="2976"/>
                  </a:lnTo>
                  <a:lnTo>
                    <a:pt x="3029" y="3004"/>
                  </a:lnTo>
                  <a:lnTo>
                    <a:pt x="3055" y="3030"/>
                  </a:lnTo>
                  <a:lnTo>
                    <a:pt x="3075" y="3059"/>
                  </a:lnTo>
                  <a:lnTo>
                    <a:pt x="3084" y="3089"/>
                  </a:lnTo>
                  <a:lnTo>
                    <a:pt x="3104" y="3114"/>
                  </a:lnTo>
                  <a:lnTo>
                    <a:pt x="3113" y="3143"/>
                  </a:lnTo>
                  <a:lnTo>
                    <a:pt x="3123" y="3181"/>
                  </a:lnTo>
                  <a:lnTo>
                    <a:pt x="3132" y="3208"/>
                  </a:lnTo>
                  <a:lnTo>
                    <a:pt x="3139" y="3246"/>
                  </a:lnTo>
                  <a:lnTo>
                    <a:pt x="3132" y="3301"/>
                  </a:lnTo>
                  <a:lnTo>
                    <a:pt x="3113" y="3340"/>
                  </a:lnTo>
                  <a:lnTo>
                    <a:pt x="3084" y="3375"/>
                  </a:lnTo>
                  <a:lnTo>
                    <a:pt x="3055" y="3414"/>
                  </a:lnTo>
                  <a:lnTo>
                    <a:pt x="3019" y="3440"/>
                  </a:lnTo>
                  <a:lnTo>
                    <a:pt x="2975" y="3469"/>
                  </a:lnTo>
                  <a:lnTo>
                    <a:pt x="2935" y="3498"/>
                  </a:lnTo>
                  <a:lnTo>
                    <a:pt x="2890" y="3524"/>
                  </a:lnTo>
                  <a:lnTo>
                    <a:pt x="2852" y="3533"/>
                  </a:lnTo>
                  <a:lnTo>
                    <a:pt x="2806" y="3543"/>
                  </a:lnTo>
                  <a:lnTo>
                    <a:pt x="2768" y="3563"/>
                  </a:lnTo>
                  <a:lnTo>
                    <a:pt x="2729" y="3573"/>
                  </a:lnTo>
                  <a:lnTo>
                    <a:pt x="2694" y="3582"/>
                  </a:lnTo>
                  <a:lnTo>
                    <a:pt x="2645" y="3592"/>
                  </a:lnTo>
                  <a:lnTo>
                    <a:pt x="2610" y="3601"/>
                  </a:lnTo>
                  <a:lnTo>
                    <a:pt x="2562" y="3592"/>
                  </a:lnTo>
                  <a:lnTo>
                    <a:pt x="2562" y="3563"/>
                  </a:lnTo>
                  <a:lnTo>
                    <a:pt x="2562" y="3524"/>
                  </a:lnTo>
                  <a:lnTo>
                    <a:pt x="2555" y="3488"/>
                  </a:lnTo>
                  <a:lnTo>
                    <a:pt x="2545" y="3460"/>
                  </a:lnTo>
                  <a:lnTo>
                    <a:pt x="2526" y="3423"/>
                  </a:lnTo>
                  <a:lnTo>
                    <a:pt x="2507" y="3395"/>
                  </a:lnTo>
                  <a:lnTo>
                    <a:pt x="2478" y="3366"/>
                  </a:lnTo>
                  <a:lnTo>
                    <a:pt x="2452" y="3340"/>
                  </a:lnTo>
                  <a:lnTo>
                    <a:pt x="2443" y="3331"/>
                  </a:lnTo>
                  <a:lnTo>
                    <a:pt x="2422" y="3321"/>
                  </a:lnTo>
                  <a:lnTo>
                    <a:pt x="2413" y="3310"/>
                  </a:lnTo>
                  <a:lnTo>
                    <a:pt x="2394" y="3301"/>
                  </a:lnTo>
                  <a:lnTo>
                    <a:pt x="2378" y="3301"/>
                  </a:lnTo>
                  <a:lnTo>
                    <a:pt x="2368" y="3291"/>
                  </a:lnTo>
                  <a:lnTo>
                    <a:pt x="2358" y="3282"/>
                  </a:lnTo>
                  <a:lnTo>
                    <a:pt x="2339" y="3266"/>
                  </a:lnTo>
                  <a:lnTo>
                    <a:pt x="2339" y="3272"/>
                  </a:lnTo>
                  <a:lnTo>
                    <a:pt x="2320" y="3272"/>
                  </a:lnTo>
                  <a:lnTo>
                    <a:pt x="2310" y="3272"/>
                  </a:lnTo>
                  <a:lnTo>
                    <a:pt x="2293" y="3282"/>
                  </a:lnTo>
                  <a:lnTo>
                    <a:pt x="2274" y="3282"/>
                  </a:lnTo>
                  <a:lnTo>
                    <a:pt x="2265" y="3282"/>
                  </a:lnTo>
                  <a:lnTo>
                    <a:pt x="2255" y="3301"/>
                  </a:lnTo>
                  <a:lnTo>
                    <a:pt x="2255" y="3310"/>
                  </a:lnTo>
                  <a:lnTo>
                    <a:pt x="2293" y="3331"/>
                  </a:lnTo>
                  <a:lnTo>
                    <a:pt x="2330" y="3340"/>
                  </a:lnTo>
                  <a:lnTo>
                    <a:pt x="2358" y="3356"/>
                  </a:lnTo>
                  <a:lnTo>
                    <a:pt x="2387" y="3375"/>
                  </a:lnTo>
                  <a:lnTo>
                    <a:pt x="2413" y="3404"/>
                  </a:lnTo>
                  <a:lnTo>
                    <a:pt x="2433" y="3433"/>
                  </a:lnTo>
                  <a:lnTo>
                    <a:pt x="2462" y="3460"/>
                  </a:lnTo>
                  <a:lnTo>
                    <a:pt x="2478" y="3488"/>
                  </a:lnTo>
                  <a:lnTo>
                    <a:pt x="2487" y="3524"/>
                  </a:lnTo>
                  <a:lnTo>
                    <a:pt x="2487" y="3563"/>
                  </a:lnTo>
                  <a:lnTo>
                    <a:pt x="2487" y="3601"/>
                  </a:lnTo>
                  <a:lnTo>
                    <a:pt x="2478" y="3637"/>
                  </a:lnTo>
                  <a:lnTo>
                    <a:pt x="2471" y="3676"/>
                  </a:lnTo>
                  <a:lnTo>
                    <a:pt x="2452" y="3702"/>
                  </a:lnTo>
                  <a:lnTo>
                    <a:pt x="2433" y="3740"/>
                  </a:lnTo>
                  <a:lnTo>
                    <a:pt x="2422" y="3769"/>
                  </a:lnTo>
                  <a:lnTo>
                    <a:pt x="2413" y="3769"/>
                  </a:lnTo>
                  <a:lnTo>
                    <a:pt x="2403" y="3769"/>
                  </a:lnTo>
                  <a:lnTo>
                    <a:pt x="2394" y="3769"/>
                  </a:lnTo>
                  <a:lnTo>
                    <a:pt x="2387" y="3775"/>
                  </a:lnTo>
                  <a:lnTo>
                    <a:pt x="2387" y="3785"/>
                  </a:lnTo>
                  <a:lnTo>
                    <a:pt x="2387" y="3805"/>
                  </a:lnTo>
                  <a:lnTo>
                    <a:pt x="2236" y="3815"/>
                  </a:lnTo>
                  <a:lnTo>
                    <a:pt x="2088" y="3805"/>
                  </a:lnTo>
                  <a:lnTo>
                    <a:pt x="1949" y="3795"/>
                  </a:lnTo>
                  <a:lnTo>
                    <a:pt x="1807" y="3775"/>
                  </a:lnTo>
                  <a:lnTo>
                    <a:pt x="1668" y="3750"/>
                  </a:lnTo>
                  <a:lnTo>
                    <a:pt x="1529" y="3702"/>
                  </a:lnTo>
                  <a:lnTo>
                    <a:pt x="1397" y="3656"/>
                  </a:lnTo>
                  <a:lnTo>
                    <a:pt x="1268" y="3601"/>
                  </a:lnTo>
                  <a:lnTo>
                    <a:pt x="1145" y="3543"/>
                  </a:lnTo>
                  <a:lnTo>
                    <a:pt x="1026" y="3469"/>
                  </a:lnTo>
                  <a:lnTo>
                    <a:pt x="913" y="3385"/>
                  </a:lnTo>
                  <a:lnTo>
                    <a:pt x="801" y="3301"/>
                  </a:lnTo>
                  <a:lnTo>
                    <a:pt x="701" y="3208"/>
                  </a:lnTo>
                  <a:lnTo>
                    <a:pt x="597" y="3105"/>
                  </a:lnTo>
                  <a:lnTo>
                    <a:pt x="503" y="2995"/>
                  </a:lnTo>
                  <a:lnTo>
                    <a:pt x="420" y="2882"/>
                  </a:lnTo>
                  <a:lnTo>
                    <a:pt x="390" y="2872"/>
                  </a:lnTo>
                  <a:lnTo>
                    <a:pt x="336" y="2769"/>
                  </a:lnTo>
                  <a:lnTo>
                    <a:pt x="281" y="2678"/>
                  </a:lnTo>
                  <a:lnTo>
                    <a:pt x="233" y="2565"/>
                  </a:lnTo>
                  <a:lnTo>
                    <a:pt x="197" y="2462"/>
                  </a:lnTo>
                  <a:lnTo>
                    <a:pt x="169" y="2349"/>
                  </a:lnTo>
                  <a:lnTo>
                    <a:pt x="139" y="2239"/>
                  </a:lnTo>
                  <a:lnTo>
                    <a:pt x="123" y="2127"/>
                  </a:lnTo>
                  <a:lnTo>
                    <a:pt x="113" y="2014"/>
                  </a:lnTo>
                  <a:lnTo>
                    <a:pt x="84" y="1782"/>
                  </a:lnTo>
                  <a:lnTo>
                    <a:pt x="65" y="1540"/>
                  </a:lnTo>
                  <a:lnTo>
                    <a:pt x="49" y="1307"/>
                  </a:lnTo>
                  <a:lnTo>
                    <a:pt x="29" y="1065"/>
                  </a:lnTo>
                  <a:lnTo>
                    <a:pt x="19" y="952"/>
                  </a:lnTo>
                  <a:lnTo>
                    <a:pt x="10" y="833"/>
                  </a:lnTo>
                  <a:lnTo>
                    <a:pt x="10" y="720"/>
                  </a:lnTo>
                  <a:lnTo>
                    <a:pt x="0" y="597"/>
                  </a:lnTo>
                  <a:lnTo>
                    <a:pt x="0" y="487"/>
                  </a:lnTo>
                  <a:lnTo>
                    <a:pt x="0" y="374"/>
                  </a:lnTo>
                  <a:lnTo>
                    <a:pt x="10" y="252"/>
                  </a:lnTo>
                  <a:lnTo>
                    <a:pt x="19" y="132"/>
                  </a:lnTo>
                  <a:lnTo>
                    <a:pt x="40" y="123"/>
                  </a:lnTo>
                  <a:lnTo>
                    <a:pt x="56" y="113"/>
                  </a:lnTo>
                  <a:lnTo>
                    <a:pt x="65" y="103"/>
                  </a:lnTo>
                  <a:lnTo>
                    <a:pt x="84" y="94"/>
                  </a:lnTo>
                  <a:lnTo>
                    <a:pt x="104" y="77"/>
                  </a:lnTo>
                  <a:lnTo>
                    <a:pt x="113" y="67"/>
                  </a:lnTo>
                  <a:lnTo>
                    <a:pt x="132" y="58"/>
                  </a:lnTo>
                  <a:lnTo>
                    <a:pt x="148" y="48"/>
                  </a:lnTo>
                  <a:lnTo>
                    <a:pt x="178" y="67"/>
                  </a:lnTo>
                  <a:lnTo>
                    <a:pt x="197" y="94"/>
                  </a:lnTo>
                  <a:lnTo>
                    <a:pt x="223" y="123"/>
                  </a:lnTo>
                  <a:lnTo>
                    <a:pt x="242" y="142"/>
                  </a:lnTo>
                  <a:lnTo>
                    <a:pt x="261" y="167"/>
                  </a:lnTo>
                  <a:lnTo>
                    <a:pt x="291" y="177"/>
                  </a:lnTo>
                  <a:lnTo>
                    <a:pt x="317" y="177"/>
                  </a:lnTo>
                  <a:lnTo>
                    <a:pt x="355" y="167"/>
                  </a:lnTo>
                  <a:lnTo>
                    <a:pt x="439" y="123"/>
                  </a:lnTo>
                  <a:lnTo>
                    <a:pt x="459" y="151"/>
                  </a:lnTo>
                  <a:lnTo>
                    <a:pt x="475" y="167"/>
                  </a:lnTo>
                  <a:lnTo>
                    <a:pt x="503" y="167"/>
                  </a:lnTo>
                  <a:lnTo>
                    <a:pt x="532" y="167"/>
                  </a:lnTo>
                  <a:lnTo>
                    <a:pt x="549" y="161"/>
                  </a:lnTo>
                  <a:lnTo>
                    <a:pt x="578" y="151"/>
                  </a:lnTo>
                  <a:lnTo>
                    <a:pt x="607" y="142"/>
                  </a:lnTo>
                  <a:lnTo>
                    <a:pt x="626" y="132"/>
                  </a:lnTo>
                  <a:lnTo>
                    <a:pt x="652" y="113"/>
                  </a:lnTo>
                  <a:lnTo>
                    <a:pt x="681" y="94"/>
                  </a:lnTo>
                  <a:lnTo>
                    <a:pt x="710" y="58"/>
                  </a:lnTo>
                  <a:lnTo>
                    <a:pt x="736" y="38"/>
                  </a:lnTo>
                  <a:lnTo>
                    <a:pt x="765" y="10"/>
                  </a:lnTo>
                  <a:lnTo>
                    <a:pt x="793" y="0"/>
                  </a:lnTo>
                  <a:lnTo>
                    <a:pt x="820" y="10"/>
                  </a:lnTo>
                  <a:lnTo>
                    <a:pt x="858" y="38"/>
                  </a:lnTo>
                  <a:lnTo>
                    <a:pt x="894" y="77"/>
                  </a:lnTo>
                  <a:lnTo>
                    <a:pt x="933" y="113"/>
                  </a:lnTo>
                  <a:lnTo>
                    <a:pt x="962" y="151"/>
                  </a:lnTo>
                  <a:lnTo>
                    <a:pt x="997" y="187"/>
                  </a:lnTo>
                  <a:lnTo>
                    <a:pt x="1026" y="226"/>
                  </a:lnTo>
                  <a:lnTo>
                    <a:pt x="1062" y="271"/>
                  </a:lnTo>
                  <a:lnTo>
                    <a:pt x="1091" y="309"/>
                  </a:lnTo>
                  <a:lnTo>
                    <a:pt x="1136" y="346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Freeform 70"/>
            <p:cNvSpPr>
              <a:spLocks/>
            </p:cNvSpPr>
            <p:nvPr/>
          </p:nvSpPr>
          <p:spPr bwMode="auto">
            <a:xfrm>
              <a:off x="527" y="4044"/>
              <a:ext cx="1" cy="2"/>
            </a:xfrm>
            <a:custGeom>
              <a:avLst/>
              <a:gdLst>
                <a:gd name="T0" fmla="*/ 0 w 1"/>
                <a:gd name="T1" fmla="*/ 0 h 28"/>
                <a:gd name="T2" fmla="*/ 0 w 1"/>
                <a:gd name="T3" fmla="*/ 2 h 28"/>
                <a:gd name="T4" fmla="*/ 0 w 1"/>
                <a:gd name="T5" fmla="*/ 0 h 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Freeform 71"/>
            <p:cNvSpPr>
              <a:spLocks/>
            </p:cNvSpPr>
            <p:nvPr/>
          </p:nvSpPr>
          <p:spPr bwMode="auto">
            <a:xfrm>
              <a:off x="529" y="4057"/>
              <a:ext cx="1" cy="2"/>
            </a:xfrm>
            <a:custGeom>
              <a:avLst/>
              <a:gdLst>
                <a:gd name="T0" fmla="*/ 1 w 10"/>
                <a:gd name="T1" fmla="*/ 2 h 35"/>
                <a:gd name="T2" fmla="*/ 0 w 10"/>
                <a:gd name="T3" fmla="*/ 0 h 35"/>
                <a:gd name="T4" fmla="*/ 1 w 10"/>
                <a:gd name="T5" fmla="*/ 1 h 35"/>
                <a:gd name="T6" fmla="*/ 1 w 10"/>
                <a:gd name="T7" fmla="*/ 2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35">
                  <a:moveTo>
                    <a:pt x="10" y="35"/>
                  </a:moveTo>
                  <a:lnTo>
                    <a:pt x="0" y="0"/>
                  </a:lnTo>
                  <a:lnTo>
                    <a:pt x="10" y="25"/>
                  </a:lnTo>
                  <a:lnTo>
                    <a:pt x="1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" name="Freeform 72"/>
            <p:cNvSpPr>
              <a:spLocks/>
            </p:cNvSpPr>
            <p:nvPr/>
          </p:nvSpPr>
          <p:spPr bwMode="auto">
            <a:xfrm>
              <a:off x="529" y="4060"/>
              <a:ext cx="1" cy="2"/>
            </a:xfrm>
            <a:custGeom>
              <a:avLst/>
              <a:gdLst>
                <a:gd name="T0" fmla="*/ 0 w 1"/>
                <a:gd name="T1" fmla="*/ 2 h 38"/>
                <a:gd name="T2" fmla="*/ 0 w 1"/>
                <a:gd name="T3" fmla="*/ 0 h 38"/>
                <a:gd name="T4" fmla="*/ 0 w 1"/>
                <a:gd name="T5" fmla="*/ 1 h 38"/>
                <a:gd name="T6" fmla="*/ 0 w 1"/>
                <a:gd name="T7" fmla="*/ 2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38">
                  <a:moveTo>
                    <a:pt x="0" y="38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Freeform 73"/>
            <p:cNvSpPr>
              <a:spLocks noEditPoints="1"/>
            </p:cNvSpPr>
            <p:nvPr/>
          </p:nvSpPr>
          <p:spPr bwMode="auto">
            <a:xfrm>
              <a:off x="693" y="3933"/>
              <a:ext cx="296" cy="122"/>
            </a:xfrm>
            <a:custGeom>
              <a:avLst/>
              <a:gdLst>
                <a:gd name="T0" fmla="*/ 1 w 4733"/>
                <a:gd name="T1" fmla="*/ 0 h 1949"/>
                <a:gd name="T2" fmla="*/ 1 w 4733"/>
                <a:gd name="T3" fmla="*/ 1 h 1949"/>
                <a:gd name="T4" fmla="*/ 1 w 4733"/>
                <a:gd name="T5" fmla="*/ 1 h 1949"/>
                <a:gd name="T6" fmla="*/ 0 w 4733"/>
                <a:gd name="T7" fmla="*/ 0 h 1949"/>
                <a:gd name="T8" fmla="*/ 23 w 4733"/>
                <a:gd name="T9" fmla="*/ 16 h 1949"/>
                <a:gd name="T10" fmla="*/ 29 w 4733"/>
                <a:gd name="T11" fmla="*/ 19 h 1949"/>
                <a:gd name="T12" fmla="*/ 35 w 4733"/>
                <a:gd name="T13" fmla="*/ 21 h 1949"/>
                <a:gd name="T14" fmla="*/ 40 w 4733"/>
                <a:gd name="T15" fmla="*/ 23 h 1949"/>
                <a:gd name="T16" fmla="*/ 42 w 4733"/>
                <a:gd name="T17" fmla="*/ 26 h 1949"/>
                <a:gd name="T18" fmla="*/ 43 w 4733"/>
                <a:gd name="T19" fmla="*/ 26 h 1949"/>
                <a:gd name="T20" fmla="*/ 44 w 4733"/>
                <a:gd name="T21" fmla="*/ 27 h 1949"/>
                <a:gd name="T22" fmla="*/ 45 w 4733"/>
                <a:gd name="T23" fmla="*/ 27 h 1949"/>
                <a:gd name="T24" fmla="*/ 45 w 4733"/>
                <a:gd name="T25" fmla="*/ 28 h 1949"/>
                <a:gd name="T26" fmla="*/ 48 w 4733"/>
                <a:gd name="T27" fmla="*/ 29 h 1949"/>
                <a:gd name="T28" fmla="*/ 51 w 4733"/>
                <a:gd name="T29" fmla="*/ 31 h 1949"/>
                <a:gd name="T30" fmla="*/ 54 w 4733"/>
                <a:gd name="T31" fmla="*/ 33 h 1949"/>
                <a:gd name="T32" fmla="*/ 56 w 4733"/>
                <a:gd name="T33" fmla="*/ 35 h 1949"/>
                <a:gd name="T34" fmla="*/ 68 w 4733"/>
                <a:gd name="T35" fmla="*/ 41 h 1949"/>
                <a:gd name="T36" fmla="*/ 75 w 4733"/>
                <a:gd name="T37" fmla="*/ 48 h 1949"/>
                <a:gd name="T38" fmla="*/ 83 w 4733"/>
                <a:gd name="T39" fmla="*/ 56 h 1949"/>
                <a:gd name="T40" fmla="*/ 94 w 4733"/>
                <a:gd name="T41" fmla="*/ 61 h 1949"/>
                <a:gd name="T42" fmla="*/ 147 w 4733"/>
                <a:gd name="T43" fmla="*/ 89 h 1949"/>
                <a:gd name="T44" fmla="*/ 172 w 4733"/>
                <a:gd name="T45" fmla="*/ 93 h 1949"/>
                <a:gd name="T46" fmla="*/ 195 w 4733"/>
                <a:gd name="T47" fmla="*/ 93 h 1949"/>
                <a:gd name="T48" fmla="*/ 216 w 4733"/>
                <a:gd name="T49" fmla="*/ 89 h 1949"/>
                <a:gd name="T50" fmla="*/ 235 w 4733"/>
                <a:gd name="T51" fmla="*/ 82 h 1949"/>
                <a:gd name="T52" fmla="*/ 251 w 4733"/>
                <a:gd name="T53" fmla="*/ 74 h 1949"/>
                <a:gd name="T54" fmla="*/ 265 w 4733"/>
                <a:gd name="T55" fmla="*/ 64 h 1949"/>
                <a:gd name="T56" fmla="*/ 275 w 4733"/>
                <a:gd name="T57" fmla="*/ 54 h 1949"/>
                <a:gd name="T58" fmla="*/ 280 w 4733"/>
                <a:gd name="T59" fmla="*/ 48 h 1949"/>
                <a:gd name="T60" fmla="*/ 281 w 4733"/>
                <a:gd name="T61" fmla="*/ 47 h 1949"/>
                <a:gd name="T62" fmla="*/ 283 w 4733"/>
                <a:gd name="T63" fmla="*/ 45 h 1949"/>
                <a:gd name="T64" fmla="*/ 284 w 4733"/>
                <a:gd name="T65" fmla="*/ 44 h 1949"/>
                <a:gd name="T66" fmla="*/ 285 w 4733"/>
                <a:gd name="T67" fmla="*/ 35 h 1949"/>
                <a:gd name="T68" fmla="*/ 288 w 4733"/>
                <a:gd name="T69" fmla="*/ 33 h 1949"/>
                <a:gd name="T70" fmla="*/ 291 w 4733"/>
                <a:gd name="T71" fmla="*/ 29 h 1949"/>
                <a:gd name="T72" fmla="*/ 294 w 4733"/>
                <a:gd name="T73" fmla="*/ 25 h 1949"/>
                <a:gd name="T74" fmla="*/ 296 w 4733"/>
                <a:gd name="T75" fmla="*/ 21 h 1949"/>
                <a:gd name="T76" fmla="*/ 295 w 4733"/>
                <a:gd name="T77" fmla="*/ 32 h 1949"/>
                <a:gd name="T78" fmla="*/ 294 w 4733"/>
                <a:gd name="T79" fmla="*/ 43 h 1949"/>
                <a:gd name="T80" fmla="*/ 291 w 4733"/>
                <a:gd name="T81" fmla="*/ 54 h 1949"/>
                <a:gd name="T82" fmla="*/ 287 w 4733"/>
                <a:gd name="T83" fmla="*/ 64 h 1949"/>
                <a:gd name="T84" fmla="*/ 283 w 4733"/>
                <a:gd name="T85" fmla="*/ 70 h 1949"/>
                <a:gd name="T86" fmla="*/ 277 w 4733"/>
                <a:gd name="T87" fmla="*/ 77 h 1949"/>
                <a:gd name="T88" fmla="*/ 272 w 4733"/>
                <a:gd name="T89" fmla="*/ 82 h 1949"/>
                <a:gd name="T90" fmla="*/ 268 w 4733"/>
                <a:gd name="T91" fmla="*/ 88 h 1949"/>
                <a:gd name="T92" fmla="*/ 252 w 4733"/>
                <a:gd name="T93" fmla="*/ 100 h 1949"/>
                <a:gd name="T94" fmla="*/ 235 w 4733"/>
                <a:gd name="T95" fmla="*/ 110 h 1949"/>
                <a:gd name="T96" fmla="*/ 217 w 4733"/>
                <a:gd name="T97" fmla="*/ 117 h 1949"/>
                <a:gd name="T98" fmla="*/ 198 w 4733"/>
                <a:gd name="T99" fmla="*/ 122 h 1949"/>
                <a:gd name="T100" fmla="*/ 181 w 4733"/>
                <a:gd name="T101" fmla="*/ 122 h 1949"/>
                <a:gd name="T102" fmla="*/ 165 w 4733"/>
                <a:gd name="T103" fmla="*/ 120 h 1949"/>
                <a:gd name="T104" fmla="*/ 149 w 4733"/>
                <a:gd name="T105" fmla="*/ 117 h 1949"/>
                <a:gd name="T106" fmla="*/ 133 w 4733"/>
                <a:gd name="T107" fmla="*/ 113 h 1949"/>
                <a:gd name="T108" fmla="*/ 123 w 4733"/>
                <a:gd name="T109" fmla="*/ 110 h 1949"/>
                <a:gd name="T110" fmla="*/ 112 w 4733"/>
                <a:gd name="T111" fmla="*/ 105 h 1949"/>
                <a:gd name="T112" fmla="*/ 102 w 4733"/>
                <a:gd name="T113" fmla="*/ 99 h 1949"/>
                <a:gd name="T114" fmla="*/ 92 w 4733"/>
                <a:gd name="T115" fmla="*/ 91 h 1949"/>
                <a:gd name="T116" fmla="*/ 75 w 4733"/>
                <a:gd name="T117" fmla="*/ 71 h 1949"/>
                <a:gd name="T118" fmla="*/ 57 w 4733"/>
                <a:gd name="T119" fmla="*/ 51 h 1949"/>
                <a:gd name="T120" fmla="*/ 39 w 4733"/>
                <a:gd name="T121" fmla="*/ 33 h 1949"/>
                <a:gd name="T122" fmla="*/ 21 w 4733"/>
                <a:gd name="T123" fmla="*/ 15 h 19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733" h="1949">
                  <a:moveTo>
                    <a:pt x="0" y="0"/>
                  </a:moveTo>
                  <a:lnTo>
                    <a:pt x="20" y="0"/>
                  </a:lnTo>
                  <a:lnTo>
                    <a:pt x="20" y="10"/>
                  </a:lnTo>
                  <a:lnTo>
                    <a:pt x="20" y="19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336" y="242"/>
                  </a:moveTo>
                  <a:lnTo>
                    <a:pt x="371" y="261"/>
                  </a:lnTo>
                  <a:lnTo>
                    <a:pt x="419" y="281"/>
                  </a:lnTo>
                  <a:lnTo>
                    <a:pt x="465" y="301"/>
                  </a:lnTo>
                  <a:lnTo>
                    <a:pt x="513" y="317"/>
                  </a:lnTo>
                  <a:lnTo>
                    <a:pt x="558" y="336"/>
                  </a:lnTo>
                  <a:lnTo>
                    <a:pt x="597" y="355"/>
                  </a:lnTo>
                  <a:lnTo>
                    <a:pt x="633" y="374"/>
                  </a:lnTo>
                  <a:lnTo>
                    <a:pt x="671" y="401"/>
                  </a:lnTo>
                  <a:lnTo>
                    <a:pt x="671" y="410"/>
                  </a:lnTo>
                  <a:lnTo>
                    <a:pt x="681" y="420"/>
                  </a:lnTo>
                  <a:lnTo>
                    <a:pt x="690" y="420"/>
                  </a:lnTo>
                  <a:lnTo>
                    <a:pt x="698" y="420"/>
                  </a:lnTo>
                  <a:lnTo>
                    <a:pt x="698" y="430"/>
                  </a:lnTo>
                  <a:lnTo>
                    <a:pt x="707" y="430"/>
                  </a:lnTo>
                  <a:lnTo>
                    <a:pt x="717" y="430"/>
                  </a:lnTo>
                  <a:lnTo>
                    <a:pt x="717" y="439"/>
                  </a:lnTo>
                  <a:lnTo>
                    <a:pt x="717" y="449"/>
                  </a:lnTo>
                  <a:lnTo>
                    <a:pt x="736" y="449"/>
                  </a:lnTo>
                  <a:lnTo>
                    <a:pt x="765" y="458"/>
                  </a:lnTo>
                  <a:lnTo>
                    <a:pt x="781" y="474"/>
                  </a:lnTo>
                  <a:lnTo>
                    <a:pt x="810" y="494"/>
                  </a:lnTo>
                  <a:lnTo>
                    <a:pt x="839" y="513"/>
                  </a:lnTo>
                  <a:lnTo>
                    <a:pt x="859" y="523"/>
                  </a:lnTo>
                  <a:lnTo>
                    <a:pt x="875" y="543"/>
                  </a:lnTo>
                  <a:lnTo>
                    <a:pt x="894" y="552"/>
                  </a:lnTo>
                  <a:lnTo>
                    <a:pt x="1007" y="597"/>
                  </a:lnTo>
                  <a:lnTo>
                    <a:pt x="1081" y="653"/>
                  </a:lnTo>
                  <a:lnTo>
                    <a:pt x="1145" y="710"/>
                  </a:lnTo>
                  <a:lnTo>
                    <a:pt x="1201" y="766"/>
                  </a:lnTo>
                  <a:lnTo>
                    <a:pt x="1258" y="830"/>
                  </a:lnTo>
                  <a:lnTo>
                    <a:pt x="1322" y="888"/>
                  </a:lnTo>
                  <a:lnTo>
                    <a:pt x="1407" y="933"/>
                  </a:lnTo>
                  <a:lnTo>
                    <a:pt x="1510" y="978"/>
                  </a:lnTo>
                  <a:lnTo>
                    <a:pt x="2142" y="1352"/>
                  </a:lnTo>
                  <a:lnTo>
                    <a:pt x="2349" y="1417"/>
                  </a:lnTo>
                  <a:lnTo>
                    <a:pt x="2552" y="1455"/>
                  </a:lnTo>
                  <a:lnTo>
                    <a:pt x="2749" y="1482"/>
                  </a:lnTo>
                  <a:lnTo>
                    <a:pt x="2935" y="1482"/>
                  </a:lnTo>
                  <a:lnTo>
                    <a:pt x="3120" y="1482"/>
                  </a:lnTo>
                  <a:lnTo>
                    <a:pt x="3287" y="1455"/>
                  </a:lnTo>
                  <a:lnTo>
                    <a:pt x="3455" y="1417"/>
                  </a:lnTo>
                  <a:lnTo>
                    <a:pt x="3607" y="1372"/>
                  </a:lnTo>
                  <a:lnTo>
                    <a:pt x="3755" y="1314"/>
                  </a:lnTo>
                  <a:lnTo>
                    <a:pt x="3884" y="1259"/>
                  </a:lnTo>
                  <a:lnTo>
                    <a:pt x="4016" y="1185"/>
                  </a:lnTo>
                  <a:lnTo>
                    <a:pt x="4126" y="1110"/>
                  </a:lnTo>
                  <a:lnTo>
                    <a:pt x="4230" y="1027"/>
                  </a:lnTo>
                  <a:lnTo>
                    <a:pt x="4322" y="952"/>
                  </a:lnTo>
                  <a:lnTo>
                    <a:pt x="4397" y="868"/>
                  </a:lnTo>
                  <a:lnTo>
                    <a:pt x="4461" y="785"/>
                  </a:lnTo>
                  <a:lnTo>
                    <a:pt x="4471" y="766"/>
                  </a:lnTo>
                  <a:lnTo>
                    <a:pt x="4481" y="756"/>
                  </a:lnTo>
                  <a:lnTo>
                    <a:pt x="4491" y="745"/>
                  </a:lnTo>
                  <a:lnTo>
                    <a:pt x="4500" y="736"/>
                  </a:lnTo>
                  <a:lnTo>
                    <a:pt x="4520" y="720"/>
                  </a:lnTo>
                  <a:lnTo>
                    <a:pt x="4529" y="710"/>
                  </a:lnTo>
                  <a:lnTo>
                    <a:pt x="4539" y="701"/>
                  </a:lnTo>
                  <a:lnTo>
                    <a:pt x="4555" y="691"/>
                  </a:lnTo>
                  <a:lnTo>
                    <a:pt x="4555" y="559"/>
                  </a:lnTo>
                  <a:lnTo>
                    <a:pt x="4584" y="543"/>
                  </a:lnTo>
                  <a:lnTo>
                    <a:pt x="4604" y="523"/>
                  </a:lnTo>
                  <a:lnTo>
                    <a:pt x="4629" y="494"/>
                  </a:lnTo>
                  <a:lnTo>
                    <a:pt x="4649" y="468"/>
                  </a:lnTo>
                  <a:lnTo>
                    <a:pt x="4668" y="439"/>
                  </a:lnTo>
                  <a:lnTo>
                    <a:pt x="4697" y="401"/>
                  </a:lnTo>
                  <a:lnTo>
                    <a:pt x="4713" y="365"/>
                  </a:lnTo>
                  <a:lnTo>
                    <a:pt x="4733" y="336"/>
                  </a:lnTo>
                  <a:lnTo>
                    <a:pt x="4722" y="420"/>
                  </a:lnTo>
                  <a:lnTo>
                    <a:pt x="4722" y="513"/>
                  </a:lnTo>
                  <a:lnTo>
                    <a:pt x="4706" y="607"/>
                  </a:lnTo>
                  <a:lnTo>
                    <a:pt x="4697" y="691"/>
                  </a:lnTo>
                  <a:lnTo>
                    <a:pt x="4677" y="775"/>
                  </a:lnTo>
                  <a:lnTo>
                    <a:pt x="4649" y="858"/>
                  </a:lnTo>
                  <a:lnTo>
                    <a:pt x="4623" y="943"/>
                  </a:lnTo>
                  <a:lnTo>
                    <a:pt x="4593" y="1027"/>
                  </a:lnTo>
                  <a:lnTo>
                    <a:pt x="4555" y="1072"/>
                  </a:lnTo>
                  <a:lnTo>
                    <a:pt x="4520" y="1121"/>
                  </a:lnTo>
                  <a:lnTo>
                    <a:pt x="4471" y="1175"/>
                  </a:lnTo>
                  <a:lnTo>
                    <a:pt x="4435" y="1223"/>
                  </a:lnTo>
                  <a:lnTo>
                    <a:pt x="4387" y="1269"/>
                  </a:lnTo>
                  <a:lnTo>
                    <a:pt x="4352" y="1314"/>
                  </a:lnTo>
                  <a:lnTo>
                    <a:pt x="4313" y="1363"/>
                  </a:lnTo>
                  <a:lnTo>
                    <a:pt x="4287" y="1398"/>
                  </a:lnTo>
                  <a:lnTo>
                    <a:pt x="4165" y="1501"/>
                  </a:lnTo>
                  <a:lnTo>
                    <a:pt x="4036" y="1595"/>
                  </a:lnTo>
                  <a:lnTo>
                    <a:pt x="3894" y="1678"/>
                  </a:lnTo>
                  <a:lnTo>
                    <a:pt x="3755" y="1753"/>
                  </a:lnTo>
                  <a:lnTo>
                    <a:pt x="3617" y="1817"/>
                  </a:lnTo>
                  <a:lnTo>
                    <a:pt x="3464" y="1875"/>
                  </a:lnTo>
                  <a:lnTo>
                    <a:pt x="3316" y="1920"/>
                  </a:lnTo>
                  <a:lnTo>
                    <a:pt x="3158" y="1949"/>
                  </a:lnTo>
                  <a:lnTo>
                    <a:pt x="3029" y="1949"/>
                  </a:lnTo>
                  <a:lnTo>
                    <a:pt x="2897" y="1949"/>
                  </a:lnTo>
                  <a:lnTo>
                    <a:pt x="2768" y="1939"/>
                  </a:lnTo>
                  <a:lnTo>
                    <a:pt x="2636" y="1920"/>
                  </a:lnTo>
                  <a:lnTo>
                    <a:pt x="2507" y="1901"/>
                  </a:lnTo>
                  <a:lnTo>
                    <a:pt x="2384" y="1875"/>
                  </a:lnTo>
                  <a:lnTo>
                    <a:pt x="2265" y="1847"/>
                  </a:lnTo>
                  <a:lnTo>
                    <a:pt x="2133" y="1810"/>
                  </a:lnTo>
                  <a:lnTo>
                    <a:pt x="2048" y="1791"/>
                  </a:lnTo>
                  <a:lnTo>
                    <a:pt x="1965" y="1762"/>
                  </a:lnTo>
                  <a:lnTo>
                    <a:pt x="1881" y="1727"/>
                  </a:lnTo>
                  <a:lnTo>
                    <a:pt x="1797" y="1678"/>
                  </a:lnTo>
                  <a:lnTo>
                    <a:pt x="1714" y="1633"/>
                  </a:lnTo>
                  <a:lnTo>
                    <a:pt x="1629" y="1575"/>
                  </a:lnTo>
                  <a:lnTo>
                    <a:pt x="1555" y="1511"/>
                  </a:lnTo>
                  <a:lnTo>
                    <a:pt x="1472" y="1446"/>
                  </a:lnTo>
                  <a:lnTo>
                    <a:pt x="1333" y="1288"/>
                  </a:lnTo>
                  <a:lnTo>
                    <a:pt x="1193" y="1140"/>
                  </a:lnTo>
                  <a:lnTo>
                    <a:pt x="1052" y="978"/>
                  </a:lnTo>
                  <a:lnTo>
                    <a:pt x="913" y="820"/>
                  </a:lnTo>
                  <a:lnTo>
                    <a:pt x="774" y="672"/>
                  </a:lnTo>
                  <a:lnTo>
                    <a:pt x="623" y="523"/>
                  </a:lnTo>
                  <a:lnTo>
                    <a:pt x="484" y="384"/>
                  </a:lnTo>
                  <a:lnTo>
                    <a:pt x="336" y="242"/>
                  </a:lnTo>
                  <a:close/>
                </a:path>
              </a:pathLst>
            </a:custGeom>
            <a:solidFill>
              <a:srgbClr val="4C4C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Freeform 74"/>
            <p:cNvSpPr>
              <a:spLocks/>
            </p:cNvSpPr>
            <p:nvPr/>
          </p:nvSpPr>
          <p:spPr bwMode="auto">
            <a:xfrm>
              <a:off x="247" y="3665"/>
              <a:ext cx="261" cy="158"/>
            </a:xfrm>
            <a:custGeom>
              <a:avLst/>
              <a:gdLst>
                <a:gd name="T0" fmla="*/ 255 w 4171"/>
                <a:gd name="T1" fmla="*/ 9 h 2543"/>
                <a:gd name="T2" fmla="*/ 255 w 4171"/>
                <a:gd name="T3" fmla="*/ 26 h 2543"/>
                <a:gd name="T4" fmla="*/ 255 w 4171"/>
                <a:gd name="T5" fmla="*/ 43 h 2543"/>
                <a:gd name="T6" fmla="*/ 255 w 4171"/>
                <a:gd name="T7" fmla="*/ 61 h 2543"/>
                <a:gd name="T8" fmla="*/ 257 w 4171"/>
                <a:gd name="T9" fmla="*/ 71 h 2543"/>
                <a:gd name="T10" fmla="*/ 257 w 4171"/>
                <a:gd name="T11" fmla="*/ 72 h 2543"/>
                <a:gd name="T12" fmla="*/ 258 w 4171"/>
                <a:gd name="T13" fmla="*/ 75 h 2543"/>
                <a:gd name="T14" fmla="*/ 258 w 4171"/>
                <a:gd name="T15" fmla="*/ 77 h 2543"/>
                <a:gd name="T16" fmla="*/ 258 w 4171"/>
                <a:gd name="T17" fmla="*/ 79 h 2543"/>
                <a:gd name="T18" fmla="*/ 259 w 4171"/>
                <a:gd name="T19" fmla="*/ 83 h 2543"/>
                <a:gd name="T20" fmla="*/ 260 w 4171"/>
                <a:gd name="T21" fmla="*/ 87 h 2543"/>
                <a:gd name="T22" fmla="*/ 261 w 4171"/>
                <a:gd name="T23" fmla="*/ 91 h 2543"/>
                <a:gd name="T24" fmla="*/ 255 w 4171"/>
                <a:gd name="T25" fmla="*/ 97 h 2543"/>
                <a:gd name="T26" fmla="*/ 243 w 4171"/>
                <a:gd name="T27" fmla="*/ 104 h 2543"/>
                <a:gd name="T28" fmla="*/ 230 w 4171"/>
                <a:gd name="T29" fmla="*/ 110 h 2543"/>
                <a:gd name="T30" fmla="*/ 215 w 4171"/>
                <a:gd name="T31" fmla="*/ 115 h 2543"/>
                <a:gd name="T32" fmla="*/ 202 w 4171"/>
                <a:gd name="T33" fmla="*/ 120 h 2543"/>
                <a:gd name="T34" fmla="*/ 190 w 4171"/>
                <a:gd name="T35" fmla="*/ 125 h 2543"/>
                <a:gd name="T36" fmla="*/ 177 w 4171"/>
                <a:gd name="T37" fmla="*/ 130 h 2543"/>
                <a:gd name="T38" fmla="*/ 164 w 4171"/>
                <a:gd name="T39" fmla="*/ 134 h 2543"/>
                <a:gd name="T40" fmla="*/ 150 w 4171"/>
                <a:gd name="T41" fmla="*/ 139 h 2543"/>
                <a:gd name="T42" fmla="*/ 136 w 4171"/>
                <a:gd name="T43" fmla="*/ 142 h 2543"/>
                <a:gd name="T44" fmla="*/ 122 w 4171"/>
                <a:gd name="T45" fmla="*/ 145 h 2543"/>
                <a:gd name="T46" fmla="*/ 107 w 4171"/>
                <a:gd name="T47" fmla="*/ 149 h 2543"/>
                <a:gd name="T48" fmla="*/ 91 w 4171"/>
                <a:gd name="T49" fmla="*/ 152 h 2543"/>
                <a:gd name="T50" fmla="*/ 67 w 4171"/>
                <a:gd name="T51" fmla="*/ 155 h 2543"/>
                <a:gd name="T52" fmla="*/ 38 w 4171"/>
                <a:gd name="T53" fmla="*/ 157 h 2543"/>
                <a:gd name="T54" fmla="*/ 17 w 4171"/>
                <a:gd name="T55" fmla="*/ 158 h 2543"/>
                <a:gd name="T56" fmla="*/ 5 w 4171"/>
                <a:gd name="T57" fmla="*/ 157 h 2543"/>
                <a:gd name="T58" fmla="*/ 35 w 4171"/>
                <a:gd name="T59" fmla="*/ 142 h 2543"/>
                <a:gd name="T60" fmla="*/ 115 w 4171"/>
                <a:gd name="T61" fmla="*/ 123 h 2543"/>
                <a:gd name="T62" fmla="*/ 121 w 4171"/>
                <a:gd name="T63" fmla="*/ 123 h 2543"/>
                <a:gd name="T64" fmla="*/ 134 w 4171"/>
                <a:gd name="T65" fmla="*/ 120 h 2543"/>
                <a:gd name="T66" fmla="*/ 159 w 4171"/>
                <a:gd name="T67" fmla="*/ 111 h 2543"/>
                <a:gd name="T68" fmla="*/ 190 w 4171"/>
                <a:gd name="T69" fmla="*/ 96 h 2543"/>
                <a:gd name="T70" fmla="*/ 212 w 4171"/>
                <a:gd name="T71" fmla="*/ 83 h 2543"/>
                <a:gd name="T72" fmla="*/ 218 w 4171"/>
                <a:gd name="T73" fmla="*/ 75 h 2543"/>
                <a:gd name="T74" fmla="*/ 224 w 4171"/>
                <a:gd name="T75" fmla="*/ 63 h 2543"/>
                <a:gd name="T76" fmla="*/ 232 w 4171"/>
                <a:gd name="T77" fmla="*/ 45 h 2543"/>
                <a:gd name="T78" fmla="*/ 240 w 4171"/>
                <a:gd name="T79" fmla="*/ 27 h 2543"/>
                <a:gd name="T80" fmla="*/ 244 w 4171"/>
                <a:gd name="T81" fmla="*/ 20 h 2543"/>
                <a:gd name="T82" fmla="*/ 246 w 4171"/>
                <a:gd name="T83" fmla="*/ 20 h 2543"/>
                <a:gd name="T84" fmla="*/ 247 w 4171"/>
                <a:gd name="T85" fmla="*/ 18 h 2543"/>
                <a:gd name="T86" fmla="*/ 247 w 4171"/>
                <a:gd name="T87" fmla="*/ 16 h 2543"/>
                <a:gd name="T88" fmla="*/ 248 w 4171"/>
                <a:gd name="T89" fmla="*/ 14 h 2543"/>
                <a:gd name="T90" fmla="*/ 249 w 4171"/>
                <a:gd name="T91" fmla="*/ 13 h 2543"/>
                <a:gd name="T92" fmla="*/ 249 w 4171"/>
                <a:gd name="T93" fmla="*/ 11 h 2543"/>
                <a:gd name="T94" fmla="*/ 251 w 4171"/>
                <a:gd name="T95" fmla="*/ 9 h 2543"/>
                <a:gd name="T96" fmla="*/ 251 w 4171"/>
                <a:gd name="T97" fmla="*/ 6 h 2543"/>
                <a:gd name="T98" fmla="*/ 253 w 4171"/>
                <a:gd name="T99" fmla="*/ 4 h 2543"/>
                <a:gd name="T100" fmla="*/ 255 w 4171"/>
                <a:gd name="T101" fmla="*/ 1 h 254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71" h="2543">
                  <a:moveTo>
                    <a:pt x="4081" y="0"/>
                  </a:moveTo>
                  <a:lnTo>
                    <a:pt x="4071" y="142"/>
                  </a:lnTo>
                  <a:lnTo>
                    <a:pt x="4071" y="281"/>
                  </a:lnTo>
                  <a:lnTo>
                    <a:pt x="4071" y="420"/>
                  </a:lnTo>
                  <a:lnTo>
                    <a:pt x="4071" y="562"/>
                  </a:lnTo>
                  <a:lnTo>
                    <a:pt x="4071" y="700"/>
                  </a:lnTo>
                  <a:lnTo>
                    <a:pt x="4081" y="839"/>
                  </a:lnTo>
                  <a:lnTo>
                    <a:pt x="4081" y="981"/>
                  </a:lnTo>
                  <a:lnTo>
                    <a:pt x="4091" y="1120"/>
                  </a:lnTo>
                  <a:lnTo>
                    <a:pt x="4100" y="1139"/>
                  </a:lnTo>
                  <a:lnTo>
                    <a:pt x="4100" y="1159"/>
                  </a:lnTo>
                  <a:lnTo>
                    <a:pt x="4110" y="1165"/>
                  </a:lnTo>
                  <a:lnTo>
                    <a:pt x="4110" y="1184"/>
                  </a:lnTo>
                  <a:lnTo>
                    <a:pt x="4116" y="1203"/>
                  </a:lnTo>
                  <a:lnTo>
                    <a:pt x="4116" y="1213"/>
                  </a:lnTo>
                  <a:lnTo>
                    <a:pt x="4116" y="1233"/>
                  </a:lnTo>
                  <a:lnTo>
                    <a:pt x="4126" y="1249"/>
                  </a:lnTo>
                  <a:lnTo>
                    <a:pt x="4126" y="1278"/>
                  </a:lnTo>
                  <a:lnTo>
                    <a:pt x="4135" y="1307"/>
                  </a:lnTo>
                  <a:lnTo>
                    <a:pt x="4135" y="1332"/>
                  </a:lnTo>
                  <a:lnTo>
                    <a:pt x="4145" y="1372"/>
                  </a:lnTo>
                  <a:lnTo>
                    <a:pt x="4155" y="1401"/>
                  </a:lnTo>
                  <a:lnTo>
                    <a:pt x="4161" y="1423"/>
                  </a:lnTo>
                  <a:lnTo>
                    <a:pt x="4171" y="1461"/>
                  </a:lnTo>
                  <a:lnTo>
                    <a:pt x="4171" y="1498"/>
                  </a:lnTo>
                  <a:lnTo>
                    <a:pt x="4081" y="1565"/>
                  </a:lnTo>
                  <a:lnTo>
                    <a:pt x="3990" y="1620"/>
                  </a:lnTo>
                  <a:lnTo>
                    <a:pt x="3887" y="1675"/>
                  </a:lnTo>
                  <a:lnTo>
                    <a:pt x="3774" y="1724"/>
                  </a:lnTo>
                  <a:lnTo>
                    <a:pt x="3671" y="1768"/>
                  </a:lnTo>
                  <a:lnTo>
                    <a:pt x="3562" y="1807"/>
                  </a:lnTo>
                  <a:lnTo>
                    <a:pt x="3439" y="1853"/>
                  </a:lnTo>
                  <a:lnTo>
                    <a:pt x="3326" y="1891"/>
                  </a:lnTo>
                  <a:lnTo>
                    <a:pt x="3226" y="1926"/>
                  </a:lnTo>
                  <a:lnTo>
                    <a:pt x="3132" y="1975"/>
                  </a:lnTo>
                  <a:lnTo>
                    <a:pt x="3029" y="2010"/>
                  </a:lnTo>
                  <a:lnTo>
                    <a:pt x="2926" y="2049"/>
                  </a:lnTo>
                  <a:lnTo>
                    <a:pt x="2833" y="2095"/>
                  </a:lnTo>
                  <a:lnTo>
                    <a:pt x="2732" y="2133"/>
                  </a:lnTo>
                  <a:lnTo>
                    <a:pt x="2619" y="2162"/>
                  </a:lnTo>
                  <a:lnTo>
                    <a:pt x="2516" y="2188"/>
                  </a:lnTo>
                  <a:lnTo>
                    <a:pt x="2403" y="2236"/>
                  </a:lnTo>
                  <a:lnTo>
                    <a:pt x="2294" y="2262"/>
                  </a:lnTo>
                  <a:lnTo>
                    <a:pt x="2181" y="2291"/>
                  </a:lnTo>
                  <a:lnTo>
                    <a:pt x="2062" y="2321"/>
                  </a:lnTo>
                  <a:lnTo>
                    <a:pt x="1949" y="2337"/>
                  </a:lnTo>
                  <a:lnTo>
                    <a:pt x="1826" y="2365"/>
                  </a:lnTo>
                  <a:lnTo>
                    <a:pt x="1707" y="2394"/>
                  </a:lnTo>
                  <a:lnTo>
                    <a:pt x="1594" y="2420"/>
                  </a:lnTo>
                  <a:lnTo>
                    <a:pt x="1455" y="2450"/>
                  </a:lnTo>
                  <a:lnTo>
                    <a:pt x="1277" y="2469"/>
                  </a:lnTo>
                  <a:lnTo>
                    <a:pt x="1065" y="2498"/>
                  </a:lnTo>
                  <a:lnTo>
                    <a:pt x="839" y="2523"/>
                  </a:lnTo>
                  <a:lnTo>
                    <a:pt x="607" y="2533"/>
                  </a:lnTo>
                  <a:lnTo>
                    <a:pt x="384" y="2543"/>
                  </a:lnTo>
                  <a:lnTo>
                    <a:pt x="272" y="2543"/>
                  </a:lnTo>
                  <a:lnTo>
                    <a:pt x="168" y="2533"/>
                  </a:lnTo>
                  <a:lnTo>
                    <a:pt x="84" y="2523"/>
                  </a:lnTo>
                  <a:lnTo>
                    <a:pt x="0" y="2514"/>
                  </a:lnTo>
                  <a:lnTo>
                    <a:pt x="562" y="2291"/>
                  </a:lnTo>
                  <a:lnTo>
                    <a:pt x="1801" y="1975"/>
                  </a:lnTo>
                  <a:lnTo>
                    <a:pt x="1836" y="1985"/>
                  </a:lnTo>
                  <a:lnTo>
                    <a:pt x="1884" y="1985"/>
                  </a:lnTo>
                  <a:lnTo>
                    <a:pt x="1939" y="1985"/>
                  </a:lnTo>
                  <a:lnTo>
                    <a:pt x="1994" y="1975"/>
                  </a:lnTo>
                  <a:lnTo>
                    <a:pt x="2145" y="1936"/>
                  </a:lnTo>
                  <a:lnTo>
                    <a:pt x="2329" y="1872"/>
                  </a:lnTo>
                  <a:lnTo>
                    <a:pt x="2535" y="1788"/>
                  </a:lnTo>
                  <a:lnTo>
                    <a:pt x="2777" y="1675"/>
                  </a:lnTo>
                  <a:lnTo>
                    <a:pt x="3038" y="1546"/>
                  </a:lnTo>
                  <a:lnTo>
                    <a:pt x="3326" y="1391"/>
                  </a:lnTo>
                  <a:lnTo>
                    <a:pt x="3384" y="1332"/>
                  </a:lnTo>
                  <a:lnTo>
                    <a:pt x="3430" y="1278"/>
                  </a:lnTo>
                  <a:lnTo>
                    <a:pt x="3478" y="1213"/>
                  </a:lnTo>
                  <a:lnTo>
                    <a:pt x="3513" y="1149"/>
                  </a:lnTo>
                  <a:lnTo>
                    <a:pt x="3587" y="1007"/>
                  </a:lnTo>
                  <a:lnTo>
                    <a:pt x="3655" y="858"/>
                  </a:lnTo>
                  <a:lnTo>
                    <a:pt x="3710" y="719"/>
                  </a:lnTo>
                  <a:lnTo>
                    <a:pt x="3774" y="578"/>
                  </a:lnTo>
                  <a:lnTo>
                    <a:pt x="3839" y="439"/>
                  </a:lnTo>
                  <a:lnTo>
                    <a:pt x="3906" y="316"/>
                  </a:lnTo>
                  <a:lnTo>
                    <a:pt x="3897" y="326"/>
                  </a:lnTo>
                  <a:lnTo>
                    <a:pt x="3897" y="316"/>
                  </a:lnTo>
                  <a:lnTo>
                    <a:pt x="3933" y="316"/>
                  </a:lnTo>
                  <a:lnTo>
                    <a:pt x="3942" y="300"/>
                  </a:lnTo>
                  <a:lnTo>
                    <a:pt x="3952" y="291"/>
                  </a:lnTo>
                  <a:lnTo>
                    <a:pt x="3952" y="281"/>
                  </a:lnTo>
                  <a:lnTo>
                    <a:pt x="3952" y="261"/>
                  </a:lnTo>
                  <a:lnTo>
                    <a:pt x="3962" y="242"/>
                  </a:lnTo>
                  <a:lnTo>
                    <a:pt x="3971" y="232"/>
                  </a:lnTo>
                  <a:lnTo>
                    <a:pt x="3971" y="216"/>
                  </a:lnTo>
                  <a:lnTo>
                    <a:pt x="3981" y="207"/>
                  </a:lnTo>
                  <a:lnTo>
                    <a:pt x="3981" y="187"/>
                  </a:lnTo>
                  <a:lnTo>
                    <a:pt x="3981" y="178"/>
                  </a:lnTo>
                  <a:lnTo>
                    <a:pt x="4006" y="159"/>
                  </a:lnTo>
                  <a:lnTo>
                    <a:pt x="4006" y="142"/>
                  </a:lnTo>
                  <a:lnTo>
                    <a:pt x="4006" y="122"/>
                  </a:lnTo>
                  <a:lnTo>
                    <a:pt x="4016" y="103"/>
                  </a:lnTo>
                  <a:lnTo>
                    <a:pt x="4035" y="74"/>
                  </a:lnTo>
                  <a:lnTo>
                    <a:pt x="4045" y="58"/>
                  </a:lnTo>
                  <a:lnTo>
                    <a:pt x="4055" y="39"/>
                  </a:lnTo>
                  <a:lnTo>
                    <a:pt x="4071" y="19"/>
                  </a:lnTo>
                  <a:lnTo>
                    <a:pt x="4081" y="0"/>
                  </a:lnTo>
                  <a:close/>
                </a:path>
              </a:pathLst>
            </a:custGeom>
            <a:solidFill>
              <a:srgbClr val="7D4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Freeform 75"/>
            <p:cNvSpPr>
              <a:spLocks/>
            </p:cNvSpPr>
            <p:nvPr/>
          </p:nvSpPr>
          <p:spPr bwMode="auto">
            <a:xfrm>
              <a:off x="507" y="3640"/>
              <a:ext cx="43" cy="210"/>
            </a:xfrm>
            <a:custGeom>
              <a:avLst/>
              <a:gdLst>
                <a:gd name="T0" fmla="*/ 27 w 697"/>
                <a:gd name="T1" fmla="*/ 201 h 3362"/>
                <a:gd name="T2" fmla="*/ 25 w 697"/>
                <a:gd name="T3" fmla="*/ 186 h 3362"/>
                <a:gd name="T4" fmla="*/ 23 w 697"/>
                <a:gd name="T5" fmla="*/ 172 h 3362"/>
                <a:gd name="T6" fmla="*/ 20 w 697"/>
                <a:gd name="T7" fmla="*/ 159 h 3362"/>
                <a:gd name="T8" fmla="*/ 19 w 697"/>
                <a:gd name="T9" fmla="*/ 150 h 3362"/>
                <a:gd name="T10" fmla="*/ 18 w 697"/>
                <a:gd name="T11" fmla="*/ 147 h 3362"/>
                <a:gd name="T12" fmla="*/ 17 w 697"/>
                <a:gd name="T13" fmla="*/ 143 h 3362"/>
                <a:gd name="T14" fmla="*/ 15 w 697"/>
                <a:gd name="T15" fmla="*/ 139 h 3362"/>
                <a:gd name="T16" fmla="*/ 11 w 697"/>
                <a:gd name="T17" fmla="*/ 130 h 3362"/>
                <a:gd name="T18" fmla="*/ 6 w 697"/>
                <a:gd name="T19" fmla="*/ 113 h 3362"/>
                <a:gd name="T20" fmla="*/ 2 w 697"/>
                <a:gd name="T21" fmla="*/ 95 h 3362"/>
                <a:gd name="T22" fmla="*/ 0 w 697"/>
                <a:gd name="T23" fmla="*/ 75 h 3362"/>
                <a:gd name="T24" fmla="*/ 0 w 697"/>
                <a:gd name="T25" fmla="*/ 46 h 3362"/>
                <a:gd name="T26" fmla="*/ 2 w 697"/>
                <a:gd name="T27" fmla="*/ 20 h 3362"/>
                <a:gd name="T28" fmla="*/ 4 w 697"/>
                <a:gd name="T29" fmla="*/ 6 h 3362"/>
                <a:gd name="T30" fmla="*/ 6 w 697"/>
                <a:gd name="T31" fmla="*/ 8 h 3362"/>
                <a:gd name="T32" fmla="*/ 6 w 697"/>
                <a:gd name="T33" fmla="*/ 17 h 3362"/>
                <a:gd name="T34" fmla="*/ 5 w 697"/>
                <a:gd name="T35" fmla="*/ 23 h 3362"/>
                <a:gd name="T36" fmla="*/ 6 w 697"/>
                <a:gd name="T37" fmla="*/ 31 h 3362"/>
                <a:gd name="T38" fmla="*/ 7 w 697"/>
                <a:gd name="T39" fmla="*/ 43 h 3362"/>
                <a:gd name="T40" fmla="*/ 7 w 697"/>
                <a:gd name="T41" fmla="*/ 56 h 3362"/>
                <a:gd name="T42" fmla="*/ 8 w 697"/>
                <a:gd name="T43" fmla="*/ 71 h 3362"/>
                <a:gd name="T44" fmla="*/ 10 w 697"/>
                <a:gd name="T45" fmla="*/ 83 h 3362"/>
                <a:gd name="T46" fmla="*/ 14 w 697"/>
                <a:gd name="T47" fmla="*/ 94 h 3362"/>
                <a:gd name="T48" fmla="*/ 22 w 697"/>
                <a:gd name="T49" fmla="*/ 111 h 3362"/>
                <a:gd name="T50" fmla="*/ 31 w 697"/>
                <a:gd name="T51" fmla="*/ 128 h 3362"/>
                <a:gd name="T52" fmla="*/ 38 w 697"/>
                <a:gd name="T53" fmla="*/ 144 h 3362"/>
                <a:gd name="T54" fmla="*/ 42 w 697"/>
                <a:gd name="T55" fmla="*/ 156 h 3362"/>
                <a:gd name="T56" fmla="*/ 43 w 697"/>
                <a:gd name="T57" fmla="*/ 166 h 3362"/>
                <a:gd name="T58" fmla="*/ 42 w 697"/>
                <a:gd name="T59" fmla="*/ 176 h 3362"/>
                <a:gd name="T60" fmla="*/ 39 w 697"/>
                <a:gd name="T61" fmla="*/ 188 h 3362"/>
                <a:gd name="T62" fmla="*/ 36 w 697"/>
                <a:gd name="T63" fmla="*/ 199 h 3362"/>
                <a:gd name="T64" fmla="*/ 34 w 697"/>
                <a:gd name="T65" fmla="*/ 205 h 3362"/>
                <a:gd name="T66" fmla="*/ 31 w 697"/>
                <a:gd name="T67" fmla="*/ 209 h 3362"/>
                <a:gd name="T68" fmla="*/ 29 w 697"/>
                <a:gd name="T69" fmla="*/ 210 h 3362"/>
                <a:gd name="T70" fmla="*/ 28 w 697"/>
                <a:gd name="T71" fmla="*/ 209 h 33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7" h="3362">
                  <a:moveTo>
                    <a:pt x="445" y="3324"/>
                  </a:moveTo>
                  <a:lnTo>
                    <a:pt x="436" y="3214"/>
                  </a:lnTo>
                  <a:lnTo>
                    <a:pt x="416" y="3091"/>
                  </a:lnTo>
                  <a:lnTo>
                    <a:pt x="400" y="2978"/>
                  </a:lnTo>
                  <a:lnTo>
                    <a:pt x="390" y="2868"/>
                  </a:lnTo>
                  <a:lnTo>
                    <a:pt x="371" y="2755"/>
                  </a:lnTo>
                  <a:lnTo>
                    <a:pt x="351" y="2642"/>
                  </a:lnTo>
                  <a:lnTo>
                    <a:pt x="326" y="2542"/>
                  </a:lnTo>
                  <a:lnTo>
                    <a:pt x="307" y="2439"/>
                  </a:lnTo>
                  <a:lnTo>
                    <a:pt x="307" y="2400"/>
                  </a:lnTo>
                  <a:lnTo>
                    <a:pt x="297" y="2375"/>
                  </a:lnTo>
                  <a:lnTo>
                    <a:pt x="297" y="2346"/>
                  </a:lnTo>
                  <a:lnTo>
                    <a:pt x="287" y="2316"/>
                  </a:lnTo>
                  <a:lnTo>
                    <a:pt x="278" y="2291"/>
                  </a:lnTo>
                  <a:lnTo>
                    <a:pt x="258" y="2262"/>
                  </a:lnTo>
                  <a:lnTo>
                    <a:pt x="242" y="2233"/>
                  </a:lnTo>
                  <a:lnTo>
                    <a:pt x="222" y="2206"/>
                  </a:lnTo>
                  <a:lnTo>
                    <a:pt x="174" y="2084"/>
                  </a:lnTo>
                  <a:lnTo>
                    <a:pt x="129" y="1955"/>
                  </a:lnTo>
                  <a:lnTo>
                    <a:pt x="90" y="1813"/>
                  </a:lnTo>
                  <a:lnTo>
                    <a:pt x="65" y="1678"/>
                  </a:lnTo>
                  <a:lnTo>
                    <a:pt x="36" y="1520"/>
                  </a:lnTo>
                  <a:lnTo>
                    <a:pt x="16" y="1361"/>
                  </a:lnTo>
                  <a:lnTo>
                    <a:pt x="6" y="1203"/>
                  </a:lnTo>
                  <a:lnTo>
                    <a:pt x="0" y="1045"/>
                  </a:lnTo>
                  <a:lnTo>
                    <a:pt x="0" y="735"/>
                  </a:lnTo>
                  <a:lnTo>
                    <a:pt x="6" y="448"/>
                  </a:lnTo>
                  <a:lnTo>
                    <a:pt x="26" y="316"/>
                  </a:lnTo>
                  <a:lnTo>
                    <a:pt x="45" y="197"/>
                  </a:lnTo>
                  <a:lnTo>
                    <a:pt x="65" y="93"/>
                  </a:lnTo>
                  <a:lnTo>
                    <a:pt x="81" y="0"/>
                  </a:lnTo>
                  <a:lnTo>
                    <a:pt x="100" y="129"/>
                  </a:lnTo>
                  <a:lnTo>
                    <a:pt x="100" y="222"/>
                  </a:lnTo>
                  <a:lnTo>
                    <a:pt x="100" y="280"/>
                  </a:lnTo>
                  <a:lnTo>
                    <a:pt x="90" y="326"/>
                  </a:lnTo>
                  <a:lnTo>
                    <a:pt x="81" y="371"/>
                  </a:lnTo>
                  <a:lnTo>
                    <a:pt x="81" y="429"/>
                  </a:lnTo>
                  <a:lnTo>
                    <a:pt x="90" y="493"/>
                  </a:lnTo>
                  <a:lnTo>
                    <a:pt x="119" y="606"/>
                  </a:lnTo>
                  <a:lnTo>
                    <a:pt x="119" y="690"/>
                  </a:lnTo>
                  <a:lnTo>
                    <a:pt x="119" y="791"/>
                  </a:lnTo>
                  <a:lnTo>
                    <a:pt x="119" y="904"/>
                  </a:lnTo>
                  <a:lnTo>
                    <a:pt x="119" y="1016"/>
                  </a:lnTo>
                  <a:lnTo>
                    <a:pt x="129" y="1129"/>
                  </a:lnTo>
                  <a:lnTo>
                    <a:pt x="149" y="1238"/>
                  </a:lnTo>
                  <a:lnTo>
                    <a:pt x="165" y="1332"/>
                  </a:lnTo>
                  <a:lnTo>
                    <a:pt x="194" y="1426"/>
                  </a:lnTo>
                  <a:lnTo>
                    <a:pt x="232" y="1510"/>
                  </a:lnTo>
                  <a:lnTo>
                    <a:pt x="287" y="1633"/>
                  </a:lnTo>
                  <a:lnTo>
                    <a:pt x="361" y="1771"/>
                  </a:lnTo>
                  <a:lnTo>
                    <a:pt x="436" y="1907"/>
                  </a:lnTo>
                  <a:lnTo>
                    <a:pt x="509" y="2055"/>
                  </a:lnTo>
                  <a:lnTo>
                    <a:pt x="577" y="2197"/>
                  </a:lnTo>
                  <a:lnTo>
                    <a:pt x="622" y="2307"/>
                  </a:lnTo>
                  <a:lnTo>
                    <a:pt x="652" y="2400"/>
                  </a:lnTo>
                  <a:lnTo>
                    <a:pt x="678" y="2494"/>
                  </a:lnTo>
                  <a:lnTo>
                    <a:pt x="687" y="2588"/>
                  </a:lnTo>
                  <a:lnTo>
                    <a:pt x="697" y="2662"/>
                  </a:lnTo>
                  <a:lnTo>
                    <a:pt x="697" y="2746"/>
                  </a:lnTo>
                  <a:lnTo>
                    <a:pt x="687" y="2820"/>
                  </a:lnTo>
                  <a:lnTo>
                    <a:pt x="662" y="2913"/>
                  </a:lnTo>
                  <a:lnTo>
                    <a:pt x="632" y="3017"/>
                  </a:lnTo>
                  <a:lnTo>
                    <a:pt x="584" y="3139"/>
                  </a:lnTo>
                  <a:lnTo>
                    <a:pt x="577" y="3185"/>
                  </a:lnTo>
                  <a:lnTo>
                    <a:pt x="568" y="3239"/>
                  </a:lnTo>
                  <a:lnTo>
                    <a:pt x="549" y="3287"/>
                  </a:lnTo>
                  <a:lnTo>
                    <a:pt x="529" y="3324"/>
                  </a:lnTo>
                  <a:lnTo>
                    <a:pt x="500" y="3352"/>
                  </a:lnTo>
                  <a:lnTo>
                    <a:pt x="484" y="3362"/>
                  </a:lnTo>
                  <a:lnTo>
                    <a:pt x="474" y="3362"/>
                  </a:lnTo>
                  <a:lnTo>
                    <a:pt x="464" y="3352"/>
                  </a:lnTo>
                  <a:lnTo>
                    <a:pt x="455" y="3343"/>
                  </a:lnTo>
                  <a:lnTo>
                    <a:pt x="445" y="3324"/>
                  </a:lnTo>
                  <a:close/>
                </a:path>
              </a:pathLst>
            </a:custGeom>
            <a:solidFill>
              <a:srgbClr val="E8B5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" name="Freeform 76"/>
            <p:cNvSpPr>
              <a:spLocks/>
            </p:cNvSpPr>
            <p:nvPr/>
          </p:nvSpPr>
          <p:spPr bwMode="auto">
            <a:xfrm>
              <a:off x="194" y="3510"/>
              <a:ext cx="187" cy="100"/>
            </a:xfrm>
            <a:custGeom>
              <a:avLst/>
              <a:gdLst>
                <a:gd name="T0" fmla="*/ 162 w 2999"/>
                <a:gd name="T1" fmla="*/ 69 h 1614"/>
                <a:gd name="T2" fmla="*/ 159 w 2999"/>
                <a:gd name="T3" fmla="*/ 74 h 1614"/>
                <a:gd name="T4" fmla="*/ 156 w 2999"/>
                <a:gd name="T5" fmla="*/ 80 h 1614"/>
                <a:gd name="T6" fmla="*/ 152 w 2999"/>
                <a:gd name="T7" fmla="*/ 84 h 1614"/>
                <a:gd name="T8" fmla="*/ 149 w 2999"/>
                <a:gd name="T9" fmla="*/ 87 h 1614"/>
                <a:gd name="T10" fmla="*/ 148 w 2999"/>
                <a:gd name="T11" fmla="*/ 88 h 1614"/>
                <a:gd name="T12" fmla="*/ 146 w 2999"/>
                <a:gd name="T13" fmla="*/ 88 h 1614"/>
                <a:gd name="T14" fmla="*/ 144 w 2999"/>
                <a:gd name="T15" fmla="*/ 90 h 1614"/>
                <a:gd name="T16" fmla="*/ 141 w 2999"/>
                <a:gd name="T17" fmla="*/ 88 h 1614"/>
                <a:gd name="T18" fmla="*/ 133 w 2999"/>
                <a:gd name="T19" fmla="*/ 91 h 1614"/>
                <a:gd name="T20" fmla="*/ 125 w 2999"/>
                <a:gd name="T21" fmla="*/ 93 h 1614"/>
                <a:gd name="T22" fmla="*/ 117 w 2999"/>
                <a:gd name="T23" fmla="*/ 95 h 1614"/>
                <a:gd name="T24" fmla="*/ 110 w 2999"/>
                <a:gd name="T25" fmla="*/ 99 h 1614"/>
                <a:gd name="T26" fmla="*/ 98 w 2999"/>
                <a:gd name="T27" fmla="*/ 100 h 1614"/>
                <a:gd name="T28" fmla="*/ 85 w 2999"/>
                <a:gd name="T29" fmla="*/ 99 h 1614"/>
                <a:gd name="T30" fmla="*/ 75 w 2999"/>
                <a:gd name="T31" fmla="*/ 94 h 1614"/>
                <a:gd name="T32" fmla="*/ 66 w 2999"/>
                <a:gd name="T33" fmla="*/ 86 h 1614"/>
                <a:gd name="T34" fmla="*/ 51 w 2999"/>
                <a:gd name="T35" fmla="*/ 88 h 1614"/>
                <a:gd name="T36" fmla="*/ 36 w 2999"/>
                <a:gd name="T37" fmla="*/ 85 h 1614"/>
                <a:gd name="T38" fmla="*/ 22 w 2999"/>
                <a:gd name="T39" fmla="*/ 79 h 1614"/>
                <a:gd name="T40" fmla="*/ 16 w 2999"/>
                <a:gd name="T41" fmla="*/ 74 h 1614"/>
                <a:gd name="T42" fmla="*/ 10 w 2999"/>
                <a:gd name="T43" fmla="*/ 69 h 1614"/>
                <a:gd name="T44" fmla="*/ 7 w 2999"/>
                <a:gd name="T45" fmla="*/ 65 h 1614"/>
                <a:gd name="T46" fmla="*/ 4 w 2999"/>
                <a:gd name="T47" fmla="*/ 59 h 1614"/>
                <a:gd name="T48" fmla="*/ 2 w 2999"/>
                <a:gd name="T49" fmla="*/ 49 h 1614"/>
                <a:gd name="T50" fmla="*/ 1 w 2999"/>
                <a:gd name="T51" fmla="*/ 38 h 1614"/>
                <a:gd name="T52" fmla="*/ 0 w 2999"/>
                <a:gd name="T53" fmla="*/ 26 h 1614"/>
                <a:gd name="T54" fmla="*/ 5 w 2999"/>
                <a:gd name="T55" fmla="*/ 32 h 1614"/>
                <a:gd name="T56" fmla="*/ 9 w 2999"/>
                <a:gd name="T57" fmla="*/ 37 h 1614"/>
                <a:gd name="T58" fmla="*/ 13 w 2999"/>
                <a:gd name="T59" fmla="*/ 40 h 1614"/>
                <a:gd name="T60" fmla="*/ 17 w 2999"/>
                <a:gd name="T61" fmla="*/ 42 h 1614"/>
                <a:gd name="T62" fmla="*/ 20 w 2999"/>
                <a:gd name="T63" fmla="*/ 46 h 1614"/>
                <a:gd name="T64" fmla="*/ 23 w 2999"/>
                <a:gd name="T65" fmla="*/ 51 h 1614"/>
                <a:gd name="T66" fmla="*/ 26 w 2999"/>
                <a:gd name="T67" fmla="*/ 55 h 1614"/>
                <a:gd name="T68" fmla="*/ 30 w 2999"/>
                <a:gd name="T69" fmla="*/ 59 h 1614"/>
                <a:gd name="T70" fmla="*/ 37 w 2999"/>
                <a:gd name="T71" fmla="*/ 64 h 1614"/>
                <a:gd name="T72" fmla="*/ 44 w 2999"/>
                <a:gd name="T73" fmla="*/ 68 h 1614"/>
                <a:gd name="T74" fmla="*/ 60 w 2999"/>
                <a:gd name="T75" fmla="*/ 72 h 1614"/>
                <a:gd name="T76" fmla="*/ 77 w 2999"/>
                <a:gd name="T77" fmla="*/ 73 h 1614"/>
                <a:gd name="T78" fmla="*/ 94 w 2999"/>
                <a:gd name="T79" fmla="*/ 71 h 1614"/>
                <a:gd name="T80" fmla="*/ 127 w 2999"/>
                <a:gd name="T81" fmla="*/ 63 h 1614"/>
                <a:gd name="T82" fmla="*/ 143 w 2999"/>
                <a:gd name="T83" fmla="*/ 60 h 1614"/>
                <a:gd name="T84" fmla="*/ 158 w 2999"/>
                <a:gd name="T85" fmla="*/ 59 h 1614"/>
                <a:gd name="T86" fmla="*/ 158 w 2999"/>
                <a:gd name="T87" fmla="*/ 55 h 1614"/>
                <a:gd name="T88" fmla="*/ 159 w 2999"/>
                <a:gd name="T89" fmla="*/ 51 h 1614"/>
                <a:gd name="T90" fmla="*/ 159 w 2999"/>
                <a:gd name="T91" fmla="*/ 48 h 1614"/>
                <a:gd name="T92" fmla="*/ 160 w 2999"/>
                <a:gd name="T93" fmla="*/ 46 h 1614"/>
                <a:gd name="T94" fmla="*/ 163 w 2999"/>
                <a:gd name="T95" fmla="*/ 43 h 1614"/>
                <a:gd name="T96" fmla="*/ 168 w 2999"/>
                <a:gd name="T97" fmla="*/ 37 h 1614"/>
                <a:gd name="T98" fmla="*/ 173 w 2999"/>
                <a:gd name="T99" fmla="*/ 30 h 1614"/>
                <a:gd name="T100" fmla="*/ 175 w 2999"/>
                <a:gd name="T101" fmla="*/ 26 h 1614"/>
                <a:gd name="T102" fmla="*/ 177 w 2999"/>
                <a:gd name="T103" fmla="*/ 20 h 1614"/>
                <a:gd name="T104" fmla="*/ 180 w 2999"/>
                <a:gd name="T105" fmla="*/ 13 h 1614"/>
                <a:gd name="T106" fmla="*/ 182 w 2999"/>
                <a:gd name="T107" fmla="*/ 7 h 1614"/>
                <a:gd name="T108" fmla="*/ 185 w 2999"/>
                <a:gd name="T109" fmla="*/ 2 h 1614"/>
                <a:gd name="T110" fmla="*/ 185 w 2999"/>
                <a:gd name="T111" fmla="*/ 1 h 1614"/>
                <a:gd name="T112" fmla="*/ 187 w 2999"/>
                <a:gd name="T113" fmla="*/ 1 h 1614"/>
                <a:gd name="T114" fmla="*/ 184 w 2999"/>
                <a:gd name="T115" fmla="*/ 8 h 1614"/>
                <a:gd name="T116" fmla="*/ 178 w 2999"/>
                <a:gd name="T117" fmla="*/ 25 h 1614"/>
                <a:gd name="T118" fmla="*/ 173 w 2999"/>
                <a:gd name="T119" fmla="*/ 42 h 1614"/>
                <a:gd name="T120" fmla="*/ 167 w 2999"/>
                <a:gd name="T121" fmla="*/ 58 h 161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999" h="1614">
                  <a:moveTo>
                    <a:pt x="2628" y="1082"/>
                  </a:moveTo>
                  <a:lnTo>
                    <a:pt x="2600" y="1121"/>
                  </a:lnTo>
                  <a:lnTo>
                    <a:pt x="2580" y="1165"/>
                  </a:lnTo>
                  <a:lnTo>
                    <a:pt x="2555" y="1202"/>
                  </a:lnTo>
                  <a:lnTo>
                    <a:pt x="2536" y="1250"/>
                  </a:lnTo>
                  <a:lnTo>
                    <a:pt x="2507" y="1285"/>
                  </a:lnTo>
                  <a:lnTo>
                    <a:pt x="2480" y="1324"/>
                  </a:lnTo>
                  <a:lnTo>
                    <a:pt x="2442" y="1363"/>
                  </a:lnTo>
                  <a:lnTo>
                    <a:pt x="2397" y="1388"/>
                  </a:lnTo>
                  <a:lnTo>
                    <a:pt x="2387" y="1398"/>
                  </a:lnTo>
                  <a:lnTo>
                    <a:pt x="2377" y="1407"/>
                  </a:lnTo>
                  <a:lnTo>
                    <a:pt x="2367" y="1417"/>
                  </a:lnTo>
                  <a:lnTo>
                    <a:pt x="2358" y="1427"/>
                  </a:lnTo>
                  <a:lnTo>
                    <a:pt x="2338" y="1427"/>
                  </a:lnTo>
                  <a:lnTo>
                    <a:pt x="2329" y="1436"/>
                  </a:lnTo>
                  <a:lnTo>
                    <a:pt x="2313" y="1447"/>
                  </a:lnTo>
                  <a:lnTo>
                    <a:pt x="2294" y="1447"/>
                  </a:lnTo>
                  <a:lnTo>
                    <a:pt x="2255" y="1427"/>
                  </a:lnTo>
                  <a:lnTo>
                    <a:pt x="2200" y="1453"/>
                  </a:lnTo>
                  <a:lnTo>
                    <a:pt x="2136" y="1472"/>
                  </a:lnTo>
                  <a:lnTo>
                    <a:pt x="2071" y="1492"/>
                  </a:lnTo>
                  <a:lnTo>
                    <a:pt x="2004" y="1501"/>
                  </a:lnTo>
                  <a:lnTo>
                    <a:pt x="1939" y="1520"/>
                  </a:lnTo>
                  <a:lnTo>
                    <a:pt x="1875" y="1536"/>
                  </a:lnTo>
                  <a:lnTo>
                    <a:pt x="1819" y="1566"/>
                  </a:lnTo>
                  <a:lnTo>
                    <a:pt x="1762" y="1595"/>
                  </a:lnTo>
                  <a:lnTo>
                    <a:pt x="1661" y="1614"/>
                  </a:lnTo>
                  <a:lnTo>
                    <a:pt x="1568" y="1614"/>
                  </a:lnTo>
                  <a:lnTo>
                    <a:pt x="1464" y="1614"/>
                  </a:lnTo>
                  <a:lnTo>
                    <a:pt x="1371" y="1595"/>
                  </a:lnTo>
                  <a:lnTo>
                    <a:pt x="1287" y="1556"/>
                  </a:lnTo>
                  <a:lnTo>
                    <a:pt x="1203" y="1520"/>
                  </a:lnTo>
                  <a:lnTo>
                    <a:pt x="1129" y="1463"/>
                  </a:lnTo>
                  <a:lnTo>
                    <a:pt x="1064" y="1388"/>
                  </a:lnTo>
                  <a:lnTo>
                    <a:pt x="942" y="1407"/>
                  </a:lnTo>
                  <a:lnTo>
                    <a:pt x="813" y="1417"/>
                  </a:lnTo>
                  <a:lnTo>
                    <a:pt x="690" y="1407"/>
                  </a:lnTo>
                  <a:lnTo>
                    <a:pt x="571" y="1379"/>
                  </a:lnTo>
                  <a:lnTo>
                    <a:pt x="458" y="1334"/>
                  </a:lnTo>
                  <a:lnTo>
                    <a:pt x="354" y="1278"/>
                  </a:lnTo>
                  <a:lnTo>
                    <a:pt x="300" y="1240"/>
                  </a:lnTo>
                  <a:lnTo>
                    <a:pt x="252" y="1202"/>
                  </a:lnTo>
                  <a:lnTo>
                    <a:pt x="216" y="1165"/>
                  </a:lnTo>
                  <a:lnTo>
                    <a:pt x="168" y="1121"/>
                  </a:lnTo>
                  <a:lnTo>
                    <a:pt x="142" y="1082"/>
                  </a:lnTo>
                  <a:lnTo>
                    <a:pt x="113" y="1043"/>
                  </a:lnTo>
                  <a:lnTo>
                    <a:pt x="84" y="1008"/>
                  </a:lnTo>
                  <a:lnTo>
                    <a:pt x="68" y="960"/>
                  </a:lnTo>
                  <a:lnTo>
                    <a:pt x="39" y="875"/>
                  </a:lnTo>
                  <a:lnTo>
                    <a:pt x="29" y="791"/>
                  </a:lnTo>
                  <a:lnTo>
                    <a:pt x="20" y="701"/>
                  </a:lnTo>
                  <a:lnTo>
                    <a:pt x="20" y="608"/>
                  </a:lnTo>
                  <a:lnTo>
                    <a:pt x="10" y="514"/>
                  </a:lnTo>
                  <a:lnTo>
                    <a:pt x="0" y="420"/>
                  </a:lnTo>
                  <a:lnTo>
                    <a:pt x="39" y="465"/>
                  </a:lnTo>
                  <a:lnTo>
                    <a:pt x="74" y="514"/>
                  </a:lnTo>
                  <a:lnTo>
                    <a:pt x="113" y="559"/>
                  </a:lnTo>
                  <a:lnTo>
                    <a:pt x="152" y="597"/>
                  </a:lnTo>
                  <a:lnTo>
                    <a:pt x="177" y="624"/>
                  </a:lnTo>
                  <a:lnTo>
                    <a:pt x="216" y="643"/>
                  </a:lnTo>
                  <a:lnTo>
                    <a:pt x="242" y="662"/>
                  </a:lnTo>
                  <a:lnTo>
                    <a:pt x="271" y="672"/>
                  </a:lnTo>
                  <a:lnTo>
                    <a:pt x="300" y="707"/>
                  </a:lnTo>
                  <a:lnTo>
                    <a:pt x="319" y="746"/>
                  </a:lnTo>
                  <a:lnTo>
                    <a:pt x="345" y="785"/>
                  </a:lnTo>
                  <a:lnTo>
                    <a:pt x="375" y="820"/>
                  </a:lnTo>
                  <a:lnTo>
                    <a:pt x="403" y="859"/>
                  </a:lnTo>
                  <a:lnTo>
                    <a:pt x="419" y="885"/>
                  </a:lnTo>
                  <a:lnTo>
                    <a:pt x="448" y="923"/>
                  </a:lnTo>
                  <a:lnTo>
                    <a:pt x="477" y="952"/>
                  </a:lnTo>
                  <a:lnTo>
                    <a:pt x="532" y="988"/>
                  </a:lnTo>
                  <a:lnTo>
                    <a:pt x="587" y="1036"/>
                  </a:lnTo>
                  <a:lnTo>
                    <a:pt x="655" y="1062"/>
                  </a:lnTo>
                  <a:lnTo>
                    <a:pt x="709" y="1101"/>
                  </a:lnTo>
                  <a:lnTo>
                    <a:pt x="829" y="1137"/>
                  </a:lnTo>
                  <a:lnTo>
                    <a:pt x="961" y="1165"/>
                  </a:lnTo>
                  <a:lnTo>
                    <a:pt x="1090" y="1175"/>
                  </a:lnTo>
                  <a:lnTo>
                    <a:pt x="1232" y="1175"/>
                  </a:lnTo>
                  <a:lnTo>
                    <a:pt x="1361" y="1165"/>
                  </a:lnTo>
                  <a:lnTo>
                    <a:pt x="1500" y="1146"/>
                  </a:lnTo>
                  <a:lnTo>
                    <a:pt x="1771" y="1082"/>
                  </a:lnTo>
                  <a:lnTo>
                    <a:pt x="2042" y="1017"/>
                  </a:lnTo>
                  <a:lnTo>
                    <a:pt x="2171" y="988"/>
                  </a:lnTo>
                  <a:lnTo>
                    <a:pt x="2294" y="969"/>
                  </a:lnTo>
                  <a:lnTo>
                    <a:pt x="2413" y="952"/>
                  </a:lnTo>
                  <a:lnTo>
                    <a:pt x="2526" y="952"/>
                  </a:lnTo>
                  <a:lnTo>
                    <a:pt x="2526" y="923"/>
                  </a:lnTo>
                  <a:lnTo>
                    <a:pt x="2536" y="885"/>
                  </a:lnTo>
                  <a:lnTo>
                    <a:pt x="2536" y="859"/>
                  </a:lnTo>
                  <a:lnTo>
                    <a:pt x="2545" y="830"/>
                  </a:lnTo>
                  <a:lnTo>
                    <a:pt x="2555" y="801"/>
                  </a:lnTo>
                  <a:lnTo>
                    <a:pt x="2555" y="775"/>
                  </a:lnTo>
                  <a:lnTo>
                    <a:pt x="2564" y="756"/>
                  </a:lnTo>
                  <a:lnTo>
                    <a:pt x="2564" y="737"/>
                  </a:lnTo>
                  <a:lnTo>
                    <a:pt x="2580" y="727"/>
                  </a:lnTo>
                  <a:lnTo>
                    <a:pt x="2619" y="691"/>
                  </a:lnTo>
                  <a:lnTo>
                    <a:pt x="2658" y="643"/>
                  </a:lnTo>
                  <a:lnTo>
                    <a:pt x="2693" y="597"/>
                  </a:lnTo>
                  <a:lnTo>
                    <a:pt x="2741" y="540"/>
                  </a:lnTo>
                  <a:lnTo>
                    <a:pt x="2778" y="485"/>
                  </a:lnTo>
                  <a:lnTo>
                    <a:pt x="2797" y="449"/>
                  </a:lnTo>
                  <a:lnTo>
                    <a:pt x="2806" y="420"/>
                  </a:lnTo>
                  <a:lnTo>
                    <a:pt x="2826" y="366"/>
                  </a:lnTo>
                  <a:lnTo>
                    <a:pt x="2842" y="317"/>
                  </a:lnTo>
                  <a:lnTo>
                    <a:pt x="2861" y="262"/>
                  </a:lnTo>
                  <a:lnTo>
                    <a:pt x="2880" y="213"/>
                  </a:lnTo>
                  <a:lnTo>
                    <a:pt x="2900" y="159"/>
                  </a:lnTo>
                  <a:lnTo>
                    <a:pt x="2916" y="113"/>
                  </a:lnTo>
                  <a:lnTo>
                    <a:pt x="2945" y="65"/>
                  </a:lnTo>
                  <a:lnTo>
                    <a:pt x="2964" y="30"/>
                  </a:lnTo>
                  <a:lnTo>
                    <a:pt x="2964" y="20"/>
                  </a:lnTo>
                  <a:lnTo>
                    <a:pt x="2974" y="20"/>
                  </a:lnTo>
                  <a:lnTo>
                    <a:pt x="2983" y="11"/>
                  </a:lnTo>
                  <a:lnTo>
                    <a:pt x="2993" y="11"/>
                  </a:lnTo>
                  <a:lnTo>
                    <a:pt x="2999" y="0"/>
                  </a:lnTo>
                  <a:lnTo>
                    <a:pt x="2945" y="130"/>
                  </a:lnTo>
                  <a:lnTo>
                    <a:pt x="2900" y="272"/>
                  </a:lnTo>
                  <a:lnTo>
                    <a:pt x="2861" y="401"/>
                  </a:lnTo>
                  <a:lnTo>
                    <a:pt x="2816" y="540"/>
                  </a:lnTo>
                  <a:lnTo>
                    <a:pt x="2768" y="672"/>
                  </a:lnTo>
                  <a:lnTo>
                    <a:pt x="2722" y="810"/>
                  </a:lnTo>
                  <a:lnTo>
                    <a:pt x="2674" y="943"/>
                  </a:lnTo>
                  <a:lnTo>
                    <a:pt x="2628" y="1082"/>
                  </a:lnTo>
                  <a:close/>
                </a:path>
              </a:pathLst>
            </a:custGeom>
            <a:solidFill>
              <a:srgbClr val="E8B5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" name="Freeform 77"/>
            <p:cNvSpPr>
              <a:spLocks/>
            </p:cNvSpPr>
            <p:nvPr/>
          </p:nvSpPr>
          <p:spPr bwMode="auto">
            <a:xfrm>
              <a:off x="191" y="3510"/>
              <a:ext cx="190" cy="100"/>
            </a:xfrm>
            <a:custGeom>
              <a:avLst/>
              <a:gdLst>
                <a:gd name="T0" fmla="*/ 5 w 3054"/>
                <a:gd name="T1" fmla="*/ 27 h 1603"/>
                <a:gd name="T2" fmla="*/ 14 w 3054"/>
                <a:gd name="T3" fmla="*/ 37 h 1603"/>
                <a:gd name="T4" fmla="*/ 20 w 3054"/>
                <a:gd name="T5" fmla="*/ 41 h 1603"/>
                <a:gd name="T6" fmla="*/ 25 w 3054"/>
                <a:gd name="T7" fmla="*/ 48 h 1603"/>
                <a:gd name="T8" fmla="*/ 30 w 3054"/>
                <a:gd name="T9" fmla="*/ 55 h 1603"/>
                <a:gd name="T10" fmla="*/ 37 w 3054"/>
                <a:gd name="T11" fmla="*/ 61 h 1603"/>
                <a:gd name="T12" fmla="*/ 48 w 3054"/>
                <a:gd name="T13" fmla="*/ 67 h 1603"/>
                <a:gd name="T14" fmla="*/ 72 w 3054"/>
                <a:gd name="T15" fmla="*/ 73 h 1603"/>
                <a:gd name="T16" fmla="*/ 97 w 3054"/>
                <a:gd name="T17" fmla="*/ 70 h 1603"/>
                <a:gd name="T18" fmla="*/ 138 w 3054"/>
                <a:gd name="T19" fmla="*/ 61 h 1603"/>
                <a:gd name="T20" fmla="*/ 161 w 3054"/>
                <a:gd name="T21" fmla="*/ 58 h 1603"/>
                <a:gd name="T22" fmla="*/ 161 w 3054"/>
                <a:gd name="T23" fmla="*/ 53 h 1603"/>
                <a:gd name="T24" fmla="*/ 163 w 3054"/>
                <a:gd name="T25" fmla="*/ 48 h 1603"/>
                <a:gd name="T26" fmla="*/ 164 w 3054"/>
                <a:gd name="T27" fmla="*/ 45 h 1603"/>
                <a:gd name="T28" fmla="*/ 172 w 3054"/>
                <a:gd name="T29" fmla="*/ 37 h 1603"/>
                <a:gd name="T30" fmla="*/ 177 w 3054"/>
                <a:gd name="T31" fmla="*/ 27 h 1603"/>
                <a:gd name="T32" fmla="*/ 180 w 3054"/>
                <a:gd name="T33" fmla="*/ 19 h 1603"/>
                <a:gd name="T34" fmla="*/ 184 w 3054"/>
                <a:gd name="T35" fmla="*/ 9 h 1603"/>
                <a:gd name="T36" fmla="*/ 188 w 3054"/>
                <a:gd name="T37" fmla="*/ 1 h 1603"/>
                <a:gd name="T38" fmla="*/ 189 w 3054"/>
                <a:gd name="T39" fmla="*/ 1 h 1603"/>
                <a:gd name="T40" fmla="*/ 187 w 3054"/>
                <a:gd name="T41" fmla="*/ 8 h 1603"/>
                <a:gd name="T42" fmla="*/ 178 w 3054"/>
                <a:gd name="T43" fmla="*/ 33 h 1603"/>
                <a:gd name="T44" fmla="*/ 170 w 3054"/>
                <a:gd name="T45" fmla="*/ 59 h 1603"/>
                <a:gd name="T46" fmla="*/ 164 w 3054"/>
                <a:gd name="T47" fmla="*/ 72 h 1603"/>
                <a:gd name="T48" fmla="*/ 159 w 3054"/>
                <a:gd name="T49" fmla="*/ 80 h 1603"/>
                <a:gd name="T50" fmla="*/ 153 w 3054"/>
                <a:gd name="T51" fmla="*/ 86 h 1603"/>
                <a:gd name="T52" fmla="*/ 151 w 3054"/>
                <a:gd name="T53" fmla="*/ 88 h 1603"/>
                <a:gd name="T54" fmla="*/ 148 w 3054"/>
                <a:gd name="T55" fmla="*/ 89 h 1603"/>
                <a:gd name="T56" fmla="*/ 144 w 3054"/>
                <a:gd name="T57" fmla="*/ 89 h 1603"/>
                <a:gd name="T58" fmla="*/ 132 w 3054"/>
                <a:gd name="T59" fmla="*/ 92 h 1603"/>
                <a:gd name="T60" fmla="*/ 120 w 3054"/>
                <a:gd name="T61" fmla="*/ 95 h 1603"/>
                <a:gd name="T62" fmla="*/ 107 w 3054"/>
                <a:gd name="T63" fmla="*/ 100 h 1603"/>
                <a:gd name="T64" fmla="*/ 89 w 3054"/>
                <a:gd name="T65" fmla="*/ 99 h 1603"/>
                <a:gd name="T66" fmla="*/ 73 w 3054"/>
                <a:gd name="T67" fmla="*/ 91 h 1603"/>
                <a:gd name="T68" fmla="*/ 54 w 3054"/>
                <a:gd name="T69" fmla="*/ 88 h 1603"/>
                <a:gd name="T70" fmla="*/ 32 w 3054"/>
                <a:gd name="T71" fmla="*/ 83 h 1603"/>
                <a:gd name="T72" fmla="*/ 19 w 3054"/>
                <a:gd name="T73" fmla="*/ 74 h 1603"/>
                <a:gd name="T74" fmla="*/ 12 w 3054"/>
                <a:gd name="T75" fmla="*/ 67 h 1603"/>
                <a:gd name="T76" fmla="*/ 8 w 3054"/>
                <a:gd name="T77" fmla="*/ 59 h 1603"/>
                <a:gd name="T78" fmla="*/ 5 w 3054"/>
                <a:gd name="T79" fmla="*/ 42 h 1603"/>
                <a:gd name="T80" fmla="*/ 3 w 3054"/>
                <a:gd name="T81" fmla="*/ 24 h 1603"/>
                <a:gd name="T82" fmla="*/ 1 w 3054"/>
                <a:gd name="T83" fmla="*/ 23 h 1603"/>
                <a:gd name="T84" fmla="*/ 1 w 3054"/>
                <a:gd name="T85" fmla="*/ 21 h 160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54" h="1603">
                  <a:moveTo>
                    <a:pt x="0" y="315"/>
                  </a:moveTo>
                  <a:lnTo>
                    <a:pt x="46" y="380"/>
                  </a:lnTo>
                  <a:lnTo>
                    <a:pt x="84" y="438"/>
                  </a:lnTo>
                  <a:lnTo>
                    <a:pt x="129" y="493"/>
                  </a:lnTo>
                  <a:lnTo>
                    <a:pt x="178" y="548"/>
                  </a:lnTo>
                  <a:lnTo>
                    <a:pt x="223" y="586"/>
                  </a:lnTo>
                  <a:lnTo>
                    <a:pt x="261" y="622"/>
                  </a:lnTo>
                  <a:lnTo>
                    <a:pt x="297" y="642"/>
                  </a:lnTo>
                  <a:lnTo>
                    <a:pt x="326" y="651"/>
                  </a:lnTo>
                  <a:lnTo>
                    <a:pt x="355" y="690"/>
                  </a:lnTo>
                  <a:lnTo>
                    <a:pt x="374" y="735"/>
                  </a:lnTo>
                  <a:lnTo>
                    <a:pt x="400" y="774"/>
                  </a:lnTo>
                  <a:lnTo>
                    <a:pt x="430" y="809"/>
                  </a:lnTo>
                  <a:lnTo>
                    <a:pt x="458" y="848"/>
                  </a:lnTo>
                  <a:lnTo>
                    <a:pt x="484" y="874"/>
                  </a:lnTo>
                  <a:lnTo>
                    <a:pt x="503" y="903"/>
                  </a:lnTo>
                  <a:lnTo>
                    <a:pt x="532" y="932"/>
                  </a:lnTo>
                  <a:lnTo>
                    <a:pt x="587" y="977"/>
                  </a:lnTo>
                  <a:lnTo>
                    <a:pt x="642" y="1025"/>
                  </a:lnTo>
                  <a:lnTo>
                    <a:pt x="710" y="1051"/>
                  </a:lnTo>
                  <a:lnTo>
                    <a:pt x="764" y="1081"/>
                  </a:lnTo>
                  <a:lnTo>
                    <a:pt x="893" y="1126"/>
                  </a:lnTo>
                  <a:lnTo>
                    <a:pt x="1016" y="1154"/>
                  </a:lnTo>
                  <a:lnTo>
                    <a:pt x="1155" y="1164"/>
                  </a:lnTo>
                  <a:lnTo>
                    <a:pt x="1287" y="1164"/>
                  </a:lnTo>
                  <a:lnTo>
                    <a:pt x="1426" y="1154"/>
                  </a:lnTo>
                  <a:lnTo>
                    <a:pt x="1555" y="1126"/>
                  </a:lnTo>
                  <a:lnTo>
                    <a:pt x="1826" y="1071"/>
                  </a:lnTo>
                  <a:lnTo>
                    <a:pt x="2097" y="1006"/>
                  </a:lnTo>
                  <a:lnTo>
                    <a:pt x="2226" y="977"/>
                  </a:lnTo>
                  <a:lnTo>
                    <a:pt x="2349" y="958"/>
                  </a:lnTo>
                  <a:lnTo>
                    <a:pt x="2468" y="941"/>
                  </a:lnTo>
                  <a:lnTo>
                    <a:pt x="2581" y="932"/>
                  </a:lnTo>
                  <a:lnTo>
                    <a:pt x="2581" y="903"/>
                  </a:lnTo>
                  <a:lnTo>
                    <a:pt x="2591" y="874"/>
                  </a:lnTo>
                  <a:lnTo>
                    <a:pt x="2591" y="848"/>
                  </a:lnTo>
                  <a:lnTo>
                    <a:pt x="2600" y="819"/>
                  </a:lnTo>
                  <a:lnTo>
                    <a:pt x="2610" y="790"/>
                  </a:lnTo>
                  <a:lnTo>
                    <a:pt x="2619" y="764"/>
                  </a:lnTo>
                  <a:lnTo>
                    <a:pt x="2619" y="745"/>
                  </a:lnTo>
                  <a:lnTo>
                    <a:pt x="2619" y="726"/>
                  </a:lnTo>
                  <a:lnTo>
                    <a:pt x="2635" y="716"/>
                  </a:lnTo>
                  <a:lnTo>
                    <a:pt x="2674" y="680"/>
                  </a:lnTo>
                  <a:lnTo>
                    <a:pt x="2713" y="632"/>
                  </a:lnTo>
                  <a:lnTo>
                    <a:pt x="2758" y="586"/>
                  </a:lnTo>
                  <a:lnTo>
                    <a:pt x="2796" y="529"/>
                  </a:lnTo>
                  <a:lnTo>
                    <a:pt x="2833" y="474"/>
                  </a:lnTo>
                  <a:lnTo>
                    <a:pt x="2852" y="438"/>
                  </a:lnTo>
                  <a:lnTo>
                    <a:pt x="2861" y="409"/>
                  </a:lnTo>
                  <a:lnTo>
                    <a:pt x="2881" y="355"/>
                  </a:lnTo>
                  <a:lnTo>
                    <a:pt x="2897" y="306"/>
                  </a:lnTo>
                  <a:lnTo>
                    <a:pt x="2916" y="251"/>
                  </a:lnTo>
                  <a:lnTo>
                    <a:pt x="2935" y="202"/>
                  </a:lnTo>
                  <a:lnTo>
                    <a:pt x="2955" y="148"/>
                  </a:lnTo>
                  <a:lnTo>
                    <a:pt x="2981" y="102"/>
                  </a:lnTo>
                  <a:lnTo>
                    <a:pt x="3000" y="64"/>
                  </a:lnTo>
                  <a:lnTo>
                    <a:pt x="3019" y="19"/>
                  </a:lnTo>
                  <a:lnTo>
                    <a:pt x="3029" y="19"/>
                  </a:lnTo>
                  <a:lnTo>
                    <a:pt x="3029" y="9"/>
                  </a:lnTo>
                  <a:lnTo>
                    <a:pt x="3038" y="9"/>
                  </a:lnTo>
                  <a:lnTo>
                    <a:pt x="3048" y="0"/>
                  </a:lnTo>
                  <a:lnTo>
                    <a:pt x="3054" y="0"/>
                  </a:lnTo>
                  <a:lnTo>
                    <a:pt x="3000" y="129"/>
                  </a:lnTo>
                  <a:lnTo>
                    <a:pt x="2955" y="261"/>
                  </a:lnTo>
                  <a:lnTo>
                    <a:pt x="2906" y="390"/>
                  </a:lnTo>
                  <a:lnTo>
                    <a:pt x="2861" y="529"/>
                  </a:lnTo>
                  <a:lnTo>
                    <a:pt x="2823" y="661"/>
                  </a:lnTo>
                  <a:lnTo>
                    <a:pt x="2777" y="799"/>
                  </a:lnTo>
                  <a:lnTo>
                    <a:pt x="2729" y="941"/>
                  </a:lnTo>
                  <a:lnTo>
                    <a:pt x="2683" y="1071"/>
                  </a:lnTo>
                  <a:lnTo>
                    <a:pt x="2655" y="1110"/>
                  </a:lnTo>
                  <a:lnTo>
                    <a:pt x="2629" y="1154"/>
                  </a:lnTo>
                  <a:lnTo>
                    <a:pt x="2610" y="1200"/>
                  </a:lnTo>
                  <a:lnTo>
                    <a:pt x="2581" y="1239"/>
                  </a:lnTo>
                  <a:lnTo>
                    <a:pt x="2562" y="1283"/>
                  </a:lnTo>
                  <a:lnTo>
                    <a:pt x="2526" y="1313"/>
                  </a:lnTo>
                  <a:lnTo>
                    <a:pt x="2487" y="1352"/>
                  </a:lnTo>
                  <a:lnTo>
                    <a:pt x="2452" y="1377"/>
                  </a:lnTo>
                  <a:lnTo>
                    <a:pt x="2442" y="1387"/>
                  </a:lnTo>
                  <a:lnTo>
                    <a:pt x="2432" y="1396"/>
                  </a:lnTo>
                  <a:lnTo>
                    <a:pt x="2422" y="1406"/>
                  </a:lnTo>
                  <a:lnTo>
                    <a:pt x="2403" y="1416"/>
                  </a:lnTo>
                  <a:lnTo>
                    <a:pt x="2393" y="1425"/>
                  </a:lnTo>
                  <a:lnTo>
                    <a:pt x="2377" y="1425"/>
                  </a:lnTo>
                  <a:lnTo>
                    <a:pt x="2368" y="1436"/>
                  </a:lnTo>
                  <a:lnTo>
                    <a:pt x="2349" y="1436"/>
                  </a:lnTo>
                  <a:lnTo>
                    <a:pt x="2310" y="1425"/>
                  </a:lnTo>
                  <a:lnTo>
                    <a:pt x="2245" y="1442"/>
                  </a:lnTo>
                  <a:lnTo>
                    <a:pt x="2180" y="1461"/>
                  </a:lnTo>
                  <a:lnTo>
                    <a:pt x="2116" y="1481"/>
                  </a:lnTo>
                  <a:lnTo>
                    <a:pt x="2059" y="1490"/>
                  </a:lnTo>
                  <a:lnTo>
                    <a:pt x="1994" y="1509"/>
                  </a:lnTo>
                  <a:lnTo>
                    <a:pt x="1930" y="1525"/>
                  </a:lnTo>
                  <a:lnTo>
                    <a:pt x="1874" y="1555"/>
                  </a:lnTo>
                  <a:lnTo>
                    <a:pt x="1817" y="1584"/>
                  </a:lnTo>
                  <a:lnTo>
                    <a:pt x="1716" y="1603"/>
                  </a:lnTo>
                  <a:lnTo>
                    <a:pt x="1623" y="1603"/>
                  </a:lnTo>
                  <a:lnTo>
                    <a:pt x="1519" y="1603"/>
                  </a:lnTo>
                  <a:lnTo>
                    <a:pt x="1426" y="1584"/>
                  </a:lnTo>
                  <a:lnTo>
                    <a:pt x="1333" y="1555"/>
                  </a:lnTo>
                  <a:lnTo>
                    <a:pt x="1258" y="1509"/>
                  </a:lnTo>
                  <a:lnTo>
                    <a:pt x="1175" y="1452"/>
                  </a:lnTo>
                  <a:lnTo>
                    <a:pt x="1110" y="1377"/>
                  </a:lnTo>
                  <a:lnTo>
                    <a:pt x="987" y="1396"/>
                  </a:lnTo>
                  <a:lnTo>
                    <a:pt x="868" y="1406"/>
                  </a:lnTo>
                  <a:lnTo>
                    <a:pt x="745" y="1396"/>
                  </a:lnTo>
                  <a:lnTo>
                    <a:pt x="626" y="1368"/>
                  </a:lnTo>
                  <a:lnTo>
                    <a:pt x="513" y="1323"/>
                  </a:lnTo>
                  <a:lnTo>
                    <a:pt x="409" y="1267"/>
                  </a:lnTo>
                  <a:lnTo>
                    <a:pt x="355" y="1239"/>
                  </a:lnTo>
                  <a:lnTo>
                    <a:pt x="307" y="1191"/>
                  </a:lnTo>
                  <a:lnTo>
                    <a:pt x="261" y="1154"/>
                  </a:lnTo>
                  <a:lnTo>
                    <a:pt x="223" y="1110"/>
                  </a:lnTo>
                  <a:lnTo>
                    <a:pt x="188" y="1071"/>
                  </a:lnTo>
                  <a:lnTo>
                    <a:pt x="158" y="1032"/>
                  </a:lnTo>
                  <a:lnTo>
                    <a:pt x="139" y="987"/>
                  </a:lnTo>
                  <a:lnTo>
                    <a:pt x="123" y="949"/>
                  </a:lnTo>
                  <a:lnTo>
                    <a:pt x="94" y="858"/>
                  </a:lnTo>
                  <a:lnTo>
                    <a:pt x="84" y="764"/>
                  </a:lnTo>
                  <a:lnTo>
                    <a:pt x="75" y="670"/>
                  </a:lnTo>
                  <a:lnTo>
                    <a:pt x="65" y="577"/>
                  </a:lnTo>
                  <a:lnTo>
                    <a:pt x="55" y="474"/>
                  </a:lnTo>
                  <a:lnTo>
                    <a:pt x="46" y="380"/>
                  </a:lnTo>
                  <a:lnTo>
                    <a:pt x="38" y="371"/>
                  </a:lnTo>
                  <a:lnTo>
                    <a:pt x="29" y="361"/>
                  </a:lnTo>
                  <a:lnTo>
                    <a:pt x="19" y="361"/>
                  </a:lnTo>
                  <a:lnTo>
                    <a:pt x="19" y="355"/>
                  </a:lnTo>
                  <a:lnTo>
                    <a:pt x="10" y="344"/>
                  </a:lnTo>
                  <a:lnTo>
                    <a:pt x="10" y="334"/>
                  </a:lnTo>
                  <a:lnTo>
                    <a:pt x="0" y="325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FF66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Freeform 78"/>
            <p:cNvSpPr>
              <a:spLocks/>
            </p:cNvSpPr>
            <p:nvPr/>
          </p:nvSpPr>
          <p:spPr bwMode="auto">
            <a:xfrm>
              <a:off x="96" y="3494"/>
              <a:ext cx="374" cy="136"/>
            </a:xfrm>
            <a:custGeom>
              <a:avLst/>
              <a:gdLst>
                <a:gd name="T0" fmla="*/ 369 w 5984"/>
                <a:gd name="T1" fmla="*/ 18 h 2173"/>
                <a:gd name="T2" fmla="*/ 370 w 5984"/>
                <a:gd name="T3" fmla="*/ 22 h 2173"/>
                <a:gd name="T4" fmla="*/ 373 w 5984"/>
                <a:gd name="T5" fmla="*/ 27 h 2173"/>
                <a:gd name="T6" fmla="*/ 373 w 5984"/>
                <a:gd name="T7" fmla="*/ 36 h 2173"/>
                <a:gd name="T8" fmla="*/ 374 w 5984"/>
                <a:gd name="T9" fmla="*/ 44 h 2173"/>
                <a:gd name="T10" fmla="*/ 373 w 5984"/>
                <a:gd name="T11" fmla="*/ 53 h 2173"/>
                <a:gd name="T12" fmla="*/ 362 w 5984"/>
                <a:gd name="T13" fmla="*/ 71 h 2173"/>
                <a:gd name="T14" fmla="*/ 313 w 5984"/>
                <a:gd name="T15" fmla="*/ 102 h 2173"/>
                <a:gd name="T16" fmla="*/ 292 w 5984"/>
                <a:gd name="T17" fmla="*/ 114 h 2173"/>
                <a:gd name="T18" fmla="*/ 285 w 5984"/>
                <a:gd name="T19" fmla="*/ 124 h 2173"/>
                <a:gd name="T20" fmla="*/ 276 w 5984"/>
                <a:gd name="T21" fmla="*/ 131 h 2173"/>
                <a:gd name="T22" fmla="*/ 270 w 5984"/>
                <a:gd name="T23" fmla="*/ 135 h 2173"/>
                <a:gd name="T24" fmla="*/ 279 w 5984"/>
                <a:gd name="T25" fmla="*/ 131 h 2173"/>
                <a:gd name="T26" fmla="*/ 257 w 5984"/>
                <a:gd name="T27" fmla="*/ 135 h 2173"/>
                <a:gd name="T28" fmla="*/ 171 w 5984"/>
                <a:gd name="T29" fmla="*/ 133 h 2173"/>
                <a:gd name="T30" fmla="*/ 103 w 5984"/>
                <a:gd name="T31" fmla="*/ 131 h 2173"/>
                <a:gd name="T32" fmla="*/ 73 w 5984"/>
                <a:gd name="T33" fmla="*/ 122 h 2173"/>
                <a:gd name="T34" fmla="*/ 43 w 5984"/>
                <a:gd name="T35" fmla="*/ 113 h 2173"/>
                <a:gd name="T36" fmla="*/ 20 w 5984"/>
                <a:gd name="T37" fmla="*/ 103 h 2173"/>
                <a:gd name="T38" fmla="*/ 7 w 5984"/>
                <a:gd name="T39" fmla="*/ 95 h 2173"/>
                <a:gd name="T40" fmla="*/ 0 w 5984"/>
                <a:gd name="T41" fmla="*/ 87 h 2173"/>
                <a:gd name="T42" fmla="*/ 5 w 5984"/>
                <a:gd name="T43" fmla="*/ 90 h 2173"/>
                <a:gd name="T44" fmla="*/ 3 w 5984"/>
                <a:gd name="T45" fmla="*/ 65 h 2173"/>
                <a:gd name="T46" fmla="*/ 21 w 5984"/>
                <a:gd name="T47" fmla="*/ 12 h 2173"/>
                <a:gd name="T48" fmla="*/ 24 w 5984"/>
                <a:gd name="T49" fmla="*/ 9 h 2173"/>
                <a:gd name="T50" fmla="*/ 30 w 5984"/>
                <a:gd name="T51" fmla="*/ 5 h 2173"/>
                <a:gd name="T52" fmla="*/ 59 w 5984"/>
                <a:gd name="T53" fmla="*/ 9 h 2173"/>
                <a:gd name="T54" fmla="*/ 63 w 5984"/>
                <a:gd name="T55" fmla="*/ 19 h 2173"/>
                <a:gd name="T56" fmla="*/ 63 w 5984"/>
                <a:gd name="T57" fmla="*/ 21 h 2173"/>
                <a:gd name="T58" fmla="*/ 67 w 5984"/>
                <a:gd name="T59" fmla="*/ 32 h 2173"/>
                <a:gd name="T60" fmla="*/ 92 w 5984"/>
                <a:gd name="T61" fmla="*/ 37 h 2173"/>
                <a:gd name="T62" fmla="*/ 94 w 5984"/>
                <a:gd name="T63" fmla="*/ 48 h 2173"/>
                <a:gd name="T64" fmla="*/ 98 w 5984"/>
                <a:gd name="T65" fmla="*/ 76 h 2173"/>
                <a:gd name="T66" fmla="*/ 120 w 5984"/>
                <a:gd name="T67" fmla="*/ 99 h 2173"/>
                <a:gd name="T68" fmla="*/ 151 w 5984"/>
                <a:gd name="T69" fmla="*/ 107 h 2173"/>
                <a:gd name="T70" fmla="*/ 164 w 5984"/>
                <a:gd name="T71" fmla="*/ 110 h 2173"/>
                <a:gd name="T72" fmla="*/ 170 w 5984"/>
                <a:gd name="T73" fmla="*/ 114 h 2173"/>
                <a:gd name="T74" fmla="*/ 188 w 5984"/>
                <a:gd name="T75" fmla="*/ 118 h 2173"/>
                <a:gd name="T76" fmla="*/ 214 w 5984"/>
                <a:gd name="T77" fmla="*/ 117 h 2173"/>
                <a:gd name="T78" fmla="*/ 230 w 5984"/>
                <a:gd name="T79" fmla="*/ 110 h 2173"/>
                <a:gd name="T80" fmla="*/ 242 w 5984"/>
                <a:gd name="T81" fmla="*/ 110 h 2173"/>
                <a:gd name="T82" fmla="*/ 258 w 5984"/>
                <a:gd name="T83" fmla="*/ 101 h 2173"/>
                <a:gd name="T84" fmla="*/ 261 w 5984"/>
                <a:gd name="T85" fmla="*/ 94 h 2173"/>
                <a:gd name="T86" fmla="*/ 268 w 5984"/>
                <a:gd name="T87" fmla="*/ 79 h 2173"/>
                <a:gd name="T88" fmla="*/ 274 w 5984"/>
                <a:gd name="T89" fmla="*/ 65 h 2173"/>
                <a:gd name="T90" fmla="*/ 276 w 5984"/>
                <a:gd name="T91" fmla="*/ 58 h 2173"/>
                <a:gd name="T92" fmla="*/ 282 w 5984"/>
                <a:gd name="T93" fmla="*/ 41 h 2173"/>
                <a:gd name="T94" fmla="*/ 283 w 5984"/>
                <a:gd name="T95" fmla="*/ 36 h 2173"/>
                <a:gd name="T96" fmla="*/ 287 w 5984"/>
                <a:gd name="T97" fmla="*/ 23 h 2173"/>
                <a:gd name="T98" fmla="*/ 288 w 5984"/>
                <a:gd name="T99" fmla="*/ 16 h 2173"/>
                <a:gd name="T100" fmla="*/ 295 w 5984"/>
                <a:gd name="T101" fmla="*/ 9 h 2173"/>
                <a:gd name="T102" fmla="*/ 298 w 5984"/>
                <a:gd name="T103" fmla="*/ 4 h 2173"/>
                <a:gd name="T104" fmla="*/ 311 w 5984"/>
                <a:gd name="T105" fmla="*/ 2 h 2173"/>
                <a:gd name="T106" fmla="*/ 314 w 5984"/>
                <a:gd name="T107" fmla="*/ 1 h 2173"/>
                <a:gd name="T108" fmla="*/ 332 w 5984"/>
                <a:gd name="T109" fmla="*/ 0 h 2173"/>
                <a:gd name="T110" fmla="*/ 359 w 5984"/>
                <a:gd name="T111" fmla="*/ 8 h 2173"/>
                <a:gd name="T112" fmla="*/ 364 w 5984"/>
                <a:gd name="T113" fmla="*/ 11 h 21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984" h="2173">
                  <a:moveTo>
                    <a:pt x="5880" y="198"/>
                  </a:moveTo>
                  <a:lnTo>
                    <a:pt x="5880" y="214"/>
                  </a:lnTo>
                  <a:lnTo>
                    <a:pt x="5890" y="223"/>
                  </a:lnTo>
                  <a:lnTo>
                    <a:pt x="5890" y="242"/>
                  </a:lnTo>
                  <a:lnTo>
                    <a:pt x="5900" y="252"/>
                  </a:lnTo>
                  <a:lnTo>
                    <a:pt x="5909" y="272"/>
                  </a:lnTo>
                  <a:lnTo>
                    <a:pt x="5909" y="282"/>
                  </a:lnTo>
                  <a:lnTo>
                    <a:pt x="5916" y="298"/>
                  </a:lnTo>
                  <a:lnTo>
                    <a:pt x="5925" y="307"/>
                  </a:lnTo>
                  <a:lnTo>
                    <a:pt x="5916" y="317"/>
                  </a:lnTo>
                  <a:lnTo>
                    <a:pt x="5916" y="327"/>
                  </a:lnTo>
                  <a:lnTo>
                    <a:pt x="5916" y="336"/>
                  </a:lnTo>
                  <a:lnTo>
                    <a:pt x="5916" y="346"/>
                  </a:lnTo>
                  <a:lnTo>
                    <a:pt x="5925" y="355"/>
                  </a:lnTo>
                  <a:lnTo>
                    <a:pt x="5935" y="355"/>
                  </a:lnTo>
                  <a:lnTo>
                    <a:pt x="5954" y="355"/>
                  </a:lnTo>
                  <a:lnTo>
                    <a:pt x="5944" y="371"/>
                  </a:lnTo>
                  <a:lnTo>
                    <a:pt x="5944" y="382"/>
                  </a:lnTo>
                  <a:lnTo>
                    <a:pt x="5944" y="401"/>
                  </a:lnTo>
                  <a:lnTo>
                    <a:pt x="5954" y="411"/>
                  </a:lnTo>
                  <a:lnTo>
                    <a:pt x="5964" y="430"/>
                  </a:lnTo>
                  <a:lnTo>
                    <a:pt x="5964" y="440"/>
                  </a:lnTo>
                  <a:lnTo>
                    <a:pt x="5964" y="456"/>
                  </a:lnTo>
                  <a:lnTo>
                    <a:pt x="5964" y="475"/>
                  </a:lnTo>
                  <a:lnTo>
                    <a:pt x="5954" y="505"/>
                  </a:lnTo>
                  <a:lnTo>
                    <a:pt x="5964" y="524"/>
                  </a:lnTo>
                  <a:lnTo>
                    <a:pt x="5964" y="549"/>
                  </a:lnTo>
                  <a:lnTo>
                    <a:pt x="5974" y="569"/>
                  </a:lnTo>
                  <a:lnTo>
                    <a:pt x="5984" y="597"/>
                  </a:lnTo>
                  <a:lnTo>
                    <a:pt x="5984" y="624"/>
                  </a:lnTo>
                  <a:lnTo>
                    <a:pt x="5984" y="653"/>
                  </a:lnTo>
                  <a:lnTo>
                    <a:pt x="5974" y="682"/>
                  </a:lnTo>
                  <a:lnTo>
                    <a:pt x="5984" y="691"/>
                  </a:lnTo>
                  <a:lnTo>
                    <a:pt x="5984" y="701"/>
                  </a:lnTo>
                  <a:lnTo>
                    <a:pt x="5984" y="707"/>
                  </a:lnTo>
                  <a:lnTo>
                    <a:pt x="5984" y="717"/>
                  </a:lnTo>
                  <a:lnTo>
                    <a:pt x="5984" y="727"/>
                  </a:lnTo>
                  <a:lnTo>
                    <a:pt x="5984" y="747"/>
                  </a:lnTo>
                  <a:lnTo>
                    <a:pt x="5984" y="756"/>
                  </a:lnTo>
                  <a:lnTo>
                    <a:pt x="5984" y="766"/>
                  </a:lnTo>
                  <a:lnTo>
                    <a:pt x="5974" y="801"/>
                  </a:lnTo>
                  <a:lnTo>
                    <a:pt x="5974" y="840"/>
                  </a:lnTo>
                  <a:lnTo>
                    <a:pt x="5964" y="876"/>
                  </a:lnTo>
                  <a:lnTo>
                    <a:pt x="5964" y="914"/>
                  </a:lnTo>
                  <a:lnTo>
                    <a:pt x="5954" y="959"/>
                  </a:lnTo>
                  <a:lnTo>
                    <a:pt x="5944" y="998"/>
                  </a:lnTo>
                  <a:lnTo>
                    <a:pt x="5925" y="1027"/>
                  </a:lnTo>
                  <a:lnTo>
                    <a:pt x="5900" y="1062"/>
                  </a:lnTo>
                  <a:lnTo>
                    <a:pt x="5796" y="1137"/>
                  </a:lnTo>
                  <a:lnTo>
                    <a:pt x="5683" y="1221"/>
                  </a:lnTo>
                  <a:lnTo>
                    <a:pt x="5573" y="1304"/>
                  </a:lnTo>
                  <a:lnTo>
                    <a:pt x="5471" y="1379"/>
                  </a:lnTo>
                  <a:lnTo>
                    <a:pt x="5358" y="1454"/>
                  </a:lnTo>
                  <a:lnTo>
                    <a:pt x="5245" y="1530"/>
                  </a:lnTo>
                  <a:lnTo>
                    <a:pt x="5126" y="1586"/>
                  </a:lnTo>
                  <a:lnTo>
                    <a:pt x="5003" y="1631"/>
                  </a:lnTo>
                  <a:lnTo>
                    <a:pt x="4968" y="1679"/>
                  </a:lnTo>
                  <a:lnTo>
                    <a:pt x="4919" y="1705"/>
                  </a:lnTo>
                  <a:lnTo>
                    <a:pt x="4864" y="1734"/>
                  </a:lnTo>
                  <a:lnTo>
                    <a:pt x="4819" y="1753"/>
                  </a:lnTo>
                  <a:lnTo>
                    <a:pt x="4771" y="1782"/>
                  </a:lnTo>
                  <a:lnTo>
                    <a:pt x="4726" y="1798"/>
                  </a:lnTo>
                  <a:lnTo>
                    <a:pt x="4677" y="1828"/>
                  </a:lnTo>
                  <a:lnTo>
                    <a:pt x="4632" y="1857"/>
                  </a:lnTo>
                  <a:lnTo>
                    <a:pt x="4622" y="1873"/>
                  </a:lnTo>
                  <a:lnTo>
                    <a:pt x="4613" y="1901"/>
                  </a:lnTo>
                  <a:lnTo>
                    <a:pt x="4603" y="1921"/>
                  </a:lnTo>
                  <a:lnTo>
                    <a:pt x="4594" y="1941"/>
                  </a:lnTo>
                  <a:lnTo>
                    <a:pt x="4573" y="1957"/>
                  </a:lnTo>
                  <a:lnTo>
                    <a:pt x="4567" y="1976"/>
                  </a:lnTo>
                  <a:lnTo>
                    <a:pt x="4557" y="1995"/>
                  </a:lnTo>
                  <a:lnTo>
                    <a:pt x="4548" y="2014"/>
                  </a:lnTo>
                  <a:lnTo>
                    <a:pt x="4519" y="2034"/>
                  </a:lnTo>
                  <a:lnTo>
                    <a:pt x="4490" y="2040"/>
                  </a:lnTo>
                  <a:lnTo>
                    <a:pt x="4465" y="2060"/>
                  </a:lnTo>
                  <a:lnTo>
                    <a:pt x="4444" y="2079"/>
                  </a:lnTo>
                  <a:lnTo>
                    <a:pt x="4416" y="2099"/>
                  </a:lnTo>
                  <a:lnTo>
                    <a:pt x="4390" y="2108"/>
                  </a:lnTo>
                  <a:lnTo>
                    <a:pt x="4371" y="2124"/>
                  </a:lnTo>
                  <a:lnTo>
                    <a:pt x="4352" y="2134"/>
                  </a:lnTo>
                  <a:lnTo>
                    <a:pt x="4352" y="2153"/>
                  </a:lnTo>
                  <a:lnTo>
                    <a:pt x="4342" y="2153"/>
                  </a:lnTo>
                  <a:lnTo>
                    <a:pt x="4332" y="2153"/>
                  </a:lnTo>
                  <a:lnTo>
                    <a:pt x="4322" y="2163"/>
                  </a:lnTo>
                  <a:lnTo>
                    <a:pt x="4306" y="2163"/>
                  </a:lnTo>
                  <a:lnTo>
                    <a:pt x="4287" y="2173"/>
                  </a:lnTo>
                  <a:lnTo>
                    <a:pt x="4277" y="2173"/>
                  </a:lnTo>
                  <a:lnTo>
                    <a:pt x="4267" y="2173"/>
                  </a:lnTo>
                  <a:lnTo>
                    <a:pt x="4258" y="2173"/>
                  </a:lnTo>
                  <a:lnTo>
                    <a:pt x="4490" y="2099"/>
                  </a:lnTo>
                  <a:lnTo>
                    <a:pt x="4465" y="2099"/>
                  </a:lnTo>
                  <a:lnTo>
                    <a:pt x="4416" y="2108"/>
                  </a:lnTo>
                  <a:lnTo>
                    <a:pt x="4361" y="2118"/>
                  </a:lnTo>
                  <a:lnTo>
                    <a:pt x="4296" y="2124"/>
                  </a:lnTo>
                  <a:lnTo>
                    <a:pt x="4232" y="2134"/>
                  </a:lnTo>
                  <a:lnTo>
                    <a:pt x="4174" y="2143"/>
                  </a:lnTo>
                  <a:lnTo>
                    <a:pt x="4138" y="2153"/>
                  </a:lnTo>
                  <a:lnTo>
                    <a:pt x="4119" y="2163"/>
                  </a:lnTo>
                  <a:lnTo>
                    <a:pt x="3903" y="2163"/>
                  </a:lnTo>
                  <a:lnTo>
                    <a:pt x="3699" y="2163"/>
                  </a:lnTo>
                  <a:lnTo>
                    <a:pt x="3503" y="2163"/>
                  </a:lnTo>
                  <a:lnTo>
                    <a:pt x="3319" y="2163"/>
                  </a:lnTo>
                  <a:lnTo>
                    <a:pt x="3122" y="2163"/>
                  </a:lnTo>
                  <a:lnTo>
                    <a:pt x="2935" y="2143"/>
                  </a:lnTo>
                  <a:lnTo>
                    <a:pt x="2739" y="2124"/>
                  </a:lnTo>
                  <a:lnTo>
                    <a:pt x="2535" y="2099"/>
                  </a:lnTo>
                  <a:lnTo>
                    <a:pt x="2403" y="2079"/>
                  </a:lnTo>
                  <a:lnTo>
                    <a:pt x="2255" y="2079"/>
                  </a:lnTo>
                  <a:lnTo>
                    <a:pt x="2106" y="2089"/>
                  </a:lnTo>
                  <a:lnTo>
                    <a:pt x="1958" y="2089"/>
                  </a:lnTo>
                  <a:lnTo>
                    <a:pt x="1799" y="2099"/>
                  </a:lnTo>
                  <a:lnTo>
                    <a:pt x="1648" y="2089"/>
                  </a:lnTo>
                  <a:lnTo>
                    <a:pt x="1574" y="2079"/>
                  </a:lnTo>
                  <a:lnTo>
                    <a:pt x="1509" y="2070"/>
                  </a:lnTo>
                  <a:lnTo>
                    <a:pt x="1436" y="2051"/>
                  </a:lnTo>
                  <a:lnTo>
                    <a:pt x="1371" y="2034"/>
                  </a:lnTo>
                  <a:lnTo>
                    <a:pt x="1313" y="2014"/>
                  </a:lnTo>
                  <a:lnTo>
                    <a:pt x="1248" y="1986"/>
                  </a:lnTo>
                  <a:lnTo>
                    <a:pt x="1174" y="1950"/>
                  </a:lnTo>
                  <a:lnTo>
                    <a:pt x="1090" y="1921"/>
                  </a:lnTo>
                  <a:lnTo>
                    <a:pt x="1006" y="1882"/>
                  </a:lnTo>
                  <a:lnTo>
                    <a:pt x="922" y="1857"/>
                  </a:lnTo>
                  <a:lnTo>
                    <a:pt x="848" y="1837"/>
                  </a:lnTo>
                  <a:lnTo>
                    <a:pt x="783" y="1828"/>
                  </a:lnTo>
                  <a:lnTo>
                    <a:pt x="745" y="1818"/>
                  </a:lnTo>
                  <a:lnTo>
                    <a:pt x="691" y="1798"/>
                  </a:lnTo>
                  <a:lnTo>
                    <a:pt x="626" y="1772"/>
                  </a:lnTo>
                  <a:lnTo>
                    <a:pt x="562" y="1734"/>
                  </a:lnTo>
                  <a:lnTo>
                    <a:pt x="493" y="1705"/>
                  </a:lnTo>
                  <a:lnTo>
                    <a:pt x="429" y="1679"/>
                  </a:lnTo>
                  <a:lnTo>
                    <a:pt x="384" y="1659"/>
                  </a:lnTo>
                  <a:lnTo>
                    <a:pt x="336" y="1650"/>
                  </a:lnTo>
                  <a:lnTo>
                    <a:pt x="326" y="1640"/>
                  </a:lnTo>
                  <a:lnTo>
                    <a:pt x="300" y="1621"/>
                  </a:lnTo>
                  <a:lnTo>
                    <a:pt x="261" y="1595"/>
                  </a:lnTo>
                  <a:lnTo>
                    <a:pt x="216" y="1576"/>
                  </a:lnTo>
                  <a:lnTo>
                    <a:pt x="178" y="1556"/>
                  </a:lnTo>
                  <a:lnTo>
                    <a:pt x="148" y="1537"/>
                  </a:lnTo>
                  <a:lnTo>
                    <a:pt x="122" y="1521"/>
                  </a:lnTo>
                  <a:lnTo>
                    <a:pt x="113" y="1511"/>
                  </a:lnTo>
                  <a:lnTo>
                    <a:pt x="84" y="1492"/>
                  </a:lnTo>
                  <a:lnTo>
                    <a:pt x="58" y="1482"/>
                  </a:lnTo>
                  <a:lnTo>
                    <a:pt x="38" y="1482"/>
                  </a:lnTo>
                  <a:lnTo>
                    <a:pt x="29" y="1473"/>
                  </a:lnTo>
                  <a:lnTo>
                    <a:pt x="9" y="1463"/>
                  </a:lnTo>
                  <a:lnTo>
                    <a:pt x="0" y="1446"/>
                  </a:lnTo>
                  <a:lnTo>
                    <a:pt x="0" y="1398"/>
                  </a:lnTo>
                  <a:lnTo>
                    <a:pt x="0" y="1324"/>
                  </a:lnTo>
                  <a:lnTo>
                    <a:pt x="9" y="1344"/>
                  </a:lnTo>
                  <a:lnTo>
                    <a:pt x="19" y="1363"/>
                  </a:lnTo>
                  <a:lnTo>
                    <a:pt x="38" y="1379"/>
                  </a:lnTo>
                  <a:lnTo>
                    <a:pt x="49" y="1398"/>
                  </a:lnTo>
                  <a:lnTo>
                    <a:pt x="58" y="1417"/>
                  </a:lnTo>
                  <a:lnTo>
                    <a:pt x="74" y="1437"/>
                  </a:lnTo>
                  <a:lnTo>
                    <a:pt x="94" y="1437"/>
                  </a:lnTo>
                  <a:lnTo>
                    <a:pt x="113" y="1427"/>
                  </a:lnTo>
                  <a:lnTo>
                    <a:pt x="94" y="1373"/>
                  </a:lnTo>
                  <a:lnTo>
                    <a:pt x="74" y="1304"/>
                  </a:lnTo>
                  <a:lnTo>
                    <a:pt x="58" y="1240"/>
                  </a:lnTo>
                  <a:lnTo>
                    <a:pt x="49" y="1175"/>
                  </a:lnTo>
                  <a:lnTo>
                    <a:pt x="49" y="1043"/>
                  </a:lnTo>
                  <a:lnTo>
                    <a:pt x="58" y="914"/>
                  </a:lnTo>
                  <a:lnTo>
                    <a:pt x="84" y="785"/>
                  </a:lnTo>
                  <a:lnTo>
                    <a:pt x="113" y="653"/>
                  </a:lnTo>
                  <a:lnTo>
                    <a:pt x="148" y="524"/>
                  </a:lnTo>
                  <a:lnTo>
                    <a:pt x="187" y="411"/>
                  </a:lnTo>
                  <a:lnTo>
                    <a:pt x="326" y="198"/>
                  </a:lnTo>
                  <a:lnTo>
                    <a:pt x="336" y="198"/>
                  </a:lnTo>
                  <a:lnTo>
                    <a:pt x="345" y="198"/>
                  </a:lnTo>
                  <a:lnTo>
                    <a:pt x="355" y="188"/>
                  </a:lnTo>
                  <a:lnTo>
                    <a:pt x="364" y="178"/>
                  </a:lnTo>
                  <a:lnTo>
                    <a:pt x="374" y="178"/>
                  </a:lnTo>
                  <a:lnTo>
                    <a:pt x="374" y="169"/>
                  </a:lnTo>
                  <a:lnTo>
                    <a:pt x="384" y="159"/>
                  </a:lnTo>
                  <a:lnTo>
                    <a:pt x="384" y="140"/>
                  </a:lnTo>
                  <a:lnTo>
                    <a:pt x="384" y="129"/>
                  </a:lnTo>
                  <a:lnTo>
                    <a:pt x="393" y="120"/>
                  </a:lnTo>
                  <a:lnTo>
                    <a:pt x="393" y="104"/>
                  </a:lnTo>
                  <a:lnTo>
                    <a:pt x="400" y="94"/>
                  </a:lnTo>
                  <a:lnTo>
                    <a:pt x="409" y="85"/>
                  </a:lnTo>
                  <a:lnTo>
                    <a:pt x="419" y="75"/>
                  </a:lnTo>
                  <a:lnTo>
                    <a:pt x="484" y="75"/>
                  </a:lnTo>
                  <a:lnTo>
                    <a:pt x="562" y="75"/>
                  </a:lnTo>
                  <a:lnTo>
                    <a:pt x="645" y="75"/>
                  </a:lnTo>
                  <a:lnTo>
                    <a:pt x="729" y="85"/>
                  </a:lnTo>
                  <a:lnTo>
                    <a:pt x="813" y="104"/>
                  </a:lnTo>
                  <a:lnTo>
                    <a:pt x="887" y="120"/>
                  </a:lnTo>
                  <a:lnTo>
                    <a:pt x="912" y="140"/>
                  </a:lnTo>
                  <a:lnTo>
                    <a:pt x="942" y="150"/>
                  </a:lnTo>
                  <a:lnTo>
                    <a:pt x="961" y="178"/>
                  </a:lnTo>
                  <a:lnTo>
                    <a:pt x="971" y="198"/>
                  </a:lnTo>
                  <a:lnTo>
                    <a:pt x="981" y="233"/>
                  </a:lnTo>
                  <a:lnTo>
                    <a:pt x="987" y="263"/>
                  </a:lnTo>
                  <a:lnTo>
                    <a:pt x="997" y="288"/>
                  </a:lnTo>
                  <a:lnTo>
                    <a:pt x="997" y="298"/>
                  </a:lnTo>
                  <a:lnTo>
                    <a:pt x="1006" y="307"/>
                  </a:lnTo>
                  <a:lnTo>
                    <a:pt x="1006" y="288"/>
                  </a:lnTo>
                  <a:lnTo>
                    <a:pt x="997" y="252"/>
                  </a:lnTo>
                  <a:lnTo>
                    <a:pt x="997" y="198"/>
                  </a:lnTo>
                  <a:lnTo>
                    <a:pt x="997" y="233"/>
                  </a:lnTo>
                  <a:lnTo>
                    <a:pt x="997" y="263"/>
                  </a:lnTo>
                  <a:lnTo>
                    <a:pt x="1006" y="298"/>
                  </a:lnTo>
                  <a:lnTo>
                    <a:pt x="1006" y="336"/>
                  </a:lnTo>
                  <a:lnTo>
                    <a:pt x="1006" y="371"/>
                  </a:lnTo>
                  <a:lnTo>
                    <a:pt x="1016" y="401"/>
                  </a:lnTo>
                  <a:lnTo>
                    <a:pt x="1016" y="440"/>
                  </a:lnTo>
                  <a:lnTo>
                    <a:pt x="1016" y="465"/>
                  </a:lnTo>
                  <a:lnTo>
                    <a:pt x="1025" y="484"/>
                  </a:lnTo>
                  <a:lnTo>
                    <a:pt x="1035" y="505"/>
                  </a:lnTo>
                  <a:lnTo>
                    <a:pt x="1065" y="514"/>
                  </a:lnTo>
                  <a:lnTo>
                    <a:pt x="1090" y="533"/>
                  </a:lnTo>
                  <a:lnTo>
                    <a:pt x="1164" y="540"/>
                  </a:lnTo>
                  <a:lnTo>
                    <a:pt x="1248" y="549"/>
                  </a:lnTo>
                  <a:lnTo>
                    <a:pt x="1332" y="559"/>
                  </a:lnTo>
                  <a:lnTo>
                    <a:pt x="1406" y="569"/>
                  </a:lnTo>
                  <a:lnTo>
                    <a:pt x="1445" y="578"/>
                  </a:lnTo>
                  <a:lnTo>
                    <a:pt x="1465" y="588"/>
                  </a:lnTo>
                  <a:lnTo>
                    <a:pt x="1481" y="597"/>
                  </a:lnTo>
                  <a:lnTo>
                    <a:pt x="1490" y="607"/>
                  </a:lnTo>
                  <a:lnTo>
                    <a:pt x="1490" y="618"/>
                  </a:lnTo>
                  <a:lnTo>
                    <a:pt x="1490" y="624"/>
                  </a:lnTo>
                  <a:lnTo>
                    <a:pt x="1490" y="634"/>
                  </a:lnTo>
                  <a:lnTo>
                    <a:pt x="1490" y="701"/>
                  </a:lnTo>
                  <a:lnTo>
                    <a:pt x="1500" y="766"/>
                  </a:lnTo>
                  <a:lnTo>
                    <a:pt x="1509" y="830"/>
                  </a:lnTo>
                  <a:lnTo>
                    <a:pt x="1519" y="895"/>
                  </a:lnTo>
                  <a:lnTo>
                    <a:pt x="1519" y="953"/>
                  </a:lnTo>
                  <a:lnTo>
                    <a:pt x="1529" y="1018"/>
                  </a:lnTo>
                  <a:lnTo>
                    <a:pt x="1548" y="1072"/>
                  </a:lnTo>
                  <a:lnTo>
                    <a:pt x="1557" y="1127"/>
                  </a:lnTo>
                  <a:lnTo>
                    <a:pt x="1565" y="1212"/>
                  </a:lnTo>
                  <a:lnTo>
                    <a:pt x="1594" y="1279"/>
                  </a:lnTo>
                  <a:lnTo>
                    <a:pt x="1632" y="1344"/>
                  </a:lnTo>
                  <a:lnTo>
                    <a:pt x="1677" y="1389"/>
                  </a:lnTo>
                  <a:lnTo>
                    <a:pt x="1732" y="1437"/>
                  </a:lnTo>
                  <a:lnTo>
                    <a:pt x="1799" y="1482"/>
                  </a:lnTo>
                  <a:lnTo>
                    <a:pt x="1855" y="1530"/>
                  </a:lnTo>
                  <a:lnTo>
                    <a:pt x="1919" y="1576"/>
                  </a:lnTo>
                  <a:lnTo>
                    <a:pt x="1919" y="1586"/>
                  </a:lnTo>
                  <a:lnTo>
                    <a:pt x="1984" y="1621"/>
                  </a:lnTo>
                  <a:lnTo>
                    <a:pt x="2061" y="1650"/>
                  </a:lnTo>
                  <a:lnTo>
                    <a:pt x="2145" y="1669"/>
                  </a:lnTo>
                  <a:lnTo>
                    <a:pt x="2235" y="1688"/>
                  </a:lnTo>
                  <a:lnTo>
                    <a:pt x="2329" y="1699"/>
                  </a:lnTo>
                  <a:lnTo>
                    <a:pt x="2422" y="1705"/>
                  </a:lnTo>
                  <a:lnTo>
                    <a:pt x="2497" y="1705"/>
                  </a:lnTo>
                  <a:lnTo>
                    <a:pt x="2571" y="1705"/>
                  </a:lnTo>
                  <a:lnTo>
                    <a:pt x="2571" y="1715"/>
                  </a:lnTo>
                  <a:lnTo>
                    <a:pt x="2581" y="1724"/>
                  </a:lnTo>
                  <a:lnTo>
                    <a:pt x="2600" y="1734"/>
                  </a:lnTo>
                  <a:lnTo>
                    <a:pt x="2610" y="1744"/>
                  </a:lnTo>
                  <a:lnTo>
                    <a:pt x="2629" y="1753"/>
                  </a:lnTo>
                  <a:lnTo>
                    <a:pt x="2638" y="1763"/>
                  </a:lnTo>
                  <a:lnTo>
                    <a:pt x="2654" y="1772"/>
                  </a:lnTo>
                  <a:lnTo>
                    <a:pt x="2664" y="1772"/>
                  </a:lnTo>
                  <a:lnTo>
                    <a:pt x="2674" y="1782"/>
                  </a:lnTo>
                  <a:lnTo>
                    <a:pt x="2683" y="1798"/>
                  </a:lnTo>
                  <a:lnTo>
                    <a:pt x="2703" y="1808"/>
                  </a:lnTo>
                  <a:lnTo>
                    <a:pt x="2713" y="1818"/>
                  </a:lnTo>
                  <a:lnTo>
                    <a:pt x="2732" y="1828"/>
                  </a:lnTo>
                  <a:lnTo>
                    <a:pt x="2732" y="1837"/>
                  </a:lnTo>
                  <a:lnTo>
                    <a:pt x="2739" y="1837"/>
                  </a:lnTo>
                  <a:lnTo>
                    <a:pt x="2787" y="1857"/>
                  </a:lnTo>
                  <a:lnTo>
                    <a:pt x="2852" y="1866"/>
                  </a:lnTo>
                  <a:lnTo>
                    <a:pt x="2925" y="1882"/>
                  </a:lnTo>
                  <a:lnTo>
                    <a:pt x="3009" y="1892"/>
                  </a:lnTo>
                  <a:lnTo>
                    <a:pt x="3084" y="1901"/>
                  </a:lnTo>
                  <a:lnTo>
                    <a:pt x="3167" y="1911"/>
                  </a:lnTo>
                  <a:lnTo>
                    <a:pt x="3235" y="1911"/>
                  </a:lnTo>
                  <a:lnTo>
                    <a:pt x="3290" y="1901"/>
                  </a:lnTo>
                  <a:lnTo>
                    <a:pt x="3319" y="1892"/>
                  </a:lnTo>
                  <a:lnTo>
                    <a:pt x="3364" y="1882"/>
                  </a:lnTo>
                  <a:lnTo>
                    <a:pt x="3419" y="1866"/>
                  </a:lnTo>
                  <a:lnTo>
                    <a:pt x="3477" y="1847"/>
                  </a:lnTo>
                  <a:lnTo>
                    <a:pt x="3532" y="1837"/>
                  </a:lnTo>
                  <a:lnTo>
                    <a:pt x="3578" y="1818"/>
                  </a:lnTo>
                  <a:lnTo>
                    <a:pt x="3626" y="1808"/>
                  </a:lnTo>
                  <a:lnTo>
                    <a:pt x="3654" y="1808"/>
                  </a:lnTo>
                  <a:lnTo>
                    <a:pt x="3661" y="1772"/>
                  </a:lnTo>
                  <a:lnTo>
                    <a:pt x="3680" y="1763"/>
                  </a:lnTo>
                  <a:lnTo>
                    <a:pt x="3710" y="1753"/>
                  </a:lnTo>
                  <a:lnTo>
                    <a:pt x="3739" y="1753"/>
                  </a:lnTo>
                  <a:lnTo>
                    <a:pt x="3774" y="1753"/>
                  </a:lnTo>
                  <a:lnTo>
                    <a:pt x="3803" y="1763"/>
                  </a:lnTo>
                  <a:lnTo>
                    <a:pt x="3829" y="1763"/>
                  </a:lnTo>
                  <a:lnTo>
                    <a:pt x="3848" y="1763"/>
                  </a:lnTo>
                  <a:lnTo>
                    <a:pt x="3868" y="1763"/>
                  </a:lnTo>
                  <a:lnTo>
                    <a:pt x="3903" y="1744"/>
                  </a:lnTo>
                  <a:lnTo>
                    <a:pt x="3941" y="1724"/>
                  </a:lnTo>
                  <a:lnTo>
                    <a:pt x="3981" y="1699"/>
                  </a:lnTo>
                  <a:lnTo>
                    <a:pt x="4016" y="1679"/>
                  </a:lnTo>
                  <a:lnTo>
                    <a:pt x="4064" y="1650"/>
                  </a:lnTo>
                  <a:lnTo>
                    <a:pt x="4090" y="1621"/>
                  </a:lnTo>
                  <a:lnTo>
                    <a:pt x="4129" y="1615"/>
                  </a:lnTo>
                  <a:lnTo>
                    <a:pt x="4129" y="1605"/>
                  </a:lnTo>
                  <a:lnTo>
                    <a:pt x="4129" y="1586"/>
                  </a:lnTo>
                  <a:lnTo>
                    <a:pt x="4138" y="1566"/>
                  </a:lnTo>
                  <a:lnTo>
                    <a:pt x="4148" y="1546"/>
                  </a:lnTo>
                  <a:lnTo>
                    <a:pt x="4154" y="1530"/>
                  </a:lnTo>
                  <a:lnTo>
                    <a:pt x="4164" y="1511"/>
                  </a:lnTo>
                  <a:lnTo>
                    <a:pt x="4174" y="1502"/>
                  </a:lnTo>
                  <a:lnTo>
                    <a:pt x="4174" y="1492"/>
                  </a:lnTo>
                  <a:lnTo>
                    <a:pt x="4183" y="1454"/>
                  </a:lnTo>
                  <a:lnTo>
                    <a:pt x="4202" y="1417"/>
                  </a:lnTo>
                  <a:lnTo>
                    <a:pt x="4223" y="1379"/>
                  </a:lnTo>
                  <a:lnTo>
                    <a:pt x="4239" y="1344"/>
                  </a:lnTo>
                  <a:lnTo>
                    <a:pt x="4267" y="1304"/>
                  </a:lnTo>
                  <a:lnTo>
                    <a:pt x="4287" y="1269"/>
                  </a:lnTo>
                  <a:lnTo>
                    <a:pt x="4306" y="1231"/>
                  </a:lnTo>
                  <a:lnTo>
                    <a:pt x="4306" y="1204"/>
                  </a:lnTo>
                  <a:lnTo>
                    <a:pt x="4332" y="1185"/>
                  </a:lnTo>
                  <a:lnTo>
                    <a:pt x="4352" y="1166"/>
                  </a:lnTo>
                  <a:lnTo>
                    <a:pt x="4361" y="1127"/>
                  </a:lnTo>
                  <a:lnTo>
                    <a:pt x="4371" y="1091"/>
                  </a:lnTo>
                  <a:lnTo>
                    <a:pt x="4390" y="1043"/>
                  </a:lnTo>
                  <a:lnTo>
                    <a:pt x="4400" y="1008"/>
                  </a:lnTo>
                  <a:lnTo>
                    <a:pt x="4406" y="989"/>
                  </a:lnTo>
                  <a:lnTo>
                    <a:pt x="4425" y="979"/>
                  </a:lnTo>
                  <a:lnTo>
                    <a:pt x="4425" y="959"/>
                  </a:lnTo>
                  <a:lnTo>
                    <a:pt x="4425" y="953"/>
                  </a:lnTo>
                  <a:lnTo>
                    <a:pt x="4416" y="943"/>
                  </a:lnTo>
                  <a:lnTo>
                    <a:pt x="4416" y="924"/>
                  </a:lnTo>
                  <a:lnTo>
                    <a:pt x="4416" y="914"/>
                  </a:lnTo>
                  <a:lnTo>
                    <a:pt x="4406" y="905"/>
                  </a:lnTo>
                  <a:lnTo>
                    <a:pt x="4406" y="895"/>
                  </a:lnTo>
                  <a:lnTo>
                    <a:pt x="4416" y="885"/>
                  </a:lnTo>
                  <a:lnTo>
                    <a:pt x="4465" y="776"/>
                  </a:lnTo>
                  <a:lnTo>
                    <a:pt x="4490" y="701"/>
                  </a:lnTo>
                  <a:lnTo>
                    <a:pt x="4509" y="663"/>
                  </a:lnTo>
                  <a:lnTo>
                    <a:pt x="4519" y="653"/>
                  </a:lnTo>
                  <a:lnTo>
                    <a:pt x="4519" y="663"/>
                  </a:lnTo>
                  <a:lnTo>
                    <a:pt x="4519" y="682"/>
                  </a:lnTo>
                  <a:lnTo>
                    <a:pt x="4509" y="701"/>
                  </a:lnTo>
                  <a:lnTo>
                    <a:pt x="4529" y="653"/>
                  </a:lnTo>
                  <a:lnTo>
                    <a:pt x="4529" y="607"/>
                  </a:lnTo>
                  <a:lnTo>
                    <a:pt x="4529" y="569"/>
                  </a:lnTo>
                  <a:lnTo>
                    <a:pt x="4529" y="540"/>
                  </a:lnTo>
                  <a:lnTo>
                    <a:pt x="4529" y="514"/>
                  </a:lnTo>
                  <a:lnTo>
                    <a:pt x="4538" y="484"/>
                  </a:lnTo>
                  <a:lnTo>
                    <a:pt x="4557" y="449"/>
                  </a:lnTo>
                  <a:lnTo>
                    <a:pt x="4584" y="411"/>
                  </a:lnTo>
                  <a:lnTo>
                    <a:pt x="4584" y="401"/>
                  </a:lnTo>
                  <a:lnTo>
                    <a:pt x="4584" y="371"/>
                  </a:lnTo>
                  <a:lnTo>
                    <a:pt x="4584" y="355"/>
                  </a:lnTo>
                  <a:lnTo>
                    <a:pt x="4584" y="336"/>
                  </a:lnTo>
                  <a:lnTo>
                    <a:pt x="4584" y="307"/>
                  </a:lnTo>
                  <a:lnTo>
                    <a:pt x="4584" y="288"/>
                  </a:lnTo>
                  <a:lnTo>
                    <a:pt x="4584" y="272"/>
                  </a:lnTo>
                  <a:lnTo>
                    <a:pt x="4584" y="263"/>
                  </a:lnTo>
                  <a:lnTo>
                    <a:pt x="4603" y="263"/>
                  </a:lnTo>
                  <a:lnTo>
                    <a:pt x="4603" y="252"/>
                  </a:lnTo>
                  <a:lnTo>
                    <a:pt x="4603" y="242"/>
                  </a:lnTo>
                  <a:lnTo>
                    <a:pt x="4603" y="214"/>
                  </a:lnTo>
                  <a:lnTo>
                    <a:pt x="4658" y="198"/>
                  </a:lnTo>
                  <a:lnTo>
                    <a:pt x="4686" y="178"/>
                  </a:lnTo>
                  <a:lnTo>
                    <a:pt x="4696" y="159"/>
                  </a:lnTo>
                  <a:lnTo>
                    <a:pt x="4716" y="150"/>
                  </a:lnTo>
                  <a:lnTo>
                    <a:pt x="4726" y="140"/>
                  </a:lnTo>
                  <a:lnTo>
                    <a:pt x="4735" y="120"/>
                  </a:lnTo>
                  <a:lnTo>
                    <a:pt x="4735" y="113"/>
                  </a:lnTo>
                  <a:lnTo>
                    <a:pt x="4742" y="104"/>
                  </a:lnTo>
                  <a:lnTo>
                    <a:pt x="4742" y="85"/>
                  </a:lnTo>
                  <a:lnTo>
                    <a:pt x="4751" y="75"/>
                  </a:lnTo>
                  <a:lnTo>
                    <a:pt x="4771" y="65"/>
                  </a:lnTo>
                  <a:lnTo>
                    <a:pt x="4809" y="65"/>
                  </a:lnTo>
                  <a:lnTo>
                    <a:pt x="4836" y="65"/>
                  </a:lnTo>
                  <a:lnTo>
                    <a:pt x="4884" y="65"/>
                  </a:lnTo>
                  <a:lnTo>
                    <a:pt x="4919" y="56"/>
                  </a:lnTo>
                  <a:lnTo>
                    <a:pt x="4948" y="56"/>
                  </a:lnTo>
                  <a:lnTo>
                    <a:pt x="4977" y="46"/>
                  </a:lnTo>
                  <a:lnTo>
                    <a:pt x="4977" y="37"/>
                  </a:lnTo>
                  <a:lnTo>
                    <a:pt x="4993" y="37"/>
                  </a:lnTo>
                  <a:lnTo>
                    <a:pt x="4993" y="30"/>
                  </a:lnTo>
                  <a:lnTo>
                    <a:pt x="4993" y="21"/>
                  </a:lnTo>
                  <a:lnTo>
                    <a:pt x="5003" y="21"/>
                  </a:lnTo>
                  <a:lnTo>
                    <a:pt x="5003" y="10"/>
                  </a:lnTo>
                  <a:lnTo>
                    <a:pt x="4993" y="10"/>
                  </a:lnTo>
                  <a:lnTo>
                    <a:pt x="5022" y="10"/>
                  </a:lnTo>
                  <a:lnTo>
                    <a:pt x="5106" y="37"/>
                  </a:lnTo>
                  <a:lnTo>
                    <a:pt x="5126" y="30"/>
                  </a:lnTo>
                  <a:lnTo>
                    <a:pt x="5154" y="21"/>
                  </a:lnTo>
                  <a:lnTo>
                    <a:pt x="5190" y="10"/>
                  </a:lnTo>
                  <a:lnTo>
                    <a:pt x="5239" y="10"/>
                  </a:lnTo>
                  <a:lnTo>
                    <a:pt x="5274" y="0"/>
                  </a:lnTo>
                  <a:lnTo>
                    <a:pt x="5312" y="0"/>
                  </a:lnTo>
                  <a:lnTo>
                    <a:pt x="5339" y="0"/>
                  </a:lnTo>
                  <a:lnTo>
                    <a:pt x="5348" y="0"/>
                  </a:lnTo>
                  <a:lnTo>
                    <a:pt x="5693" y="85"/>
                  </a:lnTo>
                  <a:lnTo>
                    <a:pt x="5702" y="94"/>
                  </a:lnTo>
                  <a:lnTo>
                    <a:pt x="5712" y="94"/>
                  </a:lnTo>
                  <a:lnTo>
                    <a:pt x="5732" y="113"/>
                  </a:lnTo>
                  <a:lnTo>
                    <a:pt x="5748" y="120"/>
                  </a:lnTo>
                  <a:lnTo>
                    <a:pt x="5767" y="129"/>
                  </a:lnTo>
                  <a:lnTo>
                    <a:pt x="5787" y="140"/>
                  </a:lnTo>
                  <a:lnTo>
                    <a:pt x="5806" y="150"/>
                  </a:lnTo>
                  <a:lnTo>
                    <a:pt x="5815" y="150"/>
                  </a:lnTo>
                  <a:lnTo>
                    <a:pt x="5815" y="159"/>
                  </a:lnTo>
                  <a:lnTo>
                    <a:pt x="5825" y="169"/>
                  </a:lnTo>
                  <a:lnTo>
                    <a:pt x="5831" y="178"/>
                  </a:lnTo>
                  <a:lnTo>
                    <a:pt x="5841" y="188"/>
                  </a:lnTo>
                  <a:lnTo>
                    <a:pt x="5852" y="188"/>
                  </a:lnTo>
                  <a:lnTo>
                    <a:pt x="5871" y="198"/>
                  </a:lnTo>
                  <a:lnTo>
                    <a:pt x="5880" y="198"/>
                  </a:lnTo>
                  <a:close/>
                </a:path>
              </a:pathLst>
            </a:custGeom>
            <a:solidFill>
              <a:srgbClr val="E8B5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Freeform 79"/>
            <p:cNvSpPr>
              <a:spLocks noEditPoints="1"/>
            </p:cNvSpPr>
            <p:nvPr/>
          </p:nvSpPr>
          <p:spPr bwMode="auto">
            <a:xfrm>
              <a:off x="230" y="3968"/>
              <a:ext cx="76" cy="122"/>
            </a:xfrm>
            <a:custGeom>
              <a:avLst/>
              <a:gdLst>
                <a:gd name="T0" fmla="*/ 6 w 1213"/>
                <a:gd name="T1" fmla="*/ 5 h 1949"/>
                <a:gd name="T2" fmla="*/ 3 w 1213"/>
                <a:gd name="T3" fmla="*/ 2 h 1949"/>
                <a:gd name="T4" fmla="*/ 0 w 1213"/>
                <a:gd name="T5" fmla="*/ 0 h 1949"/>
                <a:gd name="T6" fmla="*/ 3 w 1213"/>
                <a:gd name="T7" fmla="*/ 4 h 1949"/>
                <a:gd name="T8" fmla="*/ 5 w 1213"/>
                <a:gd name="T9" fmla="*/ 6 h 1949"/>
                <a:gd name="T10" fmla="*/ 8 w 1213"/>
                <a:gd name="T11" fmla="*/ 7 h 1949"/>
                <a:gd name="T12" fmla="*/ 11 w 1213"/>
                <a:gd name="T13" fmla="*/ 11 h 1949"/>
                <a:gd name="T14" fmla="*/ 14 w 1213"/>
                <a:gd name="T15" fmla="*/ 14 h 1949"/>
                <a:gd name="T16" fmla="*/ 16 w 1213"/>
                <a:gd name="T17" fmla="*/ 16 h 1949"/>
                <a:gd name="T18" fmla="*/ 25 w 1213"/>
                <a:gd name="T19" fmla="*/ 15 h 1949"/>
                <a:gd name="T20" fmla="*/ 32 w 1213"/>
                <a:gd name="T21" fmla="*/ 10 h 1949"/>
                <a:gd name="T22" fmla="*/ 38 w 1213"/>
                <a:gd name="T23" fmla="*/ 7 h 1949"/>
                <a:gd name="T24" fmla="*/ 40 w 1213"/>
                <a:gd name="T25" fmla="*/ 5 h 1949"/>
                <a:gd name="T26" fmla="*/ 42 w 1213"/>
                <a:gd name="T27" fmla="*/ 4 h 1949"/>
                <a:gd name="T28" fmla="*/ 46 w 1213"/>
                <a:gd name="T29" fmla="*/ 9 h 1949"/>
                <a:gd name="T30" fmla="*/ 52 w 1213"/>
                <a:gd name="T31" fmla="*/ 16 h 1949"/>
                <a:gd name="T32" fmla="*/ 58 w 1213"/>
                <a:gd name="T33" fmla="*/ 22 h 1949"/>
                <a:gd name="T34" fmla="*/ 56 w 1213"/>
                <a:gd name="T35" fmla="*/ 58 h 1949"/>
                <a:gd name="T36" fmla="*/ 60 w 1213"/>
                <a:gd name="T37" fmla="*/ 92 h 1949"/>
                <a:gd name="T38" fmla="*/ 67 w 1213"/>
                <a:gd name="T39" fmla="*/ 116 h 1949"/>
                <a:gd name="T40" fmla="*/ 70 w 1213"/>
                <a:gd name="T41" fmla="*/ 120 h 1949"/>
                <a:gd name="T42" fmla="*/ 74 w 1213"/>
                <a:gd name="T43" fmla="*/ 121 h 1949"/>
                <a:gd name="T44" fmla="*/ 61 w 1213"/>
                <a:gd name="T45" fmla="*/ 121 h 1949"/>
                <a:gd name="T46" fmla="*/ 58 w 1213"/>
                <a:gd name="T47" fmla="*/ 120 h 1949"/>
                <a:gd name="T48" fmla="*/ 56 w 1213"/>
                <a:gd name="T49" fmla="*/ 120 h 1949"/>
                <a:gd name="T50" fmla="*/ 53 w 1213"/>
                <a:gd name="T51" fmla="*/ 116 h 1949"/>
                <a:gd name="T52" fmla="*/ 52 w 1213"/>
                <a:gd name="T53" fmla="*/ 113 h 1949"/>
                <a:gd name="T54" fmla="*/ 50 w 1213"/>
                <a:gd name="T55" fmla="*/ 111 h 1949"/>
                <a:gd name="T56" fmla="*/ 47 w 1213"/>
                <a:gd name="T57" fmla="*/ 104 h 1949"/>
                <a:gd name="T58" fmla="*/ 46 w 1213"/>
                <a:gd name="T59" fmla="*/ 103 h 1949"/>
                <a:gd name="T60" fmla="*/ 44 w 1213"/>
                <a:gd name="T61" fmla="*/ 102 h 1949"/>
                <a:gd name="T62" fmla="*/ 40 w 1213"/>
                <a:gd name="T63" fmla="*/ 96 h 1949"/>
                <a:gd name="T64" fmla="*/ 32 w 1213"/>
                <a:gd name="T65" fmla="*/ 91 h 1949"/>
                <a:gd name="T66" fmla="*/ 28 w 1213"/>
                <a:gd name="T67" fmla="*/ 85 h 1949"/>
                <a:gd name="T68" fmla="*/ 23 w 1213"/>
                <a:gd name="T69" fmla="*/ 73 h 1949"/>
                <a:gd name="T70" fmla="*/ 18 w 1213"/>
                <a:gd name="T71" fmla="*/ 64 h 1949"/>
                <a:gd name="T72" fmla="*/ 12 w 1213"/>
                <a:gd name="T73" fmla="*/ 56 h 1949"/>
                <a:gd name="T74" fmla="*/ 8 w 1213"/>
                <a:gd name="T75" fmla="*/ 53 h 1949"/>
                <a:gd name="T76" fmla="*/ 9 w 1213"/>
                <a:gd name="T77" fmla="*/ 56 h 1949"/>
                <a:gd name="T78" fmla="*/ 8 w 1213"/>
                <a:gd name="T79" fmla="*/ 52 h 1949"/>
                <a:gd name="T80" fmla="*/ 6 w 1213"/>
                <a:gd name="T81" fmla="*/ 49 h 1949"/>
                <a:gd name="T82" fmla="*/ 5 w 1213"/>
                <a:gd name="T83" fmla="*/ 43 h 1949"/>
                <a:gd name="T84" fmla="*/ 6 w 1213"/>
                <a:gd name="T85" fmla="*/ 28 h 1949"/>
                <a:gd name="T86" fmla="*/ 8 w 1213"/>
                <a:gd name="T87" fmla="*/ 14 h 194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13" h="1949">
                  <a:moveTo>
                    <a:pt x="123" y="104"/>
                  </a:moveTo>
                  <a:lnTo>
                    <a:pt x="113" y="94"/>
                  </a:lnTo>
                  <a:lnTo>
                    <a:pt x="94" y="75"/>
                  </a:lnTo>
                  <a:lnTo>
                    <a:pt x="84" y="69"/>
                  </a:lnTo>
                  <a:lnTo>
                    <a:pt x="68" y="58"/>
                  </a:lnTo>
                  <a:lnTo>
                    <a:pt x="49" y="39"/>
                  </a:lnTo>
                  <a:lnTo>
                    <a:pt x="40" y="29"/>
                  </a:lnTo>
                  <a:lnTo>
                    <a:pt x="19" y="1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19" y="58"/>
                  </a:lnTo>
                  <a:lnTo>
                    <a:pt x="40" y="69"/>
                  </a:lnTo>
                  <a:lnTo>
                    <a:pt x="59" y="75"/>
                  </a:lnTo>
                  <a:lnTo>
                    <a:pt x="68" y="85"/>
                  </a:lnTo>
                  <a:lnTo>
                    <a:pt x="84" y="94"/>
                  </a:lnTo>
                  <a:lnTo>
                    <a:pt x="94" y="94"/>
                  </a:lnTo>
                  <a:lnTo>
                    <a:pt x="113" y="104"/>
                  </a:lnTo>
                  <a:lnTo>
                    <a:pt x="123" y="104"/>
                  </a:lnTo>
                  <a:close/>
                  <a:moveTo>
                    <a:pt x="152" y="133"/>
                  </a:moveTo>
                  <a:lnTo>
                    <a:pt x="169" y="152"/>
                  </a:lnTo>
                  <a:lnTo>
                    <a:pt x="178" y="168"/>
                  </a:lnTo>
                  <a:lnTo>
                    <a:pt x="197" y="177"/>
                  </a:lnTo>
                  <a:lnTo>
                    <a:pt x="217" y="198"/>
                  </a:lnTo>
                  <a:lnTo>
                    <a:pt x="226" y="217"/>
                  </a:lnTo>
                  <a:lnTo>
                    <a:pt x="245" y="236"/>
                  </a:lnTo>
                  <a:lnTo>
                    <a:pt x="252" y="242"/>
                  </a:lnTo>
                  <a:lnTo>
                    <a:pt x="261" y="262"/>
                  </a:lnTo>
                  <a:lnTo>
                    <a:pt x="320" y="271"/>
                  </a:lnTo>
                  <a:lnTo>
                    <a:pt x="365" y="262"/>
                  </a:lnTo>
                  <a:lnTo>
                    <a:pt x="403" y="242"/>
                  </a:lnTo>
                  <a:lnTo>
                    <a:pt x="439" y="217"/>
                  </a:lnTo>
                  <a:lnTo>
                    <a:pt x="478" y="188"/>
                  </a:lnTo>
                  <a:lnTo>
                    <a:pt x="513" y="152"/>
                  </a:lnTo>
                  <a:lnTo>
                    <a:pt x="562" y="133"/>
                  </a:lnTo>
                  <a:lnTo>
                    <a:pt x="597" y="113"/>
                  </a:lnTo>
                  <a:lnTo>
                    <a:pt x="607" y="104"/>
                  </a:lnTo>
                  <a:lnTo>
                    <a:pt x="616" y="94"/>
                  </a:lnTo>
                  <a:lnTo>
                    <a:pt x="626" y="85"/>
                  </a:lnTo>
                  <a:lnTo>
                    <a:pt x="636" y="85"/>
                  </a:lnTo>
                  <a:lnTo>
                    <a:pt x="645" y="75"/>
                  </a:lnTo>
                  <a:lnTo>
                    <a:pt x="655" y="69"/>
                  </a:lnTo>
                  <a:lnTo>
                    <a:pt x="664" y="69"/>
                  </a:lnTo>
                  <a:lnTo>
                    <a:pt x="672" y="75"/>
                  </a:lnTo>
                  <a:lnTo>
                    <a:pt x="701" y="104"/>
                  </a:lnTo>
                  <a:lnTo>
                    <a:pt x="729" y="142"/>
                  </a:lnTo>
                  <a:lnTo>
                    <a:pt x="765" y="177"/>
                  </a:lnTo>
                  <a:lnTo>
                    <a:pt x="794" y="217"/>
                  </a:lnTo>
                  <a:lnTo>
                    <a:pt x="823" y="252"/>
                  </a:lnTo>
                  <a:lnTo>
                    <a:pt x="858" y="290"/>
                  </a:lnTo>
                  <a:lnTo>
                    <a:pt x="887" y="320"/>
                  </a:lnTo>
                  <a:lnTo>
                    <a:pt x="923" y="346"/>
                  </a:lnTo>
                  <a:lnTo>
                    <a:pt x="906" y="532"/>
                  </a:lnTo>
                  <a:lnTo>
                    <a:pt x="897" y="730"/>
                  </a:lnTo>
                  <a:lnTo>
                    <a:pt x="897" y="924"/>
                  </a:lnTo>
                  <a:lnTo>
                    <a:pt x="906" y="1110"/>
                  </a:lnTo>
                  <a:lnTo>
                    <a:pt x="923" y="1298"/>
                  </a:lnTo>
                  <a:lnTo>
                    <a:pt x="962" y="1475"/>
                  </a:lnTo>
                  <a:lnTo>
                    <a:pt x="1000" y="1653"/>
                  </a:lnTo>
                  <a:lnTo>
                    <a:pt x="1065" y="1830"/>
                  </a:lnTo>
                  <a:lnTo>
                    <a:pt x="1075" y="1855"/>
                  </a:lnTo>
                  <a:lnTo>
                    <a:pt x="1091" y="1876"/>
                  </a:lnTo>
                  <a:lnTo>
                    <a:pt x="1100" y="1895"/>
                  </a:lnTo>
                  <a:lnTo>
                    <a:pt x="1120" y="1914"/>
                  </a:lnTo>
                  <a:lnTo>
                    <a:pt x="1148" y="1920"/>
                  </a:lnTo>
                  <a:lnTo>
                    <a:pt x="1168" y="1930"/>
                  </a:lnTo>
                  <a:lnTo>
                    <a:pt x="1185" y="1940"/>
                  </a:lnTo>
                  <a:lnTo>
                    <a:pt x="1213" y="1949"/>
                  </a:lnTo>
                  <a:lnTo>
                    <a:pt x="981" y="1949"/>
                  </a:lnTo>
                  <a:lnTo>
                    <a:pt x="971" y="1930"/>
                  </a:lnTo>
                  <a:lnTo>
                    <a:pt x="962" y="1920"/>
                  </a:lnTo>
                  <a:lnTo>
                    <a:pt x="952" y="1920"/>
                  </a:lnTo>
                  <a:lnTo>
                    <a:pt x="933" y="1914"/>
                  </a:lnTo>
                  <a:lnTo>
                    <a:pt x="923" y="1914"/>
                  </a:lnTo>
                  <a:lnTo>
                    <a:pt x="906" y="1914"/>
                  </a:lnTo>
                  <a:lnTo>
                    <a:pt x="887" y="1914"/>
                  </a:lnTo>
                  <a:lnTo>
                    <a:pt x="868" y="1914"/>
                  </a:lnTo>
                  <a:lnTo>
                    <a:pt x="839" y="1876"/>
                  </a:lnTo>
                  <a:lnTo>
                    <a:pt x="839" y="1855"/>
                  </a:lnTo>
                  <a:lnTo>
                    <a:pt x="839" y="1846"/>
                  </a:lnTo>
                  <a:lnTo>
                    <a:pt x="833" y="1830"/>
                  </a:lnTo>
                  <a:lnTo>
                    <a:pt x="833" y="1811"/>
                  </a:lnTo>
                  <a:lnTo>
                    <a:pt x="823" y="1791"/>
                  </a:lnTo>
                  <a:lnTo>
                    <a:pt x="814" y="1782"/>
                  </a:lnTo>
                  <a:lnTo>
                    <a:pt x="794" y="1772"/>
                  </a:lnTo>
                  <a:lnTo>
                    <a:pt x="765" y="1772"/>
                  </a:lnTo>
                  <a:lnTo>
                    <a:pt x="765" y="1669"/>
                  </a:lnTo>
                  <a:lnTo>
                    <a:pt x="749" y="1662"/>
                  </a:lnTo>
                  <a:lnTo>
                    <a:pt x="739" y="1662"/>
                  </a:lnTo>
                  <a:lnTo>
                    <a:pt x="739" y="1653"/>
                  </a:lnTo>
                  <a:lnTo>
                    <a:pt x="739" y="1643"/>
                  </a:lnTo>
                  <a:lnTo>
                    <a:pt x="729" y="1643"/>
                  </a:lnTo>
                  <a:lnTo>
                    <a:pt x="720" y="1634"/>
                  </a:lnTo>
                  <a:lnTo>
                    <a:pt x="701" y="1634"/>
                  </a:lnTo>
                  <a:lnTo>
                    <a:pt x="691" y="1604"/>
                  </a:lnTo>
                  <a:lnTo>
                    <a:pt x="664" y="1569"/>
                  </a:lnTo>
                  <a:lnTo>
                    <a:pt x="636" y="1540"/>
                  </a:lnTo>
                  <a:lnTo>
                    <a:pt x="588" y="1500"/>
                  </a:lnTo>
                  <a:lnTo>
                    <a:pt x="552" y="1475"/>
                  </a:lnTo>
                  <a:lnTo>
                    <a:pt x="503" y="1446"/>
                  </a:lnTo>
                  <a:lnTo>
                    <a:pt x="478" y="1427"/>
                  </a:lnTo>
                  <a:lnTo>
                    <a:pt x="459" y="1417"/>
                  </a:lnTo>
                  <a:lnTo>
                    <a:pt x="449" y="1352"/>
                  </a:lnTo>
                  <a:lnTo>
                    <a:pt x="430" y="1279"/>
                  </a:lnTo>
                  <a:lnTo>
                    <a:pt x="403" y="1223"/>
                  </a:lnTo>
                  <a:lnTo>
                    <a:pt x="365" y="1166"/>
                  </a:lnTo>
                  <a:lnTo>
                    <a:pt x="336" y="1120"/>
                  </a:lnTo>
                  <a:lnTo>
                    <a:pt x="310" y="1065"/>
                  </a:lnTo>
                  <a:lnTo>
                    <a:pt x="291" y="1016"/>
                  </a:lnTo>
                  <a:lnTo>
                    <a:pt x="281" y="972"/>
                  </a:lnTo>
                  <a:lnTo>
                    <a:pt x="236" y="924"/>
                  </a:lnTo>
                  <a:lnTo>
                    <a:pt x="197" y="887"/>
                  </a:lnTo>
                  <a:lnTo>
                    <a:pt x="169" y="859"/>
                  </a:lnTo>
                  <a:lnTo>
                    <a:pt x="152" y="839"/>
                  </a:lnTo>
                  <a:lnTo>
                    <a:pt x="132" y="839"/>
                  </a:lnTo>
                  <a:lnTo>
                    <a:pt x="132" y="849"/>
                  </a:lnTo>
                  <a:lnTo>
                    <a:pt x="132" y="868"/>
                  </a:lnTo>
                  <a:lnTo>
                    <a:pt x="142" y="897"/>
                  </a:lnTo>
                  <a:lnTo>
                    <a:pt x="142" y="878"/>
                  </a:lnTo>
                  <a:lnTo>
                    <a:pt x="132" y="849"/>
                  </a:lnTo>
                  <a:lnTo>
                    <a:pt x="132" y="830"/>
                  </a:lnTo>
                  <a:lnTo>
                    <a:pt x="123" y="814"/>
                  </a:lnTo>
                  <a:lnTo>
                    <a:pt x="113" y="804"/>
                  </a:lnTo>
                  <a:lnTo>
                    <a:pt x="94" y="784"/>
                  </a:lnTo>
                  <a:lnTo>
                    <a:pt x="84" y="774"/>
                  </a:lnTo>
                  <a:lnTo>
                    <a:pt x="78" y="755"/>
                  </a:lnTo>
                  <a:lnTo>
                    <a:pt x="78" y="691"/>
                  </a:lnTo>
                  <a:lnTo>
                    <a:pt x="78" y="617"/>
                  </a:lnTo>
                  <a:lnTo>
                    <a:pt x="84" y="532"/>
                  </a:lnTo>
                  <a:lnTo>
                    <a:pt x="94" y="449"/>
                  </a:lnTo>
                  <a:lnTo>
                    <a:pt x="104" y="375"/>
                  </a:lnTo>
                  <a:lnTo>
                    <a:pt x="123" y="290"/>
                  </a:lnTo>
                  <a:lnTo>
                    <a:pt x="132" y="217"/>
                  </a:lnTo>
                  <a:lnTo>
                    <a:pt x="152" y="133"/>
                  </a:lnTo>
                  <a:close/>
                </a:path>
              </a:pathLst>
            </a:custGeom>
            <a:solidFill>
              <a:srgbClr val="E8B5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Freeform 80"/>
            <p:cNvSpPr>
              <a:spLocks/>
            </p:cNvSpPr>
            <p:nvPr/>
          </p:nvSpPr>
          <p:spPr bwMode="auto">
            <a:xfrm>
              <a:off x="391" y="3963"/>
              <a:ext cx="40" cy="120"/>
            </a:xfrm>
            <a:custGeom>
              <a:avLst/>
              <a:gdLst>
                <a:gd name="T0" fmla="*/ 1 w 633"/>
                <a:gd name="T1" fmla="*/ 120 h 1930"/>
                <a:gd name="T2" fmla="*/ 3 w 633"/>
                <a:gd name="T3" fmla="*/ 118 h 1930"/>
                <a:gd name="T4" fmla="*/ 6 w 633"/>
                <a:gd name="T5" fmla="*/ 117 h 1930"/>
                <a:gd name="T6" fmla="*/ 9 w 633"/>
                <a:gd name="T7" fmla="*/ 115 h 1930"/>
                <a:gd name="T8" fmla="*/ 11 w 633"/>
                <a:gd name="T9" fmla="*/ 114 h 1930"/>
                <a:gd name="T10" fmla="*/ 13 w 633"/>
                <a:gd name="T11" fmla="*/ 113 h 1930"/>
                <a:gd name="T12" fmla="*/ 16 w 633"/>
                <a:gd name="T13" fmla="*/ 113 h 1930"/>
                <a:gd name="T14" fmla="*/ 18 w 633"/>
                <a:gd name="T15" fmla="*/ 111 h 1930"/>
                <a:gd name="T16" fmla="*/ 19 w 633"/>
                <a:gd name="T17" fmla="*/ 100 h 1930"/>
                <a:gd name="T18" fmla="*/ 19 w 633"/>
                <a:gd name="T19" fmla="*/ 80 h 1930"/>
                <a:gd name="T20" fmla="*/ 18 w 633"/>
                <a:gd name="T21" fmla="*/ 59 h 1930"/>
                <a:gd name="T22" fmla="*/ 15 w 633"/>
                <a:gd name="T23" fmla="*/ 40 h 1930"/>
                <a:gd name="T24" fmla="*/ 13 w 633"/>
                <a:gd name="T25" fmla="*/ 26 h 1930"/>
                <a:gd name="T26" fmla="*/ 11 w 633"/>
                <a:gd name="T27" fmla="*/ 19 h 1930"/>
                <a:gd name="T28" fmla="*/ 8 w 633"/>
                <a:gd name="T29" fmla="*/ 13 h 1930"/>
                <a:gd name="T30" fmla="*/ 5 w 633"/>
                <a:gd name="T31" fmla="*/ 6 h 1930"/>
                <a:gd name="T32" fmla="*/ 4 w 633"/>
                <a:gd name="T33" fmla="*/ 3 h 1930"/>
                <a:gd name="T34" fmla="*/ 6 w 633"/>
                <a:gd name="T35" fmla="*/ 4 h 1930"/>
                <a:gd name="T36" fmla="*/ 9 w 633"/>
                <a:gd name="T37" fmla="*/ 6 h 1930"/>
                <a:gd name="T38" fmla="*/ 11 w 633"/>
                <a:gd name="T39" fmla="*/ 8 h 1930"/>
                <a:gd name="T40" fmla="*/ 13 w 633"/>
                <a:gd name="T41" fmla="*/ 8 h 1930"/>
                <a:gd name="T42" fmla="*/ 16 w 633"/>
                <a:gd name="T43" fmla="*/ 6 h 1930"/>
                <a:gd name="T44" fmla="*/ 18 w 633"/>
                <a:gd name="T45" fmla="*/ 4 h 1930"/>
                <a:gd name="T46" fmla="*/ 20 w 633"/>
                <a:gd name="T47" fmla="*/ 1 h 1930"/>
                <a:gd name="T48" fmla="*/ 22 w 633"/>
                <a:gd name="T49" fmla="*/ 1 h 1930"/>
                <a:gd name="T50" fmla="*/ 25 w 633"/>
                <a:gd name="T51" fmla="*/ 1 h 1930"/>
                <a:gd name="T52" fmla="*/ 26 w 633"/>
                <a:gd name="T53" fmla="*/ 2 h 1930"/>
                <a:gd name="T54" fmla="*/ 29 w 633"/>
                <a:gd name="T55" fmla="*/ 3 h 1930"/>
                <a:gd name="T56" fmla="*/ 31 w 633"/>
                <a:gd name="T57" fmla="*/ 9 h 1930"/>
                <a:gd name="T58" fmla="*/ 31 w 633"/>
                <a:gd name="T59" fmla="*/ 21 h 1930"/>
                <a:gd name="T60" fmla="*/ 31 w 633"/>
                <a:gd name="T61" fmla="*/ 32 h 1930"/>
                <a:gd name="T62" fmla="*/ 33 w 633"/>
                <a:gd name="T63" fmla="*/ 42 h 1930"/>
                <a:gd name="T64" fmla="*/ 37 w 633"/>
                <a:gd name="T65" fmla="*/ 47 h 1930"/>
                <a:gd name="T66" fmla="*/ 39 w 633"/>
                <a:gd name="T67" fmla="*/ 53 h 1930"/>
                <a:gd name="T68" fmla="*/ 39 w 633"/>
                <a:gd name="T69" fmla="*/ 62 h 1930"/>
                <a:gd name="T70" fmla="*/ 39 w 633"/>
                <a:gd name="T71" fmla="*/ 83 h 1930"/>
                <a:gd name="T72" fmla="*/ 37 w 633"/>
                <a:gd name="T73" fmla="*/ 104 h 1930"/>
                <a:gd name="T74" fmla="*/ 37 w 633"/>
                <a:gd name="T75" fmla="*/ 120 h 193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3" h="1930">
                  <a:moveTo>
                    <a:pt x="0" y="1930"/>
                  </a:moveTo>
                  <a:lnTo>
                    <a:pt x="16" y="1924"/>
                  </a:lnTo>
                  <a:lnTo>
                    <a:pt x="36" y="1905"/>
                  </a:lnTo>
                  <a:lnTo>
                    <a:pt x="55" y="1895"/>
                  </a:lnTo>
                  <a:lnTo>
                    <a:pt x="74" y="1885"/>
                  </a:lnTo>
                  <a:lnTo>
                    <a:pt x="101" y="1876"/>
                  </a:lnTo>
                  <a:lnTo>
                    <a:pt x="120" y="1866"/>
                  </a:lnTo>
                  <a:lnTo>
                    <a:pt x="139" y="1857"/>
                  </a:lnTo>
                  <a:lnTo>
                    <a:pt x="168" y="1857"/>
                  </a:lnTo>
                  <a:lnTo>
                    <a:pt x="174" y="1841"/>
                  </a:lnTo>
                  <a:lnTo>
                    <a:pt x="193" y="1830"/>
                  </a:lnTo>
                  <a:lnTo>
                    <a:pt x="213" y="1820"/>
                  </a:lnTo>
                  <a:lnTo>
                    <a:pt x="233" y="1820"/>
                  </a:lnTo>
                  <a:lnTo>
                    <a:pt x="252" y="1820"/>
                  </a:lnTo>
                  <a:lnTo>
                    <a:pt x="268" y="1811"/>
                  </a:lnTo>
                  <a:lnTo>
                    <a:pt x="278" y="1792"/>
                  </a:lnTo>
                  <a:lnTo>
                    <a:pt x="287" y="1763"/>
                  </a:lnTo>
                  <a:lnTo>
                    <a:pt x="306" y="1615"/>
                  </a:lnTo>
                  <a:lnTo>
                    <a:pt x="316" y="1446"/>
                  </a:lnTo>
                  <a:lnTo>
                    <a:pt x="306" y="1288"/>
                  </a:lnTo>
                  <a:lnTo>
                    <a:pt x="297" y="1121"/>
                  </a:lnTo>
                  <a:lnTo>
                    <a:pt x="278" y="953"/>
                  </a:lnTo>
                  <a:lnTo>
                    <a:pt x="258" y="795"/>
                  </a:lnTo>
                  <a:lnTo>
                    <a:pt x="242" y="636"/>
                  </a:lnTo>
                  <a:lnTo>
                    <a:pt x="222" y="478"/>
                  </a:lnTo>
                  <a:lnTo>
                    <a:pt x="203" y="421"/>
                  </a:lnTo>
                  <a:lnTo>
                    <a:pt x="184" y="365"/>
                  </a:lnTo>
                  <a:lnTo>
                    <a:pt x="168" y="311"/>
                  </a:lnTo>
                  <a:lnTo>
                    <a:pt x="139" y="262"/>
                  </a:lnTo>
                  <a:lnTo>
                    <a:pt x="120" y="207"/>
                  </a:lnTo>
                  <a:lnTo>
                    <a:pt x="90" y="152"/>
                  </a:lnTo>
                  <a:lnTo>
                    <a:pt x="74" y="104"/>
                  </a:lnTo>
                  <a:lnTo>
                    <a:pt x="55" y="49"/>
                  </a:lnTo>
                  <a:lnTo>
                    <a:pt x="64" y="49"/>
                  </a:lnTo>
                  <a:lnTo>
                    <a:pt x="84" y="59"/>
                  </a:lnTo>
                  <a:lnTo>
                    <a:pt x="101" y="69"/>
                  </a:lnTo>
                  <a:lnTo>
                    <a:pt x="120" y="85"/>
                  </a:lnTo>
                  <a:lnTo>
                    <a:pt x="139" y="94"/>
                  </a:lnTo>
                  <a:lnTo>
                    <a:pt x="158" y="104"/>
                  </a:lnTo>
                  <a:lnTo>
                    <a:pt x="174" y="123"/>
                  </a:lnTo>
                  <a:lnTo>
                    <a:pt x="184" y="142"/>
                  </a:lnTo>
                  <a:lnTo>
                    <a:pt x="213" y="133"/>
                  </a:lnTo>
                  <a:lnTo>
                    <a:pt x="233" y="123"/>
                  </a:lnTo>
                  <a:lnTo>
                    <a:pt x="252" y="104"/>
                  </a:lnTo>
                  <a:lnTo>
                    <a:pt x="268" y="85"/>
                  </a:lnTo>
                  <a:lnTo>
                    <a:pt x="287" y="69"/>
                  </a:lnTo>
                  <a:lnTo>
                    <a:pt x="297" y="39"/>
                  </a:lnTo>
                  <a:lnTo>
                    <a:pt x="316" y="20"/>
                  </a:lnTo>
                  <a:lnTo>
                    <a:pt x="335" y="0"/>
                  </a:lnTo>
                  <a:lnTo>
                    <a:pt x="352" y="10"/>
                  </a:lnTo>
                  <a:lnTo>
                    <a:pt x="371" y="10"/>
                  </a:lnTo>
                  <a:lnTo>
                    <a:pt x="391" y="20"/>
                  </a:lnTo>
                  <a:lnTo>
                    <a:pt x="400" y="20"/>
                  </a:lnTo>
                  <a:lnTo>
                    <a:pt x="419" y="29"/>
                  </a:lnTo>
                  <a:lnTo>
                    <a:pt x="435" y="39"/>
                  </a:lnTo>
                  <a:lnTo>
                    <a:pt x="455" y="49"/>
                  </a:lnTo>
                  <a:lnTo>
                    <a:pt x="464" y="59"/>
                  </a:lnTo>
                  <a:lnTo>
                    <a:pt x="484" y="142"/>
                  </a:lnTo>
                  <a:lnTo>
                    <a:pt x="494" y="236"/>
                  </a:lnTo>
                  <a:lnTo>
                    <a:pt x="494" y="330"/>
                  </a:lnTo>
                  <a:lnTo>
                    <a:pt x="494" y="421"/>
                  </a:lnTo>
                  <a:lnTo>
                    <a:pt x="494" y="513"/>
                  </a:lnTo>
                  <a:lnTo>
                    <a:pt x="504" y="607"/>
                  </a:lnTo>
                  <a:lnTo>
                    <a:pt x="520" y="682"/>
                  </a:lnTo>
                  <a:lnTo>
                    <a:pt x="548" y="749"/>
                  </a:lnTo>
                  <a:lnTo>
                    <a:pt x="587" y="749"/>
                  </a:lnTo>
                  <a:lnTo>
                    <a:pt x="593" y="795"/>
                  </a:lnTo>
                  <a:lnTo>
                    <a:pt x="613" y="849"/>
                  </a:lnTo>
                  <a:lnTo>
                    <a:pt x="623" y="917"/>
                  </a:lnTo>
                  <a:lnTo>
                    <a:pt x="623" y="991"/>
                  </a:lnTo>
                  <a:lnTo>
                    <a:pt x="633" y="1150"/>
                  </a:lnTo>
                  <a:lnTo>
                    <a:pt x="623" y="1327"/>
                  </a:lnTo>
                  <a:lnTo>
                    <a:pt x="613" y="1505"/>
                  </a:lnTo>
                  <a:lnTo>
                    <a:pt x="593" y="1672"/>
                  </a:lnTo>
                  <a:lnTo>
                    <a:pt x="587" y="1820"/>
                  </a:lnTo>
                  <a:lnTo>
                    <a:pt x="587" y="1930"/>
                  </a:lnTo>
                  <a:lnTo>
                    <a:pt x="0" y="1930"/>
                  </a:lnTo>
                  <a:close/>
                </a:path>
              </a:pathLst>
            </a:custGeom>
            <a:solidFill>
              <a:srgbClr val="E8B5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" name="Freeform 81"/>
            <p:cNvSpPr>
              <a:spLocks/>
            </p:cNvSpPr>
            <p:nvPr/>
          </p:nvSpPr>
          <p:spPr bwMode="auto">
            <a:xfrm>
              <a:off x="128" y="3673"/>
              <a:ext cx="128" cy="146"/>
            </a:xfrm>
            <a:custGeom>
              <a:avLst/>
              <a:gdLst>
                <a:gd name="T0" fmla="*/ 121 w 2049"/>
                <a:gd name="T1" fmla="*/ 68 h 2327"/>
                <a:gd name="T2" fmla="*/ 109 w 2049"/>
                <a:gd name="T3" fmla="*/ 75 h 2327"/>
                <a:gd name="T4" fmla="*/ 88 w 2049"/>
                <a:gd name="T5" fmla="*/ 86 h 2327"/>
                <a:gd name="T6" fmla="*/ 64 w 2049"/>
                <a:gd name="T7" fmla="*/ 100 h 2327"/>
                <a:gd name="T8" fmla="*/ 46 w 2049"/>
                <a:gd name="T9" fmla="*/ 89 h 2327"/>
                <a:gd name="T10" fmla="*/ 31 w 2049"/>
                <a:gd name="T11" fmla="*/ 58 h 2327"/>
                <a:gd name="T12" fmla="*/ 30 w 2049"/>
                <a:gd name="T13" fmla="*/ 41 h 2327"/>
                <a:gd name="T14" fmla="*/ 28 w 2049"/>
                <a:gd name="T15" fmla="*/ 40 h 2327"/>
                <a:gd name="T16" fmla="*/ 26 w 2049"/>
                <a:gd name="T17" fmla="*/ 41 h 2327"/>
                <a:gd name="T18" fmla="*/ 26 w 2049"/>
                <a:gd name="T19" fmla="*/ 44 h 2327"/>
                <a:gd name="T20" fmla="*/ 26 w 2049"/>
                <a:gd name="T21" fmla="*/ 54 h 2327"/>
                <a:gd name="T22" fmla="*/ 35 w 2049"/>
                <a:gd name="T23" fmla="*/ 82 h 2327"/>
                <a:gd name="T24" fmla="*/ 51 w 2049"/>
                <a:gd name="T25" fmla="*/ 107 h 2327"/>
                <a:gd name="T26" fmla="*/ 72 w 2049"/>
                <a:gd name="T27" fmla="*/ 125 h 2327"/>
                <a:gd name="T28" fmla="*/ 82 w 2049"/>
                <a:gd name="T29" fmla="*/ 137 h 2327"/>
                <a:gd name="T30" fmla="*/ 85 w 2049"/>
                <a:gd name="T31" fmla="*/ 142 h 2327"/>
                <a:gd name="T32" fmla="*/ 87 w 2049"/>
                <a:gd name="T33" fmla="*/ 145 h 2327"/>
                <a:gd name="T34" fmla="*/ 81 w 2049"/>
                <a:gd name="T35" fmla="*/ 143 h 2327"/>
                <a:gd name="T36" fmla="*/ 73 w 2049"/>
                <a:gd name="T37" fmla="*/ 140 h 2327"/>
                <a:gd name="T38" fmla="*/ 66 w 2049"/>
                <a:gd name="T39" fmla="*/ 135 h 2327"/>
                <a:gd name="T40" fmla="*/ 60 w 2049"/>
                <a:gd name="T41" fmla="*/ 132 h 2327"/>
                <a:gd name="T42" fmla="*/ 56 w 2049"/>
                <a:gd name="T43" fmla="*/ 130 h 2327"/>
                <a:gd name="T44" fmla="*/ 54 w 2049"/>
                <a:gd name="T45" fmla="*/ 128 h 2327"/>
                <a:gd name="T46" fmla="*/ 41 w 2049"/>
                <a:gd name="T47" fmla="*/ 125 h 2327"/>
                <a:gd name="T48" fmla="*/ 27 w 2049"/>
                <a:gd name="T49" fmla="*/ 121 h 2327"/>
                <a:gd name="T50" fmla="*/ 4 w 2049"/>
                <a:gd name="T51" fmla="*/ 123 h 2327"/>
                <a:gd name="T52" fmla="*/ 3 w 2049"/>
                <a:gd name="T53" fmla="*/ 116 h 2327"/>
                <a:gd name="T54" fmla="*/ 9 w 2049"/>
                <a:gd name="T55" fmla="*/ 104 h 2327"/>
                <a:gd name="T56" fmla="*/ 18 w 2049"/>
                <a:gd name="T57" fmla="*/ 9 h 2327"/>
                <a:gd name="T58" fmla="*/ 22 w 2049"/>
                <a:gd name="T59" fmla="*/ 5 h 2327"/>
                <a:gd name="T60" fmla="*/ 24 w 2049"/>
                <a:gd name="T61" fmla="*/ 0 h 2327"/>
                <a:gd name="T62" fmla="*/ 26 w 2049"/>
                <a:gd name="T63" fmla="*/ 11 h 2327"/>
                <a:gd name="T64" fmla="*/ 29 w 2049"/>
                <a:gd name="T65" fmla="*/ 20 h 2327"/>
                <a:gd name="T66" fmla="*/ 28 w 2049"/>
                <a:gd name="T67" fmla="*/ 22 h 2327"/>
                <a:gd name="T68" fmla="*/ 31 w 2049"/>
                <a:gd name="T69" fmla="*/ 26 h 2327"/>
                <a:gd name="T70" fmla="*/ 30 w 2049"/>
                <a:gd name="T71" fmla="*/ 26 h 2327"/>
                <a:gd name="T72" fmla="*/ 33 w 2049"/>
                <a:gd name="T73" fmla="*/ 30 h 2327"/>
                <a:gd name="T74" fmla="*/ 35 w 2049"/>
                <a:gd name="T75" fmla="*/ 31 h 2327"/>
                <a:gd name="T76" fmla="*/ 38 w 2049"/>
                <a:gd name="T77" fmla="*/ 44 h 2327"/>
                <a:gd name="T78" fmla="*/ 39 w 2049"/>
                <a:gd name="T79" fmla="*/ 46 h 2327"/>
                <a:gd name="T80" fmla="*/ 44 w 2049"/>
                <a:gd name="T81" fmla="*/ 49 h 2327"/>
                <a:gd name="T82" fmla="*/ 46 w 2049"/>
                <a:gd name="T83" fmla="*/ 51 h 2327"/>
                <a:gd name="T84" fmla="*/ 44 w 2049"/>
                <a:gd name="T85" fmla="*/ 51 h 2327"/>
                <a:gd name="T86" fmla="*/ 51 w 2049"/>
                <a:gd name="T87" fmla="*/ 54 h 2327"/>
                <a:gd name="T88" fmla="*/ 56 w 2049"/>
                <a:gd name="T89" fmla="*/ 59 h 2327"/>
                <a:gd name="T90" fmla="*/ 60 w 2049"/>
                <a:gd name="T91" fmla="*/ 66 h 2327"/>
                <a:gd name="T92" fmla="*/ 86 w 2049"/>
                <a:gd name="T93" fmla="*/ 67 h 2327"/>
                <a:gd name="T94" fmla="*/ 111 w 2049"/>
                <a:gd name="T95" fmla="*/ 66 h 2327"/>
                <a:gd name="T96" fmla="*/ 116 w 2049"/>
                <a:gd name="T97" fmla="*/ 63 h 2327"/>
                <a:gd name="T98" fmla="*/ 126 w 2049"/>
                <a:gd name="T99" fmla="*/ 63 h 232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49" h="2327">
                  <a:moveTo>
                    <a:pt x="2049" y="1007"/>
                  </a:moveTo>
                  <a:lnTo>
                    <a:pt x="2013" y="1033"/>
                  </a:lnTo>
                  <a:lnTo>
                    <a:pt x="1965" y="1061"/>
                  </a:lnTo>
                  <a:lnTo>
                    <a:pt x="1930" y="1091"/>
                  </a:lnTo>
                  <a:lnTo>
                    <a:pt x="1881" y="1107"/>
                  </a:lnTo>
                  <a:lnTo>
                    <a:pt x="1836" y="1136"/>
                  </a:lnTo>
                  <a:lnTo>
                    <a:pt x="1798" y="1165"/>
                  </a:lnTo>
                  <a:lnTo>
                    <a:pt x="1752" y="1190"/>
                  </a:lnTo>
                  <a:lnTo>
                    <a:pt x="1713" y="1220"/>
                  </a:lnTo>
                  <a:lnTo>
                    <a:pt x="1604" y="1265"/>
                  </a:lnTo>
                  <a:lnTo>
                    <a:pt x="1510" y="1310"/>
                  </a:lnTo>
                  <a:lnTo>
                    <a:pt x="1406" y="1365"/>
                  </a:lnTo>
                  <a:lnTo>
                    <a:pt x="1314" y="1423"/>
                  </a:lnTo>
                  <a:lnTo>
                    <a:pt x="1220" y="1478"/>
                  </a:lnTo>
                  <a:lnTo>
                    <a:pt x="1126" y="1533"/>
                  </a:lnTo>
                  <a:lnTo>
                    <a:pt x="1026" y="1591"/>
                  </a:lnTo>
                  <a:lnTo>
                    <a:pt x="933" y="1646"/>
                  </a:lnTo>
                  <a:lnTo>
                    <a:pt x="894" y="1646"/>
                  </a:lnTo>
                  <a:lnTo>
                    <a:pt x="810" y="1533"/>
                  </a:lnTo>
                  <a:lnTo>
                    <a:pt x="736" y="1423"/>
                  </a:lnTo>
                  <a:lnTo>
                    <a:pt x="662" y="1300"/>
                  </a:lnTo>
                  <a:lnTo>
                    <a:pt x="588" y="1190"/>
                  </a:lnTo>
                  <a:lnTo>
                    <a:pt x="533" y="1061"/>
                  </a:lnTo>
                  <a:lnTo>
                    <a:pt x="494" y="932"/>
                  </a:lnTo>
                  <a:lnTo>
                    <a:pt x="484" y="865"/>
                  </a:lnTo>
                  <a:lnTo>
                    <a:pt x="475" y="800"/>
                  </a:lnTo>
                  <a:lnTo>
                    <a:pt x="465" y="726"/>
                  </a:lnTo>
                  <a:lnTo>
                    <a:pt x="475" y="652"/>
                  </a:lnTo>
                  <a:lnTo>
                    <a:pt x="475" y="642"/>
                  </a:lnTo>
                  <a:lnTo>
                    <a:pt x="465" y="642"/>
                  </a:lnTo>
                  <a:lnTo>
                    <a:pt x="459" y="633"/>
                  </a:lnTo>
                  <a:lnTo>
                    <a:pt x="449" y="633"/>
                  </a:lnTo>
                  <a:lnTo>
                    <a:pt x="439" y="633"/>
                  </a:lnTo>
                  <a:lnTo>
                    <a:pt x="430" y="633"/>
                  </a:lnTo>
                  <a:lnTo>
                    <a:pt x="420" y="633"/>
                  </a:lnTo>
                  <a:lnTo>
                    <a:pt x="420" y="652"/>
                  </a:lnTo>
                  <a:lnTo>
                    <a:pt x="411" y="662"/>
                  </a:lnTo>
                  <a:lnTo>
                    <a:pt x="411" y="681"/>
                  </a:lnTo>
                  <a:lnTo>
                    <a:pt x="411" y="687"/>
                  </a:lnTo>
                  <a:lnTo>
                    <a:pt x="420" y="706"/>
                  </a:lnTo>
                  <a:lnTo>
                    <a:pt x="420" y="716"/>
                  </a:lnTo>
                  <a:lnTo>
                    <a:pt x="420" y="726"/>
                  </a:lnTo>
                  <a:lnTo>
                    <a:pt x="420" y="746"/>
                  </a:lnTo>
                  <a:lnTo>
                    <a:pt x="420" y="865"/>
                  </a:lnTo>
                  <a:lnTo>
                    <a:pt x="439" y="988"/>
                  </a:lnTo>
                  <a:lnTo>
                    <a:pt x="465" y="1101"/>
                  </a:lnTo>
                  <a:lnTo>
                    <a:pt x="513" y="1211"/>
                  </a:lnTo>
                  <a:lnTo>
                    <a:pt x="559" y="1310"/>
                  </a:lnTo>
                  <a:lnTo>
                    <a:pt x="623" y="1413"/>
                  </a:lnTo>
                  <a:lnTo>
                    <a:pt x="681" y="1517"/>
                  </a:lnTo>
                  <a:lnTo>
                    <a:pt x="745" y="1617"/>
                  </a:lnTo>
                  <a:lnTo>
                    <a:pt x="810" y="1701"/>
                  </a:lnTo>
                  <a:lnTo>
                    <a:pt x="884" y="1784"/>
                  </a:lnTo>
                  <a:lnTo>
                    <a:pt x="968" y="1852"/>
                  </a:lnTo>
                  <a:lnTo>
                    <a:pt x="1062" y="1916"/>
                  </a:lnTo>
                  <a:lnTo>
                    <a:pt x="1145" y="1991"/>
                  </a:lnTo>
                  <a:lnTo>
                    <a:pt x="1220" y="2066"/>
                  </a:lnTo>
                  <a:lnTo>
                    <a:pt x="1258" y="2104"/>
                  </a:lnTo>
                  <a:lnTo>
                    <a:pt x="1287" y="2149"/>
                  </a:lnTo>
                  <a:lnTo>
                    <a:pt x="1314" y="2188"/>
                  </a:lnTo>
                  <a:lnTo>
                    <a:pt x="1342" y="2243"/>
                  </a:lnTo>
                  <a:lnTo>
                    <a:pt x="1352" y="2252"/>
                  </a:lnTo>
                  <a:lnTo>
                    <a:pt x="1352" y="2262"/>
                  </a:lnTo>
                  <a:lnTo>
                    <a:pt x="1362" y="2271"/>
                  </a:lnTo>
                  <a:lnTo>
                    <a:pt x="1371" y="2278"/>
                  </a:lnTo>
                  <a:lnTo>
                    <a:pt x="1378" y="2288"/>
                  </a:lnTo>
                  <a:lnTo>
                    <a:pt x="1378" y="2298"/>
                  </a:lnTo>
                  <a:lnTo>
                    <a:pt x="1387" y="2317"/>
                  </a:lnTo>
                  <a:lnTo>
                    <a:pt x="1397" y="2327"/>
                  </a:lnTo>
                  <a:lnTo>
                    <a:pt x="1362" y="2308"/>
                  </a:lnTo>
                  <a:lnTo>
                    <a:pt x="1333" y="2288"/>
                  </a:lnTo>
                  <a:lnTo>
                    <a:pt x="1304" y="2278"/>
                  </a:lnTo>
                  <a:lnTo>
                    <a:pt x="1268" y="2262"/>
                  </a:lnTo>
                  <a:lnTo>
                    <a:pt x="1239" y="2252"/>
                  </a:lnTo>
                  <a:lnTo>
                    <a:pt x="1210" y="2243"/>
                  </a:lnTo>
                  <a:lnTo>
                    <a:pt x="1175" y="2233"/>
                  </a:lnTo>
                  <a:lnTo>
                    <a:pt x="1145" y="2233"/>
                  </a:lnTo>
                  <a:lnTo>
                    <a:pt x="1110" y="2158"/>
                  </a:lnTo>
                  <a:lnTo>
                    <a:pt x="1081" y="2158"/>
                  </a:lnTo>
                  <a:lnTo>
                    <a:pt x="1062" y="2149"/>
                  </a:lnTo>
                  <a:lnTo>
                    <a:pt x="1035" y="2139"/>
                  </a:lnTo>
                  <a:lnTo>
                    <a:pt x="1007" y="2130"/>
                  </a:lnTo>
                  <a:lnTo>
                    <a:pt x="978" y="2110"/>
                  </a:lnTo>
                  <a:lnTo>
                    <a:pt x="959" y="2104"/>
                  </a:lnTo>
                  <a:lnTo>
                    <a:pt x="933" y="2094"/>
                  </a:lnTo>
                  <a:lnTo>
                    <a:pt x="903" y="2094"/>
                  </a:lnTo>
                  <a:lnTo>
                    <a:pt x="903" y="2075"/>
                  </a:lnTo>
                  <a:lnTo>
                    <a:pt x="894" y="2066"/>
                  </a:lnTo>
                  <a:lnTo>
                    <a:pt x="894" y="2056"/>
                  </a:lnTo>
                  <a:lnTo>
                    <a:pt x="884" y="2056"/>
                  </a:lnTo>
                  <a:lnTo>
                    <a:pt x="874" y="2056"/>
                  </a:lnTo>
                  <a:lnTo>
                    <a:pt x="868" y="2046"/>
                  </a:lnTo>
                  <a:lnTo>
                    <a:pt x="868" y="2020"/>
                  </a:lnTo>
                  <a:lnTo>
                    <a:pt x="765" y="2020"/>
                  </a:lnTo>
                  <a:lnTo>
                    <a:pt x="765" y="1991"/>
                  </a:lnTo>
                  <a:lnTo>
                    <a:pt x="662" y="1991"/>
                  </a:lnTo>
                  <a:lnTo>
                    <a:pt x="662" y="1953"/>
                  </a:lnTo>
                  <a:lnTo>
                    <a:pt x="607" y="1937"/>
                  </a:lnTo>
                  <a:lnTo>
                    <a:pt x="533" y="1927"/>
                  </a:lnTo>
                  <a:lnTo>
                    <a:pt x="439" y="1927"/>
                  </a:lnTo>
                  <a:lnTo>
                    <a:pt x="346" y="1927"/>
                  </a:lnTo>
                  <a:lnTo>
                    <a:pt x="242" y="1937"/>
                  </a:lnTo>
                  <a:lnTo>
                    <a:pt x="148" y="1943"/>
                  </a:lnTo>
                  <a:lnTo>
                    <a:pt x="65" y="1953"/>
                  </a:lnTo>
                  <a:lnTo>
                    <a:pt x="0" y="1953"/>
                  </a:lnTo>
                  <a:lnTo>
                    <a:pt x="19" y="1937"/>
                  </a:lnTo>
                  <a:lnTo>
                    <a:pt x="40" y="1907"/>
                  </a:lnTo>
                  <a:lnTo>
                    <a:pt x="56" y="1852"/>
                  </a:lnTo>
                  <a:lnTo>
                    <a:pt x="75" y="1794"/>
                  </a:lnTo>
                  <a:lnTo>
                    <a:pt x="104" y="1739"/>
                  </a:lnTo>
                  <a:lnTo>
                    <a:pt x="123" y="1685"/>
                  </a:lnTo>
                  <a:lnTo>
                    <a:pt x="139" y="1665"/>
                  </a:lnTo>
                  <a:lnTo>
                    <a:pt x="159" y="1655"/>
                  </a:lnTo>
                  <a:lnTo>
                    <a:pt x="188" y="1646"/>
                  </a:lnTo>
                  <a:lnTo>
                    <a:pt x="207" y="1636"/>
                  </a:lnTo>
                  <a:lnTo>
                    <a:pt x="282" y="139"/>
                  </a:lnTo>
                  <a:lnTo>
                    <a:pt x="291" y="139"/>
                  </a:lnTo>
                  <a:lnTo>
                    <a:pt x="307" y="119"/>
                  </a:lnTo>
                  <a:lnTo>
                    <a:pt x="326" y="109"/>
                  </a:lnTo>
                  <a:lnTo>
                    <a:pt x="346" y="84"/>
                  </a:lnTo>
                  <a:lnTo>
                    <a:pt x="355" y="65"/>
                  </a:lnTo>
                  <a:lnTo>
                    <a:pt x="374" y="36"/>
                  </a:lnTo>
                  <a:lnTo>
                    <a:pt x="381" y="17"/>
                  </a:lnTo>
                  <a:lnTo>
                    <a:pt x="381" y="0"/>
                  </a:lnTo>
                  <a:lnTo>
                    <a:pt x="346" y="0"/>
                  </a:lnTo>
                  <a:lnTo>
                    <a:pt x="381" y="0"/>
                  </a:lnTo>
                  <a:lnTo>
                    <a:pt x="381" y="174"/>
                  </a:lnTo>
                  <a:lnTo>
                    <a:pt x="420" y="174"/>
                  </a:lnTo>
                  <a:lnTo>
                    <a:pt x="420" y="278"/>
                  </a:lnTo>
                  <a:lnTo>
                    <a:pt x="449" y="278"/>
                  </a:lnTo>
                  <a:lnTo>
                    <a:pt x="459" y="307"/>
                  </a:lnTo>
                  <a:lnTo>
                    <a:pt x="459" y="326"/>
                  </a:lnTo>
                  <a:lnTo>
                    <a:pt x="459" y="335"/>
                  </a:lnTo>
                  <a:lnTo>
                    <a:pt x="465" y="342"/>
                  </a:lnTo>
                  <a:lnTo>
                    <a:pt x="465" y="351"/>
                  </a:lnTo>
                  <a:lnTo>
                    <a:pt x="449" y="351"/>
                  </a:lnTo>
                  <a:lnTo>
                    <a:pt x="484" y="351"/>
                  </a:lnTo>
                  <a:lnTo>
                    <a:pt x="484" y="372"/>
                  </a:lnTo>
                  <a:lnTo>
                    <a:pt x="494" y="391"/>
                  </a:lnTo>
                  <a:lnTo>
                    <a:pt x="494" y="410"/>
                  </a:lnTo>
                  <a:lnTo>
                    <a:pt x="503" y="410"/>
                  </a:lnTo>
                  <a:lnTo>
                    <a:pt x="503" y="420"/>
                  </a:lnTo>
                  <a:lnTo>
                    <a:pt x="494" y="420"/>
                  </a:lnTo>
                  <a:lnTo>
                    <a:pt x="484" y="420"/>
                  </a:lnTo>
                  <a:lnTo>
                    <a:pt x="523" y="420"/>
                  </a:lnTo>
                  <a:lnTo>
                    <a:pt x="523" y="445"/>
                  </a:lnTo>
                  <a:lnTo>
                    <a:pt x="523" y="464"/>
                  </a:lnTo>
                  <a:lnTo>
                    <a:pt x="533" y="474"/>
                  </a:lnTo>
                  <a:lnTo>
                    <a:pt x="533" y="484"/>
                  </a:lnTo>
                  <a:lnTo>
                    <a:pt x="533" y="494"/>
                  </a:lnTo>
                  <a:lnTo>
                    <a:pt x="523" y="494"/>
                  </a:lnTo>
                  <a:lnTo>
                    <a:pt x="559" y="494"/>
                  </a:lnTo>
                  <a:lnTo>
                    <a:pt x="559" y="633"/>
                  </a:lnTo>
                  <a:lnTo>
                    <a:pt x="588" y="633"/>
                  </a:lnTo>
                  <a:lnTo>
                    <a:pt x="588" y="697"/>
                  </a:lnTo>
                  <a:lnTo>
                    <a:pt x="616" y="697"/>
                  </a:lnTo>
                  <a:lnTo>
                    <a:pt x="623" y="706"/>
                  </a:lnTo>
                  <a:lnTo>
                    <a:pt x="623" y="716"/>
                  </a:lnTo>
                  <a:lnTo>
                    <a:pt x="623" y="726"/>
                  </a:lnTo>
                  <a:lnTo>
                    <a:pt x="632" y="726"/>
                  </a:lnTo>
                  <a:lnTo>
                    <a:pt x="642" y="736"/>
                  </a:lnTo>
                  <a:lnTo>
                    <a:pt x="662" y="736"/>
                  </a:lnTo>
                  <a:lnTo>
                    <a:pt x="681" y="765"/>
                  </a:lnTo>
                  <a:lnTo>
                    <a:pt x="701" y="781"/>
                  </a:lnTo>
                  <a:lnTo>
                    <a:pt x="717" y="800"/>
                  </a:lnTo>
                  <a:lnTo>
                    <a:pt x="736" y="810"/>
                  </a:lnTo>
                  <a:lnTo>
                    <a:pt x="745" y="819"/>
                  </a:lnTo>
                  <a:lnTo>
                    <a:pt x="736" y="819"/>
                  </a:lnTo>
                  <a:lnTo>
                    <a:pt x="707" y="810"/>
                  </a:lnTo>
                  <a:lnTo>
                    <a:pt x="662" y="800"/>
                  </a:lnTo>
                  <a:lnTo>
                    <a:pt x="681" y="810"/>
                  </a:lnTo>
                  <a:lnTo>
                    <a:pt x="701" y="810"/>
                  </a:lnTo>
                  <a:lnTo>
                    <a:pt x="726" y="819"/>
                  </a:lnTo>
                  <a:lnTo>
                    <a:pt x="765" y="829"/>
                  </a:lnTo>
                  <a:lnTo>
                    <a:pt x="791" y="849"/>
                  </a:lnTo>
                  <a:lnTo>
                    <a:pt x="810" y="865"/>
                  </a:lnTo>
                  <a:lnTo>
                    <a:pt x="830" y="884"/>
                  </a:lnTo>
                  <a:lnTo>
                    <a:pt x="839" y="913"/>
                  </a:lnTo>
                  <a:lnTo>
                    <a:pt x="868" y="939"/>
                  </a:lnTo>
                  <a:lnTo>
                    <a:pt x="903" y="939"/>
                  </a:lnTo>
                  <a:lnTo>
                    <a:pt x="903" y="978"/>
                  </a:lnTo>
                  <a:lnTo>
                    <a:pt x="943" y="978"/>
                  </a:lnTo>
                  <a:lnTo>
                    <a:pt x="943" y="1017"/>
                  </a:lnTo>
                  <a:lnTo>
                    <a:pt x="968" y="1052"/>
                  </a:lnTo>
                  <a:lnTo>
                    <a:pt x="1043" y="1052"/>
                  </a:lnTo>
                  <a:lnTo>
                    <a:pt x="1136" y="1061"/>
                  </a:lnTo>
                  <a:lnTo>
                    <a:pt x="1249" y="1071"/>
                  </a:lnTo>
                  <a:lnTo>
                    <a:pt x="1371" y="1071"/>
                  </a:lnTo>
                  <a:lnTo>
                    <a:pt x="1491" y="1081"/>
                  </a:lnTo>
                  <a:lnTo>
                    <a:pt x="1613" y="1081"/>
                  </a:lnTo>
                  <a:lnTo>
                    <a:pt x="1707" y="1071"/>
                  </a:lnTo>
                  <a:lnTo>
                    <a:pt x="1771" y="1052"/>
                  </a:lnTo>
                  <a:lnTo>
                    <a:pt x="1771" y="1017"/>
                  </a:lnTo>
                  <a:lnTo>
                    <a:pt x="1790" y="1007"/>
                  </a:lnTo>
                  <a:lnTo>
                    <a:pt x="1817" y="1007"/>
                  </a:lnTo>
                  <a:lnTo>
                    <a:pt x="1855" y="997"/>
                  </a:lnTo>
                  <a:lnTo>
                    <a:pt x="1890" y="997"/>
                  </a:lnTo>
                  <a:lnTo>
                    <a:pt x="1930" y="997"/>
                  </a:lnTo>
                  <a:lnTo>
                    <a:pt x="1975" y="1007"/>
                  </a:lnTo>
                  <a:lnTo>
                    <a:pt x="2013" y="1007"/>
                  </a:lnTo>
                  <a:lnTo>
                    <a:pt x="2049" y="1007"/>
                  </a:lnTo>
                  <a:close/>
                </a:path>
              </a:pathLst>
            </a:custGeom>
            <a:solidFill>
              <a:srgbClr val="E8B5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" name="Freeform 82"/>
            <p:cNvSpPr>
              <a:spLocks/>
            </p:cNvSpPr>
            <p:nvPr/>
          </p:nvSpPr>
          <p:spPr bwMode="auto">
            <a:xfrm>
              <a:off x="232" y="3454"/>
              <a:ext cx="25" cy="35"/>
            </a:xfrm>
            <a:custGeom>
              <a:avLst/>
              <a:gdLst>
                <a:gd name="T0" fmla="*/ 21 w 401"/>
                <a:gd name="T1" fmla="*/ 0 h 562"/>
                <a:gd name="T2" fmla="*/ 20 w 401"/>
                <a:gd name="T3" fmla="*/ 1 h 562"/>
                <a:gd name="T4" fmla="*/ 19 w 401"/>
                <a:gd name="T5" fmla="*/ 1 h 562"/>
                <a:gd name="T6" fmla="*/ 18 w 401"/>
                <a:gd name="T7" fmla="*/ 1 h 562"/>
                <a:gd name="T8" fmla="*/ 17 w 401"/>
                <a:gd name="T9" fmla="*/ 2 h 562"/>
                <a:gd name="T10" fmla="*/ 16 w 401"/>
                <a:gd name="T11" fmla="*/ 2 h 562"/>
                <a:gd name="T12" fmla="*/ 18 w 401"/>
                <a:gd name="T13" fmla="*/ 2 h 562"/>
                <a:gd name="T14" fmla="*/ 17 w 401"/>
                <a:gd name="T15" fmla="*/ 2 h 562"/>
                <a:gd name="T16" fmla="*/ 16 w 401"/>
                <a:gd name="T17" fmla="*/ 4 h 562"/>
                <a:gd name="T18" fmla="*/ 15 w 401"/>
                <a:gd name="T19" fmla="*/ 4 h 562"/>
                <a:gd name="T20" fmla="*/ 14 w 401"/>
                <a:gd name="T21" fmla="*/ 4 h 562"/>
                <a:gd name="T22" fmla="*/ 13 w 401"/>
                <a:gd name="T23" fmla="*/ 5 h 562"/>
                <a:gd name="T24" fmla="*/ 12 w 401"/>
                <a:gd name="T25" fmla="*/ 5 h 562"/>
                <a:gd name="T26" fmla="*/ 11 w 401"/>
                <a:gd name="T27" fmla="*/ 6 h 562"/>
                <a:gd name="T28" fmla="*/ 10 w 401"/>
                <a:gd name="T29" fmla="*/ 6 h 562"/>
                <a:gd name="T30" fmla="*/ 9 w 401"/>
                <a:gd name="T31" fmla="*/ 6 h 562"/>
                <a:gd name="T32" fmla="*/ 9 w 401"/>
                <a:gd name="T33" fmla="*/ 7 h 562"/>
                <a:gd name="T34" fmla="*/ 9 w 401"/>
                <a:gd name="T35" fmla="*/ 7 h 562"/>
                <a:gd name="T36" fmla="*/ 8 w 401"/>
                <a:gd name="T37" fmla="*/ 8 h 562"/>
                <a:gd name="T38" fmla="*/ 7 w 401"/>
                <a:gd name="T39" fmla="*/ 10 h 562"/>
                <a:gd name="T40" fmla="*/ 6 w 401"/>
                <a:gd name="T41" fmla="*/ 11 h 562"/>
                <a:gd name="T42" fmla="*/ 6 w 401"/>
                <a:gd name="T43" fmla="*/ 12 h 562"/>
                <a:gd name="T44" fmla="*/ 5 w 401"/>
                <a:gd name="T45" fmla="*/ 13 h 562"/>
                <a:gd name="T46" fmla="*/ 4 w 401"/>
                <a:gd name="T47" fmla="*/ 14 h 562"/>
                <a:gd name="T48" fmla="*/ 3 w 401"/>
                <a:gd name="T49" fmla="*/ 15 h 562"/>
                <a:gd name="T50" fmla="*/ 3 w 401"/>
                <a:gd name="T51" fmla="*/ 15 h 562"/>
                <a:gd name="T52" fmla="*/ 3 w 401"/>
                <a:gd name="T53" fmla="*/ 16 h 562"/>
                <a:gd name="T54" fmla="*/ 2 w 401"/>
                <a:gd name="T55" fmla="*/ 16 h 562"/>
                <a:gd name="T56" fmla="*/ 2 w 401"/>
                <a:gd name="T57" fmla="*/ 17 h 562"/>
                <a:gd name="T58" fmla="*/ 1 w 401"/>
                <a:gd name="T59" fmla="*/ 19 h 562"/>
                <a:gd name="T60" fmla="*/ 1 w 401"/>
                <a:gd name="T61" fmla="*/ 20 h 562"/>
                <a:gd name="T62" fmla="*/ 0 w 401"/>
                <a:gd name="T63" fmla="*/ 21 h 562"/>
                <a:gd name="T64" fmla="*/ 0 w 401"/>
                <a:gd name="T65" fmla="*/ 23 h 562"/>
                <a:gd name="T66" fmla="*/ 0 w 401"/>
                <a:gd name="T67" fmla="*/ 25 h 562"/>
                <a:gd name="T68" fmla="*/ 1 w 401"/>
                <a:gd name="T69" fmla="*/ 27 h 562"/>
                <a:gd name="T70" fmla="*/ 1 w 401"/>
                <a:gd name="T71" fmla="*/ 27 h 562"/>
                <a:gd name="T72" fmla="*/ 3 w 401"/>
                <a:gd name="T73" fmla="*/ 27 h 562"/>
                <a:gd name="T74" fmla="*/ 6 w 401"/>
                <a:gd name="T75" fmla="*/ 27 h 562"/>
                <a:gd name="T76" fmla="*/ 8 w 401"/>
                <a:gd name="T77" fmla="*/ 27 h 562"/>
                <a:gd name="T78" fmla="*/ 9 w 401"/>
                <a:gd name="T79" fmla="*/ 28 h 562"/>
                <a:gd name="T80" fmla="*/ 9 w 401"/>
                <a:gd name="T81" fmla="*/ 28 h 562"/>
                <a:gd name="T82" fmla="*/ 9 w 401"/>
                <a:gd name="T83" fmla="*/ 29 h 562"/>
                <a:gd name="T84" fmla="*/ 12 w 401"/>
                <a:gd name="T85" fmla="*/ 29 h 562"/>
                <a:gd name="T86" fmla="*/ 16 w 401"/>
                <a:gd name="T87" fmla="*/ 31 h 562"/>
                <a:gd name="T88" fmla="*/ 20 w 401"/>
                <a:gd name="T89" fmla="*/ 32 h 562"/>
                <a:gd name="T90" fmla="*/ 23 w 401"/>
                <a:gd name="T91" fmla="*/ 33 h 562"/>
                <a:gd name="T92" fmla="*/ 24 w 401"/>
                <a:gd name="T93" fmla="*/ 34 h 562"/>
                <a:gd name="T94" fmla="*/ 25 w 401"/>
                <a:gd name="T95" fmla="*/ 34 h 562"/>
                <a:gd name="T96" fmla="*/ 25 w 401"/>
                <a:gd name="T97" fmla="*/ 34 h 562"/>
                <a:gd name="T98" fmla="*/ 25 w 401"/>
                <a:gd name="T99" fmla="*/ 34 h 562"/>
                <a:gd name="T100" fmla="*/ 24 w 401"/>
                <a:gd name="T101" fmla="*/ 34 h 562"/>
                <a:gd name="T102" fmla="*/ 24 w 401"/>
                <a:gd name="T103" fmla="*/ 33 h 562"/>
                <a:gd name="T104" fmla="*/ 23 w 401"/>
                <a:gd name="T105" fmla="*/ 32 h 562"/>
                <a:gd name="T106" fmla="*/ 22 w 401"/>
                <a:gd name="T107" fmla="*/ 30 h 562"/>
                <a:gd name="T108" fmla="*/ 20 w 401"/>
                <a:gd name="T109" fmla="*/ 26 h 562"/>
                <a:gd name="T110" fmla="*/ 19 w 401"/>
                <a:gd name="T111" fmla="*/ 24 h 562"/>
                <a:gd name="T112" fmla="*/ 19 w 401"/>
                <a:gd name="T113" fmla="*/ 21 h 562"/>
                <a:gd name="T114" fmla="*/ 19 w 401"/>
                <a:gd name="T115" fmla="*/ 17 h 562"/>
                <a:gd name="T116" fmla="*/ 20 w 401"/>
                <a:gd name="T117" fmla="*/ 13 h 562"/>
                <a:gd name="T118" fmla="*/ 20 w 401"/>
                <a:gd name="T119" fmla="*/ 9 h 562"/>
                <a:gd name="T120" fmla="*/ 21 w 401"/>
                <a:gd name="T121" fmla="*/ 5 h 562"/>
                <a:gd name="T122" fmla="*/ 21 w 401"/>
                <a:gd name="T123" fmla="*/ 5 h 562"/>
                <a:gd name="T124" fmla="*/ 24 w 401"/>
                <a:gd name="T125" fmla="*/ 4 h 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01" h="562">
                  <a:moveTo>
                    <a:pt x="401" y="0"/>
                  </a:moveTo>
                  <a:lnTo>
                    <a:pt x="336" y="0"/>
                  </a:lnTo>
                  <a:lnTo>
                    <a:pt x="336" y="10"/>
                  </a:lnTo>
                  <a:lnTo>
                    <a:pt x="326" y="10"/>
                  </a:lnTo>
                  <a:lnTo>
                    <a:pt x="317" y="10"/>
                  </a:lnTo>
                  <a:lnTo>
                    <a:pt x="307" y="10"/>
                  </a:lnTo>
                  <a:lnTo>
                    <a:pt x="301" y="19"/>
                  </a:lnTo>
                  <a:lnTo>
                    <a:pt x="291" y="19"/>
                  </a:lnTo>
                  <a:lnTo>
                    <a:pt x="281" y="29"/>
                  </a:lnTo>
                  <a:lnTo>
                    <a:pt x="272" y="29"/>
                  </a:lnTo>
                  <a:lnTo>
                    <a:pt x="262" y="29"/>
                  </a:lnTo>
                  <a:lnTo>
                    <a:pt x="262" y="38"/>
                  </a:lnTo>
                  <a:lnTo>
                    <a:pt x="272" y="29"/>
                  </a:lnTo>
                  <a:lnTo>
                    <a:pt x="281" y="29"/>
                  </a:lnTo>
                  <a:lnTo>
                    <a:pt x="272" y="29"/>
                  </a:lnTo>
                  <a:lnTo>
                    <a:pt x="272" y="38"/>
                  </a:lnTo>
                  <a:lnTo>
                    <a:pt x="262" y="48"/>
                  </a:lnTo>
                  <a:lnTo>
                    <a:pt x="262" y="59"/>
                  </a:lnTo>
                  <a:lnTo>
                    <a:pt x="252" y="59"/>
                  </a:lnTo>
                  <a:lnTo>
                    <a:pt x="242" y="59"/>
                  </a:lnTo>
                  <a:lnTo>
                    <a:pt x="232" y="59"/>
                  </a:lnTo>
                  <a:lnTo>
                    <a:pt x="223" y="59"/>
                  </a:lnTo>
                  <a:lnTo>
                    <a:pt x="223" y="68"/>
                  </a:lnTo>
                  <a:lnTo>
                    <a:pt x="216" y="78"/>
                  </a:lnTo>
                  <a:lnTo>
                    <a:pt x="207" y="78"/>
                  </a:lnTo>
                  <a:lnTo>
                    <a:pt x="197" y="84"/>
                  </a:lnTo>
                  <a:lnTo>
                    <a:pt x="188" y="84"/>
                  </a:lnTo>
                  <a:lnTo>
                    <a:pt x="178" y="94"/>
                  </a:lnTo>
                  <a:lnTo>
                    <a:pt x="168" y="94"/>
                  </a:lnTo>
                  <a:lnTo>
                    <a:pt x="159" y="94"/>
                  </a:lnTo>
                  <a:lnTo>
                    <a:pt x="159" y="103"/>
                  </a:lnTo>
                  <a:lnTo>
                    <a:pt x="149" y="103"/>
                  </a:lnTo>
                  <a:lnTo>
                    <a:pt x="149" y="113"/>
                  </a:lnTo>
                  <a:lnTo>
                    <a:pt x="140" y="113"/>
                  </a:lnTo>
                  <a:lnTo>
                    <a:pt x="140" y="123"/>
                  </a:lnTo>
                  <a:lnTo>
                    <a:pt x="140" y="113"/>
                  </a:lnTo>
                  <a:lnTo>
                    <a:pt x="132" y="113"/>
                  </a:lnTo>
                  <a:lnTo>
                    <a:pt x="123" y="123"/>
                  </a:lnTo>
                  <a:lnTo>
                    <a:pt x="123" y="161"/>
                  </a:lnTo>
                  <a:lnTo>
                    <a:pt x="113" y="161"/>
                  </a:lnTo>
                  <a:lnTo>
                    <a:pt x="103" y="167"/>
                  </a:lnTo>
                  <a:lnTo>
                    <a:pt x="103" y="178"/>
                  </a:lnTo>
                  <a:lnTo>
                    <a:pt x="94" y="178"/>
                  </a:lnTo>
                  <a:lnTo>
                    <a:pt x="94" y="188"/>
                  </a:lnTo>
                  <a:lnTo>
                    <a:pt x="84" y="188"/>
                  </a:lnTo>
                  <a:lnTo>
                    <a:pt x="84" y="216"/>
                  </a:lnTo>
                  <a:lnTo>
                    <a:pt x="75" y="226"/>
                  </a:lnTo>
                  <a:lnTo>
                    <a:pt x="65" y="226"/>
                  </a:lnTo>
                  <a:lnTo>
                    <a:pt x="65" y="236"/>
                  </a:lnTo>
                  <a:lnTo>
                    <a:pt x="55" y="236"/>
                  </a:lnTo>
                  <a:lnTo>
                    <a:pt x="49" y="245"/>
                  </a:lnTo>
                  <a:lnTo>
                    <a:pt x="55" y="245"/>
                  </a:lnTo>
                  <a:lnTo>
                    <a:pt x="49" y="245"/>
                  </a:lnTo>
                  <a:lnTo>
                    <a:pt x="49" y="252"/>
                  </a:lnTo>
                  <a:lnTo>
                    <a:pt x="49" y="261"/>
                  </a:lnTo>
                  <a:lnTo>
                    <a:pt x="39" y="261"/>
                  </a:lnTo>
                  <a:lnTo>
                    <a:pt x="39" y="271"/>
                  </a:lnTo>
                  <a:lnTo>
                    <a:pt x="30" y="280"/>
                  </a:lnTo>
                  <a:lnTo>
                    <a:pt x="30" y="290"/>
                  </a:lnTo>
                  <a:lnTo>
                    <a:pt x="20" y="310"/>
                  </a:lnTo>
                  <a:lnTo>
                    <a:pt x="20" y="320"/>
                  </a:lnTo>
                  <a:lnTo>
                    <a:pt x="20" y="329"/>
                  </a:lnTo>
                  <a:lnTo>
                    <a:pt x="11" y="329"/>
                  </a:lnTo>
                  <a:lnTo>
                    <a:pt x="0" y="336"/>
                  </a:lnTo>
                  <a:lnTo>
                    <a:pt x="0" y="355"/>
                  </a:lnTo>
                  <a:lnTo>
                    <a:pt x="0" y="365"/>
                  </a:lnTo>
                  <a:lnTo>
                    <a:pt x="0" y="384"/>
                  </a:lnTo>
                  <a:lnTo>
                    <a:pt x="0" y="403"/>
                  </a:lnTo>
                  <a:lnTo>
                    <a:pt x="11" y="414"/>
                  </a:lnTo>
                  <a:lnTo>
                    <a:pt x="11" y="430"/>
                  </a:lnTo>
                  <a:lnTo>
                    <a:pt x="11" y="439"/>
                  </a:lnTo>
                  <a:lnTo>
                    <a:pt x="20" y="439"/>
                  </a:lnTo>
                  <a:lnTo>
                    <a:pt x="39" y="439"/>
                  </a:lnTo>
                  <a:lnTo>
                    <a:pt x="55" y="439"/>
                  </a:lnTo>
                  <a:lnTo>
                    <a:pt x="75" y="430"/>
                  </a:lnTo>
                  <a:lnTo>
                    <a:pt x="94" y="430"/>
                  </a:lnTo>
                  <a:lnTo>
                    <a:pt x="113" y="430"/>
                  </a:lnTo>
                  <a:lnTo>
                    <a:pt x="132" y="430"/>
                  </a:lnTo>
                  <a:lnTo>
                    <a:pt x="140" y="439"/>
                  </a:lnTo>
                  <a:lnTo>
                    <a:pt x="140" y="449"/>
                  </a:lnTo>
                  <a:lnTo>
                    <a:pt x="140" y="439"/>
                  </a:lnTo>
                  <a:lnTo>
                    <a:pt x="140" y="449"/>
                  </a:lnTo>
                  <a:lnTo>
                    <a:pt x="149" y="449"/>
                  </a:lnTo>
                  <a:lnTo>
                    <a:pt x="149" y="458"/>
                  </a:lnTo>
                  <a:lnTo>
                    <a:pt x="168" y="458"/>
                  </a:lnTo>
                  <a:lnTo>
                    <a:pt x="197" y="468"/>
                  </a:lnTo>
                  <a:lnTo>
                    <a:pt x="223" y="487"/>
                  </a:lnTo>
                  <a:lnTo>
                    <a:pt x="262" y="497"/>
                  </a:lnTo>
                  <a:lnTo>
                    <a:pt x="291" y="503"/>
                  </a:lnTo>
                  <a:lnTo>
                    <a:pt x="317" y="513"/>
                  </a:lnTo>
                  <a:lnTo>
                    <a:pt x="345" y="522"/>
                  </a:lnTo>
                  <a:lnTo>
                    <a:pt x="365" y="522"/>
                  </a:lnTo>
                  <a:lnTo>
                    <a:pt x="374" y="543"/>
                  </a:lnTo>
                  <a:lnTo>
                    <a:pt x="384" y="543"/>
                  </a:lnTo>
                  <a:lnTo>
                    <a:pt x="391" y="552"/>
                  </a:lnTo>
                  <a:lnTo>
                    <a:pt x="401" y="552"/>
                  </a:lnTo>
                  <a:lnTo>
                    <a:pt x="401" y="562"/>
                  </a:lnTo>
                  <a:lnTo>
                    <a:pt x="401" y="552"/>
                  </a:lnTo>
                  <a:lnTo>
                    <a:pt x="391" y="552"/>
                  </a:lnTo>
                  <a:lnTo>
                    <a:pt x="401" y="552"/>
                  </a:lnTo>
                  <a:lnTo>
                    <a:pt x="401" y="543"/>
                  </a:lnTo>
                  <a:lnTo>
                    <a:pt x="391" y="543"/>
                  </a:lnTo>
                  <a:lnTo>
                    <a:pt x="391" y="533"/>
                  </a:lnTo>
                  <a:lnTo>
                    <a:pt x="391" y="522"/>
                  </a:lnTo>
                  <a:lnTo>
                    <a:pt x="391" y="513"/>
                  </a:lnTo>
                  <a:lnTo>
                    <a:pt x="374" y="513"/>
                  </a:lnTo>
                  <a:lnTo>
                    <a:pt x="355" y="497"/>
                  </a:lnTo>
                  <a:lnTo>
                    <a:pt x="345" y="478"/>
                  </a:lnTo>
                  <a:lnTo>
                    <a:pt x="336" y="449"/>
                  </a:lnTo>
                  <a:lnTo>
                    <a:pt x="326" y="420"/>
                  </a:lnTo>
                  <a:lnTo>
                    <a:pt x="317" y="403"/>
                  </a:lnTo>
                  <a:lnTo>
                    <a:pt x="307" y="384"/>
                  </a:lnTo>
                  <a:lnTo>
                    <a:pt x="307" y="365"/>
                  </a:lnTo>
                  <a:lnTo>
                    <a:pt x="307" y="336"/>
                  </a:lnTo>
                  <a:lnTo>
                    <a:pt x="307" y="310"/>
                  </a:lnTo>
                  <a:lnTo>
                    <a:pt x="307" y="271"/>
                  </a:lnTo>
                  <a:lnTo>
                    <a:pt x="317" y="245"/>
                  </a:lnTo>
                  <a:lnTo>
                    <a:pt x="317" y="207"/>
                  </a:lnTo>
                  <a:lnTo>
                    <a:pt x="326" y="178"/>
                  </a:lnTo>
                  <a:lnTo>
                    <a:pt x="326" y="142"/>
                  </a:lnTo>
                  <a:lnTo>
                    <a:pt x="326" y="113"/>
                  </a:lnTo>
                  <a:lnTo>
                    <a:pt x="336" y="84"/>
                  </a:lnTo>
                  <a:lnTo>
                    <a:pt x="326" y="84"/>
                  </a:lnTo>
                  <a:lnTo>
                    <a:pt x="336" y="78"/>
                  </a:lnTo>
                  <a:lnTo>
                    <a:pt x="336" y="68"/>
                  </a:lnTo>
                  <a:lnTo>
                    <a:pt x="391" y="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C63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" name="Freeform 83"/>
            <p:cNvSpPr>
              <a:spLocks/>
            </p:cNvSpPr>
            <p:nvPr/>
          </p:nvSpPr>
          <p:spPr bwMode="auto">
            <a:xfrm>
              <a:off x="288" y="3559"/>
              <a:ext cx="237" cy="184"/>
            </a:xfrm>
            <a:custGeom>
              <a:avLst/>
              <a:gdLst>
                <a:gd name="T0" fmla="*/ 41 w 3800"/>
                <a:gd name="T1" fmla="*/ 167 h 2947"/>
                <a:gd name="T2" fmla="*/ 35 w 3800"/>
                <a:gd name="T3" fmla="*/ 181 h 2947"/>
                <a:gd name="T4" fmla="*/ 60 w 3800"/>
                <a:gd name="T5" fmla="*/ 153 h 2947"/>
                <a:gd name="T6" fmla="*/ 63 w 3800"/>
                <a:gd name="T7" fmla="*/ 152 h 2947"/>
                <a:gd name="T8" fmla="*/ 69 w 3800"/>
                <a:gd name="T9" fmla="*/ 152 h 2947"/>
                <a:gd name="T10" fmla="*/ 71 w 3800"/>
                <a:gd name="T11" fmla="*/ 143 h 2947"/>
                <a:gd name="T12" fmla="*/ 83 w 3800"/>
                <a:gd name="T13" fmla="*/ 128 h 2947"/>
                <a:gd name="T14" fmla="*/ 87 w 3800"/>
                <a:gd name="T15" fmla="*/ 132 h 2947"/>
                <a:gd name="T16" fmla="*/ 92 w 3800"/>
                <a:gd name="T17" fmla="*/ 118 h 2947"/>
                <a:gd name="T18" fmla="*/ 97 w 3800"/>
                <a:gd name="T19" fmla="*/ 96 h 2947"/>
                <a:gd name="T20" fmla="*/ 99 w 3800"/>
                <a:gd name="T21" fmla="*/ 91 h 2947"/>
                <a:gd name="T22" fmla="*/ 99 w 3800"/>
                <a:gd name="T23" fmla="*/ 116 h 2947"/>
                <a:gd name="T24" fmla="*/ 112 w 3800"/>
                <a:gd name="T25" fmla="*/ 118 h 2947"/>
                <a:gd name="T26" fmla="*/ 121 w 3800"/>
                <a:gd name="T27" fmla="*/ 100 h 2947"/>
                <a:gd name="T28" fmla="*/ 126 w 3800"/>
                <a:gd name="T29" fmla="*/ 89 h 2947"/>
                <a:gd name="T30" fmla="*/ 129 w 3800"/>
                <a:gd name="T31" fmla="*/ 77 h 2947"/>
                <a:gd name="T32" fmla="*/ 131 w 3800"/>
                <a:gd name="T33" fmla="*/ 77 h 2947"/>
                <a:gd name="T34" fmla="*/ 143 w 3800"/>
                <a:gd name="T35" fmla="*/ 73 h 2947"/>
                <a:gd name="T36" fmla="*/ 155 w 3800"/>
                <a:gd name="T37" fmla="*/ 56 h 2947"/>
                <a:gd name="T38" fmla="*/ 158 w 3800"/>
                <a:gd name="T39" fmla="*/ 50 h 2947"/>
                <a:gd name="T40" fmla="*/ 163 w 3800"/>
                <a:gd name="T41" fmla="*/ 45 h 2947"/>
                <a:gd name="T42" fmla="*/ 165 w 3800"/>
                <a:gd name="T43" fmla="*/ 54 h 2947"/>
                <a:gd name="T44" fmla="*/ 166 w 3800"/>
                <a:gd name="T45" fmla="*/ 66 h 2947"/>
                <a:gd name="T46" fmla="*/ 166 w 3800"/>
                <a:gd name="T47" fmla="*/ 60 h 2947"/>
                <a:gd name="T48" fmla="*/ 170 w 3800"/>
                <a:gd name="T49" fmla="*/ 68 h 2947"/>
                <a:gd name="T50" fmla="*/ 173 w 3800"/>
                <a:gd name="T51" fmla="*/ 51 h 2947"/>
                <a:gd name="T52" fmla="*/ 175 w 3800"/>
                <a:gd name="T53" fmla="*/ 31 h 2947"/>
                <a:gd name="T54" fmla="*/ 178 w 3800"/>
                <a:gd name="T55" fmla="*/ 34 h 2947"/>
                <a:gd name="T56" fmla="*/ 181 w 3800"/>
                <a:gd name="T57" fmla="*/ 50 h 2947"/>
                <a:gd name="T58" fmla="*/ 188 w 3800"/>
                <a:gd name="T59" fmla="*/ 53 h 2947"/>
                <a:gd name="T60" fmla="*/ 189 w 3800"/>
                <a:gd name="T61" fmla="*/ 40 h 2947"/>
                <a:gd name="T62" fmla="*/ 193 w 3800"/>
                <a:gd name="T63" fmla="*/ 34 h 2947"/>
                <a:gd name="T64" fmla="*/ 198 w 3800"/>
                <a:gd name="T65" fmla="*/ 50 h 2947"/>
                <a:gd name="T66" fmla="*/ 208 w 3800"/>
                <a:gd name="T67" fmla="*/ 62 h 2947"/>
                <a:gd name="T68" fmla="*/ 207 w 3800"/>
                <a:gd name="T69" fmla="*/ 52 h 2947"/>
                <a:gd name="T70" fmla="*/ 209 w 3800"/>
                <a:gd name="T71" fmla="*/ 46 h 2947"/>
                <a:gd name="T72" fmla="*/ 214 w 3800"/>
                <a:gd name="T73" fmla="*/ 50 h 2947"/>
                <a:gd name="T74" fmla="*/ 218 w 3800"/>
                <a:gd name="T75" fmla="*/ 61 h 2947"/>
                <a:gd name="T76" fmla="*/ 224 w 3800"/>
                <a:gd name="T77" fmla="*/ 56 h 2947"/>
                <a:gd name="T78" fmla="*/ 232 w 3800"/>
                <a:gd name="T79" fmla="*/ 37 h 2947"/>
                <a:gd name="T80" fmla="*/ 224 w 3800"/>
                <a:gd name="T81" fmla="*/ 19 h 2947"/>
                <a:gd name="T82" fmla="*/ 198 w 3800"/>
                <a:gd name="T83" fmla="*/ 4 h 2947"/>
                <a:gd name="T84" fmla="*/ 165 w 3800"/>
                <a:gd name="T85" fmla="*/ 15 h 2947"/>
                <a:gd name="T86" fmla="*/ 124 w 3800"/>
                <a:gd name="T87" fmla="*/ 41 h 2947"/>
                <a:gd name="T88" fmla="*/ 95 w 3800"/>
                <a:gd name="T89" fmla="*/ 65 h 2947"/>
                <a:gd name="T90" fmla="*/ 80 w 3800"/>
                <a:gd name="T91" fmla="*/ 86 h 2947"/>
                <a:gd name="T92" fmla="*/ 66 w 3800"/>
                <a:gd name="T93" fmla="*/ 104 h 2947"/>
                <a:gd name="T94" fmla="*/ 43 w 3800"/>
                <a:gd name="T95" fmla="*/ 128 h 2947"/>
                <a:gd name="T96" fmla="*/ 22 w 3800"/>
                <a:gd name="T97" fmla="*/ 147 h 2947"/>
                <a:gd name="T98" fmla="*/ 9 w 3800"/>
                <a:gd name="T99" fmla="*/ 156 h 29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00" h="2947">
                  <a:moveTo>
                    <a:pt x="0" y="2585"/>
                  </a:moveTo>
                  <a:lnTo>
                    <a:pt x="681" y="2566"/>
                  </a:lnTo>
                  <a:lnTo>
                    <a:pt x="671" y="2611"/>
                  </a:lnTo>
                  <a:lnTo>
                    <a:pt x="665" y="2669"/>
                  </a:lnTo>
                  <a:lnTo>
                    <a:pt x="636" y="2734"/>
                  </a:lnTo>
                  <a:lnTo>
                    <a:pt x="616" y="2799"/>
                  </a:lnTo>
                  <a:lnTo>
                    <a:pt x="587" y="2853"/>
                  </a:lnTo>
                  <a:lnTo>
                    <a:pt x="561" y="2901"/>
                  </a:lnTo>
                  <a:lnTo>
                    <a:pt x="552" y="2937"/>
                  </a:lnTo>
                  <a:lnTo>
                    <a:pt x="542" y="2947"/>
                  </a:lnTo>
                  <a:lnTo>
                    <a:pt x="961" y="2285"/>
                  </a:lnTo>
                  <a:lnTo>
                    <a:pt x="961" y="2453"/>
                  </a:lnTo>
                  <a:lnTo>
                    <a:pt x="971" y="2453"/>
                  </a:lnTo>
                  <a:lnTo>
                    <a:pt x="990" y="2453"/>
                  </a:lnTo>
                  <a:lnTo>
                    <a:pt x="996" y="2444"/>
                  </a:lnTo>
                  <a:lnTo>
                    <a:pt x="1016" y="2433"/>
                  </a:lnTo>
                  <a:lnTo>
                    <a:pt x="1036" y="2433"/>
                  </a:lnTo>
                  <a:lnTo>
                    <a:pt x="1055" y="2427"/>
                  </a:lnTo>
                  <a:lnTo>
                    <a:pt x="1074" y="2427"/>
                  </a:lnTo>
                  <a:lnTo>
                    <a:pt x="1100" y="2427"/>
                  </a:lnTo>
                  <a:lnTo>
                    <a:pt x="1100" y="2388"/>
                  </a:lnTo>
                  <a:lnTo>
                    <a:pt x="1109" y="2359"/>
                  </a:lnTo>
                  <a:lnTo>
                    <a:pt x="1119" y="2324"/>
                  </a:lnTo>
                  <a:lnTo>
                    <a:pt x="1139" y="2294"/>
                  </a:lnTo>
                  <a:lnTo>
                    <a:pt x="1184" y="2230"/>
                  </a:lnTo>
                  <a:lnTo>
                    <a:pt x="1241" y="2165"/>
                  </a:lnTo>
                  <a:lnTo>
                    <a:pt x="1287" y="2108"/>
                  </a:lnTo>
                  <a:lnTo>
                    <a:pt x="1332" y="2043"/>
                  </a:lnTo>
                  <a:lnTo>
                    <a:pt x="1361" y="1988"/>
                  </a:lnTo>
                  <a:lnTo>
                    <a:pt x="1380" y="1930"/>
                  </a:lnTo>
                  <a:lnTo>
                    <a:pt x="1380" y="2146"/>
                  </a:lnTo>
                  <a:lnTo>
                    <a:pt x="1391" y="2117"/>
                  </a:lnTo>
                  <a:lnTo>
                    <a:pt x="1410" y="2082"/>
                  </a:lnTo>
                  <a:lnTo>
                    <a:pt x="1435" y="2024"/>
                  </a:lnTo>
                  <a:lnTo>
                    <a:pt x="1455" y="1959"/>
                  </a:lnTo>
                  <a:lnTo>
                    <a:pt x="1483" y="1895"/>
                  </a:lnTo>
                  <a:lnTo>
                    <a:pt x="1499" y="1830"/>
                  </a:lnTo>
                  <a:lnTo>
                    <a:pt x="1510" y="1772"/>
                  </a:lnTo>
                  <a:lnTo>
                    <a:pt x="1520" y="1727"/>
                  </a:lnTo>
                  <a:lnTo>
                    <a:pt x="1548" y="1540"/>
                  </a:lnTo>
                  <a:lnTo>
                    <a:pt x="1568" y="1446"/>
                  </a:lnTo>
                  <a:lnTo>
                    <a:pt x="1577" y="1436"/>
                  </a:lnTo>
                  <a:lnTo>
                    <a:pt x="1584" y="1436"/>
                  </a:lnTo>
                  <a:lnTo>
                    <a:pt x="1584" y="1455"/>
                  </a:lnTo>
                  <a:lnTo>
                    <a:pt x="1584" y="1485"/>
                  </a:lnTo>
                  <a:lnTo>
                    <a:pt x="1584" y="1578"/>
                  </a:lnTo>
                  <a:lnTo>
                    <a:pt x="1584" y="1707"/>
                  </a:lnTo>
                  <a:lnTo>
                    <a:pt x="1584" y="1856"/>
                  </a:lnTo>
                  <a:lnTo>
                    <a:pt x="1584" y="2004"/>
                  </a:lnTo>
                  <a:lnTo>
                    <a:pt x="1725" y="2004"/>
                  </a:lnTo>
                  <a:lnTo>
                    <a:pt x="1751" y="1959"/>
                  </a:lnTo>
                  <a:lnTo>
                    <a:pt x="1790" y="1895"/>
                  </a:lnTo>
                  <a:lnTo>
                    <a:pt x="1829" y="1820"/>
                  </a:lnTo>
                  <a:lnTo>
                    <a:pt x="1864" y="1746"/>
                  </a:lnTo>
                  <a:lnTo>
                    <a:pt x="1903" y="1669"/>
                  </a:lnTo>
                  <a:lnTo>
                    <a:pt x="1939" y="1605"/>
                  </a:lnTo>
                  <a:lnTo>
                    <a:pt x="1977" y="1549"/>
                  </a:lnTo>
                  <a:lnTo>
                    <a:pt x="2003" y="1511"/>
                  </a:lnTo>
                  <a:lnTo>
                    <a:pt x="2003" y="1475"/>
                  </a:lnTo>
                  <a:lnTo>
                    <a:pt x="2013" y="1427"/>
                  </a:lnTo>
                  <a:lnTo>
                    <a:pt x="2023" y="1382"/>
                  </a:lnTo>
                  <a:lnTo>
                    <a:pt x="2032" y="1333"/>
                  </a:lnTo>
                  <a:lnTo>
                    <a:pt x="2052" y="1288"/>
                  </a:lnTo>
                  <a:lnTo>
                    <a:pt x="2061" y="1233"/>
                  </a:lnTo>
                  <a:lnTo>
                    <a:pt x="2071" y="1185"/>
                  </a:lnTo>
                  <a:lnTo>
                    <a:pt x="2071" y="1130"/>
                  </a:lnTo>
                  <a:lnTo>
                    <a:pt x="2106" y="1091"/>
                  </a:lnTo>
                  <a:lnTo>
                    <a:pt x="2106" y="1233"/>
                  </a:lnTo>
                  <a:lnTo>
                    <a:pt x="2145" y="1269"/>
                  </a:lnTo>
                  <a:lnTo>
                    <a:pt x="2190" y="1259"/>
                  </a:lnTo>
                  <a:lnTo>
                    <a:pt x="2238" y="1223"/>
                  </a:lnTo>
                  <a:lnTo>
                    <a:pt x="2294" y="1165"/>
                  </a:lnTo>
                  <a:lnTo>
                    <a:pt x="2358" y="1100"/>
                  </a:lnTo>
                  <a:lnTo>
                    <a:pt x="2407" y="1027"/>
                  </a:lnTo>
                  <a:lnTo>
                    <a:pt x="2451" y="962"/>
                  </a:lnTo>
                  <a:lnTo>
                    <a:pt x="2480" y="898"/>
                  </a:lnTo>
                  <a:lnTo>
                    <a:pt x="2490" y="849"/>
                  </a:lnTo>
                  <a:lnTo>
                    <a:pt x="2506" y="830"/>
                  </a:lnTo>
                  <a:lnTo>
                    <a:pt x="2515" y="814"/>
                  </a:lnTo>
                  <a:lnTo>
                    <a:pt x="2536" y="794"/>
                  </a:lnTo>
                  <a:lnTo>
                    <a:pt x="2555" y="765"/>
                  </a:lnTo>
                  <a:lnTo>
                    <a:pt x="2574" y="745"/>
                  </a:lnTo>
                  <a:lnTo>
                    <a:pt x="2590" y="729"/>
                  </a:lnTo>
                  <a:lnTo>
                    <a:pt x="2609" y="720"/>
                  </a:lnTo>
                  <a:lnTo>
                    <a:pt x="2628" y="720"/>
                  </a:lnTo>
                  <a:lnTo>
                    <a:pt x="2628" y="765"/>
                  </a:lnTo>
                  <a:lnTo>
                    <a:pt x="2638" y="814"/>
                  </a:lnTo>
                  <a:lnTo>
                    <a:pt x="2638" y="868"/>
                  </a:lnTo>
                  <a:lnTo>
                    <a:pt x="2649" y="914"/>
                  </a:lnTo>
                  <a:lnTo>
                    <a:pt x="2658" y="962"/>
                  </a:lnTo>
                  <a:lnTo>
                    <a:pt x="2658" y="1008"/>
                  </a:lnTo>
                  <a:lnTo>
                    <a:pt x="2668" y="1056"/>
                  </a:lnTo>
                  <a:lnTo>
                    <a:pt x="2668" y="1091"/>
                  </a:lnTo>
                  <a:lnTo>
                    <a:pt x="2658" y="1017"/>
                  </a:lnTo>
                  <a:lnTo>
                    <a:pt x="2649" y="981"/>
                  </a:lnTo>
                  <a:lnTo>
                    <a:pt x="2658" y="962"/>
                  </a:lnTo>
                  <a:lnTo>
                    <a:pt x="2674" y="981"/>
                  </a:lnTo>
                  <a:lnTo>
                    <a:pt x="2684" y="1017"/>
                  </a:lnTo>
                  <a:lnTo>
                    <a:pt x="2703" y="1056"/>
                  </a:lnTo>
                  <a:lnTo>
                    <a:pt x="2732" y="1091"/>
                  </a:lnTo>
                  <a:lnTo>
                    <a:pt x="2741" y="1027"/>
                  </a:lnTo>
                  <a:lnTo>
                    <a:pt x="2757" y="962"/>
                  </a:lnTo>
                  <a:lnTo>
                    <a:pt x="2767" y="888"/>
                  </a:lnTo>
                  <a:lnTo>
                    <a:pt x="2778" y="814"/>
                  </a:lnTo>
                  <a:lnTo>
                    <a:pt x="2787" y="739"/>
                  </a:lnTo>
                  <a:lnTo>
                    <a:pt x="2797" y="662"/>
                  </a:lnTo>
                  <a:lnTo>
                    <a:pt x="2806" y="578"/>
                  </a:lnTo>
                  <a:lnTo>
                    <a:pt x="2806" y="503"/>
                  </a:lnTo>
                  <a:lnTo>
                    <a:pt x="2826" y="503"/>
                  </a:lnTo>
                  <a:lnTo>
                    <a:pt x="2835" y="513"/>
                  </a:lnTo>
                  <a:lnTo>
                    <a:pt x="2851" y="533"/>
                  </a:lnTo>
                  <a:lnTo>
                    <a:pt x="2861" y="552"/>
                  </a:lnTo>
                  <a:lnTo>
                    <a:pt x="2880" y="607"/>
                  </a:lnTo>
                  <a:lnTo>
                    <a:pt x="2890" y="672"/>
                  </a:lnTo>
                  <a:lnTo>
                    <a:pt x="2900" y="739"/>
                  </a:lnTo>
                  <a:lnTo>
                    <a:pt x="2900" y="794"/>
                  </a:lnTo>
                  <a:lnTo>
                    <a:pt x="2910" y="849"/>
                  </a:lnTo>
                  <a:lnTo>
                    <a:pt x="2910" y="888"/>
                  </a:lnTo>
                  <a:lnTo>
                    <a:pt x="3009" y="888"/>
                  </a:lnTo>
                  <a:lnTo>
                    <a:pt x="3009" y="849"/>
                  </a:lnTo>
                  <a:lnTo>
                    <a:pt x="3009" y="794"/>
                  </a:lnTo>
                  <a:lnTo>
                    <a:pt x="3019" y="745"/>
                  </a:lnTo>
                  <a:lnTo>
                    <a:pt x="3029" y="691"/>
                  </a:lnTo>
                  <a:lnTo>
                    <a:pt x="3029" y="645"/>
                  </a:lnTo>
                  <a:lnTo>
                    <a:pt x="3039" y="588"/>
                  </a:lnTo>
                  <a:lnTo>
                    <a:pt x="3039" y="543"/>
                  </a:lnTo>
                  <a:lnTo>
                    <a:pt x="3048" y="503"/>
                  </a:lnTo>
                  <a:lnTo>
                    <a:pt x="3087" y="543"/>
                  </a:lnTo>
                  <a:lnTo>
                    <a:pt x="3122" y="588"/>
                  </a:lnTo>
                  <a:lnTo>
                    <a:pt x="3152" y="656"/>
                  </a:lnTo>
                  <a:lnTo>
                    <a:pt x="3171" y="720"/>
                  </a:lnTo>
                  <a:lnTo>
                    <a:pt x="3177" y="794"/>
                  </a:lnTo>
                  <a:lnTo>
                    <a:pt x="3177" y="868"/>
                  </a:lnTo>
                  <a:lnTo>
                    <a:pt x="3187" y="933"/>
                  </a:lnTo>
                  <a:lnTo>
                    <a:pt x="3187" y="991"/>
                  </a:lnTo>
                  <a:lnTo>
                    <a:pt x="3329" y="991"/>
                  </a:lnTo>
                  <a:lnTo>
                    <a:pt x="3319" y="962"/>
                  </a:lnTo>
                  <a:lnTo>
                    <a:pt x="3319" y="914"/>
                  </a:lnTo>
                  <a:lnTo>
                    <a:pt x="3319" y="878"/>
                  </a:lnTo>
                  <a:lnTo>
                    <a:pt x="3319" y="830"/>
                  </a:lnTo>
                  <a:lnTo>
                    <a:pt x="3329" y="785"/>
                  </a:lnTo>
                  <a:lnTo>
                    <a:pt x="3338" y="745"/>
                  </a:lnTo>
                  <a:lnTo>
                    <a:pt x="3345" y="739"/>
                  </a:lnTo>
                  <a:lnTo>
                    <a:pt x="3354" y="729"/>
                  </a:lnTo>
                  <a:lnTo>
                    <a:pt x="3374" y="720"/>
                  </a:lnTo>
                  <a:lnTo>
                    <a:pt x="3393" y="720"/>
                  </a:lnTo>
                  <a:lnTo>
                    <a:pt x="3413" y="765"/>
                  </a:lnTo>
                  <a:lnTo>
                    <a:pt x="3429" y="804"/>
                  </a:lnTo>
                  <a:lnTo>
                    <a:pt x="3448" y="849"/>
                  </a:lnTo>
                  <a:lnTo>
                    <a:pt x="3464" y="898"/>
                  </a:lnTo>
                  <a:lnTo>
                    <a:pt x="3474" y="933"/>
                  </a:lnTo>
                  <a:lnTo>
                    <a:pt x="3503" y="971"/>
                  </a:lnTo>
                  <a:lnTo>
                    <a:pt x="3519" y="1017"/>
                  </a:lnTo>
                  <a:lnTo>
                    <a:pt x="3539" y="1056"/>
                  </a:lnTo>
                  <a:lnTo>
                    <a:pt x="3568" y="971"/>
                  </a:lnTo>
                  <a:lnTo>
                    <a:pt x="3593" y="898"/>
                  </a:lnTo>
                  <a:lnTo>
                    <a:pt x="3622" y="814"/>
                  </a:lnTo>
                  <a:lnTo>
                    <a:pt x="3652" y="739"/>
                  </a:lnTo>
                  <a:lnTo>
                    <a:pt x="3687" y="662"/>
                  </a:lnTo>
                  <a:lnTo>
                    <a:pt x="3716" y="588"/>
                  </a:lnTo>
                  <a:lnTo>
                    <a:pt x="3761" y="513"/>
                  </a:lnTo>
                  <a:lnTo>
                    <a:pt x="3800" y="439"/>
                  </a:lnTo>
                  <a:lnTo>
                    <a:pt x="3697" y="365"/>
                  </a:lnTo>
                  <a:lnTo>
                    <a:pt x="3593" y="301"/>
                  </a:lnTo>
                  <a:lnTo>
                    <a:pt x="3493" y="236"/>
                  </a:lnTo>
                  <a:lnTo>
                    <a:pt x="3393" y="169"/>
                  </a:lnTo>
                  <a:lnTo>
                    <a:pt x="3290" y="113"/>
                  </a:lnTo>
                  <a:lnTo>
                    <a:pt x="3177" y="68"/>
                  </a:lnTo>
                  <a:lnTo>
                    <a:pt x="3077" y="19"/>
                  </a:lnTo>
                  <a:lnTo>
                    <a:pt x="2955" y="0"/>
                  </a:lnTo>
                  <a:lnTo>
                    <a:pt x="2806" y="123"/>
                  </a:lnTo>
                  <a:lnTo>
                    <a:pt x="2649" y="236"/>
                  </a:lnTo>
                  <a:lnTo>
                    <a:pt x="2480" y="355"/>
                  </a:lnTo>
                  <a:lnTo>
                    <a:pt x="2322" y="459"/>
                  </a:lnTo>
                  <a:lnTo>
                    <a:pt x="2155" y="572"/>
                  </a:lnTo>
                  <a:lnTo>
                    <a:pt x="1987" y="662"/>
                  </a:lnTo>
                  <a:lnTo>
                    <a:pt x="1810" y="755"/>
                  </a:lnTo>
                  <a:lnTo>
                    <a:pt x="1642" y="839"/>
                  </a:lnTo>
                  <a:lnTo>
                    <a:pt x="1584" y="943"/>
                  </a:lnTo>
                  <a:lnTo>
                    <a:pt x="1529" y="1036"/>
                  </a:lnTo>
                  <a:lnTo>
                    <a:pt x="1464" y="1120"/>
                  </a:lnTo>
                  <a:lnTo>
                    <a:pt x="1400" y="1213"/>
                  </a:lnTo>
                  <a:lnTo>
                    <a:pt x="1332" y="1298"/>
                  </a:lnTo>
                  <a:lnTo>
                    <a:pt x="1278" y="1382"/>
                  </a:lnTo>
                  <a:lnTo>
                    <a:pt x="1213" y="1475"/>
                  </a:lnTo>
                  <a:lnTo>
                    <a:pt x="1158" y="1559"/>
                  </a:lnTo>
                  <a:lnTo>
                    <a:pt x="1139" y="1559"/>
                  </a:lnTo>
                  <a:lnTo>
                    <a:pt x="1064" y="1662"/>
                  </a:lnTo>
                  <a:lnTo>
                    <a:pt x="980" y="1762"/>
                  </a:lnTo>
                  <a:lnTo>
                    <a:pt x="887" y="1856"/>
                  </a:lnTo>
                  <a:lnTo>
                    <a:pt x="794" y="1959"/>
                  </a:lnTo>
                  <a:lnTo>
                    <a:pt x="690" y="2052"/>
                  </a:lnTo>
                  <a:lnTo>
                    <a:pt x="587" y="2146"/>
                  </a:lnTo>
                  <a:lnTo>
                    <a:pt x="487" y="2230"/>
                  </a:lnTo>
                  <a:lnTo>
                    <a:pt x="394" y="2314"/>
                  </a:lnTo>
                  <a:lnTo>
                    <a:pt x="345" y="2350"/>
                  </a:lnTo>
                  <a:lnTo>
                    <a:pt x="300" y="2388"/>
                  </a:lnTo>
                  <a:lnTo>
                    <a:pt x="252" y="2427"/>
                  </a:lnTo>
                  <a:lnTo>
                    <a:pt x="197" y="2453"/>
                  </a:lnTo>
                  <a:lnTo>
                    <a:pt x="152" y="2492"/>
                  </a:lnTo>
                  <a:lnTo>
                    <a:pt x="103" y="2517"/>
                  </a:lnTo>
                  <a:lnTo>
                    <a:pt x="58" y="2546"/>
                  </a:lnTo>
                  <a:lnTo>
                    <a:pt x="0" y="2585"/>
                  </a:lnTo>
                  <a:close/>
                </a:path>
              </a:pathLst>
            </a:custGeom>
            <a:solidFill>
              <a:srgbClr val="7D4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" name="Freeform 84"/>
            <p:cNvSpPr>
              <a:spLocks/>
            </p:cNvSpPr>
            <p:nvPr/>
          </p:nvSpPr>
          <p:spPr bwMode="auto">
            <a:xfrm>
              <a:off x="131" y="3780"/>
              <a:ext cx="399" cy="179"/>
            </a:xfrm>
            <a:custGeom>
              <a:avLst/>
              <a:gdLst>
                <a:gd name="T0" fmla="*/ 10 w 6395"/>
                <a:gd name="T1" fmla="*/ 164 h 2862"/>
                <a:gd name="T2" fmla="*/ 22 w 6395"/>
                <a:gd name="T3" fmla="*/ 166 h 2862"/>
                <a:gd name="T4" fmla="*/ 24 w 6395"/>
                <a:gd name="T5" fmla="*/ 173 h 2862"/>
                <a:gd name="T6" fmla="*/ 31 w 6395"/>
                <a:gd name="T7" fmla="*/ 178 h 2862"/>
                <a:gd name="T8" fmla="*/ 36 w 6395"/>
                <a:gd name="T9" fmla="*/ 172 h 2862"/>
                <a:gd name="T10" fmla="*/ 45 w 6395"/>
                <a:gd name="T11" fmla="*/ 164 h 2862"/>
                <a:gd name="T12" fmla="*/ 45 w 6395"/>
                <a:gd name="T13" fmla="*/ 164 h 2862"/>
                <a:gd name="T14" fmla="*/ 60 w 6395"/>
                <a:gd name="T15" fmla="*/ 162 h 2862"/>
                <a:gd name="T16" fmla="*/ 78 w 6395"/>
                <a:gd name="T17" fmla="*/ 142 h 2862"/>
                <a:gd name="T18" fmla="*/ 79 w 6395"/>
                <a:gd name="T19" fmla="*/ 157 h 2862"/>
                <a:gd name="T20" fmla="*/ 88 w 6395"/>
                <a:gd name="T21" fmla="*/ 159 h 2862"/>
                <a:gd name="T22" fmla="*/ 100 w 6395"/>
                <a:gd name="T23" fmla="*/ 138 h 2862"/>
                <a:gd name="T24" fmla="*/ 107 w 6395"/>
                <a:gd name="T25" fmla="*/ 156 h 2862"/>
                <a:gd name="T26" fmla="*/ 111 w 6395"/>
                <a:gd name="T27" fmla="*/ 163 h 2862"/>
                <a:gd name="T28" fmla="*/ 117 w 6395"/>
                <a:gd name="T29" fmla="*/ 157 h 2862"/>
                <a:gd name="T30" fmla="*/ 123 w 6395"/>
                <a:gd name="T31" fmla="*/ 133 h 2862"/>
                <a:gd name="T32" fmla="*/ 131 w 6395"/>
                <a:gd name="T33" fmla="*/ 146 h 2862"/>
                <a:gd name="T34" fmla="*/ 142 w 6395"/>
                <a:gd name="T35" fmla="*/ 160 h 2862"/>
                <a:gd name="T36" fmla="*/ 146 w 6395"/>
                <a:gd name="T37" fmla="*/ 138 h 2862"/>
                <a:gd name="T38" fmla="*/ 153 w 6395"/>
                <a:gd name="T39" fmla="*/ 130 h 2862"/>
                <a:gd name="T40" fmla="*/ 165 w 6395"/>
                <a:gd name="T41" fmla="*/ 139 h 2862"/>
                <a:gd name="T42" fmla="*/ 181 w 6395"/>
                <a:gd name="T43" fmla="*/ 151 h 2862"/>
                <a:gd name="T44" fmla="*/ 192 w 6395"/>
                <a:gd name="T45" fmla="*/ 139 h 2862"/>
                <a:gd name="T46" fmla="*/ 203 w 6395"/>
                <a:gd name="T47" fmla="*/ 159 h 2862"/>
                <a:gd name="T48" fmla="*/ 220 w 6395"/>
                <a:gd name="T49" fmla="*/ 149 h 2862"/>
                <a:gd name="T50" fmla="*/ 242 w 6395"/>
                <a:gd name="T51" fmla="*/ 110 h 2862"/>
                <a:gd name="T52" fmla="*/ 263 w 6395"/>
                <a:gd name="T53" fmla="*/ 129 h 2862"/>
                <a:gd name="T54" fmla="*/ 278 w 6395"/>
                <a:gd name="T55" fmla="*/ 111 h 2862"/>
                <a:gd name="T56" fmla="*/ 289 w 6395"/>
                <a:gd name="T57" fmla="*/ 122 h 2862"/>
                <a:gd name="T58" fmla="*/ 297 w 6395"/>
                <a:gd name="T59" fmla="*/ 125 h 2862"/>
                <a:gd name="T60" fmla="*/ 304 w 6395"/>
                <a:gd name="T61" fmla="*/ 113 h 2862"/>
                <a:gd name="T62" fmla="*/ 324 w 6395"/>
                <a:gd name="T63" fmla="*/ 101 h 2862"/>
                <a:gd name="T64" fmla="*/ 347 w 6395"/>
                <a:gd name="T65" fmla="*/ 115 h 2862"/>
                <a:gd name="T66" fmla="*/ 363 w 6395"/>
                <a:gd name="T67" fmla="*/ 58 h 2862"/>
                <a:gd name="T68" fmla="*/ 382 w 6395"/>
                <a:gd name="T69" fmla="*/ 98 h 2862"/>
                <a:gd name="T70" fmla="*/ 389 w 6395"/>
                <a:gd name="T71" fmla="*/ 113 h 2862"/>
                <a:gd name="T72" fmla="*/ 395 w 6395"/>
                <a:gd name="T73" fmla="*/ 113 h 2862"/>
                <a:gd name="T74" fmla="*/ 397 w 6395"/>
                <a:gd name="T75" fmla="*/ 109 h 2862"/>
                <a:gd name="T76" fmla="*/ 396 w 6395"/>
                <a:gd name="T77" fmla="*/ 105 h 2862"/>
                <a:gd name="T78" fmla="*/ 399 w 6395"/>
                <a:gd name="T79" fmla="*/ 87 h 2862"/>
                <a:gd name="T80" fmla="*/ 397 w 6395"/>
                <a:gd name="T81" fmla="*/ 71 h 2862"/>
                <a:gd name="T82" fmla="*/ 396 w 6395"/>
                <a:gd name="T83" fmla="*/ 51 h 2862"/>
                <a:gd name="T84" fmla="*/ 385 w 6395"/>
                <a:gd name="T85" fmla="*/ 0 h 2862"/>
                <a:gd name="T86" fmla="*/ 381 w 6395"/>
                <a:gd name="T87" fmla="*/ 2 h 2862"/>
                <a:gd name="T88" fmla="*/ 371 w 6395"/>
                <a:gd name="T89" fmla="*/ 7 h 2862"/>
                <a:gd name="T90" fmla="*/ 347 w 6395"/>
                <a:gd name="T91" fmla="*/ 20 h 2862"/>
                <a:gd name="T92" fmla="*/ 295 w 6395"/>
                <a:gd name="T93" fmla="*/ 38 h 2862"/>
                <a:gd name="T94" fmla="*/ 254 w 6395"/>
                <a:gd name="T95" fmla="*/ 47 h 2862"/>
                <a:gd name="T96" fmla="*/ 224 w 6395"/>
                <a:gd name="T97" fmla="*/ 54 h 2862"/>
                <a:gd name="T98" fmla="*/ 187 w 6395"/>
                <a:gd name="T99" fmla="*/ 58 h 2862"/>
                <a:gd name="T100" fmla="*/ 130 w 6395"/>
                <a:gd name="T101" fmla="*/ 63 h 2862"/>
                <a:gd name="T102" fmla="*/ 104 w 6395"/>
                <a:gd name="T103" fmla="*/ 62 h 2862"/>
                <a:gd name="T104" fmla="*/ 95 w 6395"/>
                <a:gd name="T105" fmla="*/ 69 h 2862"/>
                <a:gd name="T106" fmla="*/ 89 w 6395"/>
                <a:gd name="T107" fmla="*/ 86 h 2862"/>
                <a:gd name="T108" fmla="*/ 65 w 6395"/>
                <a:gd name="T109" fmla="*/ 104 h 2862"/>
                <a:gd name="T110" fmla="*/ 49 w 6395"/>
                <a:gd name="T111" fmla="*/ 133 h 2862"/>
                <a:gd name="T112" fmla="*/ 32 w 6395"/>
                <a:gd name="T113" fmla="*/ 141 h 2862"/>
                <a:gd name="T114" fmla="*/ 5 w 6395"/>
                <a:gd name="T115" fmla="*/ 140 h 2862"/>
                <a:gd name="T116" fmla="*/ 2 w 6395"/>
                <a:gd name="T117" fmla="*/ 147 h 28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395" h="2862">
                  <a:moveTo>
                    <a:pt x="0" y="2378"/>
                  </a:moveTo>
                  <a:lnTo>
                    <a:pt x="16" y="2452"/>
                  </a:lnTo>
                  <a:lnTo>
                    <a:pt x="44" y="2507"/>
                  </a:lnTo>
                  <a:lnTo>
                    <a:pt x="83" y="2555"/>
                  </a:lnTo>
                  <a:lnTo>
                    <a:pt x="119" y="2591"/>
                  </a:lnTo>
                  <a:lnTo>
                    <a:pt x="167" y="2620"/>
                  </a:lnTo>
                  <a:lnTo>
                    <a:pt x="212" y="2620"/>
                  </a:lnTo>
                  <a:lnTo>
                    <a:pt x="277" y="2611"/>
                  </a:lnTo>
                  <a:lnTo>
                    <a:pt x="341" y="2584"/>
                  </a:lnTo>
                  <a:lnTo>
                    <a:pt x="341" y="2611"/>
                  </a:lnTo>
                  <a:lnTo>
                    <a:pt x="341" y="2630"/>
                  </a:lnTo>
                  <a:lnTo>
                    <a:pt x="350" y="2649"/>
                  </a:lnTo>
                  <a:lnTo>
                    <a:pt x="350" y="2668"/>
                  </a:lnTo>
                  <a:lnTo>
                    <a:pt x="350" y="2694"/>
                  </a:lnTo>
                  <a:lnTo>
                    <a:pt x="360" y="2713"/>
                  </a:lnTo>
                  <a:lnTo>
                    <a:pt x="360" y="2733"/>
                  </a:lnTo>
                  <a:lnTo>
                    <a:pt x="360" y="2753"/>
                  </a:lnTo>
                  <a:lnTo>
                    <a:pt x="390" y="2759"/>
                  </a:lnTo>
                  <a:lnTo>
                    <a:pt x="409" y="2759"/>
                  </a:lnTo>
                  <a:lnTo>
                    <a:pt x="425" y="2778"/>
                  </a:lnTo>
                  <a:lnTo>
                    <a:pt x="444" y="2788"/>
                  </a:lnTo>
                  <a:lnTo>
                    <a:pt x="454" y="2807"/>
                  </a:lnTo>
                  <a:lnTo>
                    <a:pt x="473" y="2826"/>
                  </a:lnTo>
                  <a:lnTo>
                    <a:pt x="493" y="2842"/>
                  </a:lnTo>
                  <a:lnTo>
                    <a:pt x="503" y="2862"/>
                  </a:lnTo>
                  <a:lnTo>
                    <a:pt x="509" y="2862"/>
                  </a:lnTo>
                  <a:lnTo>
                    <a:pt x="519" y="2862"/>
                  </a:lnTo>
                  <a:lnTo>
                    <a:pt x="528" y="2836"/>
                  </a:lnTo>
                  <a:lnTo>
                    <a:pt x="548" y="2788"/>
                  </a:lnTo>
                  <a:lnTo>
                    <a:pt x="583" y="2743"/>
                  </a:lnTo>
                  <a:lnTo>
                    <a:pt x="632" y="2684"/>
                  </a:lnTo>
                  <a:lnTo>
                    <a:pt x="677" y="2640"/>
                  </a:lnTo>
                  <a:lnTo>
                    <a:pt x="725" y="2591"/>
                  </a:lnTo>
                  <a:lnTo>
                    <a:pt x="761" y="2565"/>
                  </a:lnTo>
                  <a:lnTo>
                    <a:pt x="799" y="2555"/>
                  </a:lnTo>
                  <a:lnTo>
                    <a:pt x="715" y="2620"/>
                  </a:lnTo>
                  <a:lnTo>
                    <a:pt x="667" y="2659"/>
                  </a:lnTo>
                  <a:lnTo>
                    <a:pt x="661" y="2668"/>
                  </a:lnTo>
                  <a:lnTo>
                    <a:pt x="661" y="2659"/>
                  </a:lnTo>
                  <a:lnTo>
                    <a:pt x="667" y="2659"/>
                  </a:lnTo>
                  <a:lnTo>
                    <a:pt x="686" y="2640"/>
                  </a:lnTo>
                  <a:lnTo>
                    <a:pt x="725" y="2620"/>
                  </a:lnTo>
                  <a:lnTo>
                    <a:pt x="745" y="2611"/>
                  </a:lnTo>
                  <a:lnTo>
                    <a:pt x="761" y="2611"/>
                  </a:lnTo>
                  <a:lnTo>
                    <a:pt x="780" y="2620"/>
                  </a:lnTo>
                  <a:lnTo>
                    <a:pt x="799" y="2630"/>
                  </a:lnTo>
                  <a:lnTo>
                    <a:pt x="883" y="2620"/>
                  </a:lnTo>
                  <a:lnTo>
                    <a:pt x="957" y="2591"/>
                  </a:lnTo>
                  <a:lnTo>
                    <a:pt x="1022" y="2565"/>
                  </a:lnTo>
                  <a:lnTo>
                    <a:pt x="1086" y="2517"/>
                  </a:lnTo>
                  <a:lnTo>
                    <a:pt x="1135" y="2462"/>
                  </a:lnTo>
                  <a:lnTo>
                    <a:pt x="1180" y="2407"/>
                  </a:lnTo>
                  <a:lnTo>
                    <a:pt x="1218" y="2339"/>
                  </a:lnTo>
                  <a:lnTo>
                    <a:pt x="1247" y="2275"/>
                  </a:lnTo>
                  <a:lnTo>
                    <a:pt x="1247" y="2313"/>
                  </a:lnTo>
                  <a:lnTo>
                    <a:pt x="1254" y="2349"/>
                  </a:lnTo>
                  <a:lnTo>
                    <a:pt x="1254" y="2398"/>
                  </a:lnTo>
                  <a:lnTo>
                    <a:pt x="1264" y="2433"/>
                  </a:lnTo>
                  <a:lnTo>
                    <a:pt x="1274" y="2471"/>
                  </a:lnTo>
                  <a:lnTo>
                    <a:pt x="1274" y="2507"/>
                  </a:lnTo>
                  <a:lnTo>
                    <a:pt x="1283" y="2546"/>
                  </a:lnTo>
                  <a:lnTo>
                    <a:pt x="1283" y="2584"/>
                  </a:lnTo>
                  <a:lnTo>
                    <a:pt x="1322" y="2584"/>
                  </a:lnTo>
                  <a:lnTo>
                    <a:pt x="1347" y="2575"/>
                  </a:lnTo>
                  <a:lnTo>
                    <a:pt x="1377" y="2565"/>
                  </a:lnTo>
                  <a:lnTo>
                    <a:pt x="1406" y="2546"/>
                  </a:lnTo>
                  <a:lnTo>
                    <a:pt x="1460" y="2501"/>
                  </a:lnTo>
                  <a:lnTo>
                    <a:pt x="1506" y="2433"/>
                  </a:lnTo>
                  <a:lnTo>
                    <a:pt x="1544" y="2378"/>
                  </a:lnTo>
                  <a:lnTo>
                    <a:pt x="1573" y="2313"/>
                  </a:lnTo>
                  <a:lnTo>
                    <a:pt x="1589" y="2256"/>
                  </a:lnTo>
                  <a:lnTo>
                    <a:pt x="1599" y="2210"/>
                  </a:lnTo>
                  <a:lnTo>
                    <a:pt x="1608" y="2248"/>
                  </a:lnTo>
                  <a:lnTo>
                    <a:pt x="1629" y="2294"/>
                  </a:lnTo>
                  <a:lnTo>
                    <a:pt x="1657" y="2349"/>
                  </a:lnTo>
                  <a:lnTo>
                    <a:pt x="1673" y="2398"/>
                  </a:lnTo>
                  <a:lnTo>
                    <a:pt x="1702" y="2452"/>
                  </a:lnTo>
                  <a:lnTo>
                    <a:pt x="1712" y="2501"/>
                  </a:lnTo>
                  <a:lnTo>
                    <a:pt x="1731" y="2546"/>
                  </a:lnTo>
                  <a:lnTo>
                    <a:pt x="1731" y="2584"/>
                  </a:lnTo>
                  <a:lnTo>
                    <a:pt x="1750" y="2591"/>
                  </a:lnTo>
                  <a:lnTo>
                    <a:pt x="1758" y="2591"/>
                  </a:lnTo>
                  <a:lnTo>
                    <a:pt x="1777" y="2600"/>
                  </a:lnTo>
                  <a:lnTo>
                    <a:pt x="1786" y="2611"/>
                  </a:lnTo>
                  <a:lnTo>
                    <a:pt x="1806" y="2611"/>
                  </a:lnTo>
                  <a:lnTo>
                    <a:pt x="1825" y="2620"/>
                  </a:lnTo>
                  <a:lnTo>
                    <a:pt x="1850" y="2620"/>
                  </a:lnTo>
                  <a:lnTo>
                    <a:pt x="1870" y="2630"/>
                  </a:lnTo>
                  <a:lnTo>
                    <a:pt x="1870" y="2575"/>
                  </a:lnTo>
                  <a:lnTo>
                    <a:pt x="1880" y="2507"/>
                  </a:lnTo>
                  <a:lnTo>
                    <a:pt x="1890" y="2423"/>
                  </a:lnTo>
                  <a:lnTo>
                    <a:pt x="1899" y="2339"/>
                  </a:lnTo>
                  <a:lnTo>
                    <a:pt x="1919" y="2256"/>
                  </a:lnTo>
                  <a:lnTo>
                    <a:pt x="1944" y="2181"/>
                  </a:lnTo>
                  <a:lnTo>
                    <a:pt x="1963" y="2156"/>
                  </a:lnTo>
                  <a:lnTo>
                    <a:pt x="1973" y="2126"/>
                  </a:lnTo>
                  <a:lnTo>
                    <a:pt x="1992" y="2107"/>
                  </a:lnTo>
                  <a:lnTo>
                    <a:pt x="2009" y="2097"/>
                  </a:lnTo>
                  <a:lnTo>
                    <a:pt x="2038" y="2156"/>
                  </a:lnTo>
                  <a:lnTo>
                    <a:pt x="2067" y="2210"/>
                  </a:lnTo>
                  <a:lnTo>
                    <a:pt x="2086" y="2265"/>
                  </a:lnTo>
                  <a:lnTo>
                    <a:pt x="2102" y="2333"/>
                  </a:lnTo>
                  <a:lnTo>
                    <a:pt x="2121" y="2398"/>
                  </a:lnTo>
                  <a:lnTo>
                    <a:pt x="2141" y="2462"/>
                  </a:lnTo>
                  <a:lnTo>
                    <a:pt x="2151" y="2517"/>
                  </a:lnTo>
                  <a:lnTo>
                    <a:pt x="2151" y="2584"/>
                  </a:lnTo>
                  <a:lnTo>
                    <a:pt x="2261" y="2584"/>
                  </a:lnTo>
                  <a:lnTo>
                    <a:pt x="2270" y="2555"/>
                  </a:lnTo>
                  <a:lnTo>
                    <a:pt x="2280" y="2501"/>
                  </a:lnTo>
                  <a:lnTo>
                    <a:pt x="2299" y="2433"/>
                  </a:lnTo>
                  <a:lnTo>
                    <a:pt x="2309" y="2368"/>
                  </a:lnTo>
                  <a:lnTo>
                    <a:pt x="2318" y="2304"/>
                  </a:lnTo>
                  <a:lnTo>
                    <a:pt x="2338" y="2239"/>
                  </a:lnTo>
                  <a:lnTo>
                    <a:pt x="2344" y="2200"/>
                  </a:lnTo>
                  <a:lnTo>
                    <a:pt x="2354" y="2172"/>
                  </a:lnTo>
                  <a:lnTo>
                    <a:pt x="2428" y="2136"/>
                  </a:lnTo>
                  <a:lnTo>
                    <a:pt x="2438" y="2116"/>
                  </a:lnTo>
                  <a:lnTo>
                    <a:pt x="2447" y="2107"/>
                  </a:lnTo>
                  <a:lnTo>
                    <a:pt x="2447" y="2087"/>
                  </a:lnTo>
                  <a:lnTo>
                    <a:pt x="2457" y="2071"/>
                  </a:lnTo>
                  <a:lnTo>
                    <a:pt x="2467" y="2062"/>
                  </a:lnTo>
                  <a:lnTo>
                    <a:pt x="2476" y="2043"/>
                  </a:lnTo>
                  <a:lnTo>
                    <a:pt x="2505" y="2033"/>
                  </a:lnTo>
                  <a:lnTo>
                    <a:pt x="2532" y="2033"/>
                  </a:lnTo>
                  <a:lnTo>
                    <a:pt x="2580" y="2116"/>
                  </a:lnTo>
                  <a:lnTo>
                    <a:pt x="2645" y="2220"/>
                  </a:lnTo>
                  <a:lnTo>
                    <a:pt x="2709" y="2313"/>
                  </a:lnTo>
                  <a:lnTo>
                    <a:pt x="2783" y="2388"/>
                  </a:lnTo>
                  <a:lnTo>
                    <a:pt x="2812" y="2417"/>
                  </a:lnTo>
                  <a:lnTo>
                    <a:pt x="2847" y="2423"/>
                  </a:lnTo>
                  <a:lnTo>
                    <a:pt x="2876" y="2423"/>
                  </a:lnTo>
                  <a:lnTo>
                    <a:pt x="2906" y="2417"/>
                  </a:lnTo>
                  <a:lnTo>
                    <a:pt x="2925" y="2388"/>
                  </a:lnTo>
                  <a:lnTo>
                    <a:pt x="2941" y="2333"/>
                  </a:lnTo>
                  <a:lnTo>
                    <a:pt x="2951" y="2265"/>
                  </a:lnTo>
                  <a:lnTo>
                    <a:pt x="2951" y="2172"/>
                  </a:lnTo>
                  <a:lnTo>
                    <a:pt x="3054" y="2172"/>
                  </a:lnTo>
                  <a:lnTo>
                    <a:pt x="3083" y="2220"/>
                  </a:lnTo>
                  <a:lnTo>
                    <a:pt x="3108" y="2265"/>
                  </a:lnTo>
                  <a:lnTo>
                    <a:pt x="3137" y="2323"/>
                  </a:lnTo>
                  <a:lnTo>
                    <a:pt x="3177" y="2378"/>
                  </a:lnTo>
                  <a:lnTo>
                    <a:pt x="3202" y="2442"/>
                  </a:lnTo>
                  <a:lnTo>
                    <a:pt x="3221" y="2490"/>
                  </a:lnTo>
                  <a:lnTo>
                    <a:pt x="3250" y="2546"/>
                  </a:lnTo>
                  <a:lnTo>
                    <a:pt x="3267" y="2584"/>
                  </a:lnTo>
                  <a:lnTo>
                    <a:pt x="3306" y="2584"/>
                  </a:lnTo>
                  <a:lnTo>
                    <a:pt x="3350" y="2565"/>
                  </a:lnTo>
                  <a:lnTo>
                    <a:pt x="3399" y="2527"/>
                  </a:lnTo>
                  <a:lnTo>
                    <a:pt x="3435" y="2490"/>
                  </a:lnTo>
                  <a:lnTo>
                    <a:pt x="3519" y="2378"/>
                  </a:lnTo>
                  <a:lnTo>
                    <a:pt x="3586" y="2248"/>
                  </a:lnTo>
                  <a:lnTo>
                    <a:pt x="3651" y="2107"/>
                  </a:lnTo>
                  <a:lnTo>
                    <a:pt x="3705" y="1968"/>
                  </a:lnTo>
                  <a:lnTo>
                    <a:pt x="3753" y="1845"/>
                  </a:lnTo>
                  <a:lnTo>
                    <a:pt x="3780" y="1752"/>
                  </a:lnTo>
                  <a:lnTo>
                    <a:pt x="3882" y="1752"/>
                  </a:lnTo>
                  <a:lnTo>
                    <a:pt x="3928" y="1801"/>
                  </a:lnTo>
                  <a:lnTo>
                    <a:pt x="3976" y="1845"/>
                  </a:lnTo>
                  <a:lnTo>
                    <a:pt x="4032" y="1914"/>
                  </a:lnTo>
                  <a:lnTo>
                    <a:pt x="4089" y="1968"/>
                  </a:lnTo>
                  <a:lnTo>
                    <a:pt x="4144" y="2014"/>
                  </a:lnTo>
                  <a:lnTo>
                    <a:pt x="4209" y="2062"/>
                  </a:lnTo>
                  <a:lnTo>
                    <a:pt x="4274" y="2087"/>
                  </a:lnTo>
                  <a:lnTo>
                    <a:pt x="4341" y="2097"/>
                  </a:lnTo>
                  <a:lnTo>
                    <a:pt x="4341" y="1716"/>
                  </a:lnTo>
                  <a:lnTo>
                    <a:pt x="4376" y="1726"/>
                  </a:lnTo>
                  <a:lnTo>
                    <a:pt x="4425" y="1745"/>
                  </a:lnTo>
                  <a:lnTo>
                    <a:pt x="4460" y="1771"/>
                  </a:lnTo>
                  <a:lnTo>
                    <a:pt x="4508" y="1810"/>
                  </a:lnTo>
                  <a:lnTo>
                    <a:pt x="4544" y="1855"/>
                  </a:lnTo>
                  <a:lnTo>
                    <a:pt x="4573" y="1894"/>
                  </a:lnTo>
                  <a:lnTo>
                    <a:pt x="4599" y="1930"/>
                  </a:lnTo>
                  <a:lnTo>
                    <a:pt x="4618" y="1958"/>
                  </a:lnTo>
                  <a:lnTo>
                    <a:pt x="4628" y="1958"/>
                  </a:lnTo>
                  <a:lnTo>
                    <a:pt x="4647" y="1968"/>
                  </a:lnTo>
                  <a:lnTo>
                    <a:pt x="4677" y="1968"/>
                  </a:lnTo>
                  <a:lnTo>
                    <a:pt x="4693" y="1978"/>
                  </a:lnTo>
                  <a:lnTo>
                    <a:pt x="4712" y="1987"/>
                  </a:lnTo>
                  <a:lnTo>
                    <a:pt x="4741" y="1987"/>
                  </a:lnTo>
                  <a:lnTo>
                    <a:pt x="4766" y="1997"/>
                  </a:lnTo>
                  <a:lnTo>
                    <a:pt x="4796" y="1997"/>
                  </a:lnTo>
                  <a:lnTo>
                    <a:pt x="4796" y="1958"/>
                  </a:lnTo>
                  <a:lnTo>
                    <a:pt x="4806" y="1920"/>
                  </a:lnTo>
                  <a:lnTo>
                    <a:pt x="4815" y="1894"/>
                  </a:lnTo>
                  <a:lnTo>
                    <a:pt x="4834" y="1865"/>
                  </a:lnTo>
                  <a:lnTo>
                    <a:pt x="4870" y="1810"/>
                  </a:lnTo>
                  <a:lnTo>
                    <a:pt x="4928" y="1761"/>
                  </a:lnTo>
                  <a:lnTo>
                    <a:pt x="4983" y="1726"/>
                  </a:lnTo>
                  <a:lnTo>
                    <a:pt x="5038" y="1688"/>
                  </a:lnTo>
                  <a:lnTo>
                    <a:pt x="5096" y="1651"/>
                  </a:lnTo>
                  <a:lnTo>
                    <a:pt x="5140" y="1613"/>
                  </a:lnTo>
                  <a:lnTo>
                    <a:pt x="5196" y="1613"/>
                  </a:lnTo>
                  <a:lnTo>
                    <a:pt x="5244" y="1623"/>
                  </a:lnTo>
                  <a:lnTo>
                    <a:pt x="5299" y="1642"/>
                  </a:lnTo>
                  <a:lnTo>
                    <a:pt x="5338" y="1662"/>
                  </a:lnTo>
                  <a:lnTo>
                    <a:pt x="5422" y="1707"/>
                  </a:lnTo>
                  <a:lnTo>
                    <a:pt x="5495" y="1771"/>
                  </a:lnTo>
                  <a:lnTo>
                    <a:pt x="5560" y="1836"/>
                  </a:lnTo>
                  <a:lnTo>
                    <a:pt x="5624" y="1914"/>
                  </a:lnTo>
                  <a:lnTo>
                    <a:pt x="5689" y="1978"/>
                  </a:lnTo>
                  <a:lnTo>
                    <a:pt x="5766" y="2033"/>
                  </a:lnTo>
                  <a:lnTo>
                    <a:pt x="5766" y="877"/>
                  </a:lnTo>
                  <a:lnTo>
                    <a:pt x="5782" y="897"/>
                  </a:lnTo>
                  <a:lnTo>
                    <a:pt x="5812" y="922"/>
                  </a:lnTo>
                  <a:lnTo>
                    <a:pt x="5841" y="962"/>
                  </a:lnTo>
                  <a:lnTo>
                    <a:pt x="5876" y="1006"/>
                  </a:lnTo>
                  <a:lnTo>
                    <a:pt x="5941" y="1139"/>
                  </a:lnTo>
                  <a:lnTo>
                    <a:pt x="6015" y="1277"/>
                  </a:lnTo>
                  <a:lnTo>
                    <a:pt x="6070" y="1426"/>
                  </a:lnTo>
                  <a:lnTo>
                    <a:pt x="6124" y="1568"/>
                  </a:lnTo>
                  <a:lnTo>
                    <a:pt x="6164" y="1678"/>
                  </a:lnTo>
                  <a:lnTo>
                    <a:pt x="6173" y="1752"/>
                  </a:lnTo>
                  <a:lnTo>
                    <a:pt x="6189" y="1761"/>
                  </a:lnTo>
                  <a:lnTo>
                    <a:pt x="6209" y="1781"/>
                  </a:lnTo>
                  <a:lnTo>
                    <a:pt x="6218" y="1791"/>
                  </a:lnTo>
                  <a:lnTo>
                    <a:pt x="6237" y="1801"/>
                  </a:lnTo>
                  <a:lnTo>
                    <a:pt x="6257" y="1810"/>
                  </a:lnTo>
                  <a:lnTo>
                    <a:pt x="6273" y="1820"/>
                  </a:lnTo>
                  <a:lnTo>
                    <a:pt x="6293" y="1820"/>
                  </a:lnTo>
                  <a:lnTo>
                    <a:pt x="6312" y="1820"/>
                  </a:lnTo>
                  <a:lnTo>
                    <a:pt x="6322" y="1810"/>
                  </a:lnTo>
                  <a:lnTo>
                    <a:pt x="6331" y="1801"/>
                  </a:lnTo>
                  <a:lnTo>
                    <a:pt x="6341" y="1791"/>
                  </a:lnTo>
                  <a:lnTo>
                    <a:pt x="6347" y="1781"/>
                  </a:lnTo>
                  <a:lnTo>
                    <a:pt x="6347" y="1771"/>
                  </a:lnTo>
                  <a:lnTo>
                    <a:pt x="6357" y="1761"/>
                  </a:lnTo>
                  <a:lnTo>
                    <a:pt x="6357" y="1752"/>
                  </a:lnTo>
                  <a:lnTo>
                    <a:pt x="6357" y="1745"/>
                  </a:lnTo>
                  <a:lnTo>
                    <a:pt x="6357" y="1736"/>
                  </a:lnTo>
                  <a:lnTo>
                    <a:pt x="6357" y="1726"/>
                  </a:lnTo>
                  <a:lnTo>
                    <a:pt x="6357" y="1707"/>
                  </a:lnTo>
                  <a:lnTo>
                    <a:pt x="6347" y="1697"/>
                  </a:lnTo>
                  <a:lnTo>
                    <a:pt x="6347" y="1688"/>
                  </a:lnTo>
                  <a:lnTo>
                    <a:pt x="6347" y="1678"/>
                  </a:lnTo>
                  <a:lnTo>
                    <a:pt x="6347" y="1668"/>
                  </a:lnTo>
                  <a:lnTo>
                    <a:pt x="6386" y="1632"/>
                  </a:lnTo>
                  <a:lnTo>
                    <a:pt x="6386" y="1568"/>
                  </a:lnTo>
                  <a:lnTo>
                    <a:pt x="6386" y="1510"/>
                  </a:lnTo>
                  <a:lnTo>
                    <a:pt x="6395" y="1446"/>
                  </a:lnTo>
                  <a:lnTo>
                    <a:pt x="6395" y="1390"/>
                  </a:lnTo>
                  <a:lnTo>
                    <a:pt x="6395" y="1326"/>
                  </a:lnTo>
                  <a:lnTo>
                    <a:pt x="6395" y="1268"/>
                  </a:lnTo>
                  <a:lnTo>
                    <a:pt x="6386" y="1204"/>
                  </a:lnTo>
                  <a:lnTo>
                    <a:pt x="6386" y="1148"/>
                  </a:lnTo>
                  <a:lnTo>
                    <a:pt x="6376" y="1139"/>
                  </a:lnTo>
                  <a:lnTo>
                    <a:pt x="6366" y="1129"/>
                  </a:lnTo>
                  <a:lnTo>
                    <a:pt x="6366" y="1119"/>
                  </a:lnTo>
                  <a:lnTo>
                    <a:pt x="6376" y="1110"/>
                  </a:lnTo>
                  <a:lnTo>
                    <a:pt x="6376" y="1100"/>
                  </a:lnTo>
                  <a:lnTo>
                    <a:pt x="6376" y="1091"/>
                  </a:lnTo>
                  <a:lnTo>
                    <a:pt x="6357" y="952"/>
                  </a:lnTo>
                  <a:lnTo>
                    <a:pt x="6347" y="812"/>
                  </a:lnTo>
                  <a:lnTo>
                    <a:pt x="6331" y="671"/>
                  </a:lnTo>
                  <a:lnTo>
                    <a:pt x="6312" y="532"/>
                  </a:lnTo>
                  <a:lnTo>
                    <a:pt x="6293" y="393"/>
                  </a:lnTo>
                  <a:lnTo>
                    <a:pt x="6263" y="261"/>
                  </a:lnTo>
                  <a:lnTo>
                    <a:pt x="6218" y="123"/>
                  </a:lnTo>
                  <a:lnTo>
                    <a:pt x="6173" y="0"/>
                  </a:lnTo>
                  <a:lnTo>
                    <a:pt x="6153" y="0"/>
                  </a:lnTo>
                  <a:lnTo>
                    <a:pt x="6144" y="0"/>
                  </a:lnTo>
                  <a:lnTo>
                    <a:pt x="6134" y="10"/>
                  </a:lnTo>
                  <a:lnTo>
                    <a:pt x="6124" y="19"/>
                  </a:lnTo>
                  <a:lnTo>
                    <a:pt x="6124" y="38"/>
                  </a:lnTo>
                  <a:lnTo>
                    <a:pt x="6105" y="38"/>
                  </a:lnTo>
                  <a:lnTo>
                    <a:pt x="6096" y="38"/>
                  </a:lnTo>
                  <a:lnTo>
                    <a:pt x="6080" y="29"/>
                  </a:lnTo>
                  <a:lnTo>
                    <a:pt x="6051" y="58"/>
                  </a:lnTo>
                  <a:lnTo>
                    <a:pt x="6015" y="74"/>
                  </a:lnTo>
                  <a:lnTo>
                    <a:pt x="5986" y="93"/>
                  </a:lnTo>
                  <a:lnTo>
                    <a:pt x="5951" y="113"/>
                  </a:lnTo>
                  <a:lnTo>
                    <a:pt x="5925" y="132"/>
                  </a:lnTo>
                  <a:lnTo>
                    <a:pt x="5886" y="151"/>
                  </a:lnTo>
                  <a:lnTo>
                    <a:pt x="5857" y="167"/>
                  </a:lnTo>
                  <a:lnTo>
                    <a:pt x="5822" y="187"/>
                  </a:lnTo>
                  <a:lnTo>
                    <a:pt x="5689" y="252"/>
                  </a:lnTo>
                  <a:lnTo>
                    <a:pt x="5560" y="319"/>
                  </a:lnTo>
                  <a:lnTo>
                    <a:pt x="5422" y="374"/>
                  </a:lnTo>
                  <a:lnTo>
                    <a:pt x="5290" y="419"/>
                  </a:lnTo>
                  <a:lnTo>
                    <a:pt x="5150" y="478"/>
                  </a:lnTo>
                  <a:lnTo>
                    <a:pt x="5011" y="522"/>
                  </a:lnTo>
                  <a:lnTo>
                    <a:pt x="4870" y="561"/>
                  </a:lnTo>
                  <a:lnTo>
                    <a:pt x="4731" y="607"/>
                  </a:lnTo>
                  <a:lnTo>
                    <a:pt x="4618" y="645"/>
                  </a:lnTo>
                  <a:lnTo>
                    <a:pt x="4515" y="680"/>
                  </a:lnTo>
                  <a:lnTo>
                    <a:pt x="4406" y="700"/>
                  </a:lnTo>
                  <a:lnTo>
                    <a:pt x="4293" y="720"/>
                  </a:lnTo>
                  <a:lnTo>
                    <a:pt x="4180" y="739"/>
                  </a:lnTo>
                  <a:lnTo>
                    <a:pt x="4070" y="755"/>
                  </a:lnTo>
                  <a:lnTo>
                    <a:pt x="3967" y="784"/>
                  </a:lnTo>
                  <a:lnTo>
                    <a:pt x="3854" y="823"/>
                  </a:lnTo>
                  <a:lnTo>
                    <a:pt x="3790" y="823"/>
                  </a:lnTo>
                  <a:lnTo>
                    <a:pt x="3715" y="839"/>
                  </a:lnTo>
                  <a:lnTo>
                    <a:pt x="3651" y="849"/>
                  </a:lnTo>
                  <a:lnTo>
                    <a:pt x="3586" y="868"/>
                  </a:lnTo>
                  <a:lnTo>
                    <a:pt x="3519" y="877"/>
                  </a:lnTo>
                  <a:lnTo>
                    <a:pt x="3444" y="887"/>
                  </a:lnTo>
                  <a:lnTo>
                    <a:pt x="3379" y="897"/>
                  </a:lnTo>
                  <a:lnTo>
                    <a:pt x="3306" y="887"/>
                  </a:lnTo>
                  <a:lnTo>
                    <a:pt x="3148" y="913"/>
                  </a:lnTo>
                  <a:lnTo>
                    <a:pt x="2999" y="932"/>
                  </a:lnTo>
                  <a:lnTo>
                    <a:pt x="2847" y="952"/>
                  </a:lnTo>
                  <a:lnTo>
                    <a:pt x="2689" y="971"/>
                  </a:lnTo>
                  <a:lnTo>
                    <a:pt x="2541" y="981"/>
                  </a:lnTo>
                  <a:lnTo>
                    <a:pt x="2383" y="997"/>
                  </a:lnTo>
                  <a:lnTo>
                    <a:pt x="2234" y="1006"/>
                  </a:lnTo>
                  <a:lnTo>
                    <a:pt x="2076" y="1006"/>
                  </a:lnTo>
                  <a:lnTo>
                    <a:pt x="2009" y="1006"/>
                  </a:lnTo>
                  <a:lnTo>
                    <a:pt x="1935" y="1006"/>
                  </a:lnTo>
                  <a:lnTo>
                    <a:pt x="1870" y="1006"/>
                  </a:lnTo>
                  <a:lnTo>
                    <a:pt x="1796" y="1006"/>
                  </a:lnTo>
                  <a:lnTo>
                    <a:pt x="1731" y="997"/>
                  </a:lnTo>
                  <a:lnTo>
                    <a:pt x="1667" y="997"/>
                  </a:lnTo>
                  <a:lnTo>
                    <a:pt x="1589" y="1006"/>
                  </a:lnTo>
                  <a:lnTo>
                    <a:pt x="1525" y="1006"/>
                  </a:lnTo>
                  <a:lnTo>
                    <a:pt x="1525" y="1035"/>
                  </a:lnTo>
                  <a:lnTo>
                    <a:pt x="1525" y="1065"/>
                  </a:lnTo>
                  <a:lnTo>
                    <a:pt x="1516" y="1091"/>
                  </a:lnTo>
                  <a:lnTo>
                    <a:pt x="1516" y="1110"/>
                  </a:lnTo>
                  <a:lnTo>
                    <a:pt x="1516" y="1139"/>
                  </a:lnTo>
                  <a:lnTo>
                    <a:pt x="1506" y="1164"/>
                  </a:lnTo>
                  <a:lnTo>
                    <a:pt x="1499" y="1194"/>
                  </a:lnTo>
                  <a:lnTo>
                    <a:pt x="1489" y="1213"/>
                  </a:lnTo>
                  <a:lnTo>
                    <a:pt x="1470" y="1297"/>
                  </a:lnTo>
                  <a:lnTo>
                    <a:pt x="1431" y="1371"/>
                  </a:lnTo>
                  <a:lnTo>
                    <a:pt x="1387" y="1436"/>
                  </a:lnTo>
                  <a:lnTo>
                    <a:pt x="1322" y="1500"/>
                  </a:lnTo>
                  <a:lnTo>
                    <a:pt x="1254" y="1559"/>
                  </a:lnTo>
                  <a:lnTo>
                    <a:pt x="1189" y="1603"/>
                  </a:lnTo>
                  <a:lnTo>
                    <a:pt x="1115" y="1642"/>
                  </a:lnTo>
                  <a:lnTo>
                    <a:pt x="1041" y="1668"/>
                  </a:lnTo>
                  <a:lnTo>
                    <a:pt x="1003" y="1745"/>
                  </a:lnTo>
                  <a:lnTo>
                    <a:pt x="967" y="1829"/>
                  </a:lnTo>
                  <a:lnTo>
                    <a:pt x="928" y="1904"/>
                  </a:lnTo>
                  <a:lnTo>
                    <a:pt x="893" y="1987"/>
                  </a:lnTo>
                  <a:lnTo>
                    <a:pt x="844" y="2062"/>
                  </a:lnTo>
                  <a:lnTo>
                    <a:pt x="790" y="2126"/>
                  </a:lnTo>
                  <a:lnTo>
                    <a:pt x="761" y="2156"/>
                  </a:lnTo>
                  <a:lnTo>
                    <a:pt x="725" y="2181"/>
                  </a:lnTo>
                  <a:lnTo>
                    <a:pt x="686" y="2200"/>
                  </a:lnTo>
                  <a:lnTo>
                    <a:pt x="641" y="2220"/>
                  </a:lnTo>
                  <a:lnTo>
                    <a:pt x="576" y="2239"/>
                  </a:lnTo>
                  <a:lnTo>
                    <a:pt x="509" y="2248"/>
                  </a:lnTo>
                  <a:lnTo>
                    <a:pt x="435" y="2265"/>
                  </a:lnTo>
                  <a:lnTo>
                    <a:pt x="360" y="2275"/>
                  </a:lnTo>
                  <a:lnTo>
                    <a:pt x="286" y="2275"/>
                  </a:lnTo>
                  <a:lnTo>
                    <a:pt x="212" y="2275"/>
                  </a:lnTo>
                  <a:lnTo>
                    <a:pt x="148" y="2256"/>
                  </a:lnTo>
                  <a:lnTo>
                    <a:pt x="83" y="2239"/>
                  </a:lnTo>
                  <a:lnTo>
                    <a:pt x="83" y="2256"/>
                  </a:lnTo>
                  <a:lnTo>
                    <a:pt x="73" y="2275"/>
                  </a:lnTo>
                  <a:lnTo>
                    <a:pt x="64" y="2294"/>
                  </a:lnTo>
                  <a:lnTo>
                    <a:pt x="54" y="2313"/>
                  </a:lnTo>
                  <a:lnTo>
                    <a:pt x="44" y="2333"/>
                  </a:lnTo>
                  <a:lnTo>
                    <a:pt x="25" y="2349"/>
                  </a:lnTo>
                  <a:lnTo>
                    <a:pt x="16" y="2368"/>
                  </a:lnTo>
                  <a:lnTo>
                    <a:pt x="0" y="2378"/>
                  </a:lnTo>
                  <a:close/>
                </a:path>
              </a:pathLst>
            </a:custGeom>
            <a:solidFill>
              <a:srgbClr val="7D4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" name="Freeform 85"/>
            <p:cNvSpPr>
              <a:spLocks noEditPoints="1"/>
            </p:cNvSpPr>
            <p:nvPr/>
          </p:nvSpPr>
          <p:spPr bwMode="auto">
            <a:xfrm>
              <a:off x="656" y="3853"/>
              <a:ext cx="329" cy="80"/>
            </a:xfrm>
            <a:custGeom>
              <a:avLst/>
              <a:gdLst>
                <a:gd name="T0" fmla="*/ 316 w 5264"/>
                <a:gd name="T1" fmla="*/ 42 h 1278"/>
                <a:gd name="T2" fmla="*/ 312 w 5264"/>
                <a:gd name="T3" fmla="*/ 35 h 1278"/>
                <a:gd name="T4" fmla="*/ 303 w 5264"/>
                <a:gd name="T5" fmla="*/ 24 h 1278"/>
                <a:gd name="T6" fmla="*/ 294 w 5264"/>
                <a:gd name="T7" fmla="*/ 15 h 1278"/>
                <a:gd name="T8" fmla="*/ 265 w 5264"/>
                <a:gd name="T9" fmla="*/ 4 h 1278"/>
                <a:gd name="T10" fmla="*/ 235 w 5264"/>
                <a:gd name="T11" fmla="*/ 0 h 1278"/>
                <a:gd name="T12" fmla="*/ 211 w 5264"/>
                <a:gd name="T13" fmla="*/ 3 h 1278"/>
                <a:gd name="T14" fmla="*/ 205 w 5264"/>
                <a:gd name="T15" fmla="*/ 4 h 1278"/>
                <a:gd name="T16" fmla="*/ 198 w 5264"/>
                <a:gd name="T17" fmla="*/ 4 h 1278"/>
                <a:gd name="T18" fmla="*/ 189 w 5264"/>
                <a:gd name="T19" fmla="*/ 6 h 1278"/>
                <a:gd name="T20" fmla="*/ 180 w 5264"/>
                <a:gd name="T21" fmla="*/ 9 h 1278"/>
                <a:gd name="T22" fmla="*/ 170 w 5264"/>
                <a:gd name="T23" fmla="*/ 10 h 1278"/>
                <a:gd name="T24" fmla="*/ 164 w 5264"/>
                <a:gd name="T25" fmla="*/ 13 h 1278"/>
                <a:gd name="T26" fmla="*/ 157 w 5264"/>
                <a:gd name="T27" fmla="*/ 13 h 1278"/>
                <a:gd name="T28" fmla="*/ 151 w 5264"/>
                <a:gd name="T29" fmla="*/ 14 h 1278"/>
                <a:gd name="T30" fmla="*/ 144 w 5264"/>
                <a:gd name="T31" fmla="*/ 16 h 1278"/>
                <a:gd name="T32" fmla="*/ 139 w 5264"/>
                <a:gd name="T33" fmla="*/ 16 h 1278"/>
                <a:gd name="T34" fmla="*/ 132 w 5264"/>
                <a:gd name="T35" fmla="*/ 18 h 1278"/>
                <a:gd name="T36" fmla="*/ 123 w 5264"/>
                <a:gd name="T37" fmla="*/ 18 h 1278"/>
                <a:gd name="T38" fmla="*/ 115 w 5264"/>
                <a:gd name="T39" fmla="*/ 19 h 1278"/>
                <a:gd name="T40" fmla="*/ 107 w 5264"/>
                <a:gd name="T41" fmla="*/ 20 h 1278"/>
                <a:gd name="T42" fmla="*/ 98 w 5264"/>
                <a:gd name="T43" fmla="*/ 20 h 1278"/>
                <a:gd name="T44" fmla="*/ 82 w 5264"/>
                <a:gd name="T45" fmla="*/ 23 h 1278"/>
                <a:gd name="T46" fmla="*/ 49 w 5264"/>
                <a:gd name="T47" fmla="*/ 22 h 1278"/>
                <a:gd name="T48" fmla="*/ 16 w 5264"/>
                <a:gd name="T49" fmla="*/ 15 h 1278"/>
                <a:gd name="T50" fmla="*/ 5 w 5264"/>
                <a:gd name="T51" fmla="*/ 11 h 1278"/>
                <a:gd name="T52" fmla="*/ 2 w 5264"/>
                <a:gd name="T53" fmla="*/ 12 h 1278"/>
                <a:gd name="T54" fmla="*/ 0 w 5264"/>
                <a:gd name="T55" fmla="*/ 12 h 1278"/>
                <a:gd name="T56" fmla="*/ 0 w 5264"/>
                <a:gd name="T57" fmla="*/ 14 h 1278"/>
                <a:gd name="T58" fmla="*/ 0 w 5264"/>
                <a:gd name="T59" fmla="*/ 16 h 1278"/>
                <a:gd name="T60" fmla="*/ 11 w 5264"/>
                <a:gd name="T61" fmla="*/ 20 h 1278"/>
                <a:gd name="T62" fmla="*/ 53 w 5264"/>
                <a:gd name="T63" fmla="*/ 23 h 1278"/>
                <a:gd name="T64" fmla="*/ 88 w 5264"/>
                <a:gd name="T65" fmla="*/ 25 h 1278"/>
                <a:gd name="T66" fmla="*/ 94 w 5264"/>
                <a:gd name="T67" fmla="*/ 29 h 1278"/>
                <a:gd name="T68" fmla="*/ 101 w 5264"/>
                <a:gd name="T69" fmla="*/ 33 h 1278"/>
                <a:gd name="T70" fmla="*/ 115 w 5264"/>
                <a:gd name="T71" fmla="*/ 37 h 1278"/>
                <a:gd name="T72" fmla="*/ 119 w 5264"/>
                <a:gd name="T73" fmla="*/ 40 h 1278"/>
                <a:gd name="T74" fmla="*/ 113 w 5264"/>
                <a:gd name="T75" fmla="*/ 44 h 1278"/>
                <a:gd name="T76" fmla="*/ 109 w 5264"/>
                <a:gd name="T77" fmla="*/ 50 h 1278"/>
                <a:gd name="T78" fmla="*/ 110 w 5264"/>
                <a:gd name="T79" fmla="*/ 54 h 1278"/>
                <a:gd name="T80" fmla="*/ 115 w 5264"/>
                <a:gd name="T81" fmla="*/ 57 h 1278"/>
                <a:gd name="T82" fmla="*/ 130 w 5264"/>
                <a:gd name="T83" fmla="*/ 60 h 1278"/>
                <a:gd name="T84" fmla="*/ 155 w 5264"/>
                <a:gd name="T85" fmla="*/ 58 h 1278"/>
                <a:gd name="T86" fmla="*/ 182 w 5264"/>
                <a:gd name="T87" fmla="*/ 50 h 1278"/>
                <a:gd name="T88" fmla="*/ 200 w 5264"/>
                <a:gd name="T89" fmla="*/ 40 h 1278"/>
                <a:gd name="T90" fmla="*/ 207 w 5264"/>
                <a:gd name="T91" fmla="*/ 37 h 1278"/>
                <a:gd name="T92" fmla="*/ 213 w 5264"/>
                <a:gd name="T93" fmla="*/ 35 h 1278"/>
                <a:gd name="T94" fmla="*/ 225 w 5264"/>
                <a:gd name="T95" fmla="*/ 32 h 1278"/>
                <a:gd name="T96" fmla="*/ 249 w 5264"/>
                <a:gd name="T97" fmla="*/ 32 h 1278"/>
                <a:gd name="T98" fmla="*/ 284 w 5264"/>
                <a:gd name="T99" fmla="*/ 37 h 1278"/>
                <a:gd name="T100" fmla="*/ 306 w 5264"/>
                <a:gd name="T101" fmla="*/ 39 h 1278"/>
                <a:gd name="T102" fmla="*/ 309 w 5264"/>
                <a:gd name="T103" fmla="*/ 40 h 1278"/>
                <a:gd name="T104" fmla="*/ 315 w 5264"/>
                <a:gd name="T105" fmla="*/ 42 h 1278"/>
                <a:gd name="T106" fmla="*/ 328 w 5264"/>
                <a:gd name="T107" fmla="*/ 71 h 1278"/>
                <a:gd name="T108" fmla="*/ 326 w 5264"/>
                <a:gd name="T109" fmla="*/ 64 h 1278"/>
                <a:gd name="T110" fmla="*/ 324 w 5264"/>
                <a:gd name="T111" fmla="*/ 56 h 1278"/>
                <a:gd name="T112" fmla="*/ 323 w 5264"/>
                <a:gd name="T113" fmla="*/ 61 h 1278"/>
                <a:gd name="T114" fmla="*/ 324 w 5264"/>
                <a:gd name="T115" fmla="*/ 73 h 1278"/>
                <a:gd name="T116" fmla="*/ 326 w 5264"/>
                <a:gd name="T117" fmla="*/ 80 h 1278"/>
                <a:gd name="T118" fmla="*/ 327 w 5264"/>
                <a:gd name="T119" fmla="*/ 79 h 1278"/>
                <a:gd name="T120" fmla="*/ 328 w 5264"/>
                <a:gd name="T121" fmla="*/ 77 h 12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264" h="1278">
                  <a:moveTo>
                    <a:pt x="5058" y="681"/>
                  </a:moveTo>
                  <a:lnTo>
                    <a:pt x="5058" y="671"/>
                  </a:lnTo>
                  <a:lnTo>
                    <a:pt x="5048" y="671"/>
                  </a:lnTo>
                  <a:lnTo>
                    <a:pt x="5048" y="662"/>
                  </a:lnTo>
                  <a:lnTo>
                    <a:pt x="5013" y="607"/>
                  </a:lnTo>
                  <a:lnTo>
                    <a:pt x="4984" y="552"/>
                  </a:lnTo>
                  <a:lnTo>
                    <a:pt x="4949" y="494"/>
                  </a:lnTo>
                  <a:lnTo>
                    <a:pt x="4900" y="439"/>
                  </a:lnTo>
                  <a:lnTo>
                    <a:pt x="4855" y="385"/>
                  </a:lnTo>
                  <a:lnTo>
                    <a:pt x="4806" y="336"/>
                  </a:lnTo>
                  <a:lnTo>
                    <a:pt x="4761" y="291"/>
                  </a:lnTo>
                  <a:lnTo>
                    <a:pt x="4697" y="243"/>
                  </a:lnTo>
                  <a:lnTo>
                    <a:pt x="4554" y="168"/>
                  </a:lnTo>
                  <a:lnTo>
                    <a:pt x="4397" y="103"/>
                  </a:lnTo>
                  <a:lnTo>
                    <a:pt x="4239" y="58"/>
                  </a:lnTo>
                  <a:lnTo>
                    <a:pt x="4081" y="30"/>
                  </a:lnTo>
                  <a:lnTo>
                    <a:pt x="3922" y="10"/>
                  </a:lnTo>
                  <a:lnTo>
                    <a:pt x="3755" y="0"/>
                  </a:lnTo>
                  <a:lnTo>
                    <a:pt x="3587" y="10"/>
                  </a:lnTo>
                  <a:lnTo>
                    <a:pt x="3409" y="30"/>
                  </a:lnTo>
                  <a:lnTo>
                    <a:pt x="3381" y="49"/>
                  </a:lnTo>
                  <a:lnTo>
                    <a:pt x="3345" y="58"/>
                  </a:lnTo>
                  <a:lnTo>
                    <a:pt x="3307" y="58"/>
                  </a:lnTo>
                  <a:lnTo>
                    <a:pt x="3280" y="58"/>
                  </a:lnTo>
                  <a:lnTo>
                    <a:pt x="3242" y="58"/>
                  </a:lnTo>
                  <a:lnTo>
                    <a:pt x="3204" y="58"/>
                  </a:lnTo>
                  <a:lnTo>
                    <a:pt x="3167" y="68"/>
                  </a:lnTo>
                  <a:lnTo>
                    <a:pt x="3129" y="74"/>
                  </a:lnTo>
                  <a:lnTo>
                    <a:pt x="3084" y="94"/>
                  </a:lnTo>
                  <a:lnTo>
                    <a:pt x="3029" y="103"/>
                  </a:lnTo>
                  <a:lnTo>
                    <a:pt x="2981" y="113"/>
                  </a:lnTo>
                  <a:lnTo>
                    <a:pt x="2926" y="133"/>
                  </a:lnTo>
                  <a:lnTo>
                    <a:pt x="2877" y="143"/>
                  </a:lnTo>
                  <a:lnTo>
                    <a:pt x="2823" y="152"/>
                  </a:lnTo>
                  <a:lnTo>
                    <a:pt x="2777" y="159"/>
                  </a:lnTo>
                  <a:lnTo>
                    <a:pt x="2720" y="159"/>
                  </a:lnTo>
                  <a:lnTo>
                    <a:pt x="2694" y="187"/>
                  </a:lnTo>
                  <a:lnTo>
                    <a:pt x="2664" y="197"/>
                  </a:lnTo>
                  <a:lnTo>
                    <a:pt x="2626" y="207"/>
                  </a:lnTo>
                  <a:lnTo>
                    <a:pt x="2591" y="207"/>
                  </a:lnTo>
                  <a:lnTo>
                    <a:pt x="2552" y="207"/>
                  </a:lnTo>
                  <a:lnTo>
                    <a:pt x="2516" y="207"/>
                  </a:lnTo>
                  <a:lnTo>
                    <a:pt x="2478" y="216"/>
                  </a:lnTo>
                  <a:lnTo>
                    <a:pt x="2452" y="226"/>
                  </a:lnTo>
                  <a:lnTo>
                    <a:pt x="2413" y="226"/>
                  </a:lnTo>
                  <a:lnTo>
                    <a:pt x="2374" y="235"/>
                  </a:lnTo>
                  <a:lnTo>
                    <a:pt x="2339" y="243"/>
                  </a:lnTo>
                  <a:lnTo>
                    <a:pt x="2310" y="252"/>
                  </a:lnTo>
                  <a:lnTo>
                    <a:pt x="2284" y="262"/>
                  </a:lnTo>
                  <a:lnTo>
                    <a:pt x="2245" y="262"/>
                  </a:lnTo>
                  <a:lnTo>
                    <a:pt x="2216" y="262"/>
                  </a:lnTo>
                  <a:lnTo>
                    <a:pt x="2181" y="262"/>
                  </a:lnTo>
                  <a:lnTo>
                    <a:pt x="2142" y="272"/>
                  </a:lnTo>
                  <a:lnTo>
                    <a:pt x="2107" y="281"/>
                  </a:lnTo>
                  <a:lnTo>
                    <a:pt x="2059" y="281"/>
                  </a:lnTo>
                  <a:lnTo>
                    <a:pt x="2013" y="281"/>
                  </a:lnTo>
                  <a:lnTo>
                    <a:pt x="1974" y="291"/>
                  </a:lnTo>
                  <a:lnTo>
                    <a:pt x="1930" y="291"/>
                  </a:lnTo>
                  <a:lnTo>
                    <a:pt x="1890" y="300"/>
                  </a:lnTo>
                  <a:lnTo>
                    <a:pt x="1845" y="310"/>
                  </a:lnTo>
                  <a:lnTo>
                    <a:pt x="1807" y="320"/>
                  </a:lnTo>
                  <a:lnTo>
                    <a:pt x="1761" y="320"/>
                  </a:lnTo>
                  <a:lnTo>
                    <a:pt x="1713" y="320"/>
                  </a:lnTo>
                  <a:lnTo>
                    <a:pt x="1668" y="320"/>
                  </a:lnTo>
                  <a:lnTo>
                    <a:pt x="1619" y="320"/>
                  </a:lnTo>
                  <a:lnTo>
                    <a:pt x="1575" y="326"/>
                  </a:lnTo>
                  <a:lnTo>
                    <a:pt x="1536" y="336"/>
                  </a:lnTo>
                  <a:lnTo>
                    <a:pt x="1490" y="355"/>
                  </a:lnTo>
                  <a:lnTo>
                    <a:pt x="1313" y="365"/>
                  </a:lnTo>
                  <a:lnTo>
                    <a:pt x="1135" y="365"/>
                  </a:lnTo>
                  <a:lnTo>
                    <a:pt x="958" y="365"/>
                  </a:lnTo>
                  <a:lnTo>
                    <a:pt x="781" y="345"/>
                  </a:lnTo>
                  <a:lnTo>
                    <a:pt x="607" y="320"/>
                  </a:lnTo>
                  <a:lnTo>
                    <a:pt x="430" y="281"/>
                  </a:lnTo>
                  <a:lnTo>
                    <a:pt x="261" y="235"/>
                  </a:lnTo>
                  <a:lnTo>
                    <a:pt x="103" y="178"/>
                  </a:lnTo>
                  <a:lnTo>
                    <a:pt x="94" y="178"/>
                  </a:lnTo>
                  <a:lnTo>
                    <a:pt x="75" y="178"/>
                  </a:lnTo>
                  <a:lnTo>
                    <a:pt x="65" y="178"/>
                  </a:lnTo>
                  <a:lnTo>
                    <a:pt x="55" y="187"/>
                  </a:lnTo>
                  <a:lnTo>
                    <a:pt x="36" y="187"/>
                  </a:lnTo>
                  <a:lnTo>
                    <a:pt x="30" y="187"/>
                  </a:lnTo>
                  <a:lnTo>
                    <a:pt x="19" y="187"/>
                  </a:lnTo>
                  <a:lnTo>
                    <a:pt x="0" y="187"/>
                  </a:lnTo>
                  <a:lnTo>
                    <a:pt x="0" y="197"/>
                  </a:lnTo>
                  <a:lnTo>
                    <a:pt x="0" y="216"/>
                  </a:lnTo>
                  <a:lnTo>
                    <a:pt x="0" y="226"/>
                  </a:lnTo>
                  <a:lnTo>
                    <a:pt x="0" y="235"/>
                  </a:lnTo>
                  <a:lnTo>
                    <a:pt x="0" y="252"/>
                  </a:lnTo>
                  <a:lnTo>
                    <a:pt x="0" y="262"/>
                  </a:lnTo>
                  <a:lnTo>
                    <a:pt x="0" y="272"/>
                  </a:lnTo>
                  <a:lnTo>
                    <a:pt x="0" y="281"/>
                  </a:lnTo>
                  <a:lnTo>
                    <a:pt x="178" y="320"/>
                  </a:lnTo>
                  <a:lnTo>
                    <a:pt x="390" y="336"/>
                  </a:lnTo>
                  <a:lnTo>
                    <a:pt x="623" y="355"/>
                  </a:lnTo>
                  <a:lnTo>
                    <a:pt x="849" y="375"/>
                  </a:lnTo>
                  <a:lnTo>
                    <a:pt x="1071" y="394"/>
                  </a:lnTo>
                  <a:lnTo>
                    <a:pt x="1258" y="404"/>
                  </a:lnTo>
                  <a:lnTo>
                    <a:pt x="1406" y="404"/>
                  </a:lnTo>
                  <a:lnTo>
                    <a:pt x="1490" y="404"/>
                  </a:lnTo>
                  <a:lnTo>
                    <a:pt x="1490" y="439"/>
                  </a:lnTo>
                  <a:lnTo>
                    <a:pt x="1510" y="458"/>
                  </a:lnTo>
                  <a:lnTo>
                    <a:pt x="1529" y="488"/>
                  </a:lnTo>
                  <a:lnTo>
                    <a:pt x="1555" y="504"/>
                  </a:lnTo>
                  <a:lnTo>
                    <a:pt x="1619" y="533"/>
                  </a:lnTo>
                  <a:lnTo>
                    <a:pt x="1697" y="552"/>
                  </a:lnTo>
                  <a:lnTo>
                    <a:pt x="1771" y="571"/>
                  </a:lnTo>
                  <a:lnTo>
                    <a:pt x="1845" y="587"/>
                  </a:lnTo>
                  <a:lnTo>
                    <a:pt x="1865" y="597"/>
                  </a:lnTo>
                  <a:lnTo>
                    <a:pt x="1890" y="617"/>
                  </a:lnTo>
                  <a:lnTo>
                    <a:pt x="1900" y="636"/>
                  </a:lnTo>
                  <a:lnTo>
                    <a:pt x="1909" y="655"/>
                  </a:lnTo>
                  <a:lnTo>
                    <a:pt x="1855" y="681"/>
                  </a:lnTo>
                  <a:lnTo>
                    <a:pt x="1807" y="710"/>
                  </a:lnTo>
                  <a:lnTo>
                    <a:pt x="1780" y="746"/>
                  </a:lnTo>
                  <a:lnTo>
                    <a:pt x="1752" y="775"/>
                  </a:lnTo>
                  <a:lnTo>
                    <a:pt x="1742" y="804"/>
                  </a:lnTo>
                  <a:lnTo>
                    <a:pt x="1742" y="823"/>
                  </a:lnTo>
                  <a:lnTo>
                    <a:pt x="1742" y="849"/>
                  </a:lnTo>
                  <a:lnTo>
                    <a:pt x="1761" y="869"/>
                  </a:lnTo>
                  <a:lnTo>
                    <a:pt x="1780" y="888"/>
                  </a:lnTo>
                  <a:lnTo>
                    <a:pt x="1807" y="907"/>
                  </a:lnTo>
                  <a:lnTo>
                    <a:pt x="1836" y="913"/>
                  </a:lnTo>
                  <a:lnTo>
                    <a:pt x="1871" y="933"/>
                  </a:lnTo>
                  <a:lnTo>
                    <a:pt x="1965" y="952"/>
                  </a:lnTo>
                  <a:lnTo>
                    <a:pt x="2078" y="952"/>
                  </a:lnTo>
                  <a:lnTo>
                    <a:pt x="2207" y="952"/>
                  </a:lnTo>
                  <a:lnTo>
                    <a:pt x="2349" y="942"/>
                  </a:lnTo>
                  <a:lnTo>
                    <a:pt x="2487" y="923"/>
                  </a:lnTo>
                  <a:lnTo>
                    <a:pt x="2626" y="897"/>
                  </a:lnTo>
                  <a:lnTo>
                    <a:pt x="2777" y="849"/>
                  </a:lnTo>
                  <a:lnTo>
                    <a:pt x="2916" y="794"/>
                  </a:lnTo>
                  <a:lnTo>
                    <a:pt x="3035" y="730"/>
                  </a:lnTo>
                  <a:lnTo>
                    <a:pt x="3158" y="655"/>
                  </a:lnTo>
                  <a:lnTo>
                    <a:pt x="3197" y="646"/>
                  </a:lnTo>
                  <a:lnTo>
                    <a:pt x="3232" y="636"/>
                  </a:lnTo>
                  <a:lnTo>
                    <a:pt x="3271" y="617"/>
                  </a:lnTo>
                  <a:lnTo>
                    <a:pt x="3317" y="597"/>
                  </a:lnTo>
                  <a:lnTo>
                    <a:pt x="3345" y="578"/>
                  </a:lnTo>
                  <a:lnTo>
                    <a:pt x="3381" y="571"/>
                  </a:lnTo>
                  <a:lnTo>
                    <a:pt x="3409" y="552"/>
                  </a:lnTo>
                  <a:lnTo>
                    <a:pt x="3430" y="542"/>
                  </a:lnTo>
                  <a:lnTo>
                    <a:pt x="3522" y="523"/>
                  </a:lnTo>
                  <a:lnTo>
                    <a:pt x="3607" y="514"/>
                  </a:lnTo>
                  <a:lnTo>
                    <a:pt x="3700" y="514"/>
                  </a:lnTo>
                  <a:lnTo>
                    <a:pt x="3790" y="504"/>
                  </a:lnTo>
                  <a:lnTo>
                    <a:pt x="3978" y="514"/>
                  </a:lnTo>
                  <a:lnTo>
                    <a:pt x="4164" y="542"/>
                  </a:lnTo>
                  <a:lnTo>
                    <a:pt x="4352" y="562"/>
                  </a:lnTo>
                  <a:lnTo>
                    <a:pt x="4538" y="587"/>
                  </a:lnTo>
                  <a:lnTo>
                    <a:pt x="4713" y="607"/>
                  </a:lnTo>
                  <a:lnTo>
                    <a:pt x="4890" y="617"/>
                  </a:lnTo>
                  <a:lnTo>
                    <a:pt x="4900" y="617"/>
                  </a:lnTo>
                  <a:lnTo>
                    <a:pt x="4909" y="627"/>
                  </a:lnTo>
                  <a:lnTo>
                    <a:pt x="4919" y="636"/>
                  </a:lnTo>
                  <a:lnTo>
                    <a:pt x="4949" y="646"/>
                  </a:lnTo>
                  <a:lnTo>
                    <a:pt x="4965" y="655"/>
                  </a:lnTo>
                  <a:lnTo>
                    <a:pt x="4994" y="662"/>
                  </a:lnTo>
                  <a:lnTo>
                    <a:pt x="5032" y="671"/>
                  </a:lnTo>
                  <a:lnTo>
                    <a:pt x="5058" y="681"/>
                  </a:lnTo>
                  <a:close/>
                  <a:moveTo>
                    <a:pt x="5264" y="1184"/>
                  </a:moveTo>
                  <a:lnTo>
                    <a:pt x="5255" y="1139"/>
                  </a:lnTo>
                  <a:lnTo>
                    <a:pt x="5245" y="1101"/>
                  </a:lnTo>
                  <a:lnTo>
                    <a:pt x="5236" y="1055"/>
                  </a:lnTo>
                  <a:lnTo>
                    <a:pt x="5216" y="1017"/>
                  </a:lnTo>
                  <a:lnTo>
                    <a:pt x="5210" y="982"/>
                  </a:lnTo>
                  <a:lnTo>
                    <a:pt x="5191" y="933"/>
                  </a:lnTo>
                  <a:lnTo>
                    <a:pt x="5180" y="897"/>
                  </a:lnTo>
                  <a:lnTo>
                    <a:pt x="5161" y="859"/>
                  </a:lnTo>
                  <a:lnTo>
                    <a:pt x="5161" y="923"/>
                  </a:lnTo>
                  <a:lnTo>
                    <a:pt x="5161" y="982"/>
                  </a:lnTo>
                  <a:lnTo>
                    <a:pt x="5161" y="1046"/>
                  </a:lnTo>
                  <a:lnTo>
                    <a:pt x="5171" y="1111"/>
                  </a:lnTo>
                  <a:lnTo>
                    <a:pt x="5180" y="1165"/>
                  </a:lnTo>
                  <a:lnTo>
                    <a:pt x="5191" y="1214"/>
                  </a:lnTo>
                  <a:lnTo>
                    <a:pt x="5200" y="1259"/>
                  </a:lnTo>
                  <a:lnTo>
                    <a:pt x="5210" y="1278"/>
                  </a:lnTo>
                  <a:lnTo>
                    <a:pt x="5216" y="1278"/>
                  </a:lnTo>
                  <a:lnTo>
                    <a:pt x="5216" y="1268"/>
                  </a:lnTo>
                  <a:lnTo>
                    <a:pt x="5226" y="1259"/>
                  </a:lnTo>
                  <a:lnTo>
                    <a:pt x="5236" y="1249"/>
                  </a:lnTo>
                  <a:lnTo>
                    <a:pt x="5245" y="1243"/>
                  </a:lnTo>
                  <a:lnTo>
                    <a:pt x="5255" y="1224"/>
                  </a:lnTo>
                  <a:lnTo>
                    <a:pt x="5264" y="1204"/>
                  </a:lnTo>
                  <a:lnTo>
                    <a:pt x="5264" y="1184"/>
                  </a:lnTo>
                  <a:close/>
                </a:path>
              </a:pathLst>
            </a:custGeom>
            <a:solidFill>
              <a:srgbClr val="4C4C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13" name="Line 86"/>
          <p:cNvSpPr>
            <a:spLocks noChangeShapeType="1"/>
          </p:cNvSpPr>
          <p:nvPr/>
        </p:nvSpPr>
        <p:spPr bwMode="auto">
          <a:xfrm>
            <a:off x="7559675" y="3089275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14" name="Line 87"/>
          <p:cNvSpPr>
            <a:spLocks noChangeShapeType="1"/>
          </p:cNvSpPr>
          <p:nvPr/>
        </p:nvSpPr>
        <p:spPr bwMode="auto">
          <a:xfrm>
            <a:off x="8689975" y="3089275"/>
            <a:ext cx="0" cy="107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15" name="Text Box 88"/>
          <p:cNvSpPr txBox="1">
            <a:spLocks noChangeArrowheads="1"/>
          </p:cNvSpPr>
          <p:nvPr/>
        </p:nvSpPr>
        <p:spPr bwMode="auto">
          <a:xfrm>
            <a:off x="8374063" y="31813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2004</a:t>
            </a:r>
          </a:p>
        </p:txBody>
      </p:sp>
      <p:sp>
        <p:nvSpPr>
          <p:cNvPr id="16416" name="Line 89"/>
          <p:cNvSpPr>
            <a:spLocks noChangeShapeType="1"/>
          </p:cNvSpPr>
          <p:nvPr/>
        </p:nvSpPr>
        <p:spPr bwMode="auto">
          <a:xfrm>
            <a:off x="7343775" y="3089275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17" name="Text Box 90"/>
          <p:cNvSpPr txBox="1">
            <a:spLocks noChangeArrowheads="1"/>
          </p:cNvSpPr>
          <p:nvPr/>
        </p:nvSpPr>
        <p:spPr bwMode="auto">
          <a:xfrm>
            <a:off x="7307263" y="31813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2003</a:t>
            </a:r>
          </a:p>
        </p:txBody>
      </p:sp>
      <p:sp>
        <p:nvSpPr>
          <p:cNvPr id="16418" name="AutoShape 91"/>
          <p:cNvSpPr>
            <a:spLocks noChangeArrowheads="1"/>
          </p:cNvSpPr>
          <p:nvPr/>
        </p:nvSpPr>
        <p:spPr bwMode="auto">
          <a:xfrm>
            <a:off x="6481763" y="1905000"/>
            <a:ext cx="1077912" cy="1076325"/>
          </a:xfrm>
          <a:prstGeom prst="downArrowCallout">
            <a:avLst>
              <a:gd name="adj1" fmla="val 25037"/>
              <a:gd name="adj2" fmla="val 25037"/>
              <a:gd name="adj3" fmla="val 16667"/>
              <a:gd name="adj4" fmla="val 73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UML 1.x</a:t>
            </a:r>
            <a:endParaRPr lang="en-GB" altLang="es-ES" sz="900" b="0"/>
          </a:p>
        </p:txBody>
      </p:sp>
      <p:sp>
        <p:nvSpPr>
          <p:cNvPr id="16419" name="AutoShape 92"/>
          <p:cNvSpPr>
            <a:spLocks noChangeArrowheads="1"/>
          </p:cNvSpPr>
          <p:nvPr/>
        </p:nvSpPr>
        <p:spPr bwMode="auto">
          <a:xfrm>
            <a:off x="7989888" y="1905000"/>
            <a:ext cx="1077912" cy="1076325"/>
          </a:xfrm>
          <a:prstGeom prst="downArrowCallout">
            <a:avLst>
              <a:gd name="adj1" fmla="val 25037"/>
              <a:gd name="adj2" fmla="val 25037"/>
              <a:gd name="adj3" fmla="val 16667"/>
              <a:gd name="adj4" fmla="val 7354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1200" b="0"/>
              <a:t>UML 2.0</a:t>
            </a:r>
            <a:endParaRPr lang="en-GB" altLang="es-ES" sz="900" b="0"/>
          </a:p>
        </p:txBody>
      </p:sp>
      <p:sp>
        <p:nvSpPr>
          <p:cNvPr id="16420" name="Line 93"/>
          <p:cNvSpPr>
            <a:spLocks noChangeShapeType="1"/>
          </p:cNvSpPr>
          <p:nvPr/>
        </p:nvSpPr>
        <p:spPr bwMode="auto">
          <a:xfrm>
            <a:off x="6696075" y="3089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421" name="AutoShape 94"/>
          <p:cNvSpPr>
            <a:spLocks noChangeArrowheads="1"/>
          </p:cNvSpPr>
          <p:nvPr/>
        </p:nvSpPr>
        <p:spPr bwMode="auto">
          <a:xfrm>
            <a:off x="6850063" y="3521075"/>
            <a:ext cx="2163762" cy="1063625"/>
          </a:xfrm>
          <a:prstGeom prst="rightArrow">
            <a:avLst>
              <a:gd name="adj1" fmla="val 50000"/>
              <a:gd name="adj2" fmla="val 508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s-ES" sz="1200" b="0"/>
              <a:t>Ongoing UML development</a:t>
            </a:r>
            <a:endParaRPr lang="en-GB" altLang="es-ES" sz="1200" b="0"/>
          </a:p>
        </p:txBody>
      </p:sp>
      <p:sp>
        <p:nvSpPr>
          <p:cNvPr id="16422" name="AutoShape 95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1.3</a:t>
            </a:r>
            <a:endParaRPr lang="en-GB" altLang="es-ES" sz="1200"/>
          </a:p>
        </p:txBody>
      </p:sp>
      <p:sp>
        <p:nvSpPr>
          <p:cNvPr id="98" name="Content Placeholder 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Common divisions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600200"/>
            <a:ext cx="6429420" cy="453231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altLang="es-ES" sz="2400" dirty="0" smtClean="0"/>
              <a:t>Classifier and instance</a:t>
            </a:r>
          </a:p>
          <a:p>
            <a:pPr lvl="1" eaLnBrk="1" hangingPunct="1"/>
            <a:r>
              <a:rPr lang="en-GB" altLang="es-ES" sz="2000" dirty="0" smtClean="0"/>
              <a:t>A classifier is an abstraction, an instance is a concrete manifestation of that abstraction</a:t>
            </a:r>
          </a:p>
          <a:p>
            <a:pPr lvl="1" eaLnBrk="1" hangingPunct="1"/>
            <a:r>
              <a:rPr lang="en-GB" altLang="es-ES" sz="2000" dirty="0" smtClean="0"/>
              <a:t>The most common form is class/object e.g. a classifier might be a </a:t>
            </a:r>
            <a:r>
              <a:rPr lang="en-GB" altLang="es-ES" sz="2000" dirty="0" err="1" smtClean="0"/>
              <a:t>BankAccount</a:t>
            </a:r>
            <a:r>
              <a:rPr lang="en-GB" altLang="es-ES" sz="2000" dirty="0" smtClean="0"/>
              <a:t> class, and an instance might be an object representing my bank account</a:t>
            </a:r>
          </a:p>
          <a:p>
            <a:pPr lvl="1" eaLnBrk="1" hangingPunct="1"/>
            <a:r>
              <a:rPr lang="en-GB" altLang="es-ES" sz="2000" dirty="0" smtClean="0"/>
              <a:t>Generally instances have the same notation as classes, but the instance name is </a:t>
            </a:r>
            <a:r>
              <a:rPr lang="en-GB" altLang="es-ES" sz="2000" u="sng" dirty="0" smtClean="0"/>
              <a:t>underlined</a:t>
            </a:r>
          </a:p>
          <a:p>
            <a:pPr eaLnBrk="1" hangingPunct="1"/>
            <a:r>
              <a:rPr lang="en-GB" altLang="es-ES" sz="2400" dirty="0" smtClean="0"/>
              <a:t>Interface and implementation</a:t>
            </a:r>
          </a:p>
          <a:p>
            <a:r>
              <a:rPr lang="en-GB" altLang="es-ES" sz="2400" dirty="0" smtClean="0"/>
              <a:t>  _</a:t>
            </a:r>
            <a:r>
              <a:rPr lang="en-US" sz="2000" dirty="0" smtClean="0"/>
              <a:t>The principle here is to separate what something does (its interface) from how it does it (its implementation</a:t>
            </a:r>
            <a:r>
              <a:rPr lang="en-US" sz="1500" dirty="0" smtClean="0"/>
              <a:t>)</a:t>
            </a:r>
            <a:endParaRPr lang="en-GB" altLang="es-ES" sz="1500" dirty="0" smtClean="0"/>
          </a:p>
          <a:p>
            <a:pPr lvl="1" eaLnBrk="1" hangingPunct="1"/>
            <a:r>
              <a:rPr lang="en-GB" altLang="es-ES" sz="2000" dirty="0" smtClean="0"/>
              <a:t>An interface declares a contract and an implementation represents a concrete realization of that contract </a:t>
            </a:r>
          </a:p>
        </p:txBody>
      </p:sp>
      <p:sp>
        <p:nvSpPr>
          <p:cNvPr id="296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8F2949-B280-43DB-8912-56ABFD5DF81B}" type="slidenum">
              <a:rPr lang="en-GB" altLang="es-ES"/>
              <a:pPr/>
              <a:t>20</a:t>
            </a:fld>
            <a:endParaRPr lang="en-GB" altLang="es-ES"/>
          </a:p>
        </p:txBody>
      </p:sp>
      <p:sp>
        <p:nvSpPr>
          <p:cNvPr id="29702" name="Rectangle 30"/>
          <p:cNvSpPr>
            <a:spLocks noChangeArrowheads="1"/>
          </p:cNvSpPr>
          <p:nvPr/>
        </p:nvSpPr>
        <p:spPr bwMode="auto">
          <a:xfrm>
            <a:off x="7086600" y="2286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sz="1400" b="0"/>
              <a:t>BankAccount</a:t>
            </a:r>
            <a:endParaRPr lang="en-GB" altLang="es-ES" sz="1400" b="0"/>
          </a:p>
        </p:txBody>
      </p:sp>
      <p:sp>
        <p:nvSpPr>
          <p:cNvPr id="29703" name="Rectangle 31"/>
          <p:cNvSpPr>
            <a:spLocks noChangeArrowheads="1"/>
          </p:cNvSpPr>
          <p:nvPr/>
        </p:nvSpPr>
        <p:spPr bwMode="auto">
          <a:xfrm>
            <a:off x="7086600" y="2590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sz="1400" b="0"/>
              <a:t>balance</a:t>
            </a:r>
            <a:endParaRPr lang="en-GB" altLang="es-ES" sz="1400" b="0"/>
          </a:p>
        </p:txBody>
      </p:sp>
      <p:sp>
        <p:nvSpPr>
          <p:cNvPr id="29704" name="Rectangle 32"/>
          <p:cNvSpPr>
            <a:spLocks noChangeArrowheads="1"/>
          </p:cNvSpPr>
          <p:nvPr/>
        </p:nvSpPr>
        <p:spPr bwMode="auto">
          <a:xfrm>
            <a:off x="7086600" y="28956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sz="1400" b="0"/>
              <a:t>getBalance()</a:t>
            </a:r>
            <a:endParaRPr lang="en-GB" altLang="es-ES" sz="1400" b="0"/>
          </a:p>
        </p:txBody>
      </p:sp>
      <p:sp>
        <p:nvSpPr>
          <p:cNvPr id="29705" name="Rectangle 33"/>
          <p:cNvSpPr>
            <a:spLocks noChangeArrowheads="1"/>
          </p:cNvSpPr>
          <p:nvPr/>
        </p:nvSpPr>
        <p:spPr bwMode="auto">
          <a:xfrm>
            <a:off x="6781800" y="41148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sz="1400" b="0" u="sng"/>
              <a:t>myAccount:BankAccount</a:t>
            </a:r>
            <a:endParaRPr lang="en-GB" altLang="es-ES" sz="1400" b="0" u="sng"/>
          </a:p>
        </p:txBody>
      </p:sp>
      <p:sp>
        <p:nvSpPr>
          <p:cNvPr id="29706" name="Rectangle 34"/>
          <p:cNvSpPr>
            <a:spLocks noChangeArrowheads="1"/>
          </p:cNvSpPr>
          <p:nvPr/>
        </p:nvSpPr>
        <p:spPr bwMode="auto">
          <a:xfrm>
            <a:off x="6781800" y="44196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r>
              <a:rPr lang="en-US" altLang="es-ES" sz="1400" b="0"/>
              <a:t>balance = 100.0</a:t>
            </a:r>
            <a:endParaRPr lang="en-GB" altLang="es-ES" sz="1400" b="0"/>
          </a:p>
        </p:txBody>
      </p:sp>
      <p:cxnSp>
        <p:nvCxnSpPr>
          <p:cNvPr id="29707" name="AutoShape 36"/>
          <p:cNvCxnSpPr>
            <a:cxnSpLocks noChangeShapeType="1"/>
            <a:stCxn id="29705" idx="0"/>
            <a:endCxn id="29704" idx="2"/>
          </p:cNvCxnSpPr>
          <p:nvPr/>
        </p:nvCxnSpPr>
        <p:spPr bwMode="auto">
          <a:xfrm flipV="1">
            <a:off x="7810500" y="3200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ffectLst/>
        </p:spPr>
      </p:cxnSp>
      <p:sp>
        <p:nvSpPr>
          <p:cNvPr id="29708" name="Rectangle 37"/>
          <p:cNvSpPr>
            <a:spLocks noChangeArrowheads="1"/>
          </p:cNvSpPr>
          <p:nvPr/>
        </p:nvSpPr>
        <p:spPr bwMode="auto">
          <a:xfrm>
            <a:off x="7239000" y="3505200"/>
            <a:ext cx="12001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sz="1400" b="0"/>
              <a:t>«</a:t>
            </a:r>
            <a:r>
              <a:rPr lang="en-US" altLang="es-ES" sz="1400" b="0"/>
              <a:t>instantiate</a:t>
            </a:r>
            <a:r>
              <a:rPr lang="en-GB" altLang="es-ES" sz="1400" b="0"/>
              <a:t>»</a:t>
            </a:r>
          </a:p>
        </p:txBody>
      </p:sp>
      <p:sp>
        <p:nvSpPr>
          <p:cNvPr id="29709" name="Rectangle 38"/>
          <p:cNvSpPr>
            <a:spLocks noChangeArrowheads="1"/>
          </p:cNvSpPr>
          <p:nvPr/>
        </p:nvSpPr>
        <p:spPr bwMode="auto">
          <a:xfrm>
            <a:off x="6858000" y="6019800"/>
            <a:ext cx="1524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sz="1400" b="0"/>
              <a:t>LibraryItem</a:t>
            </a:r>
            <a:endParaRPr lang="en-GB" altLang="es-ES" sz="1400" b="0"/>
          </a:p>
        </p:txBody>
      </p:sp>
      <p:sp>
        <p:nvSpPr>
          <p:cNvPr id="29710" name="Oval 39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/>
          </a:p>
        </p:txBody>
      </p:sp>
      <p:cxnSp>
        <p:nvCxnSpPr>
          <p:cNvPr id="29711" name="AutoShape 40"/>
          <p:cNvCxnSpPr>
            <a:cxnSpLocks noChangeShapeType="1"/>
            <a:stCxn id="29709" idx="0"/>
            <a:endCxn id="29710" idx="4"/>
          </p:cNvCxnSpPr>
          <p:nvPr/>
        </p:nvCxnSpPr>
        <p:spPr bwMode="auto">
          <a:xfrm flipV="1">
            <a:off x="7620000" y="5486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9712" name="Rectangle 41"/>
          <p:cNvSpPr>
            <a:spLocks noChangeArrowheads="1"/>
          </p:cNvSpPr>
          <p:nvPr/>
        </p:nvSpPr>
        <p:spPr bwMode="auto">
          <a:xfrm>
            <a:off x="7772400" y="5181600"/>
            <a:ext cx="1065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sz="1400" b="0"/>
              <a:t>Borrowable</a:t>
            </a:r>
          </a:p>
        </p:txBody>
      </p:sp>
      <p:grpSp>
        <p:nvGrpSpPr>
          <p:cNvPr id="29713" name="Group 42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29715" name="Freeform 43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44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45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46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47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48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49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50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51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52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53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54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55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56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Freeform 57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Freeform 58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59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60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Freeform 61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Freeform 62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Freeform 63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Freeform 64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65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Freeform 66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Freeform 67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4" name="AutoShape 68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1.9.3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Extensibility mechanisms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0" y="2971800"/>
            <a:ext cx="9144000" cy="3581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1800" dirty="0" smtClean="0"/>
              <a:t>Constraints</a:t>
            </a:r>
          </a:p>
          <a:p>
            <a:pPr lvl="1" eaLnBrk="1" hangingPunct="1"/>
            <a:r>
              <a:rPr lang="en-GB" altLang="es-ES" sz="1600" dirty="0" smtClean="0"/>
              <a:t>Extends the semantics of an element by allowing us to add new rules about the element</a:t>
            </a:r>
          </a:p>
          <a:p>
            <a:pPr lvl="1" eaLnBrk="1" hangingPunct="1"/>
            <a:r>
              <a:rPr lang="en-GB" altLang="es-ES" sz="1600" dirty="0" smtClean="0"/>
              <a:t>Written as { some constraint }</a:t>
            </a:r>
          </a:p>
          <a:p>
            <a:pPr eaLnBrk="1" hangingPunct="1"/>
            <a:r>
              <a:rPr lang="en-GB" altLang="es-ES" sz="1800" dirty="0" smtClean="0"/>
              <a:t>Stereotypes</a:t>
            </a:r>
          </a:p>
          <a:p>
            <a:pPr lvl="1" eaLnBrk="1" hangingPunct="1"/>
            <a:r>
              <a:rPr lang="en-GB" altLang="es-ES" sz="1600" dirty="0" smtClean="0"/>
              <a:t>A stereotype allows us to define a new UML modelling element based on an existing one</a:t>
            </a:r>
          </a:p>
          <a:p>
            <a:pPr lvl="1" eaLnBrk="1" hangingPunct="1"/>
            <a:r>
              <a:rPr lang="en-GB" altLang="es-ES" sz="1600" dirty="0" smtClean="0"/>
              <a:t>We define the semantics of the stereotype ourselves</a:t>
            </a:r>
          </a:p>
          <a:p>
            <a:pPr lvl="1" eaLnBrk="1" hangingPunct="1"/>
            <a:r>
              <a:rPr lang="en-GB" altLang="es-ES" sz="1600" dirty="0" smtClean="0"/>
              <a:t>Stereotypes add new elements to the UML </a:t>
            </a:r>
            <a:r>
              <a:rPr lang="en-GB" altLang="es-ES" sz="1600" dirty="0" err="1" smtClean="0"/>
              <a:t>metamodel</a:t>
            </a:r>
            <a:endParaRPr lang="en-GB" altLang="es-ES" sz="1600" dirty="0" smtClean="0"/>
          </a:p>
          <a:p>
            <a:pPr lvl="1" eaLnBrk="1" hangingPunct="1"/>
            <a:r>
              <a:rPr lang="en-GB" altLang="es-ES" sz="1600" dirty="0" smtClean="0"/>
              <a:t>Written as «</a:t>
            </a:r>
            <a:r>
              <a:rPr lang="en-GB" altLang="es-ES" sz="1600" dirty="0" err="1" smtClean="0"/>
              <a:t>stereotypeName</a:t>
            </a:r>
            <a:r>
              <a:rPr lang="en-GB" altLang="es-ES" sz="1600" dirty="0" smtClean="0"/>
              <a:t>»</a:t>
            </a:r>
          </a:p>
          <a:p>
            <a:pPr lvl="1" eaLnBrk="1" hangingPunct="1"/>
            <a:r>
              <a:rPr lang="en-GB" altLang="es-ES" sz="1600" dirty="0" smtClean="0"/>
              <a:t>&lt;&lt; &gt;&gt; called as guillemots</a:t>
            </a:r>
          </a:p>
          <a:p>
            <a:pPr eaLnBrk="1" hangingPunct="1"/>
            <a:r>
              <a:rPr lang="en-GB" altLang="es-ES" sz="1800" dirty="0" smtClean="0"/>
              <a:t>Tagged values</a:t>
            </a:r>
          </a:p>
          <a:p>
            <a:pPr lvl="1" eaLnBrk="1" hangingPunct="1"/>
            <a:r>
              <a:rPr lang="en-GB" altLang="es-ES" sz="1600" dirty="0" smtClean="0"/>
              <a:t>Allows us to add new, ad-hoc information to an element’s specification</a:t>
            </a:r>
          </a:p>
          <a:p>
            <a:pPr lvl="1" eaLnBrk="1" hangingPunct="1"/>
            <a:r>
              <a:rPr lang="en-GB" altLang="es-ES" sz="1600" dirty="0" smtClean="0"/>
              <a:t>Written as { tag1 = value1, tag2 = value2 … }</a:t>
            </a:r>
          </a:p>
          <a:p>
            <a:pPr lvl="1" eaLnBrk="1" hangingPunct="1"/>
            <a:endParaRPr lang="en-GB" altLang="es-ES" sz="1600" dirty="0" smtClean="0"/>
          </a:p>
        </p:txBody>
      </p:sp>
      <p:sp>
        <p:nvSpPr>
          <p:cNvPr id="3072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0B4378-7800-4343-A857-345F45FA13F1}" type="slidenum">
              <a:rPr lang="en-GB" altLang="es-ES"/>
              <a:pPr/>
              <a:t>21</a:t>
            </a:fld>
            <a:endParaRPr lang="en-GB" altLang="es-ES"/>
          </a:p>
        </p:txBody>
      </p:sp>
      <p:sp>
        <p:nvSpPr>
          <p:cNvPr id="30724" name="Rectangle 42"/>
          <p:cNvSpPr>
            <a:spLocks noChangeArrowheads="1"/>
          </p:cNvSpPr>
          <p:nvPr/>
        </p:nvSpPr>
        <p:spPr bwMode="auto">
          <a:xfrm>
            <a:off x="1981200" y="2286000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es-ES" sz="1400" b="0"/>
              <a:t>{ each Ticket has a unique id }</a:t>
            </a:r>
            <a:endParaRPr lang="en-GB" altLang="es-ES" sz="1400" b="0"/>
          </a:p>
        </p:txBody>
      </p:sp>
      <p:sp>
        <p:nvSpPr>
          <p:cNvPr id="30727" name="Rectangle 31"/>
          <p:cNvSpPr>
            <a:spLocks noChangeArrowheads="1"/>
          </p:cNvSpPr>
          <p:nvPr/>
        </p:nvSpPr>
        <p:spPr bwMode="auto">
          <a:xfrm>
            <a:off x="4648200" y="16764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GB" altLang="es-ES" sz="1400" b="0"/>
              <a:t>«entity»</a:t>
            </a:r>
          </a:p>
          <a:p>
            <a:r>
              <a:rPr lang="en-GB" altLang="es-ES" sz="1400" b="0"/>
              <a:t>Ticket</a:t>
            </a:r>
            <a:br>
              <a:rPr lang="en-GB" altLang="es-ES" sz="1400" b="0"/>
            </a:br>
            <a:r>
              <a:rPr lang="en-GB" altLang="es-ES" sz="1400" b="0"/>
              <a:t>{version = 1.1}</a:t>
            </a:r>
          </a:p>
        </p:txBody>
      </p:sp>
      <p:sp>
        <p:nvSpPr>
          <p:cNvPr id="30728" name="Rectangle 32"/>
          <p:cNvSpPr>
            <a:spLocks noChangeArrowheads="1"/>
          </p:cNvSpPr>
          <p:nvPr/>
        </p:nvSpPr>
        <p:spPr bwMode="auto">
          <a:xfrm>
            <a:off x="4648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/>
            <a:r>
              <a:rPr lang="en-US" altLang="es-ES" sz="1400" b="0"/>
              <a:t>id</a:t>
            </a:r>
            <a:endParaRPr lang="en-GB" altLang="es-ES" b="0"/>
          </a:p>
        </p:txBody>
      </p:sp>
      <p:sp>
        <p:nvSpPr>
          <p:cNvPr id="30729" name="Rectangle 33"/>
          <p:cNvSpPr>
            <a:spLocks noChangeArrowheads="1"/>
          </p:cNvSpPr>
          <p:nvPr/>
        </p:nvSpPr>
        <p:spPr bwMode="auto">
          <a:xfrm>
            <a:off x="1219200" y="1828800"/>
            <a:ext cx="95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sz="1400" b="0">
                <a:solidFill>
                  <a:schemeClr val="tx2"/>
                </a:solidFill>
              </a:rPr>
              <a:t>constraint</a:t>
            </a:r>
          </a:p>
        </p:txBody>
      </p:sp>
      <p:sp>
        <p:nvSpPr>
          <p:cNvPr id="30730" name="Rectangle 34"/>
          <p:cNvSpPr>
            <a:spLocks noChangeArrowheads="1"/>
          </p:cNvSpPr>
          <p:nvPr/>
        </p:nvSpPr>
        <p:spPr bwMode="auto">
          <a:xfrm>
            <a:off x="6477000" y="2209800"/>
            <a:ext cx="119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sz="1400" b="0">
                <a:solidFill>
                  <a:schemeClr val="tx2"/>
                </a:solidFill>
              </a:rPr>
              <a:t>tagged value</a:t>
            </a:r>
          </a:p>
        </p:txBody>
      </p:sp>
      <p:sp>
        <p:nvSpPr>
          <p:cNvPr id="30731" name="Line 35"/>
          <p:cNvSpPr>
            <a:spLocks noChangeShapeType="1"/>
          </p:cNvSpPr>
          <p:nvPr/>
        </p:nvSpPr>
        <p:spPr bwMode="auto">
          <a:xfrm>
            <a:off x="19812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2" name="Line 36"/>
          <p:cNvSpPr>
            <a:spLocks noChangeShapeType="1"/>
          </p:cNvSpPr>
          <p:nvPr/>
        </p:nvSpPr>
        <p:spPr bwMode="auto">
          <a:xfrm>
            <a:off x="1981200" y="2286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3" name="Line 37"/>
          <p:cNvSpPr>
            <a:spLocks noChangeShapeType="1"/>
          </p:cNvSpPr>
          <p:nvPr/>
        </p:nvSpPr>
        <p:spPr bwMode="auto">
          <a:xfrm>
            <a:off x="19812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4" name="Line 38"/>
          <p:cNvSpPr>
            <a:spLocks noChangeShapeType="1"/>
          </p:cNvSpPr>
          <p:nvPr/>
        </p:nvSpPr>
        <p:spPr bwMode="auto">
          <a:xfrm>
            <a:off x="3429000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5" name="Line 39"/>
          <p:cNvSpPr>
            <a:spLocks noChangeShapeType="1"/>
          </p:cNvSpPr>
          <p:nvPr/>
        </p:nvSpPr>
        <p:spPr bwMode="auto">
          <a:xfrm>
            <a:off x="34290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6" name="Line 40"/>
          <p:cNvSpPr>
            <a:spLocks noChangeShapeType="1"/>
          </p:cNvSpPr>
          <p:nvPr/>
        </p:nvSpPr>
        <p:spPr bwMode="auto">
          <a:xfrm>
            <a:off x="3429000" y="2286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7" name="Line 41"/>
          <p:cNvSpPr>
            <a:spLocks noChangeShapeType="1"/>
          </p:cNvSpPr>
          <p:nvPr/>
        </p:nvSpPr>
        <p:spPr bwMode="auto">
          <a:xfrm>
            <a:off x="3581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3581400" y="2590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9" name="Rectangle 44"/>
          <p:cNvSpPr>
            <a:spLocks noChangeArrowheads="1"/>
          </p:cNvSpPr>
          <p:nvPr/>
        </p:nvSpPr>
        <p:spPr bwMode="auto">
          <a:xfrm>
            <a:off x="6477000" y="1600200"/>
            <a:ext cx="1006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sz="1400" b="0">
                <a:solidFill>
                  <a:schemeClr val="tx2"/>
                </a:solidFill>
              </a:rPr>
              <a:t>stereotype</a:t>
            </a:r>
          </a:p>
        </p:txBody>
      </p:sp>
      <p:sp>
        <p:nvSpPr>
          <p:cNvPr id="30740" name="Rectangle 45"/>
          <p:cNvSpPr>
            <a:spLocks noChangeArrowheads="1"/>
          </p:cNvSpPr>
          <p:nvPr/>
        </p:nvSpPr>
        <p:spPr bwMode="auto">
          <a:xfrm>
            <a:off x="2667000" y="16764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sz="1400" b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0741" name="Line 46"/>
          <p:cNvSpPr>
            <a:spLocks noChangeShapeType="1"/>
          </p:cNvSpPr>
          <p:nvPr/>
        </p:nvSpPr>
        <p:spPr bwMode="auto">
          <a:xfrm>
            <a:off x="1905000" y="2133600"/>
            <a:ext cx="304800" cy="2286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42" name="Line 47"/>
          <p:cNvSpPr>
            <a:spLocks noChangeShapeType="1"/>
          </p:cNvSpPr>
          <p:nvPr/>
        </p:nvSpPr>
        <p:spPr bwMode="auto">
          <a:xfrm>
            <a:off x="2971800" y="19812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43" name="Line 48"/>
          <p:cNvSpPr>
            <a:spLocks noChangeShapeType="1"/>
          </p:cNvSpPr>
          <p:nvPr/>
        </p:nvSpPr>
        <p:spPr bwMode="auto">
          <a:xfrm flipV="1">
            <a:off x="5791200" y="1752600"/>
            <a:ext cx="685800" cy="762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44" name="Line 49"/>
          <p:cNvSpPr>
            <a:spLocks noChangeShapeType="1"/>
          </p:cNvSpPr>
          <p:nvPr/>
        </p:nvSpPr>
        <p:spPr bwMode="auto">
          <a:xfrm>
            <a:off x="6019800" y="2286000"/>
            <a:ext cx="457200" cy="762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30745" name="Group 50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30747" name="Freeform 51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52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Freeform 53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Freeform 54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Freeform 55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56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Freeform 57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Freeform 58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Freeform 59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Freeform 60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61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Freeform 62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Freeform 63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Freeform 64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Freeform 65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Freeform 66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Freeform 67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Freeform 68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Freeform 69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70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71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Freeform 72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Freeform 73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74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Freeform 75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6" name="AutoShape 76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1.9.4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Stereotype syntax options</a:t>
            </a:r>
          </a:p>
        </p:txBody>
      </p:sp>
      <p:sp>
        <p:nvSpPr>
          <p:cNvPr id="31749" name="Rectangle 71"/>
          <p:cNvSpPr>
            <a:spLocks noGrp="1" noChangeArrowheads="1"/>
          </p:cNvSpPr>
          <p:nvPr>
            <p:ph idx="1"/>
          </p:nvPr>
        </p:nvSpPr>
        <p:spPr>
          <a:xfrm>
            <a:off x="0" y="5486400"/>
            <a:ext cx="9144000" cy="91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s-ES" sz="2000" smtClean="0"/>
              <a:t>A stereotype introduces a </a:t>
            </a:r>
            <a:r>
              <a:rPr lang="en-GB" altLang="es-ES" sz="2000" i="1" smtClean="0"/>
              <a:t>new</a:t>
            </a:r>
            <a:r>
              <a:rPr lang="en-GB" altLang="es-ES" sz="2000" smtClean="0"/>
              <a:t> modelling element and so we must </a:t>
            </a:r>
            <a:r>
              <a:rPr lang="en-GB" altLang="es-ES" sz="2000" i="1" smtClean="0"/>
              <a:t>always</a:t>
            </a:r>
            <a:r>
              <a:rPr lang="en-GB" altLang="es-ES" sz="2000" smtClean="0"/>
              <a:t> define semantics for our stereotypes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000" smtClean="0"/>
              <a:t>Each model element can have many stereotypes</a:t>
            </a:r>
          </a:p>
        </p:txBody>
      </p:sp>
      <p:sp>
        <p:nvSpPr>
          <p:cNvPr id="3174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F54A68-F94A-4281-8371-6F5C0D38C81A}" type="slidenum">
              <a:rPr lang="en-GB" altLang="es-ES"/>
              <a:pPr/>
              <a:t>22</a:t>
            </a:fld>
            <a:endParaRPr lang="en-GB" altLang="es-ES"/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3581400" y="4648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b="0"/>
              <a:t>«control»</a:t>
            </a:r>
          </a:p>
          <a:p>
            <a:r>
              <a:rPr lang="en-GB" altLang="es-ES" b="0"/>
              <a:t>JobManager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6324600" y="4648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b="0"/>
              <a:t>Scheduler</a:t>
            </a:r>
          </a:p>
        </p:txBody>
      </p:sp>
      <p:cxnSp>
        <p:nvCxnSpPr>
          <p:cNvPr id="31752" name="AutoShape 5"/>
          <p:cNvCxnSpPr>
            <a:cxnSpLocks noChangeShapeType="1"/>
            <a:stCxn id="31750" idx="3"/>
            <a:endCxn id="31751" idx="1"/>
          </p:cNvCxnSpPr>
          <p:nvPr/>
        </p:nvCxnSpPr>
        <p:spPr bwMode="auto">
          <a:xfrm>
            <a:off x="5105400" y="49530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lg" len="lg"/>
          </a:ln>
          <a:effectLst/>
        </p:spPr>
      </p:cxn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5257800" y="4648200"/>
            <a:ext cx="708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«call»</a:t>
            </a:r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3581400" y="3733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GB" altLang="es-ES" b="0"/>
              <a:t>«entity»</a:t>
            </a:r>
          </a:p>
          <a:p>
            <a:r>
              <a:rPr lang="en-GB" altLang="es-ES" b="0"/>
              <a:t>Ticket</a:t>
            </a:r>
          </a:p>
        </p:txBody>
      </p:sp>
      <p:grpSp>
        <p:nvGrpSpPr>
          <p:cNvPr id="31755" name="Group 9"/>
          <p:cNvGrpSpPr>
            <a:grpSpLocks/>
          </p:cNvGrpSpPr>
          <p:nvPr/>
        </p:nvGrpSpPr>
        <p:grpSpPr bwMode="auto">
          <a:xfrm>
            <a:off x="4724400" y="3810000"/>
            <a:ext cx="304800" cy="204788"/>
            <a:chOff x="2064" y="2064"/>
            <a:chExt cx="288" cy="193"/>
          </a:xfrm>
        </p:grpSpPr>
        <p:sp>
          <p:nvSpPr>
            <p:cNvPr id="31802" name="Oval 10"/>
            <p:cNvSpPr>
              <a:spLocks noChangeArrowheads="1"/>
            </p:cNvSpPr>
            <p:nvPr/>
          </p:nvSpPr>
          <p:spPr bwMode="auto">
            <a:xfrm>
              <a:off x="2112" y="20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31803" name="AutoShape 11"/>
            <p:cNvCxnSpPr>
              <a:cxnSpLocks noChangeShapeType="1"/>
            </p:cNvCxnSpPr>
            <p:nvPr/>
          </p:nvCxnSpPr>
          <p:spPr bwMode="auto">
            <a:xfrm>
              <a:off x="2160" y="2256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31804" name="AutoShape 12"/>
            <p:cNvCxnSpPr>
              <a:cxnSpLocks noChangeShapeType="1"/>
            </p:cNvCxnSpPr>
            <p:nvPr/>
          </p:nvCxnSpPr>
          <p:spPr bwMode="auto">
            <a:xfrm>
              <a:off x="2064" y="2256"/>
              <a:ext cx="24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3581400" y="1828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b="0"/>
              <a:t>«entity»</a:t>
            </a:r>
            <a:br>
              <a:rPr lang="en-GB" altLang="es-ES" b="0"/>
            </a:br>
            <a:r>
              <a:rPr lang="en-GB" altLang="es-ES" b="0"/>
              <a:t>Ticket</a:t>
            </a:r>
          </a:p>
        </p:txBody>
      </p:sp>
      <p:grpSp>
        <p:nvGrpSpPr>
          <p:cNvPr id="31757" name="Group 59"/>
          <p:cNvGrpSpPr>
            <a:grpSpLocks/>
          </p:cNvGrpSpPr>
          <p:nvPr/>
        </p:nvGrpSpPr>
        <p:grpSpPr bwMode="auto">
          <a:xfrm>
            <a:off x="4038600" y="2743200"/>
            <a:ext cx="533400" cy="495300"/>
            <a:chOff x="2544" y="2304"/>
            <a:chExt cx="672" cy="624"/>
          </a:xfrm>
        </p:grpSpPr>
        <p:sp>
          <p:nvSpPr>
            <p:cNvPr id="31800" name="Oval 15"/>
            <p:cNvSpPr>
              <a:spLocks noChangeArrowheads="1"/>
            </p:cNvSpPr>
            <p:nvPr/>
          </p:nvSpPr>
          <p:spPr bwMode="auto">
            <a:xfrm>
              <a:off x="2544" y="2304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cxnSp>
          <p:nvCxnSpPr>
            <p:cNvPr id="31801" name="AutoShape 16"/>
            <p:cNvCxnSpPr>
              <a:cxnSpLocks noChangeShapeType="1"/>
            </p:cNvCxnSpPr>
            <p:nvPr/>
          </p:nvCxnSpPr>
          <p:spPr bwMode="auto">
            <a:xfrm>
              <a:off x="2544" y="2928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31758" name="Text Box 17"/>
          <p:cNvSpPr txBox="1">
            <a:spLocks noChangeArrowheads="1"/>
          </p:cNvSpPr>
          <p:nvPr/>
        </p:nvSpPr>
        <p:spPr bwMode="auto">
          <a:xfrm>
            <a:off x="3962400" y="3200400"/>
            <a:ext cx="719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altLang="es-ES" b="0"/>
              <a:t>Ticket</a:t>
            </a:r>
          </a:p>
        </p:txBody>
      </p:sp>
      <p:sp>
        <p:nvSpPr>
          <p:cNvPr id="31759" name="Rectangle 54"/>
          <p:cNvSpPr>
            <a:spLocks noChangeArrowheads="1"/>
          </p:cNvSpPr>
          <p:nvPr/>
        </p:nvSpPr>
        <p:spPr bwMode="auto">
          <a:xfrm>
            <a:off x="5410200" y="1828800"/>
            <a:ext cx="1125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b="0">
                <a:solidFill>
                  <a:schemeClr val="tx2"/>
                </a:solidFill>
              </a:rPr>
              <a:t>stereotype</a:t>
            </a:r>
          </a:p>
        </p:txBody>
      </p:sp>
      <p:sp>
        <p:nvSpPr>
          <p:cNvPr id="31760" name="Rectangle 56"/>
          <p:cNvSpPr>
            <a:spLocks noChangeArrowheads="1"/>
          </p:cNvSpPr>
          <p:nvPr/>
        </p:nvSpPr>
        <p:spPr bwMode="auto">
          <a:xfrm>
            <a:off x="5410200" y="304800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b="0">
                <a:solidFill>
                  <a:schemeClr val="tx2"/>
                </a:solidFill>
              </a:rPr>
              <a:t>icon</a:t>
            </a:r>
          </a:p>
        </p:txBody>
      </p:sp>
      <p:sp>
        <p:nvSpPr>
          <p:cNvPr id="31761" name="Line 60"/>
          <p:cNvSpPr>
            <a:spLocks noChangeShapeType="1"/>
          </p:cNvSpPr>
          <p:nvPr/>
        </p:nvSpPr>
        <p:spPr bwMode="auto">
          <a:xfrm>
            <a:off x="4800600" y="1981200"/>
            <a:ext cx="6096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762" name="Line 61"/>
          <p:cNvSpPr>
            <a:spLocks noChangeShapeType="1"/>
          </p:cNvSpPr>
          <p:nvPr/>
        </p:nvSpPr>
        <p:spPr bwMode="auto">
          <a:xfrm>
            <a:off x="4648200" y="2971800"/>
            <a:ext cx="762000" cy="2286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763" name="Rectangle 63"/>
          <p:cNvSpPr>
            <a:spLocks noChangeArrowheads="1"/>
          </p:cNvSpPr>
          <p:nvPr/>
        </p:nvSpPr>
        <p:spPr bwMode="auto">
          <a:xfrm>
            <a:off x="1676400" y="1828800"/>
            <a:ext cx="1749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b="0">
                <a:solidFill>
                  <a:schemeClr val="tx2"/>
                </a:solidFill>
              </a:rPr>
              <a:t>stereotype name </a:t>
            </a:r>
          </a:p>
          <a:p>
            <a:pPr algn="l"/>
            <a:r>
              <a:rPr lang="en-GB" altLang="es-ES" b="0">
                <a:solidFill>
                  <a:schemeClr val="tx2"/>
                </a:solidFill>
              </a:rPr>
              <a:t>in guillemets </a:t>
            </a:r>
          </a:p>
        </p:txBody>
      </p:sp>
      <p:sp>
        <p:nvSpPr>
          <p:cNvPr id="31764" name="Rectangle 64"/>
          <p:cNvSpPr>
            <a:spLocks noChangeArrowheads="1"/>
          </p:cNvSpPr>
          <p:nvPr/>
        </p:nvSpPr>
        <p:spPr bwMode="auto">
          <a:xfrm>
            <a:off x="1676400" y="2819400"/>
            <a:ext cx="1552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b="0">
                <a:solidFill>
                  <a:schemeClr val="tx2"/>
                </a:solidFill>
              </a:rPr>
              <a:t>stereotype icon</a:t>
            </a:r>
          </a:p>
        </p:txBody>
      </p:sp>
      <p:sp>
        <p:nvSpPr>
          <p:cNvPr id="31765" name="Rectangle 65"/>
          <p:cNvSpPr>
            <a:spLocks noChangeArrowheads="1"/>
          </p:cNvSpPr>
          <p:nvPr/>
        </p:nvSpPr>
        <p:spPr bwMode="auto">
          <a:xfrm>
            <a:off x="1676400" y="3810000"/>
            <a:ext cx="1749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b="0">
                <a:solidFill>
                  <a:schemeClr val="tx2"/>
                </a:solidFill>
              </a:rPr>
              <a:t>stereotype name </a:t>
            </a:r>
            <a:br>
              <a:rPr lang="en-GB" altLang="es-ES" b="0">
                <a:solidFill>
                  <a:schemeClr val="tx2"/>
                </a:solidFill>
              </a:rPr>
            </a:br>
            <a:r>
              <a:rPr lang="en-GB" altLang="es-ES" b="0">
                <a:solidFill>
                  <a:schemeClr val="tx2"/>
                </a:solidFill>
              </a:rPr>
              <a:t>and icon</a:t>
            </a:r>
          </a:p>
        </p:txBody>
      </p:sp>
      <p:sp>
        <p:nvSpPr>
          <p:cNvPr id="31766" name="Rectangle 66"/>
          <p:cNvSpPr>
            <a:spLocks noChangeArrowheads="1"/>
          </p:cNvSpPr>
          <p:nvPr/>
        </p:nvSpPr>
        <p:spPr bwMode="auto">
          <a:xfrm>
            <a:off x="1676400" y="4648200"/>
            <a:ext cx="1238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altLang="es-ES" b="0">
                <a:solidFill>
                  <a:schemeClr val="tx2"/>
                </a:solidFill>
              </a:rPr>
              <a:t>stereotyped</a:t>
            </a:r>
          </a:p>
          <a:p>
            <a:pPr algn="l"/>
            <a:r>
              <a:rPr lang="en-GB" altLang="es-ES" b="0">
                <a:solidFill>
                  <a:schemeClr val="tx2"/>
                </a:solidFill>
              </a:rPr>
              <a:t>relationship</a:t>
            </a:r>
          </a:p>
        </p:txBody>
      </p:sp>
      <p:sp>
        <p:nvSpPr>
          <p:cNvPr id="31767" name="AutoShape 69"/>
          <p:cNvSpPr>
            <a:spLocks noChangeArrowheads="1"/>
          </p:cNvSpPr>
          <p:nvPr/>
        </p:nvSpPr>
        <p:spPr bwMode="auto">
          <a:xfrm>
            <a:off x="6629400" y="1752600"/>
            <a:ext cx="1219200" cy="5334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sz="1200" b="0"/>
              <a:t>preferred</a:t>
            </a:r>
            <a:endParaRPr lang="en-GB" altLang="es-ES" sz="1200" b="0"/>
          </a:p>
        </p:txBody>
      </p:sp>
      <p:sp>
        <p:nvSpPr>
          <p:cNvPr id="31768" name="AutoShape 70"/>
          <p:cNvSpPr>
            <a:spLocks noChangeArrowheads="1"/>
          </p:cNvSpPr>
          <p:nvPr/>
        </p:nvSpPr>
        <p:spPr bwMode="auto">
          <a:xfrm>
            <a:off x="6629400" y="2895600"/>
            <a:ext cx="1219200" cy="533400"/>
          </a:xfrm>
          <a:prstGeom prst="irregularSeal2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es-ES" sz="1200" b="0"/>
              <a:t>preferred</a:t>
            </a:r>
            <a:endParaRPr lang="en-GB" altLang="es-ES" sz="1200" b="0"/>
          </a:p>
        </p:txBody>
      </p:sp>
      <p:grpSp>
        <p:nvGrpSpPr>
          <p:cNvPr id="31769" name="Group 72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31775" name="Freeform 73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Freeform 74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Freeform 75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Freeform 76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Freeform 77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Freeform 78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Freeform 79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Freeform 80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Freeform 81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Freeform 82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Freeform 83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Freeform 84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Freeform 85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Freeform 86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Freeform 87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Freeform 88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Freeform 89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Freeform 90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Freeform 91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Freeform 92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Freeform 93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Freeform 94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Freeform 95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Freeform 96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Freeform 97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70" name="Line 100"/>
          <p:cNvSpPr>
            <a:spLocks noChangeShapeType="1"/>
          </p:cNvSpPr>
          <p:nvPr/>
        </p:nvSpPr>
        <p:spPr bwMode="auto">
          <a:xfrm>
            <a:off x="1524000" y="2590800"/>
            <a:ext cx="6324600" cy="0"/>
          </a:xfrm>
          <a:prstGeom prst="line">
            <a:avLst/>
          </a:prstGeom>
          <a:noFill/>
          <a:ln w="38100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771" name="Line 101"/>
          <p:cNvSpPr>
            <a:spLocks noChangeShapeType="1"/>
          </p:cNvSpPr>
          <p:nvPr/>
        </p:nvSpPr>
        <p:spPr bwMode="auto">
          <a:xfrm>
            <a:off x="1524000" y="3581400"/>
            <a:ext cx="6324600" cy="0"/>
          </a:xfrm>
          <a:prstGeom prst="line">
            <a:avLst/>
          </a:prstGeom>
          <a:noFill/>
          <a:ln w="38100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772" name="Line 102"/>
          <p:cNvSpPr>
            <a:spLocks noChangeShapeType="1"/>
          </p:cNvSpPr>
          <p:nvPr/>
        </p:nvSpPr>
        <p:spPr bwMode="auto">
          <a:xfrm>
            <a:off x="1524000" y="4495800"/>
            <a:ext cx="6324600" cy="0"/>
          </a:xfrm>
          <a:prstGeom prst="line">
            <a:avLst/>
          </a:prstGeom>
          <a:noFill/>
          <a:ln w="38100">
            <a:solidFill>
              <a:srgbClr val="EAEAEA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773" name="Line 62"/>
          <p:cNvSpPr>
            <a:spLocks noChangeShapeType="1"/>
          </p:cNvSpPr>
          <p:nvPr/>
        </p:nvSpPr>
        <p:spPr bwMode="auto">
          <a:xfrm flipH="1">
            <a:off x="5029200" y="3200400"/>
            <a:ext cx="381000" cy="6096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774" name="AutoShape 104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1.9.4.2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23</a:t>
            </a:fld>
            <a:endParaRPr lang="en-GB" altLang="es-ES"/>
          </a:p>
        </p:txBody>
      </p:sp>
      <p:pic>
        <p:nvPicPr>
          <p:cNvPr id="788482" name="Picture 2" descr="Tagged value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714356"/>
            <a:ext cx="3500462" cy="1643074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071538" y="5000636"/>
            <a:ext cx="2571768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&lt;&lt;class&gt;&gt;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71538" y="3143248"/>
            <a:ext cx="285752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38" y="3571876"/>
            <a:ext cx="285752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RollNumber</a:t>
            </a:r>
            <a:endParaRPr lang="en-US" dirty="0" smtClean="0"/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4942" y="3214686"/>
            <a:ext cx="228601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{Roll number is unique}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3071802" y="3536157"/>
            <a:ext cx="214314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UML profiles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067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ES" smtClean="0"/>
              <a:t>A profile customizes UML for a specific purposes</a:t>
            </a:r>
            <a:endParaRPr lang="en-GB" altLang="es-ES" smtClean="0"/>
          </a:p>
          <a:p>
            <a:pPr eaLnBrk="1" hangingPunct="1">
              <a:lnSpc>
                <a:spcPct val="90000"/>
              </a:lnSpc>
            </a:pPr>
            <a:r>
              <a:rPr lang="en-US" altLang="es-ES" smtClean="0"/>
              <a:t>A UML profile is a collection of stereotypes, tagged values and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" smtClean="0"/>
              <a:t>The tagged values and constraints are associated with stereotypes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ES" smtClean="0"/>
              <a:t>Stereotypes extend one of the UML meta-model elements (e.g. Class, Association)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s-ES" smtClean="0"/>
              <a:t>Any element that gets the stereotype also gets the associated tagged values and constraints</a:t>
            </a:r>
          </a:p>
        </p:txBody>
      </p:sp>
      <p:sp>
        <p:nvSpPr>
          <p:cNvPr id="3277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05D657-1665-4820-A06F-1B46EEC162EC}" type="slidenum">
              <a:rPr lang="en-GB" altLang="es-ES"/>
              <a:pPr/>
              <a:t>24</a:t>
            </a:fld>
            <a:endParaRPr lang="en-GB" altLang="es-ES"/>
          </a:p>
        </p:txBody>
      </p:sp>
      <p:grpSp>
        <p:nvGrpSpPr>
          <p:cNvPr id="32774" name="Group 4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910" y="46"/>
            <a:chExt cx="830" cy="784"/>
          </a:xfrm>
        </p:grpSpPr>
        <p:sp>
          <p:nvSpPr>
            <p:cNvPr id="32776" name="Freeform 5"/>
            <p:cNvSpPr>
              <a:spLocks/>
            </p:cNvSpPr>
            <p:nvPr/>
          </p:nvSpPr>
          <p:spPr bwMode="auto">
            <a:xfrm>
              <a:off x="4910" y="46"/>
              <a:ext cx="830" cy="784"/>
            </a:xfrm>
            <a:custGeom>
              <a:avLst/>
              <a:gdLst>
                <a:gd name="T0" fmla="*/ 52 w 16609"/>
                <a:gd name="T1" fmla="*/ 746 h 15685"/>
                <a:gd name="T2" fmla="*/ 46 w 16609"/>
                <a:gd name="T3" fmla="*/ 745 h 15685"/>
                <a:gd name="T4" fmla="*/ 43 w 16609"/>
                <a:gd name="T5" fmla="*/ 742 h 15685"/>
                <a:gd name="T6" fmla="*/ 39 w 16609"/>
                <a:gd name="T7" fmla="*/ 736 h 15685"/>
                <a:gd name="T8" fmla="*/ 35 w 16609"/>
                <a:gd name="T9" fmla="*/ 727 h 15685"/>
                <a:gd name="T10" fmla="*/ 31 w 16609"/>
                <a:gd name="T11" fmla="*/ 721 h 15685"/>
                <a:gd name="T12" fmla="*/ 20 w 16609"/>
                <a:gd name="T13" fmla="*/ 674 h 15685"/>
                <a:gd name="T14" fmla="*/ 13 w 16609"/>
                <a:gd name="T15" fmla="*/ 616 h 15685"/>
                <a:gd name="T16" fmla="*/ 11 w 16609"/>
                <a:gd name="T17" fmla="*/ 560 h 15685"/>
                <a:gd name="T18" fmla="*/ 11 w 16609"/>
                <a:gd name="T19" fmla="*/ 481 h 15685"/>
                <a:gd name="T20" fmla="*/ 11 w 16609"/>
                <a:gd name="T21" fmla="*/ 425 h 15685"/>
                <a:gd name="T22" fmla="*/ 7 w 16609"/>
                <a:gd name="T23" fmla="*/ 369 h 15685"/>
                <a:gd name="T24" fmla="*/ 2 w 16609"/>
                <a:gd name="T25" fmla="*/ 312 h 15685"/>
                <a:gd name="T26" fmla="*/ 0 w 16609"/>
                <a:gd name="T27" fmla="*/ 257 h 15685"/>
                <a:gd name="T28" fmla="*/ 2 w 16609"/>
                <a:gd name="T29" fmla="*/ 204 h 15685"/>
                <a:gd name="T30" fmla="*/ 12 w 16609"/>
                <a:gd name="T31" fmla="*/ 152 h 15685"/>
                <a:gd name="T32" fmla="*/ 31 w 16609"/>
                <a:gd name="T33" fmla="*/ 100 h 15685"/>
                <a:gd name="T34" fmla="*/ 62 w 16609"/>
                <a:gd name="T35" fmla="*/ 48 h 15685"/>
                <a:gd name="T36" fmla="*/ 98 w 16609"/>
                <a:gd name="T37" fmla="*/ 16 h 15685"/>
                <a:gd name="T38" fmla="*/ 122 w 16609"/>
                <a:gd name="T39" fmla="*/ 12 h 15685"/>
                <a:gd name="T40" fmla="*/ 163 w 16609"/>
                <a:gd name="T41" fmla="*/ 4 h 15685"/>
                <a:gd name="T42" fmla="*/ 185 w 16609"/>
                <a:gd name="T43" fmla="*/ 1 h 15685"/>
                <a:gd name="T44" fmla="*/ 207 w 16609"/>
                <a:gd name="T45" fmla="*/ 0 h 15685"/>
                <a:gd name="T46" fmla="*/ 229 w 16609"/>
                <a:gd name="T47" fmla="*/ 2 h 15685"/>
                <a:gd name="T48" fmla="*/ 535 w 16609"/>
                <a:gd name="T49" fmla="*/ 9 h 15685"/>
                <a:gd name="T50" fmla="*/ 567 w 16609"/>
                <a:gd name="T51" fmla="*/ 10 h 15685"/>
                <a:gd name="T52" fmla="*/ 600 w 16609"/>
                <a:gd name="T53" fmla="*/ 11 h 15685"/>
                <a:gd name="T54" fmla="*/ 618 w 16609"/>
                <a:gd name="T55" fmla="*/ 13 h 15685"/>
                <a:gd name="T56" fmla="*/ 636 w 16609"/>
                <a:gd name="T57" fmla="*/ 16 h 15685"/>
                <a:gd name="T58" fmla="*/ 675 w 16609"/>
                <a:gd name="T59" fmla="*/ 17 h 15685"/>
                <a:gd name="T60" fmla="*/ 703 w 16609"/>
                <a:gd name="T61" fmla="*/ 20 h 15685"/>
                <a:gd name="T62" fmla="*/ 730 w 16609"/>
                <a:gd name="T63" fmla="*/ 25 h 15685"/>
                <a:gd name="T64" fmla="*/ 755 w 16609"/>
                <a:gd name="T65" fmla="*/ 35 h 15685"/>
                <a:gd name="T66" fmla="*/ 779 w 16609"/>
                <a:gd name="T67" fmla="*/ 51 h 15685"/>
                <a:gd name="T68" fmla="*/ 801 w 16609"/>
                <a:gd name="T69" fmla="*/ 75 h 15685"/>
                <a:gd name="T70" fmla="*/ 819 w 16609"/>
                <a:gd name="T71" fmla="*/ 231 h 15685"/>
                <a:gd name="T72" fmla="*/ 823 w 16609"/>
                <a:gd name="T73" fmla="*/ 266 h 15685"/>
                <a:gd name="T74" fmla="*/ 824 w 16609"/>
                <a:gd name="T75" fmla="*/ 301 h 15685"/>
                <a:gd name="T76" fmla="*/ 822 w 16609"/>
                <a:gd name="T77" fmla="*/ 342 h 15685"/>
                <a:gd name="T78" fmla="*/ 819 w 16609"/>
                <a:gd name="T79" fmla="*/ 396 h 15685"/>
                <a:gd name="T80" fmla="*/ 819 w 16609"/>
                <a:gd name="T81" fmla="*/ 432 h 15685"/>
                <a:gd name="T82" fmla="*/ 819 w 16609"/>
                <a:gd name="T83" fmla="*/ 471 h 15685"/>
                <a:gd name="T84" fmla="*/ 819 w 16609"/>
                <a:gd name="T85" fmla="*/ 518 h 15685"/>
                <a:gd name="T86" fmla="*/ 820 w 16609"/>
                <a:gd name="T87" fmla="*/ 595 h 15685"/>
                <a:gd name="T88" fmla="*/ 819 w 16609"/>
                <a:gd name="T89" fmla="*/ 633 h 15685"/>
                <a:gd name="T90" fmla="*/ 817 w 16609"/>
                <a:gd name="T91" fmla="*/ 672 h 15685"/>
                <a:gd name="T92" fmla="*/ 745 w 16609"/>
                <a:gd name="T93" fmla="*/ 756 h 15685"/>
                <a:gd name="T94" fmla="*/ 656 w 16609"/>
                <a:gd name="T95" fmla="*/ 771 h 15685"/>
                <a:gd name="T96" fmla="*/ 567 w 16609"/>
                <a:gd name="T97" fmla="*/ 775 h 15685"/>
                <a:gd name="T98" fmla="*/ 459 w 16609"/>
                <a:gd name="T99" fmla="*/ 772 h 15685"/>
                <a:gd name="T100" fmla="*/ 352 w 16609"/>
                <a:gd name="T101" fmla="*/ 770 h 15685"/>
                <a:gd name="T102" fmla="*/ 263 w 16609"/>
                <a:gd name="T103" fmla="*/ 776 h 156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6609" h="15685">
                  <a:moveTo>
                    <a:pt x="3907" y="15572"/>
                  </a:moveTo>
                  <a:lnTo>
                    <a:pt x="1180" y="15288"/>
                  </a:lnTo>
                  <a:lnTo>
                    <a:pt x="1084" y="14909"/>
                  </a:lnTo>
                  <a:lnTo>
                    <a:pt x="1057" y="14916"/>
                  </a:lnTo>
                  <a:lnTo>
                    <a:pt x="1032" y="14920"/>
                  </a:lnTo>
                  <a:lnTo>
                    <a:pt x="1008" y="14922"/>
                  </a:lnTo>
                  <a:lnTo>
                    <a:pt x="986" y="14921"/>
                  </a:lnTo>
                  <a:lnTo>
                    <a:pt x="966" y="14918"/>
                  </a:lnTo>
                  <a:lnTo>
                    <a:pt x="946" y="14912"/>
                  </a:lnTo>
                  <a:lnTo>
                    <a:pt x="928" y="14906"/>
                  </a:lnTo>
                  <a:lnTo>
                    <a:pt x="911" y="14897"/>
                  </a:lnTo>
                  <a:lnTo>
                    <a:pt x="895" y="14886"/>
                  </a:lnTo>
                  <a:lnTo>
                    <a:pt x="879" y="14874"/>
                  </a:lnTo>
                  <a:lnTo>
                    <a:pt x="865" y="14859"/>
                  </a:lnTo>
                  <a:lnTo>
                    <a:pt x="851" y="14844"/>
                  </a:lnTo>
                  <a:lnTo>
                    <a:pt x="839" y="14827"/>
                  </a:lnTo>
                  <a:lnTo>
                    <a:pt x="827" y="14810"/>
                  </a:lnTo>
                  <a:lnTo>
                    <a:pt x="814" y="14791"/>
                  </a:lnTo>
                  <a:lnTo>
                    <a:pt x="804" y="14770"/>
                  </a:lnTo>
                  <a:lnTo>
                    <a:pt x="781" y="14728"/>
                  </a:lnTo>
                  <a:lnTo>
                    <a:pt x="760" y="14683"/>
                  </a:lnTo>
                  <a:lnTo>
                    <a:pt x="738" y="14636"/>
                  </a:lnTo>
                  <a:lnTo>
                    <a:pt x="716" y="14589"/>
                  </a:lnTo>
                  <a:lnTo>
                    <a:pt x="704" y="14566"/>
                  </a:lnTo>
                  <a:lnTo>
                    <a:pt x="692" y="14542"/>
                  </a:lnTo>
                  <a:lnTo>
                    <a:pt x="678" y="14519"/>
                  </a:lnTo>
                  <a:lnTo>
                    <a:pt x="666" y="14496"/>
                  </a:lnTo>
                  <a:lnTo>
                    <a:pt x="651" y="14473"/>
                  </a:lnTo>
                  <a:lnTo>
                    <a:pt x="636" y="14452"/>
                  </a:lnTo>
                  <a:lnTo>
                    <a:pt x="620" y="14431"/>
                  </a:lnTo>
                  <a:lnTo>
                    <a:pt x="603" y="14411"/>
                  </a:lnTo>
                  <a:lnTo>
                    <a:pt x="541" y="14176"/>
                  </a:lnTo>
                  <a:lnTo>
                    <a:pt x="487" y="13942"/>
                  </a:lnTo>
                  <a:lnTo>
                    <a:pt x="439" y="13709"/>
                  </a:lnTo>
                  <a:lnTo>
                    <a:pt x="396" y="13476"/>
                  </a:lnTo>
                  <a:lnTo>
                    <a:pt x="359" y="13245"/>
                  </a:lnTo>
                  <a:lnTo>
                    <a:pt x="326" y="13014"/>
                  </a:lnTo>
                  <a:lnTo>
                    <a:pt x="300" y="12785"/>
                  </a:lnTo>
                  <a:lnTo>
                    <a:pt x="277" y="12556"/>
                  </a:lnTo>
                  <a:lnTo>
                    <a:pt x="258" y="12328"/>
                  </a:lnTo>
                  <a:lnTo>
                    <a:pt x="242" y="12100"/>
                  </a:lnTo>
                  <a:lnTo>
                    <a:pt x="231" y="11873"/>
                  </a:lnTo>
                  <a:lnTo>
                    <a:pt x="222" y="11647"/>
                  </a:lnTo>
                  <a:lnTo>
                    <a:pt x="215" y="11420"/>
                  </a:lnTo>
                  <a:lnTo>
                    <a:pt x="212" y="11195"/>
                  </a:lnTo>
                  <a:lnTo>
                    <a:pt x="210" y="10970"/>
                  </a:lnTo>
                  <a:lnTo>
                    <a:pt x="210" y="10744"/>
                  </a:lnTo>
                  <a:lnTo>
                    <a:pt x="212" y="10296"/>
                  </a:lnTo>
                  <a:lnTo>
                    <a:pt x="217" y="9847"/>
                  </a:lnTo>
                  <a:lnTo>
                    <a:pt x="219" y="9623"/>
                  </a:lnTo>
                  <a:lnTo>
                    <a:pt x="220" y="9398"/>
                  </a:lnTo>
                  <a:lnTo>
                    <a:pt x="221" y="9174"/>
                  </a:lnTo>
                  <a:lnTo>
                    <a:pt x="220" y="8950"/>
                  </a:lnTo>
                  <a:lnTo>
                    <a:pt x="217" y="8726"/>
                  </a:lnTo>
                  <a:lnTo>
                    <a:pt x="212" y="8500"/>
                  </a:lnTo>
                  <a:lnTo>
                    <a:pt x="205" y="8276"/>
                  </a:lnTo>
                  <a:lnTo>
                    <a:pt x="196" y="8051"/>
                  </a:lnTo>
                  <a:lnTo>
                    <a:pt x="183" y="7825"/>
                  </a:lnTo>
                  <a:lnTo>
                    <a:pt x="167" y="7599"/>
                  </a:lnTo>
                  <a:lnTo>
                    <a:pt x="146" y="7373"/>
                  </a:lnTo>
                  <a:lnTo>
                    <a:pt x="122" y="7146"/>
                  </a:lnTo>
                  <a:lnTo>
                    <a:pt x="102" y="6918"/>
                  </a:lnTo>
                  <a:lnTo>
                    <a:pt x="84" y="6691"/>
                  </a:lnTo>
                  <a:lnTo>
                    <a:pt x="66" y="6467"/>
                  </a:lnTo>
                  <a:lnTo>
                    <a:pt x="49" y="6244"/>
                  </a:lnTo>
                  <a:lnTo>
                    <a:pt x="34" y="6023"/>
                  </a:lnTo>
                  <a:lnTo>
                    <a:pt x="21" y="5802"/>
                  </a:lnTo>
                  <a:lnTo>
                    <a:pt x="11" y="5583"/>
                  </a:lnTo>
                  <a:lnTo>
                    <a:pt x="4" y="5366"/>
                  </a:lnTo>
                  <a:lnTo>
                    <a:pt x="0" y="5150"/>
                  </a:lnTo>
                  <a:lnTo>
                    <a:pt x="0" y="4935"/>
                  </a:lnTo>
                  <a:lnTo>
                    <a:pt x="4" y="4720"/>
                  </a:lnTo>
                  <a:lnTo>
                    <a:pt x="12" y="4508"/>
                  </a:lnTo>
                  <a:lnTo>
                    <a:pt x="26" y="4296"/>
                  </a:lnTo>
                  <a:lnTo>
                    <a:pt x="44" y="4084"/>
                  </a:lnTo>
                  <a:lnTo>
                    <a:pt x="69" y="3874"/>
                  </a:lnTo>
                  <a:lnTo>
                    <a:pt x="100" y="3663"/>
                  </a:lnTo>
                  <a:lnTo>
                    <a:pt x="138" y="3455"/>
                  </a:lnTo>
                  <a:lnTo>
                    <a:pt x="182" y="3246"/>
                  </a:lnTo>
                  <a:lnTo>
                    <a:pt x="234" y="3037"/>
                  </a:lnTo>
                  <a:lnTo>
                    <a:pt x="293" y="2829"/>
                  </a:lnTo>
                  <a:lnTo>
                    <a:pt x="362" y="2622"/>
                  </a:lnTo>
                  <a:lnTo>
                    <a:pt x="437" y="2415"/>
                  </a:lnTo>
                  <a:lnTo>
                    <a:pt x="523" y="2207"/>
                  </a:lnTo>
                  <a:lnTo>
                    <a:pt x="618" y="2001"/>
                  </a:lnTo>
                  <a:lnTo>
                    <a:pt x="723" y="1794"/>
                  </a:lnTo>
                  <a:lnTo>
                    <a:pt x="837" y="1586"/>
                  </a:lnTo>
                  <a:lnTo>
                    <a:pt x="962" y="1380"/>
                  </a:lnTo>
                  <a:lnTo>
                    <a:pt x="1099" y="1172"/>
                  </a:lnTo>
                  <a:lnTo>
                    <a:pt x="1247" y="964"/>
                  </a:lnTo>
                  <a:lnTo>
                    <a:pt x="1407" y="757"/>
                  </a:lnTo>
                  <a:lnTo>
                    <a:pt x="1579" y="548"/>
                  </a:lnTo>
                  <a:lnTo>
                    <a:pt x="1763" y="339"/>
                  </a:lnTo>
                  <a:lnTo>
                    <a:pt x="1862" y="329"/>
                  </a:lnTo>
                  <a:lnTo>
                    <a:pt x="1960" y="318"/>
                  </a:lnTo>
                  <a:lnTo>
                    <a:pt x="2056" y="305"/>
                  </a:lnTo>
                  <a:lnTo>
                    <a:pt x="2152" y="292"/>
                  </a:lnTo>
                  <a:lnTo>
                    <a:pt x="2247" y="276"/>
                  </a:lnTo>
                  <a:lnTo>
                    <a:pt x="2341" y="260"/>
                  </a:lnTo>
                  <a:lnTo>
                    <a:pt x="2436" y="244"/>
                  </a:lnTo>
                  <a:lnTo>
                    <a:pt x="2528" y="226"/>
                  </a:lnTo>
                  <a:lnTo>
                    <a:pt x="2713" y="191"/>
                  </a:lnTo>
                  <a:lnTo>
                    <a:pt x="2894" y="155"/>
                  </a:lnTo>
                  <a:lnTo>
                    <a:pt x="3075" y="120"/>
                  </a:lnTo>
                  <a:lnTo>
                    <a:pt x="3253" y="87"/>
                  </a:lnTo>
                  <a:lnTo>
                    <a:pt x="3341" y="71"/>
                  </a:lnTo>
                  <a:lnTo>
                    <a:pt x="3431" y="58"/>
                  </a:lnTo>
                  <a:lnTo>
                    <a:pt x="3519" y="44"/>
                  </a:lnTo>
                  <a:lnTo>
                    <a:pt x="3607" y="33"/>
                  </a:lnTo>
                  <a:lnTo>
                    <a:pt x="3695" y="23"/>
                  </a:lnTo>
                  <a:lnTo>
                    <a:pt x="3783" y="14"/>
                  </a:lnTo>
                  <a:lnTo>
                    <a:pt x="3872" y="8"/>
                  </a:lnTo>
                  <a:lnTo>
                    <a:pt x="3960" y="3"/>
                  </a:lnTo>
                  <a:lnTo>
                    <a:pt x="4048" y="1"/>
                  </a:lnTo>
                  <a:lnTo>
                    <a:pt x="4136" y="0"/>
                  </a:lnTo>
                  <a:lnTo>
                    <a:pt x="4224" y="3"/>
                  </a:lnTo>
                  <a:lnTo>
                    <a:pt x="4314" y="7"/>
                  </a:lnTo>
                  <a:lnTo>
                    <a:pt x="4402" y="15"/>
                  </a:lnTo>
                  <a:lnTo>
                    <a:pt x="4491" y="26"/>
                  </a:lnTo>
                  <a:lnTo>
                    <a:pt x="4581" y="39"/>
                  </a:lnTo>
                  <a:lnTo>
                    <a:pt x="4672" y="56"/>
                  </a:lnTo>
                  <a:lnTo>
                    <a:pt x="10476" y="158"/>
                  </a:lnTo>
                  <a:lnTo>
                    <a:pt x="10550" y="165"/>
                  </a:lnTo>
                  <a:lnTo>
                    <a:pt x="10624" y="172"/>
                  </a:lnTo>
                  <a:lnTo>
                    <a:pt x="10696" y="177"/>
                  </a:lnTo>
                  <a:lnTo>
                    <a:pt x="10770" y="183"/>
                  </a:lnTo>
                  <a:lnTo>
                    <a:pt x="10917" y="191"/>
                  </a:lnTo>
                  <a:lnTo>
                    <a:pt x="11064" y="196"/>
                  </a:lnTo>
                  <a:lnTo>
                    <a:pt x="11210" y="201"/>
                  </a:lnTo>
                  <a:lnTo>
                    <a:pt x="11356" y="204"/>
                  </a:lnTo>
                  <a:lnTo>
                    <a:pt x="11501" y="209"/>
                  </a:lnTo>
                  <a:lnTo>
                    <a:pt x="11647" y="213"/>
                  </a:lnTo>
                  <a:lnTo>
                    <a:pt x="11792" y="218"/>
                  </a:lnTo>
                  <a:lnTo>
                    <a:pt x="11937" y="224"/>
                  </a:lnTo>
                  <a:lnTo>
                    <a:pt x="12010" y="229"/>
                  </a:lnTo>
                  <a:lnTo>
                    <a:pt x="12082" y="233"/>
                  </a:lnTo>
                  <a:lnTo>
                    <a:pt x="12154" y="240"/>
                  </a:lnTo>
                  <a:lnTo>
                    <a:pt x="12227" y="246"/>
                  </a:lnTo>
                  <a:lnTo>
                    <a:pt x="12298" y="254"/>
                  </a:lnTo>
                  <a:lnTo>
                    <a:pt x="12371" y="263"/>
                  </a:lnTo>
                  <a:lnTo>
                    <a:pt x="12442" y="272"/>
                  </a:lnTo>
                  <a:lnTo>
                    <a:pt x="12514" y="283"/>
                  </a:lnTo>
                  <a:lnTo>
                    <a:pt x="12587" y="295"/>
                  </a:lnTo>
                  <a:lnTo>
                    <a:pt x="12658" y="308"/>
                  </a:lnTo>
                  <a:lnTo>
                    <a:pt x="12730" y="323"/>
                  </a:lnTo>
                  <a:lnTo>
                    <a:pt x="12801" y="339"/>
                  </a:lnTo>
                  <a:lnTo>
                    <a:pt x="13039" y="339"/>
                  </a:lnTo>
                  <a:lnTo>
                    <a:pt x="13273" y="341"/>
                  </a:lnTo>
                  <a:lnTo>
                    <a:pt x="13390" y="344"/>
                  </a:lnTo>
                  <a:lnTo>
                    <a:pt x="13505" y="348"/>
                  </a:lnTo>
                  <a:lnTo>
                    <a:pt x="13620" y="353"/>
                  </a:lnTo>
                  <a:lnTo>
                    <a:pt x="13734" y="359"/>
                  </a:lnTo>
                  <a:lnTo>
                    <a:pt x="13846" y="367"/>
                  </a:lnTo>
                  <a:lnTo>
                    <a:pt x="13958" y="378"/>
                  </a:lnTo>
                  <a:lnTo>
                    <a:pt x="14069" y="391"/>
                  </a:lnTo>
                  <a:lnTo>
                    <a:pt x="14179" y="406"/>
                  </a:lnTo>
                  <a:lnTo>
                    <a:pt x="14288" y="425"/>
                  </a:lnTo>
                  <a:lnTo>
                    <a:pt x="14396" y="446"/>
                  </a:lnTo>
                  <a:lnTo>
                    <a:pt x="14503" y="470"/>
                  </a:lnTo>
                  <a:lnTo>
                    <a:pt x="14609" y="498"/>
                  </a:lnTo>
                  <a:lnTo>
                    <a:pt x="14712" y="530"/>
                  </a:lnTo>
                  <a:lnTo>
                    <a:pt x="14815" y="566"/>
                  </a:lnTo>
                  <a:lnTo>
                    <a:pt x="14917" y="606"/>
                  </a:lnTo>
                  <a:lnTo>
                    <a:pt x="15017" y="650"/>
                  </a:lnTo>
                  <a:lnTo>
                    <a:pt x="15117" y="700"/>
                  </a:lnTo>
                  <a:lnTo>
                    <a:pt x="15215" y="753"/>
                  </a:lnTo>
                  <a:lnTo>
                    <a:pt x="15311" y="812"/>
                  </a:lnTo>
                  <a:lnTo>
                    <a:pt x="15406" y="876"/>
                  </a:lnTo>
                  <a:lnTo>
                    <a:pt x="15499" y="947"/>
                  </a:lnTo>
                  <a:lnTo>
                    <a:pt x="15590" y="1023"/>
                  </a:lnTo>
                  <a:lnTo>
                    <a:pt x="15680" y="1105"/>
                  </a:lnTo>
                  <a:lnTo>
                    <a:pt x="15769" y="1193"/>
                  </a:lnTo>
                  <a:lnTo>
                    <a:pt x="15856" y="1287"/>
                  </a:lnTo>
                  <a:lnTo>
                    <a:pt x="15941" y="1389"/>
                  </a:lnTo>
                  <a:lnTo>
                    <a:pt x="16024" y="1497"/>
                  </a:lnTo>
                  <a:lnTo>
                    <a:pt x="16106" y="1613"/>
                  </a:lnTo>
                  <a:lnTo>
                    <a:pt x="16609" y="3844"/>
                  </a:lnTo>
                  <a:lnTo>
                    <a:pt x="16314" y="4337"/>
                  </a:lnTo>
                  <a:lnTo>
                    <a:pt x="16349" y="4481"/>
                  </a:lnTo>
                  <a:lnTo>
                    <a:pt x="16379" y="4624"/>
                  </a:lnTo>
                  <a:lnTo>
                    <a:pt x="16404" y="4766"/>
                  </a:lnTo>
                  <a:lnTo>
                    <a:pt x="16425" y="4907"/>
                  </a:lnTo>
                  <a:lnTo>
                    <a:pt x="16443" y="5048"/>
                  </a:lnTo>
                  <a:lnTo>
                    <a:pt x="16459" y="5188"/>
                  </a:lnTo>
                  <a:lnTo>
                    <a:pt x="16470" y="5327"/>
                  </a:lnTo>
                  <a:lnTo>
                    <a:pt x="16478" y="5465"/>
                  </a:lnTo>
                  <a:lnTo>
                    <a:pt x="16485" y="5603"/>
                  </a:lnTo>
                  <a:lnTo>
                    <a:pt x="16488" y="5741"/>
                  </a:lnTo>
                  <a:lnTo>
                    <a:pt x="16489" y="5878"/>
                  </a:lnTo>
                  <a:lnTo>
                    <a:pt x="16489" y="6015"/>
                  </a:lnTo>
                  <a:lnTo>
                    <a:pt x="16486" y="6152"/>
                  </a:lnTo>
                  <a:lnTo>
                    <a:pt x="16481" y="6288"/>
                  </a:lnTo>
                  <a:lnTo>
                    <a:pt x="16476" y="6424"/>
                  </a:lnTo>
                  <a:lnTo>
                    <a:pt x="16470" y="6560"/>
                  </a:lnTo>
                  <a:lnTo>
                    <a:pt x="16454" y="6834"/>
                  </a:lnTo>
                  <a:lnTo>
                    <a:pt x="16437" y="7106"/>
                  </a:lnTo>
                  <a:lnTo>
                    <a:pt x="16420" y="7380"/>
                  </a:lnTo>
                  <a:lnTo>
                    <a:pt x="16405" y="7654"/>
                  </a:lnTo>
                  <a:lnTo>
                    <a:pt x="16398" y="7792"/>
                  </a:lnTo>
                  <a:lnTo>
                    <a:pt x="16393" y="7931"/>
                  </a:lnTo>
                  <a:lnTo>
                    <a:pt x="16389" y="8070"/>
                  </a:lnTo>
                  <a:lnTo>
                    <a:pt x="16387" y="8209"/>
                  </a:lnTo>
                  <a:lnTo>
                    <a:pt x="16387" y="8351"/>
                  </a:lnTo>
                  <a:lnTo>
                    <a:pt x="16389" y="8492"/>
                  </a:lnTo>
                  <a:lnTo>
                    <a:pt x="16393" y="8633"/>
                  </a:lnTo>
                  <a:lnTo>
                    <a:pt x="16399" y="8776"/>
                  </a:lnTo>
                  <a:lnTo>
                    <a:pt x="16392" y="8941"/>
                  </a:lnTo>
                  <a:lnTo>
                    <a:pt x="16387" y="9104"/>
                  </a:lnTo>
                  <a:lnTo>
                    <a:pt x="16383" y="9266"/>
                  </a:lnTo>
                  <a:lnTo>
                    <a:pt x="16380" y="9425"/>
                  </a:lnTo>
                  <a:lnTo>
                    <a:pt x="16378" y="9585"/>
                  </a:lnTo>
                  <a:lnTo>
                    <a:pt x="16377" y="9744"/>
                  </a:lnTo>
                  <a:lnTo>
                    <a:pt x="16377" y="9902"/>
                  </a:lnTo>
                  <a:lnTo>
                    <a:pt x="16377" y="10060"/>
                  </a:lnTo>
                  <a:lnTo>
                    <a:pt x="16380" y="10372"/>
                  </a:lnTo>
                  <a:lnTo>
                    <a:pt x="16385" y="10682"/>
                  </a:lnTo>
                  <a:lnTo>
                    <a:pt x="16390" y="10990"/>
                  </a:lnTo>
                  <a:lnTo>
                    <a:pt x="16395" y="11297"/>
                  </a:lnTo>
                  <a:lnTo>
                    <a:pt x="16399" y="11602"/>
                  </a:lnTo>
                  <a:lnTo>
                    <a:pt x="16402" y="11906"/>
                  </a:lnTo>
                  <a:lnTo>
                    <a:pt x="16402" y="12059"/>
                  </a:lnTo>
                  <a:lnTo>
                    <a:pt x="16400" y="12212"/>
                  </a:lnTo>
                  <a:lnTo>
                    <a:pt x="16398" y="12363"/>
                  </a:lnTo>
                  <a:lnTo>
                    <a:pt x="16395" y="12516"/>
                  </a:lnTo>
                  <a:lnTo>
                    <a:pt x="16390" y="12668"/>
                  </a:lnTo>
                  <a:lnTo>
                    <a:pt x="16385" y="12822"/>
                  </a:lnTo>
                  <a:lnTo>
                    <a:pt x="16378" y="12975"/>
                  </a:lnTo>
                  <a:lnTo>
                    <a:pt x="16368" y="13128"/>
                  </a:lnTo>
                  <a:lnTo>
                    <a:pt x="16358" y="13283"/>
                  </a:lnTo>
                  <a:lnTo>
                    <a:pt x="16345" y="13438"/>
                  </a:lnTo>
                  <a:lnTo>
                    <a:pt x="16331" y="13593"/>
                  </a:lnTo>
                  <a:lnTo>
                    <a:pt x="16314" y="13748"/>
                  </a:lnTo>
                  <a:lnTo>
                    <a:pt x="15624" y="14909"/>
                  </a:lnTo>
                  <a:lnTo>
                    <a:pt x="15271" y="15019"/>
                  </a:lnTo>
                  <a:lnTo>
                    <a:pt x="14917" y="15117"/>
                  </a:lnTo>
                  <a:lnTo>
                    <a:pt x="14562" y="15200"/>
                  </a:lnTo>
                  <a:lnTo>
                    <a:pt x="14206" y="15272"/>
                  </a:lnTo>
                  <a:lnTo>
                    <a:pt x="13850" y="15332"/>
                  </a:lnTo>
                  <a:lnTo>
                    <a:pt x="13494" y="15381"/>
                  </a:lnTo>
                  <a:lnTo>
                    <a:pt x="13136" y="15421"/>
                  </a:lnTo>
                  <a:lnTo>
                    <a:pt x="12780" y="15451"/>
                  </a:lnTo>
                  <a:lnTo>
                    <a:pt x="12422" y="15474"/>
                  </a:lnTo>
                  <a:lnTo>
                    <a:pt x="12064" y="15490"/>
                  </a:lnTo>
                  <a:lnTo>
                    <a:pt x="11706" y="15499"/>
                  </a:lnTo>
                  <a:lnTo>
                    <a:pt x="11347" y="15502"/>
                  </a:lnTo>
                  <a:lnTo>
                    <a:pt x="10989" y="15501"/>
                  </a:lnTo>
                  <a:lnTo>
                    <a:pt x="10630" y="15496"/>
                  </a:lnTo>
                  <a:lnTo>
                    <a:pt x="10271" y="15488"/>
                  </a:lnTo>
                  <a:lnTo>
                    <a:pt x="9912" y="15477"/>
                  </a:lnTo>
                  <a:lnTo>
                    <a:pt x="9193" y="15453"/>
                  </a:lnTo>
                  <a:lnTo>
                    <a:pt x="8475" y="15431"/>
                  </a:lnTo>
                  <a:lnTo>
                    <a:pt x="8116" y="15421"/>
                  </a:lnTo>
                  <a:lnTo>
                    <a:pt x="7758" y="15415"/>
                  </a:lnTo>
                  <a:lnTo>
                    <a:pt x="7399" y="15412"/>
                  </a:lnTo>
                  <a:lnTo>
                    <a:pt x="7041" y="15413"/>
                  </a:lnTo>
                  <a:lnTo>
                    <a:pt x="6683" y="15420"/>
                  </a:lnTo>
                  <a:lnTo>
                    <a:pt x="6326" y="15433"/>
                  </a:lnTo>
                  <a:lnTo>
                    <a:pt x="5968" y="15453"/>
                  </a:lnTo>
                  <a:lnTo>
                    <a:pt x="5612" y="15480"/>
                  </a:lnTo>
                  <a:lnTo>
                    <a:pt x="5256" y="15517"/>
                  </a:lnTo>
                  <a:lnTo>
                    <a:pt x="4900" y="15562"/>
                  </a:lnTo>
                  <a:lnTo>
                    <a:pt x="4545" y="15619"/>
                  </a:lnTo>
                  <a:lnTo>
                    <a:pt x="4190" y="15685"/>
                  </a:lnTo>
                  <a:lnTo>
                    <a:pt x="3907" y="155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Freeform 6"/>
            <p:cNvSpPr>
              <a:spLocks/>
            </p:cNvSpPr>
            <p:nvPr/>
          </p:nvSpPr>
          <p:spPr bwMode="auto">
            <a:xfrm>
              <a:off x="4948" y="92"/>
              <a:ext cx="755" cy="703"/>
            </a:xfrm>
            <a:custGeom>
              <a:avLst/>
              <a:gdLst>
                <a:gd name="T0" fmla="*/ 69 w 15089"/>
                <a:gd name="T1" fmla="*/ 699 h 14066"/>
                <a:gd name="T2" fmla="*/ 13 w 15089"/>
                <a:gd name="T3" fmla="*/ 612 h 14066"/>
                <a:gd name="T4" fmla="*/ 9 w 15089"/>
                <a:gd name="T5" fmla="*/ 555 h 14066"/>
                <a:gd name="T6" fmla="*/ 6 w 15089"/>
                <a:gd name="T7" fmla="*/ 516 h 14066"/>
                <a:gd name="T8" fmla="*/ 4 w 15089"/>
                <a:gd name="T9" fmla="*/ 478 h 14066"/>
                <a:gd name="T10" fmla="*/ 2 w 15089"/>
                <a:gd name="T11" fmla="*/ 440 h 14066"/>
                <a:gd name="T12" fmla="*/ 1 w 15089"/>
                <a:gd name="T13" fmla="*/ 402 h 14066"/>
                <a:gd name="T14" fmla="*/ 0 w 15089"/>
                <a:gd name="T15" fmla="*/ 364 h 14066"/>
                <a:gd name="T16" fmla="*/ 0 w 15089"/>
                <a:gd name="T17" fmla="*/ 325 h 14066"/>
                <a:gd name="T18" fmla="*/ 0 w 15089"/>
                <a:gd name="T19" fmla="*/ 287 h 14066"/>
                <a:gd name="T20" fmla="*/ 2 w 15089"/>
                <a:gd name="T21" fmla="*/ 249 h 14066"/>
                <a:gd name="T22" fmla="*/ 4 w 15089"/>
                <a:gd name="T23" fmla="*/ 211 h 14066"/>
                <a:gd name="T24" fmla="*/ 7 w 15089"/>
                <a:gd name="T25" fmla="*/ 173 h 14066"/>
                <a:gd name="T26" fmla="*/ 11 w 15089"/>
                <a:gd name="T27" fmla="*/ 134 h 14066"/>
                <a:gd name="T28" fmla="*/ 16 w 15089"/>
                <a:gd name="T29" fmla="*/ 96 h 14066"/>
                <a:gd name="T30" fmla="*/ 22 w 15089"/>
                <a:gd name="T31" fmla="*/ 58 h 14066"/>
                <a:gd name="T32" fmla="*/ 64 w 15089"/>
                <a:gd name="T33" fmla="*/ 0 h 14066"/>
                <a:gd name="T34" fmla="*/ 685 w 15089"/>
                <a:gd name="T35" fmla="*/ 0 h 14066"/>
                <a:gd name="T36" fmla="*/ 685 w 15089"/>
                <a:gd name="T37" fmla="*/ 6 h 14066"/>
                <a:gd name="T38" fmla="*/ 685 w 15089"/>
                <a:gd name="T39" fmla="*/ 8 h 14066"/>
                <a:gd name="T40" fmla="*/ 685 w 15089"/>
                <a:gd name="T41" fmla="*/ 9 h 14066"/>
                <a:gd name="T42" fmla="*/ 685 w 15089"/>
                <a:gd name="T43" fmla="*/ 10 h 14066"/>
                <a:gd name="T44" fmla="*/ 690 w 15089"/>
                <a:gd name="T45" fmla="*/ 13 h 14066"/>
                <a:gd name="T46" fmla="*/ 693 w 15089"/>
                <a:gd name="T47" fmla="*/ 14 h 14066"/>
                <a:gd name="T48" fmla="*/ 694 w 15089"/>
                <a:gd name="T49" fmla="*/ 15 h 14066"/>
                <a:gd name="T50" fmla="*/ 694 w 15089"/>
                <a:gd name="T51" fmla="*/ 15 h 14066"/>
                <a:gd name="T52" fmla="*/ 748 w 15089"/>
                <a:gd name="T53" fmla="*/ 63 h 14066"/>
                <a:gd name="T54" fmla="*/ 753 w 15089"/>
                <a:gd name="T55" fmla="*/ 262 h 14066"/>
                <a:gd name="T56" fmla="*/ 752 w 15089"/>
                <a:gd name="T57" fmla="*/ 287 h 14066"/>
                <a:gd name="T58" fmla="*/ 752 w 15089"/>
                <a:gd name="T59" fmla="*/ 312 h 14066"/>
                <a:gd name="T60" fmla="*/ 752 w 15089"/>
                <a:gd name="T61" fmla="*/ 337 h 14066"/>
                <a:gd name="T62" fmla="*/ 752 w 15089"/>
                <a:gd name="T63" fmla="*/ 361 h 14066"/>
                <a:gd name="T64" fmla="*/ 753 w 15089"/>
                <a:gd name="T65" fmla="*/ 410 h 14066"/>
                <a:gd name="T66" fmla="*/ 754 w 15089"/>
                <a:gd name="T67" fmla="*/ 458 h 14066"/>
                <a:gd name="T68" fmla="*/ 755 w 15089"/>
                <a:gd name="T69" fmla="*/ 481 h 14066"/>
                <a:gd name="T70" fmla="*/ 755 w 15089"/>
                <a:gd name="T71" fmla="*/ 505 h 14066"/>
                <a:gd name="T72" fmla="*/ 755 w 15089"/>
                <a:gd name="T73" fmla="*/ 529 h 14066"/>
                <a:gd name="T74" fmla="*/ 755 w 15089"/>
                <a:gd name="T75" fmla="*/ 553 h 14066"/>
                <a:gd name="T76" fmla="*/ 754 w 15089"/>
                <a:gd name="T77" fmla="*/ 577 h 14066"/>
                <a:gd name="T78" fmla="*/ 753 w 15089"/>
                <a:gd name="T79" fmla="*/ 601 h 14066"/>
                <a:gd name="T80" fmla="*/ 751 w 15089"/>
                <a:gd name="T81" fmla="*/ 626 h 14066"/>
                <a:gd name="T82" fmla="*/ 748 w 15089"/>
                <a:gd name="T83" fmla="*/ 650 h 14066"/>
                <a:gd name="T84" fmla="*/ 716 w 15089"/>
                <a:gd name="T85" fmla="*/ 687 h 14066"/>
                <a:gd name="T86" fmla="*/ 699 w 15089"/>
                <a:gd name="T87" fmla="*/ 692 h 14066"/>
                <a:gd name="T88" fmla="*/ 683 w 15089"/>
                <a:gd name="T89" fmla="*/ 695 h 14066"/>
                <a:gd name="T90" fmla="*/ 666 w 15089"/>
                <a:gd name="T91" fmla="*/ 697 h 14066"/>
                <a:gd name="T92" fmla="*/ 650 w 15089"/>
                <a:gd name="T93" fmla="*/ 699 h 14066"/>
                <a:gd name="T94" fmla="*/ 634 w 15089"/>
                <a:gd name="T95" fmla="*/ 700 h 14066"/>
                <a:gd name="T96" fmla="*/ 617 w 15089"/>
                <a:gd name="T97" fmla="*/ 701 h 14066"/>
                <a:gd name="T98" fmla="*/ 601 w 15089"/>
                <a:gd name="T99" fmla="*/ 701 h 14066"/>
                <a:gd name="T100" fmla="*/ 584 w 15089"/>
                <a:gd name="T101" fmla="*/ 701 h 14066"/>
                <a:gd name="T102" fmla="*/ 568 w 15089"/>
                <a:gd name="T103" fmla="*/ 701 h 14066"/>
                <a:gd name="T104" fmla="*/ 544 w 15089"/>
                <a:gd name="T105" fmla="*/ 701 h 14066"/>
                <a:gd name="T106" fmla="*/ 519 w 15089"/>
                <a:gd name="T107" fmla="*/ 700 h 14066"/>
                <a:gd name="T108" fmla="*/ 503 w 15089"/>
                <a:gd name="T109" fmla="*/ 701 h 14066"/>
                <a:gd name="T110" fmla="*/ 486 w 15089"/>
                <a:gd name="T111" fmla="*/ 701 h 14066"/>
                <a:gd name="T112" fmla="*/ 470 w 15089"/>
                <a:gd name="T113" fmla="*/ 702 h 14066"/>
                <a:gd name="T114" fmla="*/ 93 w 15089"/>
                <a:gd name="T115" fmla="*/ 703 h 140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5089" h="14066">
                  <a:moveTo>
                    <a:pt x="1678" y="13981"/>
                  </a:moveTo>
                  <a:lnTo>
                    <a:pt x="1379" y="13981"/>
                  </a:lnTo>
                  <a:lnTo>
                    <a:pt x="309" y="13007"/>
                  </a:lnTo>
                  <a:lnTo>
                    <a:pt x="254" y="12243"/>
                  </a:lnTo>
                  <a:lnTo>
                    <a:pt x="201" y="11477"/>
                  </a:lnTo>
                  <a:lnTo>
                    <a:pt x="175" y="11095"/>
                  </a:lnTo>
                  <a:lnTo>
                    <a:pt x="150" y="10713"/>
                  </a:lnTo>
                  <a:lnTo>
                    <a:pt x="126" y="10331"/>
                  </a:lnTo>
                  <a:lnTo>
                    <a:pt x="104" y="9949"/>
                  </a:lnTo>
                  <a:lnTo>
                    <a:pt x="84" y="9567"/>
                  </a:lnTo>
                  <a:lnTo>
                    <a:pt x="65" y="9185"/>
                  </a:lnTo>
                  <a:lnTo>
                    <a:pt x="48" y="8804"/>
                  </a:lnTo>
                  <a:lnTo>
                    <a:pt x="34" y="8421"/>
                  </a:lnTo>
                  <a:lnTo>
                    <a:pt x="21" y="8039"/>
                  </a:lnTo>
                  <a:lnTo>
                    <a:pt x="11" y="7657"/>
                  </a:lnTo>
                  <a:lnTo>
                    <a:pt x="5" y="7276"/>
                  </a:lnTo>
                  <a:lnTo>
                    <a:pt x="1" y="6894"/>
                  </a:lnTo>
                  <a:lnTo>
                    <a:pt x="0" y="6512"/>
                  </a:lnTo>
                  <a:lnTo>
                    <a:pt x="3" y="6131"/>
                  </a:lnTo>
                  <a:lnTo>
                    <a:pt x="9" y="5749"/>
                  </a:lnTo>
                  <a:lnTo>
                    <a:pt x="18" y="5366"/>
                  </a:lnTo>
                  <a:lnTo>
                    <a:pt x="33" y="4984"/>
                  </a:lnTo>
                  <a:lnTo>
                    <a:pt x="51" y="4602"/>
                  </a:lnTo>
                  <a:lnTo>
                    <a:pt x="73" y="4220"/>
                  </a:lnTo>
                  <a:lnTo>
                    <a:pt x="100" y="3838"/>
                  </a:lnTo>
                  <a:lnTo>
                    <a:pt x="132" y="3456"/>
                  </a:lnTo>
                  <a:lnTo>
                    <a:pt x="170" y="3074"/>
                  </a:lnTo>
                  <a:lnTo>
                    <a:pt x="211" y="2690"/>
                  </a:lnTo>
                  <a:lnTo>
                    <a:pt x="259" y="2308"/>
                  </a:lnTo>
                  <a:lnTo>
                    <a:pt x="312" y="1925"/>
                  </a:lnTo>
                  <a:lnTo>
                    <a:pt x="371" y="1542"/>
                  </a:lnTo>
                  <a:lnTo>
                    <a:pt x="435" y="1160"/>
                  </a:lnTo>
                  <a:lnTo>
                    <a:pt x="507" y="777"/>
                  </a:lnTo>
                  <a:lnTo>
                    <a:pt x="1282" y="0"/>
                  </a:lnTo>
                  <a:lnTo>
                    <a:pt x="1678" y="0"/>
                  </a:lnTo>
                  <a:lnTo>
                    <a:pt x="13689" y="0"/>
                  </a:lnTo>
                  <a:lnTo>
                    <a:pt x="13689" y="64"/>
                  </a:lnTo>
                  <a:lnTo>
                    <a:pt x="13689" y="112"/>
                  </a:lnTo>
                  <a:lnTo>
                    <a:pt x="13689" y="146"/>
                  </a:lnTo>
                  <a:lnTo>
                    <a:pt x="13689" y="169"/>
                  </a:lnTo>
                  <a:lnTo>
                    <a:pt x="13689" y="183"/>
                  </a:lnTo>
                  <a:lnTo>
                    <a:pt x="13689" y="190"/>
                  </a:lnTo>
                  <a:lnTo>
                    <a:pt x="13689" y="192"/>
                  </a:lnTo>
                  <a:lnTo>
                    <a:pt x="13689" y="193"/>
                  </a:lnTo>
                  <a:lnTo>
                    <a:pt x="13752" y="226"/>
                  </a:lnTo>
                  <a:lnTo>
                    <a:pt x="13797" y="252"/>
                  </a:lnTo>
                  <a:lnTo>
                    <a:pt x="13831" y="270"/>
                  </a:lnTo>
                  <a:lnTo>
                    <a:pt x="13853" y="282"/>
                  </a:lnTo>
                  <a:lnTo>
                    <a:pt x="13867" y="290"/>
                  </a:lnTo>
                  <a:lnTo>
                    <a:pt x="13873" y="293"/>
                  </a:lnTo>
                  <a:lnTo>
                    <a:pt x="13876" y="295"/>
                  </a:lnTo>
                  <a:lnTo>
                    <a:pt x="14566" y="685"/>
                  </a:lnTo>
                  <a:lnTo>
                    <a:pt x="14957" y="1269"/>
                  </a:lnTo>
                  <a:lnTo>
                    <a:pt x="15048" y="1648"/>
                  </a:lnTo>
                  <a:lnTo>
                    <a:pt x="15048" y="5239"/>
                  </a:lnTo>
                  <a:lnTo>
                    <a:pt x="15040" y="5492"/>
                  </a:lnTo>
                  <a:lnTo>
                    <a:pt x="15035" y="5744"/>
                  </a:lnTo>
                  <a:lnTo>
                    <a:pt x="15031" y="5996"/>
                  </a:lnTo>
                  <a:lnTo>
                    <a:pt x="15030" y="6245"/>
                  </a:lnTo>
                  <a:lnTo>
                    <a:pt x="15029" y="6493"/>
                  </a:lnTo>
                  <a:lnTo>
                    <a:pt x="15030" y="6739"/>
                  </a:lnTo>
                  <a:lnTo>
                    <a:pt x="15032" y="6985"/>
                  </a:lnTo>
                  <a:lnTo>
                    <a:pt x="15036" y="7229"/>
                  </a:lnTo>
                  <a:lnTo>
                    <a:pt x="15044" y="7715"/>
                  </a:lnTo>
                  <a:lnTo>
                    <a:pt x="15055" y="8198"/>
                  </a:lnTo>
                  <a:lnTo>
                    <a:pt x="15066" y="8679"/>
                  </a:lnTo>
                  <a:lnTo>
                    <a:pt x="15077" y="9157"/>
                  </a:lnTo>
                  <a:lnTo>
                    <a:pt x="15081" y="9395"/>
                  </a:lnTo>
                  <a:lnTo>
                    <a:pt x="15085" y="9634"/>
                  </a:lnTo>
                  <a:lnTo>
                    <a:pt x="15087" y="9873"/>
                  </a:lnTo>
                  <a:lnTo>
                    <a:pt x="15089" y="10111"/>
                  </a:lnTo>
                  <a:lnTo>
                    <a:pt x="15089" y="10350"/>
                  </a:lnTo>
                  <a:lnTo>
                    <a:pt x="15088" y="10589"/>
                  </a:lnTo>
                  <a:lnTo>
                    <a:pt x="15085" y="10828"/>
                  </a:lnTo>
                  <a:lnTo>
                    <a:pt x="15080" y="11067"/>
                  </a:lnTo>
                  <a:lnTo>
                    <a:pt x="15074" y="11307"/>
                  </a:lnTo>
                  <a:lnTo>
                    <a:pt x="15065" y="11548"/>
                  </a:lnTo>
                  <a:lnTo>
                    <a:pt x="15054" y="11789"/>
                  </a:lnTo>
                  <a:lnTo>
                    <a:pt x="15040" y="12031"/>
                  </a:lnTo>
                  <a:lnTo>
                    <a:pt x="15024" y="12274"/>
                  </a:lnTo>
                  <a:lnTo>
                    <a:pt x="15005" y="12517"/>
                  </a:lnTo>
                  <a:lnTo>
                    <a:pt x="14982" y="12762"/>
                  </a:lnTo>
                  <a:lnTo>
                    <a:pt x="14957" y="13007"/>
                  </a:lnTo>
                  <a:lnTo>
                    <a:pt x="14471" y="13699"/>
                  </a:lnTo>
                  <a:lnTo>
                    <a:pt x="14306" y="13750"/>
                  </a:lnTo>
                  <a:lnTo>
                    <a:pt x="14142" y="13796"/>
                  </a:lnTo>
                  <a:lnTo>
                    <a:pt x="13977" y="13837"/>
                  </a:lnTo>
                  <a:lnTo>
                    <a:pt x="13813" y="13873"/>
                  </a:lnTo>
                  <a:lnTo>
                    <a:pt x="13649" y="13904"/>
                  </a:lnTo>
                  <a:lnTo>
                    <a:pt x="13484" y="13931"/>
                  </a:lnTo>
                  <a:lnTo>
                    <a:pt x="13320" y="13955"/>
                  </a:lnTo>
                  <a:lnTo>
                    <a:pt x="13156" y="13974"/>
                  </a:lnTo>
                  <a:lnTo>
                    <a:pt x="12992" y="13990"/>
                  </a:lnTo>
                  <a:lnTo>
                    <a:pt x="12828" y="14003"/>
                  </a:lnTo>
                  <a:lnTo>
                    <a:pt x="12663" y="14013"/>
                  </a:lnTo>
                  <a:lnTo>
                    <a:pt x="12499" y="14021"/>
                  </a:lnTo>
                  <a:lnTo>
                    <a:pt x="12336" y="14027"/>
                  </a:lnTo>
                  <a:lnTo>
                    <a:pt x="12172" y="14030"/>
                  </a:lnTo>
                  <a:lnTo>
                    <a:pt x="12009" y="14031"/>
                  </a:lnTo>
                  <a:lnTo>
                    <a:pt x="11845" y="14031"/>
                  </a:lnTo>
                  <a:lnTo>
                    <a:pt x="11681" y="14030"/>
                  </a:lnTo>
                  <a:lnTo>
                    <a:pt x="11517" y="14028"/>
                  </a:lnTo>
                  <a:lnTo>
                    <a:pt x="11353" y="14026"/>
                  </a:lnTo>
                  <a:lnTo>
                    <a:pt x="11190" y="14023"/>
                  </a:lnTo>
                  <a:lnTo>
                    <a:pt x="10863" y="14017"/>
                  </a:lnTo>
                  <a:lnTo>
                    <a:pt x="10537" y="14013"/>
                  </a:lnTo>
                  <a:lnTo>
                    <a:pt x="10373" y="14013"/>
                  </a:lnTo>
                  <a:lnTo>
                    <a:pt x="10210" y="14014"/>
                  </a:lnTo>
                  <a:lnTo>
                    <a:pt x="10046" y="14017"/>
                  </a:lnTo>
                  <a:lnTo>
                    <a:pt x="9883" y="14023"/>
                  </a:lnTo>
                  <a:lnTo>
                    <a:pt x="9720" y="14030"/>
                  </a:lnTo>
                  <a:lnTo>
                    <a:pt x="9557" y="14039"/>
                  </a:lnTo>
                  <a:lnTo>
                    <a:pt x="9394" y="14051"/>
                  </a:lnTo>
                  <a:lnTo>
                    <a:pt x="9231" y="14066"/>
                  </a:lnTo>
                  <a:lnTo>
                    <a:pt x="1859" y="14066"/>
                  </a:lnTo>
                  <a:lnTo>
                    <a:pt x="1678" y="13981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Freeform 7"/>
            <p:cNvSpPr>
              <a:spLocks/>
            </p:cNvSpPr>
            <p:nvPr/>
          </p:nvSpPr>
          <p:spPr bwMode="auto">
            <a:xfrm>
              <a:off x="5143" y="713"/>
              <a:ext cx="55" cy="30"/>
            </a:xfrm>
            <a:custGeom>
              <a:avLst/>
              <a:gdLst>
                <a:gd name="T0" fmla="*/ 0 w 1091"/>
                <a:gd name="T1" fmla="*/ 25 h 583"/>
                <a:gd name="T2" fmla="*/ 55 w 1091"/>
                <a:gd name="T3" fmla="*/ 0 h 583"/>
                <a:gd name="T4" fmla="*/ 29 w 1091"/>
                <a:gd name="T5" fmla="*/ 30 h 583"/>
                <a:gd name="T6" fmla="*/ 0 w 1091"/>
                <a:gd name="T7" fmla="*/ 25 h 5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1" h="583">
                  <a:moveTo>
                    <a:pt x="0" y="482"/>
                  </a:moveTo>
                  <a:lnTo>
                    <a:pt x="1091" y="0"/>
                  </a:lnTo>
                  <a:lnTo>
                    <a:pt x="582" y="583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Freeform 8"/>
            <p:cNvSpPr>
              <a:spLocks/>
            </p:cNvSpPr>
            <p:nvPr/>
          </p:nvSpPr>
          <p:spPr bwMode="auto">
            <a:xfrm>
              <a:off x="5259" y="325"/>
              <a:ext cx="247" cy="418"/>
            </a:xfrm>
            <a:custGeom>
              <a:avLst/>
              <a:gdLst>
                <a:gd name="T0" fmla="*/ 75 w 4949"/>
                <a:gd name="T1" fmla="*/ 411 h 8353"/>
                <a:gd name="T2" fmla="*/ 70 w 4949"/>
                <a:gd name="T3" fmla="*/ 408 h 8353"/>
                <a:gd name="T4" fmla="*/ 65 w 4949"/>
                <a:gd name="T5" fmla="*/ 405 h 8353"/>
                <a:gd name="T6" fmla="*/ 61 w 4949"/>
                <a:gd name="T7" fmla="*/ 401 h 8353"/>
                <a:gd name="T8" fmla="*/ 56 w 4949"/>
                <a:gd name="T9" fmla="*/ 396 h 8353"/>
                <a:gd name="T10" fmla="*/ 52 w 4949"/>
                <a:gd name="T11" fmla="*/ 392 h 8353"/>
                <a:gd name="T12" fmla="*/ 48 w 4949"/>
                <a:gd name="T13" fmla="*/ 387 h 8353"/>
                <a:gd name="T14" fmla="*/ 44 w 4949"/>
                <a:gd name="T15" fmla="*/ 382 h 8353"/>
                <a:gd name="T16" fmla="*/ 38 w 4949"/>
                <a:gd name="T17" fmla="*/ 374 h 8353"/>
                <a:gd name="T18" fmla="*/ 30 w 4949"/>
                <a:gd name="T19" fmla="*/ 363 h 8353"/>
                <a:gd name="T20" fmla="*/ 23 w 4949"/>
                <a:gd name="T21" fmla="*/ 354 h 8353"/>
                <a:gd name="T22" fmla="*/ 18 w 4949"/>
                <a:gd name="T23" fmla="*/ 348 h 8353"/>
                <a:gd name="T24" fmla="*/ 13 w 4949"/>
                <a:gd name="T25" fmla="*/ 343 h 8353"/>
                <a:gd name="T26" fmla="*/ 8 w 4949"/>
                <a:gd name="T27" fmla="*/ 337 h 8353"/>
                <a:gd name="T28" fmla="*/ 1 w 4949"/>
                <a:gd name="T29" fmla="*/ 291 h 8353"/>
                <a:gd name="T30" fmla="*/ 0 w 4949"/>
                <a:gd name="T31" fmla="*/ 271 h 8353"/>
                <a:gd name="T32" fmla="*/ 1 w 4949"/>
                <a:gd name="T33" fmla="*/ 251 h 8353"/>
                <a:gd name="T34" fmla="*/ 4 w 4949"/>
                <a:gd name="T35" fmla="*/ 231 h 8353"/>
                <a:gd name="T36" fmla="*/ 9 w 4949"/>
                <a:gd name="T37" fmla="*/ 210 h 8353"/>
                <a:gd name="T38" fmla="*/ 16 w 4949"/>
                <a:gd name="T39" fmla="*/ 190 h 8353"/>
                <a:gd name="T40" fmla="*/ 24 w 4949"/>
                <a:gd name="T41" fmla="*/ 170 h 8353"/>
                <a:gd name="T42" fmla="*/ 35 w 4949"/>
                <a:gd name="T43" fmla="*/ 150 h 8353"/>
                <a:gd name="T44" fmla="*/ 46 w 4949"/>
                <a:gd name="T45" fmla="*/ 131 h 8353"/>
                <a:gd name="T46" fmla="*/ 59 w 4949"/>
                <a:gd name="T47" fmla="*/ 112 h 8353"/>
                <a:gd name="T48" fmla="*/ 74 w 4949"/>
                <a:gd name="T49" fmla="*/ 95 h 8353"/>
                <a:gd name="T50" fmla="*/ 90 w 4949"/>
                <a:gd name="T51" fmla="*/ 79 h 8353"/>
                <a:gd name="T52" fmla="*/ 108 w 4949"/>
                <a:gd name="T53" fmla="*/ 64 h 8353"/>
                <a:gd name="T54" fmla="*/ 126 w 4949"/>
                <a:gd name="T55" fmla="*/ 51 h 8353"/>
                <a:gd name="T56" fmla="*/ 146 w 4949"/>
                <a:gd name="T57" fmla="*/ 40 h 8353"/>
                <a:gd name="T58" fmla="*/ 167 w 4949"/>
                <a:gd name="T59" fmla="*/ 31 h 8353"/>
                <a:gd name="T60" fmla="*/ 189 w 4949"/>
                <a:gd name="T61" fmla="*/ 25 h 8353"/>
                <a:gd name="T62" fmla="*/ 141 w 4949"/>
                <a:gd name="T63" fmla="*/ 2 h 8353"/>
                <a:gd name="T64" fmla="*/ 141 w 4949"/>
                <a:gd name="T65" fmla="*/ 0 h 8353"/>
                <a:gd name="T66" fmla="*/ 247 w 4949"/>
                <a:gd name="T67" fmla="*/ 5 h 8353"/>
                <a:gd name="T68" fmla="*/ 247 w 4949"/>
                <a:gd name="T69" fmla="*/ 11 h 8353"/>
                <a:gd name="T70" fmla="*/ 247 w 4949"/>
                <a:gd name="T71" fmla="*/ 14 h 8353"/>
                <a:gd name="T72" fmla="*/ 247 w 4949"/>
                <a:gd name="T73" fmla="*/ 15 h 8353"/>
                <a:gd name="T74" fmla="*/ 247 w 4949"/>
                <a:gd name="T75" fmla="*/ 15 h 8353"/>
                <a:gd name="T76" fmla="*/ 185 w 4949"/>
                <a:gd name="T77" fmla="*/ 64 h 8353"/>
                <a:gd name="T78" fmla="*/ 170 w 4949"/>
                <a:gd name="T79" fmla="*/ 58 h 8353"/>
                <a:gd name="T80" fmla="*/ 136 w 4949"/>
                <a:gd name="T81" fmla="*/ 69 h 8353"/>
                <a:gd name="T82" fmla="*/ 118 w 4949"/>
                <a:gd name="T83" fmla="*/ 81 h 8353"/>
                <a:gd name="T84" fmla="*/ 102 w 4949"/>
                <a:gd name="T85" fmla="*/ 94 h 8353"/>
                <a:gd name="T86" fmla="*/ 87 w 4949"/>
                <a:gd name="T87" fmla="*/ 108 h 8353"/>
                <a:gd name="T88" fmla="*/ 75 w 4949"/>
                <a:gd name="T89" fmla="*/ 123 h 8353"/>
                <a:gd name="T90" fmla="*/ 64 w 4949"/>
                <a:gd name="T91" fmla="*/ 139 h 8353"/>
                <a:gd name="T92" fmla="*/ 55 w 4949"/>
                <a:gd name="T93" fmla="*/ 155 h 8353"/>
                <a:gd name="T94" fmla="*/ 47 w 4949"/>
                <a:gd name="T95" fmla="*/ 172 h 8353"/>
                <a:gd name="T96" fmla="*/ 41 w 4949"/>
                <a:gd name="T97" fmla="*/ 189 h 8353"/>
                <a:gd name="T98" fmla="*/ 37 w 4949"/>
                <a:gd name="T99" fmla="*/ 206 h 8353"/>
                <a:gd name="T100" fmla="*/ 33 w 4949"/>
                <a:gd name="T101" fmla="*/ 223 h 8353"/>
                <a:gd name="T102" fmla="*/ 32 w 4949"/>
                <a:gd name="T103" fmla="*/ 241 h 8353"/>
                <a:gd name="T104" fmla="*/ 31 w 4949"/>
                <a:gd name="T105" fmla="*/ 258 h 8353"/>
                <a:gd name="T106" fmla="*/ 32 w 4949"/>
                <a:gd name="T107" fmla="*/ 275 h 8353"/>
                <a:gd name="T108" fmla="*/ 34 w 4949"/>
                <a:gd name="T109" fmla="*/ 292 h 8353"/>
                <a:gd name="T110" fmla="*/ 38 w 4949"/>
                <a:gd name="T111" fmla="*/ 308 h 8353"/>
                <a:gd name="T112" fmla="*/ 59 w 4949"/>
                <a:gd name="T113" fmla="*/ 360 h 8353"/>
                <a:gd name="T114" fmla="*/ 87 w 4949"/>
                <a:gd name="T115" fmla="*/ 418 h 83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9" h="8353">
                  <a:moveTo>
                    <a:pt x="1560" y="8252"/>
                  </a:moveTo>
                  <a:lnTo>
                    <a:pt x="1507" y="8222"/>
                  </a:lnTo>
                  <a:lnTo>
                    <a:pt x="1455" y="8191"/>
                  </a:lnTo>
                  <a:lnTo>
                    <a:pt x="1405" y="8158"/>
                  </a:lnTo>
                  <a:lnTo>
                    <a:pt x="1356" y="8124"/>
                  </a:lnTo>
                  <a:lnTo>
                    <a:pt x="1309" y="8086"/>
                  </a:lnTo>
                  <a:lnTo>
                    <a:pt x="1262" y="8047"/>
                  </a:lnTo>
                  <a:lnTo>
                    <a:pt x="1217" y="8006"/>
                  </a:lnTo>
                  <a:lnTo>
                    <a:pt x="1173" y="7964"/>
                  </a:lnTo>
                  <a:lnTo>
                    <a:pt x="1129" y="7920"/>
                  </a:lnTo>
                  <a:lnTo>
                    <a:pt x="1086" y="7875"/>
                  </a:lnTo>
                  <a:lnTo>
                    <a:pt x="1044" y="7828"/>
                  </a:lnTo>
                  <a:lnTo>
                    <a:pt x="1002" y="7779"/>
                  </a:lnTo>
                  <a:lnTo>
                    <a:pt x="962" y="7730"/>
                  </a:lnTo>
                  <a:lnTo>
                    <a:pt x="920" y="7679"/>
                  </a:lnTo>
                  <a:lnTo>
                    <a:pt x="880" y="7627"/>
                  </a:lnTo>
                  <a:lnTo>
                    <a:pt x="840" y="7576"/>
                  </a:lnTo>
                  <a:lnTo>
                    <a:pt x="759" y="7468"/>
                  </a:lnTo>
                  <a:lnTo>
                    <a:pt x="676" y="7357"/>
                  </a:lnTo>
                  <a:lnTo>
                    <a:pt x="592" y="7245"/>
                  </a:lnTo>
                  <a:lnTo>
                    <a:pt x="504" y="7132"/>
                  </a:lnTo>
                  <a:lnTo>
                    <a:pt x="460" y="7076"/>
                  </a:lnTo>
                  <a:lnTo>
                    <a:pt x="414" y="7019"/>
                  </a:lnTo>
                  <a:lnTo>
                    <a:pt x="366" y="6962"/>
                  </a:lnTo>
                  <a:lnTo>
                    <a:pt x="319" y="6906"/>
                  </a:lnTo>
                  <a:lnTo>
                    <a:pt x="269" y="6850"/>
                  </a:lnTo>
                  <a:lnTo>
                    <a:pt x="218" y="6794"/>
                  </a:lnTo>
                  <a:lnTo>
                    <a:pt x="165" y="6738"/>
                  </a:lnTo>
                  <a:lnTo>
                    <a:pt x="111" y="6682"/>
                  </a:lnTo>
                  <a:lnTo>
                    <a:pt x="15" y="5810"/>
                  </a:lnTo>
                  <a:lnTo>
                    <a:pt x="2" y="5618"/>
                  </a:lnTo>
                  <a:lnTo>
                    <a:pt x="0" y="5423"/>
                  </a:lnTo>
                  <a:lnTo>
                    <a:pt x="7" y="5224"/>
                  </a:lnTo>
                  <a:lnTo>
                    <a:pt x="24" y="5023"/>
                  </a:lnTo>
                  <a:lnTo>
                    <a:pt x="51" y="4820"/>
                  </a:lnTo>
                  <a:lnTo>
                    <a:pt x="87" y="4616"/>
                  </a:lnTo>
                  <a:lnTo>
                    <a:pt x="132" y="4410"/>
                  </a:lnTo>
                  <a:lnTo>
                    <a:pt x="186" y="4205"/>
                  </a:lnTo>
                  <a:lnTo>
                    <a:pt x="249" y="4000"/>
                  </a:lnTo>
                  <a:lnTo>
                    <a:pt x="321" y="3796"/>
                  </a:lnTo>
                  <a:lnTo>
                    <a:pt x="402" y="3592"/>
                  </a:lnTo>
                  <a:lnTo>
                    <a:pt x="490" y="3391"/>
                  </a:lnTo>
                  <a:lnTo>
                    <a:pt x="587" y="3190"/>
                  </a:lnTo>
                  <a:lnTo>
                    <a:pt x="692" y="2994"/>
                  </a:lnTo>
                  <a:lnTo>
                    <a:pt x="805" y="2801"/>
                  </a:lnTo>
                  <a:lnTo>
                    <a:pt x="926" y="2611"/>
                  </a:lnTo>
                  <a:lnTo>
                    <a:pt x="1054" y="2425"/>
                  </a:lnTo>
                  <a:lnTo>
                    <a:pt x="1190" y="2244"/>
                  </a:lnTo>
                  <a:lnTo>
                    <a:pt x="1333" y="2069"/>
                  </a:lnTo>
                  <a:lnTo>
                    <a:pt x="1484" y="1899"/>
                  </a:lnTo>
                  <a:lnTo>
                    <a:pt x="1642" y="1735"/>
                  </a:lnTo>
                  <a:lnTo>
                    <a:pt x="1805" y="1579"/>
                  </a:lnTo>
                  <a:lnTo>
                    <a:pt x="1977" y="1429"/>
                  </a:lnTo>
                  <a:lnTo>
                    <a:pt x="2154" y="1287"/>
                  </a:lnTo>
                  <a:lnTo>
                    <a:pt x="2338" y="1153"/>
                  </a:lnTo>
                  <a:lnTo>
                    <a:pt x="2528" y="1028"/>
                  </a:lnTo>
                  <a:lnTo>
                    <a:pt x="2724" y="913"/>
                  </a:lnTo>
                  <a:lnTo>
                    <a:pt x="2925" y="807"/>
                  </a:lnTo>
                  <a:lnTo>
                    <a:pt x="3133" y="713"/>
                  </a:lnTo>
                  <a:lnTo>
                    <a:pt x="3346" y="628"/>
                  </a:lnTo>
                  <a:lnTo>
                    <a:pt x="3565" y="555"/>
                  </a:lnTo>
                  <a:lnTo>
                    <a:pt x="3789" y="494"/>
                  </a:lnTo>
                  <a:lnTo>
                    <a:pt x="2827" y="108"/>
                  </a:lnTo>
                  <a:lnTo>
                    <a:pt x="2827" y="46"/>
                  </a:lnTo>
                  <a:lnTo>
                    <a:pt x="2827" y="14"/>
                  </a:lnTo>
                  <a:lnTo>
                    <a:pt x="2827" y="2"/>
                  </a:lnTo>
                  <a:lnTo>
                    <a:pt x="2827" y="0"/>
                  </a:lnTo>
                  <a:lnTo>
                    <a:pt x="4949" y="108"/>
                  </a:lnTo>
                  <a:lnTo>
                    <a:pt x="4949" y="170"/>
                  </a:lnTo>
                  <a:lnTo>
                    <a:pt x="4949" y="216"/>
                  </a:lnTo>
                  <a:lnTo>
                    <a:pt x="4949" y="250"/>
                  </a:lnTo>
                  <a:lnTo>
                    <a:pt x="4949" y="272"/>
                  </a:lnTo>
                  <a:lnTo>
                    <a:pt x="4949" y="286"/>
                  </a:lnTo>
                  <a:lnTo>
                    <a:pt x="4949" y="292"/>
                  </a:lnTo>
                  <a:lnTo>
                    <a:pt x="4949" y="295"/>
                  </a:lnTo>
                  <a:lnTo>
                    <a:pt x="3698" y="1847"/>
                  </a:lnTo>
                  <a:lnTo>
                    <a:pt x="3698" y="1269"/>
                  </a:lnTo>
                  <a:lnTo>
                    <a:pt x="4083" y="787"/>
                  </a:lnTo>
                  <a:lnTo>
                    <a:pt x="3404" y="1167"/>
                  </a:lnTo>
                  <a:lnTo>
                    <a:pt x="2911" y="1269"/>
                  </a:lnTo>
                  <a:lnTo>
                    <a:pt x="2718" y="1380"/>
                  </a:lnTo>
                  <a:lnTo>
                    <a:pt x="2535" y="1498"/>
                  </a:lnTo>
                  <a:lnTo>
                    <a:pt x="2361" y="1621"/>
                  </a:lnTo>
                  <a:lnTo>
                    <a:pt x="2195" y="1749"/>
                  </a:lnTo>
                  <a:lnTo>
                    <a:pt x="2039" y="1883"/>
                  </a:lnTo>
                  <a:lnTo>
                    <a:pt x="1892" y="2021"/>
                  </a:lnTo>
                  <a:lnTo>
                    <a:pt x="1753" y="2164"/>
                  </a:lnTo>
                  <a:lnTo>
                    <a:pt x="1623" y="2311"/>
                  </a:lnTo>
                  <a:lnTo>
                    <a:pt x="1501" y="2461"/>
                  </a:lnTo>
                  <a:lnTo>
                    <a:pt x="1388" y="2616"/>
                  </a:lnTo>
                  <a:lnTo>
                    <a:pt x="1284" y="2774"/>
                  </a:lnTo>
                  <a:lnTo>
                    <a:pt x="1187" y="2935"/>
                  </a:lnTo>
                  <a:lnTo>
                    <a:pt x="1099" y="3098"/>
                  </a:lnTo>
                  <a:lnTo>
                    <a:pt x="1018" y="3263"/>
                  </a:lnTo>
                  <a:lnTo>
                    <a:pt x="945" y="3431"/>
                  </a:lnTo>
                  <a:lnTo>
                    <a:pt x="881" y="3600"/>
                  </a:lnTo>
                  <a:lnTo>
                    <a:pt x="823" y="3772"/>
                  </a:lnTo>
                  <a:lnTo>
                    <a:pt x="774" y="3944"/>
                  </a:lnTo>
                  <a:lnTo>
                    <a:pt x="732" y="4118"/>
                  </a:lnTo>
                  <a:lnTo>
                    <a:pt x="696" y="4291"/>
                  </a:lnTo>
                  <a:lnTo>
                    <a:pt x="668" y="4465"/>
                  </a:lnTo>
                  <a:lnTo>
                    <a:pt x="648" y="4640"/>
                  </a:lnTo>
                  <a:lnTo>
                    <a:pt x="634" y="4813"/>
                  </a:lnTo>
                  <a:lnTo>
                    <a:pt x="627" y="4987"/>
                  </a:lnTo>
                  <a:lnTo>
                    <a:pt x="627" y="5159"/>
                  </a:lnTo>
                  <a:lnTo>
                    <a:pt x="632" y="5329"/>
                  </a:lnTo>
                  <a:lnTo>
                    <a:pt x="646" y="5500"/>
                  </a:lnTo>
                  <a:lnTo>
                    <a:pt x="664" y="5667"/>
                  </a:lnTo>
                  <a:lnTo>
                    <a:pt x="689" y="5833"/>
                  </a:lnTo>
                  <a:lnTo>
                    <a:pt x="721" y="5996"/>
                  </a:lnTo>
                  <a:lnTo>
                    <a:pt x="759" y="6157"/>
                  </a:lnTo>
                  <a:lnTo>
                    <a:pt x="801" y="6315"/>
                  </a:lnTo>
                  <a:lnTo>
                    <a:pt x="1181" y="7192"/>
                  </a:lnTo>
                  <a:lnTo>
                    <a:pt x="2041" y="8053"/>
                  </a:lnTo>
                  <a:lnTo>
                    <a:pt x="1752" y="8353"/>
                  </a:lnTo>
                  <a:lnTo>
                    <a:pt x="1560" y="8252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Freeform 9"/>
            <p:cNvSpPr>
              <a:spLocks/>
            </p:cNvSpPr>
            <p:nvPr/>
          </p:nvSpPr>
          <p:spPr bwMode="auto">
            <a:xfrm>
              <a:off x="5272" y="315"/>
              <a:ext cx="247" cy="418"/>
            </a:xfrm>
            <a:custGeom>
              <a:avLst/>
              <a:gdLst>
                <a:gd name="T0" fmla="*/ 75 w 4947"/>
                <a:gd name="T1" fmla="*/ 412 h 8352"/>
                <a:gd name="T2" fmla="*/ 70 w 4947"/>
                <a:gd name="T3" fmla="*/ 408 h 8352"/>
                <a:gd name="T4" fmla="*/ 65 w 4947"/>
                <a:gd name="T5" fmla="*/ 405 h 8352"/>
                <a:gd name="T6" fmla="*/ 61 w 4947"/>
                <a:gd name="T7" fmla="*/ 401 h 8352"/>
                <a:gd name="T8" fmla="*/ 56 w 4947"/>
                <a:gd name="T9" fmla="*/ 396 h 8352"/>
                <a:gd name="T10" fmla="*/ 52 w 4947"/>
                <a:gd name="T11" fmla="*/ 392 h 8352"/>
                <a:gd name="T12" fmla="*/ 48 w 4947"/>
                <a:gd name="T13" fmla="*/ 387 h 8352"/>
                <a:gd name="T14" fmla="*/ 44 w 4947"/>
                <a:gd name="T15" fmla="*/ 382 h 8352"/>
                <a:gd name="T16" fmla="*/ 38 w 4947"/>
                <a:gd name="T17" fmla="*/ 374 h 8352"/>
                <a:gd name="T18" fmla="*/ 30 w 4947"/>
                <a:gd name="T19" fmla="*/ 363 h 8352"/>
                <a:gd name="T20" fmla="*/ 23 w 4947"/>
                <a:gd name="T21" fmla="*/ 354 h 8352"/>
                <a:gd name="T22" fmla="*/ 19 w 4947"/>
                <a:gd name="T23" fmla="*/ 349 h 8352"/>
                <a:gd name="T24" fmla="*/ 14 w 4947"/>
                <a:gd name="T25" fmla="*/ 343 h 8352"/>
                <a:gd name="T26" fmla="*/ 9 w 4947"/>
                <a:gd name="T27" fmla="*/ 337 h 8352"/>
                <a:gd name="T28" fmla="*/ 1 w 4947"/>
                <a:gd name="T29" fmla="*/ 291 h 8352"/>
                <a:gd name="T30" fmla="*/ 0 w 4947"/>
                <a:gd name="T31" fmla="*/ 271 h 8352"/>
                <a:gd name="T32" fmla="*/ 1 w 4947"/>
                <a:gd name="T33" fmla="*/ 251 h 8352"/>
                <a:gd name="T34" fmla="*/ 4 w 4947"/>
                <a:gd name="T35" fmla="*/ 231 h 8352"/>
                <a:gd name="T36" fmla="*/ 9 w 4947"/>
                <a:gd name="T37" fmla="*/ 210 h 8352"/>
                <a:gd name="T38" fmla="*/ 16 w 4947"/>
                <a:gd name="T39" fmla="*/ 190 h 8352"/>
                <a:gd name="T40" fmla="*/ 24 w 4947"/>
                <a:gd name="T41" fmla="*/ 170 h 8352"/>
                <a:gd name="T42" fmla="*/ 35 w 4947"/>
                <a:gd name="T43" fmla="*/ 150 h 8352"/>
                <a:gd name="T44" fmla="*/ 46 w 4947"/>
                <a:gd name="T45" fmla="*/ 131 h 8352"/>
                <a:gd name="T46" fmla="*/ 59 w 4947"/>
                <a:gd name="T47" fmla="*/ 112 h 8352"/>
                <a:gd name="T48" fmla="*/ 74 w 4947"/>
                <a:gd name="T49" fmla="*/ 95 h 8352"/>
                <a:gd name="T50" fmla="*/ 90 w 4947"/>
                <a:gd name="T51" fmla="*/ 79 h 8352"/>
                <a:gd name="T52" fmla="*/ 108 w 4947"/>
                <a:gd name="T53" fmla="*/ 64 h 8352"/>
                <a:gd name="T54" fmla="*/ 126 w 4947"/>
                <a:gd name="T55" fmla="*/ 51 h 8352"/>
                <a:gd name="T56" fmla="*/ 146 w 4947"/>
                <a:gd name="T57" fmla="*/ 40 h 8352"/>
                <a:gd name="T58" fmla="*/ 167 w 4947"/>
                <a:gd name="T59" fmla="*/ 31 h 8352"/>
                <a:gd name="T60" fmla="*/ 189 w 4947"/>
                <a:gd name="T61" fmla="*/ 25 h 8352"/>
                <a:gd name="T62" fmla="*/ 141 w 4947"/>
                <a:gd name="T63" fmla="*/ 2 h 8352"/>
                <a:gd name="T64" fmla="*/ 141 w 4947"/>
                <a:gd name="T65" fmla="*/ 0 h 8352"/>
                <a:gd name="T66" fmla="*/ 247 w 4947"/>
                <a:gd name="T67" fmla="*/ 6 h 8352"/>
                <a:gd name="T68" fmla="*/ 247 w 4947"/>
                <a:gd name="T69" fmla="*/ 11 h 8352"/>
                <a:gd name="T70" fmla="*/ 247 w 4947"/>
                <a:gd name="T71" fmla="*/ 14 h 8352"/>
                <a:gd name="T72" fmla="*/ 247 w 4947"/>
                <a:gd name="T73" fmla="*/ 15 h 8352"/>
                <a:gd name="T74" fmla="*/ 247 w 4947"/>
                <a:gd name="T75" fmla="*/ 15 h 8352"/>
                <a:gd name="T76" fmla="*/ 185 w 4947"/>
                <a:gd name="T77" fmla="*/ 63 h 8352"/>
                <a:gd name="T78" fmla="*/ 170 w 4947"/>
                <a:gd name="T79" fmla="*/ 59 h 8352"/>
                <a:gd name="T80" fmla="*/ 136 w 4947"/>
                <a:gd name="T81" fmla="*/ 69 h 8352"/>
                <a:gd name="T82" fmla="*/ 118 w 4947"/>
                <a:gd name="T83" fmla="*/ 81 h 8352"/>
                <a:gd name="T84" fmla="*/ 102 w 4947"/>
                <a:gd name="T85" fmla="*/ 94 h 8352"/>
                <a:gd name="T86" fmla="*/ 88 w 4947"/>
                <a:gd name="T87" fmla="*/ 108 h 8352"/>
                <a:gd name="T88" fmla="*/ 75 w 4947"/>
                <a:gd name="T89" fmla="*/ 123 h 8352"/>
                <a:gd name="T90" fmla="*/ 64 w 4947"/>
                <a:gd name="T91" fmla="*/ 139 h 8352"/>
                <a:gd name="T92" fmla="*/ 55 w 4947"/>
                <a:gd name="T93" fmla="*/ 155 h 8352"/>
                <a:gd name="T94" fmla="*/ 47 w 4947"/>
                <a:gd name="T95" fmla="*/ 172 h 8352"/>
                <a:gd name="T96" fmla="*/ 41 w 4947"/>
                <a:gd name="T97" fmla="*/ 189 h 8352"/>
                <a:gd name="T98" fmla="*/ 37 w 4947"/>
                <a:gd name="T99" fmla="*/ 206 h 8352"/>
                <a:gd name="T100" fmla="*/ 34 w 4947"/>
                <a:gd name="T101" fmla="*/ 224 h 8352"/>
                <a:gd name="T102" fmla="*/ 32 w 4947"/>
                <a:gd name="T103" fmla="*/ 241 h 8352"/>
                <a:gd name="T104" fmla="*/ 31 w 4947"/>
                <a:gd name="T105" fmla="*/ 258 h 8352"/>
                <a:gd name="T106" fmla="*/ 32 w 4947"/>
                <a:gd name="T107" fmla="*/ 275 h 8352"/>
                <a:gd name="T108" fmla="*/ 35 w 4947"/>
                <a:gd name="T109" fmla="*/ 292 h 8352"/>
                <a:gd name="T110" fmla="*/ 38 w 4947"/>
                <a:gd name="T111" fmla="*/ 308 h 8352"/>
                <a:gd name="T112" fmla="*/ 59 w 4947"/>
                <a:gd name="T113" fmla="*/ 360 h 8352"/>
                <a:gd name="T114" fmla="*/ 88 w 4947"/>
                <a:gd name="T115" fmla="*/ 418 h 83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947" h="8352">
                  <a:moveTo>
                    <a:pt x="1559" y="8255"/>
                  </a:moveTo>
                  <a:lnTo>
                    <a:pt x="1506" y="8226"/>
                  </a:lnTo>
                  <a:lnTo>
                    <a:pt x="1454" y="8195"/>
                  </a:lnTo>
                  <a:lnTo>
                    <a:pt x="1404" y="8162"/>
                  </a:lnTo>
                  <a:lnTo>
                    <a:pt x="1356" y="8126"/>
                  </a:lnTo>
                  <a:lnTo>
                    <a:pt x="1308" y="8088"/>
                  </a:lnTo>
                  <a:lnTo>
                    <a:pt x="1262" y="8049"/>
                  </a:lnTo>
                  <a:lnTo>
                    <a:pt x="1217" y="8008"/>
                  </a:lnTo>
                  <a:lnTo>
                    <a:pt x="1173" y="7966"/>
                  </a:lnTo>
                  <a:lnTo>
                    <a:pt x="1129" y="7921"/>
                  </a:lnTo>
                  <a:lnTo>
                    <a:pt x="1087" y="7875"/>
                  </a:lnTo>
                  <a:lnTo>
                    <a:pt x="1045" y="7829"/>
                  </a:lnTo>
                  <a:lnTo>
                    <a:pt x="1004" y="7780"/>
                  </a:lnTo>
                  <a:lnTo>
                    <a:pt x="963" y="7730"/>
                  </a:lnTo>
                  <a:lnTo>
                    <a:pt x="922" y="7680"/>
                  </a:lnTo>
                  <a:lnTo>
                    <a:pt x="882" y="7628"/>
                  </a:lnTo>
                  <a:lnTo>
                    <a:pt x="842" y="7575"/>
                  </a:lnTo>
                  <a:lnTo>
                    <a:pt x="761" y="7468"/>
                  </a:lnTo>
                  <a:lnTo>
                    <a:pt x="679" y="7358"/>
                  </a:lnTo>
                  <a:lnTo>
                    <a:pt x="595" y="7246"/>
                  </a:lnTo>
                  <a:lnTo>
                    <a:pt x="509" y="7134"/>
                  </a:lnTo>
                  <a:lnTo>
                    <a:pt x="464" y="7077"/>
                  </a:lnTo>
                  <a:lnTo>
                    <a:pt x="419" y="7021"/>
                  </a:lnTo>
                  <a:lnTo>
                    <a:pt x="371" y="6965"/>
                  </a:lnTo>
                  <a:lnTo>
                    <a:pt x="323" y="6909"/>
                  </a:lnTo>
                  <a:lnTo>
                    <a:pt x="274" y="6852"/>
                  </a:lnTo>
                  <a:lnTo>
                    <a:pt x="223" y="6796"/>
                  </a:lnTo>
                  <a:lnTo>
                    <a:pt x="171" y="6741"/>
                  </a:lnTo>
                  <a:lnTo>
                    <a:pt x="116" y="6687"/>
                  </a:lnTo>
                  <a:lnTo>
                    <a:pt x="14" y="5810"/>
                  </a:lnTo>
                  <a:lnTo>
                    <a:pt x="2" y="5617"/>
                  </a:lnTo>
                  <a:lnTo>
                    <a:pt x="0" y="5422"/>
                  </a:lnTo>
                  <a:lnTo>
                    <a:pt x="7" y="5222"/>
                  </a:lnTo>
                  <a:lnTo>
                    <a:pt x="24" y="5022"/>
                  </a:lnTo>
                  <a:lnTo>
                    <a:pt x="50" y="4818"/>
                  </a:lnTo>
                  <a:lnTo>
                    <a:pt x="86" y="4615"/>
                  </a:lnTo>
                  <a:lnTo>
                    <a:pt x="131" y="4409"/>
                  </a:lnTo>
                  <a:lnTo>
                    <a:pt x="185" y="4203"/>
                  </a:lnTo>
                  <a:lnTo>
                    <a:pt x="249" y="3999"/>
                  </a:lnTo>
                  <a:lnTo>
                    <a:pt x="320" y="3794"/>
                  </a:lnTo>
                  <a:lnTo>
                    <a:pt x="401" y="3591"/>
                  </a:lnTo>
                  <a:lnTo>
                    <a:pt x="489" y="3389"/>
                  </a:lnTo>
                  <a:lnTo>
                    <a:pt x="587" y="3190"/>
                  </a:lnTo>
                  <a:lnTo>
                    <a:pt x="692" y="2993"/>
                  </a:lnTo>
                  <a:lnTo>
                    <a:pt x="805" y="2800"/>
                  </a:lnTo>
                  <a:lnTo>
                    <a:pt x="926" y="2610"/>
                  </a:lnTo>
                  <a:lnTo>
                    <a:pt x="1055" y="2424"/>
                  </a:lnTo>
                  <a:lnTo>
                    <a:pt x="1191" y="2243"/>
                  </a:lnTo>
                  <a:lnTo>
                    <a:pt x="1334" y="2067"/>
                  </a:lnTo>
                  <a:lnTo>
                    <a:pt x="1484" y="1897"/>
                  </a:lnTo>
                  <a:lnTo>
                    <a:pt x="1642" y="1734"/>
                  </a:lnTo>
                  <a:lnTo>
                    <a:pt x="1807" y="1577"/>
                  </a:lnTo>
                  <a:lnTo>
                    <a:pt x="1977" y="1428"/>
                  </a:lnTo>
                  <a:lnTo>
                    <a:pt x="2156" y="1286"/>
                  </a:lnTo>
                  <a:lnTo>
                    <a:pt x="2339" y="1153"/>
                  </a:lnTo>
                  <a:lnTo>
                    <a:pt x="2530" y="1027"/>
                  </a:lnTo>
                  <a:lnTo>
                    <a:pt x="2726" y="912"/>
                  </a:lnTo>
                  <a:lnTo>
                    <a:pt x="2929" y="807"/>
                  </a:lnTo>
                  <a:lnTo>
                    <a:pt x="3136" y="711"/>
                  </a:lnTo>
                  <a:lnTo>
                    <a:pt x="3350" y="626"/>
                  </a:lnTo>
                  <a:lnTo>
                    <a:pt x="3570" y="553"/>
                  </a:lnTo>
                  <a:lnTo>
                    <a:pt x="3794" y="492"/>
                  </a:lnTo>
                  <a:lnTo>
                    <a:pt x="2826" y="113"/>
                  </a:lnTo>
                  <a:lnTo>
                    <a:pt x="2826" y="48"/>
                  </a:lnTo>
                  <a:lnTo>
                    <a:pt x="2826" y="14"/>
                  </a:lnTo>
                  <a:lnTo>
                    <a:pt x="2826" y="1"/>
                  </a:lnTo>
                  <a:lnTo>
                    <a:pt x="2826" y="0"/>
                  </a:lnTo>
                  <a:lnTo>
                    <a:pt x="4947" y="113"/>
                  </a:lnTo>
                  <a:lnTo>
                    <a:pt x="4947" y="172"/>
                  </a:lnTo>
                  <a:lnTo>
                    <a:pt x="4947" y="218"/>
                  </a:lnTo>
                  <a:lnTo>
                    <a:pt x="4947" y="250"/>
                  </a:lnTo>
                  <a:lnTo>
                    <a:pt x="4947" y="271"/>
                  </a:lnTo>
                  <a:lnTo>
                    <a:pt x="4947" y="285"/>
                  </a:lnTo>
                  <a:lnTo>
                    <a:pt x="4947" y="291"/>
                  </a:lnTo>
                  <a:lnTo>
                    <a:pt x="4947" y="294"/>
                  </a:lnTo>
                  <a:lnTo>
                    <a:pt x="3704" y="1851"/>
                  </a:lnTo>
                  <a:lnTo>
                    <a:pt x="3704" y="1268"/>
                  </a:lnTo>
                  <a:lnTo>
                    <a:pt x="4082" y="792"/>
                  </a:lnTo>
                  <a:lnTo>
                    <a:pt x="3409" y="1171"/>
                  </a:lnTo>
                  <a:lnTo>
                    <a:pt x="2917" y="1268"/>
                  </a:lnTo>
                  <a:lnTo>
                    <a:pt x="2723" y="1380"/>
                  </a:lnTo>
                  <a:lnTo>
                    <a:pt x="2539" y="1497"/>
                  </a:lnTo>
                  <a:lnTo>
                    <a:pt x="2365" y="1621"/>
                  </a:lnTo>
                  <a:lnTo>
                    <a:pt x="2200" y="1750"/>
                  </a:lnTo>
                  <a:lnTo>
                    <a:pt x="2044" y="1884"/>
                  </a:lnTo>
                  <a:lnTo>
                    <a:pt x="1895" y="2023"/>
                  </a:lnTo>
                  <a:lnTo>
                    <a:pt x="1757" y="2166"/>
                  </a:lnTo>
                  <a:lnTo>
                    <a:pt x="1626" y="2313"/>
                  </a:lnTo>
                  <a:lnTo>
                    <a:pt x="1505" y="2464"/>
                  </a:lnTo>
                  <a:lnTo>
                    <a:pt x="1392" y="2619"/>
                  </a:lnTo>
                  <a:lnTo>
                    <a:pt x="1287" y="2777"/>
                  </a:lnTo>
                  <a:lnTo>
                    <a:pt x="1191" y="2938"/>
                  </a:lnTo>
                  <a:lnTo>
                    <a:pt x="1101" y="3101"/>
                  </a:lnTo>
                  <a:lnTo>
                    <a:pt x="1022" y="3267"/>
                  </a:lnTo>
                  <a:lnTo>
                    <a:pt x="948" y="3435"/>
                  </a:lnTo>
                  <a:lnTo>
                    <a:pt x="884" y="3604"/>
                  </a:lnTo>
                  <a:lnTo>
                    <a:pt x="827" y="3776"/>
                  </a:lnTo>
                  <a:lnTo>
                    <a:pt x="777" y="3948"/>
                  </a:lnTo>
                  <a:lnTo>
                    <a:pt x="734" y="4121"/>
                  </a:lnTo>
                  <a:lnTo>
                    <a:pt x="699" y="4296"/>
                  </a:lnTo>
                  <a:lnTo>
                    <a:pt x="671" y="4469"/>
                  </a:lnTo>
                  <a:lnTo>
                    <a:pt x="650" y="4644"/>
                  </a:lnTo>
                  <a:lnTo>
                    <a:pt x="637" y="4817"/>
                  </a:lnTo>
                  <a:lnTo>
                    <a:pt x="629" y="4991"/>
                  </a:lnTo>
                  <a:lnTo>
                    <a:pt x="629" y="5163"/>
                  </a:lnTo>
                  <a:lnTo>
                    <a:pt x="636" y="5334"/>
                  </a:lnTo>
                  <a:lnTo>
                    <a:pt x="648" y="5504"/>
                  </a:lnTo>
                  <a:lnTo>
                    <a:pt x="668" y="5672"/>
                  </a:lnTo>
                  <a:lnTo>
                    <a:pt x="693" y="5838"/>
                  </a:lnTo>
                  <a:lnTo>
                    <a:pt x="725" y="6001"/>
                  </a:lnTo>
                  <a:lnTo>
                    <a:pt x="762" y="6162"/>
                  </a:lnTo>
                  <a:lnTo>
                    <a:pt x="807" y="6319"/>
                  </a:lnTo>
                  <a:lnTo>
                    <a:pt x="1180" y="7191"/>
                  </a:lnTo>
                  <a:lnTo>
                    <a:pt x="2039" y="8058"/>
                  </a:lnTo>
                  <a:lnTo>
                    <a:pt x="1757" y="8352"/>
                  </a:lnTo>
                  <a:lnTo>
                    <a:pt x="1559" y="825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Freeform 10"/>
            <p:cNvSpPr>
              <a:spLocks/>
            </p:cNvSpPr>
            <p:nvPr/>
          </p:nvSpPr>
          <p:spPr bwMode="auto">
            <a:xfrm>
              <a:off x="5347" y="417"/>
              <a:ext cx="321" cy="320"/>
            </a:xfrm>
            <a:custGeom>
              <a:avLst/>
              <a:gdLst>
                <a:gd name="T0" fmla="*/ 116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3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6 h 6405"/>
                <a:gd name="T44" fmla="*/ 7 w 6416"/>
                <a:gd name="T45" fmla="*/ 136 h 6405"/>
                <a:gd name="T46" fmla="*/ 10 w 6416"/>
                <a:gd name="T47" fmla="*/ 136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6 w 6416"/>
                <a:gd name="T61" fmla="*/ 15 h 6405"/>
                <a:gd name="T62" fmla="*/ 141 w 6416"/>
                <a:gd name="T63" fmla="*/ 0 h 6405"/>
                <a:gd name="T64" fmla="*/ 209 w 6416"/>
                <a:gd name="T65" fmla="*/ 19 h 6405"/>
                <a:gd name="T66" fmla="*/ 250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6 h 6405"/>
                <a:gd name="T76" fmla="*/ 306 w 6416"/>
                <a:gd name="T77" fmla="*/ 218 h 6405"/>
                <a:gd name="T78" fmla="*/ 258 w 6416"/>
                <a:gd name="T79" fmla="*/ 291 h 6405"/>
                <a:gd name="T80" fmla="*/ 251 w 6416"/>
                <a:gd name="T81" fmla="*/ 291 h 6405"/>
                <a:gd name="T82" fmla="*/ 248 w 6416"/>
                <a:gd name="T83" fmla="*/ 291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8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2" y="6319"/>
                  </a:moveTo>
                  <a:lnTo>
                    <a:pt x="2818" y="6104"/>
                  </a:lnTo>
                  <a:lnTo>
                    <a:pt x="2325" y="5629"/>
                  </a:lnTo>
                  <a:lnTo>
                    <a:pt x="2297" y="5690"/>
                  </a:lnTo>
                  <a:lnTo>
                    <a:pt x="2276" y="5737"/>
                  </a:lnTo>
                  <a:lnTo>
                    <a:pt x="2260" y="5770"/>
                  </a:lnTo>
                  <a:lnTo>
                    <a:pt x="2251" y="5792"/>
                  </a:lnTo>
                  <a:lnTo>
                    <a:pt x="2245" y="5805"/>
                  </a:lnTo>
                  <a:lnTo>
                    <a:pt x="2242" y="5813"/>
                  </a:lnTo>
                  <a:lnTo>
                    <a:pt x="2241" y="5815"/>
                  </a:lnTo>
                  <a:lnTo>
                    <a:pt x="2240" y="5816"/>
                  </a:lnTo>
                  <a:lnTo>
                    <a:pt x="2171" y="5851"/>
                  </a:lnTo>
                  <a:lnTo>
                    <a:pt x="2119" y="5878"/>
                  </a:lnTo>
                  <a:lnTo>
                    <a:pt x="2082" y="5897"/>
                  </a:lnTo>
                  <a:lnTo>
                    <a:pt x="2057" y="5909"/>
                  </a:lnTo>
                  <a:lnTo>
                    <a:pt x="2042" y="5917"/>
                  </a:lnTo>
                  <a:lnTo>
                    <a:pt x="2034" y="5922"/>
                  </a:lnTo>
                  <a:lnTo>
                    <a:pt x="2031" y="5923"/>
                  </a:lnTo>
                  <a:lnTo>
                    <a:pt x="1267" y="5629"/>
                  </a:lnTo>
                  <a:lnTo>
                    <a:pt x="1153" y="4835"/>
                  </a:lnTo>
                  <a:lnTo>
                    <a:pt x="492" y="5045"/>
                  </a:lnTo>
                  <a:lnTo>
                    <a:pt x="492" y="4976"/>
                  </a:lnTo>
                  <a:lnTo>
                    <a:pt x="492" y="4924"/>
                  </a:lnTo>
                  <a:lnTo>
                    <a:pt x="492" y="4887"/>
                  </a:lnTo>
                  <a:lnTo>
                    <a:pt x="492" y="4861"/>
                  </a:lnTo>
                  <a:lnTo>
                    <a:pt x="492" y="4847"/>
                  </a:lnTo>
                  <a:lnTo>
                    <a:pt x="492" y="4839"/>
                  </a:lnTo>
                  <a:lnTo>
                    <a:pt x="492" y="4837"/>
                  </a:lnTo>
                  <a:lnTo>
                    <a:pt x="492" y="4835"/>
                  </a:lnTo>
                  <a:lnTo>
                    <a:pt x="458" y="4776"/>
                  </a:lnTo>
                  <a:lnTo>
                    <a:pt x="433" y="4731"/>
                  </a:lnTo>
                  <a:lnTo>
                    <a:pt x="415" y="4698"/>
                  </a:lnTo>
                  <a:lnTo>
                    <a:pt x="402" y="4678"/>
                  </a:lnTo>
                  <a:lnTo>
                    <a:pt x="395" y="4664"/>
                  </a:lnTo>
                  <a:lnTo>
                    <a:pt x="392" y="4657"/>
                  </a:lnTo>
                  <a:lnTo>
                    <a:pt x="390" y="4655"/>
                  </a:lnTo>
                  <a:lnTo>
                    <a:pt x="673" y="3963"/>
                  </a:lnTo>
                  <a:lnTo>
                    <a:pt x="672" y="3930"/>
                  </a:lnTo>
                  <a:lnTo>
                    <a:pt x="669" y="3899"/>
                  </a:lnTo>
                  <a:lnTo>
                    <a:pt x="663" y="3870"/>
                  </a:lnTo>
                  <a:lnTo>
                    <a:pt x="655" y="3844"/>
                  </a:lnTo>
                  <a:lnTo>
                    <a:pt x="646" y="3819"/>
                  </a:lnTo>
                  <a:lnTo>
                    <a:pt x="636" y="3797"/>
                  </a:lnTo>
                  <a:lnTo>
                    <a:pt x="623" y="3776"/>
                  </a:lnTo>
                  <a:lnTo>
                    <a:pt x="609" y="3758"/>
                  </a:lnTo>
                  <a:lnTo>
                    <a:pt x="593" y="3741"/>
                  </a:lnTo>
                  <a:lnTo>
                    <a:pt x="577" y="3725"/>
                  </a:lnTo>
                  <a:lnTo>
                    <a:pt x="559" y="3712"/>
                  </a:lnTo>
                  <a:lnTo>
                    <a:pt x="539" y="3698"/>
                  </a:lnTo>
                  <a:lnTo>
                    <a:pt x="520" y="3687"/>
                  </a:lnTo>
                  <a:lnTo>
                    <a:pt x="499" y="3676"/>
                  </a:lnTo>
                  <a:lnTo>
                    <a:pt x="477" y="3666"/>
                  </a:lnTo>
                  <a:lnTo>
                    <a:pt x="454" y="3657"/>
                  </a:lnTo>
                  <a:lnTo>
                    <a:pt x="361" y="3624"/>
                  </a:lnTo>
                  <a:lnTo>
                    <a:pt x="264" y="3591"/>
                  </a:lnTo>
                  <a:lnTo>
                    <a:pt x="241" y="3582"/>
                  </a:lnTo>
                  <a:lnTo>
                    <a:pt x="219" y="3573"/>
                  </a:lnTo>
                  <a:lnTo>
                    <a:pt x="196" y="3562"/>
                  </a:lnTo>
                  <a:lnTo>
                    <a:pt x="174" y="3551"/>
                  </a:lnTo>
                  <a:lnTo>
                    <a:pt x="153" y="3539"/>
                  </a:lnTo>
                  <a:lnTo>
                    <a:pt x="133" y="3525"/>
                  </a:lnTo>
                  <a:lnTo>
                    <a:pt x="114" y="3509"/>
                  </a:lnTo>
                  <a:lnTo>
                    <a:pt x="96" y="3494"/>
                  </a:lnTo>
                  <a:lnTo>
                    <a:pt x="0" y="2718"/>
                  </a:lnTo>
                  <a:lnTo>
                    <a:pt x="65" y="2718"/>
                  </a:lnTo>
                  <a:lnTo>
                    <a:pt x="114" y="2718"/>
                  </a:lnTo>
                  <a:lnTo>
                    <a:pt x="149" y="2718"/>
                  </a:lnTo>
                  <a:lnTo>
                    <a:pt x="173" y="2718"/>
                  </a:lnTo>
                  <a:lnTo>
                    <a:pt x="188" y="2718"/>
                  </a:lnTo>
                  <a:lnTo>
                    <a:pt x="195" y="2718"/>
                  </a:lnTo>
                  <a:lnTo>
                    <a:pt x="197" y="2718"/>
                  </a:lnTo>
                  <a:lnTo>
                    <a:pt x="198" y="2718"/>
                  </a:lnTo>
                  <a:lnTo>
                    <a:pt x="577" y="2616"/>
                  </a:lnTo>
                  <a:lnTo>
                    <a:pt x="673" y="2321"/>
                  </a:lnTo>
                  <a:lnTo>
                    <a:pt x="283" y="1931"/>
                  </a:lnTo>
                  <a:lnTo>
                    <a:pt x="492" y="1262"/>
                  </a:lnTo>
                  <a:lnTo>
                    <a:pt x="1267" y="1444"/>
                  </a:lnTo>
                  <a:lnTo>
                    <a:pt x="1323" y="1388"/>
                  </a:lnTo>
                  <a:lnTo>
                    <a:pt x="1352" y="1360"/>
                  </a:lnTo>
                  <a:lnTo>
                    <a:pt x="1362" y="1350"/>
                  </a:lnTo>
                  <a:lnTo>
                    <a:pt x="1363" y="1347"/>
                  </a:lnTo>
                  <a:lnTo>
                    <a:pt x="1393" y="1286"/>
                  </a:lnTo>
                  <a:lnTo>
                    <a:pt x="1416" y="1239"/>
                  </a:lnTo>
                  <a:lnTo>
                    <a:pt x="1432" y="1206"/>
                  </a:lnTo>
                  <a:lnTo>
                    <a:pt x="1442" y="1184"/>
                  </a:lnTo>
                  <a:lnTo>
                    <a:pt x="1449" y="1171"/>
                  </a:lnTo>
                  <a:lnTo>
                    <a:pt x="1452" y="1164"/>
                  </a:lnTo>
                  <a:lnTo>
                    <a:pt x="1453" y="1161"/>
                  </a:lnTo>
                  <a:lnTo>
                    <a:pt x="1550" y="390"/>
                  </a:lnTo>
                  <a:lnTo>
                    <a:pt x="2127" y="295"/>
                  </a:lnTo>
                  <a:lnTo>
                    <a:pt x="2325" y="685"/>
                  </a:lnTo>
                  <a:lnTo>
                    <a:pt x="2721" y="577"/>
                  </a:lnTo>
                  <a:lnTo>
                    <a:pt x="2818" y="0"/>
                  </a:lnTo>
                  <a:lnTo>
                    <a:pt x="3581" y="0"/>
                  </a:lnTo>
                  <a:lnTo>
                    <a:pt x="3694" y="577"/>
                  </a:lnTo>
                  <a:lnTo>
                    <a:pt x="4175" y="390"/>
                  </a:lnTo>
                  <a:lnTo>
                    <a:pt x="5148" y="481"/>
                  </a:lnTo>
                  <a:lnTo>
                    <a:pt x="4961" y="1161"/>
                  </a:lnTo>
                  <a:lnTo>
                    <a:pt x="5004" y="1220"/>
                  </a:lnTo>
                  <a:lnTo>
                    <a:pt x="5025" y="1250"/>
                  </a:lnTo>
                  <a:lnTo>
                    <a:pt x="5034" y="1261"/>
                  </a:lnTo>
                  <a:lnTo>
                    <a:pt x="5035" y="1262"/>
                  </a:lnTo>
                  <a:lnTo>
                    <a:pt x="5431" y="1347"/>
                  </a:lnTo>
                  <a:lnTo>
                    <a:pt x="6019" y="1557"/>
                  </a:lnTo>
                  <a:lnTo>
                    <a:pt x="6019" y="1606"/>
                  </a:lnTo>
                  <a:lnTo>
                    <a:pt x="6019" y="1631"/>
                  </a:lnTo>
                  <a:lnTo>
                    <a:pt x="6019" y="1640"/>
                  </a:lnTo>
                  <a:lnTo>
                    <a:pt x="6019" y="1642"/>
                  </a:lnTo>
                  <a:lnTo>
                    <a:pt x="5726" y="2321"/>
                  </a:lnTo>
                  <a:lnTo>
                    <a:pt x="5827" y="2616"/>
                  </a:lnTo>
                  <a:lnTo>
                    <a:pt x="6416" y="2718"/>
                  </a:lnTo>
                  <a:lnTo>
                    <a:pt x="6416" y="3296"/>
                  </a:lnTo>
                  <a:lnTo>
                    <a:pt x="5827" y="3675"/>
                  </a:lnTo>
                  <a:lnTo>
                    <a:pt x="6121" y="4360"/>
                  </a:lnTo>
                  <a:lnTo>
                    <a:pt x="5726" y="5045"/>
                  </a:lnTo>
                  <a:lnTo>
                    <a:pt x="4961" y="5136"/>
                  </a:lnTo>
                  <a:lnTo>
                    <a:pt x="5148" y="5816"/>
                  </a:lnTo>
                  <a:lnTo>
                    <a:pt x="5087" y="5816"/>
                  </a:lnTo>
                  <a:lnTo>
                    <a:pt x="5040" y="5816"/>
                  </a:lnTo>
                  <a:lnTo>
                    <a:pt x="5007" y="5816"/>
                  </a:lnTo>
                  <a:lnTo>
                    <a:pt x="4985" y="5816"/>
                  </a:lnTo>
                  <a:lnTo>
                    <a:pt x="4971" y="5816"/>
                  </a:lnTo>
                  <a:lnTo>
                    <a:pt x="4964" y="5816"/>
                  </a:lnTo>
                  <a:lnTo>
                    <a:pt x="4962" y="5816"/>
                  </a:lnTo>
                  <a:lnTo>
                    <a:pt x="4961" y="5816"/>
                  </a:lnTo>
                  <a:lnTo>
                    <a:pt x="4893" y="5851"/>
                  </a:lnTo>
                  <a:lnTo>
                    <a:pt x="4841" y="5878"/>
                  </a:lnTo>
                  <a:lnTo>
                    <a:pt x="4803" y="5897"/>
                  </a:lnTo>
                  <a:lnTo>
                    <a:pt x="4778" y="5909"/>
                  </a:lnTo>
                  <a:lnTo>
                    <a:pt x="4763" y="5917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9"/>
                  </a:lnTo>
                  <a:lnTo>
                    <a:pt x="4013" y="5629"/>
                  </a:lnTo>
                  <a:lnTo>
                    <a:pt x="3988" y="5629"/>
                  </a:lnTo>
                  <a:lnTo>
                    <a:pt x="3979" y="5629"/>
                  </a:lnTo>
                  <a:lnTo>
                    <a:pt x="3978" y="5629"/>
                  </a:lnTo>
                  <a:lnTo>
                    <a:pt x="3400" y="6405"/>
                  </a:lnTo>
                  <a:lnTo>
                    <a:pt x="3331" y="6376"/>
                  </a:lnTo>
                  <a:lnTo>
                    <a:pt x="3279" y="6356"/>
                  </a:lnTo>
                  <a:lnTo>
                    <a:pt x="3242" y="6340"/>
                  </a:lnTo>
                  <a:lnTo>
                    <a:pt x="3217" y="6330"/>
                  </a:lnTo>
                  <a:lnTo>
                    <a:pt x="3201" y="6324"/>
                  </a:lnTo>
                  <a:lnTo>
                    <a:pt x="3194" y="6320"/>
                  </a:lnTo>
                  <a:lnTo>
                    <a:pt x="3191" y="6319"/>
                  </a:lnTo>
                  <a:lnTo>
                    <a:pt x="2902" y="63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Freeform 11"/>
            <p:cNvSpPr>
              <a:spLocks/>
            </p:cNvSpPr>
            <p:nvPr/>
          </p:nvSpPr>
          <p:spPr bwMode="auto">
            <a:xfrm>
              <a:off x="5353" y="404"/>
              <a:ext cx="321" cy="320"/>
            </a:xfrm>
            <a:custGeom>
              <a:avLst/>
              <a:gdLst>
                <a:gd name="T0" fmla="*/ 117 w 6416"/>
                <a:gd name="T1" fmla="*/ 281 h 6405"/>
                <a:gd name="T2" fmla="*/ 113 w 6416"/>
                <a:gd name="T3" fmla="*/ 288 h 6405"/>
                <a:gd name="T4" fmla="*/ 112 w 6416"/>
                <a:gd name="T5" fmla="*/ 290 h 6405"/>
                <a:gd name="T6" fmla="*/ 109 w 6416"/>
                <a:gd name="T7" fmla="*/ 292 h 6405"/>
                <a:gd name="T8" fmla="*/ 103 w 6416"/>
                <a:gd name="T9" fmla="*/ 295 h 6405"/>
                <a:gd name="T10" fmla="*/ 102 w 6416"/>
                <a:gd name="T11" fmla="*/ 296 h 6405"/>
                <a:gd name="T12" fmla="*/ 58 w 6416"/>
                <a:gd name="T13" fmla="*/ 242 h 6405"/>
                <a:gd name="T14" fmla="*/ 25 w 6416"/>
                <a:gd name="T15" fmla="*/ 246 h 6405"/>
                <a:gd name="T16" fmla="*/ 25 w 6416"/>
                <a:gd name="T17" fmla="*/ 242 h 6405"/>
                <a:gd name="T18" fmla="*/ 25 w 6416"/>
                <a:gd name="T19" fmla="*/ 242 h 6405"/>
                <a:gd name="T20" fmla="*/ 21 w 6416"/>
                <a:gd name="T21" fmla="*/ 235 h 6405"/>
                <a:gd name="T22" fmla="*/ 20 w 6416"/>
                <a:gd name="T23" fmla="*/ 232 h 6405"/>
                <a:gd name="T24" fmla="*/ 34 w 6416"/>
                <a:gd name="T25" fmla="*/ 198 h 6405"/>
                <a:gd name="T26" fmla="*/ 33 w 6416"/>
                <a:gd name="T27" fmla="*/ 193 h 6405"/>
                <a:gd name="T28" fmla="*/ 32 w 6416"/>
                <a:gd name="T29" fmla="*/ 190 h 6405"/>
                <a:gd name="T30" fmla="*/ 30 w 6416"/>
                <a:gd name="T31" fmla="*/ 187 h 6405"/>
                <a:gd name="T32" fmla="*/ 27 w 6416"/>
                <a:gd name="T33" fmla="*/ 185 h 6405"/>
                <a:gd name="T34" fmla="*/ 24 w 6416"/>
                <a:gd name="T35" fmla="*/ 183 h 6405"/>
                <a:gd name="T36" fmla="*/ 13 w 6416"/>
                <a:gd name="T37" fmla="*/ 179 h 6405"/>
                <a:gd name="T38" fmla="*/ 10 w 6416"/>
                <a:gd name="T39" fmla="*/ 178 h 6405"/>
                <a:gd name="T40" fmla="*/ 7 w 6416"/>
                <a:gd name="T41" fmla="*/ 176 h 6405"/>
                <a:gd name="T42" fmla="*/ 0 w 6416"/>
                <a:gd name="T43" fmla="*/ 135 h 6405"/>
                <a:gd name="T44" fmla="*/ 8 w 6416"/>
                <a:gd name="T45" fmla="*/ 135 h 6405"/>
                <a:gd name="T46" fmla="*/ 10 w 6416"/>
                <a:gd name="T47" fmla="*/ 135 h 6405"/>
                <a:gd name="T48" fmla="*/ 29 w 6416"/>
                <a:gd name="T49" fmla="*/ 131 h 6405"/>
                <a:gd name="T50" fmla="*/ 25 w 6416"/>
                <a:gd name="T51" fmla="*/ 63 h 6405"/>
                <a:gd name="T52" fmla="*/ 68 w 6416"/>
                <a:gd name="T53" fmla="*/ 68 h 6405"/>
                <a:gd name="T54" fmla="*/ 70 w 6416"/>
                <a:gd name="T55" fmla="*/ 64 h 6405"/>
                <a:gd name="T56" fmla="*/ 72 w 6416"/>
                <a:gd name="T57" fmla="*/ 59 h 6405"/>
                <a:gd name="T58" fmla="*/ 73 w 6416"/>
                <a:gd name="T59" fmla="*/ 58 h 6405"/>
                <a:gd name="T60" fmla="*/ 107 w 6416"/>
                <a:gd name="T61" fmla="*/ 15 h 6405"/>
                <a:gd name="T62" fmla="*/ 141 w 6416"/>
                <a:gd name="T63" fmla="*/ 0 h 6405"/>
                <a:gd name="T64" fmla="*/ 209 w 6416"/>
                <a:gd name="T65" fmla="*/ 20 h 6405"/>
                <a:gd name="T66" fmla="*/ 251 w 6416"/>
                <a:gd name="T67" fmla="*/ 61 h 6405"/>
                <a:gd name="T68" fmla="*/ 252 w 6416"/>
                <a:gd name="T69" fmla="*/ 63 h 6405"/>
                <a:gd name="T70" fmla="*/ 301 w 6416"/>
                <a:gd name="T71" fmla="*/ 80 h 6405"/>
                <a:gd name="T72" fmla="*/ 301 w 6416"/>
                <a:gd name="T73" fmla="*/ 82 h 6405"/>
                <a:gd name="T74" fmla="*/ 321 w 6416"/>
                <a:gd name="T75" fmla="*/ 135 h 6405"/>
                <a:gd name="T76" fmla="*/ 306 w 6416"/>
                <a:gd name="T77" fmla="*/ 218 h 6405"/>
                <a:gd name="T78" fmla="*/ 258 w 6416"/>
                <a:gd name="T79" fmla="*/ 290 h 6405"/>
                <a:gd name="T80" fmla="*/ 251 w 6416"/>
                <a:gd name="T81" fmla="*/ 290 h 6405"/>
                <a:gd name="T82" fmla="*/ 248 w 6416"/>
                <a:gd name="T83" fmla="*/ 290 h 6405"/>
                <a:gd name="T84" fmla="*/ 245 w 6416"/>
                <a:gd name="T85" fmla="*/ 292 h 6405"/>
                <a:gd name="T86" fmla="*/ 239 w 6416"/>
                <a:gd name="T87" fmla="*/ 295 h 6405"/>
                <a:gd name="T88" fmla="*/ 238 w 6416"/>
                <a:gd name="T89" fmla="*/ 296 h 6405"/>
                <a:gd name="T90" fmla="*/ 201 w 6416"/>
                <a:gd name="T91" fmla="*/ 281 h 6405"/>
                <a:gd name="T92" fmla="*/ 199 w 6416"/>
                <a:gd name="T93" fmla="*/ 281 h 6405"/>
                <a:gd name="T94" fmla="*/ 164 w 6416"/>
                <a:gd name="T95" fmla="*/ 317 h 6405"/>
                <a:gd name="T96" fmla="*/ 160 w 6416"/>
                <a:gd name="T97" fmla="*/ 316 h 6405"/>
                <a:gd name="T98" fmla="*/ 160 w 6416"/>
                <a:gd name="T99" fmla="*/ 316 h 64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16" h="6405">
                  <a:moveTo>
                    <a:pt x="2908" y="6315"/>
                  </a:moveTo>
                  <a:lnTo>
                    <a:pt x="2823" y="6105"/>
                  </a:lnTo>
                  <a:lnTo>
                    <a:pt x="2332" y="5623"/>
                  </a:lnTo>
                  <a:lnTo>
                    <a:pt x="2301" y="5685"/>
                  </a:lnTo>
                  <a:lnTo>
                    <a:pt x="2279" y="5731"/>
                  </a:lnTo>
                  <a:lnTo>
                    <a:pt x="2263" y="5764"/>
                  </a:lnTo>
                  <a:lnTo>
                    <a:pt x="2252" y="5787"/>
                  </a:lnTo>
                  <a:lnTo>
                    <a:pt x="2245" y="5801"/>
                  </a:lnTo>
                  <a:lnTo>
                    <a:pt x="2242" y="5808"/>
                  </a:lnTo>
                  <a:lnTo>
                    <a:pt x="2241" y="5810"/>
                  </a:lnTo>
                  <a:lnTo>
                    <a:pt x="2240" y="5810"/>
                  </a:lnTo>
                  <a:lnTo>
                    <a:pt x="2172" y="5847"/>
                  </a:lnTo>
                  <a:lnTo>
                    <a:pt x="2120" y="5875"/>
                  </a:lnTo>
                  <a:lnTo>
                    <a:pt x="2083" y="5896"/>
                  </a:lnTo>
                  <a:lnTo>
                    <a:pt x="2058" y="5910"/>
                  </a:lnTo>
                  <a:lnTo>
                    <a:pt x="2042" y="5918"/>
                  </a:lnTo>
                  <a:lnTo>
                    <a:pt x="2035" y="5922"/>
                  </a:lnTo>
                  <a:lnTo>
                    <a:pt x="2032" y="5923"/>
                  </a:lnTo>
                  <a:lnTo>
                    <a:pt x="1267" y="5623"/>
                  </a:lnTo>
                  <a:lnTo>
                    <a:pt x="1160" y="4836"/>
                  </a:lnTo>
                  <a:lnTo>
                    <a:pt x="492" y="5046"/>
                  </a:lnTo>
                  <a:lnTo>
                    <a:pt x="492" y="4977"/>
                  </a:lnTo>
                  <a:lnTo>
                    <a:pt x="492" y="4925"/>
                  </a:lnTo>
                  <a:lnTo>
                    <a:pt x="492" y="4888"/>
                  </a:lnTo>
                  <a:lnTo>
                    <a:pt x="492" y="4863"/>
                  </a:lnTo>
                  <a:lnTo>
                    <a:pt x="492" y="4847"/>
                  </a:lnTo>
                  <a:lnTo>
                    <a:pt x="492" y="4840"/>
                  </a:lnTo>
                  <a:lnTo>
                    <a:pt x="492" y="4837"/>
                  </a:lnTo>
                  <a:lnTo>
                    <a:pt x="492" y="4836"/>
                  </a:lnTo>
                  <a:lnTo>
                    <a:pt x="461" y="4775"/>
                  </a:lnTo>
                  <a:lnTo>
                    <a:pt x="437" y="4728"/>
                  </a:lnTo>
                  <a:lnTo>
                    <a:pt x="419" y="4695"/>
                  </a:lnTo>
                  <a:lnTo>
                    <a:pt x="408" y="4673"/>
                  </a:lnTo>
                  <a:lnTo>
                    <a:pt x="401" y="4659"/>
                  </a:lnTo>
                  <a:lnTo>
                    <a:pt x="398" y="4652"/>
                  </a:lnTo>
                  <a:lnTo>
                    <a:pt x="397" y="4650"/>
                  </a:lnTo>
                  <a:lnTo>
                    <a:pt x="397" y="4649"/>
                  </a:lnTo>
                  <a:lnTo>
                    <a:pt x="679" y="3965"/>
                  </a:lnTo>
                  <a:lnTo>
                    <a:pt x="678" y="3930"/>
                  </a:lnTo>
                  <a:lnTo>
                    <a:pt x="675" y="3899"/>
                  </a:lnTo>
                  <a:lnTo>
                    <a:pt x="669" y="3870"/>
                  </a:lnTo>
                  <a:lnTo>
                    <a:pt x="662" y="3844"/>
                  </a:lnTo>
                  <a:lnTo>
                    <a:pt x="652" y="3820"/>
                  </a:lnTo>
                  <a:lnTo>
                    <a:pt x="641" y="3797"/>
                  </a:lnTo>
                  <a:lnTo>
                    <a:pt x="629" y="3778"/>
                  </a:lnTo>
                  <a:lnTo>
                    <a:pt x="614" y="3759"/>
                  </a:lnTo>
                  <a:lnTo>
                    <a:pt x="599" y="3741"/>
                  </a:lnTo>
                  <a:lnTo>
                    <a:pt x="581" y="3726"/>
                  </a:lnTo>
                  <a:lnTo>
                    <a:pt x="564" y="3712"/>
                  </a:lnTo>
                  <a:lnTo>
                    <a:pt x="544" y="3699"/>
                  </a:lnTo>
                  <a:lnTo>
                    <a:pt x="523" y="3687"/>
                  </a:lnTo>
                  <a:lnTo>
                    <a:pt x="502" y="3676"/>
                  </a:lnTo>
                  <a:lnTo>
                    <a:pt x="481" y="3667"/>
                  </a:lnTo>
                  <a:lnTo>
                    <a:pt x="458" y="3657"/>
                  </a:lnTo>
                  <a:lnTo>
                    <a:pt x="362" y="3624"/>
                  </a:lnTo>
                  <a:lnTo>
                    <a:pt x="266" y="3592"/>
                  </a:lnTo>
                  <a:lnTo>
                    <a:pt x="242" y="3582"/>
                  </a:lnTo>
                  <a:lnTo>
                    <a:pt x="219" y="3573"/>
                  </a:lnTo>
                  <a:lnTo>
                    <a:pt x="196" y="3563"/>
                  </a:lnTo>
                  <a:lnTo>
                    <a:pt x="175" y="3551"/>
                  </a:lnTo>
                  <a:lnTo>
                    <a:pt x="154" y="3539"/>
                  </a:lnTo>
                  <a:lnTo>
                    <a:pt x="134" y="3525"/>
                  </a:lnTo>
                  <a:lnTo>
                    <a:pt x="114" y="3511"/>
                  </a:lnTo>
                  <a:lnTo>
                    <a:pt x="97" y="3494"/>
                  </a:lnTo>
                  <a:lnTo>
                    <a:pt x="0" y="2712"/>
                  </a:lnTo>
                  <a:lnTo>
                    <a:pt x="66" y="2712"/>
                  </a:lnTo>
                  <a:lnTo>
                    <a:pt x="114" y="2712"/>
                  </a:lnTo>
                  <a:lnTo>
                    <a:pt x="150" y="2712"/>
                  </a:lnTo>
                  <a:lnTo>
                    <a:pt x="174" y="2712"/>
                  </a:lnTo>
                  <a:lnTo>
                    <a:pt x="188" y="2712"/>
                  </a:lnTo>
                  <a:lnTo>
                    <a:pt x="195" y="2712"/>
                  </a:lnTo>
                  <a:lnTo>
                    <a:pt x="197" y="2712"/>
                  </a:lnTo>
                  <a:lnTo>
                    <a:pt x="198" y="2712"/>
                  </a:lnTo>
                  <a:lnTo>
                    <a:pt x="577" y="2617"/>
                  </a:lnTo>
                  <a:lnTo>
                    <a:pt x="679" y="2322"/>
                  </a:lnTo>
                  <a:lnTo>
                    <a:pt x="283" y="1925"/>
                  </a:lnTo>
                  <a:lnTo>
                    <a:pt x="492" y="1263"/>
                  </a:lnTo>
                  <a:lnTo>
                    <a:pt x="1267" y="1444"/>
                  </a:lnTo>
                  <a:lnTo>
                    <a:pt x="1326" y="1388"/>
                  </a:lnTo>
                  <a:lnTo>
                    <a:pt x="1356" y="1360"/>
                  </a:lnTo>
                  <a:lnTo>
                    <a:pt x="1368" y="1350"/>
                  </a:lnTo>
                  <a:lnTo>
                    <a:pt x="1370" y="1348"/>
                  </a:lnTo>
                  <a:lnTo>
                    <a:pt x="1398" y="1287"/>
                  </a:lnTo>
                  <a:lnTo>
                    <a:pt x="1419" y="1240"/>
                  </a:lnTo>
                  <a:lnTo>
                    <a:pt x="1433" y="1207"/>
                  </a:lnTo>
                  <a:lnTo>
                    <a:pt x="1443" y="1185"/>
                  </a:lnTo>
                  <a:lnTo>
                    <a:pt x="1450" y="1171"/>
                  </a:lnTo>
                  <a:lnTo>
                    <a:pt x="1453" y="1164"/>
                  </a:lnTo>
                  <a:lnTo>
                    <a:pt x="1454" y="1162"/>
                  </a:lnTo>
                  <a:lnTo>
                    <a:pt x="1454" y="1161"/>
                  </a:lnTo>
                  <a:lnTo>
                    <a:pt x="1550" y="391"/>
                  </a:lnTo>
                  <a:lnTo>
                    <a:pt x="2133" y="295"/>
                  </a:lnTo>
                  <a:lnTo>
                    <a:pt x="2332" y="685"/>
                  </a:lnTo>
                  <a:lnTo>
                    <a:pt x="2722" y="578"/>
                  </a:lnTo>
                  <a:lnTo>
                    <a:pt x="2823" y="0"/>
                  </a:lnTo>
                  <a:lnTo>
                    <a:pt x="3587" y="0"/>
                  </a:lnTo>
                  <a:lnTo>
                    <a:pt x="3695" y="578"/>
                  </a:lnTo>
                  <a:lnTo>
                    <a:pt x="4175" y="391"/>
                  </a:lnTo>
                  <a:lnTo>
                    <a:pt x="5148" y="482"/>
                  </a:lnTo>
                  <a:lnTo>
                    <a:pt x="4962" y="1161"/>
                  </a:lnTo>
                  <a:lnTo>
                    <a:pt x="5008" y="1220"/>
                  </a:lnTo>
                  <a:lnTo>
                    <a:pt x="5031" y="1250"/>
                  </a:lnTo>
                  <a:lnTo>
                    <a:pt x="5040" y="1262"/>
                  </a:lnTo>
                  <a:lnTo>
                    <a:pt x="5041" y="1263"/>
                  </a:lnTo>
                  <a:lnTo>
                    <a:pt x="5432" y="1348"/>
                  </a:lnTo>
                  <a:lnTo>
                    <a:pt x="6026" y="1558"/>
                  </a:lnTo>
                  <a:lnTo>
                    <a:pt x="6026" y="1606"/>
                  </a:lnTo>
                  <a:lnTo>
                    <a:pt x="6026" y="1632"/>
                  </a:lnTo>
                  <a:lnTo>
                    <a:pt x="6026" y="1642"/>
                  </a:lnTo>
                  <a:lnTo>
                    <a:pt x="6026" y="1643"/>
                  </a:lnTo>
                  <a:lnTo>
                    <a:pt x="5731" y="2322"/>
                  </a:lnTo>
                  <a:lnTo>
                    <a:pt x="5828" y="2617"/>
                  </a:lnTo>
                  <a:lnTo>
                    <a:pt x="6416" y="2712"/>
                  </a:lnTo>
                  <a:lnTo>
                    <a:pt x="6416" y="3296"/>
                  </a:lnTo>
                  <a:lnTo>
                    <a:pt x="5828" y="3675"/>
                  </a:lnTo>
                  <a:lnTo>
                    <a:pt x="6122" y="4355"/>
                  </a:lnTo>
                  <a:lnTo>
                    <a:pt x="5731" y="5046"/>
                  </a:lnTo>
                  <a:lnTo>
                    <a:pt x="4962" y="5136"/>
                  </a:lnTo>
                  <a:lnTo>
                    <a:pt x="5148" y="5810"/>
                  </a:lnTo>
                  <a:lnTo>
                    <a:pt x="5087" y="5810"/>
                  </a:lnTo>
                  <a:lnTo>
                    <a:pt x="5040" y="5810"/>
                  </a:lnTo>
                  <a:lnTo>
                    <a:pt x="5007" y="5810"/>
                  </a:lnTo>
                  <a:lnTo>
                    <a:pt x="4985" y="5810"/>
                  </a:lnTo>
                  <a:lnTo>
                    <a:pt x="4972" y="5810"/>
                  </a:lnTo>
                  <a:lnTo>
                    <a:pt x="4965" y="5810"/>
                  </a:lnTo>
                  <a:lnTo>
                    <a:pt x="4963" y="5810"/>
                  </a:lnTo>
                  <a:lnTo>
                    <a:pt x="4962" y="5810"/>
                  </a:lnTo>
                  <a:lnTo>
                    <a:pt x="4893" y="5847"/>
                  </a:lnTo>
                  <a:lnTo>
                    <a:pt x="4841" y="5875"/>
                  </a:lnTo>
                  <a:lnTo>
                    <a:pt x="4804" y="5896"/>
                  </a:lnTo>
                  <a:lnTo>
                    <a:pt x="4779" y="5910"/>
                  </a:lnTo>
                  <a:lnTo>
                    <a:pt x="4763" y="5918"/>
                  </a:lnTo>
                  <a:lnTo>
                    <a:pt x="4756" y="5922"/>
                  </a:lnTo>
                  <a:lnTo>
                    <a:pt x="4753" y="5923"/>
                  </a:lnTo>
                  <a:lnTo>
                    <a:pt x="4062" y="5623"/>
                  </a:lnTo>
                  <a:lnTo>
                    <a:pt x="4013" y="5623"/>
                  </a:lnTo>
                  <a:lnTo>
                    <a:pt x="3988" y="5623"/>
                  </a:lnTo>
                  <a:lnTo>
                    <a:pt x="3979" y="5623"/>
                  </a:lnTo>
                  <a:lnTo>
                    <a:pt x="3978" y="5623"/>
                  </a:lnTo>
                  <a:lnTo>
                    <a:pt x="3400" y="6405"/>
                  </a:lnTo>
                  <a:lnTo>
                    <a:pt x="3332" y="6375"/>
                  </a:lnTo>
                  <a:lnTo>
                    <a:pt x="3280" y="6353"/>
                  </a:lnTo>
                  <a:lnTo>
                    <a:pt x="3242" y="6336"/>
                  </a:lnTo>
                  <a:lnTo>
                    <a:pt x="3218" y="6326"/>
                  </a:lnTo>
                  <a:lnTo>
                    <a:pt x="3202" y="6319"/>
                  </a:lnTo>
                  <a:lnTo>
                    <a:pt x="3195" y="6316"/>
                  </a:lnTo>
                  <a:lnTo>
                    <a:pt x="3192" y="6315"/>
                  </a:lnTo>
                  <a:lnTo>
                    <a:pt x="2908" y="6315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Freeform 12"/>
            <p:cNvSpPr>
              <a:spLocks/>
            </p:cNvSpPr>
            <p:nvPr/>
          </p:nvSpPr>
          <p:spPr bwMode="auto">
            <a:xfrm>
              <a:off x="5027" y="665"/>
              <a:ext cx="24" cy="43"/>
            </a:xfrm>
            <a:custGeom>
              <a:avLst/>
              <a:gdLst>
                <a:gd name="T0" fmla="*/ 0 w 481"/>
                <a:gd name="T1" fmla="*/ 38 h 861"/>
                <a:gd name="T2" fmla="*/ 0 w 481"/>
                <a:gd name="T3" fmla="*/ 0 h 861"/>
                <a:gd name="T4" fmla="*/ 24 w 481"/>
                <a:gd name="T5" fmla="*/ 0 h 861"/>
                <a:gd name="T6" fmla="*/ 10 w 481"/>
                <a:gd name="T7" fmla="*/ 43 h 861"/>
                <a:gd name="T8" fmla="*/ 0 w 481"/>
                <a:gd name="T9" fmla="*/ 38 h 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1" h="861">
                  <a:moveTo>
                    <a:pt x="0" y="758"/>
                  </a:moveTo>
                  <a:lnTo>
                    <a:pt x="0" y="0"/>
                  </a:lnTo>
                  <a:lnTo>
                    <a:pt x="481" y="0"/>
                  </a:lnTo>
                  <a:lnTo>
                    <a:pt x="198" y="861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Freeform 13"/>
            <p:cNvSpPr>
              <a:spLocks/>
            </p:cNvSpPr>
            <p:nvPr/>
          </p:nvSpPr>
          <p:spPr bwMode="auto">
            <a:xfrm>
              <a:off x="5400" y="480"/>
              <a:ext cx="213" cy="189"/>
            </a:xfrm>
            <a:custGeom>
              <a:avLst/>
              <a:gdLst>
                <a:gd name="T0" fmla="*/ 68 w 4266"/>
                <a:gd name="T1" fmla="*/ 184 h 3783"/>
                <a:gd name="T2" fmla="*/ 44 w 4266"/>
                <a:gd name="T3" fmla="*/ 170 h 3783"/>
                <a:gd name="T4" fmla="*/ 24 w 4266"/>
                <a:gd name="T5" fmla="*/ 160 h 3783"/>
                <a:gd name="T6" fmla="*/ 19 w 4266"/>
                <a:gd name="T7" fmla="*/ 135 h 3783"/>
                <a:gd name="T8" fmla="*/ 0 w 4266"/>
                <a:gd name="T9" fmla="*/ 106 h 3783"/>
                <a:gd name="T10" fmla="*/ 29 w 4266"/>
                <a:gd name="T11" fmla="*/ 19 h 3783"/>
                <a:gd name="T12" fmla="*/ 63 w 4266"/>
                <a:gd name="T13" fmla="*/ 0 h 3783"/>
                <a:gd name="T14" fmla="*/ 102 w 4266"/>
                <a:gd name="T15" fmla="*/ 4 h 3783"/>
                <a:gd name="T16" fmla="*/ 149 w 4266"/>
                <a:gd name="T17" fmla="*/ 4 h 3783"/>
                <a:gd name="T18" fmla="*/ 189 w 4266"/>
                <a:gd name="T19" fmla="*/ 29 h 3783"/>
                <a:gd name="T20" fmla="*/ 204 w 4266"/>
                <a:gd name="T21" fmla="*/ 53 h 3783"/>
                <a:gd name="T22" fmla="*/ 213 w 4266"/>
                <a:gd name="T23" fmla="*/ 82 h 3783"/>
                <a:gd name="T24" fmla="*/ 213 w 4266"/>
                <a:gd name="T25" fmla="*/ 102 h 3783"/>
                <a:gd name="T26" fmla="*/ 149 w 4266"/>
                <a:gd name="T27" fmla="*/ 170 h 3783"/>
                <a:gd name="T28" fmla="*/ 148 w 4266"/>
                <a:gd name="T29" fmla="*/ 172 h 3783"/>
                <a:gd name="T30" fmla="*/ 147 w 4266"/>
                <a:gd name="T31" fmla="*/ 175 h 3783"/>
                <a:gd name="T32" fmla="*/ 146 w 4266"/>
                <a:gd name="T33" fmla="*/ 176 h 3783"/>
                <a:gd name="T34" fmla="*/ 146 w 4266"/>
                <a:gd name="T35" fmla="*/ 177 h 3783"/>
                <a:gd name="T36" fmla="*/ 145 w 4266"/>
                <a:gd name="T37" fmla="*/ 178 h 3783"/>
                <a:gd name="T38" fmla="*/ 145 w 4266"/>
                <a:gd name="T39" fmla="*/ 178 h 3783"/>
                <a:gd name="T40" fmla="*/ 145 w 4266"/>
                <a:gd name="T41" fmla="*/ 179 h 3783"/>
                <a:gd name="T42" fmla="*/ 145 w 4266"/>
                <a:gd name="T43" fmla="*/ 179 h 3783"/>
                <a:gd name="T44" fmla="*/ 142 w 4266"/>
                <a:gd name="T45" fmla="*/ 180 h 3783"/>
                <a:gd name="T46" fmla="*/ 140 w 4266"/>
                <a:gd name="T47" fmla="*/ 182 h 3783"/>
                <a:gd name="T48" fmla="*/ 138 w 4266"/>
                <a:gd name="T49" fmla="*/ 183 h 3783"/>
                <a:gd name="T50" fmla="*/ 137 w 4266"/>
                <a:gd name="T51" fmla="*/ 184 h 3783"/>
                <a:gd name="T52" fmla="*/ 136 w 4266"/>
                <a:gd name="T53" fmla="*/ 184 h 3783"/>
                <a:gd name="T54" fmla="*/ 135 w 4266"/>
                <a:gd name="T55" fmla="*/ 184 h 3783"/>
                <a:gd name="T56" fmla="*/ 135 w 4266"/>
                <a:gd name="T57" fmla="*/ 184 h 3783"/>
                <a:gd name="T58" fmla="*/ 135 w 4266"/>
                <a:gd name="T59" fmla="*/ 184 h 3783"/>
                <a:gd name="T60" fmla="*/ 102 w 4266"/>
                <a:gd name="T61" fmla="*/ 184 h 3783"/>
                <a:gd name="T62" fmla="*/ 77 w 4266"/>
                <a:gd name="T63" fmla="*/ 189 h 3783"/>
                <a:gd name="T64" fmla="*/ 68 w 4266"/>
                <a:gd name="T65" fmla="*/ 184 h 37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66" h="3783">
                  <a:moveTo>
                    <a:pt x="1358" y="3687"/>
                  </a:moveTo>
                  <a:lnTo>
                    <a:pt x="877" y="3393"/>
                  </a:lnTo>
                  <a:lnTo>
                    <a:pt x="482" y="3206"/>
                  </a:lnTo>
                  <a:lnTo>
                    <a:pt x="385" y="2701"/>
                  </a:lnTo>
                  <a:lnTo>
                    <a:pt x="0" y="2119"/>
                  </a:lnTo>
                  <a:lnTo>
                    <a:pt x="583" y="380"/>
                  </a:lnTo>
                  <a:lnTo>
                    <a:pt x="1257" y="0"/>
                  </a:lnTo>
                  <a:lnTo>
                    <a:pt x="2043" y="85"/>
                  </a:lnTo>
                  <a:lnTo>
                    <a:pt x="2993" y="85"/>
                  </a:lnTo>
                  <a:lnTo>
                    <a:pt x="3785" y="578"/>
                  </a:lnTo>
                  <a:lnTo>
                    <a:pt x="4080" y="1059"/>
                  </a:lnTo>
                  <a:lnTo>
                    <a:pt x="4266" y="1637"/>
                  </a:lnTo>
                  <a:lnTo>
                    <a:pt x="4266" y="2034"/>
                  </a:lnTo>
                  <a:lnTo>
                    <a:pt x="2993" y="3393"/>
                  </a:lnTo>
                  <a:lnTo>
                    <a:pt x="2965" y="3452"/>
                  </a:lnTo>
                  <a:lnTo>
                    <a:pt x="2945" y="3498"/>
                  </a:lnTo>
                  <a:lnTo>
                    <a:pt x="2929" y="3530"/>
                  </a:lnTo>
                  <a:lnTo>
                    <a:pt x="2919" y="3551"/>
                  </a:lnTo>
                  <a:lnTo>
                    <a:pt x="2912" y="3564"/>
                  </a:lnTo>
                  <a:lnTo>
                    <a:pt x="2909" y="3571"/>
                  </a:lnTo>
                  <a:lnTo>
                    <a:pt x="2908" y="3573"/>
                  </a:lnTo>
                  <a:lnTo>
                    <a:pt x="2843" y="3611"/>
                  </a:lnTo>
                  <a:lnTo>
                    <a:pt x="2794" y="3639"/>
                  </a:lnTo>
                  <a:lnTo>
                    <a:pt x="2759" y="3660"/>
                  </a:lnTo>
                  <a:lnTo>
                    <a:pt x="2735" y="3673"/>
                  </a:lnTo>
                  <a:lnTo>
                    <a:pt x="2721" y="3681"/>
                  </a:lnTo>
                  <a:lnTo>
                    <a:pt x="2713" y="3686"/>
                  </a:lnTo>
                  <a:lnTo>
                    <a:pt x="2711" y="3687"/>
                  </a:lnTo>
                  <a:lnTo>
                    <a:pt x="2710" y="3687"/>
                  </a:lnTo>
                  <a:lnTo>
                    <a:pt x="2043" y="3687"/>
                  </a:lnTo>
                  <a:lnTo>
                    <a:pt x="1539" y="3783"/>
                  </a:lnTo>
                  <a:lnTo>
                    <a:pt x="1358" y="3687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Freeform 14"/>
            <p:cNvSpPr>
              <a:spLocks/>
            </p:cNvSpPr>
            <p:nvPr/>
          </p:nvSpPr>
          <p:spPr bwMode="auto">
            <a:xfrm>
              <a:off x="5143" y="582"/>
              <a:ext cx="29" cy="33"/>
            </a:xfrm>
            <a:custGeom>
              <a:avLst/>
              <a:gdLst>
                <a:gd name="T0" fmla="*/ 0 w 582"/>
                <a:gd name="T1" fmla="*/ 29 h 667"/>
                <a:gd name="T2" fmla="*/ 6 w 582"/>
                <a:gd name="T3" fmla="*/ 4 h 667"/>
                <a:gd name="T4" fmla="*/ 29 w 582"/>
                <a:gd name="T5" fmla="*/ 0 h 667"/>
                <a:gd name="T6" fmla="*/ 10 w 582"/>
                <a:gd name="T7" fmla="*/ 33 h 667"/>
                <a:gd name="T8" fmla="*/ 0 w 582"/>
                <a:gd name="T9" fmla="*/ 29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667">
                  <a:moveTo>
                    <a:pt x="0" y="577"/>
                  </a:moveTo>
                  <a:lnTo>
                    <a:pt x="113" y="90"/>
                  </a:lnTo>
                  <a:lnTo>
                    <a:pt x="582" y="0"/>
                  </a:lnTo>
                  <a:lnTo>
                    <a:pt x="208" y="66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Freeform 15"/>
            <p:cNvSpPr>
              <a:spLocks/>
            </p:cNvSpPr>
            <p:nvPr/>
          </p:nvSpPr>
          <p:spPr bwMode="auto">
            <a:xfrm>
              <a:off x="5468" y="533"/>
              <a:ext cx="68" cy="68"/>
            </a:xfrm>
            <a:custGeom>
              <a:avLst/>
              <a:gdLst>
                <a:gd name="T0" fmla="*/ 35 w 1353"/>
                <a:gd name="T1" fmla="*/ 64 h 1360"/>
                <a:gd name="T2" fmla="*/ 24 w 1353"/>
                <a:gd name="T3" fmla="*/ 64 h 1360"/>
                <a:gd name="T4" fmla="*/ 0 w 1353"/>
                <a:gd name="T5" fmla="*/ 44 h 1360"/>
                <a:gd name="T6" fmla="*/ 0 w 1353"/>
                <a:gd name="T7" fmla="*/ 41 h 1360"/>
                <a:gd name="T8" fmla="*/ 0 w 1353"/>
                <a:gd name="T9" fmla="*/ 40 h 1360"/>
                <a:gd name="T10" fmla="*/ 0 w 1353"/>
                <a:gd name="T11" fmla="*/ 39 h 1360"/>
                <a:gd name="T12" fmla="*/ 0 w 1353"/>
                <a:gd name="T13" fmla="*/ 39 h 1360"/>
                <a:gd name="T14" fmla="*/ 20 w 1353"/>
                <a:gd name="T15" fmla="*/ 0 h 1360"/>
                <a:gd name="T16" fmla="*/ 68 w 1353"/>
                <a:gd name="T17" fmla="*/ 24 h 1360"/>
                <a:gd name="T18" fmla="*/ 44 w 1353"/>
                <a:gd name="T19" fmla="*/ 68 h 1360"/>
                <a:gd name="T20" fmla="*/ 35 w 1353"/>
                <a:gd name="T21" fmla="*/ 64 h 1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53" h="1360">
                  <a:moveTo>
                    <a:pt x="691" y="1275"/>
                  </a:moveTo>
                  <a:lnTo>
                    <a:pt x="476" y="1275"/>
                  </a:lnTo>
                  <a:lnTo>
                    <a:pt x="0" y="878"/>
                  </a:lnTo>
                  <a:lnTo>
                    <a:pt x="0" y="823"/>
                  </a:lnTo>
                  <a:lnTo>
                    <a:pt x="0" y="794"/>
                  </a:lnTo>
                  <a:lnTo>
                    <a:pt x="0" y="783"/>
                  </a:lnTo>
                  <a:lnTo>
                    <a:pt x="0" y="782"/>
                  </a:lnTo>
                  <a:lnTo>
                    <a:pt x="392" y="0"/>
                  </a:lnTo>
                  <a:lnTo>
                    <a:pt x="1353" y="482"/>
                  </a:lnTo>
                  <a:lnTo>
                    <a:pt x="872" y="1360"/>
                  </a:lnTo>
                  <a:lnTo>
                    <a:pt x="691" y="1275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Freeform 16"/>
            <p:cNvSpPr>
              <a:spLocks/>
            </p:cNvSpPr>
            <p:nvPr/>
          </p:nvSpPr>
          <p:spPr bwMode="auto">
            <a:xfrm>
              <a:off x="4964" y="281"/>
              <a:ext cx="277" cy="253"/>
            </a:xfrm>
            <a:custGeom>
              <a:avLst/>
              <a:gdLst>
                <a:gd name="T0" fmla="*/ 218 w 5554"/>
                <a:gd name="T1" fmla="*/ 215 h 5051"/>
                <a:gd name="T2" fmla="*/ 200 w 5554"/>
                <a:gd name="T3" fmla="*/ 217 h 5051"/>
                <a:gd name="T4" fmla="*/ 183 w 5554"/>
                <a:gd name="T5" fmla="*/ 218 h 5051"/>
                <a:gd name="T6" fmla="*/ 166 w 5554"/>
                <a:gd name="T7" fmla="*/ 217 h 5051"/>
                <a:gd name="T8" fmla="*/ 149 w 5554"/>
                <a:gd name="T9" fmla="*/ 215 h 5051"/>
                <a:gd name="T10" fmla="*/ 132 w 5554"/>
                <a:gd name="T11" fmla="*/ 211 h 5051"/>
                <a:gd name="T12" fmla="*/ 115 w 5554"/>
                <a:gd name="T13" fmla="*/ 205 h 5051"/>
                <a:gd name="T14" fmla="*/ 98 w 5554"/>
                <a:gd name="T15" fmla="*/ 197 h 5051"/>
                <a:gd name="T16" fmla="*/ 80 w 5554"/>
                <a:gd name="T17" fmla="*/ 187 h 5051"/>
                <a:gd name="T18" fmla="*/ 63 w 5554"/>
                <a:gd name="T19" fmla="*/ 174 h 5051"/>
                <a:gd name="T20" fmla="*/ 46 w 5554"/>
                <a:gd name="T21" fmla="*/ 158 h 5051"/>
                <a:gd name="T22" fmla="*/ 31 w 5554"/>
                <a:gd name="T23" fmla="*/ 141 h 5051"/>
                <a:gd name="T24" fmla="*/ 24 w 5554"/>
                <a:gd name="T25" fmla="*/ 128 h 5051"/>
                <a:gd name="T26" fmla="*/ 18 w 5554"/>
                <a:gd name="T27" fmla="*/ 116 h 5051"/>
                <a:gd name="T28" fmla="*/ 13 w 5554"/>
                <a:gd name="T29" fmla="*/ 103 h 5051"/>
                <a:gd name="T30" fmla="*/ 9 w 5554"/>
                <a:gd name="T31" fmla="*/ 91 h 5051"/>
                <a:gd name="T32" fmla="*/ 6 w 5554"/>
                <a:gd name="T33" fmla="*/ 79 h 5051"/>
                <a:gd name="T34" fmla="*/ 4 w 5554"/>
                <a:gd name="T35" fmla="*/ 67 h 5051"/>
                <a:gd name="T36" fmla="*/ 2 w 5554"/>
                <a:gd name="T37" fmla="*/ 55 h 5051"/>
                <a:gd name="T38" fmla="*/ 1 w 5554"/>
                <a:gd name="T39" fmla="*/ 43 h 5051"/>
                <a:gd name="T40" fmla="*/ 0 w 5554"/>
                <a:gd name="T41" fmla="*/ 31 h 5051"/>
                <a:gd name="T42" fmla="*/ 0 w 5554"/>
                <a:gd name="T43" fmla="*/ 19 h 5051"/>
                <a:gd name="T44" fmla="*/ 3 w 5554"/>
                <a:gd name="T45" fmla="*/ 6 h 5051"/>
                <a:gd name="T46" fmla="*/ 5 w 5554"/>
                <a:gd name="T47" fmla="*/ 1 h 5051"/>
                <a:gd name="T48" fmla="*/ 5 w 5554"/>
                <a:gd name="T49" fmla="*/ 0 h 5051"/>
                <a:gd name="T50" fmla="*/ 58 w 5554"/>
                <a:gd name="T51" fmla="*/ 132 h 5051"/>
                <a:gd name="T52" fmla="*/ 58 w 5554"/>
                <a:gd name="T53" fmla="*/ 137 h 5051"/>
                <a:gd name="T54" fmla="*/ 61 w 5554"/>
                <a:gd name="T55" fmla="*/ 142 h 5051"/>
                <a:gd name="T56" fmla="*/ 62 w 5554"/>
                <a:gd name="T57" fmla="*/ 145 h 5051"/>
                <a:gd name="T58" fmla="*/ 63 w 5554"/>
                <a:gd name="T59" fmla="*/ 146 h 5051"/>
                <a:gd name="T60" fmla="*/ 85 w 5554"/>
                <a:gd name="T61" fmla="*/ 159 h 5051"/>
                <a:gd name="T62" fmla="*/ 98 w 5554"/>
                <a:gd name="T63" fmla="*/ 166 h 5051"/>
                <a:gd name="T64" fmla="*/ 111 w 5554"/>
                <a:gd name="T65" fmla="*/ 173 h 5051"/>
                <a:gd name="T66" fmla="*/ 124 w 5554"/>
                <a:gd name="T67" fmla="*/ 180 h 5051"/>
                <a:gd name="T68" fmla="*/ 137 w 5554"/>
                <a:gd name="T69" fmla="*/ 185 h 5051"/>
                <a:gd name="T70" fmla="*/ 150 w 5554"/>
                <a:gd name="T71" fmla="*/ 189 h 5051"/>
                <a:gd name="T72" fmla="*/ 163 w 5554"/>
                <a:gd name="T73" fmla="*/ 193 h 5051"/>
                <a:gd name="T74" fmla="*/ 177 w 5554"/>
                <a:gd name="T75" fmla="*/ 195 h 5051"/>
                <a:gd name="T76" fmla="*/ 190 w 5554"/>
                <a:gd name="T77" fmla="*/ 195 h 5051"/>
                <a:gd name="T78" fmla="*/ 203 w 5554"/>
                <a:gd name="T79" fmla="*/ 195 h 5051"/>
                <a:gd name="T80" fmla="*/ 266 w 5554"/>
                <a:gd name="T81" fmla="*/ 156 h 5051"/>
                <a:gd name="T82" fmla="*/ 274 w 5554"/>
                <a:gd name="T83" fmla="*/ 160 h 5051"/>
                <a:gd name="T84" fmla="*/ 276 w 5554"/>
                <a:gd name="T85" fmla="*/ 160 h 5051"/>
                <a:gd name="T86" fmla="*/ 277 w 5554"/>
                <a:gd name="T87" fmla="*/ 164 h 5051"/>
                <a:gd name="T88" fmla="*/ 277 w 5554"/>
                <a:gd name="T89" fmla="*/ 173 h 5051"/>
                <a:gd name="T90" fmla="*/ 276 w 5554"/>
                <a:gd name="T91" fmla="*/ 182 h 5051"/>
                <a:gd name="T92" fmla="*/ 274 w 5554"/>
                <a:gd name="T93" fmla="*/ 191 h 5051"/>
                <a:gd name="T94" fmla="*/ 271 w 5554"/>
                <a:gd name="T95" fmla="*/ 200 h 5051"/>
                <a:gd name="T96" fmla="*/ 266 w 5554"/>
                <a:gd name="T97" fmla="*/ 209 h 5051"/>
                <a:gd name="T98" fmla="*/ 261 w 5554"/>
                <a:gd name="T99" fmla="*/ 217 h 5051"/>
                <a:gd name="T100" fmla="*/ 255 w 5554"/>
                <a:gd name="T101" fmla="*/ 226 h 5051"/>
                <a:gd name="T102" fmla="*/ 248 w 5554"/>
                <a:gd name="T103" fmla="*/ 234 h 5051"/>
                <a:gd name="T104" fmla="*/ 240 w 5554"/>
                <a:gd name="T105" fmla="*/ 242 h 5051"/>
                <a:gd name="T106" fmla="*/ 231 w 5554"/>
                <a:gd name="T107" fmla="*/ 250 h 50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51">
                  <a:moveTo>
                    <a:pt x="4277" y="5051"/>
                  </a:moveTo>
                  <a:lnTo>
                    <a:pt x="4854" y="3891"/>
                  </a:lnTo>
                  <a:lnTo>
                    <a:pt x="4374" y="4286"/>
                  </a:lnTo>
                  <a:lnTo>
                    <a:pt x="4255" y="4303"/>
                  </a:lnTo>
                  <a:lnTo>
                    <a:pt x="4137" y="4317"/>
                  </a:lnTo>
                  <a:lnTo>
                    <a:pt x="4019" y="4328"/>
                  </a:lnTo>
                  <a:lnTo>
                    <a:pt x="3903" y="4336"/>
                  </a:lnTo>
                  <a:lnTo>
                    <a:pt x="3787" y="4342"/>
                  </a:lnTo>
                  <a:lnTo>
                    <a:pt x="3671" y="4345"/>
                  </a:lnTo>
                  <a:lnTo>
                    <a:pt x="3555" y="4345"/>
                  </a:lnTo>
                  <a:lnTo>
                    <a:pt x="3440" y="4341"/>
                  </a:lnTo>
                  <a:lnTo>
                    <a:pt x="3325" y="4335"/>
                  </a:lnTo>
                  <a:lnTo>
                    <a:pt x="3210" y="4325"/>
                  </a:lnTo>
                  <a:lnTo>
                    <a:pt x="3096" y="4311"/>
                  </a:lnTo>
                  <a:lnTo>
                    <a:pt x="2982" y="4294"/>
                  </a:lnTo>
                  <a:lnTo>
                    <a:pt x="2868" y="4272"/>
                  </a:lnTo>
                  <a:lnTo>
                    <a:pt x="2753" y="4247"/>
                  </a:lnTo>
                  <a:lnTo>
                    <a:pt x="2640" y="4217"/>
                  </a:lnTo>
                  <a:lnTo>
                    <a:pt x="2526" y="4183"/>
                  </a:lnTo>
                  <a:lnTo>
                    <a:pt x="2412" y="4144"/>
                  </a:lnTo>
                  <a:lnTo>
                    <a:pt x="2299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2" y="3876"/>
                  </a:lnTo>
                  <a:lnTo>
                    <a:pt x="1727" y="3807"/>
                  </a:lnTo>
                  <a:lnTo>
                    <a:pt x="1612" y="3732"/>
                  </a:lnTo>
                  <a:lnTo>
                    <a:pt x="1497" y="3651"/>
                  </a:lnTo>
                  <a:lnTo>
                    <a:pt x="1382" y="3565"/>
                  </a:lnTo>
                  <a:lnTo>
                    <a:pt x="1266" y="3471"/>
                  </a:lnTo>
                  <a:lnTo>
                    <a:pt x="1149" y="3373"/>
                  </a:lnTo>
                  <a:lnTo>
                    <a:pt x="1032" y="3267"/>
                  </a:lnTo>
                  <a:lnTo>
                    <a:pt x="915" y="3155"/>
                  </a:lnTo>
                  <a:lnTo>
                    <a:pt x="798" y="3036"/>
                  </a:lnTo>
                  <a:lnTo>
                    <a:pt x="679" y="2911"/>
                  </a:lnTo>
                  <a:lnTo>
                    <a:pt x="627" y="2822"/>
                  </a:lnTo>
                  <a:lnTo>
                    <a:pt x="576" y="2735"/>
                  </a:lnTo>
                  <a:lnTo>
                    <a:pt x="529" y="2649"/>
                  </a:lnTo>
                  <a:lnTo>
                    <a:pt x="484" y="2563"/>
                  </a:lnTo>
                  <a:lnTo>
                    <a:pt x="442" y="2477"/>
                  </a:lnTo>
                  <a:lnTo>
                    <a:pt x="402" y="2393"/>
                  </a:lnTo>
                  <a:lnTo>
                    <a:pt x="364" y="2309"/>
                  </a:lnTo>
                  <a:lnTo>
                    <a:pt x="330" y="2226"/>
                  </a:lnTo>
                  <a:lnTo>
                    <a:pt x="297" y="2144"/>
                  </a:lnTo>
                  <a:lnTo>
                    <a:pt x="265" y="2062"/>
                  </a:lnTo>
                  <a:lnTo>
                    <a:pt x="237" y="1980"/>
                  </a:lnTo>
                  <a:lnTo>
                    <a:pt x="210" y="1899"/>
                  </a:lnTo>
                  <a:lnTo>
                    <a:pt x="186" y="1818"/>
                  </a:lnTo>
                  <a:lnTo>
                    <a:pt x="163" y="1738"/>
                  </a:lnTo>
                  <a:lnTo>
                    <a:pt x="142" y="1658"/>
                  </a:lnTo>
                  <a:lnTo>
                    <a:pt x="123" y="1578"/>
                  </a:lnTo>
                  <a:lnTo>
                    <a:pt x="106" y="1498"/>
                  </a:lnTo>
                  <a:lnTo>
                    <a:pt x="90" y="1418"/>
                  </a:lnTo>
                  <a:lnTo>
                    <a:pt x="76" y="1339"/>
                  </a:lnTo>
                  <a:lnTo>
                    <a:pt x="62" y="1260"/>
                  </a:lnTo>
                  <a:lnTo>
                    <a:pt x="51" y="1181"/>
                  </a:lnTo>
                  <a:lnTo>
                    <a:pt x="41" y="1102"/>
                  </a:lnTo>
                  <a:lnTo>
                    <a:pt x="32" y="1023"/>
                  </a:lnTo>
                  <a:lnTo>
                    <a:pt x="25" y="943"/>
                  </a:lnTo>
                  <a:lnTo>
                    <a:pt x="19" y="864"/>
                  </a:lnTo>
                  <a:lnTo>
                    <a:pt x="13" y="784"/>
                  </a:lnTo>
                  <a:lnTo>
                    <a:pt x="9" y="704"/>
                  </a:lnTo>
                  <a:lnTo>
                    <a:pt x="5" y="624"/>
                  </a:lnTo>
                  <a:lnTo>
                    <a:pt x="3" y="544"/>
                  </a:lnTo>
                  <a:lnTo>
                    <a:pt x="1" y="463"/>
                  </a:lnTo>
                  <a:lnTo>
                    <a:pt x="0" y="382"/>
                  </a:lnTo>
                  <a:lnTo>
                    <a:pt x="0" y="300"/>
                  </a:lnTo>
                  <a:lnTo>
                    <a:pt x="34" y="201"/>
                  </a:lnTo>
                  <a:lnTo>
                    <a:pt x="59" y="127"/>
                  </a:lnTo>
                  <a:lnTo>
                    <a:pt x="77" y="74"/>
                  </a:lnTo>
                  <a:lnTo>
                    <a:pt x="89" y="37"/>
                  </a:lnTo>
                  <a:lnTo>
                    <a:pt x="96" y="15"/>
                  </a:lnTo>
                  <a:lnTo>
                    <a:pt x="100" y="5"/>
                  </a:lnTo>
                  <a:lnTo>
                    <a:pt x="102" y="1"/>
                  </a:lnTo>
                  <a:lnTo>
                    <a:pt x="102" y="0"/>
                  </a:lnTo>
                  <a:lnTo>
                    <a:pt x="385" y="595"/>
                  </a:lnTo>
                  <a:lnTo>
                    <a:pt x="679" y="1965"/>
                  </a:lnTo>
                  <a:lnTo>
                    <a:pt x="1160" y="2627"/>
                  </a:lnTo>
                  <a:lnTo>
                    <a:pt x="1160" y="2686"/>
                  </a:lnTo>
                  <a:lnTo>
                    <a:pt x="1160" y="2716"/>
                  </a:lnTo>
                  <a:lnTo>
                    <a:pt x="1160" y="2728"/>
                  </a:lnTo>
                  <a:lnTo>
                    <a:pt x="1160" y="2730"/>
                  </a:lnTo>
                  <a:lnTo>
                    <a:pt x="1192" y="2789"/>
                  </a:lnTo>
                  <a:lnTo>
                    <a:pt x="1216" y="2835"/>
                  </a:lnTo>
                  <a:lnTo>
                    <a:pt x="1232" y="2867"/>
                  </a:lnTo>
                  <a:lnTo>
                    <a:pt x="1244" y="2888"/>
                  </a:lnTo>
                  <a:lnTo>
                    <a:pt x="1251" y="2901"/>
                  </a:lnTo>
                  <a:lnTo>
                    <a:pt x="1254" y="2907"/>
                  </a:lnTo>
                  <a:lnTo>
                    <a:pt x="1256" y="2911"/>
                  </a:lnTo>
                  <a:lnTo>
                    <a:pt x="1438" y="3019"/>
                  </a:lnTo>
                  <a:lnTo>
                    <a:pt x="1617" y="3124"/>
                  </a:lnTo>
                  <a:lnTo>
                    <a:pt x="1706" y="3176"/>
                  </a:lnTo>
                  <a:lnTo>
                    <a:pt x="1795" y="3226"/>
                  </a:lnTo>
                  <a:lnTo>
                    <a:pt x="1883" y="3276"/>
                  </a:lnTo>
                  <a:lnTo>
                    <a:pt x="1971" y="3324"/>
                  </a:lnTo>
                  <a:lnTo>
                    <a:pt x="2058" y="3372"/>
                  </a:lnTo>
                  <a:lnTo>
                    <a:pt x="2146" y="3417"/>
                  </a:lnTo>
                  <a:lnTo>
                    <a:pt x="2234" y="3461"/>
                  </a:lnTo>
                  <a:lnTo>
                    <a:pt x="2321" y="3503"/>
                  </a:lnTo>
                  <a:lnTo>
                    <a:pt x="2407" y="3545"/>
                  </a:lnTo>
                  <a:lnTo>
                    <a:pt x="2494" y="3584"/>
                  </a:lnTo>
                  <a:lnTo>
                    <a:pt x="2581" y="3622"/>
                  </a:lnTo>
                  <a:lnTo>
                    <a:pt x="2667" y="3657"/>
                  </a:lnTo>
                  <a:lnTo>
                    <a:pt x="2754" y="3691"/>
                  </a:lnTo>
                  <a:lnTo>
                    <a:pt x="2842" y="3723"/>
                  </a:lnTo>
                  <a:lnTo>
                    <a:pt x="2928" y="3752"/>
                  </a:lnTo>
                  <a:lnTo>
                    <a:pt x="3015" y="3779"/>
                  </a:lnTo>
                  <a:lnTo>
                    <a:pt x="3102" y="3804"/>
                  </a:lnTo>
                  <a:lnTo>
                    <a:pt x="3189" y="3825"/>
                  </a:lnTo>
                  <a:lnTo>
                    <a:pt x="3276" y="3845"/>
                  </a:lnTo>
                  <a:lnTo>
                    <a:pt x="3364" y="3863"/>
                  </a:lnTo>
                  <a:lnTo>
                    <a:pt x="3453" y="3876"/>
                  </a:lnTo>
                  <a:lnTo>
                    <a:pt x="3541" y="3888"/>
                  </a:lnTo>
                  <a:lnTo>
                    <a:pt x="3629" y="3896"/>
                  </a:lnTo>
                  <a:lnTo>
                    <a:pt x="3718" y="3901"/>
                  </a:lnTo>
                  <a:lnTo>
                    <a:pt x="3807" y="3903"/>
                  </a:lnTo>
                  <a:lnTo>
                    <a:pt x="3898" y="3902"/>
                  </a:lnTo>
                  <a:lnTo>
                    <a:pt x="3988" y="3898"/>
                  </a:lnTo>
                  <a:lnTo>
                    <a:pt x="4079" y="3891"/>
                  </a:lnTo>
                  <a:lnTo>
                    <a:pt x="4560" y="3596"/>
                  </a:lnTo>
                  <a:lnTo>
                    <a:pt x="3701" y="3307"/>
                  </a:lnTo>
                  <a:lnTo>
                    <a:pt x="5336" y="3120"/>
                  </a:lnTo>
                  <a:lnTo>
                    <a:pt x="5404" y="3148"/>
                  </a:lnTo>
                  <a:lnTo>
                    <a:pt x="5456" y="3169"/>
                  </a:lnTo>
                  <a:lnTo>
                    <a:pt x="5493" y="3185"/>
                  </a:lnTo>
                  <a:lnTo>
                    <a:pt x="5518" y="3194"/>
                  </a:lnTo>
                  <a:lnTo>
                    <a:pt x="5534" y="3200"/>
                  </a:lnTo>
                  <a:lnTo>
                    <a:pt x="5541" y="3203"/>
                  </a:lnTo>
                  <a:lnTo>
                    <a:pt x="5544" y="3205"/>
                  </a:lnTo>
                  <a:lnTo>
                    <a:pt x="5550" y="3269"/>
                  </a:lnTo>
                  <a:lnTo>
                    <a:pt x="5554" y="3332"/>
                  </a:lnTo>
                  <a:lnTo>
                    <a:pt x="5554" y="3395"/>
                  </a:lnTo>
                  <a:lnTo>
                    <a:pt x="5552" y="3458"/>
                  </a:lnTo>
                  <a:lnTo>
                    <a:pt x="5547" y="3519"/>
                  </a:lnTo>
                  <a:lnTo>
                    <a:pt x="5540" y="3580"/>
                  </a:lnTo>
                  <a:lnTo>
                    <a:pt x="5531" y="3641"/>
                  </a:lnTo>
                  <a:lnTo>
                    <a:pt x="5519" y="3701"/>
                  </a:lnTo>
                  <a:lnTo>
                    <a:pt x="5505" y="3760"/>
                  </a:lnTo>
                  <a:lnTo>
                    <a:pt x="5488" y="3819"/>
                  </a:lnTo>
                  <a:lnTo>
                    <a:pt x="5469" y="3878"/>
                  </a:lnTo>
                  <a:lnTo>
                    <a:pt x="5448" y="3936"/>
                  </a:lnTo>
                  <a:lnTo>
                    <a:pt x="5424" y="3995"/>
                  </a:lnTo>
                  <a:lnTo>
                    <a:pt x="5398" y="4052"/>
                  </a:lnTo>
                  <a:lnTo>
                    <a:pt x="5369" y="4110"/>
                  </a:lnTo>
                  <a:lnTo>
                    <a:pt x="5339" y="4166"/>
                  </a:lnTo>
                  <a:lnTo>
                    <a:pt x="5306" y="4223"/>
                  </a:lnTo>
                  <a:lnTo>
                    <a:pt x="5271" y="4279"/>
                  </a:lnTo>
                  <a:lnTo>
                    <a:pt x="5234" y="4335"/>
                  </a:lnTo>
                  <a:lnTo>
                    <a:pt x="5195" y="4391"/>
                  </a:lnTo>
                  <a:lnTo>
                    <a:pt x="5153" y="4447"/>
                  </a:lnTo>
                  <a:lnTo>
                    <a:pt x="5110" y="4502"/>
                  </a:lnTo>
                  <a:lnTo>
                    <a:pt x="5063" y="4557"/>
                  </a:lnTo>
                  <a:lnTo>
                    <a:pt x="5015" y="4614"/>
                  </a:lnTo>
                  <a:lnTo>
                    <a:pt x="4965" y="4669"/>
                  </a:lnTo>
                  <a:lnTo>
                    <a:pt x="4913" y="4723"/>
                  </a:lnTo>
                  <a:lnTo>
                    <a:pt x="4860" y="4778"/>
                  </a:lnTo>
                  <a:lnTo>
                    <a:pt x="4803" y="4833"/>
                  </a:lnTo>
                  <a:lnTo>
                    <a:pt x="4745" y="4888"/>
                  </a:lnTo>
                  <a:lnTo>
                    <a:pt x="4686" y="4942"/>
                  </a:lnTo>
                  <a:lnTo>
                    <a:pt x="4624" y="4997"/>
                  </a:lnTo>
                  <a:lnTo>
                    <a:pt x="4560" y="5051"/>
                  </a:lnTo>
                  <a:lnTo>
                    <a:pt x="4277" y="5051"/>
                  </a:lnTo>
                  <a:close/>
                </a:path>
              </a:pathLst>
            </a:custGeom>
            <a:solidFill>
              <a:srgbClr val="CC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Freeform 17"/>
            <p:cNvSpPr>
              <a:spLocks/>
            </p:cNvSpPr>
            <p:nvPr/>
          </p:nvSpPr>
          <p:spPr bwMode="auto">
            <a:xfrm>
              <a:off x="4977" y="275"/>
              <a:ext cx="278" cy="252"/>
            </a:xfrm>
            <a:custGeom>
              <a:avLst/>
              <a:gdLst>
                <a:gd name="T0" fmla="*/ 219 w 5554"/>
                <a:gd name="T1" fmla="*/ 214 h 5046"/>
                <a:gd name="T2" fmla="*/ 201 w 5554"/>
                <a:gd name="T3" fmla="*/ 216 h 5046"/>
                <a:gd name="T4" fmla="*/ 184 w 5554"/>
                <a:gd name="T5" fmla="*/ 217 h 5046"/>
                <a:gd name="T6" fmla="*/ 166 w 5554"/>
                <a:gd name="T7" fmla="*/ 217 h 5046"/>
                <a:gd name="T8" fmla="*/ 149 w 5554"/>
                <a:gd name="T9" fmla="*/ 214 h 5046"/>
                <a:gd name="T10" fmla="*/ 132 w 5554"/>
                <a:gd name="T11" fmla="*/ 211 h 5046"/>
                <a:gd name="T12" fmla="*/ 115 w 5554"/>
                <a:gd name="T13" fmla="*/ 205 h 5046"/>
                <a:gd name="T14" fmla="*/ 98 w 5554"/>
                <a:gd name="T15" fmla="*/ 197 h 5046"/>
                <a:gd name="T16" fmla="*/ 81 w 5554"/>
                <a:gd name="T17" fmla="*/ 186 h 5046"/>
                <a:gd name="T18" fmla="*/ 63 w 5554"/>
                <a:gd name="T19" fmla="*/ 173 h 5046"/>
                <a:gd name="T20" fmla="*/ 46 w 5554"/>
                <a:gd name="T21" fmla="*/ 158 h 5046"/>
                <a:gd name="T22" fmla="*/ 31 w 5554"/>
                <a:gd name="T23" fmla="*/ 141 h 5046"/>
                <a:gd name="T24" fmla="*/ 24 w 5554"/>
                <a:gd name="T25" fmla="*/ 128 h 5046"/>
                <a:gd name="T26" fmla="*/ 18 w 5554"/>
                <a:gd name="T27" fmla="*/ 115 h 5046"/>
                <a:gd name="T28" fmla="*/ 13 w 5554"/>
                <a:gd name="T29" fmla="*/ 103 h 5046"/>
                <a:gd name="T30" fmla="*/ 9 w 5554"/>
                <a:gd name="T31" fmla="*/ 91 h 5046"/>
                <a:gd name="T32" fmla="*/ 6 w 5554"/>
                <a:gd name="T33" fmla="*/ 79 h 5046"/>
                <a:gd name="T34" fmla="*/ 4 w 5554"/>
                <a:gd name="T35" fmla="*/ 67 h 5046"/>
                <a:gd name="T36" fmla="*/ 2 w 5554"/>
                <a:gd name="T37" fmla="*/ 55 h 5046"/>
                <a:gd name="T38" fmla="*/ 1 w 5554"/>
                <a:gd name="T39" fmla="*/ 43 h 5046"/>
                <a:gd name="T40" fmla="*/ 0 w 5554"/>
                <a:gd name="T41" fmla="*/ 31 h 5046"/>
                <a:gd name="T42" fmla="*/ 0 w 5554"/>
                <a:gd name="T43" fmla="*/ 19 h 5046"/>
                <a:gd name="T44" fmla="*/ 3 w 5554"/>
                <a:gd name="T45" fmla="*/ 6 h 5046"/>
                <a:gd name="T46" fmla="*/ 5 w 5554"/>
                <a:gd name="T47" fmla="*/ 1 h 5046"/>
                <a:gd name="T48" fmla="*/ 5 w 5554"/>
                <a:gd name="T49" fmla="*/ 0 h 5046"/>
                <a:gd name="T50" fmla="*/ 58 w 5554"/>
                <a:gd name="T51" fmla="*/ 131 h 5046"/>
                <a:gd name="T52" fmla="*/ 58 w 5554"/>
                <a:gd name="T53" fmla="*/ 136 h 5046"/>
                <a:gd name="T54" fmla="*/ 61 w 5554"/>
                <a:gd name="T55" fmla="*/ 141 h 5046"/>
                <a:gd name="T56" fmla="*/ 63 w 5554"/>
                <a:gd name="T57" fmla="*/ 145 h 5046"/>
                <a:gd name="T58" fmla="*/ 63 w 5554"/>
                <a:gd name="T59" fmla="*/ 145 h 5046"/>
                <a:gd name="T60" fmla="*/ 85 w 5554"/>
                <a:gd name="T61" fmla="*/ 159 h 5046"/>
                <a:gd name="T62" fmla="*/ 99 w 5554"/>
                <a:gd name="T63" fmla="*/ 166 h 5046"/>
                <a:gd name="T64" fmla="*/ 112 w 5554"/>
                <a:gd name="T65" fmla="*/ 173 h 5046"/>
                <a:gd name="T66" fmla="*/ 125 w 5554"/>
                <a:gd name="T67" fmla="*/ 179 h 5046"/>
                <a:gd name="T68" fmla="*/ 138 w 5554"/>
                <a:gd name="T69" fmla="*/ 184 h 5046"/>
                <a:gd name="T70" fmla="*/ 151 w 5554"/>
                <a:gd name="T71" fmla="*/ 189 h 5046"/>
                <a:gd name="T72" fmla="*/ 164 w 5554"/>
                <a:gd name="T73" fmla="*/ 192 h 5046"/>
                <a:gd name="T74" fmla="*/ 177 w 5554"/>
                <a:gd name="T75" fmla="*/ 194 h 5046"/>
                <a:gd name="T76" fmla="*/ 191 w 5554"/>
                <a:gd name="T77" fmla="*/ 195 h 5046"/>
                <a:gd name="T78" fmla="*/ 204 w 5554"/>
                <a:gd name="T79" fmla="*/ 194 h 5046"/>
                <a:gd name="T80" fmla="*/ 267 w 5554"/>
                <a:gd name="T81" fmla="*/ 156 h 5046"/>
                <a:gd name="T82" fmla="*/ 275 w 5554"/>
                <a:gd name="T83" fmla="*/ 159 h 5046"/>
                <a:gd name="T84" fmla="*/ 277 w 5554"/>
                <a:gd name="T85" fmla="*/ 160 h 5046"/>
                <a:gd name="T86" fmla="*/ 278 w 5554"/>
                <a:gd name="T87" fmla="*/ 163 h 5046"/>
                <a:gd name="T88" fmla="*/ 278 w 5554"/>
                <a:gd name="T89" fmla="*/ 173 h 5046"/>
                <a:gd name="T90" fmla="*/ 277 w 5554"/>
                <a:gd name="T91" fmla="*/ 182 h 5046"/>
                <a:gd name="T92" fmla="*/ 275 w 5554"/>
                <a:gd name="T93" fmla="*/ 191 h 5046"/>
                <a:gd name="T94" fmla="*/ 272 w 5554"/>
                <a:gd name="T95" fmla="*/ 200 h 5046"/>
                <a:gd name="T96" fmla="*/ 267 w 5554"/>
                <a:gd name="T97" fmla="*/ 208 h 5046"/>
                <a:gd name="T98" fmla="*/ 262 w 5554"/>
                <a:gd name="T99" fmla="*/ 216 h 5046"/>
                <a:gd name="T100" fmla="*/ 256 w 5554"/>
                <a:gd name="T101" fmla="*/ 225 h 5046"/>
                <a:gd name="T102" fmla="*/ 249 w 5554"/>
                <a:gd name="T103" fmla="*/ 233 h 5046"/>
                <a:gd name="T104" fmla="*/ 240 w 5554"/>
                <a:gd name="T105" fmla="*/ 241 h 5046"/>
                <a:gd name="T106" fmla="*/ 231 w 5554"/>
                <a:gd name="T107" fmla="*/ 249 h 504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554" h="5046">
                  <a:moveTo>
                    <a:pt x="4278" y="5046"/>
                  </a:moveTo>
                  <a:lnTo>
                    <a:pt x="4855" y="3891"/>
                  </a:lnTo>
                  <a:lnTo>
                    <a:pt x="4375" y="4287"/>
                  </a:lnTo>
                  <a:lnTo>
                    <a:pt x="4256" y="4303"/>
                  </a:lnTo>
                  <a:lnTo>
                    <a:pt x="4138" y="4317"/>
                  </a:lnTo>
                  <a:lnTo>
                    <a:pt x="4021" y="4328"/>
                  </a:lnTo>
                  <a:lnTo>
                    <a:pt x="3904" y="4337"/>
                  </a:lnTo>
                  <a:lnTo>
                    <a:pt x="3787" y="4343"/>
                  </a:lnTo>
                  <a:lnTo>
                    <a:pt x="3671" y="4345"/>
                  </a:lnTo>
                  <a:lnTo>
                    <a:pt x="3556" y="4345"/>
                  </a:lnTo>
                  <a:lnTo>
                    <a:pt x="3441" y="4342"/>
                  </a:lnTo>
                  <a:lnTo>
                    <a:pt x="3326" y="4336"/>
                  </a:lnTo>
                  <a:lnTo>
                    <a:pt x="3212" y="4325"/>
                  </a:lnTo>
                  <a:lnTo>
                    <a:pt x="3096" y="4312"/>
                  </a:lnTo>
                  <a:lnTo>
                    <a:pt x="2982" y="4294"/>
                  </a:lnTo>
                  <a:lnTo>
                    <a:pt x="2868" y="4273"/>
                  </a:lnTo>
                  <a:lnTo>
                    <a:pt x="2755" y="4247"/>
                  </a:lnTo>
                  <a:lnTo>
                    <a:pt x="2641" y="4217"/>
                  </a:lnTo>
                  <a:lnTo>
                    <a:pt x="2527" y="4183"/>
                  </a:lnTo>
                  <a:lnTo>
                    <a:pt x="2414" y="4145"/>
                  </a:lnTo>
                  <a:lnTo>
                    <a:pt x="2300" y="4101"/>
                  </a:lnTo>
                  <a:lnTo>
                    <a:pt x="2185" y="4052"/>
                  </a:lnTo>
                  <a:lnTo>
                    <a:pt x="2071" y="3999"/>
                  </a:lnTo>
                  <a:lnTo>
                    <a:pt x="1957" y="3940"/>
                  </a:lnTo>
                  <a:lnTo>
                    <a:pt x="1843" y="3877"/>
                  </a:lnTo>
                  <a:lnTo>
                    <a:pt x="1728" y="3807"/>
                  </a:lnTo>
                  <a:lnTo>
                    <a:pt x="1614" y="3732"/>
                  </a:lnTo>
                  <a:lnTo>
                    <a:pt x="1499" y="3651"/>
                  </a:lnTo>
                  <a:lnTo>
                    <a:pt x="1382" y="3565"/>
                  </a:lnTo>
                  <a:lnTo>
                    <a:pt x="1267" y="3472"/>
                  </a:lnTo>
                  <a:lnTo>
                    <a:pt x="1150" y="3373"/>
                  </a:lnTo>
                  <a:lnTo>
                    <a:pt x="1034" y="3267"/>
                  </a:lnTo>
                  <a:lnTo>
                    <a:pt x="917" y="3155"/>
                  </a:lnTo>
                  <a:lnTo>
                    <a:pt x="798" y="3037"/>
                  </a:lnTo>
                  <a:lnTo>
                    <a:pt x="680" y="2911"/>
                  </a:lnTo>
                  <a:lnTo>
                    <a:pt x="627" y="2823"/>
                  </a:lnTo>
                  <a:lnTo>
                    <a:pt x="577" y="2734"/>
                  </a:lnTo>
                  <a:lnTo>
                    <a:pt x="530" y="2648"/>
                  </a:lnTo>
                  <a:lnTo>
                    <a:pt x="485" y="2562"/>
                  </a:lnTo>
                  <a:lnTo>
                    <a:pt x="442" y="2476"/>
                  </a:lnTo>
                  <a:lnTo>
                    <a:pt x="403" y="2392"/>
                  </a:lnTo>
                  <a:lnTo>
                    <a:pt x="366" y="2308"/>
                  </a:lnTo>
                  <a:lnTo>
                    <a:pt x="330" y="2225"/>
                  </a:lnTo>
                  <a:lnTo>
                    <a:pt x="297" y="2141"/>
                  </a:lnTo>
                  <a:lnTo>
                    <a:pt x="267" y="2059"/>
                  </a:lnTo>
                  <a:lnTo>
                    <a:pt x="238" y="1978"/>
                  </a:lnTo>
                  <a:lnTo>
                    <a:pt x="211" y="1896"/>
                  </a:lnTo>
                  <a:lnTo>
                    <a:pt x="187" y="1816"/>
                  </a:lnTo>
                  <a:lnTo>
                    <a:pt x="164" y="1735"/>
                  </a:lnTo>
                  <a:lnTo>
                    <a:pt x="143" y="1655"/>
                  </a:lnTo>
                  <a:lnTo>
                    <a:pt x="124" y="1576"/>
                  </a:lnTo>
                  <a:lnTo>
                    <a:pt x="106" y="1496"/>
                  </a:lnTo>
                  <a:lnTo>
                    <a:pt x="91" y="1417"/>
                  </a:lnTo>
                  <a:lnTo>
                    <a:pt x="76" y="1337"/>
                  </a:lnTo>
                  <a:lnTo>
                    <a:pt x="64" y="1258"/>
                  </a:lnTo>
                  <a:lnTo>
                    <a:pt x="52" y="1179"/>
                  </a:lnTo>
                  <a:lnTo>
                    <a:pt x="42" y="1099"/>
                  </a:lnTo>
                  <a:lnTo>
                    <a:pt x="34" y="1020"/>
                  </a:lnTo>
                  <a:lnTo>
                    <a:pt x="25" y="940"/>
                  </a:lnTo>
                  <a:lnTo>
                    <a:pt x="19" y="861"/>
                  </a:lnTo>
                  <a:lnTo>
                    <a:pt x="14" y="781"/>
                  </a:lnTo>
                  <a:lnTo>
                    <a:pt x="10" y="701"/>
                  </a:lnTo>
                  <a:lnTo>
                    <a:pt x="7" y="620"/>
                  </a:lnTo>
                  <a:lnTo>
                    <a:pt x="4" y="539"/>
                  </a:lnTo>
                  <a:lnTo>
                    <a:pt x="3" y="458"/>
                  </a:lnTo>
                  <a:lnTo>
                    <a:pt x="1" y="377"/>
                  </a:lnTo>
                  <a:lnTo>
                    <a:pt x="0" y="295"/>
                  </a:lnTo>
                  <a:lnTo>
                    <a:pt x="35" y="198"/>
                  </a:lnTo>
                  <a:lnTo>
                    <a:pt x="60" y="125"/>
                  </a:lnTo>
                  <a:lnTo>
                    <a:pt x="78" y="72"/>
                  </a:lnTo>
                  <a:lnTo>
                    <a:pt x="90" y="38"/>
                  </a:lnTo>
                  <a:lnTo>
                    <a:pt x="97" y="16"/>
                  </a:lnTo>
                  <a:lnTo>
                    <a:pt x="101" y="5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385" y="595"/>
                  </a:lnTo>
                  <a:lnTo>
                    <a:pt x="680" y="1960"/>
                  </a:lnTo>
                  <a:lnTo>
                    <a:pt x="1160" y="2628"/>
                  </a:lnTo>
                  <a:lnTo>
                    <a:pt x="1160" y="2683"/>
                  </a:lnTo>
                  <a:lnTo>
                    <a:pt x="1160" y="2713"/>
                  </a:lnTo>
                  <a:lnTo>
                    <a:pt x="1160" y="2723"/>
                  </a:lnTo>
                  <a:lnTo>
                    <a:pt x="1160" y="2724"/>
                  </a:lnTo>
                  <a:lnTo>
                    <a:pt x="1193" y="2786"/>
                  </a:lnTo>
                  <a:lnTo>
                    <a:pt x="1216" y="2832"/>
                  </a:lnTo>
                  <a:lnTo>
                    <a:pt x="1233" y="2865"/>
                  </a:lnTo>
                  <a:lnTo>
                    <a:pt x="1244" y="2888"/>
                  </a:lnTo>
                  <a:lnTo>
                    <a:pt x="1252" y="2902"/>
                  </a:lnTo>
                  <a:lnTo>
                    <a:pt x="1256" y="2908"/>
                  </a:lnTo>
                  <a:lnTo>
                    <a:pt x="1257" y="2911"/>
                  </a:lnTo>
                  <a:lnTo>
                    <a:pt x="1438" y="3019"/>
                  </a:lnTo>
                  <a:lnTo>
                    <a:pt x="1618" y="3125"/>
                  </a:lnTo>
                  <a:lnTo>
                    <a:pt x="1707" y="3176"/>
                  </a:lnTo>
                  <a:lnTo>
                    <a:pt x="1795" y="3227"/>
                  </a:lnTo>
                  <a:lnTo>
                    <a:pt x="1884" y="3275"/>
                  </a:lnTo>
                  <a:lnTo>
                    <a:pt x="1972" y="3324"/>
                  </a:lnTo>
                  <a:lnTo>
                    <a:pt x="2060" y="3371"/>
                  </a:lnTo>
                  <a:lnTo>
                    <a:pt x="2147" y="3417"/>
                  </a:lnTo>
                  <a:lnTo>
                    <a:pt x="2234" y="3460"/>
                  </a:lnTo>
                  <a:lnTo>
                    <a:pt x="2321" y="3503"/>
                  </a:lnTo>
                  <a:lnTo>
                    <a:pt x="2408" y="3543"/>
                  </a:lnTo>
                  <a:lnTo>
                    <a:pt x="2495" y="3583"/>
                  </a:lnTo>
                  <a:lnTo>
                    <a:pt x="2582" y="3620"/>
                  </a:lnTo>
                  <a:lnTo>
                    <a:pt x="2669" y="3655"/>
                  </a:lnTo>
                  <a:lnTo>
                    <a:pt x="2755" y="3690"/>
                  </a:lnTo>
                  <a:lnTo>
                    <a:pt x="2842" y="3721"/>
                  </a:lnTo>
                  <a:lnTo>
                    <a:pt x="2929" y="3750"/>
                  </a:lnTo>
                  <a:lnTo>
                    <a:pt x="3015" y="3777"/>
                  </a:lnTo>
                  <a:lnTo>
                    <a:pt x="3103" y="3802"/>
                  </a:lnTo>
                  <a:lnTo>
                    <a:pt x="3190" y="3824"/>
                  </a:lnTo>
                  <a:lnTo>
                    <a:pt x="3278" y="3843"/>
                  </a:lnTo>
                  <a:lnTo>
                    <a:pt x="3365" y="3860"/>
                  </a:lnTo>
                  <a:lnTo>
                    <a:pt x="3453" y="3875"/>
                  </a:lnTo>
                  <a:lnTo>
                    <a:pt x="3541" y="3886"/>
                  </a:lnTo>
                  <a:lnTo>
                    <a:pt x="3631" y="3894"/>
                  </a:lnTo>
                  <a:lnTo>
                    <a:pt x="3719" y="3901"/>
                  </a:lnTo>
                  <a:lnTo>
                    <a:pt x="3809" y="3903"/>
                  </a:lnTo>
                  <a:lnTo>
                    <a:pt x="3898" y="3902"/>
                  </a:lnTo>
                  <a:lnTo>
                    <a:pt x="3990" y="3898"/>
                  </a:lnTo>
                  <a:lnTo>
                    <a:pt x="4080" y="3891"/>
                  </a:lnTo>
                  <a:lnTo>
                    <a:pt x="4561" y="3591"/>
                  </a:lnTo>
                  <a:lnTo>
                    <a:pt x="3701" y="3301"/>
                  </a:lnTo>
                  <a:lnTo>
                    <a:pt x="5336" y="3121"/>
                  </a:lnTo>
                  <a:lnTo>
                    <a:pt x="5405" y="3149"/>
                  </a:lnTo>
                  <a:lnTo>
                    <a:pt x="5458" y="3169"/>
                  </a:lnTo>
                  <a:lnTo>
                    <a:pt x="5494" y="3185"/>
                  </a:lnTo>
                  <a:lnTo>
                    <a:pt x="5519" y="3195"/>
                  </a:lnTo>
                  <a:lnTo>
                    <a:pt x="5534" y="3201"/>
                  </a:lnTo>
                  <a:lnTo>
                    <a:pt x="5543" y="3204"/>
                  </a:lnTo>
                  <a:lnTo>
                    <a:pt x="5545" y="3206"/>
                  </a:lnTo>
                  <a:lnTo>
                    <a:pt x="5546" y="3206"/>
                  </a:lnTo>
                  <a:lnTo>
                    <a:pt x="5551" y="3269"/>
                  </a:lnTo>
                  <a:lnTo>
                    <a:pt x="5554" y="3332"/>
                  </a:lnTo>
                  <a:lnTo>
                    <a:pt x="5554" y="3396"/>
                  </a:lnTo>
                  <a:lnTo>
                    <a:pt x="5553" y="3458"/>
                  </a:lnTo>
                  <a:lnTo>
                    <a:pt x="5548" y="3519"/>
                  </a:lnTo>
                  <a:lnTo>
                    <a:pt x="5541" y="3581"/>
                  </a:lnTo>
                  <a:lnTo>
                    <a:pt x="5531" y="3641"/>
                  </a:lnTo>
                  <a:lnTo>
                    <a:pt x="5520" y="3701"/>
                  </a:lnTo>
                  <a:lnTo>
                    <a:pt x="5505" y="3760"/>
                  </a:lnTo>
                  <a:lnTo>
                    <a:pt x="5489" y="3820"/>
                  </a:lnTo>
                  <a:lnTo>
                    <a:pt x="5470" y="3879"/>
                  </a:lnTo>
                  <a:lnTo>
                    <a:pt x="5448" y="3937"/>
                  </a:lnTo>
                  <a:lnTo>
                    <a:pt x="5425" y="3995"/>
                  </a:lnTo>
                  <a:lnTo>
                    <a:pt x="5399" y="4052"/>
                  </a:lnTo>
                  <a:lnTo>
                    <a:pt x="5371" y="4109"/>
                  </a:lnTo>
                  <a:lnTo>
                    <a:pt x="5339" y="4166"/>
                  </a:lnTo>
                  <a:lnTo>
                    <a:pt x="5307" y="4222"/>
                  </a:lnTo>
                  <a:lnTo>
                    <a:pt x="5272" y="4278"/>
                  </a:lnTo>
                  <a:lnTo>
                    <a:pt x="5235" y="4335"/>
                  </a:lnTo>
                  <a:lnTo>
                    <a:pt x="5195" y="4391"/>
                  </a:lnTo>
                  <a:lnTo>
                    <a:pt x="5154" y="4446"/>
                  </a:lnTo>
                  <a:lnTo>
                    <a:pt x="5110" y="4501"/>
                  </a:lnTo>
                  <a:lnTo>
                    <a:pt x="5064" y="4556"/>
                  </a:lnTo>
                  <a:lnTo>
                    <a:pt x="5017" y="4611"/>
                  </a:lnTo>
                  <a:lnTo>
                    <a:pt x="4967" y="4666"/>
                  </a:lnTo>
                  <a:lnTo>
                    <a:pt x="4914" y="4721"/>
                  </a:lnTo>
                  <a:lnTo>
                    <a:pt x="4860" y="4775"/>
                  </a:lnTo>
                  <a:lnTo>
                    <a:pt x="4804" y="4829"/>
                  </a:lnTo>
                  <a:lnTo>
                    <a:pt x="4747" y="4884"/>
                  </a:lnTo>
                  <a:lnTo>
                    <a:pt x="4687" y="4938"/>
                  </a:lnTo>
                  <a:lnTo>
                    <a:pt x="4625" y="4992"/>
                  </a:lnTo>
                  <a:lnTo>
                    <a:pt x="4561" y="5046"/>
                  </a:lnTo>
                  <a:lnTo>
                    <a:pt x="4278" y="5046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Freeform 18"/>
            <p:cNvSpPr>
              <a:spLocks/>
            </p:cNvSpPr>
            <p:nvPr/>
          </p:nvSpPr>
          <p:spPr bwMode="auto">
            <a:xfrm>
              <a:off x="5569" y="374"/>
              <a:ext cx="99" cy="77"/>
            </a:xfrm>
            <a:custGeom>
              <a:avLst/>
              <a:gdLst>
                <a:gd name="T0" fmla="*/ 84 w 1963"/>
                <a:gd name="T1" fmla="*/ 72 h 1558"/>
                <a:gd name="T2" fmla="*/ 79 w 1963"/>
                <a:gd name="T3" fmla="*/ 63 h 1558"/>
                <a:gd name="T4" fmla="*/ 44 w 1963"/>
                <a:gd name="T5" fmla="*/ 29 h 1558"/>
                <a:gd name="T6" fmla="*/ 20 w 1963"/>
                <a:gd name="T7" fmla="*/ 19 h 1558"/>
                <a:gd name="T8" fmla="*/ 0 w 1963"/>
                <a:gd name="T9" fmla="*/ 0 h 1558"/>
                <a:gd name="T10" fmla="*/ 49 w 1963"/>
                <a:gd name="T11" fmla="*/ 15 h 1558"/>
                <a:gd name="T12" fmla="*/ 88 w 1963"/>
                <a:gd name="T13" fmla="*/ 49 h 1558"/>
                <a:gd name="T14" fmla="*/ 99 w 1963"/>
                <a:gd name="T15" fmla="*/ 77 h 1558"/>
                <a:gd name="T16" fmla="*/ 84 w 1963"/>
                <a:gd name="T17" fmla="*/ 72 h 15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3" h="1558">
                  <a:moveTo>
                    <a:pt x="1668" y="1450"/>
                  </a:moveTo>
                  <a:lnTo>
                    <a:pt x="1566" y="1269"/>
                  </a:lnTo>
                  <a:lnTo>
                    <a:pt x="876" y="590"/>
                  </a:lnTo>
                  <a:lnTo>
                    <a:pt x="395" y="392"/>
                  </a:lnTo>
                  <a:lnTo>
                    <a:pt x="0" y="0"/>
                  </a:lnTo>
                  <a:lnTo>
                    <a:pt x="973" y="295"/>
                  </a:lnTo>
                  <a:lnTo>
                    <a:pt x="1753" y="986"/>
                  </a:lnTo>
                  <a:lnTo>
                    <a:pt x="1963" y="1558"/>
                  </a:lnTo>
                  <a:lnTo>
                    <a:pt x="1668" y="1450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Freeform 19"/>
            <p:cNvSpPr>
              <a:spLocks/>
            </p:cNvSpPr>
            <p:nvPr/>
          </p:nvSpPr>
          <p:spPr bwMode="auto">
            <a:xfrm>
              <a:off x="5042" y="102"/>
              <a:ext cx="319" cy="315"/>
            </a:xfrm>
            <a:custGeom>
              <a:avLst/>
              <a:gdLst>
                <a:gd name="T0" fmla="*/ 136 w 6388"/>
                <a:gd name="T1" fmla="*/ 295 h 6314"/>
                <a:gd name="T2" fmla="*/ 131 w 6388"/>
                <a:gd name="T3" fmla="*/ 292 h 6314"/>
                <a:gd name="T4" fmla="*/ 131 w 6388"/>
                <a:gd name="T5" fmla="*/ 291 h 6314"/>
                <a:gd name="T6" fmla="*/ 63 w 6388"/>
                <a:gd name="T7" fmla="*/ 281 h 6314"/>
                <a:gd name="T8" fmla="*/ 70 w 6388"/>
                <a:gd name="T9" fmla="*/ 249 h 6314"/>
                <a:gd name="T10" fmla="*/ 68 w 6388"/>
                <a:gd name="T11" fmla="*/ 247 h 6314"/>
                <a:gd name="T12" fmla="*/ 24 w 6388"/>
                <a:gd name="T13" fmla="*/ 247 h 6314"/>
                <a:gd name="T14" fmla="*/ 34 w 6388"/>
                <a:gd name="T15" fmla="*/ 199 h 6314"/>
                <a:gd name="T16" fmla="*/ 0 w 6388"/>
                <a:gd name="T17" fmla="*/ 170 h 6314"/>
                <a:gd name="T18" fmla="*/ 3 w 6388"/>
                <a:gd name="T19" fmla="*/ 136 h 6314"/>
                <a:gd name="T20" fmla="*/ 7 w 6388"/>
                <a:gd name="T21" fmla="*/ 136 h 6314"/>
                <a:gd name="T22" fmla="*/ 9 w 6388"/>
                <a:gd name="T23" fmla="*/ 136 h 6314"/>
                <a:gd name="T24" fmla="*/ 9 w 6388"/>
                <a:gd name="T25" fmla="*/ 136 h 6314"/>
                <a:gd name="T26" fmla="*/ 29 w 6388"/>
                <a:gd name="T27" fmla="*/ 132 h 6314"/>
                <a:gd name="T28" fmla="*/ 15 w 6388"/>
                <a:gd name="T29" fmla="*/ 97 h 6314"/>
                <a:gd name="T30" fmla="*/ 63 w 6388"/>
                <a:gd name="T31" fmla="*/ 73 h 6314"/>
                <a:gd name="T32" fmla="*/ 92 w 6388"/>
                <a:gd name="T33" fmla="*/ 14 h 6314"/>
                <a:gd name="T34" fmla="*/ 131 w 6388"/>
                <a:gd name="T35" fmla="*/ 34 h 6314"/>
                <a:gd name="T36" fmla="*/ 180 w 6388"/>
                <a:gd name="T37" fmla="*/ 0 h 6314"/>
                <a:gd name="T38" fmla="*/ 203 w 6388"/>
                <a:gd name="T39" fmla="*/ 34 h 6314"/>
                <a:gd name="T40" fmla="*/ 257 w 6388"/>
                <a:gd name="T41" fmla="*/ 34 h 6314"/>
                <a:gd name="T42" fmla="*/ 295 w 6388"/>
                <a:gd name="T43" fmla="*/ 63 h 6314"/>
                <a:gd name="T44" fmla="*/ 295 w 6388"/>
                <a:gd name="T45" fmla="*/ 68 h 6314"/>
                <a:gd name="T46" fmla="*/ 295 w 6388"/>
                <a:gd name="T47" fmla="*/ 71 h 6314"/>
                <a:gd name="T48" fmla="*/ 295 w 6388"/>
                <a:gd name="T49" fmla="*/ 72 h 6314"/>
                <a:gd name="T50" fmla="*/ 295 w 6388"/>
                <a:gd name="T51" fmla="*/ 73 h 6314"/>
                <a:gd name="T52" fmla="*/ 298 w 6388"/>
                <a:gd name="T53" fmla="*/ 78 h 6314"/>
                <a:gd name="T54" fmla="*/ 300 w 6388"/>
                <a:gd name="T55" fmla="*/ 81 h 6314"/>
                <a:gd name="T56" fmla="*/ 301 w 6388"/>
                <a:gd name="T57" fmla="*/ 82 h 6314"/>
                <a:gd name="T58" fmla="*/ 301 w 6388"/>
                <a:gd name="T59" fmla="*/ 82 h 6314"/>
                <a:gd name="T60" fmla="*/ 290 w 6388"/>
                <a:gd name="T61" fmla="*/ 132 h 6314"/>
                <a:gd name="T62" fmla="*/ 319 w 6388"/>
                <a:gd name="T63" fmla="*/ 165 h 6314"/>
                <a:gd name="T64" fmla="*/ 286 w 6388"/>
                <a:gd name="T65" fmla="*/ 199 h 6314"/>
                <a:gd name="T66" fmla="*/ 290 w 6388"/>
                <a:gd name="T67" fmla="*/ 247 h 6314"/>
                <a:gd name="T68" fmla="*/ 257 w 6388"/>
                <a:gd name="T69" fmla="*/ 286 h 6314"/>
                <a:gd name="T70" fmla="*/ 203 w 6388"/>
                <a:gd name="T71" fmla="*/ 281 h 6314"/>
                <a:gd name="T72" fmla="*/ 180 w 6388"/>
                <a:gd name="T73" fmla="*/ 315 h 6314"/>
                <a:gd name="T74" fmla="*/ 141 w 6388"/>
                <a:gd name="T75" fmla="*/ 310 h 6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8" h="6314">
                  <a:moveTo>
                    <a:pt x="2823" y="6212"/>
                  </a:moveTo>
                  <a:lnTo>
                    <a:pt x="2721" y="5917"/>
                  </a:lnTo>
                  <a:lnTo>
                    <a:pt x="2659" y="5868"/>
                  </a:lnTo>
                  <a:lnTo>
                    <a:pt x="2627" y="5843"/>
                  </a:lnTo>
                  <a:lnTo>
                    <a:pt x="2616" y="5834"/>
                  </a:lnTo>
                  <a:lnTo>
                    <a:pt x="2614" y="5833"/>
                  </a:lnTo>
                  <a:lnTo>
                    <a:pt x="2032" y="5917"/>
                  </a:lnTo>
                  <a:lnTo>
                    <a:pt x="1267" y="5634"/>
                  </a:lnTo>
                  <a:lnTo>
                    <a:pt x="1454" y="5046"/>
                  </a:lnTo>
                  <a:lnTo>
                    <a:pt x="1405" y="4993"/>
                  </a:lnTo>
                  <a:lnTo>
                    <a:pt x="1380" y="4966"/>
                  </a:lnTo>
                  <a:lnTo>
                    <a:pt x="1371" y="4956"/>
                  </a:lnTo>
                  <a:lnTo>
                    <a:pt x="1369" y="4954"/>
                  </a:lnTo>
                  <a:lnTo>
                    <a:pt x="480" y="4954"/>
                  </a:lnTo>
                  <a:lnTo>
                    <a:pt x="294" y="4462"/>
                  </a:lnTo>
                  <a:lnTo>
                    <a:pt x="679" y="3980"/>
                  </a:lnTo>
                  <a:lnTo>
                    <a:pt x="577" y="3590"/>
                  </a:lnTo>
                  <a:lnTo>
                    <a:pt x="0" y="3403"/>
                  </a:lnTo>
                  <a:lnTo>
                    <a:pt x="0" y="2724"/>
                  </a:lnTo>
                  <a:lnTo>
                    <a:pt x="61" y="2724"/>
                  </a:lnTo>
                  <a:lnTo>
                    <a:pt x="108" y="2724"/>
                  </a:lnTo>
                  <a:lnTo>
                    <a:pt x="141" y="2724"/>
                  </a:lnTo>
                  <a:lnTo>
                    <a:pt x="163" y="2724"/>
                  </a:lnTo>
                  <a:lnTo>
                    <a:pt x="176" y="2724"/>
                  </a:lnTo>
                  <a:lnTo>
                    <a:pt x="184" y="2724"/>
                  </a:lnTo>
                  <a:lnTo>
                    <a:pt x="186" y="2724"/>
                  </a:lnTo>
                  <a:lnTo>
                    <a:pt x="187" y="2724"/>
                  </a:lnTo>
                  <a:lnTo>
                    <a:pt x="577" y="2639"/>
                  </a:lnTo>
                  <a:lnTo>
                    <a:pt x="679" y="2242"/>
                  </a:lnTo>
                  <a:lnTo>
                    <a:pt x="294" y="1948"/>
                  </a:lnTo>
                  <a:lnTo>
                    <a:pt x="679" y="1257"/>
                  </a:lnTo>
                  <a:lnTo>
                    <a:pt x="1267" y="1455"/>
                  </a:lnTo>
                  <a:lnTo>
                    <a:pt x="1369" y="492"/>
                  </a:lnTo>
                  <a:lnTo>
                    <a:pt x="1850" y="283"/>
                  </a:lnTo>
                  <a:lnTo>
                    <a:pt x="2331" y="679"/>
                  </a:lnTo>
                  <a:lnTo>
                    <a:pt x="2614" y="679"/>
                  </a:lnTo>
                  <a:lnTo>
                    <a:pt x="2823" y="0"/>
                  </a:lnTo>
                  <a:lnTo>
                    <a:pt x="3598" y="0"/>
                  </a:lnTo>
                  <a:lnTo>
                    <a:pt x="3785" y="679"/>
                  </a:lnTo>
                  <a:lnTo>
                    <a:pt x="4068" y="679"/>
                  </a:lnTo>
                  <a:lnTo>
                    <a:pt x="4458" y="283"/>
                  </a:lnTo>
                  <a:lnTo>
                    <a:pt x="5148" y="679"/>
                  </a:lnTo>
                  <a:lnTo>
                    <a:pt x="5233" y="1455"/>
                  </a:lnTo>
                  <a:lnTo>
                    <a:pt x="5907" y="1257"/>
                  </a:lnTo>
                  <a:lnTo>
                    <a:pt x="5907" y="1322"/>
                  </a:lnTo>
                  <a:lnTo>
                    <a:pt x="5907" y="1372"/>
                  </a:lnTo>
                  <a:lnTo>
                    <a:pt x="5907" y="1407"/>
                  </a:lnTo>
                  <a:lnTo>
                    <a:pt x="5907" y="1430"/>
                  </a:lnTo>
                  <a:lnTo>
                    <a:pt x="5907" y="1444"/>
                  </a:lnTo>
                  <a:lnTo>
                    <a:pt x="5907" y="1452"/>
                  </a:lnTo>
                  <a:lnTo>
                    <a:pt x="5907" y="1455"/>
                  </a:lnTo>
                  <a:lnTo>
                    <a:pt x="5944" y="1520"/>
                  </a:lnTo>
                  <a:lnTo>
                    <a:pt x="5972" y="1570"/>
                  </a:lnTo>
                  <a:lnTo>
                    <a:pt x="5992" y="1605"/>
                  </a:lnTo>
                  <a:lnTo>
                    <a:pt x="6005" y="1628"/>
                  </a:lnTo>
                  <a:lnTo>
                    <a:pt x="6013" y="1643"/>
                  </a:lnTo>
                  <a:lnTo>
                    <a:pt x="6018" y="1650"/>
                  </a:lnTo>
                  <a:lnTo>
                    <a:pt x="6020" y="1653"/>
                  </a:lnTo>
                  <a:lnTo>
                    <a:pt x="5720" y="2333"/>
                  </a:lnTo>
                  <a:lnTo>
                    <a:pt x="5805" y="2639"/>
                  </a:lnTo>
                  <a:lnTo>
                    <a:pt x="6388" y="2724"/>
                  </a:lnTo>
                  <a:lnTo>
                    <a:pt x="6388" y="3307"/>
                  </a:lnTo>
                  <a:lnTo>
                    <a:pt x="5805" y="3590"/>
                  </a:lnTo>
                  <a:lnTo>
                    <a:pt x="5720" y="3980"/>
                  </a:lnTo>
                  <a:lnTo>
                    <a:pt x="6105" y="4377"/>
                  </a:lnTo>
                  <a:lnTo>
                    <a:pt x="5805" y="4954"/>
                  </a:lnTo>
                  <a:lnTo>
                    <a:pt x="5148" y="4859"/>
                  </a:lnTo>
                  <a:lnTo>
                    <a:pt x="5148" y="5736"/>
                  </a:lnTo>
                  <a:lnTo>
                    <a:pt x="4571" y="6025"/>
                  </a:lnTo>
                  <a:lnTo>
                    <a:pt x="4068" y="5634"/>
                  </a:lnTo>
                  <a:lnTo>
                    <a:pt x="3695" y="5736"/>
                  </a:lnTo>
                  <a:lnTo>
                    <a:pt x="3598" y="6314"/>
                  </a:lnTo>
                  <a:lnTo>
                    <a:pt x="3004" y="6314"/>
                  </a:lnTo>
                  <a:lnTo>
                    <a:pt x="2823" y="62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Freeform 20"/>
            <p:cNvSpPr>
              <a:spLocks/>
            </p:cNvSpPr>
            <p:nvPr/>
          </p:nvSpPr>
          <p:spPr bwMode="auto">
            <a:xfrm>
              <a:off x="5051" y="105"/>
              <a:ext cx="320" cy="316"/>
            </a:xfrm>
            <a:custGeom>
              <a:avLst/>
              <a:gdLst>
                <a:gd name="T0" fmla="*/ 136 w 6382"/>
                <a:gd name="T1" fmla="*/ 296 h 6315"/>
                <a:gd name="T2" fmla="*/ 131 w 6382"/>
                <a:gd name="T3" fmla="*/ 292 h 6315"/>
                <a:gd name="T4" fmla="*/ 131 w 6382"/>
                <a:gd name="T5" fmla="*/ 292 h 6315"/>
                <a:gd name="T6" fmla="*/ 64 w 6382"/>
                <a:gd name="T7" fmla="*/ 282 h 6315"/>
                <a:gd name="T8" fmla="*/ 70 w 6382"/>
                <a:gd name="T9" fmla="*/ 250 h 6315"/>
                <a:gd name="T10" fmla="*/ 68 w 6382"/>
                <a:gd name="T11" fmla="*/ 248 h 6315"/>
                <a:gd name="T12" fmla="*/ 24 w 6382"/>
                <a:gd name="T13" fmla="*/ 248 h 6315"/>
                <a:gd name="T14" fmla="*/ 34 w 6382"/>
                <a:gd name="T15" fmla="*/ 199 h 6315"/>
                <a:gd name="T16" fmla="*/ 0 w 6382"/>
                <a:gd name="T17" fmla="*/ 170 h 6315"/>
                <a:gd name="T18" fmla="*/ 3 w 6382"/>
                <a:gd name="T19" fmla="*/ 136 h 6315"/>
                <a:gd name="T20" fmla="*/ 7 w 6382"/>
                <a:gd name="T21" fmla="*/ 136 h 6315"/>
                <a:gd name="T22" fmla="*/ 9 w 6382"/>
                <a:gd name="T23" fmla="*/ 136 h 6315"/>
                <a:gd name="T24" fmla="*/ 9 w 6382"/>
                <a:gd name="T25" fmla="*/ 136 h 6315"/>
                <a:gd name="T26" fmla="*/ 29 w 6382"/>
                <a:gd name="T27" fmla="*/ 132 h 6315"/>
                <a:gd name="T28" fmla="*/ 15 w 6382"/>
                <a:gd name="T29" fmla="*/ 97 h 6315"/>
                <a:gd name="T30" fmla="*/ 64 w 6382"/>
                <a:gd name="T31" fmla="*/ 73 h 6315"/>
                <a:gd name="T32" fmla="*/ 92 w 6382"/>
                <a:gd name="T33" fmla="*/ 14 h 6315"/>
                <a:gd name="T34" fmla="*/ 131 w 6382"/>
                <a:gd name="T35" fmla="*/ 34 h 6315"/>
                <a:gd name="T36" fmla="*/ 180 w 6382"/>
                <a:gd name="T37" fmla="*/ 0 h 6315"/>
                <a:gd name="T38" fmla="*/ 204 w 6382"/>
                <a:gd name="T39" fmla="*/ 34 h 6315"/>
                <a:gd name="T40" fmla="*/ 258 w 6382"/>
                <a:gd name="T41" fmla="*/ 34 h 6315"/>
                <a:gd name="T42" fmla="*/ 296 w 6382"/>
                <a:gd name="T43" fmla="*/ 63 h 6315"/>
                <a:gd name="T44" fmla="*/ 296 w 6382"/>
                <a:gd name="T45" fmla="*/ 69 h 6315"/>
                <a:gd name="T46" fmla="*/ 296 w 6382"/>
                <a:gd name="T47" fmla="*/ 72 h 6315"/>
                <a:gd name="T48" fmla="*/ 296 w 6382"/>
                <a:gd name="T49" fmla="*/ 73 h 6315"/>
                <a:gd name="T50" fmla="*/ 296 w 6382"/>
                <a:gd name="T51" fmla="*/ 73 h 6315"/>
                <a:gd name="T52" fmla="*/ 299 w 6382"/>
                <a:gd name="T53" fmla="*/ 78 h 6315"/>
                <a:gd name="T54" fmla="*/ 301 w 6382"/>
                <a:gd name="T55" fmla="*/ 81 h 6315"/>
                <a:gd name="T56" fmla="*/ 301 w 6382"/>
                <a:gd name="T57" fmla="*/ 82 h 6315"/>
                <a:gd name="T58" fmla="*/ 302 w 6382"/>
                <a:gd name="T59" fmla="*/ 82 h 6315"/>
                <a:gd name="T60" fmla="*/ 291 w 6382"/>
                <a:gd name="T61" fmla="*/ 132 h 6315"/>
                <a:gd name="T62" fmla="*/ 320 w 6382"/>
                <a:gd name="T63" fmla="*/ 165 h 6315"/>
                <a:gd name="T64" fmla="*/ 287 w 6382"/>
                <a:gd name="T65" fmla="*/ 199 h 6315"/>
                <a:gd name="T66" fmla="*/ 291 w 6382"/>
                <a:gd name="T67" fmla="*/ 248 h 6315"/>
                <a:gd name="T68" fmla="*/ 258 w 6382"/>
                <a:gd name="T69" fmla="*/ 287 h 6315"/>
                <a:gd name="T70" fmla="*/ 204 w 6382"/>
                <a:gd name="T71" fmla="*/ 282 h 6315"/>
                <a:gd name="T72" fmla="*/ 180 w 6382"/>
                <a:gd name="T73" fmla="*/ 316 h 6315"/>
                <a:gd name="T74" fmla="*/ 141 w 6382"/>
                <a:gd name="T75" fmla="*/ 311 h 63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382" h="6315">
                  <a:moveTo>
                    <a:pt x="2817" y="6212"/>
                  </a:moveTo>
                  <a:lnTo>
                    <a:pt x="2722" y="5918"/>
                  </a:lnTo>
                  <a:lnTo>
                    <a:pt x="2656" y="5865"/>
                  </a:lnTo>
                  <a:lnTo>
                    <a:pt x="2622" y="5838"/>
                  </a:lnTo>
                  <a:lnTo>
                    <a:pt x="2610" y="5829"/>
                  </a:lnTo>
                  <a:lnTo>
                    <a:pt x="2609" y="5828"/>
                  </a:lnTo>
                  <a:lnTo>
                    <a:pt x="2031" y="5918"/>
                  </a:lnTo>
                  <a:lnTo>
                    <a:pt x="1267" y="5634"/>
                  </a:lnTo>
                  <a:lnTo>
                    <a:pt x="1449" y="5040"/>
                  </a:lnTo>
                  <a:lnTo>
                    <a:pt x="1399" y="4991"/>
                  </a:lnTo>
                  <a:lnTo>
                    <a:pt x="1374" y="4966"/>
                  </a:lnTo>
                  <a:lnTo>
                    <a:pt x="1365" y="4956"/>
                  </a:lnTo>
                  <a:lnTo>
                    <a:pt x="1364" y="4955"/>
                  </a:lnTo>
                  <a:lnTo>
                    <a:pt x="475" y="4955"/>
                  </a:lnTo>
                  <a:lnTo>
                    <a:pt x="294" y="4462"/>
                  </a:lnTo>
                  <a:lnTo>
                    <a:pt x="674" y="3981"/>
                  </a:lnTo>
                  <a:lnTo>
                    <a:pt x="577" y="3585"/>
                  </a:lnTo>
                  <a:lnTo>
                    <a:pt x="0" y="3404"/>
                  </a:lnTo>
                  <a:lnTo>
                    <a:pt x="0" y="2724"/>
                  </a:lnTo>
                  <a:lnTo>
                    <a:pt x="59" y="2724"/>
                  </a:lnTo>
                  <a:lnTo>
                    <a:pt x="105" y="2724"/>
                  </a:lnTo>
                  <a:lnTo>
                    <a:pt x="137" y="2724"/>
                  </a:lnTo>
                  <a:lnTo>
                    <a:pt x="158" y="2724"/>
                  </a:lnTo>
                  <a:lnTo>
                    <a:pt x="171" y="2724"/>
                  </a:lnTo>
                  <a:lnTo>
                    <a:pt x="178" y="2724"/>
                  </a:lnTo>
                  <a:lnTo>
                    <a:pt x="181" y="2724"/>
                  </a:lnTo>
                  <a:lnTo>
                    <a:pt x="577" y="2633"/>
                  </a:lnTo>
                  <a:lnTo>
                    <a:pt x="674" y="2243"/>
                  </a:lnTo>
                  <a:lnTo>
                    <a:pt x="294" y="1948"/>
                  </a:lnTo>
                  <a:lnTo>
                    <a:pt x="674" y="1257"/>
                  </a:lnTo>
                  <a:lnTo>
                    <a:pt x="1267" y="1456"/>
                  </a:lnTo>
                  <a:lnTo>
                    <a:pt x="1364" y="487"/>
                  </a:lnTo>
                  <a:lnTo>
                    <a:pt x="1844" y="283"/>
                  </a:lnTo>
                  <a:lnTo>
                    <a:pt x="2325" y="674"/>
                  </a:lnTo>
                  <a:lnTo>
                    <a:pt x="2609" y="674"/>
                  </a:lnTo>
                  <a:lnTo>
                    <a:pt x="2817" y="0"/>
                  </a:lnTo>
                  <a:lnTo>
                    <a:pt x="3593" y="0"/>
                  </a:lnTo>
                  <a:lnTo>
                    <a:pt x="3779" y="674"/>
                  </a:lnTo>
                  <a:lnTo>
                    <a:pt x="4062" y="674"/>
                  </a:lnTo>
                  <a:lnTo>
                    <a:pt x="4458" y="283"/>
                  </a:lnTo>
                  <a:lnTo>
                    <a:pt x="5148" y="674"/>
                  </a:lnTo>
                  <a:lnTo>
                    <a:pt x="5233" y="1456"/>
                  </a:lnTo>
                  <a:lnTo>
                    <a:pt x="5901" y="1257"/>
                  </a:lnTo>
                  <a:lnTo>
                    <a:pt x="5901" y="1323"/>
                  </a:lnTo>
                  <a:lnTo>
                    <a:pt x="5901" y="1372"/>
                  </a:lnTo>
                  <a:lnTo>
                    <a:pt x="5901" y="1407"/>
                  </a:lnTo>
                  <a:lnTo>
                    <a:pt x="5901" y="1431"/>
                  </a:lnTo>
                  <a:lnTo>
                    <a:pt x="5901" y="1445"/>
                  </a:lnTo>
                  <a:lnTo>
                    <a:pt x="5901" y="1453"/>
                  </a:lnTo>
                  <a:lnTo>
                    <a:pt x="5901" y="1455"/>
                  </a:lnTo>
                  <a:lnTo>
                    <a:pt x="5901" y="1456"/>
                  </a:lnTo>
                  <a:lnTo>
                    <a:pt x="5938" y="1519"/>
                  </a:lnTo>
                  <a:lnTo>
                    <a:pt x="5966" y="1567"/>
                  </a:lnTo>
                  <a:lnTo>
                    <a:pt x="5987" y="1601"/>
                  </a:lnTo>
                  <a:lnTo>
                    <a:pt x="6000" y="1624"/>
                  </a:lnTo>
                  <a:lnTo>
                    <a:pt x="6008" y="1638"/>
                  </a:lnTo>
                  <a:lnTo>
                    <a:pt x="6013" y="1645"/>
                  </a:lnTo>
                  <a:lnTo>
                    <a:pt x="6014" y="1648"/>
                  </a:lnTo>
                  <a:lnTo>
                    <a:pt x="6015" y="1648"/>
                  </a:lnTo>
                  <a:lnTo>
                    <a:pt x="5720" y="2327"/>
                  </a:lnTo>
                  <a:lnTo>
                    <a:pt x="5805" y="2633"/>
                  </a:lnTo>
                  <a:lnTo>
                    <a:pt x="6382" y="2724"/>
                  </a:lnTo>
                  <a:lnTo>
                    <a:pt x="6382" y="3301"/>
                  </a:lnTo>
                  <a:lnTo>
                    <a:pt x="5805" y="3585"/>
                  </a:lnTo>
                  <a:lnTo>
                    <a:pt x="5720" y="3981"/>
                  </a:lnTo>
                  <a:lnTo>
                    <a:pt x="6099" y="4372"/>
                  </a:lnTo>
                  <a:lnTo>
                    <a:pt x="5805" y="4955"/>
                  </a:lnTo>
                  <a:lnTo>
                    <a:pt x="5148" y="4859"/>
                  </a:lnTo>
                  <a:lnTo>
                    <a:pt x="5148" y="5731"/>
                  </a:lnTo>
                  <a:lnTo>
                    <a:pt x="4565" y="6025"/>
                  </a:lnTo>
                  <a:lnTo>
                    <a:pt x="4062" y="5634"/>
                  </a:lnTo>
                  <a:lnTo>
                    <a:pt x="3695" y="5731"/>
                  </a:lnTo>
                  <a:lnTo>
                    <a:pt x="3593" y="6315"/>
                  </a:lnTo>
                  <a:lnTo>
                    <a:pt x="3004" y="6315"/>
                  </a:lnTo>
                  <a:lnTo>
                    <a:pt x="2817" y="6212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Freeform 21"/>
            <p:cNvSpPr>
              <a:spLocks/>
            </p:cNvSpPr>
            <p:nvPr/>
          </p:nvSpPr>
          <p:spPr bwMode="auto">
            <a:xfrm>
              <a:off x="5613" y="364"/>
              <a:ext cx="40" cy="29"/>
            </a:xfrm>
            <a:custGeom>
              <a:avLst/>
              <a:gdLst>
                <a:gd name="T0" fmla="*/ 25 w 787"/>
                <a:gd name="T1" fmla="*/ 24 h 579"/>
                <a:gd name="T2" fmla="*/ 0 w 787"/>
                <a:gd name="T3" fmla="*/ 9 h 579"/>
                <a:gd name="T4" fmla="*/ 0 w 787"/>
                <a:gd name="T5" fmla="*/ 6 h 579"/>
                <a:gd name="T6" fmla="*/ 0 w 787"/>
                <a:gd name="T7" fmla="*/ 4 h 579"/>
                <a:gd name="T8" fmla="*/ 0 w 787"/>
                <a:gd name="T9" fmla="*/ 2 h 579"/>
                <a:gd name="T10" fmla="*/ 0 w 787"/>
                <a:gd name="T11" fmla="*/ 1 h 579"/>
                <a:gd name="T12" fmla="*/ 0 w 787"/>
                <a:gd name="T13" fmla="*/ 1 h 579"/>
                <a:gd name="T14" fmla="*/ 0 w 787"/>
                <a:gd name="T15" fmla="*/ 0 h 579"/>
                <a:gd name="T16" fmla="*/ 0 w 787"/>
                <a:gd name="T17" fmla="*/ 0 h 579"/>
                <a:gd name="T18" fmla="*/ 0 w 787"/>
                <a:gd name="T19" fmla="*/ 0 h 579"/>
                <a:gd name="T20" fmla="*/ 40 w 787"/>
                <a:gd name="T21" fmla="*/ 29 h 579"/>
                <a:gd name="T22" fmla="*/ 25 w 787"/>
                <a:gd name="T23" fmla="*/ 24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87" h="579">
                  <a:moveTo>
                    <a:pt x="492" y="482"/>
                  </a:moveTo>
                  <a:lnTo>
                    <a:pt x="0" y="187"/>
                  </a:lnTo>
                  <a:lnTo>
                    <a:pt x="0" y="126"/>
                  </a:lnTo>
                  <a:lnTo>
                    <a:pt x="0" y="79"/>
                  </a:lnTo>
                  <a:lnTo>
                    <a:pt x="0" y="46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787" y="579"/>
                  </a:lnTo>
                  <a:lnTo>
                    <a:pt x="492" y="482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Freeform 22"/>
            <p:cNvSpPr>
              <a:spLocks/>
            </p:cNvSpPr>
            <p:nvPr/>
          </p:nvSpPr>
          <p:spPr bwMode="auto">
            <a:xfrm>
              <a:off x="5105" y="170"/>
              <a:ext cx="190" cy="184"/>
            </a:xfrm>
            <a:custGeom>
              <a:avLst/>
              <a:gdLst>
                <a:gd name="T0" fmla="*/ 67 w 3797"/>
                <a:gd name="T1" fmla="*/ 180 h 3675"/>
                <a:gd name="T2" fmla="*/ 58 w 3797"/>
                <a:gd name="T3" fmla="*/ 180 h 3675"/>
                <a:gd name="T4" fmla="*/ 5 w 3797"/>
                <a:gd name="T5" fmla="*/ 141 h 3675"/>
                <a:gd name="T6" fmla="*/ 0 w 3797"/>
                <a:gd name="T7" fmla="*/ 111 h 3675"/>
                <a:gd name="T8" fmla="*/ 0 w 3797"/>
                <a:gd name="T9" fmla="*/ 68 h 3675"/>
                <a:gd name="T10" fmla="*/ 29 w 3797"/>
                <a:gd name="T11" fmla="*/ 14 h 3675"/>
                <a:gd name="T12" fmla="*/ 32 w 3797"/>
                <a:gd name="T13" fmla="*/ 14 h 3675"/>
                <a:gd name="T14" fmla="*/ 33 w 3797"/>
                <a:gd name="T15" fmla="*/ 14 h 3675"/>
                <a:gd name="T16" fmla="*/ 34 w 3797"/>
                <a:gd name="T17" fmla="*/ 14 h 3675"/>
                <a:gd name="T18" fmla="*/ 34 w 3797"/>
                <a:gd name="T19" fmla="*/ 14 h 3675"/>
                <a:gd name="T20" fmla="*/ 102 w 3797"/>
                <a:gd name="T21" fmla="*/ 0 h 3675"/>
                <a:gd name="T22" fmla="*/ 131 w 3797"/>
                <a:gd name="T23" fmla="*/ 0 h 3675"/>
                <a:gd name="T24" fmla="*/ 175 w 3797"/>
                <a:gd name="T25" fmla="*/ 29 h 3675"/>
                <a:gd name="T26" fmla="*/ 180 w 3797"/>
                <a:gd name="T27" fmla="*/ 48 h 3675"/>
                <a:gd name="T28" fmla="*/ 189 w 3797"/>
                <a:gd name="T29" fmla="*/ 93 h 3675"/>
                <a:gd name="T30" fmla="*/ 190 w 3797"/>
                <a:gd name="T31" fmla="*/ 95 h 3675"/>
                <a:gd name="T32" fmla="*/ 190 w 3797"/>
                <a:gd name="T33" fmla="*/ 98 h 3675"/>
                <a:gd name="T34" fmla="*/ 190 w 3797"/>
                <a:gd name="T35" fmla="*/ 101 h 3675"/>
                <a:gd name="T36" fmla="*/ 190 w 3797"/>
                <a:gd name="T37" fmla="*/ 104 h 3675"/>
                <a:gd name="T38" fmla="*/ 190 w 3797"/>
                <a:gd name="T39" fmla="*/ 106 h 3675"/>
                <a:gd name="T40" fmla="*/ 189 w 3797"/>
                <a:gd name="T41" fmla="*/ 109 h 3675"/>
                <a:gd name="T42" fmla="*/ 189 w 3797"/>
                <a:gd name="T43" fmla="*/ 112 h 3675"/>
                <a:gd name="T44" fmla="*/ 188 w 3797"/>
                <a:gd name="T45" fmla="*/ 115 h 3675"/>
                <a:gd name="T46" fmla="*/ 187 w 3797"/>
                <a:gd name="T47" fmla="*/ 118 h 3675"/>
                <a:gd name="T48" fmla="*/ 186 w 3797"/>
                <a:gd name="T49" fmla="*/ 121 h 3675"/>
                <a:gd name="T50" fmla="*/ 185 w 3797"/>
                <a:gd name="T51" fmla="*/ 123 h 3675"/>
                <a:gd name="T52" fmla="*/ 183 w 3797"/>
                <a:gd name="T53" fmla="*/ 126 h 3675"/>
                <a:gd name="T54" fmla="*/ 182 w 3797"/>
                <a:gd name="T55" fmla="*/ 129 h 3675"/>
                <a:gd name="T56" fmla="*/ 181 w 3797"/>
                <a:gd name="T57" fmla="*/ 132 h 3675"/>
                <a:gd name="T58" fmla="*/ 179 w 3797"/>
                <a:gd name="T59" fmla="*/ 134 h 3675"/>
                <a:gd name="T60" fmla="*/ 177 w 3797"/>
                <a:gd name="T61" fmla="*/ 137 h 3675"/>
                <a:gd name="T62" fmla="*/ 175 w 3797"/>
                <a:gd name="T63" fmla="*/ 140 h 3675"/>
                <a:gd name="T64" fmla="*/ 173 w 3797"/>
                <a:gd name="T65" fmla="*/ 143 h 3675"/>
                <a:gd name="T66" fmla="*/ 171 w 3797"/>
                <a:gd name="T67" fmla="*/ 145 h 3675"/>
                <a:gd name="T68" fmla="*/ 169 w 3797"/>
                <a:gd name="T69" fmla="*/ 148 h 3675"/>
                <a:gd name="T70" fmla="*/ 167 w 3797"/>
                <a:gd name="T71" fmla="*/ 150 h 3675"/>
                <a:gd name="T72" fmla="*/ 164 w 3797"/>
                <a:gd name="T73" fmla="*/ 153 h 3675"/>
                <a:gd name="T74" fmla="*/ 162 w 3797"/>
                <a:gd name="T75" fmla="*/ 155 h 3675"/>
                <a:gd name="T76" fmla="*/ 159 w 3797"/>
                <a:gd name="T77" fmla="*/ 158 h 3675"/>
                <a:gd name="T78" fmla="*/ 157 w 3797"/>
                <a:gd name="T79" fmla="*/ 160 h 3675"/>
                <a:gd name="T80" fmla="*/ 154 w 3797"/>
                <a:gd name="T81" fmla="*/ 162 h 3675"/>
                <a:gd name="T82" fmla="*/ 151 w 3797"/>
                <a:gd name="T83" fmla="*/ 165 h 3675"/>
                <a:gd name="T84" fmla="*/ 148 w 3797"/>
                <a:gd name="T85" fmla="*/ 167 h 3675"/>
                <a:gd name="T86" fmla="*/ 146 w 3797"/>
                <a:gd name="T87" fmla="*/ 169 h 3675"/>
                <a:gd name="T88" fmla="*/ 143 w 3797"/>
                <a:gd name="T89" fmla="*/ 171 h 3675"/>
                <a:gd name="T90" fmla="*/ 140 w 3797"/>
                <a:gd name="T91" fmla="*/ 173 h 3675"/>
                <a:gd name="T92" fmla="*/ 136 w 3797"/>
                <a:gd name="T93" fmla="*/ 175 h 3675"/>
                <a:gd name="T94" fmla="*/ 78 w 3797"/>
                <a:gd name="T95" fmla="*/ 184 h 3675"/>
                <a:gd name="T96" fmla="*/ 67 w 3797"/>
                <a:gd name="T97" fmla="*/ 180 h 36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97" h="3675">
                  <a:moveTo>
                    <a:pt x="1347" y="3590"/>
                  </a:moveTo>
                  <a:lnTo>
                    <a:pt x="1160" y="3590"/>
                  </a:lnTo>
                  <a:lnTo>
                    <a:pt x="102" y="2814"/>
                  </a:lnTo>
                  <a:lnTo>
                    <a:pt x="0" y="2219"/>
                  </a:lnTo>
                  <a:lnTo>
                    <a:pt x="0" y="1358"/>
                  </a:lnTo>
                  <a:lnTo>
                    <a:pt x="583" y="288"/>
                  </a:lnTo>
                  <a:lnTo>
                    <a:pt x="639" y="288"/>
                  </a:lnTo>
                  <a:lnTo>
                    <a:pt x="667" y="288"/>
                  </a:lnTo>
                  <a:lnTo>
                    <a:pt x="677" y="288"/>
                  </a:lnTo>
                  <a:lnTo>
                    <a:pt x="679" y="288"/>
                  </a:lnTo>
                  <a:lnTo>
                    <a:pt x="2038" y="0"/>
                  </a:lnTo>
                  <a:lnTo>
                    <a:pt x="2614" y="0"/>
                  </a:lnTo>
                  <a:lnTo>
                    <a:pt x="3491" y="582"/>
                  </a:lnTo>
                  <a:lnTo>
                    <a:pt x="3588" y="962"/>
                  </a:lnTo>
                  <a:lnTo>
                    <a:pt x="3786" y="1851"/>
                  </a:lnTo>
                  <a:lnTo>
                    <a:pt x="3793" y="1905"/>
                  </a:lnTo>
                  <a:lnTo>
                    <a:pt x="3796" y="1960"/>
                  </a:lnTo>
                  <a:lnTo>
                    <a:pt x="3797" y="2015"/>
                  </a:lnTo>
                  <a:lnTo>
                    <a:pt x="3795" y="2071"/>
                  </a:lnTo>
                  <a:lnTo>
                    <a:pt x="3789" y="2127"/>
                  </a:lnTo>
                  <a:lnTo>
                    <a:pt x="3781" y="2184"/>
                  </a:lnTo>
                  <a:lnTo>
                    <a:pt x="3768" y="2240"/>
                  </a:lnTo>
                  <a:lnTo>
                    <a:pt x="3754" y="2296"/>
                  </a:lnTo>
                  <a:lnTo>
                    <a:pt x="3736" y="2352"/>
                  </a:lnTo>
                  <a:lnTo>
                    <a:pt x="3716" y="2408"/>
                  </a:lnTo>
                  <a:lnTo>
                    <a:pt x="3692" y="2464"/>
                  </a:lnTo>
                  <a:lnTo>
                    <a:pt x="3667" y="2520"/>
                  </a:lnTo>
                  <a:lnTo>
                    <a:pt x="3639" y="2575"/>
                  </a:lnTo>
                  <a:lnTo>
                    <a:pt x="3608" y="2631"/>
                  </a:lnTo>
                  <a:lnTo>
                    <a:pt x="3576" y="2686"/>
                  </a:lnTo>
                  <a:lnTo>
                    <a:pt x="3541" y="2740"/>
                  </a:lnTo>
                  <a:lnTo>
                    <a:pt x="3504" y="2794"/>
                  </a:lnTo>
                  <a:lnTo>
                    <a:pt x="3463" y="2847"/>
                  </a:lnTo>
                  <a:lnTo>
                    <a:pt x="3422" y="2900"/>
                  </a:lnTo>
                  <a:lnTo>
                    <a:pt x="3378" y="2952"/>
                  </a:lnTo>
                  <a:lnTo>
                    <a:pt x="3332" y="3003"/>
                  </a:lnTo>
                  <a:lnTo>
                    <a:pt x="3286" y="3053"/>
                  </a:lnTo>
                  <a:lnTo>
                    <a:pt x="3236" y="3103"/>
                  </a:lnTo>
                  <a:lnTo>
                    <a:pt x="3185" y="3150"/>
                  </a:lnTo>
                  <a:lnTo>
                    <a:pt x="3133" y="3198"/>
                  </a:lnTo>
                  <a:lnTo>
                    <a:pt x="3079" y="3244"/>
                  </a:lnTo>
                  <a:lnTo>
                    <a:pt x="3023" y="3288"/>
                  </a:lnTo>
                  <a:lnTo>
                    <a:pt x="2967" y="3332"/>
                  </a:lnTo>
                  <a:lnTo>
                    <a:pt x="2909" y="3375"/>
                  </a:lnTo>
                  <a:lnTo>
                    <a:pt x="2849" y="3416"/>
                  </a:lnTo>
                  <a:lnTo>
                    <a:pt x="2789" y="3456"/>
                  </a:lnTo>
                  <a:lnTo>
                    <a:pt x="2727" y="3493"/>
                  </a:lnTo>
                  <a:lnTo>
                    <a:pt x="1556" y="3675"/>
                  </a:lnTo>
                  <a:lnTo>
                    <a:pt x="1347" y="3590"/>
                  </a:lnTo>
                  <a:close/>
                </a:path>
              </a:pathLst>
            </a:custGeom>
            <a:solidFill>
              <a:srgbClr val="99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Freeform 23"/>
            <p:cNvSpPr>
              <a:spLocks/>
            </p:cNvSpPr>
            <p:nvPr/>
          </p:nvSpPr>
          <p:spPr bwMode="auto">
            <a:xfrm>
              <a:off x="5584" y="272"/>
              <a:ext cx="25" cy="29"/>
            </a:xfrm>
            <a:custGeom>
              <a:avLst/>
              <a:gdLst>
                <a:gd name="T0" fmla="*/ 0 w 491"/>
                <a:gd name="T1" fmla="*/ 29 h 577"/>
                <a:gd name="T2" fmla="*/ 0 w 491"/>
                <a:gd name="T3" fmla="*/ 0 h 577"/>
                <a:gd name="T4" fmla="*/ 25 w 491"/>
                <a:gd name="T5" fmla="*/ 0 h 577"/>
                <a:gd name="T6" fmla="*/ 11 w 491"/>
                <a:gd name="T7" fmla="*/ 29 h 577"/>
                <a:gd name="T8" fmla="*/ 0 w 491"/>
                <a:gd name="T9" fmla="*/ 29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1" h="577">
                  <a:moveTo>
                    <a:pt x="0" y="577"/>
                  </a:moveTo>
                  <a:lnTo>
                    <a:pt x="0" y="0"/>
                  </a:lnTo>
                  <a:lnTo>
                    <a:pt x="491" y="0"/>
                  </a:lnTo>
                  <a:lnTo>
                    <a:pt x="208" y="577"/>
                  </a:lnTo>
                  <a:lnTo>
                    <a:pt x="0" y="57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Freeform 24"/>
            <p:cNvSpPr>
              <a:spLocks/>
            </p:cNvSpPr>
            <p:nvPr/>
          </p:nvSpPr>
          <p:spPr bwMode="auto">
            <a:xfrm>
              <a:off x="5163" y="223"/>
              <a:ext cx="63" cy="64"/>
            </a:xfrm>
            <a:custGeom>
              <a:avLst/>
              <a:gdLst>
                <a:gd name="T0" fmla="*/ 9 w 1268"/>
                <a:gd name="T1" fmla="*/ 58 h 1274"/>
                <a:gd name="T2" fmla="*/ 8 w 1268"/>
                <a:gd name="T3" fmla="*/ 55 h 1274"/>
                <a:gd name="T4" fmla="*/ 7 w 1268"/>
                <a:gd name="T5" fmla="*/ 53 h 1274"/>
                <a:gd name="T6" fmla="*/ 6 w 1268"/>
                <a:gd name="T7" fmla="*/ 51 h 1274"/>
                <a:gd name="T8" fmla="*/ 5 w 1268"/>
                <a:gd name="T9" fmla="*/ 50 h 1274"/>
                <a:gd name="T10" fmla="*/ 5 w 1268"/>
                <a:gd name="T11" fmla="*/ 49 h 1274"/>
                <a:gd name="T12" fmla="*/ 5 w 1268"/>
                <a:gd name="T13" fmla="*/ 49 h 1274"/>
                <a:gd name="T14" fmla="*/ 5 w 1268"/>
                <a:gd name="T15" fmla="*/ 49 h 1274"/>
                <a:gd name="T16" fmla="*/ 5 w 1268"/>
                <a:gd name="T17" fmla="*/ 49 h 1274"/>
                <a:gd name="T18" fmla="*/ 3 w 1268"/>
                <a:gd name="T19" fmla="*/ 46 h 1274"/>
                <a:gd name="T20" fmla="*/ 2 w 1268"/>
                <a:gd name="T21" fmla="*/ 44 h 1274"/>
                <a:gd name="T22" fmla="*/ 1 w 1268"/>
                <a:gd name="T23" fmla="*/ 42 h 1274"/>
                <a:gd name="T24" fmla="*/ 1 w 1268"/>
                <a:gd name="T25" fmla="*/ 41 h 1274"/>
                <a:gd name="T26" fmla="*/ 0 w 1268"/>
                <a:gd name="T27" fmla="*/ 40 h 1274"/>
                <a:gd name="T28" fmla="*/ 0 w 1268"/>
                <a:gd name="T29" fmla="*/ 40 h 1274"/>
                <a:gd name="T30" fmla="*/ 0 w 1268"/>
                <a:gd name="T31" fmla="*/ 40 h 1274"/>
                <a:gd name="T32" fmla="*/ 0 w 1268"/>
                <a:gd name="T33" fmla="*/ 40 h 1274"/>
                <a:gd name="T34" fmla="*/ 20 w 1268"/>
                <a:gd name="T35" fmla="*/ 0 h 1274"/>
                <a:gd name="T36" fmla="*/ 34 w 1268"/>
                <a:gd name="T37" fmla="*/ 0 h 1274"/>
                <a:gd name="T38" fmla="*/ 63 w 1268"/>
                <a:gd name="T39" fmla="*/ 20 h 1274"/>
                <a:gd name="T40" fmla="*/ 48 w 1268"/>
                <a:gd name="T41" fmla="*/ 54 h 1274"/>
                <a:gd name="T42" fmla="*/ 20 w 1268"/>
                <a:gd name="T43" fmla="*/ 64 h 1274"/>
                <a:gd name="T44" fmla="*/ 9 w 1268"/>
                <a:gd name="T45" fmla="*/ 58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68" h="1274">
                  <a:moveTo>
                    <a:pt x="187" y="1161"/>
                  </a:moveTo>
                  <a:lnTo>
                    <a:pt x="156" y="1100"/>
                  </a:lnTo>
                  <a:lnTo>
                    <a:pt x="135" y="1053"/>
                  </a:lnTo>
                  <a:lnTo>
                    <a:pt x="118" y="1020"/>
                  </a:lnTo>
                  <a:lnTo>
                    <a:pt x="108" y="998"/>
                  </a:lnTo>
                  <a:lnTo>
                    <a:pt x="101" y="984"/>
                  </a:lnTo>
                  <a:lnTo>
                    <a:pt x="97" y="977"/>
                  </a:lnTo>
                  <a:lnTo>
                    <a:pt x="96" y="975"/>
                  </a:lnTo>
                  <a:lnTo>
                    <a:pt x="96" y="974"/>
                  </a:lnTo>
                  <a:lnTo>
                    <a:pt x="64" y="915"/>
                  </a:lnTo>
                  <a:lnTo>
                    <a:pt x="40" y="869"/>
                  </a:lnTo>
                  <a:lnTo>
                    <a:pt x="24" y="837"/>
                  </a:lnTo>
                  <a:lnTo>
                    <a:pt x="12" y="816"/>
                  </a:lnTo>
                  <a:lnTo>
                    <a:pt x="5" y="803"/>
                  </a:lnTo>
                  <a:lnTo>
                    <a:pt x="2" y="795"/>
                  </a:lnTo>
                  <a:lnTo>
                    <a:pt x="0" y="793"/>
                  </a:lnTo>
                  <a:lnTo>
                    <a:pt x="396" y="0"/>
                  </a:lnTo>
                  <a:lnTo>
                    <a:pt x="691" y="0"/>
                  </a:lnTo>
                  <a:lnTo>
                    <a:pt x="1268" y="397"/>
                  </a:lnTo>
                  <a:lnTo>
                    <a:pt x="973" y="1076"/>
                  </a:lnTo>
                  <a:lnTo>
                    <a:pt x="396" y="1274"/>
                  </a:lnTo>
                  <a:lnTo>
                    <a:pt x="187" y="1161"/>
                  </a:lnTo>
                  <a:close/>
                </a:path>
              </a:pathLst>
            </a:custGeom>
            <a:solidFill>
              <a:srgbClr val="00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Freeform 25"/>
            <p:cNvSpPr>
              <a:spLocks/>
            </p:cNvSpPr>
            <p:nvPr/>
          </p:nvSpPr>
          <p:spPr bwMode="auto">
            <a:xfrm>
              <a:off x="5346" y="126"/>
              <a:ext cx="69" cy="117"/>
            </a:xfrm>
            <a:custGeom>
              <a:avLst/>
              <a:gdLst>
                <a:gd name="T0" fmla="*/ 49 w 1364"/>
                <a:gd name="T1" fmla="*/ 73 h 2334"/>
                <a:gd name="T2" fmla="*/ 14 w 1364"/>
                <a:gd name="T3" fmla="*/ 15 h 2334"/>
                <a:gd name="T4" fmla="*/ 10 w 1364"/>
                <a:gd name="T5" fmla="*/ 19 h 2334"/>
                <a:gd name="T6" fmla="*/ 10 w 1364"/>
                <a:gd name="T7" fmla="*/ 19 h 2334"/>
                <a:gd name="T8" fmla="*/ 4 w 1364"/>
                <a:gd name="T9" fmla="*/ 14 h 2334"/>
                <a:gd name="T10" fmla="*/ 1 w 1364"/>
                <a:gd name="T11" fmla="*/ 11 h 2334"/>
                <a:gd name="T12" fmla="*/ 0 w 1364"/>
                <a:gd name="T13" fmla="*/ 10 h 2334"/>
                <a:gd name="T14" fmla="*/ 0 w 1364"/>
                <a:gd name="T15" fmla="*/ 9 h 2334"/>
                <a:gd name="T16" fmla="*/ 6 w 1364"/>
                <a:gd name="T17" fmla="*/ 4 h 2334"/>
                <a:gd name="T18" fmla="*/ 9 w 1364"/>
                <a:gd name="T19" fmla="*/ 1 h 2334"/>
                <a:gd name="T20" fmla="*/ 10 w 1364"/>
                <a:gd name="T21" fmla="*/ 0 h 2334"/>
                <a:gd name="T22" fmla="*/ 10 w 1364"/>
                <a:gd name="T23" fmla="*/ 0 h 2334"/>
                <a:gd name="T24" fmla="*/ 51 w 1364"/>
                <a:gd name="T25" fmla="*/ 26 h 2334"/>
                <a:gd name="T26" fmla="*/ 53 w 1364"/>
                <a:gd name="T27" fmla="*/ 31 h 2334"/>
                <a:gd name="T28" fmla="*/ 55 w 1364"/>
                <a:gd name="T29" fmla="*/ 36 h 2334"/>
                <a:gd name="T30" fmla="*/ 58 w 1364"/>
                <a:gd name="T31" fmla="*/ 41 h 2334"/>
                <a:gd name="T32" fmla="*/ 60 w 1364"/>
                <a:gd name="T33" fmla="*/ 45 h 2334"/>
                <a:gd name="T34" fmla="*/ 61 w 1364"/>
                <a:gd name="T35" fmla="*/ 50 h 2334"/>
                <a:gd name="T36" fmla="*/ 63 w 1364"/>
                <a:gd name="T37" fmla="*/ 55 h 2334"/>
                <a:gd name="T38" fmla="*/ 64 w 1364"/>
                <a:gd name="T39" fmla="*/ 60 h 2334"/>
                <a:gd name="T40" fmla="*/ 65 w 1364"/>
                <a:gd name="T41" fmla="*/ 65 h 2334"/>
                <a:gd name="T42" fmla="*/ 66 w 1364"/>
                <a:gd name="T43" fmla="*/ 70 h 2334"/>
                <a:gd name="T44" fmla="*/ 67 w 1364"/>
                <a:gd name="T45" fmla="*/ 75 h 2334"/>
                <a:gd name="T46" fmla="*/ 68 w 1364"/>
                <a:gd name="T47" fmla="*/ 80 h 2334"/>
                <a:gd name="T48" fmla="*/ 68 w 1364"/>
                <a:gd name="T49" fmla="*/ 85 h 2334"/>
                <a:gd name="T50" fmla="*/ 69 w 1364"/>
                <a:gd name="T51" fmla="*/ 90 h 2334"/>
                <a:gd name="T52" fmla="*/ 69 w 1364"/>
                <a:gd name="T53" fmla="*/ 95 h 2334"/>
                <a:gd name="T54" fmla="*/ 69 w 1364"/>
                <a:gd name="T55" fmla="*/ 100 h 2334"/>
                <a:gd name="T56" fmla="*/ 67 w 1364"/>
                <a:gd name="T57" fmla="*/ 107 h 2334"/>
                <a:gd name="T58" fmla="*/ 65 w 1364"/>
                <a:gd name="T59" fmla="*/ 113 h 2334"/>
                <a:gd name="T60" fmla="*/ 64 w 1364"/>
                <a:gd name="T61" fmla="*/ 116 h 2334"/>
                <a:gd name="T62" fmla="*/ 64 w 1364"/>
                <a:gd name="T63" fmla="*/ 117 h 2334"/>
                <a:gd name="T64" fmla="*/ 49 w 1364"/>
                <a:gd name="T65" fmla="*/ 117 h 2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64" h="2334">
                  <a:moveTo>
                    <a:pt x="973" y="2334"/>
                  </a:moveTo>
                  <a:lnTo>
                    <a:pt x="973" y="1456"/>
                  </a:lnTo>
                  <a:lnTo>
                    <a:pt x="673" y="879"/>
                  </a:lnTo>
                  <a:lnTo>
                    <a:pt x="283" y="295"/>
                  </a:lnTo>
                  <a:lnTo>
                    <a:pt x="231" y="347"/>
                  </a:lnTo>
                  <a:lnTo>
                    <a:pt x="204" y="374"/>
                  </a:lnTo>
                  <a:lnTo>
                    <a:pt x="194" y="384"/>
                  </a:lnTo>
                  <a:lnTo>
                    <a:pt x="193" y="386"/>
                  </a:lnTo>
                  <a:lnTo>
                    <a:pt x="129" y="320"/>
                  </a:lnTo>
                  <a:lnTo>
                    <a:pt x="81" y="271"/>
                  </a:lnTo>
                  <a:lnTo>
                    <a:pt x="47" y="236"/>
                  </a:lnTo>
                  <a:lnTo>
                    <a:pt x="24" y="212"/>
                  </a:lnTo>
                  <a:lnTo>
                    <a:pt x="10" y="198"/>
                  </a:lnTo>
                  <a:lnTo>
                    <a:pt x="3" y="190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64" y="126"/>
                  </a:lnTo>
                  <a:lnTo>
                    <a:pt x="112" y="79"/>
                  </a:lnTo>
                  <a:lnTo>
                    <a:pt x="146" y="46"/>
                  </a:lnTo>
                  <a:lnTo>
                    <a:pt x="169" y="24"/>
                  </a:lnTo>
                  <a:lnTo>
                    <a:pt x="182" y="11"/>
                  </a:lnTo>
                  <a:lnTo>
                    <a:pt x="189" y="3"/>
                  </a:lnTo>
                  <a:lnTo>
                    <a:pt x="191" y="1"/>
                  </a:lnTo>
                  <a:lnTo>
                    <a:pt x="193" y="0"/>
                  </a:lnTo>
                  <a:lnTo>
                    <a:pt x="973" y="482"/>
                  </a:lnTo>
                  <a:lnTo>
                    <a:pt x="1000" y="528"/>
                  </a:lnTo>
                  <a:lnTo>
                    <a:pt x="1026" y="573"/>
                  </a:lnTo>
                  <a:lnTo>
                    <a:pt x="1051" y="619"/>
                  </a:lnTo>
                  <a:lnTo>
                    <a:pt x="1074" y="667"/>
                  </a:lnTo>
                  <a:lnTo>
                    <a:pt x="1097" y="714"/>
                  </a:lnTo>
                  <a:lnTo>
                    <a:pt x="1118" y="761"/>
                  </a:lnTo>
                  <a:lnTo>
                    <a:pt x="1139" y="810"/>
                  </a:lnTo>
                  <a:lnTo>
                    <a:pt x="1158" y="858"/>
                  </a:lnTo>
                  <a:lnTo>
                    <a:pt x="1177" y="907"/>
                  </a:lnTo>
                  <a:lnTo>
                    <a:pt x="1194" y="956"/>
                  </a:lnTo>
                  <a:lnTo>
                    <a:pt x="1210" y="1005"/>
                  </a:lnTo>
                  <a:lnTo>
                    <a:pt x="1226" y="1054"/>
                  </a:lnTo>
                  <a:lnTo>
                    <a:pt x="1240" y="1104"/>
                  </a:lnTo>
                  <a:lnTo>
                    <a:pt x="1254" y="1154"/>
                  </a:lnTo>
                  <a:lnTo>
                    <a:pt x="1266" y="1204"/>
                  </a:lnTo>
                  <a:lnTo>
                    <a:pt x="1279" y="1254"/>
                  </a:lnTo>
                  <a:lnTo>
                    <a:pt x="1289" y="1303"/>
                  </a:lnTo>
                  <a:lnTo>
                    <a:pt x="1300" y="1353"/>
                  </a:lnTo>
                  <a:lnTo>
                    <a:pt x="1309" y="1403"/>
                  </a:lnTo>
                  <a:lnTo>
                    <a:pt x="1317" y="1453"/>
                  </a:lnTo>
                  <a:lnTo>
                    <a:pt x="1325" y="1503"/>
                  </a:lnTo>
                  <a:lnTo>
                    <a:pt x="1332" y="1553"/>
                  </a:lnTo>
                  <a:lnTo>
                    <a:pt x="1338" y="1601"/>
                  </a:lnTo>
                  <a:lnTo>
                    <a:pt x="1344" y="1651"/>
                  </a:lnTo>
                  <a:lnTo>
                    <a:pt x="1348" y="1700"/>
                  </a:lnTo>
                  <a:lnTo>
                    <a:pt x="1352" y="1749"/>
                  </a:lnTo>
                  <a:lnTo>
                    <a:pt x="1357" y="1797"/>
                  </a:lnTo>
                  <a:lnTo>
                    <a:pt x="1359" y="1846"/>
                  </a:lnTo>
                  <a:lnTo>
                    <a:pt x="1361" y="1893"/>
                  </a:lnTo>
                  <a:lnTo>
                    <a:pt x="1363" y="1940"/>
                  </a:lnTo>
                  <a:lnTo>
                    <a:pt x="1363" y="1987"/>
                  </a:lnTo>
                  <a:lnTo>
                    <a:pt x="1364" y="2033"/>
                  </a:lnTo>
                  <a:lnTo>
                    <a:pt x="1332" y="2132"/>
                  </a:lnTo>
                  <a:lnTo>
                    <a:pt x="1308" y="2207"/>
                  </a:lnTo>
                  <a:lnTo>
                    <a:pt x="1291" y="2260"/>
                  </a:lnTo>
                  <a:lnTo>
                    <a:pt x="1280" y="2296"/>
                  </a:lnTo>
                  <a:lnTo>
                    <a:pt x="1273" y="2318"/>
                  </a:lnTo>
                  <a:lnTo>
                    <a:pt x="1268" y="2328"/>
                  </a:lnTo>
                  <a:lnTo>
                    <a:pt x="1267" y="2333"/>
                  </a:lnTo>
                  <a:lnTo>
                    <a:pt x="1267" y="2334"/>
                  </a:lnTo>
                  <a:lnTo>
                    <a:pt x="973" y="2334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Freeform 26"/>
            <p:cNvSpPr>
              <a:spLocks/>
            </p:cNvSpPr>
            <p:nvPr/>
          </p:nvSpPr>
          <p:spPr bwMode="auto">
            <a:xfrm>
              <a:off x="5007" y="111"/>
              <a:ext cx="49" cy="103"/>
            </a:xfrm>
            <a:custGeom>
              <a:avLst/>
              <a:gdLst>
                <a:gd name="T0" fmla="*/ 0 w 985"/>
                <a:gd name="T1" fmla="*/ 97 h 2050"/>
                <a:gd name="T2" fmla="*/ 0 w 985"/>
                <a:gd name="T3" fmla="*/ 95 h 2050"/>
                <a:gd name="T4" fmla="*/ 0 w 985"/>
                <a:gd name="T5" fmla="*/ 92 h 2050"/>
                <a:gd name="T6" fmla="*/ 0 w 985"/>
                <a:gd name="T7" fmla="*/ 89 h 2050"/>
                <a:gd name="T8" fmla="*/ 1 w 985"/>
                <a:gd name="T9" fmla="*/ 86 h 2050"/>
                <a:gd name="T10" fmla="*/ 1 w 985"/>
                <a:gd name="T11" fmla="*/ 83 h 2050"/>
                <a:gd name="T12" fmla="*/ 1 w 985"/>
                <a:gd name="T13" fmla="*/ 80 h 2050"/>
                <a:gd name="T14" fmla="*/ 2 w 985"/>
                <a:gd name="T15" fmla="*/ 78 h 2050"/>
                <a:gd name="T16" fmla="*/ 2 w 985"/>
                <a:gd name="T17" fmla="*/ 75 h 2050"/>
                <a:gd name="T18" fmla="*/ 3 w 985"/>
                <a:gd name="T19" fmla="*/ 72 h 2050"/>
                <a:gd name="T20" fmla="*/ 3 w 985"/>
                <a:gd name="T21" fmla="*/ 69 h 2050"/>
                <a:gd name="T22" fmla="*/ 4 w 985"/>
                <a:gd name="T23" fmla="*/ 66 h 2050"/>
                <a:gd name="T24" fmla="*/ 5 w 985"/>
                <a:gd name="T25" fmla="*/ 63 h 2050"/>
                <a:gd name="T26" fmla="*/ 6 w 985"/>
                <a:gd name="T27" fmla="*/ 60 h 2050"/>
                <a:gd name="T28" fmla="*/ 7 w 985"/>
                <a:gd name="T29" fmla="*/ 57 h 2050"/>
                <a:gd name="T30" fmla="*/ 8 w 985"/>
                <a:gd name="T31" fmla="*/ 54 h 2050"/>
                <a:gd name="T32" fmla="*/ 9 w 985"/>
                <a:gd name="T33" fmla="*/ 51 h 2050"/>
                <a:gd name="T34" fmla="*/ 11 w 985"/>
                <a:gd name="T35" fmla="*/ 47 h 2050"/>
                <a:gd name="T36" fmla="*/ 12 w 985"/>
                <a:gd name="T37" fmla="*/ 44 h 2050"/>
                <a:gd name="T38" fmla="*/ 14 w 985"/>
                <a:gd name="T39" fmla="*/ 41 h 2050"/>
                <a:gd name="T40" fmla="*/ 15 w 985"/>
                <a:gd name="T41" fmla="*/ 38 h 2050"/>
                <a:gd name="T42" fmla="*/ 17 w 985"/>
                <a:gd name="T43" fmla="*/ 35 h 2050"/>
                <a:gd name="T44" fmla="*/ 19 w 985"/>
                <a:gd name="T45" fmla="*/ 32 h 2050"/>
                <a:gd name="T46" fmla="*/ 21 w 985"/>
                <a:gd name="T47" fmla="*/ 29 h 2050"/>
                <a:gd name="T48" fmla="*/ 23 w 985"/>
                <a:gd name="T49" fmla="*/ 26 h 2050"/>
                <a:gd name="T50" fmla="*/ 25 w 985"/>
                <a:gd name="T51" fmla="*/ 22 h 2050"/>
                <a:gd name="T52" fmla="*/ 27 w 985"/>
                <a:gd name="T53" fmla="*/ 19 h 2050"/>
                <a:gd name="T54" fmla="*/ 30 w 985"/>
                <a:gd name="T55" fmla="*/ 16 h 2050"/>
                <a:gd name="T56" fmla="*/ 32 w 985"/>
                <a:gd name="T57" fmla="*/ 13 h 2050"/>
                <a:gd name="T58" fmla="*/ 35 w 985"/>
                <a:gd name="T59" fmla="*/ 10 h 2050"/>
                <a:gd name="T60" fmla="*/ 38 w 985"/>
                <a:gd name="T61" fmla="*/ 6 h 2050"/>
                <a:gd name="T62" fmla="*/ 41 w 985"/>
                <a:gd name="T63" fmla="*/ 3 h 2050"/>
                <a:gd name="T64" fmla="*/ 44 w 985"/>
                <a:gd name="T65" fmla="*/ 0 h 2050"/>
                <a:gd name="T66" fmla="*/ 49 w 985"/>
                <a:gd name="T67" fmla="*/ 19 h 2050"/>
                <a:gd name="T68" fmla="*/ 15 w 985"/>
                <a:gd name="T69" fmla="*/ 103 h 2050"/>
                <a:gd name="T70" fmla="*/ 0 w 985"/>
                <a:gd name="T71" fmla="*/ 97 h 20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85" h="2050">
                  <a:moveTo>
                    <a:pt x="0" y="1937"/>
                  </a:moveTo>
                  <a:lnTo>
                    <a:pt x="1" y="1882"/>
                  </a:lnTo>
                  <a:lnTo>
                    <a:pt x="3" y="1827"/>
                  </a:lnTo>
                  <a:lnTo>
                    <a:pt x="6" y="1772"/>
                  </a:lnTo>
                  <a:lnTo>
                    <a:pt x="11" y="1716"/>
                  </a:lnTo>
                  <a:lnTo>
                    <a:pt x="17" y="1659"/>
                  </a:lnTo>
                  <a:lnTo>
                    <a:pt x="24" y="1602"/>
                  </a:lnTo>
                  <a:lnTo>
                    <a:pt x="33" y="1545"/>
                  </a:lnTo>
                  <a:lnTo>
                    <a:pt x="44" y="1486"/>
                  </a:lnTo>
                  <a:lnTo>
                    <a:pt x="56" y="1427"/>
                  </a:lnTo>
                  <a:lnTo>
                    <a:pt x="70" y="1369"/>
                  </a:lnTo>
                  <a:lnTo>
                    <a:pt x="85" y="1309"/>
                  </a:lnTo>
                  <a:lnTo>
                    <a:pt x="102" y="1250"/>
                  </a:lnTo>
                  <a:lnTo>
                    <a:pt x="120" y="1189"/>
                  </a:lnTo>
                  <a:lnTo>
                    <a:pt x="141" y="1129"/>
                  </a:lnTo>
                  <a:lnTo>
                    <a:pt x="164" y="1068"/>
                  </a:lnTo>
                  <a:lnTo>
                    <a:pt x="189" y="1007"/>
                  </a:lnTo>
                  <a:lnTo>
                    <a:pt x="215" y="945"/>
                  </a:lnTo>
                  <a:lnTo>
                    <a:pt x="244" y="883"/>
                  </a:lnTo>
                  <a:lnTo>
                    <a:pt x="274" y="822"/>
                  </a:lnTo>
                  <a:lnTo>
                    <a:pt x="306" y="759"/>
                  </a:lnTo>
                  <a:lnTo>
                    <a:pt x="341" y="697"/>
                  </a:lnTo>
                  <a:lnTo>
                    <a:pt x="379" y="634"/>
                  </a:lnTo>
                  <a:lnTo>
                    <a:pt x="417" y="572"/>
                  </a:lnTo>
                  <a:lnTo>
                    <a:pt x="459" y="508"/>
                  </a:lnTo>
                  <a:lnTo>
                    <a:pt x="502" y="445"/>
                  </a:lnTo>
                  <a:lnTo>
                    <a:pt x="549" y="381"/>
                  </a:lnTo>
                  <a:lnTo>
                    <a:pt x="598" y="318"/>
                  </a:lnTo>
                  <a:lnTo>
                    <a:pt x="649" y="255"/>
                  </a:lnTo>
                  <a:lnTo>
                    <a:pt x="701" y="191"/>
                  </a:lnTo>
                  <a:lnTo>
                    <a:pt x="758" y="127"/>
                  </a:lnTo>
                  <a:lnTo>
                    <a:pt x="817" y="64"/>
                  </a:lnTo>
                  <a:lnTo>
                    <a:pt x="878" y="0"/>
                  </a:lnTo>
                  <a:lnTo>
                    <a:pt x="985" y="386"/>
                  </a:lnTo>
                  <a:lnTo>
                    <a:pt x="301" y="2050"/>
                  </a:lnTo>
                  <a:lnTo>
                    <a:pt x="0" y="193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Freeform 27"/>
            <p:cNvSpPr>
              <a:spLocks/>
            </p:cNvSpPr>
            <p:nvPr/>
          </p:nvSpPr>
          <p:spPr bwMode="auto">
            <a:xfrm>
              <a:off x="5565" y="155"/>
              <a:ext cx="53" cy="44"/>
            </a:xfrm>
            <a:custGeom>
              <a:avLst/>
              <a:gdLst>
                <a:gd name="T0" fmla="*/ 10 w 1058"/>
                <a:gd name="T1" fmla="*/ 39 h 872"/>
                <a:gd name="T2" fmla="*/ 0 w 1058"/>
                <a:gd name="T3" fmla="*/ 24 h 872"/>
                <a:gd name="T4" fmla="*/ 19 w 1058"/>
                <a:gd name="T5" fmla="*/ 0 h 872"/>
                <a:gd name="T6" fmla="*/ 22 w 1058"/>
                <a:gd name="T7" fmla="*/ 0 h 872"/>
                <a:gd name="T8" fmla="*/ 23 w 1058"/>
                <a:gd name="T9" fmla="*/ 0 h 872"/>
                <a:gd name="T10" fmla="*/ 24 w 1058"/>
                <a:gd name="T11" fmla="*/ 0 h 872"/>
                <a:gd name="T12" fmla="*/ 24 w 1058"/>
                <a:gd name="T13" fmla="*/ 0 h 872"/>
                <a:gd name="T14" fmla="*/ 53 w 1058"/>
                <a:gd name="T15" fmla="*/ 9 h 872"/>
                <a:gd name="T16" fmla="*/ 33 w 1058"/>
                <a:gd name="T17" fmla="*/ 44 h 872"/>
                <a:gd name="T18" fmla="*/ 19 w 1058"/>
                <a:gd name="T19" fmla="*/ 44 h 872"/>
                <a:gd name="T20" fmla="*/ 10 w 1058"/>
                <a:gd name="T21" fmla="*/ 39 h 8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58" h="872">
                  <a:moveTo>
                    <a:pt x="192" y="776"/>
                  </a:moveTo>
                  <a:lnTo>
                    <a:pt x="0" y="481"/>
                  </a:lnTo>
                  <a:lnTo>
                    <a:pt x="378" y="0"/>
                  </a:lnTo>
                  <a:lnTo>
                    <a:pt x="434" y="0"/>
                  </a:lnTo>
                  <a:lnTo>
                    <a:pt x="462" y="0"/>
                  </a:lnTo>
                  <a:lnTo>
                    <a:pt x="473" y="0"/>
                  </a:lnTo>
                  <a:lnTo>
                    <a:pt x="475" y="0"/>
                  </a:lnTo>
                  <a:lnTo>
                    <a:pt x="1058" y="181"/>
                  </a:lnTo>
                  <a:lnTo>
                    <a:pt x="662" y="872"/>
                  </a:lnTo>
                  <a:lnTo>
                    <a:pt x="378" y="872"/>
                  </a:lnTo>
                  <a:lnTo>
                    <a:pt x="192" y="776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Freeform 28"/>
            <p:cNvSpPr>
              <a:spLocks/>
            </p:cNvSpPr>
            <p:nvPr/>
          </p:nvSpPr>
          <p:spPr bwMode="auto">
            <a:xfrm>
              <a:off x="5410" y="136"/>
              <a:ext cx="34" cy="53"/>
            </a:xfrm>
            <a:custGeom>
              <a:avLst/>
              <a:gdLst>
                <a:gd name="T0" fmla="*/ 23 w 673"/>
                <a:gd name="T1" fmla="*/ 53 h 1059"/>
                <a:gd name="T2" fmla="*/ 19 w 673"/>
                <a:gd name="T3" fmla="*/ 35 h 1059"/>
                <a:gd name="T4" fmla="*/ 0 w 673"/>
                <a:gd name="T5" fmla="*/ 0 h 1059"/>
                <a:gd name="T6" fmla="*/ 29 w 673"/>
                <a:gd name="T7" fmla="*/ 20 h 1059"/>
                <a:gd name="T8" fmla="*/ 34 w 673"/>
                <a:gd name="T9" fmla="*/ 53 h 1059"/>
                <a:gd name="T10" fmla="*/ 23 w 673"/>
                <a:gd name="T11" fmla="*/ 53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3" h="1059">
                  <a:moveTo>
                    <a:pt x="464" y="1059"/>
                  </a:moveTo>
                  <a:lnTo>
                    <a:pt x="379" y="691"/>
                  </a:lnTo>
                  <a:lnTo>
                    <a:pt x="0" y="0"/>
                  </a:lnTo>
                  <a:lnTo>
                    <a:pt x="577" y="391"/>
                  </a:lnTo>
                  <a:lnTo>
                    <a:pt x="673" y="1059"/>
                  </a:lnTo>
                  <a:lnTo>
                    <a:pt x="464" y="1059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Freeform 29"/>
            <p:cNvSpPr>
              <a:spLocks/>
            </p:cNvSpPr>
            <p:nvPr/>
          </p:nvSpPr>
          <p:spPr bwMode="auto">
            <a:xfrm>
              <a:off x="4988" y="117"/>
              <a:ext cx="34" cy="47"/>
            </a:xfrm>
            <a:custGeom>
              <a:avLst/>
              <a:gdLst>
                <a:gd name="T0" fmla="*/ 0 w 679"/>
                <a:gd name="T1" fmla="*/ 47 h 957"/>
                <a:gd name="T2" fmla="*/ 34 w 679"/>
                <a:gd name="T3" fmla="*/ 0 h 957"/>
                <a:gd name="T4" fmla="*/ 13 w 679"/>
                <a:gd name="T5" fmla="*/ 47 h 957"/>
                <a:gd name="T6" fmla="*/ 0 w 679"/>
                <a:gd name="T7" fmla="*/ 47 h 9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9" h="957">
                  <a:moveTo>
                    <a:pt x="0" y="957"/>
                  </a:moveTo>
                  <a:lnTo>
                    <a:pt x="679" y="0"/>
                  </a:lnTo>
                  <a:lnTo>
                    <a:pt x="261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0033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5" name="AutoShape 31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1.9.4.4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Architecture</a:t>
            </a:r>
          </a:p>
        </p:txBody>
      </p:sp>
      <p:sp>
        <p:nvSpPr>
          <p:cNvPr id="3379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C2361C-E425-4306-A7BE-CE6634FAF6EB}" type="slidenum">
              <a:rPr lang="en-GB" altLang="es-ES"/>
              <a:pPr/>
              <a:t>25</a:t>
            </a:fld>
            <a:endParaRPr lang="en-GB" altLang="es-ES"/>
          </a:p>
        </p:txBody>
      </p:sp>
      <p:grpSp>
        <p:nvGrpSpPr>
          <p:cNvPr id="33797" name="Group 3"/>
          <p:cNvGrpSpPr>
            <a:grpSpLocks/>
          </p:cNvGrpSpPr>
          <p:nvPr/>
        </p:nvGrpSpPr>
        <p:grpSpPr bwMode="auto">
          <a:xfrm>
            <a:off x="8305800" y="685800"/>
            <a:ext cx="762000" cy="685800"/>
            <a:chOff x="4848" y="96"/>
            <a:chExt cx="802" cy="779"/>
          </a:xfrm>
        </p:grpSpPr>
        <p:sp>
          <p:nvSpPr>
            <p:cNvPr id="33811" name="Freeform 4"/>
            <p:cNvSpPr>
              <a:spLocks/>
            </p:cNvSpPr>
            <p:nvPr/>
          </p:nvSpPr>
          <p:spPr bwMode="auto">
            <a:xfrm>
              <a:off x="4848" y="96"/>
              <a:ext cx="802" cy="779"/>
            </a:xfrm>
            <a:custGeom>
              <a:avLst/>
              <a:gdLst>
                <a:gd name="T0" fmla="*/ 91 w 16042"/>
                <a:gd name="T1" fmla="*/ 773 h 15587"/>
                <a:gd name="T2" fmla="*/ 18 w 16042"/>
                <a:gd name="T3" fmla="*/ 709 h 15587"/>
                <a:gd name="T4" fmla="*/ 17 w 16042"/>
                <a:gd name="T5" fmla="*/ 704 h 15587"/>
                <a:gd name="T6" fmla="*/ 16 w 16042"/>
                <a:gd name="T7" fmla="*/ 699 h 15587"/>
                <a:gd name="T8" fmla="*/ 15 w 16042"/>
                <a:gd name="T9" fmla="*/ 695 h 15587"/>
                <a:gd name="T10" fmla="*/ 13 w 16042"/>
                <a:gd name="T11" fmla="*/ 688 h 15587"/>
                <a:gd name="T12" fmla="*/ 10 w 16042"/>
                <a:gd name="T13" fmla="*/ 679 h 15587"/>
                <a:gd name="T14" fmla="*/ 8 w 16042"/>
                <a:gd name="T15" fmla="*/ 672 h 15587"/>
                <a:gd name="T16" fmla="*/ 6 w 16042"/>
                <a:gd name="T17" fmla="*/ 668 h 15587"/>
                <a:gd name="T18" fmla="*/ 5 w 16042"/>
                <a:gd name="T19" fmla="*/ 663 h 15587"/>
                <a:gd name="T20" fmla="*/ 4 w 16042"/>
                <a:gd name="T21" fmla="*/ 659 h 15587"/>
                <a:gd name="T22" fmla="*/ 4 w 16042"/>
                <a:gd name="T23" fmla="*/ 654 h 15587"/>
                <a:gd name="T24" fmla="*/ 4 w 16042"/>
                <a:gd name="T25" fmla="*/ 650 h 15587"/>
                <a:gd name="T26" fmla="*/ 4 w 16042"/>
                <a:gd name="T27" fmla="*/ 645 h 15587"/>
                <a:gd name="T28" fmla="*/ 4 w 16042"/>
                <a:gd name="T29" fmla="*/ 641 h 15587"/>
                <a:gd name="T30" fmla="*/ 9 w 16042"/>
                <a:gd name="T31" fmla="*/ 479 h 15587"/>
                <a:gd name="T32" fmla="*/ 0 w 16042"/>
                <a:gd name="T33" fmla="*/ 378 h 15587"/>
                <a:gd name="T34" fmla="*/ 4 w 16042"/>
                <a:gd name="T35" fmla="*/ 88 h 15587"/>
                <a:gd name="T36" fmla="*/ 203 w 16042"/>
                <a:gd name="T37" fmla="*/ 11 h 15587"/>
                <a:gd name="T38" fmla="*/ 215 w 16042"/>
                <a:gd name="T39" fmla="*/ 7 h 15587"/>
                <a:gd name="T40" fmla="*/ 228 w 16042"/>
                <a:gd name="T41" fmla="*/ 5 h 15587"/>
                <a:gd name="T42" fmla="*/ 241 w 16042"/>
                <a:gd name="T43" fmla="*/ 3 h 15587"/>
                <a:gd name="T44" fmla="*/ 254 w 16042"/>
                <a:gd name="T45" fmla="*/ 1 h 15587"/>
                <a:gd name="T46" fmla="*/ 267 w 16042"/>
                <a:gd name="T47" fmla="*/ 1 h 15587"/>
                <a:gd name="T48" fmla="*/ 280 w 16042"/>
                <a:gd name="T49" fmla="*/ 0 h 15587"/>
                <a:gd name="T50" fmla="*/ 293 w 16042"/>
                <a:gd name="T51" fmla="*/ 0 h 15587"/>
                <a:gd name="T52" fmla="*/ 306 w 16042"/>
                <a:gd name="T53" fmla="*/ 0 h 15587"/>
                <a:gd name="T54" fmla="*/ 319 w 16042"/>
                <a:gd name="T55" fmla="*/ 0 h 15587"/>
                <a:gd name="T56" fmla="*/ 332 w 16042"/>
                <a:gd name="T57" fmla="*/ 1 h 15587"/>
                <a:gd name="T58" fmla="*/ 358 w 16042"/>
                <a:gd name="T59" fmla="*/ 2 h 15587"/>
                <a:gd name="T60" fmla="*/ 371 w 16042"/>
                <a:gd name="T61" fmla="*/ 2 h 15587"/>
                <a:gd name="T62" fmla="*/ 384 w 16042"/>
                <a:gd name="T63" fmla="*/ 2 h 15587"/>
                <a:gd name="T64" fmla="*/ 397 w 16042"/>
                <a:gd name="T65" fmla="*/ 2 h 15587"/>
                <a:gd name="T66" fmla="*/ 409 w 16042"/>
                <a:gd name="T67" fmla="*/ 1 h 15587"/>
                <a:gd name="T68" fmla="*/ 607 w 16042"/>
                <a:gd name="T69" fmla="*/ 1 h 15587"/>
                <a:gd name="T70" fmla="*/ 791 w 16042"/>
                <a:gd name="T71" fmla="*/ 59 h 15587"/>
                <a:gd name="T72" fmla="*/ 795 w 16042"/>
                <a:gd name="T73" fmla="*/ 140 h 15587"/>
                <a:gd name="T74" fmla="*/ 797 w 16042"/>
                <a:gd name="T75" fmla="*/ 181 h 15587"/>
                <a:gd name="T76" fmla="*/ 798 w 16042"/>
                <a:gd name="T77" fmla="*/ 221 h 15587"/>
                <a:gd name="T78" fmla="*/ 800 w 16042"/>
                <a:gd name="T79" fmla="*/ 261 h 15587"/>
                <a:gd name="T80" fmla="*/ 801 w 16042"/>
                <a:gd name="T81" fmla="*/ 302 h 15587"/>
                <a:gd name="T82" fmla="*/ 802 w 16042"/>
                <a:gd name="T83" fmla="*/ 342 h 15587"/>
                <a:gd name="T84" fmla="*/ 802 w 16042"/>
                <a:gd name="T85" fmla="*/ 382 h 15587"/>
                <a:gd name="T86" fmla="*/ 802 w 16042"/>
                <a:gd name="T87" fmla="*/ 422 h 15587"/>
                <a:gd name="T88" fmla="*/ 801 w 16042"/>
                <a:gd name="T89" fmla="*/ 463 h 15587"/>
                <a:gd name="T90" fmla="*/ 799 w 16042"/>
                <a:gd name="T91" fmla="*/ 503 h 15587"/>
                <a:gd name="T92" fmla="*/ 797 w 16042"/>
                <a:gd name="T93" fmla="*/ 543 h 15587"/>
                <a:gd name="T94" fmla="*/ 793 w 16042"/>
                <a:gd name="T95" fmla="*/ 584 h 15587"/>
                <a:gd name="T96" fmla="*/ 789 w 16042"/>
                <a:gd name="T97" fmla="*/ 624 h 15587"/>
                <a:gd name="T98" fmla="*/ 783 w 16042"/>
                <a:gd name="T99" fmla="*/ 665 h 15587"/>
                <a:gd name="T100" fmla="*/ 777 w 16042"/>
                <a:gd name="T101" fmla="*/ 705 h 15587"/>
                <a:gd name="T102" fmla="*/ 636 w 16042"/>
                <a:gd name="T103" fmla="*/ 768 h 15587"/>
                <a:gd name="T104" fmla="*/ 140 w 16042"/>
                <a:gd name="T105" fmla="*/ 779 h 1558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6042" h="15587">
                  <a:moveTo>
                    <a:pt x="2799" y="15587"/>
                  </a:moveTo>
                  <a:lnTo>
                    <a:pt x="1821" y="15473"/>
                  </a:lnTo>
                  <a:lnTo>
                    <a:pt x="370" y="14222"/>
                  </a:lnTo>
                  <a:lnTo>
                    <a:pt x="361" y="14177"/>
                  </a:lnTo>
                  <a:lnTo>
                    <a:pt x="352" y="14132"/>
                  </a:lnTo>
                  <a:lnTo>
                    <a:pt x="342" y="14087"/>
                  </a:lnTo>
                  <a:lnTo>
                    <a:pt x="331" y="14041"/>
                  </a:lnTo>
                  <a:lnTo>
                    <a:pt x="319" y="13996"/>
                  </a:lnTo>
                  <a:lnTo>
                    <a:pt x="306" y="13951"/>
                  </a:lnTo>
                  <a:lnTo>
                    <a:pt x="293" y="13905"/>
                  </a:lnTo>
                  <a:lnTo>
                    <a:pt x="279" y="13860"/>
                  </a:lnTo>
                  <a:lnTo>
                    <a:pt x="251" y="13769"/>
                  </a:lnTo>
                  <a:lnTo>
                    <a:pt x="222" y="13677"/>
                  </a:lnTo>
                  <a:lnTo>
                    <a:pt x="192" y="13586"/>
                  </a:lnTo>
                  <a:lnTo>
                    <a:pt x="165" y="13495"/>
                  </a:lnTo>
                  <a:lnTo>
                    <a:pt x="152" y="13449"/>
                  </a:lnTo>
                  <a:lnTo>
                    <a:pt x="139" y="13404"/>
                  </a:lnTo>
                  <a:lnTo>
                    <a:pt x="127" y="13358"/>
                  </a:lnTo>
                  <a:lnTo>
                    <a:pt x="116" y="13312"/>
                  </a:lnTo>
                  <a:lnTo>
                    <a:pt x="106" y="13267"/>
                  </a:lnTo>
                  <a:lnTo>
                    <a:pt x="97" y="13222"/>
                  </a:lnTo>
                  <a:lnTo>
                    <a:pt x="89" y="13177"/>
                  </a:lnTo>
                  <a:lnTo>
                    <a:pt x="83" y="13132"/>
                  </a:lnTo>
                  <a:lnTo>
                    <a:pt x="77" y="13087"/>
                  </a:lnTo>
                  <a:lnTo>
                    <a:pt x="74" y="13041"/>
                  </a:lnTo>
                  <a:lnTo>
                    <a:pt x="71" y="12997"/>
                  </a:lnTo>
                  <a:lnTo>
                    <a:pt x="71" y="12952"/>
                  </a:lnTo>
                  <a:lnTo>
                    <a:pt x="72" y="12908"/>
                  </a:lnTo>
                  <a:lnTo>
                    <a:pt x="75" y="12864"/>
                  </a:lnTo>
                  <a:lnTo>
                    <a:pt x="80" y="12820"/>
                  </a:lnTo>
                  <a:lnTo>
                    <a:pt x="87" y="12776"/>
                  </a:lnTo>
                  <a:lnTo>
                    <a:pt x="190" y="9583"/>
                  </a:lnTo>
                  <a:lnTo>
                    <a:pt x="0" y="8131"/>
                  </a:lnTo>
                  <a:lnTo>
                    <a:pt x="0" y="7566"/>
                  </a:lnTo>
                  <a:lnTo>
                    <a:pt x="190" y="4657"/>
                  </a:lnTo>
                  <a:lnTo>
                    <a:pt x="87" y="1758"/>
                  </a:lnTo>
                  <a:lnTo>
                    <a:pt x="1342" y="306"/>
                  </a:lnTo>
                  <a:lnTo>
                    <a:pt x="4055" y="214"/>
                  </a:lnTo>
                  <a:lnTo>
                    <a:pt x="4181" y="179"/>
                  </a:lnTo>
                  <a:lnTo>
                    <a:pt x="4309" y="147"/>
                  </a:lnTo>
                  <a:lnTo>
                    <a:pt x="4436" y="119"/>
                  </a:lnTo>
                  <a:lnTo>
                    <a:pt x="4564" y="95"/>
                  </a:lnTo>
                  <a:lnTo>
                    <a:pt x="4693" y="74"/>
                  </a:lnTo>
                  <a:lnTo>
                    <a:pt x="4822" y="56"/>
                  </a:lnTo>
                  <a:lnTo>
                    <a:pt x="4951" y="41"/>
                  </a:lnTo>
                  <a:lnTo>
                    <a:pt x="5081" y="29"/>
                  </a:lnTo>
                  <a:lnTo>
                    <a:pt x="5211" y="19"/>
                  </a:lnTo>
                  <a:lnTo>
                    <a:pt x="5341" y="11"/>
                  </a:lnTo>
                  <a:lnTo>
                    <a:pt x="5472" y="6"/>
                  </a:lnTo>
                  <a:lnTo>
                    <a:pt x="5602" y="2"/>
                  </a:lnTo>
                  <a:lnTo>
                    <a:pt x="5732" y="0"/>
                  </a:lnTo>
                  <a:lnTo>
                    <a:pt x="5864" y="0"/>
                  </a:lnTo>
                  <a:lnTo>
                    <a:pt x="5994" y="0"/>
                  </a:lnTo>
                  <a:lnTo>
                    <a:pt x="6125" y="2"/>
                  </a:lnTo>
                  <a:lnTo>
                    <a:pt x="6256" y="5"/>
                  </a:lnTo>
                  <a:lnTo>
                    <a:pt x="6387" y="9"/>
                  </a:lnTo>
                  <a:lnTo>
                    <a:pt x="6517" y="13"/>
                  </a:lnTo>
                  <a:lnTo>
                    <a:pt x="6648" y="17"/>
                  </a:lnTo>
                  <a:lnTo>
                    <a:pt x="6908" y="26"/>
                  </a:lnTo>
                  <a:lnTo>
                    <a:pt x="7168" y="34"/>
                  </a:lnTo>
                  <a:lnTo>
                    <a:pt x="7297" y="37"/>
                  </a:lnTo>
                  <a:lnTo>
                    <a:pt x="7427" y="39"/>
                  </a:lnTo>
                  <a:lnTo>
                    <a:pt x="7555" y="40"/>
                  </a:lnTo>
                  <a:lnTo>
                    <a:pt x="7683" y="40"/>
                  </a:lnTo>
                  <a:lnTo>
                    <a:pt x="7811" y="39"/>
                  </a:lnTo>
                  <a:lnTo>
                    <a:pt x="7939" y="35"/>
                  </a:lnTo>
                  <a:lnTo>
                    <a:pt x="8065" y="30"/>
                  </a:lnTo>
                  <a:lnTo>
                    <a:pt x="8191" y="23"/>
                  </a:lnTo>
                  <a:lnTo>
                    <a:pt x="11175" y="23"/>
                  </a:lnTo>
                  <a:lnTo>
                    <a:pt x="12143" y="23"/>
                  </a:lnTo>
                  <a:lnTo>
                    <a:pt x="14377" y="306"/>
                  </a:lnTo>
                  <a:lnTo>
                    <a:pt x="15822" y="1181"/>
                  </a:lnTo>
                  <a:lnTo>
                    <a:pt x="15861" y="1995"/>
                  </a:lnTo>
                  <a:lnTo>
                    <a:pt x="15898" y="2806"/>
                  </a:lnTo>
                  <a:lnTo>
                    <a:pt x="15917" y="3211"/>
                  </a:lnTo>
                  <a:lnTo>
                    <a:pt x="15935" y="3616"/>
                  </a:lnTo>
                  <a:lnTo>
                    <a:pt x="15952" y="4020"/>
                  </a:lnTo>
                  <a:lnTo>
                    <a:pt x="15969" y="4423"/>
                  </a:lnTo>
                  <a:lnTo>
                    <a:pt x="15984" y="4827"/>
                  </a:lnTo>
                  <a:lnTo>
                    <a:pt x="15998" y="5230"/>
                  </a:lnTo>
                  <a:lnTo>
                    <a:pt x="16011" y="5633"/>
                  </a:lnTo>
                  <a:lnTo>
                    <a:pt x="16021" y="6036"/>
                  </a:lnTo>
                  <a:lnTo>
                    <a:pt x="16030" y="6438"/>
                  </a:lnTo>
                  <a:lnTo>
                    <a:pt x="16036" y="6841"/>
                  </a:lnTo>
                  <a:lnTo>
                    <a:pt x="16041" y="7243"/>
                  </a:lnTo>
                  <a:lnTo>
                    <a:pt x="16042" y="7646"/>
                  </a:lnTo>
                  <a:lnTo>
                    <a:pt x="16041" y="8048"/>
                  </a:lnTo>
                  <a:lnTo>
                    <a:pt x="16036" y="8450"/>
                  </a:lnTo>
                  <a:lnTo>
                    <a:pt x="16029" y="8853"/>
                  </a:lnTo>
                  <a:lnTo>
                    <a:pt x="16018" y="9255"/>
                  </a:lnTo>
                  <a:lnTo>
                    <a:pt x="16003" y="9658"/>
                  </a:lnTo>
                  <a:lnTo>
                    <a:pt x="15985" y="10062"/>
                  </a:lnTo>
                  <a:lnTo>
                    <a:pt x="15962" y="10465"/>
                  </a:lnTo>
                  <a:lnTo>
                    <a:pt x="15935" y="10868"/>
                  </a:lnTo>
                  <a:lnTo>
                    <a:pt x="15904" y="11272"/>
                  </a:lnTo>
                  <a:lnTo>
                    <a:pt x="15868" y="11676"/>
                  </a:lnTo>
                  <a:lnTo>
                    <a:pt x="15826" y="12082"/>
                  </a:lnTo>
                  <a:lnTo>
                    <a:pt x="15780" y="12487"/>
                  </a:lnTo>
                  <a:lnTo>
                    <a:pt x="15728" y="12893"/>
                  </a:lnTo>
                  <a:lnTo>
                    <a:pt x="15671" y="13299"/>
                  </a:lnTo>
                  <a:lnTo>
                    <a:pt x="15609" y="13705"/>
                  </a:lnTo>
                  <a:lnTo>
                    <a:pt x="15540" y="14114"/>
                  </a:lnTo>
                  <a:lnTo>
                    <a:pt x="14855" y="15375"/>
                  </a:lnTo>
                  <a:lnTo>
                    <a:pt x="12730" y="15375"/>
                  </a:lnTo>
                  <a:lnTo>
                    <a:pt x="2984" y="15587"/>
                  </a:lnTo>
                  <a:lnTo>
                    <a:pt x="2799" y="15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5"/>
            <p:cNvSpPr>
              <a:spLocks/>
            </p:cNvSpPr>
            <p:nvPr/>
          </p:nvSpPr>
          <p:spPr bwMode="auto">
            <a:xfrm>
              <a:off x="4877" y="338"/>
              <a:ext cx="738" cy="508"/>
            </a:xfrm>
            <a:custGeom>
              <a:avLst/>
              <a:gdLst>
                <a:gd name="T0" fmla="*/ 106 w 14752"/>
                <a:gd name="T1" fmla="*/ 502 h 10158"/>
                <a:gd name="T2" fmla="*/ 98 w 14752"/>
                <a:gd name="T3" fmla="*/ 502 h 10158"/>
                <a:gd name="T4" fmla="*/ 90 w 14752"/>
                <a:gd name="T5" fmla="*/ 501 h 10158"/>
                <a:gd name="T6" fmla="*/ 82 w 14752"/>
                <a:gd name="T7" fmla="*/ 499 h 10158"/>
                <a:gd name="T8" fmla="*/ 74 w 14752"/>
                <a:gd name="T9" fmla="*/ 496 h 10158"/>
                <a:gd name="T10" fmla="*/ 66 w 14752"/>
                <a:gd name="T11" fmla="*/ 492 h 10158"/>
                <a:gd name="T12" fmla="*/ 59 w 14752"/>
                <a:gd name="T13" fmla="*/ 488 h 10158"/>
                <a:gd name="T14" fmla="*/ 50 w 14752"/>
                <a:gd name="T15" fmla="*/ 482 h 10158"/>
                <a:gd name="T16" fmla="*/ 42 w 14752"/>
                <a:gd name="T17" fmla="*/ 475 h 10158"/>
                <a:gd name="T18" fmla="*/ 33 w 14752"/>
                <a:gd name="T19" fmla="*/ 468 h 10158"/>
                <a:gd name="T20" fmla="*/ 24 w 14752"/>
                <a:gd name="T21" fmla="*/ 459 h 10158"/>
                <a:gd name="T22" fmla="*/ 20 w 14752"/>
                <a:gd name="T23" fmla="*/ 451 h 10158"/>
                <a:gd name="T24" fmla="*/ 19 w 14752"/>
                <a:gd name="T25" fmla="*/ 449 h 10158"/>
                <a:gd name="T26" fmla="*/ 9 w 14752"/>
                <a:gd name="T27" fmla="*/ 420 h 10158"/>
                <a:gd name="T28" fmla="*/ 47 w 14752"/>
                <a:gd name="T29" fmla="*/ 191 h 10158"/>
                <a:gd name="T30" fmla="*/ 117 w 14752"/>
                <a:gd name="T31" fmla="*/ 188 h 10158"/>
                <a:gd name="T32" fmla="*/ 164 w 14752"/>
                <a:gd name="T33" fmla="*/ 186 h 10158"/>
                <a:gd name="T34" fmla="*/ 199 w 14752"/>
                <a:gd name="T35" fmla="*/ 185 h 10158"/>
                <a:gd name="T36" fmla="*/ 234 w 14752"/>
                <a:gd name="T37" fmla="*/ 184 h 10158"/>
                <a:gd name="T38" fmla="*/ 269 w 14752"/>
                <a:gd name="T39" fmla="*/ 184 h 10158"/>
                <a:gd name="T40" fmla="*/ 304 w 14752"/>
                <a:gd name="T41" fmla="*/ 185 h 10158"/>
                <a:gd name="T42" fmla="*/ 338 w 14752"/>
                <a:gd name="T43" fmla="*/ 186 h 10158"/>
                <a:gd name="T44" fmla="*/ 372 w 14752"/>
                <a:gd name="T45" fmla="*/ 188 h 10158"/>
                <a:gd name="T46" fmla="*/ 557 w 14752"/>
                <a:gd name="T47" fmla="*/ 51 h 10158"/>
                <a:gd name="T48" fmla="*/ 555 w 14752"/>
                <a:gd name="T49" fmla="*/ 49 h 10158"/>
                <a:gd name="T50" fmla="*/ 553 w 14752"/>
                <a:gd name="T51" fmla="*/ 42 h 10158"/>
                <a:gd name="T52" fmla="*/ 550 w 14752"/>
                <a:gd name="T53" fmla="*/ 37 h 10158"/>
                <a:gd name="T54" fmla="*/ 546 w 14752"/>
                <a:gd name="T55" fmla="*/ 32 h 10158"/>
                <a:gd name="T56" fmla="*/ 541 w 14752"/>
                <a:gd name="T57" fmla="*/ 28 h 10158"/>
                <a:gd name="T58" fmla="*/ 536 w 14752"/>
                <a:gd name="T59" fmla="*/ 25 h 10158"/>
                <a:gd name="T60" fmla="*/ 527 w 14752"/>
                <a:gd name="T61" fmla="*/ 19 h 10158"/>
                <a:gd name="T62" fmla="*/ 517 w 14752"/>
                <a:gd name="T63" fmla="*/ 14 h 10158"/>
                <a:gd name="T64" fmla="*/ 512 w 14752"/>
                <a:gd name="T65" fmla="*/ 10 h 10158"/>
                <a:gd name="T66" fmla="*/ 508 w 14752"/>
                <a:gd name="T67" fmla="*/ 6 h 10158"/>
                <a:gd name="T68" fmla="*/ 729 w 14752"/>
                <a:gd name="T69" fmla="*/ 445 h 10158"/>
                <a:gd name="T70" fmla="*/ 707 w 14752"/>
                <a:gd name="T71" fmla="*/ 476 h 10158"/>
                <a:gd name="T72" fmla="*/ 696 w 14752"/>
                <a:gd name="T73" fmla="*/ 485 h 10158"/>
                <a:gd name="T74" fmla="*/ 685 w 14752"/>
                <a:gd name="T75" fmla="*/ 490 h 10158"/>
                <a:gd name="T76" fmla="*/ 673 w 14752"/>
                <a:gd name="T77" fmla="*/ 494 h 10158"/>
                <a:gd name="T78" fmla="*/ 661 w 14752"/>
                <a:gd name="T79" fmla="*/ 496 h 10158"/>
                <a:gd name="T80" fmla="*/ 649 w 14752"/>
                <a:gd name="T81" fmla="*/ 497 h 10158"/>
                <a:gd name="T82" fmla="*/ 636 w 14752"/>
                <a:gd name="T83" fmla="*/ 497 h 10158"/>
                <a:gd name="T84" fmla="*/ 624 w 14752"/>
                <a:gd name="T85" fmla="*/ 497 h 10158"/>
                <a:gd name="T86" fmla="*/ 611 w 14752"/>
                <a:gd name="T87" fmla="*/ 498 h 10158"/>
                <a:gd name="T88" fmla="*/ 597 w 14752"/>
                <a:gd name="T89" fmla="*/ 500 h 10158"/>
                <a:gd name="T90" fmla="*/ 584 w 14752"/>
                <a:gd name="T91" fmla="*/ 503 h 1015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4752" h="10158">
                  <a:moveTo>
                    <a:pt x="2218" y="10050"/>
                  </a:moveTo>
                  <a:lnTo>
                    <a:pt x="2164" y="10049"/>
                  </a:lnTo>
                  <a:lnTo>
                    <a:pt x="2110" y="10048"/>
                  </a:lnTo>
                  <a:lnTo>
                    <a:pt x="2056" y="10044"/>
                  </a:lnTo>
                  <a:lnTo>
                    <a:pt x="2002" y="10040"/>
                  </a:lnTo>
                  <a:lnTo>
                    <a:pt x="1950" y="10034"/>
                  </a:lnTo>
                  <a:lnTo>
                    <a:pt x="1897" y="10027"/>
                  </a:lnTo>
                  <a:lnTo>
                    <a:pt x="1845" y="10019"/>
                  </a:lnTo>
                  <a:lnTo>
                    <a:pt x="1794" y="10009"/>
                  </a:lnTo>
                  <a:lnTo>
                    <a:pt x="1742" y="9997"/>
                  </a:lnTo>
                  <a:lnTo>
                    <a:pt x="1691" y="9984"/>
                  </a:lnTo>
                  <a:lnTo>
                    <a:pt x="1639" y="9969"/>
                  </a:lnTo>
                  <a:lnTo>
                    <a:pt x="1587" y="9952"/>
                  </a:lnTo>
                  <a:lnTo>
                    <a:pt x="1536" y="9934"/>
                  </a:lnTo>
                  <a:lnTo>
                    <a:pt x="1485" y="9914"/>
                  </a:lnTo>
                  <a:lnTo>
                    <a:pt x="1433" y="9892"/>
                  </a:lnTo>
                  <a:lnTo>
                    <a:pt x="1381" y="9867"/>
                  </a:lnTo>
                  <a:lnTo>
                    <a:pt x="1329" y="9841"/>
                  </a:lnTo>
                  <a:lnTo>
                    <a:pt x="1277" y="9812"/>
                  </a:lnTo>
                  <a:lnTo>
                    <a:pt x="1224" y="9782"/>
                  </a:lnTo>
                  <a:lnTo>
                    <a:pt x="1170" y="9750"/>
                  </a:lnTo>
                  <a:lnTo>
                    <a:pt x="1117" y="9715"/>
                  </a:lnTo>
                  <a:lnTo>
                    <a:pt x="1063" y="9679"/>
                  </a:lnTo>
                  <a:lnTo>
                    <a:pt x="1008" y="9640"/>
                  </a:lnTo>
                  <a:lnTo>
                    <a:pt x="953" y="9598"/>
                  </a:lnTo>
                  <a:lnTo>
                    <a:pt x="897" y="9554"/>
                  </a:lnTo>
                  <a:lnTo>
                    <a:pt x="840" y="9507"/>
                  </a:lnTo>
                  <a:lnTo>
                    <a:pt x="781" y="9458"/>
                  </a:lnTo>
                  <a:lnTo>
                    <a:pt x="723" y="9407"/>
                  </a:lnTo>
                  <a:lnTo>
                    <a:pt x="663" y="9353"/>
                  </a:lnTo>
                  <a:lnTo>
                    <a:pt x="603" y="9296"/>
                  </a:lnTo>
                  <a:lnTo>
                    <a:pt x="542" y="9237"/>
                  </a:lnTo>
                  <a:lnTo>
                    <a:pt x="479" y="9174"/>
                  </a:lnTo>
                  <a:lnTo>
                    <a:pt x="447" y="9109"/>
                  </a:lnTo>
                  <a:lnTo>
                    <a:pt x="423" y="9061"/>
                  </a:lnTo>
                  <a:lnTo>
                    <a:pt x="404" y="9026"/>
                  </a:lnTo>
                  <a:lnTo>
                    <a:pt x="393" y="9003"/>
                  </a:lnTo>
                  <a:lnTo>
                    <a:pt x="386" y="8989"/>
                  </a:lnTo>
                  <a:lnTo>
                    <a:pt x="382" y="8982"/>
                  </a:lnTo>
                  <a:lnTo>
                    <a:pt x="381" y="8979"/>
                  </a:lnTo>
                  <a:lnTo>
                    <a:pt x="185" y="8391"/>
                  </a:lnTo>
                  <a:lnTo>
                    <a:pt x="0" y="3862"/>
                  </a:lnTo>
                  <a:lnTo>
                    <a:pt x="470" y="3842"/>
                  </a:lnTo>
                  <a:lnTo>
                    <a:pt x="939" y="3821"/>
                  </a:lnTo>
                  <a:lnTo>
                    <a:pt x="1409" y="3800"/>
                  </a:lnTo>
                  <a:lnTo>
                    <a:pt x="1878" y="3777"/>
                  </a:lnTo>
                  <a:lnTo>
                    <a:pt x="2348" y="3755"/>
                  </a:lnTo>
                  <a:lnTo>
                    <a:pt x="2817" y="3735"/>
                  </a:lnTo>
                  <a:lnTo>
                    <a:pt x="3051" y="3726"/>
                  </a:lnTo>
                  <a:lnTo>
                    <a:pt x="3286" y="3717"/>
                  </a:lnTo>
                  <a:lnTo>
                    <a:pt x="3519" y="3709"/>
                  </a:lnTo>
                  <a:lnTo>
                    <a:pt x="3753" y="3702"/>
                  </a:lnTo>
                  <a:lnTo>
                    <a:pt x="3986" y="3696"/>
                  </a:lnTo>
                  <a:lnTo>
                    <a:pt x="4220" y="3690"/>
                  </a:lnTo>
                  <a:lnTo>
                    <a:pt x="4453" y="3686"/>
                  </a:lnTo>
                  <a:lnTo>
                    <a:pt x="4685" y="3682"/>
                  </a:lnTo>
                  <a:lnTo>
                    <a:pt x="4917" y="3680"/>
                  </a:lnTo>
                  <a:lnTo>
                    <a:pt x="5148" y="3680"/>
                  </a:lnTo>
                  <a:lnTo>
                    <a:pt x="5380" y="3680"/>
                  </a:lnTo>
                  <a:lnTo>
                    <a:pt x="5610" y="3682"/>
                  </a:lnTo>
                  <a:lnTo>
                    <a:pt x="5840" y="3686"/>
                  </a:lnTo>
                  <a:lnTo>
                    <a:pt x="6071" y="3691"/>
                  </a:lnTo>
                  <a:lnTo>
                    <a:pt x="6299" y="3698"/>
                  </a:lnTo>
                  <a:lnTo>
                    <a:pt x="6528" y="3707"/>
                  </a:lnTo>
                  <a:lnTo>
                    <a:pt x="6756" y="3718"/>
                  </a:lnTo>
                  <a:lnTo>
                    <a:pt x="6984" y="3731"/>
                  </a:lnTo>
                  <a:lnTo>
                    <a:pt x="7210" y="3746"/>
                  </a:lnTo>
                  <a:lnTo>
                    <a:pt x="7436" y="3763"/>
                  </a:lnTo>
                  <a:lnTo>
                    <a:pt x="9355" y="3676"/>
                  </a:lnTo>
                  <a:lnTo>
                    <a:pt x="11170" y="1071"/>
                  </a:lnTo>
                  <a:lnTo>
                    <a:pt x="11126" y="1015"/>
                  </a:lnTo>
                  <a:lnTo>
                    <a:pt x="11104" y="986"/>
                  </a:lnTo>
                  <a:lnTo>
                    <a:pt x="11095" y="975"/>
                  </a:lnTo>
                  <a:lnTo>
                    <a:pt x="11094" y="974"/>
                  </a:lnTo>
                  <a:lnTo>
                    <a:pt x="11083" y="930"/>
                  </a:lnTo>
                  <a:lnTo>
                    <a:pt x="11069" y="888"/>
                  </a:lnTo>
                  <a:lnTo>
                    <a:pt x="11052" y="849"/>
                  </a:lnTo>
                  <a:lnTo>
                    <a:pt x="11033" y="811"/>
                  </a:lnTo>
                  <a:lnTo>
                    <a:pt x="11012" y="776"/>
                  </a:lnTo>
                  <a:lnTo>
                    <a:pt x="10989" y="740"/>
                  </a:lnTo>
                  <a:lnTo>
                    <a:pt x="10964" y="708"/>
                  </a:lnTo>
                  <a:lnTo>
                    <a:pt x="10937" y="677"/>
                  </a:lnTo>
                  <a:lnTo>
                    <a:pt x="10909" y="647"/>
                  </a:lnTo>
                  <a:lnTo>
                    <a:pt x="10879" y="619"/>
                  </a:lnTo>
                  <a:lnTo>
                    <a:pt x="10846" y="592"/>
                  </a:lnTo>
                  <a:lnTo>
                    <a:pt x="10814" y="565"/>
                  </a:lnTo>
                  <a:lnTo>
                    <a:pt x="10780" y="540"/>
                  </a:lnTo>
                  <a:lnTo>
                    <a:pt x="10746" y="516"/>
                  </a:lnTo>
                  <a:lnTo>
                    <a:pt x="10710" y="492"/>
                  </a:lnTo>
                  <a:lnTo>
                    <a:pt x="10674" y="469"/>
                  </a:lnTo>
                  <a:lnTo>
                    <a:pt x="10601" y="424"/>
                  </a:lnTo>
                  <a:lnTo>
                    <a:pt x="10526" y="380"/>
                  </a:lnTo>
                  <a:lnTo>
                    <a:pt x="10451" y="337"/>
                  </a:lnTo>
                  <a:lnTo>
                    <a:pt x="10377" y="294"/>
                  </a:lnTo>
                  <a:lnTo>
                    <a:pt x="10341" y="272"/>
                  </a:lnTo>
                  <a:lnTo>
                    <a:pt x="10306" y="249"/>
                  </a:lnTo>
                  <a:lnTo>
                    <a:pt x="10271" y="226"/>
                  </a:lnTo>
                  <a:lnTo>
                    <a:pt x="10238" y="202"/>
                  </a:lnTo>
                  <a:lnTo>
                    <a:pt x="10205" y="178"/>
                  </a:lnTo>
                  <a:lnTo>
                    <a:pt x="10174" y="152"/>
                  </a:lnTo>
                  <a:lnTo>
                    <a:pt x="10145" y="126"/>
                  </a:lnTo>
                  <a:lnTo>
                    <a:pt x="10116" y="99"/>
                  </a:lnTo>
                  <a:lnTo>
                    <a:pt x="14752" y="0"/>
                  </a:lnTo>
                  <a:lnTo>
                    <a:pt x="14568" y="8892"/>
                  </a:lnTo>
                  <a:lnTo>
                    <a:pt x="14274" y="9376"/>
                  </a:lnTo>
                  <a:lnTo>
                    <a:pt x="14203" y="9452"/>
                  </a:lnTo>
                  <a:lnTo>
                    <a:pt x="14130" y="9521"/>
                  </a:lnTo>
                  <a:lnTo>
                    <a:pt x="14058" y="9584"/>
                  </a:lnTo>
                  <a:lnTo>
                    <a:pt x="13983" y="9640"/>
                  </a:lnTo>
                  <a:lnTo>
                    <a:pt x="13909" y="9689"/>
                  </a:lnTo>
                  <a:lnTo>
                    <a:pt x="13835" y="9733"/>
                  </a:lnTo>
                  <a:lnTo>
                    <a:pt x="13759" y="9770"/>
                  </a:lnTo>
                  <a:lnTo>
                    <a:pt x="13683" y="9803"/>
                  </a:lnTo>
                  <a:lnTo>
                    <a:pt x="13606" y="9832"/>
                  </a:lnTo>
                  <a:lnTo>
                    <a:pt x="13529" y="9855"/>
                  </a:lnTo>
                  <a:lnTo>
                    <a:pt x="13451" y="9875"/>
                  </a:lnTo>
                  <a:lnTo>
                    <a:pt x="13373" y="9892"/>
                  </a:lnTo>
                  <a:lnTo>
                    <a:pt x="13294" y="9905"/>
                  </a:lnTo>
                  <a:lnTo>
                    <a:pt x="13213" y="9916"/>
                  </a:lnTo>
                  <a:lnTo>
                    <a:pt x="13133" y="9924"/>
                  </a:lnTo>
                  <a:lnTo>
                    <a:pt x="13052" y="9929"/>
                  </a:lnTo>
                  <a:lnTo>
                    <a:pt x="12970" y="9933"/>
                  </a:lnTo>
                  <a:lnTo>
                    <a:pt x="12888" y="9936"/>
                  </a:lnTo>
                  <a:lnTo>
                    <a:pt x="12804" y="9938"/>
                  </a:lnTo>
                  <a:lnTo>
                    <a:pt x="12721" y="9939"/>
                  </a:lnTo>
                  <a:lnTo>
                    <a:pt x="12637" y="9940"/>
                  </a:lnTo>
                  <a:lnTo>
                    <a:pt x="12552" y="9942"/>
                  </a:lnTo>
                  <a:lnTo>
                    <a:pt x="12467" y="9943"/>
                  </a:lnTo>
                  <a:lnTo>
                    <a:pt x="12380" y="9946"/>
                  </a:lnTo>
                  <a:lnTo>
                    <a:pt x="12294" y="9951"/>
                  </a:lnTo>
                  <a:lnTo>
                    <a:pt x="12207" y="9957"/>
                  </a:lnTo>
                  <a:lnTo>
                    <a:pt x="12119" y="9965"/>
                  </a:lnTo>
                  <a:lnTo>
                    <a:pt x="12030" y="9975"/>
                  </a:lnTo>
                  <a:lnTo>
                    <a:pt x="11941" y="9989"/>
                  </a:lnTo>
                  <a:lnTo>
                    <a:pt x="11852" y="10005"/>
                  </a:lnTo>
                  <a:lnTo>
                    <a:pt x="11762" y="10026"/>
                  </a:lnTo>
                  <a:lnTo>
                    <a:pt x="11671" y="10050"/>
                  </a:lnTo>
                  <a:lnTo>
                    <a:pt x="2403" y="10158"/>
                  </a:lnTo>
                  <a:lnTo>
                    <a:pt x="2218" y="10050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6"/>
            <p:cNvSpPr>
              <a:spLocks/>
            </p:cNvSpPr>
            <p:nvPr/>
          </p:nvSpPr>
          <p:spPr bwMode="auto">
            <a:xfrm>
              <a:off x="5070" y="729"/>
              <a:ext cx="24" cy="29"/>
            </a:xfrm>
            <a:custGeom>
              <a:avLst/>
              <a:gdLst>
                <a:gd name="T0" fmla="*/ 0 w 478"/>
                <a:gd name="T1" fmla="*/ 25 h 577"/>
                <a:gd name="T2" fmla="*/ 4 w 478"/>
                <a:gd name="T3" fmla="*/ 0 h 577"/>
                <a:gd name="T4" fmla="*/ 24 w 478"/>
                <a:gd name="T5" fmla="*/ 10 h 577"/>
                <a:gd name="T6" fmla="*/ 10 w 478"/>
                <a:gd name="T7" fmla="*/ 29 h 577"/>
                <a:gd name="T8" fmla="*/ 0 w 478"/>
                <a:gd name="T9" fmla="*/ 25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577">
                  <a:moveTo>
                    <a:pt x="0" y="501"/>
                  </a:moveTo>
                  <a:lnTo>
                    <a:pt x="81" y="0"/>
                  </a:lnTo>
                  <a:lnTo>
                    <a:pt x="478" y="207"/>
                  </a:lnTo>
                  <a:lnTo>
                    <a:pt x="196" y="577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7"/>
            <p:cNvSpPr>
              <a:spLocks/>
            </p:cNvSpPr>
            <p:nvPr/>
          </p:nvSpPr>
          <p:spPr bwMode="auto">
            <a:xfrm>
              <a:off x="5389" y="691"/>
              <a:ext cx="23" cy="34"/>
            </a:xfrm>
            <a:custGeom>
              <a:avLst/>
              <a:gdLst>
                <a:gd name="T0" fmla="*/ 0 w 468"/>
                <a:gd name="T1" fmla="*/ 34 h 675"/>
                <a:gd name="T2" fmla="*/ 4 w 468"/>
                <a:gd name="T3" fmla="*/ 0 h 675"/>
                <a:gd name="T4" fmla="*/ 7 w 468"/>
                <a:gd name="T5" fmla="*/ 2 h 675"/>
                <a:gd name="T6" fmla="*/ 10 w 468"/>
                <a:gd name="T7" fmla="*/ 3 h 675"/>
                <a:gd name="T8" fmla="*/ 12 w 468"/>
                <a:gd name="T9" fmla="*/ 4 h 675"/>
                <a:gd name="T10" fmla="*/ 13 w 468"/>
                <a:gd name="T11" fmla="*/ 4 h 675"/>
                <a:gd name="T12" fmla="*/ 13 w 468"/>
                <a:gd name="T13" fmla="*/ 5 h 675"/>
                <a:gd name="T14" fmla="*/ 14 w 468"/>
                <a:gd name="T15" fmla="*/ 5 h 675"/>
                <a:gd name="T16" fmla="*/ 14 w 468"/>
                <a:gd name="T17" fmla="*/ 5 h 675"/>
                <a:gd name="T18" fmla="*/ 14 w 468"/>
                <a:gd name="T19" fmla="*/ 5 h 675"/>
                <a:gd name="T20" fmla="*/ 16 w 468"/>
                <a:gd name="T21" fmla="*/ 8 h 675"/>
                <a:gd name="T22" fmla="*/ 17 w 468"/>
                <a:gd name="T23" fmla="*/ 10 h 675"/>
                <a:gd name="T24" fmla="*/ 18 w 468"/>
                <a:gd name="T25" fmla="*/ 12 h 675"/>
                <a:gd name="T26" fmla="*/ 19 w 468"/>
                <a:gd name="T27" fmla="*/ 13 h 675"/>
                <a:gd name="T28" fmla="*/ 19 w 468"/>
                <a:gd name="T29" fmla="*/ 14 h 675"/>
                <a:gd name="T30" fmla="*/ 20 w 468"/>
                <a:gd name="T31" fmla="*/ 16 h 675"/>
                <a:gd name="T32" fmla="*/ 21 w 468"/>
                <a:gd name="T33" fmla="*/ 17 h 675"/>
                <a:gd name="T34" fmla="*/ 21 w 468"/>
                <a:gd name="T35" fmla="*/ 18 h 675"/>
                <a:gd name="T36" fmla="*/ 22 w 468"/>
                <a:gd name="T37" fmla="*/ 19 h 675"/>
                <a:gd name="T38" fmla="*/ 22 w 468"/>
                <a:gd name="T39" fmla="*/ 20 h 675"/>
                <a:gd name="T40" fmla="*/ 22 w 468"/>
                <a:gd name="T41" fmla="*/ 21 h 675"/>
                <a:gd name="T42" fmla="*/ 23 w 468"/>
                <a:gd name="T43" fmla="*/ 22 h 675"/>
                <a:gd name="T44" fmla="*/ 23 w 468"/>
                <a:gd name="T45" fmla="*/ 24 h 675"/>
                <a:gd name="T46" fmla="*/ 23 w 468"/>
                <a:gd name="T47" fmla="*/ 24 h 675"/>
                <a:gd name="T48" fmla="*/ 23 w 468"/>
                <a:gd name="T49" fmla="*/ 25 h 675"/>
                <a:gd name="T50" fmla="*/ 23 w 468"/>
                <a:gd name="T51" fmla="*/ 26 h 675"/>
                <a:gd name="T52" fmla="*/ 23 w 468"/>
                <a:gd name="T53" fmla="*/ 27 h 675"/>
                <a:gd name="T54" fmla="*/ 23 w 468"/>
                <a:gd name="T55" fmla="*/ 28 h 675"/>
                <a:gd name="T56" fmla="*/ 23 w 468"/>
                <a:gd name="T57" fmla="*/ 28 h 675"/>
                <a:gd name="T58" fmla="*/ 22 w 468"/>
                <a:gd name="T59" fmla="*/ 29 h 675"/>
                <a:gd name="T60" fmla="*/ 22 w 468"/>
                <a:gd name="T61" fmla="*/ 29 h 675"/>
                <a:gd name="T62" fmla="*/ 21 w 468"/>
                <a:gd name="T63" fmla="*/ 29 h 675"/>
                <a:gd name="T64" fmla="*/ 21 w 468"/>
                <a:gd name="T65" fmla="*/ 30 h 675"/>
                <a:gd name="T66" fmla="*/ 20 w 468"/>
                <a:gd name="T67" fmla="*/ 30 h 675"/>
                <a:gd name="T68" fmla="*/ 19 w 468"/>
                <a:gd name="T69" fmla="*/ 30 h 675"/>
                <a:gd name="T70" fmla="*/ 18 w 468"/>
                <a:gd name="T71" fmla="*/ 30 h 675"/>
                <a:gd name="T72" fmla="*/ 17 w 468"/>
                <a:gd name="T73" fmla="*/ 30 h 675"/>
                <a:gd name="T74" fmla="*/ 16 w 468"/>
                <a:gd name="T75" fmla="*/ 30 h 675"/>
                <a:gd name="T76" fmla="*/ 15 w 468"/>
                <a:gd name="T77" fmla="*/ 29 h 675"/>
                <a:gd name="T78" fmla="*/ 14 w 468"/>
                <a:gd name="T79" fmla="*/ 29 h 675"/>
                <a:gd name="T80" fmla="*/ 0 w 468"/>
                <a:gd name="T81" fmla="*/ 34 h 6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68" h="675">
                  <a:moveTo>
                    <a:pt x="0" y="675"/>
                  </a:moveTo>
                  <a:lnTo>
                    <a:pt x="87" y="0"/>
                  </a:lnTo>
                  <a:lnTo>
                    <a:pt x="151" y="33"/>
                  </a:lnTo>
                  <a:lnTo>
                    <a:pt x="200" y="57"/>
                  </a:lnTo>
                  <a:lnTo>
                    <a:pt x="235" y="74"/>
                  </a:lnTo>
                  <a:lnTo>
                    <a:pt x="259" y="86"/>
                  </a:lnTo>
                  <a:lnTo>
                    <a:pt x="273" y="93"/>
                  </a:lnTo>
                  <a:lnTo>
                    <a:pt x="280" y="96"/>
                  </a:lnTo>
                  <a:lnTo>
                    <a:pt x="283" y="98"/>
                  </a:lnTo>
                  <a:lnTo>
                    <a:pt x="318" y="154"/>
                  </a:lnTo>
                  <a:lnTo>
                    <a:pt x="351" y="207"/>
                  </a:lnTo>
                  <a:lnTo>
                    <a:pt x="366" y="234"/>
                  </a:lnTo>
                  <a:lnTo>
                    <a:pt x="381" y="260"/>
                  </a:lnTo>
                  <a:lnTo>
                    <a:pt x="394" y="286"/>
                  </a:lnTo>
                  <a:lnTo>
                    <a:pt x="407" y="311"/>
                  </a:lnTo>
                  <a:lnTo>
                    <a:pt x="418" y="335"/>
                  </a:lnTo>
                  <a:lnTo>
                    <a:pt x="429" y="359"/>
                  </a:lnTo>
                  <a:lnTo>
                    <a:pt x="438" y="382"/>
                  </a:lnTo>
                  <a:lnTo>
                    <a:pt x="446" y="404"/>
                  </a:lnTo>
                  <a:lnTo>
                    <a:pt x="453" y="426"/>
                  </a:lnTo>
                  <a:lnTo>
                    <a:pt x="459" y="446"/>
                  </a:lnTo>
                  <a:lnTo>
                    <a:pt x="463" y="467"/>
                  </a:lnTo>
                  <a:lnTo>
                    <a:pt x="466" y="485"/>
                  </a:lnTo>
                  <a:lnTo>
                    <a:pt x="468" y="502"/>
                  </a:lnTo>
                  <a:lnTo>
                    <a:pt x="468" y="518"/>
                  </a:lnTo>
                  <a:lnTo>
                    <a:pt x="466" y="533"/>
                  </a:lnTo>
                  <a:lnTo>
                    <a:pt x="463" y="546"/>
                  </a:lnTo>
                  <a:lnTo>
                    <a:pt x="458" y="558"/>
                  </a:lnTo>
                  <a:lnTo>
                    <a:pt x="452" y="569"/>
                  </a:lnTo>
                  <a:lnTo>
                    <a:pt x="444" y="578"/>
                  </a:lnTo>
                  <a:lnTo>
                    <a:pt x="434" y="585"/>
                  </a:lnTo>
                  <a:lnTo>
                    <a:pt x="422" y="591"/>
                  </a:lnTo>
                  <a:lnTo>
                    <a:pt x="408" y="594"/>
                  </a:lnTo>
                  <a:lnTo>
                    <a:pt x="393" y="596"/>
                  </a:lnTo>
                  <a:lnTo>
                    <a:pt x="375" y="597"/>
                  </a:lnTo>
                  <a:lnTo>
                    <a:pt x="355" y="595"/>
                  </a:lnTo>
                  <a:lnTo>
                    <a:pt x="333" y="591"/>
                  </a:lnTo>
                  <a:lnTo>
                    <a:pt x="309" y="585"/>
                  </a:lnTo>
                  <a:lnTo>
                    <a:pt x="283" y="577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8"/>
            <p:cNvSpPr>
              <a:spLocks/>
            </p:cNvSpPr>
            <p:nvPr/>
          </p:nvSpPr>
          <p:spPr bwMode="auto">
            <a:xfrm>
              <a:off x="5230" y="643"/>
              <a:ext cx="42" cy="38"/>
            </a:xfrm>
            <a:custGeom>
              <a:avLst/>
              <a:gdLst>
                <a:gd name="T0" fmla="*/ 0 w 848"/>
                <a:gd name="T1" fmla="*/ 33 h 773"/>
                <a:gd name="T2" fmla="*/ 15 w 848"/>
                <a:gd name="T3" fmla="*/ 10 h 773"/>
                <a:gd name="T4" fmla="*/ 16 w 848"/>
                <a:gd name="T5" fmla="*/ 6 h 773"/>
                <a:gd name="T6" fmla="*/ 17 w 848"/>
                <a:gd name="T7" fmla="*/ 4 h 773"/>
                <a:gd name="T8" fmla="*/ 18 w 848"/>
                <a:gd name="T9" fmla="*/ 2 h 773"/>
                <a:gd name="T10" fmla="*/ 18 w 848"/>
                <a:gd name="T11" fmla="*/ 1 h 773"/>
                <a:gd name="T12" fmla="*/ 18 w 848"/>
                <a:gd name="T13" fmla="*/ 1 h 773"/>
                <a:gd name="T14" fmla="*/ 19 w 848"/>
                <a:gd name="T15" fmla="*/ 0 h 773"/>
                <a:gd name="T16" fmla="*/ 19 w 848"/>
                <a:gd name="T17" fmla="*/ 0 h 773"/>
                <a:gd name="T18" fmla="*/ 19 w 848"/>
                <a:gd name="T19" fmla="*/ 0 h 773"/>
                <a:gd name="T20" fmla="*/ 42 w 848"/>
                <a:gd name="T21" fmla="*/ 5 h 773"/>
                <a:gd name="T22" fmla="*/ 42 w 848"/>
                <a:gd name="T23" fmla="*/ 7 h 773"/>
                <a:gd name="T24" fmla="*/ 42 w 848"/>
                <a:gd name="T25" fmla="*/ 9 h 773"/>
                <a:gd name="T26" fmla="*/ 42 w 848"/>
                <a:gd name="T27" fmla="*/ 11 h 773"/>
                <a:gd name="T28" fmla="*/ 41 w 848"/>
                <a:gd name="T29" fmla="*/ 12 h 773"/>
                <a:gd name="T30" fmla="*/ 41 w 848"/>
                <a:gd name="T31" fmla="*/ 14 h 773"/>
                <a:gd name="T32" fmla="*/ 41 w 848"/>
                <a:gd name="T33" fmla="*/ 15 h 773"/>
                <a:gd name="T34" fmla="*/ 40 w 848"/>
                <a:gd name="T35" fmla="*/ 17 h 773"/>
                <a:gd name="T36" fmla="*/ 40 w 848"/>
                <a:gd name="T37" fmla="*/ 18 h 773"/>
                <a:gd name="T38" fmla="*/ 39 w 848"/>
                <a:gd name="T39" fmla="*/ 19 h 773"/>
                <a:gd name="T40" fmla="*/ 38 w 848"/>
                <a:gd name="T41" fmla="*/ 20 h 773"/>
                <a:gd name="T42" fmla="*/ 37 w 848"/>
                <a:gd name="T43" fmla="*/ 21 h 773"/>
                <a:gd name="T44" fmla="*/ 37 w 848"/>
                <a:gd name="T45" fmla="*/ 22 h 773"/>
                <a:gd name="T46" fmla="*/ 36 w 848"/>
                <a:gd name="T47" fmla="*/ 23 h 773"/>
                <a:gd name="T48" fmla="*/ 35 w 848"/>
                <a:gd name="T49" fmla="*/ 24 h 773"/>
                <a:gd name="T50" fmla="*/ 34 w 848"/>
                <a:gd name="T51" fmla="*/ 24 h 773"/>
                <a:gd name="T52" fmla="*/ 33 w 848"/>
                <a:gd name="T53" fmla="*/ 25 h 773"/>
                <a:gd name="T54" fmla="*/ 32 w 848"/>
                <a:gd name="T55" fmla="*/ 26 h 773"/>
                <a:gd name="T56" fmla="*/ 31 w 848"/>
                <a:gd name="T57" fmla="*/ 26 h 773"/>
                <a:gd name="T58" fmla="*/ 30 w 848"/>
                <a:gd name="T59" fmla="*/ 27 h 773"/>
                <a:gd name="T60" fmla="*/ 29 w 848"/>
                <a:gd name="T61" fmla="*/ 28 h 773"/>
                <a:gd name="T62" fmla="*/ 27 w 848"/>
                <a:gd name="T63" fmla="*/ 29 h 773"/>
                <a:gd name="T64" fmla="*/ 24 w 848"/>
                <a:gd name="T65" fmla="*/ 30 h 773"/>
                <a:gd name="T66" fmla="*/ 23 w 848"/>
                <a:gd name="T67" fmla="*/ 31 h 773"/>
                <a:gd name="T68" fmla="*/ 22 w 848"/>
                <a:gd name="T69" fmla="*/ 32 h 773"/>
                <a:gd name="T70" fmla="*/ 21 w 848"/>
                <a:gd name="T71" fmla="*/ 33 h 773"/>
                <a:gd name="T72" fmla="*/ 19 w 848"/>
                <a:gd name="T73" fmla="*/ 34 h 773"/>
                <a:gd name="T74" fmla="*/ 18 w 848"/>
                <a:gd name="T75" fmla="*/ 35 h 773"/>
                <a:gd name="T76" fmla="*/ 17 w 848"/>
                <a:gd name="T77" fmla="*/ 36 h 773"/>
                <a:gd name="T78" fmla="*/ 16 w 848"/>
                <a:gd name="T79" fmla="*/ 37 h 773"/>
                <a:gd name="T80" fmla="*/ 15 w 848"/>
                <a:gd name="T81" fmla="*/ 38 h 773"/>
                <a:gd name="T82" fmla="*/ 0 w 848"/>
                <a:gd name="T83" fmla="*/ 33 h 7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848" h="773">
                  <a:moveTo>
                    <a:pt x="0" y="675"/>
                  </a:moveTo>
                  <a:lnTo>
                    <a:pt x="294" y="196"/>
                  </a:lnTo>
                  <a:lnTo>
                    <a:pt x="320" y="132"/>
                  </a:lnTo>
                  <a:lnTo>
                    <a:pt x="341" y="84"/>
                  </a:lnTo>
                  <a:lnTo>
                    <a:pt x="355" y="48"/>
                  </a:lnTo>
                  <a:lnTo>
                    <a:pt x="365" y="25"/>
                  </a:lnTo>
                  <a:lnTo>
                    <a:pt x="371" y="11"/>
                  </a:lnTo>
                  <a:lnTo>
                    <a:pt x="374" y="3"/>
                  </a:lnTo>
                  <a:lnTo>
                    <a:pt x="375" y="1"/>
                  </a:lnTo>
                  <a:lnTo>
                    <a:pt x="375" y="0"/>
                  </a:lnTo>
                  <a:lnTo>
                    <a:pt x="848" y="99"/>
                  </a:lnTo>
                  <a:lnTo>
                    <a:pt x="847" y="142"/>
                  </a:lnTo>
                  <a:lnTo>
                    <a:pt x="844" y="182"/>
                  </a:lnTo>
                  <a:lnTo>
                    <a:pt x="840" y="219"/>
                  </a:lnTo>
                  <a:lnTo>
                    <a:pt x="834" y="253"/>
                  </a:lnTo>
                  <a:lnTo>
                    <a:pt x="827" y="285"/>
                  </a:lnTo>
                  <a:lnTo>
                    <a:pt x="819" y="314"/>
                  </a:lnTo>
                  <a:lnTo>
                    <a:pt x="809" y="341"/>
                  </a:lnTo>
                  <a:lnTo>
                    <a:pt x="798" y="365"/>
                  </a:lnTo>
                  <a:lnTo>
                    <a:pt x="785" y="388"/>
                  </a:lnTo>
                  <a:lnTo>
                    <a:pt x="772" y="409"/>
                  </a:lnTo>
                  <a:lnTo>
                    <a:pt x="757" y="430"/>
                  </a:lnTo>
                  <a:lnTo>
                    <a:pt x="741" y="448"/>
                  </a:lnTo>
                  <a:lnTo>
                    <a:pt x="724" y="465"/>
                  </a:lnTo>
                  <a:lnTo>
                    <a:pt x="707" y="480"/>
                  </a:lnTo>
                  <a:lnTo>
                    <a:pt x="688" y="495"/>
                  </a:lnTo>
                  <a:lnTo>
                    <a:pt x="669" y="509"/>
                  </a:lnTo>
                  <a:lnTo>
                    <a:pt x="648" y="523"/>
                  </a:lnTo>
                  <a:lnTo>
                    <a:pt x="628" y="536"/>
                  </a:lnTo>
                  <a:lnTo>
                    <a:pt x="606" y="549"/>
                  </a:lnTo>
                  <a:lnTo>
                    <a:pt x="584" y="561"/>
                  </a:lnTo>
                  <a:lnTo>
                    <a:pt x="537" y="587"/>
                  </a:lnTo>
                  <a:lnTo>
                    <a:pt x="490" y="615"/>
                  </a:lnTo>
                  <a:lnTo>
                    <a:pt x="466" y="630"/>
                  </a:lnTo>
                  <a:lnTo>
                    <a:pt x="441" y="646"/>
                  </a:lnTo>
                  <a:lnTo>
                    <a:pt x="417" y="663"/>
                  </a:lnTo>
                  <a:lnTo>
                    <a:pt x="392" y="682"/>
                  </a:lnTo>
                  <a:lnTo>
                    <a:pt x="367" y="702"/>
                  </a:lnTo>
                  <a:lnTo>
                    <a:pt x="343" y="723"/>
                  </a:lnTo>
                  <a:lnTo>
                    <a:pt x="318" y="747"/>
                  </a:lnTo>
                  <a:lnTo>
                    <a:pt x="294" y="773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9"/>
            <p:cNvSpPr>
              <a:spLocks/>
            </p:cNvSpPr>
            <p:nvPr/>
          </p:nvSpPr>
          <p:spPr bwMode="auto">
            <a:xfrm>
              <a:off x="5465" y="536"/>
              <a:ext cx="34" cy="24"/>
            </a:xfrm>
            <a:custGeom>
              <a:avLst/>
              <a:gdLst>
                <a:gd name="T0" fmla="*/ 10 w 678"/>
                <a:gd name="T1" fmla="*/ 24 h 478"/>
                <a:gd name="T2" fmla="*/ 9 w 678"/>
                <a:gd name="T3" fmla="*/ 24 h 478"/>
                <a:gd name="T4" fmla="*/ 7 w 678"/>
                <a:gd name="T5" fmla="*/ 24 h 478"/>
                <a:gd name="T6" fmla="*/ 6 w 678"/>
                <a:gd name="T7" fmla="*/ 24 h 478"/>
                <a:gd name="T8" fmla="*/ 6 w 678"/>
                <a:gd name="T9" fmla="*/ 24 h 478"/>
                <a:gd name="T10" fmla="*/ 5 w 678"/>
                <a:gd name="T11" fmla="*/ 23 h 478"/>
                <a:gd name="T12" fmla="*/ 4 w 678"/>
                <a:gd name="T13" fmla="*/ 23 h 478"/>
                <a:gd name="T14" fmla="*/ 4 w 678"/>
                <a:gd name="T15" fmla="*/ 23 h 478"/>
                <a:gd name="T16" fmla="*/ 3 w 678"/>
                <a:gd name="T17" fmla="*/ 22 h 478"/>
                <a:gd name="T18" fmla="*/ 3 w 678"/>
                <a:gd name="T19" fmla="*/ 22 h 478"/>
                <a:gd name="T20" fmla="*/ 2 w 678"/>
                <a:gd name="T21" fmla="*/ 22 h 478"/>
                <a:gd name="T22" fmla="*/ 2 w 678"/>
                <a:gd name="T23" fmla="*/ 21 h 478"/>
                <a:gd name="T24" fmla="*/ 2 w 678"/>
                <a:gd name="T25" fmla="*/ 21 h 478"/>
                <a:gd name="T26" fmla="*/ 2 w 678"/>
                <a:gd name="T27" fmla="*/ 20 h 478"/>
                <a:gd name="T28" fmla="*/ 2 w 678"/>
                <a:gd name="T29" fmla="*/ 19 h 478"/>
                <a:gd name="T30" fmla="*/ 2 w 678"/>
                <a:gd name="T31" fmla="*/ 19 h 478"/>
                <a:gd name="T32" fmla="*/ 2 w 678"/>
                <a:gd name="T33" fmla="*/ 18 h 478"/>
                <a:gd name="T34" fmla="*/ 2 w 678"/>
                <a:gd name="T35" fmla="*/ 15 h 478"/>
                <a:gd name="T36" fmla="*/ 2 w 678"/>
                <a:gd name="T37" fmla="*/ 12 h 478"/>
                <a:gd name="T38" fmla="*/ 2 w 678"/>
                <a:gd name="T39" fmla="*/ 11 h 478"/>
                <a:gd name="T40" fmla="*/ 2 w 678"/>
                <a:gd name="T41" fmla="*/ 10 h 478"/>
                <a:gd name="T42" fmla="*/ 1 w 678"/>
                <a:gd name="T43" fmla="*/ 9 h 478"/>
                <a:gd name="T44" fmla="*/ 1 w 678"/>
                <a:gd name="T45" fmla="*/ 8 h 478"/>
                <a:gd name="T46" fmla="*/ 1 w 678"/>
                <a:gd name="T47" fmla="*/ 7 h 478"/>
                <a:gd name="T48" fmla="*/ 1 w 678"/>
                <a:gd name="T49" fmla="*/ 6 h 478"/>
                <a:gd name="T50" fmla="*/ 0 w 678"/>
                <a:gd name="T51" fmla="*/ 5 h 478"/>
                <a:gd name="T52" fmla="*/ 0 w 678"/>
                <a:gd name="T53" fmla="*/ 4 h 478"/>
                <a:gd name="T54" fmla="*/ 34 w 678"/>
                <a:gd name="T55" fmla="*/ 0 h 478"/>
                <a:gd name="T56" fmla="*/ 20 w 678"/>
                <a:gd name="T57" fmla="*/ 24 h 478"/>
                <a:gd name="T58" fmla="*/ 10 w 678"/>
                <a:gd name="T59" fmla="*/ 24 h 4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78" h="478">
                  <a:moveTo>
                    <a:pt x="195" y="478"/>
                  </a:moveTo>
                  <a:lnTo>
                    <a:pt x="170" y="478"/>
                  </a:lnTo>
                  <a:lnTo>
                    <a:pt x="147" y="476"/>
                  </a:lnTo>
                  <a:lnTo>
                    <a:pt x="127" y="474"/>
                  </a:lnTo>
                  <a:lnTo>
                    <a:pt x="110" y="470"/>
                  </a:lnTo>
                  <a:lnTo>
                    <a:pt x="94" y="466"/>
                  </a:lnTo>
                  <a:lnTo>
                    <a:pt x="81" y="460"/>
                  </a:lnTo>
                  <a:lnTo>
                    <a:pt x="70" y="454"/>
                  </a:lnTo>
                  <a:lnTo>
                    <a:pt x="60" y="446"/>
                  </a:lnTo>
                  <a:lnTo>
                    <a:pt x="52" y="438"/>
                  </a:lnTo>
                  <a:lnTo>
                    <a:pt x="45" y="429"/>
                  </a:lnTo>
                  <a:lnTo>
                    <a:pt x="40" y="420"/>
                  </a:lnTo>
                  <a:lnTo>
                    <a:pt x="36" y="409"/>
                  </a:lnTo>
                  <a:lnTo>
                    <a:pt x="34" y="398"/>
                  </a:lnTo>
                  <a:lnTo>
                    <a:pt x="32" y="386"/>
                  </a:lnTo>
                  <a:lnTo>
                    <a:pt x="31" y="374"/>
                  </a:lnTo>
                  <a:lnTo>
                    <a:pt x="30" y="360"/>
                  </a:lnTo>
                  <a:lnTo>
                    <a:pt x="32" y="302"/>
                  </a:lnTo>
                  <a:lnTo>
                    <a:pt x="34" y="236"/>
                  </a:lnTo>
                  <a:lnTo>
                    <a:pt x="33" y="218"/>
                  </a:lnTo>
                  <a:lnTo>
                    <a:pt x="32" y="201"/>
                  </a:lnTo>
                  <a:lnTo>
                    <a:pt x="29" y="182"/>
                  </a:lnTo>
                  <a:lnTo>
                    <a:pt x="26" y="163"/>
                  </a:lnTo>
                  <a:lnTo>
                    <a:pt x="22" y="144"/>
                  </a:lnTo>
                  <a:lnTo>
                    <a:pt x="16" y="125"/>
                  </a:lnTo>
                  <a:lnTo>
                    <a:pt x="8" y="106"/>
                  </a:lnTo>
                  <a:lnTo>
                    <a:pt x="0" y="87"/>
                  </a:lnTo>
                  <a:lnTo>
                    <a:pt x="678" y="0"/>
                  </a:lnTo>
                  <a:lnTo>
                    <a:pt x="391" y="478"/>
                  </a:lnTo>
                  <a:lnTo>
                    <a:pt x="195" y="478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10"/>
            <p:cNvSpPr>
              <a:spLocks/>
            </p:cNvSpPr>
            <p:nvPr/>
          </p:nvSpPr>
          <p:spPr bwMode="auto">
            <a:xfrm>
              <a:off x="4877" y="333"/>
              <a:ext cx="130" cy="178"/>
            </a:xfrm>
            <a:custGeom>
              <a:avLst/>
              <a:gdLst>
                <a:gd name="T0" fmla="*/ 0 w 2598"/>
                <a:gd name="T1" fmla="*/ 178 h 3579"/>
                <a:gd name="T2" fmla="*/ 0 w 2598"/>
                <a:gd name="T3" fmla="*/ 6 h 3579"/>
                <a:gd name="T4" fmla="*/ 33 w 2598"/>
                <a:gd name="T5" fmla="*/ 0 h 3579"/>
                <a:gd name="T6" fmla="*/ 130 w 2598"/>
                <a:gd name="T7" fmla="*/ 0 h 3579"/>
                <a:gd name="T8" fmla="*/ 111 w 2598"/>
                <a:gd name="T9" fmla="*/ 30 h 3579"/>
                <a:gd name="T10" fmla="*/ 4 w 2598"/>
                <a:gd name="T11" fmla="*/ 178 h 3579"/>
                <a:gd name="T12" fmla="*/ 0 w 2598"/>
                <a:gd name="T13" fmla="*/ 178 h 35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8" h="3579">
                  <a:moveTo>
                    <a:pt x="0" y="3579"/>
                  </a:moveTo>
                  <a:lnTo>
                    <a:pt x="0" y="114"/>
                  </a:lnTo>
                  <a:lnTo>
                    <a:pt x="663" y="0"/>
                  </a:lnTo>
                  <a:lnTo>
                    <a:pt x="2598" y="0"/>
                  </a:lnTo>
                  <a:lnTo>
                    <a:pt x="2218" y="604"/>
                  </a:lnTo>
                  <a:lnTo>
                    <a:pt x="87" y="3579"/>
                  </a:lnTo>
                  <a:lnTo>
                    <a:pt x="0" y="3579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11"/>
            <p:cNvSpPr>
              <a:spLocks/>
            </p:cNvSpPr>
            <p:nvPr/>
          </p:nvSpPr>
          <p:spPr bwMode="auto">
            <a:xfrm>
              <a:off x="4921" y="207"/>
              <a:ext cx="403" cy="304"/>
            </a:xfrm>
            <a:custGeom>
              <a:avLst/>
              <a:gdLst>
                <a:gd name="T0" fmla="*/ 5 w 8066"/>
                <a:gd name="T1" fmla="*/ 295 h 6080"/>
                <a:gd name="T2" fmla="*/ 17 w 8066"/>
                <a:gd name="T3" fmla="*/ 277 h 6080"/>
                <a:gd name="T4" fmla="*/ 29 w 8066"/>
                <a:gd name="T5" fmla="*/ 258 h 6080"/>
                <a:gd name="T6" fmla="*/ 41 w 8066"/>
                <a:gd name="T7" fmla="*/ 240 h 6080"/>
                <a:gd name="T8" fmla="*/ 54 w 8066"/>
                <a:gd name="T9" fmla="*/ 221 h 6080"/>
                <a:gd name="T10" fmla="*/ 68 w 8066"/>
                <a:gd name="T11" fmla="*/ 202 h 6080"/>
                <a:gd name="T12" fmla="*/ 88 w 8066"/>
                <a:gd name="T13" fmla="*/ 173 h 6080"/>
                <a:gd name="T14" fmla="*/ 116 w 8066"/>
                <a:gd name="T15" fmla="*/ 135 h 6080"/>
                <a:gd name="T16" fmla="*/ 136 w 8066"/>
                <a:gd name="T17" fmla="*/ 106 h 6080"/>
                <a:gd name="T18" fmla="*/ 150 w 8066"/>
                <a:gd name="T19" fmla="*/ 87 h 6080"/>
                <a:gd name="T20" fmla="*/ 163 w 8066"/>
                <a:gd name="T21" fmla="*/ 67 h 6080"/>
                <a:gd name="T22" fmla="*/ 177 w 8066"/>
                <a:gd name="T23" fmla="*/ 48 h 6080"/>
                <a:gd name="T24" fmla="*/ 189 w 8066"/>
                <a:gd name="T25" fmla="*/ 29 h 6080"/>
                <a:gd name="T26" fmla="*/ 202 w 8066"/>
                <a:gd name="T27" fmla="*/ 10 h 6080"/>
                <a:gd name="T28" fmla="*/ 211 w 8066"/>
                <a:gd name="T29" fmla="*/ 1 h 6080"/>
                <a:gd name="T30" fmla="*/ 218 w 8066"/>
                <a:gd name="T31" fmla="*/ 4 h 6080"/>
                <a:gd name="T32" fmla="*/ 223 w 8066"/>
                <a:gd name="T33" fmla="*/ 8 h 6080"/>
                <a:gd name="T34" fmla="*/ 228 w 8066"/>
                <a:gd name="T35" fmla="*/ 11 h 6080"/>
                <a:gd name="T36" fmla="*/ 233 w 8066"/>
                <a:gd name="T37" fmla="*/ 14 h 6080"/>
                <a:gd name="T38" fmla="*/ 237 w 8066"/>
                <a:gd name="T39" fmla="*/ 18 h 6080"/>
                <a:gd name="T40" fmla="*/ 241 w 8066"/>
                <a:gd name="T41" fmla="*/ 22 h 6080"/>
                <a:gd name="T42" fmla="*/ 244 w 8066"/>
                <a:gd name="T43" fmla="*/ 26 h 6080"/>
                <a:gd name="T44" fmla="*/ 248 w 8066"/>
                <a:gd name="T45" fmla="*/ 30 h 6080"/>
                <a:gd name="T46" fmla="*/ 251 w 8066"/>
                <a:gd name="T47" fmla="*/ 34 h 6080"/>
                <a:gd name="T48" fmla="*/ 255 w 8066"/>
                <a:gd name="T49" fmla="*/ 41 h 6080"/>
                <a:gd name="T50" fmla="*/ 260 w 8066"/>
                <a:gd name="T51" fmla="*/ 50 h 6080"/>
                <a:gd name="T52" fmla="*/ 265 w 8066"/>
                <a:gd name="T53" fmla="*/ 56 h 6080"/>
                <a:gd name="T54" fmla="*/ 268 w 8066"/>
                <a:gd name="T55" fmla="*/ 61 h 6080"/>
                <a:gd name="T56" fmla="*/ 272 w 8066"/>
                <a:gd name="T57" fmla="*/ 66 h 6080"/>
                <a:gd name="T58" fmla="*/ 277 w 8066"/>
                <a:gd name="T59" fmla="*/ 73 h 6080"/>
                <a:gd name="T60" fmla="*/ 282 w 8066"/>
                <a:gd name="T61" fmla="*/ 78 h 6080"/>
                <a:gd name="T62" fmla="*/ 286 w 8066"/>
                <a:gd name="T63" fmla="*/ 84 h 6080"/>
                <a:gd name="T64" fmla="*/ 290 w 8066"/>
                <a:gd name="T65" fmla="*/ 90 h 6080"/>
                <a:gd name="T66" fmla="*/ 294 w 8066"/>
                <a:gd name="T67" fmla="*/ 96 h 6080"/>
                <a:gd name="T68" fmla="*/ 297 w 8066"/>
                <a:gd name="T69" fmla="*/ 102 h 6080"/>
                <a:gd name="T70" fmla="*/ 301 w 8066"/>
                <a:gd name="T71" fmla="*/ 108 h 6080"/>
                <a:gd name="T72" fmla="*/ 306 w 8066"/>
                <a:gd name="T73" fmla="*/ 116 h 6080"/>
                <a:gd name="T74" fmla="*/ 312 w 8066"/>
                <a:gd name="T75" fmla="*/ 127 h 6080"/>
                <a:gd name="T76" fmla="*/ 318 w 8066"/>
                <a:gd name="T77" fmla="*/ 138 h 6080"/>
                <a:gd name="T78" fmla="*/ 323 w 8066"/>
                <a:gd name="T79" fmla="*/ 147 h 6080"/>
                <a:gd name="T80" fmla="*/ 326 w 8066"/>
                <a:gd name="T81" fmla="*/ 152 h 6080"/>
                <a:gd name="T82" fmla="*/ 346 w 8066"/>
                <a:gd name="T83" fmla="*/ 184 h 6080"/>
                <a:gd name="T84" fmla="*/ 403 w 8066"/>
                <a:gd name="T85" fmla="*/ 296 h 6080"/>
                <a:gd name="T86" fmla="*/ 391 w 8066"/>
                <a:gd name="T87" fmla="*/ 296 h 6080"/>
                <a:gd name="T88" fmla="*/ 380 w 8066"/>
                <a:gd name="T89" fmla="*/ 297 h 6080"/>
                <a:gd name="T90" fmla="*/ 369 w 8066"/>
                <a:gd name="T91" fmla="*/ 297 h 6080"/>
                <a:gd name="T92" fmla="*/ 358 w 8066"/>
                <a:gd name="T93" fmla="*/ 297 h 6080"/>
                <a:gd name="T94" fmla="*/ 347 w 8066"/>
                <a:gd name="T95" fmla="*/ 298 h 6080"/>
                <a:gd name="T96" fmla="*/ 336 w 8066"/>
                <a:gd name="T97" fmla="*/ 297 h 6080"/>
                <a:gd name="T98" fmla="*/ 315 w 8066"/>
                <a:gd name="T99" fmla="*/ 297 h 6080"/>
                <a:gd name="T100" fmla="*/ 294 w 8066"/>
                <a:gd name="T101" fmla="*/ 296 h 6080"/>
                <a:gd name="T102" fmla="*/ 274 w 8066"/>
                <a:gd name="T103" fmla="*/ 296 h 6080"/>
                <a:gd name="T104" fmla="*/ 253 w 8066"/>
                <a:gd name="T105" fmla="*/ 295 h 6080"/>
                <a:gd name="T106" fmla="*/ 242 w 8066"/>
                <a:gd name="T107" fmla="*/ 295 h 6080"/>
                <a:gd name="T108" fmla="*/ 232 w 8066"/>
                <a:gd name="T109" fmla="*/ 295 h 6080"/>
                <a:gd name="T110" fmla="*/ 149 w 8066"/>
                <a:gd name="T111" fmla="*/ 251 h 6080"/>
                <a:gd name="T112" fmla="*/ 130 w 8066"/>
                <a:gd name="T113" fmla="*/ 300 h 6080"/>
                <a:gd name="T114" fmla="*/ 9 w 8066"/>
                <a:gd name="T115" fmla="*/ 304 h 608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066" h="6080">
                  <a:moveTo>
                    <a:pt x="0" y="6080"/>
                  </a:moveTo>
                  <a:lnTo>
                    <a:pt x="109" y="5899"/>
                  </a:lnTo>
                  <a:lnTo>
                    <a:pt x="222" y="5717"/>
                  </a:lnTo>
                  <a:lnTo>
                    <a:pt x="338" y="5534"/>
                  </a:lnTo>
                  <a:lnTo>
                    <a:pt x="457" y="5350"/>
                  </a:lnTo>
                  <a:lnTo>
                    <a:pt x="579" y="5166"/>
                  </a:lnTo>
                  <a:lnTo>
                    <a:pt x="702" y="4980"/>
                  </a:lnTo>
                  <a:lnTo>
                    <a:pt x="829" y="4794"/>
                  </a:lnTo>
                  <a:lnTo>
                    <a:pt x="957" y="4606"/>
                  </a:lnTo>
                  <a:lnTo>
                    <a:pt x="1087" y="4419"/>
                  </a:lnTo>
                  <a:lnTo>
                    <a:pt x="1220" y="4229"/>
                  </a:lnTo>
                  <a:lnTo>
                    <a:pt x="1353" y="4040"/>
                  </a:lnTo>
                  <a:lnTo>
                    <a:pt x="1487" y="3850"/>
                  </a:lnTo>
                  <a:lnTo>
                    <a:pt x="1760" y="3468"/>
                  </a:lnTo>
                  <a:lnTo>
                    <a:pt x="2036" y="3085"/>
                  </a:lnTo>
                  <a:lnTo>
                    <a:pt x="2312" y="2700"/>
                  </a:lnTo>
                  <a:lnTo>
                    <a:pt x="2589" y="2313"/>
                  </a:lnTo>
                  <a:lnTo>
                    <a:pt x="2727" y="2120"/>
                  </a:lnTo>
                  <a:lnTo>
                    <a:pt x="2865" y="1926"/>
                  </a:lnTo>
                  <a:lnTo>
                    <a:pt x="3000" y="1734"/>
                  </a:lnTo>
                  <a:lnTo>
                    <a:pt x="3135" y="1540"/>
                  </a:lnTo>
                  <a:lnTo>
                    <a:pt x="3270" y="1347"/>
                  </a:lnTo>
                  <a:lnTo>
                    <a:pt x="3402" y="1154"/>
                  </a:lnTo>
                  <a:lnTo>
                    <a:pt x="3533" y="960"/>
                  </a:lnTo>
                  <a:lnTo>
                    <a:pt x="3663" y="768"/>
                  </a:lnTo>
                  <a:lnTo>
                    <a:pt x="3790" y="575"/>
                  </a:lnTo>
                  <a:lnTo>
                    <a:pt x="3915" y="383"/>
                  </a:lnTo>
                  <a:lnTo>
                    <a:pt x="4038" y="191"/>
                  </a:lnTo>
                  <a:lnTo>
                    <a:pt x="4158" y="0"/>
                  </a:lnTo>
                  <a:lnTo>
                    <a:pt x="4227" y="28"/>
                  </a:lnTo>
                  <a:lnTo>
                    <a:pt x="4293" y="57"/>
                  </a:lnTo>
                  <a:lnTo>
                    <a:pt x="4355" y="87"/>
                  </a:lnTo>
                  <a:lnTo>
                    <a:pt x="4415" y="118"/>
                  </a:lnTo>
                  <a:lnTo>
                    <a:pt x="4470" y="150"/>
                  </a:lnTo>
                  <a:lnTo>
                    <a:pt x="4523" y="183"/>
                  </a:lnTo>
                  <a:lnTo>
                    <a:pt x="4573" y="217"/>
                  </a:lnTo>
                  <a:lnTo>
                    <a:pt x="4620" y="252"/>
                  </a:lnTo>
                  <a:lnTo>
                    <a:pt x="4665" y="287"/>
                  </a:lnTo>
                  <a:lnTo>
                    <a:pt x="4708" y="324"/>
                  </a:lnTo>
                  <a:lnTo>
                    <a:pt x="4748" y="362"/>
                  </a:lnTo>
                  <a:lnTo>
                    <a:pt x="4787" y="399"/>
                  </a:lnTo>
                  <a:lnTo>
                    <a:pt x="4824" y="438"/>
                  </a:lnTo>
                  <a:lnTo>
                    <a:pt x="4859" y="477"/>
                  </a:lnTo>
                  <a:lnTo>
                    <a:pt x="4892" y="517"/>
                  </a:lnTo>
                  <a:lnTo>
                    <a:pt x="4924" y="557"/>
                  </a:lnTo>
                  <a:lnTo>
                    <a:pt x="4955" y="599"/>
                  </a:lnTo>
                  <a:lnTo>
                    <a:pt x="4985" y="640"/>
                  </a:lnTo>
                  <a:lnTo>
                    <a:pt x="5014" y="683"/>
                  </a:lnTo>
                  <a:lnTo>
                    <a:pt x="5043" y="726"/>
                  </a:lnTo>
                  <a:lnTo>
                    <a:pt x="5099" y="813"/>
                  </a:lnTo>
                  <a:lnTo>
                    <a:pt x="5154" y="901"/>
                  </a:lnTo>
                  <a:lnTo>
                    <a:pt x="5211" y="992"/>
                  </a:lnTo>
                  <a:lnTo>
                    <a:pt x="5269" y="1082"/>
                  </a:lnTo>
                  <a:lnTo>
                    <a:pt x="5299" y="1128"/>
                  </a:lnTo>
                  <a:lnTo>
                    <a:pt x="5331" y="1174"/>
                  </a:lnTo>
                  <a:lnTo>
                    <a:pt x="5363" y="1220"/>
                  </a:lnTo>
                  <a:lnTo>
                    <a:pt x="5397" y="1266"/>
                  </a:lnTo>
                  <a:lnTo>
                    <a:pt x="5450" y="1329"/>
                  </a:lnTo>
                  <a:lnTo>
                    <a:pt x="5501" y="1389"/>
                  </a:lnTo>
                  <a:lnTo>
                    <a:pt x="5549" y="1450"/>
                  </a:lnTo>
                  <a:lnTo>
                    <a:pt x="5597" y="1510"/>
                  </a:lnTo>
                  <a:lnTo>
                    <a:pt x="5642" y="1569"/>
                  </a:lnTo>
                  <a:lnTo>
                    <a:pt x="5686" y="1629"/>
                  </a:lnTo>
                  <a:lnTo>
                    <a:pt x="5728" y="1688"/>
                  </a:lnTo>
                  <a:lnTo>
                    <a:pt x="5768" y="1747"/>
                  </a:lnTo>
                  <a:lnTo>
                    <a:pt x="5807" y="1805"/>
                  </a:lnTo>
                  <a:lnTo>
                    <a:pt x="5845" y="1863"/>
                  </a:lnTo>
                  <a:lnTo>
                    <a:pt x="5882" y="1921"/>
                  </a:lnTo>
                  <a:lnTo>
                    <a:pt x="5918" y="1978"/>
                  </a:lnTo>
                  <a:lnTo>
                    <a:pt x="5952" y="2036"/>
                  </a:lnTo>
                  <a:lnTo>
                    <a:pt x="5987" y="2093"/>
                  </a:lnTo>
                  <a:lnTo>
                    <a:pt x="6020" y="2150"/>
                  </a:lnTo>
                  <a:lnTo>
                    <a:pt x="6052" y="2206"/>
                  </a:lnTo>
                  <a:lnTo>
                    <a:pt x="6115" y="2319"/>
                  </a:lnTo>
                  <a:lnTo>
                    <a:pt x="6177" y="2432"/>
                  </a:lnTo>
                  <a:lnTo>
                    <a:pt x="6238" y="2543"/>
                  </a:lnTo>
                  <a:lnTo>
                    <a:pt x="6299" y="2655"/>
                  </a:lnTo>
                  <a:lnTo>
                    <a:pt x="6360" y="2768"/>
                  </a:lnTo>
                  <a:lnTo>
                    <a:pt x="6425" y="2879"/>
                  </a:lnTo>
                  <a:lnTo>
                    <a:pt x="6458" y="2935"/>
                  </a:lnTo>
                  <a:lnTo>
                    <a:pt x="6491" y="2991"/>
                  </a:lnTo>
                  <a:lnTo>
                    <a:pt x="6525" y="3049"/>
                  </a:lnTo>
                  <a:lnTo>
                    <a:pt x="6560" y="3105"/>
                  </a:lnTo>
                  <a:lnTo>
                    <a:pt x="6925" y="3681"/>
                  </a:lnTo>
                  <a:lnTo>
                    <a:pt x="7500" y="4850"/>
                  </a:lnTo>
                  <a:lnTo>
                    <a:pt x="8066" y="5911"/>
                  </a:lnTo>
                  <a:lnTo>
                    <a:pt x="7947" y="5919"/>
                  </a:lnTo>
                  <a:lnTo>
                    <a:pt x="7831" y="5927"/>
                  </a:lnTo>
                  <a:lnTo>
                    <a:pt x="7716" y="5933"/>
                  </a:lnTo>
                  <a:lnTo>
                    <a:pt x="7603" y="5938"/>
                  </a:lnTo>
                  <a:lnTo>
                    <a:pt x="7489" y="5942"/>
                  </a:lnTo>
                  <a:lnTo>
                    <a:pt x="7378" y="5945"/>
                  </a:lnTo>
                  <a:lnTo>
                    <a:pt x="7267" y="5948"/>
                  </a:lnTo>
                  <a:lnTo>
                    <a:pt x="7157" y="5949"/>
                  </a:lnTo>
                  <a:lnTo>
                    <a:pt x="7049" y="5950"/>
                  </a:lnTo>
                  <a:lnTo>
                    <a:pt x="6941" y="5950"/>
                  </a:lnTo>
                  <a:lnTo>
                    <a:pt x="6835" y="5950"/>
                  </a:lnTo>
                  <a:lnTo>
                    <a:pt x="6728" y="5948"/>
                  </a:lnTo>
                  <a:lnTo>
                    <a:pt x="6517" y="5945"/>
                  </a:lnTo>
                  <a:lnTo>
                    <a:pt x="6308" y="5939"/>
                  </a:lnTo>
                  <a:lnTo>
                    <a:pt x="6101" y="5933"/>
                  </a:lnTo>
                  <a:lnTo>
                    <a:pt x="5893" y="5925"/>
                  </a:lnTo>
                  <a:lnTo>
                    <a:pt x="5687" y="5918"/>
                  </a:lnTo>
                  <a:lnTo>
                    <a:pt x="5480" y="5911"/>
                  </a:lnTo>
                  <a:lnTo>
                    <a:pt x="5272" y="5904"/>
                  </a:lnTo>
                  <a:lnTo>
                    <a:pt x="5062" y="5899"/>
                  </a:lnTo>
                  <a:lnTo>
                    <a:pt x="4957" y="5897"/>
                  </a:lnTo>
                  <a:lnTo>
                    <a:pt x="4851" y="5896"/>
                  </a:lnTo>
                  <a:lnTo>
                    <a:pt x="4743" y="5895"/>
                  </a:lnTo>
                  <a:lnTo>
                    <a:pt x="4636" y="5894"/>
                  </a:lnTo>
                  <a:lnTo>
                    <a:pt x="4528" y="5215"/>
                  </a:lnTo>
                  <a:lnTo>
                    <a:pt x="2989" y="5029"/>
                  </a:lnTo>
                  <a:lnTo>
                    <a:pt x="2712" y="5329"/>
                  </a:lnTo>
                  <a:lnTo>
                    <a:pt x="2598" y="5997"/>
                  </a:lnTo>
                  <a:lnTo>
                    <a:pt x="1815" y="5894"/>
                  </a:lnTo>
                  <a:lnTo>
                    <a:pt x="179" y="6080"/>
                  </a:lnTo>
                  <a:lnTo>
                    <a:pt x="0" y="6080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Freeform 12"/>
            <p:cNvSpPr>
              <a:spLocks/>
            </p:cNvSpPr>
            <p:nvPr/>
          </p:nvSpPr>
          <p:spPr bwMode="auto">
            <a:xfrm>
              <a:off x="5075" y="479"/>
              <a:ext cx="54" cy="24"/>
            </a:xfrm>
            <a:custGeom>
              <a:avLst/>
              <a:gdLst>
                <a:gd name="T0" fmla="*/ 0 w 1082"/>
                <a:gd name="T1" fmla="*/ 24 h 473"/>
                <a:gd name="T2" fmla="*/ 11 w 1082"/>
                <a:gd name="T3" fmla="*/ 0 h 473"/>
                <a:gd name="T4" fmla="*/ 39 w 1082"/>
                <a:gd name="T5" fmla="*/ 0 h 473"/>
                <a:gd name="T6" fmla="*/ 54 w 1082"/>
                <a:gd name="T7" fmla="*/ 24 h 473"/>
                <a:gd name="T8" fmla="*/ 11 w 1082"/>
                <a:gd name="T9" fmla="*/ 24 h 473"/>
                <a:gd name="T10" fmla="*/ 0 w 1082"/>
                <a:gd name="T11" fmla="*/ 24 h 4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2" h="473">
                  <a:moveTo>
                    <a:pt x="0" y="473"/>
                  </a:moveTo>
                  <a:lnTo>
                    <a:pt x="212" y="0"/>
                  </a:lnTo>
                  <a:lnTo>
                    <a:pt x="788" y="0"/>
                  </a:lnTo>
                  <a:lnTo>
                    <a:pt x="1082" y="473"/>
                  </a:lnTo>
                  <a:lnTo>
                    <a:pt x="212" y="473"/>
                  </a:lnTo>
                  <a:lnTo>
                    <a:pt x="0" y="473"/>
                  </a:lnTo>
                  <a:close/>
                </a:path>
              </a:pathLst>
            </a:custGeom>
            <a:solidFill>
              <a:srgbClr val="FF99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13"/>
            <p:cNvSpPr>
              <a:spLocks/>
            </p:cNvSpPr>
            <p:nvPr/>
          </p:nvSpPr>
          <p:spPr bwMode="auto">
            <a:xfrm>
              <a:off x="5172" y="213"/>
              <a:ext cx="235" cy="270"/>
            </a:xfrm>
            <a:custGeom>
              <a:avLst/>
              <a:gdLst>
                <a:gd name="T0" fmla="*/ 162 w 4691"/>
                <a:gd name="T1" fmla="*/ 270 h 5394"/>
                <a:gd name="T2" fmla="*/ 67 w 4691"/>
                <a:gd name="T3" fmla="*/ 101 h 5394"/>
                <a:gd name="T4" fmla="*/ 0 w 4691"/>
                <a:gd name="T5" fmla="*/ 0 h 5394"/>
                <a:gd name="T6" fmla="*/ 8 w 4691"/>
                <a:gd name="T7" fmla="*/ 6 h 5394"/>
                <a:gd name="T8" fmla="*/ 15 w 4691"/>
                <a:gd name="T9" fmla="*/ 12 h 5394"/>
                <a:gd name="T10" fmla="*/ 23 w 4691"/>
                <a:gd name="T11" fmla="*/ 18 h 5394"/>
                <a:gd name="T12" fmla="*/ 30 w 4691"/>
                <a:gd name="T13" fmla="*/ 24 h 5394"/>
                <a:gd name="T14" fmla="*/ 38 w 4691"/>
                <a:gd name="T15" fmla="*/ 29 h 5394"/>
                <a:gd name="T16" fmla="*/ 45 w 4691"/>
                <a:gd name="T17" fmla="*/ 35 h 5394"/>
                <a:gd name="T18" fmla="*/ 53 w 4691"/>
                <a:gd name="T19" fmla="*/ 40 h 5394"/>
                <a:gd name="T20" fmla="*/ 60 w 4691"/>
                <a:gd name="T21" fmla="*/ 45 h 5394"/>
                <a:gd name="T22" fmla="*/ 68 w 4691"/>
                <a:gd name="T23" fmla="*/ 50 h 5394"/>
                <a:gd name="T24" fmla="*/ 75 w 4691"/>
                <a:gd name="T25" fmla="*/ 55 h 5394"/>
                <a:gd name="T26" fmla="*/ 83 w 4691"/>
                <a:gd name="T27" fmla="*/ 60 h 5394"/>
                <a:gd name="T28" fmla="*/ 90 w 4691"/>
                <a:gd name="T29" fmla="*/ 65 h 5394"/>
                <a:gd name="T30" fmla="*/ 105 w 4691"/>
                <a:gd name="T31" fmla="*/ 75 h 5394"/>
                <a:gd name="T32" fmla="*/ 119 w 4691"/>
                <a:gd name="T33" fmla="*/ 84 h 5394"/>
                <a:gd name="T34" fmla="*/ 127 w 4691"/>
                <a:gd name="T35" fmla="*/ 89 h 5394"/>
                <a:gd name="T36" fmla="*/ 134 w 4691"/>
                <a:gd name="T37" fmla="*/ 94 h 5394"/>
                <a:gd name="T38" fmla="*/ 141 w 4691"/>
                <a:gd name="T39" fmla="*/ 99 h 5394"/>
                <a:gd name="T40" fmla="*/ 148 w 4691"/>
                <a:gd name="T41" fmla="*/ 103 h 5394"/>
                <a:gd name="T42" fmla="*/ 156 w 4691"/>
                <a:gd name="T43" fmla="*/ 108 h 5394"/>
                <a:gd name="T44" fmla="*/ 163 w 4691"/>
                <a:gd name="T45" fmla="*/ 113 h 5394"/>
                <a:gd name="T46" fmla="*/ 170 w 4691"/>
                <a:gd name="T47" fmla="*/ 118 h 5394"/>
                <a:gd name="T48" fmla="*/ 177 w 4691"/>
                <a:gd name="T49" fmla="*/ 123 h 5394"/>
                <a:gd name="T50" fmla="*/ 185 w 4691"/>
                <a:gd name="T51" fmla="*/ 129 h 5394"/>
                <a:gd name="T52" fmla="*/ 192 w 4691"/>
                <a:gd name="T53" fmla="*/ 134 h 5394"/>
                <a:gd name="T54" fmla="*/ 199 w 4691"/>
                <a:gd name="T55" fmla="*/ 139 h 5394"/>
                <a:gd name="T56" fmla="*/ 206 w 4691"/>
                <a:gd name="T57" fmla="*/ 145 h 5394"/>
                <a:gd name="T58" fmla="*/ 213 w 4691"/>
                <a:gd name="T59" fmla="*/ 151 h 5394"/>
                <a:gd name="T60" fmla="*/ 221 w 4691"/>
                <a:gd name="T61" fmla="*/ 156 h 5394"/>
                <a:gd name="T62" fmla="*/ 228 w 4691"/>
                <a:gd name="T63" fmla="*/ 163 h 5394"/>
                <a:gd name="T64" fmla="*/ 235 w 4691"/>
                <a:gd name="T65" fmla="*/ 169 h 5394"/>
                <a:gd name="T66" fmla="*/ 173 w 4691"/>
                <a:gd name="T67" fmla="*/ 270 h 5394"/>
                <a:gd name="T68" fmla="*/ 162 w 4691"/>
                <a:gd name="T69" fmla="*/ 270 h 53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691" h="5394">
                  <a:moveTo>
                    <a:pt x="3240" y="5394"/>
                  </a:moveTo>
                  <a:lnTo>
                    <a:pt x="1338" y="2023"/>
                  </a:lnTo>
                  <a:lnTo>
                    <a:pt x="0" y="0"/>
                  </a:lnTo>
                  <a:lnTo>
                    <a:pt x="153" y="123"/>
                  </a:lnTo>
                  <a:lnTo>
                    <a:pt x="304" y="244"/>
                  </a:lnTo>
                  <a:lnTo>
                    <a:pt x="455" y="360"/>
                  </a:lnTo>
                  <a:lnTo>
                    <a:pt x="606" y="473"/>
                  </a:lnTo>
                  <a:lnTo>
                    <a:pt x="756" y="584"/>
                  </a:lnTo>
                  <a:lnTo>
                    <a:pt x="905" y="692"/>
                  </a:lnTo>
                  <a:lnTo>
                    <a:pt x="1055" y="798"/>
                  </a:lnTo>
                  <a:lnTo>
                    <a:pt x="1203" y="902"/>
                  </a:lnTo>
                  <a:lnTo>
                    <a:pt x="1352" y="1003"/>
                  </a:lnTo>
                  <a:lnTo>
                    <a:pt x="1500" y="1103"/>
                  </a:lnTo>
                  <a:lnTo>
                    <a:pt x="1647" y="1201"/>
                  </a:lnTo>
                  <a:lnTo>
                    <a:pt x="1795" y="1299"/>
                  </a:lnTo>
                  <a:lnTo>
                    <a:pt x="2088" y="1491"/>
                  </a:lnTo>
                  <a:lnTo>
                    <a:pt x="2380" y="1682"/>
                  </a:lnTo>
                  <a:lnTo>
                    <a:pt x="2526" y="1777"/>
                  </a:lnTo>
                  <a:lnTo>
                    <a:pt x="2672" y="1872"/>
                  </a:lnTo>
                  <a:lnTo>
                    <a:pt x="2817" y="1968"/>
                  </a:lnTo>
                  <a:lnTo>
                    <a:pt x="2962" y="2065"/>
                  </a:lnTo>
                  <a:lnTo>
                    <a:pt x="3107" y="2162"/>
                  </a:lnTo>
                  <a:lnTo>
                    <a:pt x="3251" y="2262"/>
                  </a:lnTo>
                  <a:lnTo>
                    <a:pt x="3396" y="2362"/>
                  </a:lnTo>
                  <a:lnTo>
                    <a:pt x="3540" y="2464"/>
                  </a:lnTo>
                  <a:lnTo>
                    <a:pt x="3684" y="2568"/>
                  </a:lnTo>
                  <a:lnTo>
                    <a:pt x="3829" y="2674"/>
                  </a:lnTo>
                  <a:lnTo>
                    <a:pt x="3972" y="2783"/>
                  </a:lnTo>
                  <a:lnTo>
                    <a:pt x="4116" y="2894"/>
                  </a:lnTo>
                  <a:lnTo>
                    <a:pt x="4260" y="3009"/>
                  </a:lnTo>
                  <a:lnTo>
                    <a:pt x="4404" y="3126"/>
                  </a:lnTo>
                  <a:lnTo>
                    <a:pt x="4548" y="3247"/>
                  </a:lnTo>
                  <a:lnTo>
                    <a:pt x="4691" y="3372"/>
                  </a:lnTo>
                  <a:lnTo>
                    <a:pt x="3452" y="5394"/>
                  </a:lnTo>
                  <a:lnTo>
                    <a:pt x="3240" y="5394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14"/>
            <p:cNvSpPr>
              <a:spLocks/>
            </p:cNvSpPr>
            <p:nvPr/>
          </p:nvSpPr>
          <p:spPr bwMode="auto">
            <a:xfrm>
              <a:off x="5181" y="411"/>
              <a:ext cx="29" cy="28"/>
            </a:xfrm>
            <a:custGeom>
              <a:avLst/>
              <a:gdLst>
                <a:gd name="T0" fmla="*/ 5 w 576"/>
                <a:gd name="T1" fmla="*/ 24 h 576"/>
                <a:gd name="T2" fmla="*/ 0 w 576"/>
                <a:gd name="T3" fmla="*/ 0 h 576"/>
                <a:gd name="T4" fmla="*/ 29 w 576"/>
                <a:gd name="T5" fmla="*/ 10 h 576"/>
                <a:gd name="T6" fmla="*/ 14 w 576"/>
                <a:gd name="T7" fmla="*/ 28 h 576"/>
                <a:gd name="T8" fmla="*/ 5 w 576"/>
                <a:gd name="T9" fmla="*/ 2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576">
                  <a:moveTo>
                    <a:pt x="103" y="495"/>
                  </a:moveTo>
                  <a:lnTo>
                    <a:pt x="0" y="0"/>
                  </a:lnTo>
                  <a:lnTo>
                    <a:pt x="576" y="212"/>
                  </a:lnTo>
                  <a:lnTo>
                    <a:pt x="282" y="576"/>
                  </a:lnTo>
                  <a:lnTo>
                    <a:pt x="103" y="495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15"/>
            <p:cNvSpPr>
              <a:spLocks/>
            </p:cNvSpPr>
            <p:nvPr/>
          </p:nvSpPr>
          <p:spPr bwMode="auto">
            <a:xfrm>
              <a:off x="5311" y="367"/>
              <a:ext cx="23" cy="29"/>
            </a:xfrm>
            <a:custGeom>
              <a:avLst/>
              <a:gdLst>
                <a:gd name="T0" fmla="*/ 0 w 478"/>
                <a:gd name="T1" fmla="*/ 25 h 576"/>
                <a:gd name="T2" fmla="*/ 5 w 478"/>
                <a:gd name="T3" fmla="*/ 0 h 576"/>
                <a:gd name="T4" fmla="*/ 23 w 478"/>
                <a:gd name="T5" fmla="*/ 11 h 576"/>
                <a:gd name="T6" fmla="*/ 9 w 478"/>
                <a:gd name="T7" fmla="*/ 29 h 576"/>
                <a:gd name="T8" fmla="*/ 0 w 478"/>
                <a:gd name="T9" fmla="*/ 25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576">
                  <a:moveTo>
                    <a:pt x="0" y="494"/>
                  </a:moveTo>
                  <a:lnTo>
                    <a:pt x="108" y="0"/>
                  </a:lnTo>
                  <a:lnTo>
                    <a:pt x="478" y="212"/>
                  </a:lnTo>
                  <a:lnTo>
                    <a:pt x="196" y="576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Freeform 16"/>
            <p:cNvSpPr>
              <a:spLocks/>
            </p:cNvSpPr>
            <p:nvPr/>
          </p:nvSpPr>
          <p:spPr bwMode="auto">
            <a:xfrm>
              <a:off x="5080" y="358"/>
              <a:ext cx="29" cy="24"/>
            </a:xfrm>
            <a:custGeom>
              <a:avLst/>
              <a:gdLst>
                <a:gd name="T0" fmla="*/ 5 w 576"/>
                <a:gd name="T1" fmla="*/ 24 h 479"/>
                <a:gd name="T2" fmla="*/ 0 w 576"/>
                <a:gd name="T3" fmla="*/ 0 h 479"/>
                <a:gd name="T4" fmla="*/ 29 w 576"/>
                <a:gd name="T5" fmla="*/ 24 h 479"/>
                <a:gd name="T6" fmla="*/ 26 w 576"/>
                <a:gd name="T7" fmla="*/ 24 h 479"/>
                <a:gd name="T8" fmla="*/ 23 w 576"/>
                <a:gd name="T9" fmla="*/ 24 h 479"/>
                <a:gd name="T10" fmla="*/ 22 w 576"/>
                <a:gd name="T11" fmla="*/ 24 h 479"/>
                <a:gd name="T12" fmla="*/ 20 w 576"/>
                <a:gd name="T13" fmla="*/ 24 h 479"/>
                <a:gd name="T14" fmla="*/ 20 w 576"/>
                <a:gd name="T15" fmla="*/ 24 h 479"/>
                <a:gd name="T16" fmla="*/ 19 w 576"/>
                <a:gd name="T17" fmla="*/ 24 h 479"/>
                <a:gd name="T18" fmla="*/ 19 w 576"/>
                <a:gd name="T19" fmla="*/ 24 h 479"/>
                <a:gd name="T20" fmla="*/ 19 w 576"/>
                <a:gd name="T21" fmla="*/ 24 h 479"/>
                <a:gd name="T22" fmla="*/ 5 w 576"/>
                <a:gd name="T23" fmla="*/ 24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76" h="479">
                  <a:moveTo>
                    <a:pt x="98" y="479"/>
                  </a:moveTo>
                  <a:lnTo>
                    <a:pt x="0" y="0"/>
                  </a:lnTo>
                  <a:lnTo>
                    <a:pt x="576" y="479"/>
                  </a:lnTo>
                  <a:lnTo>
                    <a:pt x="512" y="479"/>
                  </a:lnTo>
                  <a:lnTo>
                    <a:pt x="463" y="479"/>
                  </a:lnTo>
                  <a:lnTo>
                    <a:pt x="428" y="479"/>
                  </a:lnTo>
                  <a:lnTo>
                    <a:pt x="405" y="479"/>
                  </a:lnTo>
                  <a:lnTo>
                    <a:pt x="391" y="479"/>
                  </a:lnTo>
                  <a:lnTo>
                    <a:pt x="384" y="479"/>
                  </a:lnTo>
                  <a:lnTo>
                    <a:pt x="381" y="479"/>
                  </a:lnTo>
                  <a:lnTo>
                    <a:pt x="98" y="479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17"/>
            <p:cNvSpPr>
              <a:spLocks/>
            </p:cNvSpPr>
            <p:nvPr/>
          </p:nvSpPr>
          <p:spPr bwMode="auto">
            <a:xfrm>
              <a:off x="5143" y="315"/>
              <a:ext cx="29" cy="28"/>
            </a:xfrm>
            <a:custGeom>
              <a:avLst/>
              <a:gdLst>
                <a:gd name="T0" fmla="*/ 4 w 587"/>
                <a:gd name="T1" fmla="*/ 23 h 577"/>
                <a:gd name="T2" fmla="*/ 0 w 587"/>
                <a:gd name="T3" fmla="*/ 0 h 577"/>
                <a:gd name="T4" fmla="*/ 29 w 587"/>
                <a:gd name="T5" fmla="*/ 4 h 577"/>
                <a:gd name="T6" fmla="*/ 14 w 587"/>
                <a:gd name="T7" fmla="*/ 28 h 577"/>
                <a:gd name="T8" fmla="*/ 4 w 587"/>
                <a:gd name="T9" fmla="*/ 23 h 5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7" h="577">
                  <a:moveTo>
                    <a:pt x="87" y="478"/>
                  </a:moveTo>
                  <a:lnTo>
                    <a:pt x="0" y="0"/>
                  </a:lnTo>
                  <a:lnTo>
                    <a:pt x="587" y="87"/>
                  </a:lnTo>
                  <a:lnTo>
                    <a:pt x="293" y="577"/>
                  </a:lnTo>
                  <a:lnTo>
                    <a:pt x="87" y="478"/>
                  </a:lnTo>
                  <a:close/>
                </a:path>
              </a:pathLst>
            </a:custGeom>
            <a:solidFill>
              <a:srgbClr val="66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Freeform 18"/>
            <p:cNvSpPr>
              <a:spLocks/>
            </p:cNvSpPr>
            <p:nvPr/>
          </p:nvSpPr>
          <p:spPr bwMode="auto">
            <a:xfrm>
              <a:off x="4877" y="125"/>
              <a:ext cx="740" cy="201"/>
            </a:xfrm>
            <a:custGeom>
              <a:avLst/>
              <a:gdLst>
                <a:gd name="T0" fmla="*/ 1 w 14792"/>
                <a:gd name="T1" fmla="*/ 157 h 4011"/>
                <a:gd name="T2" fmla="*/ 3 w 14792"/>
                <a:gd name="T3" fmla="*/ 143 h 4011"/>
                <a:gd name="T4" fmla="*/ 3 w 14792"/>
                <a:gd name="T5" fmla="*/ 129 h 4011"/>
                <a:gd name="T6" fmla="*/ 4 w 14792"/>
                <a:gd name="T7" fmla="*/ 108 h 4011"/>
                <a:gd name="T8" fmla="*/ 5 w 14792"/>
                <a:gd name="T9" fmla="*/ 95 h 4011"/>
                <a:gd name="T10" fmla="*/ 8 w 14792"/>
                <a:gd name="T11" fmla="*/ 83 h 4011"/>
                <a:gd name="T12" fmla="*/ 12 w 14792"/>
                <a:gd name="T13" fmla="*/ 70 h 4011"/>
                <a:gd name="T14" fmla="*/ 18 w 14792"/>
                <a:gd name="T15" fmla="*/ 56 h 4011"/>
                <a:gd name="T16" fmla="*/ 27 w 14792"/>
                <a:gd name="T17" fmla="*/ 41 h 4011"/>
                <a:gd name="T18" fmla="*/ 39 w 14792"/>
                <a:gd name="T19" fmla="*/ 25 h 4011"/>
                <a:gd name="T20" fmla="*/ 84 w 14792"/>
                <a:gd name="T21" fmla="*/ 14 h 4011"/>
                <a:gd name="T22" fmla="*/ 145 w 14792"/>
                <a:gd name="T23" fmla="*/ 8 h 4011"/>
                <a:gd name="T24" fmla="*/ 205 w 14792"/>
                <a:gd name="T25" fmla="*/ 4 h 4011"/>
                <a:gd name="T26" fmla="*/ 265 w 14792"/>
                <a:gd name="T27" fmla="*/ 1 h 4011"/>
                <a:gd name="T28" fmla="*/ 324 w 14792"/>
                <a:gd name="T29" fmla="*/ 0 h 4011"/>
                <a:gd name="T30" fmla="*/ 383 w 14792"/>
                <a:gd name="T31" fmla="*/ 0 h 4011"/>
                <a:gd name="T32" fmla="*/ 443 w 14792"/>
                <a:gd name="T33" fmla="*/ 1 h 4011"/>
                <a:gd name="T34" fmla="*/ 502 w 14792"/>
                <a:gd name="T35" fmla="*/ 3 h 4011"/>
                <a:gd name="T36" fmla="*/ 561 w 14792"/>
                <a:gd name="T37" fmla="*/ 5 h 4011"/>
                <a:gd name="T38" fmla="*/ 640 w 14792"/>
                <a:gd name="T39" fmla="*/ 8 h 4011"/>
                <a:gd name="T40" fmla="*/ 734 w 14792"/>
                <a:gd name="T41" fmla="*/ 53 h 4011"/>
                <a:gd name="T42" fmla="*/ 737 w 14792"/>
                <a:gd name="T43" fmla="*/ 80 h 4011"/>
                <a:gd name="T44" fmla="*/ 739 w 14792"/>
                <a:gd name="T45" fmla="*/ 110 h 4011"/>
                <a:gd name="T46" fmla="*/ 740 w 14792"/>
                <a:gd name="T47" fmla="*/ 131 h 4011"/>
                <a:gd name="T48" fmla="*/ 740 w 14792"/>
                <a:gd name="T49" fmla="*/ 146 h 4011"/>
                <a:gd name="T50" fmla="*/ 740 w 14792"/>
                <a:gd name="T51" fmla="*/ 161 h 4011"/>
                <a:gd name="T52" fmla="*/ 740 w 14792"/>
                <a:gd name="T53" fmla="*/ 175 h 4011"/>
                <a:gd name="T54" fmla="*/ 739 w 14792"/>
                <a:gd name="T55" fmla="*/ 188 h 4011"/>
                <a:gd name="T56" fmla="*/ 730 w 14792"/>
                <a:gd name="T57" fmla="*/ 197 h 4011"/>
                <a:gd name="T58" fmla="*/ 705 w 14792"/>
                <a:gd name="T59" fmla="*/ 198 h 4011"/>
                <a:gd name="T60" fmla="*/ 661 w 14792"/>
                <a:gd name="T61" fmla="*/ 198 h 4011"/>
                <a:gd name="T62" fmla="*/ 620 w 14792"/>
                <a:gd name="T63" fmla="*/ 198 h 4011"/>
                <a:gd name="T64" fmla="*/ 579 w 14792"/>
                <a:gd name="T65" fmla="*/ 199 h 4011"/>
                <a:gd name="T66" fmla="*/ 550 w 14792"/>
                <a:gd name="T67" fmla="*/ 199 h 4011"/>
                <a:gd name="T68" fmla="*/ 528 w 14792"/>
                <a:gd name="T69" fmla="*/ 200 h 4011"/>
                <a:gd name="T70" fmla="*/ 504 w 14792"/>
                <a:gd name="T71" fmla="*/ 201 h 4011"/>
                <a:gd name="T72" fmla="*/ 246 w 14792"/>
                <a:gd name="T73" fmla="*/ 44 h 4011"/>
                <a:gd name="T74" fmla="*/ 233 w 14792"/>
                <a:gd name="T75" fmla="*/ 58 h 4011"/>
                <a:gd name="T76" fmla="*/ 223 w 14792"/>
                <a:gd name="T77" fmla="*/ 71 h 4011"/>
                <a:gd name="T78" fmla="*/ 213 w 14792"/>
                <a:gd name="T79" fmla="*/ 85 h 4011"/>
                <a:gd name="T80" fmla="*/ 204 w 14792"/>
                <a:gd name="T81" fmla="*/ 98 h 4011"/>
                <a:gd name="T82" fmla="*/ 196 w 14792"/>
                <a:gd name="T83" fmla="*/ 112 h 4011"/>
                <a:gd name="T84" fmla="*/ 183 w 14792"/>
                <a:gd name="T85" fmla="*/ 135 h 4011"/>
                <a:gd name="T86" fmla="*/ 175 w 14792"/>
                <a:gd name="T87" fmla="*/ 148 h 4011"/>
                <a:gd name="T88" fmla="*/ 166 w 14792"/>
                <a:gd name="T89" fmla="*/ 162 h 4011"/>
                <a:gd name="T90" fmla="*/ 156 w 14792"/>
                <a:gd name="T91" fmla="*/ 176 h 4011"/>
                <a:gd name="T92" fmla="*/ 145 w 14792"/>
                <a:gd name="T93" fmla="*/ 189 h 401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792" h="4011">
                  <a:moveTo>
                    <a:pt x="0" y="3348"/>
                  </a:moveTo>
                  <a:lnTo>
                    <a:pt x="16" y="3241"/>
                  </a:lnTo>
                  <a:lnTo>
                    <a:pt x="28" y="3138"/>
                  </a:lnTo>
                  <a:lnTo>
                    <a:pt x="38" y="3038"/>
                  </a:lnTo>
                  <a:lnTo>
                    <a:pt x="46" y="2940"/>
                  </a:lnTo>
                  <a:lnTo>
                    <a:pt x="51" y="2846"/>
                  </a:lnTo>
                  <a:lnTo>
                    <a:pt x="56" y="2754"/>
                  </a:lnTo>
                  <a:lnTo>
                    <a:pt x="59" y="2664"/>
                  </a:lnTo>
                  <a:lnTo>
                    <a:pt x="62" y="2575"/>
                  </a:lnTo>
                  <a:lnTo>
                    <a:pt x="67" y="2403"/>
                  </a:lnTo>
                  <a:lnTo>
                    <a:pt x="73" y="2235"/>
                  </a:lnTo>
                  <a:lnTo>
                    <a:pt x="78" y="2152"/>
                  </a:lnTo>
                  <a:lnTo>
                    <a:pt x="84" y="2070"/>
                  </a:lnTo>
                  <a:lnTo>
                    <a:pt x="93" y="1988"/>
                  </a:lnTo>
                  <a:lnTo>
                    <a:pt x="103" y="1905"/>
                  </a:lnTo>
                  <a:lnTo>
                    <a:pt x="116" y="1823"/>
                  </a:lnTo>
                  <a:lnTo>
                    <a:pt x="132" y="1740"/>
                  </a:lnTo>
                  <a:lnTo>
                    <a:pt x="151" y="1656"/>
                  </a:lnTo>
                  <a:lnTo>
                    <a:pt x="174" y="1570"/>
                  </a:lnTo>
                  <a:lnTo>
                    <a:pt x="201" y="1484"/>
                  </a:lnTo>
                  <a:lnTo>
                    <a:pt x="232" y="1396"/>
                  </a:lnTo>
                  <a:lnTo>
                    <a:pt x="268" y="1307"/>
                  </a:lnTo>
                  <a:lnTo>
                    <a:pt x="309" y="1214"/>
                  </a:lnTo>
                  <a:lnTo>
                    <a:pt x="356" y="1120"/>
                  </a:lnTo>
                  <a:lnTo>
                    <a:pt x="409" y="1024"/>
                  </a:lnTo>
                  <a:lnTo>
                    <a:pt x="469" y="924"/>
                  </a:lnTo>
                  <a:lnTo>
                    <a:pt x="534" y="822"/>
                  </a:lnTo>
                  <a:lnTo>
                    <a:pt x="606" y="717"/>
                  </a:lnTo>
                  <a:lnTo>
                    <a:pt x="686" y="608"/>
                  </a:lnTo>
                  <a:lnTo>
                    <a:pt x="774" y="495"/>
                  </a:lnTo>
                  <a:lnTo>
                    <a:pt x="870" y="378"/>
                  </a:lnTo>
                  <a:lnTo>
                    <a:pt x="1277" y="327"/>
                  </a:lnTo>
                  <a:lnTo>
                    <a:pt x="1682" y="279"/>
                  </a:lnTo>
                  <a:lnTo>
                    <a:pt x="2086" y="235"/>
                  </a:lnTo>
                  <a:lnTo>
                    <a:pt x="2490" y="197"/>
                  </a:lnTo>
                  <a:lnTo>
                    <a:pt x="2892" y="162"/>
                  </a:lnTo>
                  <a:lnTo>
                    <a:pt x="3293" y="131"/>
                  </a:lnTo>
                  <a:lnTo>
                    <a:pt x="3694" y="104"/>
                  </a:lnTo>
                  <a:lnTo>
                    <a:pt x="4093" y="80"/>
                  </a:lnTo>
                  <a:lnTo>
                    <a:pt x="4492" y="60"/>
                  </a:lnTo>
                  <a:lnTo>
                    <a:pt x="4891" y="43"/>
                  </a:lnTo>
                  <a:lnTo>
                    <a:pt x="5288" y="29"/>
                  </a:lnTo>
                  <a:lnTo>
                    <a:pt x="5686" y="18"/>
                  </a:lnTo>
                  <a:lnTo>
                    <a:pt x="6082" y="9"/>
                  </a:lnTo>
                  <a:lnTo>
                    <a:pt x="6478" y="4"/>
                  </a:lnTo>
                  <a:lnTo>
                    <a:pt x="6874" y="1"/>
                  </a:lnTo>
                  <a:lnTo>
                    <a:pt x="7270" y="0"/>
                  </a:lnTo>
                  <a:lnTo>
                    <a:pt x="7665" y="2"/>
                  </a:lnTo>
                  <a:lnTo>
                    <a:pt x="8060" y="6"/>
                  </a:lnTo>
                  <a:lnTo>
                    <a:pt x="8455" y="11"/>
                  </a:lnTo>
                  <a:lnTo>
                    <a:pt x="8849" y="19"/>
                  </a:lnTo>
                  <a:lnTo>
                    <a:pt x="9244" y="28"/>
                  </a:lnTo>
                  <a:lnTo>
                    <a:pt x="9639" y="38"/>
                  </a:lnTo>
                  <a:lnTo>
                    <a:pt x="10033" y="50"/>
                  </a:lnTo>
                  <a:lnTo>
                    <a:pt x="10428" y="63"/>
                  </a:lnTo>
                  <a:lnTo>
                    <a:pt x="10823" y="77"/>
                  </a:lnTo>
                  <a:lnTo>
                    <a:pt x="11218" y="92"/>
                  </a:lnTo>
                  <a:lnTo>
                    <a:pt x="11614" y="108"/>
                  </a:lnTo>
                  <a:lnTo>
                    <a:pt x="12010" y="124"/>
                  </a:lnTo>
                  <a:lnTo>
                    <a:pt x="12803" y="158"/>
                  </a:lnTo>
                  <a:lnTo>
                    <a:pt x="13599" y="193"/>
                  </a:lnTo>
                  <a:lnTo>
                    <a:pt x="14665" y="883"/>
                  </a:lnTo>
                  <a:lnTo>
                    <a:pt x="14681" y="1052"/>
                  </a:lnTo>
                  <a:lnTo>
                    <a:pt x="14697" y="1228"/>
                  </a:lnTo>
                  <a:lnTo>
                    <a:pt x="14713" y="1413"/>
                  </a:lnTo>
                  <a:lnTo>
                    <a:pt x="14729" y="1603"/>
                  </a:lnTo>
                  <a:lnTo>
                    <a:pt x="14743" y="1799"/>
                  </a:lnTo>
                  <a:lnTo>
                    <a:pt x="14756" y="1999"/>
                  </a:lnTo>
                  <a:lnTo>
                    <a:pt x="14768" y="2200"/>
                  </a:lnTo>
                  <a:lnTo>
                    <a:pt x="14777" y="2404"/>
                  </a:lnTo>
                  <a:lnTo>
                    <a:pt x="14781" y="2505"/>
                  </a:lnTo>
                  <a:lnTo>
                    <a:pt x="14785" y="2606"/>
                  </a:lnTo>
                  <a:lnTo>
                    <a:pt x="14788" y="2708"/>
                  </a:lnTo>
                  <a:lnTo>
                    <a:pt x="14790" y="2809"/>
                  </a:lnTo>
                  <a:lnTo>
                    <a:pt x="14791" y="2909"/>
                  </a:lnTo>
                  <a:lnTo>
                    <a:pt x="14792" y="3009"/>
                  </a:lnTo>
                  <a:lnTo>
                    <a:pt x="14792" y="3107"/>
                  </a:lnTo>
                  <a:lnTo>
                    <a:pt x="14791" y="3204"/>
                  </a:lnTo>
                  <a:lnTo>
                    <a:pt x="14790" y="3299"/>
                  </a:lnTo>
                  <a:lnTo>
                    <a:pt x="14787" y="3395"/>
                  </a:lnTo>
                  <a:lnTo>
                    <a:pt x="14784" y="3488"/>
                  </a:lnTo>
                  <a:lnTo>
                    <a:pt x="14779" y="3579"/>
                  </a:lnTo>
                  <a:lnTo>
                    <a:pt x="14774" y="3669"/>
                  </a:lnTo>
                  <a:lnTo>
                    <a:pt x="14768" y="3756"/>
                  </a:lnTo>
                  <a:lnTo>
                    <a:pt x="14760" y="3841"/>
                  </a:lnTo>
                  <a:lnTo>
                    <a:pt x="14752" y="3923"/>
                  </a:lnTo>
                  <a:lnTo>
                    <a:pt x="14584" y="3929"/>
                  </a:lnTo>
                  <a:lnTo>
                    <a:pt x="14419" y="3934"/>
                  </a:lnTo>
                  <a:lnTo>
                    <a:pt x="14258" y="3938"/>
                  </a:lnTo>
                  <a:lnTo>
                    <a:pt x="14101" y="3942"/>
                  </a:lnTo>
                  <a:lnTo>
                    <a:pt x="13795" y="3948"/>
                  </a:lnTo>
                  <a:lnTo>
                    <a:pt x="13500" y="3952"/>
                  </a:lnTo>
                  <a:lnTo>
                    <a:pt x="13213" y="3955"/>
                  </a:lnTo>
                  <a:lnTo>
                    <a:pt x="12934" y="3956"/>
                  </a:lnTo>
                  <a:lnTo>
                    <a:pt x="12658" y="3958"/>
                  </a:lnTo>
                  <a:lnTo>
                    <a:pt x="12386" y="3958"/>
                  </a:lnTo>
                  <a:lnTo>
                    <a:pt x="12115" y="3960"/>
                  </a:lnTo>
                  <a:lnTo>
                    <a:pt x="11842" y="3962"/>
                  </a:lnTo>
                  <a:lnTo>
                    <a:pt x="11566" y="3965"/>
                  </a:lnTo>
                  <a:lnTo>
                    <a:pt x="11287" y="3969"/>
                  </a:lnTo>
                  <a:lnTo>
                    <a:pt x="11143" y="3972"/>
                  </a:lnTo>
                  <a:lnTo>
                    <a:pt x="10999" y="3975"/>
                  </a:lnTo>
                  <a:lnTo>
                    <a:pt x="10853" y="3979"/>
                  </a:lnTo>
                  <a:lnTo>
                    <a:pt x="10703" y="3985"/>
                  </a:lnTo>
                  <a:lnTo>
                    <a:pt x="10551" y="3990"/>
                  </a:lnTo>
                  <a:lnTo>
                    <a:pt x="10396" y="3996"/>
                  </a:lnTo>
                  <a:lnTo>
                    <a:pt x="10239" y="4003"/>
                  </a:lnTo>
                  <a:lnTo>
                    <a:pt x="10078" y="4011"/>
                  </a:lnTo>
                  <a:lnTo>
                    <a:pt x="6474" y="1754"/>
                  </a:lnTo>
                  <a:lnTo>
                    <a:pt x="5212" y="769"/>
                  </a:lnTo>
                  <a:lnTo>
                    <a:pt x="4919" y="883"/>
                  </a:lnTo>
                  <a:lnTo>
                    <a:pt x="4831" y="974"/>
                  </a:lnTo>
                  <a:lnTo>
                    <a:pt x="4746" y="1063"/>
                  </a:lnTo>
                  <a:lnTo>
                    <a:pt x="4666" y="1153"/>
                  </a:lnTo>
                  <a:lnTo>
                    <a:pt x="4590" y="1243"/>
                  </a:lnTo>
                  <a:lnTo>
                    <a:pt x="4517" y="1333"/>
                  </a:lnTo>
                  <a:lnTo>
                    <a:pt x="4448" y="1423"/>
                  </a:lnTo>
                  <a:lnTo>
                    <a:pt x="4380" y="1513"/>
                  </a:lnTo>
                  <a:lnTo>
                    <a:pt x="4316" y="1603"/>
                  </a:lnTo>
                  <a:lnTo>
                    <a:pt x="4255" y="1694"/>
                  </a:lnTo>
                  <a:lnTo>
                    <a:pt x="4195" y="1784"/>
                  </a:lnTo>
                  <a:lnTo>
                    <a:pt x="4138" y="1874"/>
                  </a:lnTo>
                  <a:lnTo>
                    <a:pt x="4082" y="1965"/>
                  </a:lnTo>
                  <a:lnTo>
                    <a:pt x="4028" y="2055"/>
                  </a:lnTo>
                  <a:lnTo>
                    <a:pt x="3973" y="2145"/>
                  </a:lnTo>
                  <a:lnTo>
                    <a:pt x="3921" y="2235"/>
                  </a:lnTo>
                  <a:lnTo>
                    <a:pt x="3869" y="2327"/>
                  </a:lnTo>
                  <a:lnTo>
                    <a:pt x="3765" y="2507"/>
                  </a:lnTo>
                  <a:lnTo>
                    <a:pt x="3661" y="2689"/>
                  </a:lnTo>
                  <a:lnTo>
                    <a:pt x="3606" y="2779"/>
                  </a:lnTo>
                  <a:lnTo>
                    <a:pt x="3552" y="2869"/>
                  </a:lnTo>
                  <a:lnTo>
                    <a:pt x="3496" y="2960"/>
                  </a:lnTo>
                  <a:lnTo>
                    <a:pt x="3439" y="3051"/>
                  </a:lnTo>
                  <a:lnTo>
                    <a:pt x="3380" y="3142"/>
                  </a:lnTo>
                  <a:lnTo>
                    <a:pt x="3319" y="3232"/>
                  </a:lnTo>
                  <a:lnTo>
                    <a:pt x="3256" y="3324"/>
                  </a:lnTo>
                  <a:lnTo>
                    <a:pt x="3188" y="3414"/>
                  </a:lnTo>
                  <a:lnTo>
                    <a:pt x="3119" y="3504"/>
                  </a:lnTo>
                  <a:lnTo>
                    <a:pt x="3047" y="3595"/>
                  </a:lnTo>
                  <a:lnTo>
                    <a:pt x="2971" y="3686"/>
                  </a:lnTo>
                  <a:lnTo>
                    <a:pt x="2892" y="3777"/>
                  </a:lnTo>
                  <a:lnTo>
                    <a:pt x="179" y="3717"/>
                  </a:lnTo>
                  <a:lnTo>
                    <a:pt x="0" y="3348"/>
                  </a:lnTo>
                  <a:close/>
                </a:path>
              </a:pathLst>
            </a:custGeom>
            <a:solidFill>
              <a:srgbClr val="CCFF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8" name="Rectangle 19"/>
          <p:cNvSpPr>
            <a:spLocks noChangeArrowheads="1"/>
          </p:cNvSpPr>
          <p:nvPr/>
        </p:nvSpPr>
        <p:spPr bwMode="auto">
          <a:xfrm>
            <a:off x="2133600" y="2286000"/>
            <a:ext cx="2133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000" b="0"/>
              <a:t>Design view</a:t>
            </a:r>
          </a:p>
        </p:txBody>
      </p:sp>
      <p:sp>
        <p:nvSpPr>
          <p:cNvPr id="33799" name="Rectangle 20"/>
          <p:cNvSpPr>
            <a:spLocks noChangeArrowheads="1"/>
          </p:cNvSpPr>
          <p:nvPr/>
        </p:nvSpPr>
        <p:spPr bwMode="auto">
          <a:xfrm>
            <a:off x="4724400" y="2286000"/>
            <a:ext cx="2133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altLang="es-ES" sz="2000" b="0"/>
              <a:t>Implementation view</a:t>
            </a:r>
          </a:p>
        </p:txBody>
      </p:sp>
      <p:sp>
        <p:nvSpPr>
          <p:cNvPr id="33800" name="Rectangle 21"/>
          <p:cNvSpPr>
            <a:spLocks noChangeArrowheads="1"/>
          </p:cNvSpPr>
          <p:nvPr/>
        </p:nvSpPr>
        <p:spPr bwMode="auto">
          <a:xfrm>
            <a:off x="2133600" y="3962400"/>
            <a:ext cx="2133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000" b="0"/>
              <a:t>Process view</a:t>
            </a:r>
          </a:p>
        </p:txBody>
      </p:sp>
      <p:sp>
        <p:nvSpPr>
          <p:cNvPr id="33801" name="Rectangle 22"/>
          <p:cNvSpPr>
            <a:spLocks noChangeArrowheads="1"/>
          </p:cNvSpPr>
          <p:nvPr/>
        </p:nvSpPr>
        <p:spPr bwMode="auto">
          <a:xfrm>
            <a:off x="4724400" y="3962400"/>
            <a:ext cx="2133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000" b="0"/>
              <a:t>Deployment view</a:t>
            </a:r>
          </a:p>
        </p:txBody>
      </p:sp>
      <p:sp>
        <p:nvSpPr>
          <p:cNvPr id="33802" name="Oval 23"/>
          <p:cNvSpPr>
            <a:spLocks noChangeArrowheads="1"/>
          </p:cNvSpPr>
          <p:nvPr/>
        </p:nvSpPr>
        <p:spPr bwMode="auto">
          <a:xfrm>
            <a:off x="3467100" y="3124200"/>
            <a:ext cx="20574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000" b="0"/>
              <a:t>Use case view</a:t>
            </a:r>
          </a:p>
        </p:txBody>
      </p:sp>
      <p:sp>
        <p:nvSpPr>
          <p:cNvPr id="33803" name="AutoShape 24"/>
          <p:cNvSpPr>
            <a:spLocks noChangeArrowheads="1"/>
          </p:cNvSpPr>
          <p:nvPr/>
        </p:nvSpPr>
        <p:spPr bwMode="auto">
          <a:xfrm>
            <a:off x="2362200" y="5638800"/>
            <a:ext cx="4419600" cy="5334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altLang="es-ES" sz="2400" b="0"/>
              <a:t>“4+1” view of Architecture</a:t>
            </a:r>
          </a:p>
        </p:txBody>
      </p:sp>
      <p:sp>
        <p:nvSpPr>
          <p:cNvPr id="33804" name="Text Box 25"/>
          <p:cNvSpPr txBox="1">
            <a:spLocks noChangeArrowheads="1"/>
          </p:cNvSpPr>
          <p:nvPr/>
        </p:nvSpPr>
        <p:spPr bwMode="auto">
          <a:xfrm>
            <a:off x="533400" y="18288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s-ES" sz="1800" b="0"/>
              <a:t>vocabulary</a:t>
            </a:r>
            <a:br>
              <a:rPr lang="en-GB" altLang="es-ES" sz="1800" b="0"/>
            </a:br>
            <a:r>
              <a:rPr lang="en-GB" altLang="es-ES" sz="1800" b="0"/>
              <a:t>functionality</a:t>
            </a:r>
          </a:p>
        </p:txBody>
      </p:sp>
      <p:sp>
        <p:nvSpPr>
          <p:cNvPr id="33805" name="Text Box 26"/>
          <p:cNvSpPr txBox="1">
            <a:spLocks noChangeArrowheads="1"/>
          </p:cNvSpPr>
          <p:nvPr/>
        </p:nvSpPr>
        <p:spPr bwMode="auto">
          <a:xfrm>
            <a:off x="457200" y="49530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s-ES" sz="1800" b="0"/>
              <a:t>performance</a:t>
            </a:r>
            <a:br>
              <a:rPr lang="en-GB" altLang="es-ES" sz="1800" b="0"/>
            </a:br>
            <a:r>
              <a:rPr lang="en-GB" altLang="es-ES" sz="1800" b="0"/>
              <a:t>scalability</a:t>
            </a:r>
            <a:br>
              <a:rPr lang="en-GB" altLang="es-ES" sz="1800" b="0"/>
            </a:br>
            <a:r>
              <a:rPr lang="en-GB" altLang="es-ES" sz="1800" b="0"/>
              <a:t>throughput</a:t>
            </a:r>
          </a:p>
        </p:txBody>
      </p:sp>
      <p:sp>
        <p:nvSpPr>
          <p:cNvPr id="33806" name="AutoShape 27"/>
          <p:cNvSpPr>
            <a:spLocks/>
          </p:cNvSpPr>
          <p:nvPr/>
        </p:nvSpPr>
        <p:spPr bwMode="auto">
          <a:xfrm>
            <a:off x="1447800" y="2667000"/>
            <a:ext cx="152400" cy="19812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7" name="Text Box 28"/>
          <p:cNvSpPr txBox="1">
            <a:spLocks noChangeArrowheads="1"/>
          </p:cNvSpPr>
          <p:nvPr/>
        </p:nvSpPr>
        <p:spPr bwMode="auto">
          <a:xfrm>
            <a:off x="76200" y="3429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s-ES" sz="1800" b="0"/>
              <a:t>behaviour</a:t>
            </a:r>
          </a:p>
        </p:txBody>
      </p:sp>
      <p:sp>
        <p:nvSpPr>
          <p:cNvPr id="33808" name="Text Box 29"/>
          <p:cNvSpPr txBox="1">
            <a:spLocks noChangeArrowheads="1"/>
          </p:cNvSpPr>
          <p:nvPr/>
        </p:nvSpPr>
        <p:spPr bwMode="auto">
          <a:xfrm>
            <a:off x="6934200" y="1676400"/>
            <a:ext cx="1981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s-ES" sz="1800" b="0"/>
              <a:t>system assembly</a:t>
            </a:r>
            <a:br>
              <a:rPr lang="en-GB" altLang="es-ES" sz="1800" b="0"/>
            </a:br>
            <a:r>
              <a:rPr lang="en-GB" altLang="es-ES" sz="1800" b="0"/>
              <a:t>configuration management</a:t>
            </a:r>
          </a:p>
        </p:txBody>
      </p:sp>
      <p:sp>
        <p:nvSpPr>
          <p:cNvPr id="33809" name="Text Box 30"/>
          <p:cNvSpPr txBox="1">
            <a:spLocks noChangeArrowheads="1"/>
          </p:cNvSpPr>
          <p:nvPr/>
        </p:nvSpPr>
        <p:spPr bwMode="auto">
          <a:xfrm>
            <a:off x="6934200" y="4876800"/>
            <a:ext cx="1981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es-ES" sz="1800" b="0"/>
              <a:t>system topology</a:t>
            </a:r>
            <a:br>
              <a:rPr lang="en-GB" altLang="es-ES" sz="1800" b="0"/>
            </a:br>
            <a:r>
              <a:rPr lang="en-GB" altLang="es-ES" sz="1800" b="0"/>
              <a:t>distribution delivery</a:t>
            </a:r>
            <a:br>
              <a:rPr lang="en-GB" altLang="es-ES" sz="1800" b="0"/>
            </a:br>
            <a:r>
              <a:rPr lang="en-GB" altLang="es-ES" sz="1800" b="0"/>
              <a:t>installation</a:t>
            </a:r>
          </a:p>
        </p:txBody>
      </p:sp>
      <p:sp>
        <p:nvSpPr>
          <p:cNvPr id="33810" name="AutoShape 32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1.10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Model 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Model-Driven Architecture</a:t>
            </a:r>
            <a:r>
              <a:rPr lang="en-US" dirty="0" smtClean="0"/>
              <a:t> (MDA) is a software design approach that was officially launched in 2001 by its sponsor, the </a:t>
            </a:r>
            <a:r>
              <a:rPr lang="en-US" u="sng" dirty="0" smtClean="0">
                <a:hlinkClick r:id="rId3"/>
              </a:rPr>
              <a:t>Object Management Group</a:t>
            </a:r>
            <a:r>
              <a:rPr lang="en-US" dirty="0" smtClean="0"/>
              <a:t> (OMG).</a:t>
            </a:r>
          </a:p>
          <a:p>
            <a:r>
              <a:rPr lang="en-US" dirty="0" smtClean="0"/>
              <a:t>MDA is intended to support </a:t>
            </a:r>
            <a:r>
              <a:rPr lang="en-US" u="sng" dirty="0" smtClean="0">
                <a:hlinkClick r:id="rId4"/>
              </a:rPr>
              <a:t>model-driven engineering</a:t>
            </a:r>
            <a:r>
              <a:rPr lang="en-US" dirty="0" smtClean="0"/>
              <a:t> of software systems. The MDA is a specification that provides a set of guidelines for structuring specifications expressed as models</a:t>
            </a:r>
          </a:p>
          <a:p>
            <a:r>
              <a:rPr lang="en-US" dirty="0" smtClean="0"/>
              <a:t>Model-Driven Engineering (or MDE) refers to the systematic use of models as primary engineering artifacts throughout the engineering lifecycle.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26</a:t>
            </a:fld>
            <a:endParaRPr lang="en-GB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85729"/>
            <a:ext cx="7772400" cy="428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Model-Driven Architecture (MDA)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000108"/>
            <a:ext cx="8001056" cy="550072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In MDA, platform-independent models (PIMs) are initially expressed in a platform-independent modeling language, such as UML</a:t>
            </a:r>
            <a:r>
              <a:rPr lang="en-US" sz="2800" dirty="0" smtClean="0"/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The platform-independent model is subsequently translated to a platform-specific model (PSM) by mapping the PIM to some implementation language or platform (e.g., Java) using formal rules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27</a:t>
            </a:fld>
            <a:endParaRPr lang="en-GB" altLang="es-E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71604" y="4286232"/>
            <a:ext cx="5867400" cy="2571768"/>
            <a:chOff x="144" y="1056"/>
            <a:chExt cx="5520" cy="305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4" y="1056"/>
              <a:ext cx="547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GB" altLang="es-ES" sz="1800" b="0"/>
                <a:t>MDA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16" y="1536"/>
              <a:ext cx="1031" cy="6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777875" eaLnBrk="0" hangingPunct="0">
                <a:lnSpc>
                  <a:spcPts val="2725"/>
                </a:lnSpc>
              </a:pPr>
              <a:r>
                <a:rPr kumimoji="1" lang="en-US" altLang="es-ES" sz="1400">
                  <a:latin typeface="Arial" charset="0"/>
                </a:rPr>
                <a:t>Code</a:t>
              </a:r>
              <a:endParaRPr kumimoji="1" lang="en-GB" altLang="es-ES" sz="1400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1440" y="1632"/>
              <a:ext cx="768" cy="547"/>
            </a:xfrm>
            <a:prstGeom prst="rightArrow">
              <a:avLst>
                <a:gd name="adj1" fmla="val 50000"/>
                <a:gd name="adj2" fmla="val 35101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777875" eaLnBrk="0" hangingPunct="0">
                <a:lnSpc>
                  <a:spcPts val="2725"/>
                </a:lnSpc>
              </a:pPr>
              <a:r>
                <a:rPr kumimoji="1" lang="en-US" altLang="es-ES" sz="1200">
                  <a:solidFill>
                    <a:schemeClr val="bg1"/>
                  </a:solidFill>
                  <a:latin typeface="Arial" charset="0"/>
                </a:rPr>
                <a:t>map</a:t>
              </a:r>
              <a:endParaRPr kumimoji="1" lang="en-GB" altLang="es-ES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456" y="1632"/>
              <a:ext cx="794" cy="546"/>
            </a:xfrm>
            <a:prstGeom prst="rightArrow">
              <a:avLst>
                <a:gd name="adj1" fmla="val 50000"/>
                <a:gd name="adj2" fmla="val 36355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defTabSz="777875" eaLnBrk="0" hangingPunct="0">
                <a:lnSpc>
                  <a:spcPts val="2725"/>
                </a:lnSpc>
              </a:pPr>
              <a:r>
                <a:rPr kumimoji="1" lang="en-US" altLang="es-ES" sz="1200">
                  <a:solidFill>
                    <a:schemeClr val="bg1"/>
                  </a:solidFill>
                  <a:latin typeface="Arial" charset="0"/>
                </a:rPr>
                <a:t>generate</a:t>
              </a:r>
              <a:endParaRPr kumimoji="1" lang="en-GB" altLang="es-ES" sz="12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464" y="2304"/>
              <a:ext cx="1200" cy="62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altLang="es-ES" sz="1400" b="0"/>
                <a:t>deploy</a:t>
              </a:r>
            </a:p>
          </p:txBody>
        </p:sp>
        <p:pic>
          <p:nvPicPr>
            <p:cNvPr id="12" name="Picture 10" descr="C:\Documents and Settings\Jim Arlow\Application Data\Microsoft\Media Catalog\Downloaded Clips\cl0\BS00369_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28" y="3024"/>
              <a:ext cx="1488" cy="1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88" y="1440"/>
              <a:ext cx="1056" cy="816"/>
              <a:chOff x="288" y="1440"/>
              <a:chExt cx="1056" cy="816"/>
            </a:xfrm>
          </p:grpSpPr>
          <p:grpSp>
            <p:nvGrpSpPr>
              <p:cNvPr id="23" name="Group 12"/>
              <p:cNvGrpSpPr>
                <a:grpSpLocks/>
              </p:cNvGrpSpPr>
              <p:nvPr/>
            </p:nvGrpSpPr>
            <p:grpSpPr bwMode="auto">
              <a:xfrm>
                <a:off x="288" y="1440"/>
                <a:ext cx="1056" cy="816"/>
                <a:chOff x="384" y="1680"/>
                <a:chExt cx="1056" cy="816"/>
              </a:xfrm>
            </p:grpSpPr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384" y="1680"/>
                  <a:ext cx="601" cy="14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s-ES"/>
                </a:p>
              </p:txBody>
            </p:sp>
            <p:sp>
              <p:nvSpPr>
                <p:cNvPr id="26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" y="1824"/>
                  <a:ext cx="1056" cy="67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GB" altLang="es-ES" sz="1400" b="0"/>
                    <a:t>Platform</a:t>
                  </a:r>
                </a:p>
                <a:p>
                  <a:r>
                    <a:rPr lang="en-GB" altLang="es-ES" sz="1400" b="0"/>
                    <a:t>Independent</a:t>
                  </a:r>
                </a:p>
                <a:p>
                  <a:r>
                    <a:rPr lang="en-GB" altLang="es-ES" sz="1400" b="0"/>
                    <a:t>Model</a:t>
                  </a:r>
                </a:p>
              </p:txBody>
            </p:sp>
          </p:grpSp>
          <p:sp>
            <p:nvSpPr>
              <p:cNvPr id="24" name="AutoShape 15"/>
              <p:cNvSpPr>
                <a:spLocks noChangeArrowheads="1"/>
              </p:cNvSpPr>
              <p:nvPr/>
            </p:nvSpPr>
            <p:spPr bwMode="auto">
              <a:xfrm>
                <a:off x="1200" y="1632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s-ES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2304" y="1440"/>
              <a:ext cx="1056" cy="816"/>
              <a:chOff x="2304" y="1440"/>
              <a:chExt cx="1056" cy="816"/>
            </a:xfrm>
          </p:grpSpPr>
          <p:grpSp>
            <p:nvGrpSpPr>
              <p:cNvPr id="19" name="Group 17"/>
              <p:cNvGrpSpPr>
                <a:grpSpLocks/>
              </p:cNvGrpSpPr>
              <p:nvPr/>
            </p:nvGrpSpPr>
            <p:grpSpPr bwMode="auto">
              <a:xfrm>
                <a:off x="2304" y="1440"/>
                <a:ext cx="1056" cy="816"/>
                <a:chOff x="2592" y="1104"/>
                <a:chExt cx="1056" cy="816"/>
              </a:xfrm>
            </p:grpSpPr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>
                  <a:off x="2592" y="1104"/>
                  <a:ext cx="601" cy="15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s-ES"/>
                </a:p>
              </p:txBody>
            </p:sp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2592" y="1248"/>
                  <a:ext cx="1056" cy="67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GB" altLang="es-ES" sz="1400" b="0" dirty="0"/>
                    <a:t>Platform</a:t>
                  </a:r>
                </a:p>
                <a:p>
                  <a:r>
                    <a:rPr lang="en-GB" altLang="es-ES" sz="1400" b="0" dirty="0"/>
                    <a:t>Specific</a:t>
                  </a:r>
                </a:p>
                <a:p>
                  <a:r>
                    <a:rPr lang="en-GB" altLang="es-ES" sz="1400" b="0" dirty="0"/>
                    <a:t>Model</a:t>
                  </a:r>
                </a:p>
              </p:txBody>
            </p:sp>
          </p:grp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96" cy="96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s-ES"/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5184" y="1584"/>
              <a:ext cx="192" cy="240"/>
              <a:chOff x="3072" y="3072"/>
              <a:chExt cx="192" cy="240"/>
            </a:xfrm>
          </p:grpSpPr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14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s-ES"/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96" cy="4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s-ES"/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3072" y="3216"/>
                <a:ext cx="96" cy="4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35625-1645-4E27-9F30-DC87CD4BEBD1}" type="slidenum">
              <a:rPr lang="en-GB" altLang="es-ES" smtClean="0"/>
              <a:pPr>
                <a:defRPr/>
              </a:pPr>
              <a:t>28</a:t>
            </a:fld>
            <a:endParaRPr lang="en-GB" altLang="es-ES"/>
          </a:p>
        </p:txBody>
      </p:sp>
      <p:pic>
        <p:nvPicPr>
          <p:cNvPr id="789506" name="Picture 2" descr="Image result for model driven architecture tutor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52"/>
            <a:ext cx="7643866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Summary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s-ES" sz="2800" smtClean="0"/>
              <a:t>The UML is composed of </a:t>
            </a:r>
            <a:r>
              <a:rPr lang="en-GB" altLang="es-ES" sz="2800" i="1" smtClean="0"/>
              <a:t>building blocks: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Diagrams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smtClean="0"/>
              <a:t>The UML has four </a:t>
            </a:r>
            <a:r>
              <a:rPr lang="en-GB" altLang="es-ES" sz="2800" i="1" smtClean="0"/>
              <a:t>common mechanisms: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Specifications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Adornments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Common divisions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s-ES" sz="2400" smtClean="0"/>
              <a:t>Extensibility mechanisms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s-ES" sz="2800" smtClean="0"/>
              <a:t>The UML is based on a 4+1 view of </a:t>
            </a:r>
            <a:r>
              <a:rPr lang="en-GB" altLang="es-ES" sz="2800" i="1" smtClean="0"/>
              <a:t>system architecture</a:t>
            </a:r>
          </a:p>
        </p:txBody>
      </p:sp>
      <p:sp>
        <p:nvSpPr>
          <p:cNvPr id="3481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72C227-416E-4F20-A087-EF48ADCE972D}" type="slidenum">
              <a:rPr lang="en-GB" altLang="es-ES"/>
              <a:pPr/>
              <a:t>29</a:t>
            </a:fld>
            <a:endParaRPr lang="en-GB" altLang="es-ES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1.11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305800" cy="5715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Goals of UML as stated by the designers are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model systems using OO concepts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establish an explicit coupling to conceptual as well as executable artifacts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address the issues of scale inherent in complex, mission-critical systems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create a modeling language usable by humans and machine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7315200" cy="4800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To model systems using OO concepts</a:t>
            </a:r>
            <a:endParaRPr lang="en-US" b="1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Specifying the structure and behavior of a system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Visualizing a system as it is or as we want it to be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Constructing a system from the template provided by the model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Documenting  the decisions made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914400"/>
            <a:ext cx="8229600" cy="5486400"/>
            <a:chOff x="375" y="848"/>
            <a:chExt cx="4976" cy="3165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V="1">
              <a:off x="3066" y="1632"/>
              <a:ext cx="1373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3157" y="2549"/>
              <a:ext cx="1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385" y="1811"/>
              <a:ext cx="1372" cy="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896" y="2865"/>
              <a:ext cx="72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2411" y="1529"/>
              <a:ext cx="334" cy="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1384" y="2549"/>
              <a:ext cx="1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H="1">
              <a:off x="2972" y="1511"/>
              <a:ext cx="334" cy="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H="1" flipV="1">
              <a:off x="3029" y="2549"/>
              <a:ext cx="1014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245" y="3248"/>
              <a:ext cx="282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752" y="1143"/>
              <a:ext cx="984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843" y="1233"/>
              <a:ext cx="984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933" y="1323"/>
              <a:ext cx="762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75" y="2188"/>
              <a:ext cx="1003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466" y="2278"/>
              <a:ext cx="1003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557" y="2369"/>
              <a:ext cx="893" cy="57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Collaboration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4257" y="2188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4348" y="2278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4439" y="2368"/>
              <a:ext cx="894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Component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3549" y="3015"/>
              <a:ext cx="928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Component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640" y="3105"/>
              <a:ext cx="928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Component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3730" y="3195"/>
              <a:ext cx="891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Deployment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257" y="1239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348" y="1329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439" y="1419"/>
              <a:ext cx="763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Object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795" y="3044"/>
              <a:ext cx="1001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886" y="3134"/>
              <a:ext cx="1002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977" y="3225"/>
              <a:ext cx="803" cy="57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Statechart</a:t>
              </a:r>
              <a:endParaRPr kumimoji="0" lang="en-US" sz="17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603" y="1353"/>
              <a:ext cx="983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694" y="1443"/>
              <a:ext cx="982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784" y="1533"/>
              <a:ext cx="757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Sequence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2869" y="848"/>
              <a:ext cx="1001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2960" y="938"/>
              <a:ext cx="1002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051" y="1028"/>
              <a:ext cx="761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Class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869" y="2941"/>
              <a:ext cx="0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2341" y="3344"/>
              <a:ext cx="281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2437" y="3440"/>
              <a:ext cx="761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Activity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7" name="AutoShape 39"/>
            <p:cNvSpPr>
              <a:spLocks noChangeArrowheads="1"/>
            </p:cNvSpPr>
            <p:nvPr/>
          </p:nvSpPr>
          <p:spPr bwMode="auto">
            <a:xfrm>
              <a:off x="2445" y="2129"/>
              <a:ext cx="807" cy="753"/>
            </a:xfrm>
            <a:prstGeom prst="can">
              <a:avLst>
                <a:gd name="adj" fmla="val 39255"/>
              </a:avLst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none" lIns="107950" tIns="53975" rIns="107950" bIns="53975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8" name="AutoShape 40"/>
            <p:cNvSpPr>
              <a:spLocks noChangeArrowheads="1"/>
            </p:cNvSpPr>
            <p:nvPr/>
          </p:nvSpPr>
          <p:spPr bwMode="auto">
            <a:xfrm>
              <a:off x="2496" y="2208"/>
              <a:ext cx="807" cy="753"/>
            </a:xfrm>
            <a:prstGeom prst="can">
              <a:avLst>
                <a:gd name="adj" fmla="val 39255"/>
              </a:avLst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none" lIns="107950" tIns="53975" rIns="107950" bIns="53975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9" name="AutoShape 41"/>
            <p:cNvSpPr>
              <a:spLocks noChangeArrowheads="1"/>
            </p:cNvSpPr>
            <p:nvPr/>
          </p:nvSpPr>
          <p:spPr bwMode="auto">
            <a:xfrm>
              <a:off x="2544" y="2304"/>
              <a:ext cx="807" cy="753"/>
            </a:xfrm>
            <a:prstGeom prst="can">
              <a:avLst>
                <a:gd name="adj" fmla="val 39255"/>
              </a:avLst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none" lIns="107950" tIns="53975" rIns="107950" bIns="53975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2687" y="2687"/>
              <a:ext cx="72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7950" tIns="53975" rIns="107950" bIns="539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Models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Three part of system’s 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848600" cy="4419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Functional model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     -Use case diagram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2. Object model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      -Class diagram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3.Dynamic model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    -sequence, Activity, State </a:t>
            </a:r>
          </a:p>
          <a:p>
            <a:pPr marL="514350" indent="-514350"/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Objects and the UML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s-ES" smtClean="0"/>
              <a:t>UML models systems as collections of objects that interact to deliver benefit to outside users</a:t>
            </a:r>
          </a:p>
          <a:p>
            <a:pPr eaLnBrk="1" hangingPunct="1"/>
            <a:r>
              <a:rPr lang="en-GB" altLang="es-ES" smtClean="0"/>
              <a:t>Static structure</a:t>
            </a:r>
          </a:p>
          <a:p>
            <a:pPr lvl="1" eaLnBrk="1" hangingPunct="1"/>
            <a:r>
              <a:rPr lang="en-GB" altLang="es-ES" smtClean="0"/>
              <a:t>What kinds of objects are important</a:t>
            </a:r>
          </a:p>
          <a:p>
            <a:pPr lvl="1" eaLnBrk="1" hangingPunct="1"/>
            <a:r>
              <a:rPr lang="en-GB" altLang="es-ES" smtClean="0"/>
              <a:t>What are their relationships</a:t>
            </a:r>
          </a:p>
          <a:p>
            <a:pPr eaLnBrk="1" hangingPunct="1"/>
            <a:r>
              <a:rPr lang="en-GB" altLang="es-ES" smtClean="0"/>
              <a:t>Dynamic behaviour</a:t>
            </a:r>
          </a:p>
          <a:p>
            <a:pPr lvl="1" eaLnBrk="1" hangingPunct="1"/>
            <a:r>
              <a:rPr lang="en-GB" altLang="es-ES" smtClean="0"/>
              <a:t>Lifecycles of objects</a:t>
            </a:r>
          </a:p>
          <a:p>
            <a:pPr lvl="1" eaLnBrk="1" hangingPunct="1"/>
            <a:r>
              <a:rPr lang="en-GB" altLang="es-ES" smtClean="0"/>
              <a:t>Object interactions to achieve goals</a:t>
            </a:r>
          </a:p>
        </p:txBody>
      </p:sp>
      <p:sp>
        <p:nvSpPr>
          <p:cNvPr id="1945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D35794-16EA-4055-8887-408AF198F294}" type="slidenum">
              <a:rPr lang="en-GB" altLang="es-ES"/>
              <a:pPr/>
              <a:t>9</a:t>
            </a:fld>
            <a:endParaRPr lang="en-GB" altLang="es-ES"/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0" y="76200"/>
            <a:ext cx="914400" cy="274638"/>
          </a:xfrm>
          <a:prstGeom prst="homePlate">
            <a:avLst>
              <a:gd name="adj" fmla="val 8323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es-ES" sz="1200"/>
              <a:t>1.6</a:t>
            </a:r>
            <a:endParaRPr lang="en-GB" altLang="es-E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66385</TotalTime>
  <Words>1404</Words>
  <Application>Microsoft Office PowerPoint</Application>
  <PresentationFormat>On-screen Show (4:3)</PresentationFormat>
  <Paragraphs>406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Tahoma</vt:lpstr>
      <vt:lpstr>Times New Roman</vt:lpstr>
      <vt:lpstr>Wingdings</vt:lpstr>
      <vt:lpstr>Office Theme</vt:lpstr>
      <vt:lpstr>What is UML?</vt:lpstr>
      <vt:lpstr>UML history</vt:lpstr>
      <vt:lpstr>PowerPoint Presentation</vt:lpstr>
      <vt:lpstr>PowerPoint Presentation</vt:lpstr>
      <vt:lpstr>PowerPoint Presentation</vt:lpstr>
      <vt:lpstr>Three part of system’s model</vt:lpstr>
      <vt:lpstr>PowerPoint Presentation</vt:lpstr>
      <vt:lpstr>PowerPoint Presentation</vt:lpstr>
      <vt:lpstr>Objects and the UML</vt:lpstr>
      <vt:lpstr>UML Structure</vt:lpstr>
      <vt:lpstr>PowerPoint Presentation</vt:lpstr>
      <vt:lpstr>PowerPoint Presentation</vt:lpstr>
      <vt:lpstr>UML building blocks</vt:lpstr>
      <vt:lpstr>Things</vt:lpstr>
      <vt:lpstr>Relationships</vt:lpstr>
      <vt:lpstr>UML has 13 types of diagram</vt:lpstr>
      <vt:lpstr>UML common mechanisms</vt:lpstr>
      <vt:lpstr>Specifications</vt:lpstr>
      <vt:lpstr>Adornments</vt:lpstr>
      <vt:lpstr>Common divisions</vt:lpstr>
      <vt:lpstr>Extensibility mechanisms</vt:lpstr>
      <vt:lpstr>Stereotype syntax options</vt:lpstr>
      <vt:lpstr>PowerPoint Presentation</vt:lpstr>
      <vt:lpstr>UML profiles</vt:lpstr>
      <vt:lpstr>Architecture</vt:lpstr>
      <vt:lpstr>Model Driven Architecture</vt:lpstr>
      <vt:lpstr>Model-Driven Architecture (MDA)</vt:lpstr>
      <vt:lpstr>PowerPoint Presentation</vt:lpstr>
      <vt:lpstr>Summary</vt:lpstr>
    </vt:vector>
  </TitlesOfParts>
  <Company>Mountain Way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Analysis and Design with UML and USDP</dc:title>
  <dc:creator>Jim Arlow</dc:creator>
  <cp:lastModifiedBy>admin</cp:lastModifiedBy>
  <cp:revision>494</cp:revision>
  <dcterms:created xsi:type="dcterms:W3CDTF">2000-01-12T13:23:57Z</dcterms:created>
  <dcterms:modified xsi:type="dcterms:W3CDTF">2021-09-21T16:05:31Z</dcterms:modified>
</cp:coreProperties>
</file>