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modernComment_146_DD7DD5A1.xml" ContentType="application/vnd.ms-powerpoint.comments+xml"/>
  <Override PartName="/ppt/comments/modernComment_18A_C2919753.xml" ContentType="application/vnd.ms-powerpoint.comments+xml"/>
  <Override PartName="/ppt/comments/modernComment_14D_62114081.xml" ContentType="application/vnd.ms-powerpoint.comments+xml"/>
  <Override PartName="/ppt/comments/modernComment_153_4DBF4671.xml" ContentType="application/vnd.ms-powerpoint.comments+xml"/>
  <Override PartName="/ppt/comments/modernComment_194_B85DD2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  <p:sldMasterId id="2147483694" r:id="rId6"/>
    <p:sldMasterId id="2147483706" r:id="rId7"/>
  </p:sldMasterIdLst>
  <p:notesMasterIdLst>
    <p:notesMasterId r:id="rId64"/>
  </p:notesMasterIdLst>
  <p:handoutMasterIdLst>
    <p:handoutMasterId r:id="rId65"/>
  </p:handoutMasterIdLst>
  <p:sldIdLst>
    <p:sldId id="346" r:id="rId8"/>
    <p:sldId id="326" r:id="rId9"/>
    <p:sldId id="331" r:id="rId10"/>
    <p:sldId id="394" r:id="rId11"/>
    <p:sldId id="333" r:id="rId12"/>
    <p:sldId id="361" r:id="rId13"/>
    <p:sldId id="395" r:id="rId14"/>
    <p:sldId id="362" r:id="rId15"/>
    <p:sldId id="396" r:id="rId16"/>
    <p:sldId id="363" r:id="rId17"/>
    <p:sldId id="397" r:id="rId18"/>
    <p:sldId id="364" r:id="rId19"/>
    <p:sldId id="398" r:id="rId20"/>
    <p:sldId id="399" r:id="rId21"/>
    <p:sldId id="366" r:id="rId22"/>
    <p:sldId id="367" r:id="rId23"/>
    <p:sldId id="368" r:id="rId24"/>
    <p:sldId id="369" r:id="rId25"/>
    <p:sldId id="400" r:id="rId26"/>
    <p:sldId id="370" r:id="rId27"/>
    <p:sldId id="371" r:id="rId28"/>
    <p:sldId id="401" r:id="rId29"/>
    <p:sldId id="372" r:id="rId30"/>
    <p:sldId id="415" r:id="rId31"/>
    <p:sldId id="373" r:id="rId32"/>
    <p:sldId id="324" r:id="rId33"/>
    <p:sldId id="374" r:id="rId34"/>
    <p:sldId id="329" r:id="rId35"/>
    <p:sldId id="339" r:id="rId36"/>
    <p:sldId id="404" r:id="rId37"/>
    <p:sldId id="342" r:id="rId38"/>
    <p:sldId id="375" r:id="rId39"/>
    <p:sldId id="405" r:id="rId40"/>
    <p:sldId id="376" r:id="rId41"/>
    <p:sldId id="406" r:id="rId42"/>
    <p:sldId id="407" r:id="rId43"/>
    <p:sldId id="416" r:id="rId44"/>
    <p:sldId id="378" r:id="rId45"/>
    <p:sldId id="408" r:id="rId46"/>
    <p:sldId id="380" r:id="rId47"/>
    <p:sldId id="409" r:id="rId48"/>
    <p:sldId id="381" r:id="rId49"/>
    <p:sldId id="410" r:id="rId50"/>
    <p:sldId id="382" r:id="rId51"/>
    <p:sldId id="417" r:id="rId52"/>
    <p:sldId id="383" r:id="rId53"/>
    <p:sldId id="384" r:id="rId54"/>
    <p:sldId id="420" r:id="rId55"/>
    <p:sldId id="421" r:id="rId56"/>
    <p:sldId id="419" r:id="rId57"/>
    <p:sldId id="385" r:id="rId58"/>
    <p:sldId id="386" r:id="rId59"/>
    <p:sldId id="353" r:id="rId60"/>
    <p:sldId id="356" r:id="rId61"/>
    <p:sldId id="359" r:id="rId62"/>
    <p:sldId id="360" r:id="rId6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1" id="{7C5483C3-4ED8-3C44-A16B-377738F7500E}">
          <p14:sldIdLst>
            <p14:sldId id="346"/>
            <p14:sldId id="326"/>
            <p14:sldId id="331"/>
            <p14:sldId id="394"/>
            <p14:sldId id="333"/>
            <p14:sldId id="361"/>
            <p14:sldId id="395"/>
            <p14:sldId id="362"/>
            <p14:sldId id="396"/>
            <p14:sldId id="363"/>
            <p14:sldId id="397"/>
            <p14:sldId id="364"/>
            <p14:sldId id="398"/>
            <p14:sldId id="399"/>
            <p14:sldId id="366"/>
            <p14:sldId id="367"/>
            <p14:sldId id="368"/>
            <p14:sldId id="369"/>
            <p14:sldId id="400"/>
            <p14:sldId id="370"/>
            <p14:sldId id="371"/>
            <p14:sldId id="401"/>
            <p14:sldId id="372"/>
            <p14:sldId id="415"/>
            <p14:sldId id="373"/>
            <p14:sldId id="324"/>
            <p14:sldId id="374"/>
          </p14:sldIdLst>
        </p14:section>
        <p14:section name="Session 2" id="{78177A17-BF90-E64E-B653-463937330CAB}">
          <p14:sldIdLst>
            <p14:sldId id="329"/>
            <p14:sldId id="339"/>
            <p14:sldId id="404"/>
            <p14:sldId id="342"/>
            <p14:sldId id="375"/>
            <p14:sldId id="405"/>
            <p14:sldId id="376"/>
            <p14:sldId id="406"/>
            <p14:sldId id="407"/>
            <p14:sldId id="416"/>
            <p14:sldId id="378"/>
            <p14:sldId id="408"/>
            <p14:sldId id="380"/>
            <p14:sldId id="409"/>
            <p14:sldId id="381"/>
            <p14:sldId id="410"/>
            <p14:sldId id="382"/>
            <p14:sldId id="417"/>
            <p14:sldId id="383"/>
            <p14:sldId id="384"/>
            <p14:sldId id="420"/>
            <p14:sldId id="421"/>
            <p14:sldId id="419"/>
            <p14:sldId id="385"/>
            <p14:sldId id="386"/>
            <p14:sldId id="353"/>
            <p14:sldId id="35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pos="1512" userDrawn="1">
          <p15:clr>
            <a:srgbClr val="A4A3A4"/>
          </p15:clr>
        </p15:guide>
        <p15:guide id="2" orient="horz" pos="3024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520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432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  <p15:guide id="9" pos="48" userDrawn="1">
          <p15:clr>
            <a:srgbClr val="A4A3A4"/>
          </p15:clr>
        </p15:guide>
        <p15:guide id="10" pos="384" userDrawn="1">
          <p15:clr>
            <a:srgbClr val="A4A3A4"/>
          </p15:clr>
        </p15:guide>
        <p15:guide id="11" pos="64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  <p15:guide id="16" orient="horz" pos="936" userDrawn="1">
          <p15:clr>
            <a:srgbClr val="A4A3A4"/>
          </p15:clr>
        </p15:guide>
        <p15:guide id="17" pos="4368" userDrawn="1">
          <p15:clr>
            <a:srgbClr val="A4A3A4"/>
          </p15:clr>
        </p15:guide>
        <p15:guide id="18" pos="7296" userDrawn="1">
          <p15:clr>
            <a:srgbClr val="A4A3A4"/>
          </p15:clr>
        </p15:guide>
        <p15:guide id="19" pos="3288" userDrawn="1">
          <p15:clr>
            <a:srgbClr val="A4A3A4"/>
          </p15:clr>
        </p15:guide>
        <p15:guide id="20" pos="5904" userDrawn="1">
          <p15:clr>
            <a:srgbClr val="A4A3A4"/>
          </p15:clr>
        </p15:guide>
        <p15:guide id="21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C20163-4893-BE3A-1E07-F906005A17F8}" name="Heinlen, Kristina" initials="HK" userId="S::kristina.heinlen@mheducation.com::2678760f-1e13-422b-88a4-e26a0f284b0e" providerId="AD"/>
  <p188:author id="{43F91394-6150-5E56-57B3-F65AFD19BD12}" name="bhuvaneswari Kannan" initials="bK" userId="cbb3bab1c709e121" providerId="Windows Live"/>
  <p188:author id="{560B32AA-EC0E-E568-8A98-74E2563834DC}" name="Herrel, Brian" initials="HB" userId="S::brian.herrel@mheducation.com::88b938c8-9e82-40e1-8563-4045ae5ecb0e" providerId="AD"/>
  <p188:author id="{C433D3EE-49F3-8E60-D8D6-87ED04619419}" name="Nourse-Driscoll, Kailen" initials="NK" userId="S::kailen.nourse@mheducation.com::677d6fbd-8591-465c-8492-75451441fbb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DA0"/>
    <a:srgbClr val="01708C"/>
    <a:srgbClr val="A01A74"/>
    <a:srgbClr val="33175A"/>
    <a:srgbClr val="FFB600"/>
    <a:srgbClr val="692146"/>
    <a:srgbClr val="720F11"/>
    <a:srgbClr val="9F2241"/>
    <a:srgbClr val="E2DFCA"/>
    <a:srgbClr val="62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1143C-D503-F13E-8B02-0B1ED75841B9}" v="2" dt="2023-02-03T03:49:14.635"/>
    <p1510:client id="{B202BB94-85A4-F70E-5CB1-92BEB92611C7}" v="4" dt="2023-01-23T18:42:39.670"/>
    <p1510:client id="{B9296A86-2DC8-1414-09D4-693C084F3F90}" v="2" dt="2023-01-23T19:45:17.049"/>
    <p1510:client id="{BF4D74BB-CCEB-9685-BA85-E90ACFBFCC62}" v="18" dt="2023-01-23T19:28:06.915"/>
    <p1510:client id="{D9FFE8F0-CAFD-4485-9E17-205A22046434}" v="8" dt="2023-01-23T19:32:01.393"/>
    <p1510:client id="{F8FD8785-7AB8-8E41-CB44-531ECDA9C7B6}" v="15" dt="2023-02-03T03:59:3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414"/>
      </p:cViewPr>
      <p:guideLst>
        <p:guide pos="1512"/>
        <p:guide orient="horz" pos="3024"/>
        <p:guide orient="horz" pos="384"/>
        <p:guide orient="horz" pos="2520"/>
        <p:guide orient="horz" pos="1080"/>
        <p:guide orient="horz" pos="1680"/>
        <p:guide orient="horz" pos="3432"/>
        <p:guide orient="horz" pos="3120"/>
        <p:guide pos="48"/>
        <p:guide pos="384"/>
        <p:guide pos="6480"/>
        <p:guide pos="2597"/>
        <p:guide pos="288"/>
        <p:guide orient="horz" pos="2160"/>
        <p:guide orient="horz" pos="216"/>
        <p:guide orient="horz" pos="936"/>
        <p:guide pos="4368"/>
        <p:guide pos="7296"/>
        <p:guide pos="3288"/>
        <p:guide pos="590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73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l, Brian" userId="88b938c8-9e82-40e1-8563-4045ae5ecb0e" providerId="ADAL" clId="{69D02F68-0D2E-473A-8FB9-BA208225B184}"/>
    <pc:docChg chg="undo redo custSel modSld">
      <pc:chgData name="Herrel, Brian" userId="88b938c8-9e82-40e1-8563-4045ae5ecb0e" providerId="ADAL" clId="{69D02F68-0D2E-473A-8FB9-BA208225B184}" dt="2023-01-04T21:21:21.563" v="34"/>
      <pc:docMkLst>
        <pc:docMk/>
      </pc:docMkLst>
      <pc:sldChg chg="modSp mod">
        <pc:chgData name="Herrel, Brian" userId="88b938c8-9e82-40e1-8563-4045ae5ecb0e" providerId="ADAL" clId="{69D02F68-0D2E-473A-8FB9-BA208225B184}" dt="2023-01-04T20:39:10.391" v="32"/>
        <pc:sldMkLst>
          <pc:docMk/>
          <pc:sldMk cId="148462075" sldId="331"/>
        </pc:sldMkLst>
        <pc:graphicFrameChg chg="mod modGraphic">
          <ac:chgData name="Herrel, Brian" userId="88b938c8-9e82-40e1-8563-4045ae5ecb0e" providerId="ADAL" clId="{69D02F68-0D2E-473A-8FB9-BA208225B184}" dt="2023-01-04T20:39:10.391" v="32"/>
          <ac:graphicFrameMkLst>
            <pc:docMk/>
            <pc:sldMk cId="148462075" sldId="331"/>
            <ac:graphicFrameMk id="3" creationId="{00000000-0000-0000-0000-000000000000}"/>
          </ac:graphicFrameMkLst>
        </pc:graphicFrameChg>
      </pc:sldChg>
      <pc:sldChg chg="addCm">
        <pc:chgData name="Herrel, Brian" userId="88b938c8-9e82-40e1-8563-4045ae5ecb0e" providerId="ADAL" clId="{69D02F68-0D2E-473A-8FB9-BA208225B184}" dt="2023-01-03T20:37:21.547" v="7"/>
        <pc:sldMkLst>
          <pc:docMk/>
          <pc:sldMk cId="1645297793" sldId="333"/>
        </pc:sldMkLst>
      </pc:sldChg>
      <pc:sldChg chg="addCm">
        <pc:chgData name="Herrel, Brian" userId="88b938c8-9e82-40e1-8563-4045ae5ecb0e" providerId="ADAL" clId="{69D02F68-0D2E-473A-8FB9-BA208225B184}" dt="2023-01-03T21:00:23.365" v="22"/>
        <pc:sldMkLst>
          <pc:docMk/>
          <pc:sldMk cId="2020339455" sldId="342"/>
        </pc:sldMkLst>
      </pc:sldChg>
      <pc:sldChg chg="addCm">
        <pc:chgData name="Herrel, Brian" userId="88b938c8-9e82-40e1-8563-4045ae5ecb0e" providerId="ADAL" clId="{69D02F68-0D2E-473A-8FB9-BA208225B184}" dt="2023-01-04T21:20:44.954" v="33"/>
        <pc:sldMkLst>
          <pc:docMk/>
          <pc:sldMk cId="2181503539" sldId="356"/>
        </pc:sldMkLst>
      </pc:sldChg>
      <pc:sldChg chg="addCm">
        <pc:chgData name="Herrel, Brian" userId="88b938c8-9e82-40e1-8563-4045ae5ecb0e" providerId="ADAL" clId="{69D02F68-0D2E-473A-8FB9-BA208225B184}" dt="2023-01-04T19:58:19.815" v="29"/>
        <pc:sldMkLst>
          <pc:docMk/>
          <pc:sldMk cId="2680870235" sldId="358"/>
        </pc:sldMkLst>
      </pc:sldChg>
      <pc:sldChg chg="addCm modCm">
        <pc:chgData name="Herrel, Brian" userId="88b938c8-9e82-40e1-8563-4045ae5ecb0e" providerId="ADAL" clId="{69D02F68-0D2E-473A-8FB9-BA208225B184}" dt="2023-01-04T21:21:21.563" v="34"/>
        <pc:sldMkLst>
          <pc:docMk/>
          <pc:sldMk cId="3669478992" sldId="359"/>
        </pc:sldMkLst>
      </pc:sldChg>
      <pc:sldChg chg="addCm modCm">
        <pc:chgData name="Herrel, Brian" userId="88b938c8-9e82-40e1-8563-4045ae5ecb0e" providerId="ADAL" clId="{69D02F68-0D2E-473A-8FB9-BA208225B184}" dt="2023-01-04T20:05:08.753" v="31"/>
        <pc:sldMkLst>
          <pc:docMk/>
          <pc:sldMk cId="3589764002" sldId="360"/>
        </pc:sldMkLst>
      </pc:sldChg>
      <pc:sldChg chg="addCm modCm">
        <pc:chgData name="Herrel, Brian" userId="88b938c8-9e82-40e1-8563-4045ae5ecb0e" providerId="ADAL" clId="{69D02F68-0D2E-473A-8FB9-BA208225B184}" dt="2023-01-03T20:45:20.081" v="8"/>
        <pc:sldMkLst>
          <pc:docMk/>
          <pc:sldMk cId="688638058" sldId="361"/>
        </pc:sldMkLst>
      </pc:sldChg>
      <pc:sldChg chg="addCm modCm">
        <pc:chgData name="Herrel, Brian" userId="88b938c8-9e82-40e1-8563-4045ae5ecb0e" providerId="ADAL" clId="{69D02F68-0D2E-473A-8FB9-BA208225B184}" dt="2023-01-03T20:59:10.360" v="21"/>
        <pc:sldMkLst>
          <pc:docMk/>
          <pc:sldMk cId="359733556" sldId="364"/>
        </pc:sldMkLst>
      </pc:sldChg>
      <pc:sldChg chg="modSp mod addCm modCm">
        <pc:chgData name="Herrel, Brian" userId="88b938c8-9e82-40e1-8563-4045ae5ecb0e" providerId="ADAL" clId="{69D02F68-0D2E-473A-8FB9-BA208225B184}" dt="2023-01-03T20:49:10.399" v="15"/>
        <pc:sldMkLst>
          <pc:docMk/>
          <pc:sldMk cId="519184881" sldId="366"/>
        </pc:sldMkLst>
        <pc:spChg chg="mod">
          <ac:chgData name="Herrel, Brian" userId="88b938c8-9e82-40e1-8563-4045ae5ecb0e" providerId="ADAL" clId="{69D02F68-0D2E-473A-8FB9-BA208225B184}" dt="2023-01-03T20:48:47.484" v="14" actId="113"/>
          <ac:spMkLst>
            <pc:docMk/>
            <pc:sldMk cId="519184881" sldId="366"/>
            <ac:spMk id="18" creationId="{EF6A0A76-1EBD-DF3E-802C-D740D42EB0EF}"/>
          </ac:spMkLst>
        </pc:spChg>
      </pc:sldChg>
      <pc:sldChg chg="modSp mod addCm modCm">
        <pc:chgData name="Herrel, Brian" userId="88b938c8-9e82-40e1-8563-4045ae5ecb0e" providerId="ADAL" clId="{69D02F68-0D2E-473A-8FB9-BA208225B184}" dt="2023-01-04T20:02:27.723" v="30" actId="114"/>
        <pc:sldMkLst>
          <pc:docMk/>
          <pc:sldMk cId="1487164264" sldId="367"/>
        </pc:sldMkLst>
        <pc:spChg chg="mod">
          <ac:chgData name="Herrel, Brian" userId="88b938c8-9e82-40e1-8563-4045ae5ecb0e" providerId="ADAL" clId="{69D02F68-0D2E-473A-8FB9-BA208225B184}" dt="2023-01-04T20:02:27.723" v="30" actId="114"/>
          <ac:spMkLst>
            <pc:docMk/>
            <pc:sldMk cId="1487164264" sldId="367"/>
            <ac:spMk id="18" creationId="{EF6A0A76-1EBD-DF3E-802C-D740D42EB0EF}"/>
          </ac:spMkLst>
        </pc:spChg>
      </pc:sldChg>
      <pc:sldChg chg="addCm">
        <pc:chgData name="Herrel, Brian" userId="88b938c8-9e82-40e1-8563-4045ae5ecb0e" providerId="ADAL" clId="{69D02F68-0D2E-473A-8FB9-BA208225B184}" dt="2023-01-03T20:50:16.641" v="16"/>
        <pc:sldMkLst>
          <pc:docMk/>
          <pc:sldMk cId="349087477" sldId="368"/>
        </pc:sldMkLst>
      </pc:sldChg>
      <pc:sldChg chg="modSp mod addCm">
        <pc:chgData name="Herrel, Brian" userId="88b938c8-9e82-40e1-8563-4045ae5ecb0e" providerId="ADAL" clId="{69D02F68-0D2E-473A-8FB9-BA208225B184}" dt="2023-01-03T20:51:53.069" v="18"/>
        <pc:sldMkLst>
          <pc:docMk/>
          <pc:sldMk cId="2963891056" sldId="370"/>
        </pc:sldMkLst>
        <pc:spChg chg="mod">
          <ac:chgData name="Herrel, Brian" userId="88b938c8-9e82-40e1-8563-4045ae5ecb0e" providerId="ADAL" clId="{69D02F68-0D2E-473A-8FB9-BA208225B184}" dt="2023-01-03T20:51:33.289" v="17" actId="113"/>
          <ac:spMkLst>
            <pc:docMk/>
            <pc:sldMk cId="2963891056" sldId="370"/>
            <ac:spMk id="10" creationId="{D7D5C8EC-F1EF-6146-850F-128719B25F22}"/>
          </ac:spMkLst>
        </pc:spChg>
      </pc:sldChg>
      <pc:sldChg chg="addCm">
        <pc:chgData name="Herrel, Brian" userId="88b938c8-9e82-40e1-8563-4045ae5ecb0e" providerId="ADAL" clId="{69D02F68-0D2E-473A-8FB9-BA208225B184}" dt="2023-01-04T16:12:23.343" v="23"/>
        <pc:sldMkLst>
          <pc:docMk/>
          <pc:sldMk cId="3543048519" sldId="382"/>
        </pc:sldMkLst>
      </pc:sldChg>
      <pc:sldChg chg="modSp mod">
        <pc:chgData name="Herrel, Brian" userId="88b938c8-9e82-40e1-8563-4045ae5ecb0e" providerId="ADAL" clId="{69D02F68-0D2E-473A-8FB9-BA208225B184}" dt="2023-01-04T18:15:25.900" v="24" actId="14100"/>
        <pc:sldMkLst>
          <pc:docMk/>
          <pc:sldMk cId="3162737715" sldId="383"/>
        </pc:sldMkLst>
        <pc:spChg chg="mod">
          <ac:chgData name="Herrel, Brian" userId="88b938c8-9e82-40e1-8563-4045ae5ecb0e" providerId="ADAL" clId="{69D02F68-0D2E-473A-8FB9-BA208225B184}" dt="2023-01-04T18:15:25.900" v="24" actId="14100"/>
          <ac:spMkLst>
            <pc:docMk/>
            <pc:sldMk cId="3162737715" sldId="383"/>
            <ac:spMk id="12" creationId="{EF6A0A76-1EBD-DF3E-802C-D740D42EB0EF}"/>
          </ac:spMkLst>
        </pc:spChg>
      </pc:sldChg>
    </pc:docChg>
  </pc:docChgLst>
  <pc:docChgLst>
    <pc:chgData name="Nourse-Driscoll, Kailen" userId="S::kailen.nourse@mheducation.com::677d6fbd-8591-465c-8492-75451441fbb7" providerId="AD" clId="Web-{B9296A86-2DC8-1414-09D4-693C084F3F90}"/>
    <pc:docChg chg="">
      <pc:chgData name="Nourse-Driscoll, Kailen" userId="S::kailen.nourse@mheducation.com::677d6fbd-8591-465c-8492-75451441fbb7" providerId="AD" clId="Web-{B9296A86-2DC8-1414-09D4-693C084F3F90}" dt="2023-01-23T19:45:17.049" v="1"/>
      <pc:docMkLst>
        <pc:docMk/>
      </pc:docMkLst>
      <pc:sldChg chg="modCm">
        <pc:chgData name="Nourse-Driscoll, Kailen" userId="S::kailen.nourse@mheducation.com::677d6fbd-8591-465c-8492-75451441fbb7" providerId="AD" clId="Web-{B9296A86-2DC8-1414-09D4-693C084F3F90}" dt="2023-01-23T19:44:54.127" v="0"/>
        <pc:sldMkLst>
          <pc:docMk/>
          <pc:sldMk cId="1645297793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ourse-Driscoll, Kailen" userId="S::kailen.nourse@mheducation.com::677d6fbd-8591-465c-8492-75451441fbb7" providerId="AD" clId="Web-{B9296A86-2DC8-1414-09D4-693C084F3F90}" dt="2023-01-23T19:44:54.127" v="0"/>
              <pc2:cmMkLst xmlns:pc2="http://schemas.microsoft.com/office/powerpoint/2019/9/main/command">
                <pc:docMk/>
                <pc:sldMk cId="1645297793" sldId="333"/>
                <pc2:cmMk id="{144258C6-BB82-42EB-A442-6F826B404FBE}"/>
              </pc2:cmMkLst>
              <pc226:cmRplyChg chg="add">
                <pc226:chgData name="Nourse-Driscoll, Kailen" userId="S::kailen.nourse@mheducation.com::677d6fbd-8591-465c-8492-75451441fbb7" providerId="AD" clId="Web-{B9296A86-2DC8-1414-09D4-693C084F3F90}" dt="2023-01-23T19:44:54.127" v="0"/>
                <pc2:cmRplyMkLst xmlns:pc2="http://schemas.microsoft.com/office/powerpoint/2019/9/main/command">
                  <pc:docMk/>
                  <pc:sldMk cId="1645297793" sldId="333"/>
                  <pc2:cmMk id="{144258C6-BB82-42EB-A442-6F826B404FBE}"/>
                  <pc2:cmRplyMk id="{3F21A398-AED5-4315-8B47-64DA09972A82}"/>
                </pc2:cmRplyMkLst>
              </pc226:cmRplyChg>
            </pc226:cmChg>
          </p:ext>
        </pc:extLst>
      </pc:sldChg>
      <pc:sldChg chg="modCm">
        <pc:chgData name="Nourse-Driscoll, Kailen" userId="S::kailen.nourse@mheducation.com::677d6fbd-8591-465c-8492-75451441fbb7" providerId="AD" clId="Web-{B9296A86-2DC8-1414-09D4-693C084F3F90}" dt="2023-01-23T19:45:17.049" v="1"/>
        <pc:sldMkLst>
          <pc:docMk/>
          <pc:sldMk cId="1304381041" sldId="3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ourse-Driscoll, Kailen" userId="S::kailen.nourse@mheducation.com::677d6fbd-8591-465c-8492-75451441fbb7" providerId="AD" clId="Web-{B9296A86-2DC8-1414-09D4-693C084F3F90}" dt="2023-01-23T19:45:17.049" v="1"/>
              <pc2:cmMkLst xmlns:pc2="http://schemas.microsoft.com/office/powerpoint/2019/9/main/command">
                <pc:docMk/>
                <pc:sldMk cId="1304381041" sldId="339"/>
                <pc2:cmMk id="{5BA31AB6-21DD-4558-A155-44469BD2F789}"/>
              </pc2:cmMkLst>
              <pc226:cmRplyChg chg="add">
                <pc226:chgData name="Nourse-Driscoll, Kailen" userId="S::kailen.nourse@mheducation.com::677d6fbd-8591-465c-8492-75451441fbb7" providerId="AD" clId="Web-{B9296A86-2DC8-1414-09D4-693C084F3F90}" dt="2023-01-23T19:45:17.049" v="1"/>
                <pc2:cmRplyMkLst xmlns:pc2="http://schemas.microsoft.com/office/powerpoint/2019/9/main/command">
                  <pc:docMk/>
                  <pc:sldMk cId="1304381041" sldId="339"/>
                  <pc2:cmMk id="{5BA31AB6-21DD-4558-A155-44469BD2F789}"/>
                  <pc2:cmRplyMk id="{C77E6D8C-69FB-4C43-B47A-C9347B7E5B8F}"/>
                </pc2:cmRplyMkLst>
              </pc226:cmRplyChg>
            </pc226:cmChg>
          </p:ext>
        </pc:extLst>
      </pc:sldChg>
    </pc:docChg>
  </pc:docChgLst>
  <pc:docChgLst>
    <pc:chgData name="Nourse-Driscoll, Kailen" userId="S::kailen.nourse@mheducation.com::677d6fbd-8591-465c-8492-75451441fbb7" providerId="AD" clId="Web-{B202BB94-85A4-F70E-5CB1-92BEB92611C7}"/>
    <pc:docChg chg="">
      <pc:chgData name="Nourse-Driscoll, Kailen" userId="S::kailen.nourse@mheducation.com::677d6fbd-8591-465c-8492-75451441fbb7" providerId="AD" clId="Web-{B202BB94-85A4-F70E-5CB1-92BEB92611C7}" dt="2023-01-23T18:42:39.670" v="3"/>
      <pc:docMkLst>
        <pc:docMk/>
      </pc:docMkLst>
      <pc:sldChg chg="modCm">
        <pc:chgData name="Nourse-Driscoll, Kailen" userId="S::kailen.nourse@mheducation.com::677d6fbd-8591-465c-8492-75451441fbb7" providerId="AD" clId="Web-{B202BB94-85A4-F70E-5CB1-92BEB92611C7}" dt="2023-01-23T18:42:00.060" v="1"/>
        <pc:sldMkLst>
          <pc:docMk/>
          <pc:sldMk cId="1645297793" sldId="333"/>
        </pc:sldMkLst>
      </pc:sldChg>
      <pc:sldChg chg="modCm">
        <pc:chgData name="Nourse-Driscoll, Kailen" userId="S::kailen.nourse@mheducation.com::677d6fbd-8591-465c-8492-75451441fbb7" providerId="AD" clId="Web-{B202BB94-85A4-F70E-5CB1-92BEB92611C7}" dt="2023-01-23T18:42:35.170" v="2"/>
        <pc:sldMkLst>
          <pc:docMk/>
          <pc:sldMk cId="1304381041" sldId="339"/>
        </pc:sldMkLst>
      </pc:sldChg>
      <pc:sldChg chg="modCm">
        <pc:chgData name="Nourse-Driscoll, Kailen" userId="S::kailen.nourse@mheducation.com::677d6fbd-8591-465c-8492-75451441fbb7" providerId="AD" clId="Web-{B202BB94-85A4-F70E-5CB1-92BEB92611C7}" dt="2023-01-23T18:41:54.544" v="0"/>
        <pc:sldMkLst>
          <pc:docMk/>
          <pc:sldMk cId="3264321363" sldId="394"/>
        </pc:sldMkLst>
      </pc:sldChg>
      <pc:sldChg chg="modCm">
        <pc:chgData name="Nourse-Driscoll, Kailen" userId="S::kailen.nourse@mheducation.com::677d6fbd-8591-465c-8492-75451441fbb7" providerId="AD" clId="Web-{B202BB94-85A4-F70E-5CB1-92BEB92611C7}" dt="2023-01-23T18:42:39.670" v="3"/>
        <pc:sldMkLst>
          <pc:docMk/>
          <pc:sldMk cId="193322273" sldId="404"/>
        </pc:sldMkLst>
      </pc:sldChg>
    </pc:docChg>
  </pc:docChgLst>
  <pc:docChgLst>
    <pc:chgData name="Heinlen, Kristina" userId="S::kristina.heinlen@mheducation.com::2678760f-1e13-422b-88a4-e26a0f284b0e" providerId="AD" clId="Web-{BF4D74BB-CCEB-9685-BA85-E90ACFBFCC62}"/>
    <pc:docChg chg="mod modSld">
      <pc:chgData name="Heinlen, Kristina" userId="S::kristina.heinlen@mheducation.com::2678760f-1e13-422b-88a4-e26a0f284b0e" providerId="AD" clId="Web-{BF4D74BB-CCEB-9685-BA85-E90ACFBFCC62}" dt="2023-01-23T19:28:06.915" v="16"/>
      <pc:docMkLst>
        <pc:docMk/>
      </pc:docMkLst>
      <pc:sldChg chg="modSp modCm">
        <pc:chgData name="Heinlen, Kristina" userId="S::kristina.heinlen@mheducation.com::2678760f-1e13-422b-88a4-e26a0f284b0e" providerId="AD" clId="Web-{BF4D74BB-CCEB-9685-BA85-E90ACFBFCC62}" dt="2023-01-23T19:25:12.473" v="3"/>
        <pc:sldMkLst>
          <pc:docMk/>
          <pc:sldMk cId="1645297793" sldId="333"/>
        </pc:sldMkLst>
        <pc:picChg chg="mod">
          <ac:chgData name="Heinlen, Kristina" userId="S::kristina.heinlen@mheducation.com::2678760f-1e13-422b-88a4-e26a0f284b0e" providerId="AD" clId="Web-{BF4D74BB-CCEB-9685-BA85-E90ACFBFCC62}" dt="2023-01-23T19:25:09.176" v="1" actId="14100"/>
          <ac:picMkLst>
            <pc:docMk/>
            <pc:sldMk cId="1645297793" sldId="333"/>
            <ac:picMk id="6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einlen, Kristina" userId="S::kristina.heinlen@mheducation.com::2678760f-1e13-422b-88a4-e26a0f284b0e" providerId="AD" clId="Web-{BF4D74BB-CCEB-9685-BA85-E90ACFBFCC62}" dt="2023-01-23T19:25:12.473" v="3"/>
              <pc2:cmMkLst xmlns:pc2="http://schemas.microsoft.com/office/powerpoint/2019/9/main/command">
                <pc:docMk/>
                <pc:sldMk cId="1645297793" sldId="333"/>
                <pc2:cmMk id="{144258C6-BB82-42EB-A442-6F826B404FBE}"/>
              </pc2:cmMkLst>
              <pc226:cmRplyChg chg="add">
                <pc226:chgData name="Heinlen, Kristina" userId="S::kristina.heinlen@mheducation.com::2678760f-1e13-422b-88a4-e26a0f284b0e" providerId="AD" clId="Web-{BF4D74BB-CCEB-9685-BA85-E90ACFBFCC62}" dt="2023-01-23T19:25:12.473" v="3"/>
                <pc2:cmRplyMkLst xmlns:pc2="http://schemas.microsoft.com/office/powerpoint/2019/9/main/command">
                  <pc:docMk/>
                  <pc:sldMk cId="1645297793" sldId="333"/>
                  <pc2:cmMk id="{144258C6-BB82-42EB-A442-6F826B404FBE}"/>
                  <pc2:cmRplyMk id="{91D8A8E2-7B63-4D12-848F-F17CC17CCA1C}"/>
                </pc2:cmRplyMkLst>
              </pc226:cmRplyChg>
            </pc226:cmChg>
          </p:ext>
        </pc:extLst>
      </pc:sldChg>
      <pc:sldChg chg="modSp modCm">
        <pc:chgData name="Heinlen, Kristina" userId="S::kristina.heinlen@mheducation.com::2678760f-1e13-422b-88a4-e26a0f284b0e" providerId="AD" clId="Web-{BF4D74BB-CCEB-9685-BA85-E90ACFBFCC62}" dt="2023-01-23T19:28:03.118" v="15"/>
        <pc:sldMkLst>
          <pc:docMk/>
          <pc:sldMk cId="1304381041" sldId="339"/>
        </pc:sldMkLst>
        <pc:picChg chg="mod">
          <ac:chgData name="Heinlen, Kristina" userId="S::kristina.heinlen@mheducation.com::2678760f-1e13-422b-88a4-e26a0f284b0e" providerId="AD" clId="Web-{BF4D74BB-CCEB-9685-BA85-E90ACFBFCC62}" dt="2023-01-23T19:27:46.977" v="12" actId="14100"/>
          <ac:picMkLst>
            <pc:docMk/>
            <pc:sldMk cId="1304381041" sldId="339"/>
            <ac:picMk id="3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einlen, Kristina" userId="S::kristina.heinlen@mheducation.com::2678760f-1e13-422b-88a4-e26a0f284b0e" providerId="AD" clId="Web-{BF4D74BB-CCEB-9685-BA85-E90ACFBFCC62}" dt="2023-01-23T19:28:03.118" v="15"/>
              <pc2:cmMkLst xmlns:pc2="http://schemas.microsoft.com/office/powerpoint/2019/9/main/command">
                <pc:docMk/>
                <pc:sldMk cId="1304381041" sldId="339"/>
                <pc2:cmMk id="{5BA31AB6-21DD-4558-A155-44469BD2F789}"/>
              </pc2:cmMkLst>
              <pc226:cmRplyChg chg="add">
                <pc226:chgData name="Heinlen, Kristina" userId="S::kristina.heinlen@mheducation.com::2678760f-1e13-422b-88a4-e26a0f284b0e" providerId="AD" clId="Web-{BF4D74BB-CCEB-9685-BA85-E90ACFBFCC62}" dt="2023-01-23T19:28:03.118" v="15"/>
                <pc2:cmRplyMkLst xmlns:pc2="http://schemas.microsoft.com/office/powerpoint/2019/9/main/command">
                  <pc:docMk/>
                  <pc:sldMk cId="1304381041" sldId="339"/>
                  <pc2:cmMk id="{5BA31AB6-21DD-4558-A155-44469BD2F789}"/>
                  <pc2:cmRplyMk id="{821AC495-3A27-4DF1-BB95-880DEDB9CDB8}"/>
                </pc2:cmRplyMkLst>
              </pc226:cmRplyChg>
            </pc226:cmChg>
          </p:ext>
        </pc:extLst>
      </pc:sldChg>
      <pc:sldChg chg="addSp delSp modSp">
        <pc:chgData name="Heinlen, Kristina" userId="S::kristina.heinlen@mheducation.com::2678760f-1e13-422b-88a4-e26a0f284b0e" providerId="AD" clId="Web-{BF4D74BB-CCEB-9685-BA85-E90ACFBFCC62}" dt="2023-01-23T19:25:26.942" v="10"/>
        <pc:sldMkLst>
          <pc:docMk/>
          <pc:sldMk cId="3264321363" sldId="394"/>
        </pc:sldMkLst>
        <pc:picChg chg="add del mod">
          <ac:chgData name="Heinlen, Kristina" userId="S::kristina.heinlen@mheducation.com::2678760f-1e13-422b-88a4-e26a0f284b0e" providerId="AD" clId="Web-{BF4D74BB-CCEB-9685-BA85-E90ACFBFCC62}" dt="2023-01-23T19:25:26.536" v="9"/>
          <ac:picMkLst>
            <pc:docMk/>
            <pc:sldMk cId="3264321363" sldId="394"/>
            <ac:picMk id="5" creationId="{D3C0D6D0-3E4E-EB02-F3D2-78F7391E0CDF}"/>
          </ac:picMkLst>
        </pc:picChg>
        <pc:picChg chg="del">
          <ac:chgData name="Heinlen, Kristina" userId="S::kristina.heinlen@mheducation.com::2678760f-1e13-422b-88a4-e26a0f284b0e" providerId="AD" clId="Web-{BF4D74BB-CCEB-9685-BA85-E90ACFBFCC62}" dt="2023-01-23T19:25:22.380" v="6"/>
          <ac:picMkLst>
            <pc:docMk/>
            <pc:sldMk cId="3264321363" sldId="394"/>
            <ac:picMk id="6" creationId="{00000000-0000-0000-0000-000000000000}"/>
          </ac:picMkLst>
        </pc:picChg>
        <pc:picChg chg="add">
          <ac:chgData name="Heinlen, Kristina" userId="S::kristina.heinlen@mheducation.com::2678760f-1e13-422b-88a4-e26a0f284b0e" providerId="AD" clId="Web-{BF4D74BB-CCEB-9685-BA85-E90ACFBFCC62}" dt="2023-01-23T19:25:26.942" v="10"/>
          <ac:picMkLst>
            <pc:docMk/>
            <pc:sldMk cId="3264321363" sldId="394"/>
            <ac:picMk id="8" creationId="{84269F82-C3A8-653F-40E2-8A05B209D6D8}"/>
          </ac:picMkLst>
        </pc:picChg>
      </pc:sldChg>
      <pc:sldChg chg="addSp delSp modCm">
        <pc:chgData name="Heinlen, Kristina" userId="S::kristina.heinlen@mheducation.com::2678760f-1e13-422b-88a4-e26a0f284b0e" providerId="AD" clId="Web-{BF4D74BB-CCEB-9685-BA85-E90ACFBFCC62}" dt="2023-01-23T19:28:06.915" v="16"/>
        <pc:sldMkLst>
          <pc:docMk/>
          <pc:sldMk cId="193322273" sldId="404"/>
        </pc:sldMkLst>
        <pc:picChg chg="del">
          <ac:chgData name="Heinlen, Kristina" userId="S::kristina.heinlen@mheducation.com::2678760f-1e13-422b-88a4-e26a0f284b0e" providerId="AD" clId="Web-{BF4D74BB-CCEB-9685-BA85-E90ACFBFCC62}" dt="2023-01-23T19:27:49.993" v="13"/>
          <ac:picMkLst>
            <pc:docMk/>
            <pc:sldMk cId="193322273" sldId="404"/>
            <ac:picMk id="2" creationId="{BB56A6BE-521D-56DA-031B-1DC96BAD8D71}"/>
          </ac:picMkLst>
        </pc:picChg>
        <pc:picChg chg="add">
          <ac:chgData name="Heinlen, Kristina" userId="S::kristina.heinlen@mheducation.com::2678760f-1e13-422b-88a4-e26a0f284b0e" providerId="AD" clId="Web-{BF4D74BB-CCEB-9685-BA85-E90ACFBFCC62}" dt="2023-01-23T19:27:50.758" v="14"/>
          <ac:picMkLst>
            <pc:docMk/>
            <pc:sldMk cId="193322273" sldId="404"/>
            <ac:picMk id="4" creationId="{B6CE5B9B-ECF5-ADE0-99C3-ABCB5E94848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einlen, Kristina" userId="S::kristina.heinlen@mheducation.com::2678760f-1e13-422b-88a4-e26a0f284b0e" providerId="AD" clId="Web-{BF4D74BB-CCEB-9685-BA85-E90ACFBFCC62}" dt="2023-01-23T19:28:06.915" v="16"/>
              <pc2:cmMkLst xmlns:pc2="http://schemas.microsoft.com/office/powerpoint/2019/9/main/command">
                <pc:docMk/>
                <pc:sldMk cId="193322273" sldId="404"/>
                <pc2:cmMk id="{ACCA5575-1762-490B-B151-89F196B074EB}"/>
              </pc2:cmMkLst>
              <pc226:cmRplyChg chg="add">
                <pc226:chgData name="Heinlen, Kristina" userId="S::kristina.heinlen@mheducation.com::2678760f-1e13-422b-88a4-e26a0f284b0e" providerId="AD" clId="Web-{BF4D74BB-CCEB-9685-BA85-E90ACFBFCC62}" dt="2023-01-23T19:28:06.915" v="16"/>
                <pc2:cmRplyMkLst xmlns:pc2="http://schemas.microsoft.com/office/powerpoint/2019/9/main/command">
                  <pc:docMk/>
                  <pc:sldMk cId="193322273" sldId="404"/>
                  <pc2:cmMk id="{ACCA5575-1762-490B-B151-89F196B074EB}"/>
                  <pc2:cmRplyMk id="{B905E00D-DBF2-4EA1-A36A-13F32CE8DCDE}"/>
                </pc2:cmRplyMkLst>
              </pc226:cmRplyChg>
            </pc226:cmChg>
          </p:ext>
        </pc:extLst>
      </pc:sldChg>
    </pc:docChg>
  </pc:docChgLst>
  <pc:docChgLst>
    <pc:chgData name="Kartheek D" userId="S::kartheek.d_straive.com#ext#@mheducation.onmicrosoft.com::be778e93-6b8e-4ed5-bdb6-f3d350d6aa64" providerId="AD" clId="Web-{9891143C-D503-F13E-8B02-0B1ED75841B9}"/>
    <pc:docChg chg="sldOrd modSection">
      <pc:chgData name="Kartheek D" userId="S::kartheek.d_straive.com#ext#@mheducation.onmicrosoft.com::be778e93-6b8e-4ed5-bdb6-f3d350d6aa64" providerId="AD" clId="Web-{9891143C-D503-F13E-8B02-0B1ED75841B9}" dt="2023-02-03T03:49:14.635" v="1"/>
      <pc:docMkLst>
        <pc:docMk/>
      </pc:docMkLst>
      <pc:sldChg chg="ord">
        <pc:chgData name="Kartheek D" userId="S::kartheek.d_straive.com#ext#@mheducation.onmicrosoft.com::be778e93-6b8e-4ed5-bdb6-f3d350d6aa64" providerId="AD" clId="Web-{9891143C-D503-F13E-8B02-0B1ED75841B9}" dt="2023-02-03T03:49:14.635" v="1"/>
        <pc:sldMkLst>
          <pc:docMk/>
          <pc:sldMk cId="3589764002" sldId="360"/>
        </pc:sldMkLst>
      </pc:sldChg>
    </pc:docChg>
  </pc:docChgLst>
  <pc:docChgLst>
    <pc:chgData name="Nourse-Driscoll, Kailen" userId="S::kailen.nourse@mheducation.com::677d6fbd-8591-465c-8492-75451441fbb7" providerId="AD" clId="Web-{E0AAD445-32E8-C108-A628-BBA23F532B7D}"/>
    <pc:docChg chg="mod">
      <pc:chgData name="Nourse-Driscoll, Kailen" userId="S::kailen.nourse@mheducation.com::677d6fbd-8591-465c-8492-75451441fbb7" providerId="AD" clId="Web-{E0AAD445-32E8-C108-A628-BBA23F532B7D}" dt="2022-12-22T16:59:29.755" v="2"/>
      <pc:docMkLst>
        <pc:docMk/>
      </pc:docMkLst>
      <pc:sldChg chg="addCm">
        <pc:chgData name="Nourse-Driscoll, Kailen" userId="S::kailen.nourse@mheducation.com::677d6fbd-8591-465c-8492-75451441fbb7" providerId="AD" clId="Web-{E0AAD445-32E8-C108-A628-BBA23F532B7D}" dt="2022-12-22T16:55:27.575" v="1"/>
        <pc:sldMkLst>
          <pc:docMk/>
          <pc:sldMk cId="1645297793" sldId="333"/>
        </pc:sldMkLst>
      </pc:sldChg>
      <pc:sldChg chg="addCm">
        <pc:chgData name="Nourse-Driscoll, Kailen" userId="S::kailen.nourse@mheducation.com::677d6fbd-8591-465c-8492-75451441fbb7" providerId="AD" clId="Web-{E0AAD445-32E8-C108-A628-BBA23F532B7D}" dt="2022-12-22T16:59:29.755" v="2"/>
        <pc:sldMkLst>
          <pc:docMk/>
          <pc:sldMk cId="1304381041" sldId="339"/>
        </pc:sldMkLst>
      </pc:sldChg>
    </pc:docChg>
  </pc:docChgLst>
  <pc:docChgLst>
    <pc:chgData name="Herrel, Brian" userId="88b938c8-9e82-40e1-8563-4045ae5ecb0e" providerId="ADAL" clId="{D9FFE8F0-CAFD-4485-9E17-205A22046434}"/>
    <pc:docChg chg="undo custSel addSld delSld modSld sldOrd modSection">
      <pc:chgData name="Herrel, Brian" userId="88b938c8-9e82-40e1-8563-4045ae5ecb0e" providerId="ADAL" clId="{D9FFE8F0-CAFD-4485-9E17-205A22046434}" dt="2023-01-23T19:32:01.393" v="659" actId="47"/>
      <pc:docMkLst>
        <pc:docMk/>
      </pc:docMkLst>
      <pc:sldChg chg="addSp delSp modSp mod">
        <pc:chgData name="Herrel, Brian" userId="88b938c8-9e82-40e1-8563-4045ae5ecb0e" providerId="ADAL" clId="{D9FFE8F0-CAFD-4485-9E17-205A22046434}" dt="2023-01-20T17:26:02.722" v="532" actId="14100"/>
        <pc:sldMkLst>
          <pc:docMk/>
          <pc:sldMk cId="1226145720" sldId="324"/>
        </pc:sldMkLst>
        <pc:spChg chg="del mod">
          <ac:chgData name="Herrel, Brian" userId="88b938c8-9e82-40e1-8563-4045ae5ecb0e" providerId="ADAL" clId="{D9FFE8F0-CAFD-4485-9E17-205A22046434}" dt="2023-01-20T17:25:48.632" v="530" actId="478"/>
          <ac:spMkLst>
            <pc:docMk/>
            <pc:sldMk cId="1226145720" sldId="324"/>
            <ac:spMk id="2" creationId="{00000000-0000-0000-0000-000000000000}"/>
          </ac:spMkLst>
        </pc:spChg>
        <pc:spChg chg="add del mod">
          <ac:chgData name="Herrel, Brian" userId="88b938c8-9e82-40e1-8563-4045ae5ecb0e" providerId="ADAL" clId="{D9FFE8F0-CAFD-4485-9E17-205A22046434}" dt="2023-01-20T15:46:33.448" v="120" actId="478"/>
          <ac:spMkLst>
            <pc:docMk/>
            <pc:sldMk cId="1226145720" sldId="324"/>
            <ac:spMk id="3" creationId="{EBCF20B5-D6C5-29A0-DBE0-6401AAE1BE3D}"/>
          </ac:spMkLst>
        </pc:spChg>
        <pc:spChg chg="add del mod">
          <ac:chgData name="Herrel, Brian" userId="88b938c8-9e82-40e1-8563-4045ae5ecb0e" providerId="ADAL" clId="{D9FFE8F0-CAFD-4485-9E17-205A22046434}" dt="2023-01-20T17:25:46.464" v="529" actId="478"/>
          <ac:spMkLst>
            <pc:docMk/>
            <pc:sldMk cId="1226145720" sldId="324"/>
            <ac:spMk id="5" creationId="{D79BCA46-6E0F-50BC-7A27-3496F8553479}"/>
          </ac:spMkLst>
        </pc:spChg>
        <pc:spChg chg="add mod">
          <ac:chgData name="Herrel, Brian" userId="88b938c8-9e82-40e1-8563-4045ae5ecb0e" providerId="ADAL" clId="{D9FFE8F0-CAFD-4485-9E17-205A22046434}" dt="2023-01-20T17:26:02.722" v="532" actId="14100"/>
          <ac:spMkLst>
            <pc:docMk/>
            <pc:sldMk cId="1226145720" sldId="324"/>
            <ac:spMk id="6" creationId="{31E28BB1-5247-6887-CB12-C5CC924B6562}"/>
          </ac:spMkLst>
        </pc:spChg>
        <pc:spChg chg="mod">
          <ac:chgData name="Herrel, Brian" userId="88b938c8-9e82-40e1-8563-4045ae5ecb0e" providerId="ADAL" clId="{D9FFE8F0-CAFD-4485-9E17-205A22046434}" dt="2023-01-20T16:01:28.972" v="217" actId="21"/>
          <ac:spMkLst>
            <pc:docMk/>
            <pc:sldMk cId="1226145720" sldId="324"/>
            <ac:spMk id="15" creationId="{D7D5C8EC-F1EF-6146-850F-128719B25F22}"/>
          </ac:spMkLst>
        </pc:spChg>
      </pc:sldChg>
      <pc:sldChg chg="addCm">
        <pc:chgData name="Herrel, Brian" userId="88b938c8-9e82-40e1-8563-4045ae5ecb0e" providerId="ADAL" clId="{D9FFE8F0-CAFD-4485-9E17-205A22046434}" dt="2023-01-20T15:21:02.518" v="21"/>
        <pc:sldMkLst>
          <pc:docMk/>
          <pc:sldMk cId="3716011425" sldId="326"/>
        </pc:sldMkLst>
      </pc:sldChg>
      <pc:sldChg chg="modSp mod">
        <pc:chgData name="Herrel, Brian" userId="88b938c8-9e82-40e1-8563-4045ae5ecb0e" providerId="ADAL" clId="{D9FFE8F0-CAFD-4485-9E17-205A22046434}" dt="2023-01-20T15:19:07.918" v="17"/>
        <pc:sldMkLst>
          <pc:docMk/>
          <pc:sldMk cId="752550782" sldId="329"/>
        </pc:sldMkLst>
        <pc:spChg chg="mod">
          <ac:chgData name="Herrel, Brian" userId="88b938c8-9e82-40e1-8563-4045ae5ecb0e" providerId="ADAL" clId="{D9FFE8F0-CAFD-4485-9E17-205A22046434}" dt="2023-01-20T15:19:07.918" v="17"/>
          <ac:spMkLst>
            <pc:docMk/>
            <pc:sldMk cId="752550782" sldId="329"/>
            <ac:spMk id="2" creationId="{C7B29969-56BF-6D41-A9E2-22306CDCAC18}"/>
          </ac:spMkLst>
        </pc:spChg>
      </pc:sldChg>
      <pc:sldChg chg="delCm">
        <pc:chgData name="Herrel, Brian" userId="88b938c8-9e82-40e1-8563-4045ae5ecb0e" providerId="ADAL" clId="{D9FFE8F0-CAFD-4485-9E17-205A22046434}" dt="2023-01-20T15:41:40.012" v="22"/>
        <pc:sldMkLst>
          <pc:docMk/>
          <pc:sldMk cId="1645297793" sldId="333"/>
        </pc:sldMkLst>
      </pc:sldChg>
      <pc:sldChg chg="delSp modSp mod">
        <pc:chgData name="Herrel, Brian" userId="88b938c8-9e82-40e1-8563-4045ae5ecb0e" providerId="ADAL" clId="{D9FFE8F0-CAFD-4485-9E17-205A22046434}" dt="2023-01-20T16:06:05.100" v="244" actId="14100"/>
        <pc:sldMkLst>
          <pc:docMk/>
          <pc:sldMk cId="1304381041" sldId="339"/>
        </pc:sldMkLst>
        <pc:spChg chg="del">
          <ac:chgData name="Herrel, Brian" userId="88b938c8-9e82-40e1-8563-4045ae5ecb0e" providerId="ADAL" clId="{D9FFE8F0-CAFD-4485-9E17-205A22046434}" dt="2023-01-20T16:04:54.205" v="241" actId="478"/>
          <ac:spMkLst>
            <pc:docMk/>
            <pc:sldMk cId="1304381041" sldId="339"/>
            <ac:spMk id="16" creationId="{28CF9263-71A8-0A46-BDD3-4DBAF9703EFD}"/>
          </ac:spMkLst>
        </pc:spChg>
        <pc:picChg chg="mod">
          <ac:chgData name="Herrel, Brian" userId="88b938c8-9e82-40e1-8563-4045ae5ecb0e" providerId="ADAL" clId="{D9FFE8F0-CAFD-4485-9E17-205A22046434}" dt="2023-01-20T16:06:05.100" v="244" actId="14100"/>
          <ac:picMkLst>
            <pc:docMk/>
            <pc:sldMk cId="1304381041" sldId="339"/>
            <ac:picMk id="3" creationId="{00000000-0000-0000-0000-000000000000}"/>
          </ac:picMkLst>
        </pc:picChg>
      </pc:sldChg>
      <pc:sldChg chg="addSp delSp modSp mod delCm">
        <pc:chgData name="Herrel, Brian" userId="88b938c8-9e82-40e1-8563-4045ae5ecb0e" providerId="ADAL" clId="{D9FFE8F0-CAFD-4485-9E17-205A22046434}" dt="2023-01-20T16:09:10.381" v="250" actId="6549"/>
        <pc:sldMkLst>
          <pc:docMk/>
          <pc:sldMk cId="2020339455" sldId="342"/>
        </pc:sldMkLst>
        <pc:spChg chg="add mod">
          <ac:chgData name="Herrel, Brian" userId="88b938c8-9e82-40e1-8563-4045ae5ecb0e" providerId="ADAL" clId="{D9FFE8F0-CAFD-4485-9E17-205A22046434}" dt="2023-01-20T16:07:02.021" v="248"/>
          <ac:spMkLst>
            <pc:docMk/>
            <pc:sldMk cId="2020339455" sldId="342"/>
            <ac:spMk id="3" creationId="{9BED3BA3-F06B-E4AA-A209-5F8EB538E899}"/>
          </ac:spMkLst>
        </pc:spChg>
        <pc:spChg chg="del">
          <ac:chgData name="Herrel, Brian" userId="88b938c8-9e82-40e1-8563-4045ae5ecb0e" providerId="ADAL" clId="{D9FFE8F0-CAFD-4485-9E17-205A22046434}" dt="2023-01-20T15:46:26.329" v="119" actId="478"/>
          <ac:spMkLst>
            <pc:docMk/>
            <pc:sldMk cId="2020339455" sldId="342"/>
            <ac:spMk id="9" creationId="{3CF4AF49-89F7-5C44-B082-4D1951B38CC4}"/>
          </ac:spMkLst>
        </pc:spChg>
        <pc:spChg chg="mod">
          <ac:chgData name="Herrel, Brian" userId="88b938c8-9e82-40e1-8563-4045ae5ecb0e" providerId="ADAL" clId="{D9FFE8F0-CAFD-4485-9E17-205A22046434}" dt="2023-01-20T16:09:10.381" v="250" actId="6549"/>
          <ac:spMkLst>
            <pc:docMk/>
            <pc:sldMk cId="2020339455" sldId="342"/>
            <ac:spMk id="10" creationId="{D7D5C8EC-F1EF-6146-850F-128719B25F22}"/>
          </ac:spMkLst>
        </pc:spChg>
      </pc:sldChg>
      <pc:sldChg chg="modSp mod">
        <pc:chgData name="Herrel, Brian" userId="88b938c8-9e82-40e1-8563-4045ae5ecb0e" providerId="ADAL" clId="{D9FFE8F0-CAFD-4485-9E17-205A22046434}" dt="2023-01-20T15:18:53.615" v="16" actId="20577"/>
        <pc:sldMkLst>
          <pc:docMk/>
          <pc:sldMk cId="4186062049" sldId="346"/>
        </pc:sldMkLst>
        <pc:spChg chg="mod">
          <ac:chgData name="Herrel, Brian" userId="88b938c8-9e82-40e1-8563-4045ae5ecb0e" providerId="ADAL" clId="{D9FFE8F0-CAFD-4485-9E17-205A22046434}" dt="2023-01-20T15:18:53.615" v="16" actId="20577"/>
          <ac:spMkLst>
            <pc:docMk/>
            <pc:sldMk cId="4186062049" sldId="346"/>
            <ac:spMk id="2" creationId="{C7B29969-56BF-6D41-A9E2-22306CDCAC18}"/>
          </ac:spMkLst>
        </pc:spChg>
      </pc:sldChg>
      <pc:sldChg chg="delSp modSp mod">
        <pc:chgData name="Herrel, Brian" userId="88b938c8-9e82-40e1-8563-4045ae5ecb0e" providerId="ADAL" clId="{D9FFE8F0-CAFD-4485-9E17-205A22046434}" dt="2023-01-20T17:27:08.372" v="543" actId="20577"/>
        <pc:sldMkLst>
          <pc:docMk/>
          <pc:sldMk cId="928177338" sldId="353"/>
        </pc:sldMkLst>
        <pc:spChg chg="mod">
          <ac:chgData name="Herrel, Brian" userId="88b938c8-9e82-40e1-8563-4045ae5ecb0e" providerId="ADAL" clId="{D9FFE8F0-CAFD-4485-9E17-205A22046434}" dt="2023-01-20T17:27:08.372" v="543" actId="20577"/>
          <ac:spMkLst>
            <pc:docMk/>
            <pc:sldMk cId="928177338" sldId="353"/>
            <ac:spMk id="20" creationId="{D7D5C8EC-F1EF-6146-850F-128719B25F22}"/>
          </ac:spMkLst>
        </pc:spChg>
        <pc:spChg chg="del">
          <ac:chgData name="Herrel, Brian" userId="88b938c8-9e82-40e1-8563-4045ae5ecb0e" providerId="ADAL" clId="{D9FFE8F0-CAFD-4485-9E17-205A22046434}" dt="2023-01-20T17:26:35.913" v="534" actId="478"/>
          <ac:spMkLst>
            <pc:docMk/>
            <pc:sldMk cId="928177338" sldId="353"/>
            <ac:spMk id="21" creationId="{354B16FB-6891-DD42-B230-D51CD92601A2}"/>
          </ac:spMkLst>
        </pc:spChg>
        <pc:spChg chg="del">
          <ac:chgData name="Herrel, Brian" userId="88b938c8-9e82-40e1-8563-4045ae5ecb0e" providerId="ADAL" clId="{D9FFE8F0-CAFD-4485-9E17-205A22046434}" dt="2023-01-20T17:26:33.742" v="533" actId="478"/>
          <ac:spMkLst>
            <pc:docMk/>
            <pc:sldMk cId="928177338" sldId="353"/>
            <ac:spMk id="23" creationId="{D3A629F8-C3A1-BA44-BC5C-24372160A7E2}"/>
          </ac:spMkLst>
        </pc:spChg>
      </pc:sldChg>
      <pc:sldChg chg="addSp delSp modSp mod delCm">
        <pc:chgData name="Herrel, Brian" userId="88b938c8-9e82-40e1-8563-4045ae5ecb0e" providerId="ADAL" clId="{D9FFE8F0-CAFD-4485-9E17-205A22046434}" dt="2023-01-20T17:41:26.902" v="612"/>
        <pc:sldMkLst>
          <pc:docMk/>
          <pc:sldMk cId="2181503539" sldId="356"/>
        </pc:sldMkLst>
        <pc:spChg chg="add del mod">
          <ac:chgData name="Herrel, Brian" userId="88b938c8-9e82-40e1-8563-4045ae5ecb0e" providerId="ADAL" clId="{D9FFE8F0-CAFD-4485-9E17-205A22046434}" dt="2023-01-20T17:32:13.719" v="593"/>
          <ac:spMkLst>
            <pc:docMk/>
            <pc:sldMk cId="2181503539" sldId="356"/>
            <ac:spMk id="5" creationId="{A539BCBB-CE41-4576-6707-C25847D3F84E}"/>
          </ac:spMkLst>
        </pc:spChg>
        <pc:spChg chg="add mod">
          <ac:chgData name="Herrel, Brian" userId="88b938c8-9e82-40e1-8563-4045ae5ecb0e" providerId="ADAL" clId="{D9FFE8F0-CAFD-4485-9E17-205A22046434}" dt="2023-01-20T17:32:42.027" v="599" actId="14100"/>
          <ac:spMkLst>
            <pc:docMk/>
            <pc:sldMk cId="2181503539" sldId="356"/>
            <ac:spMk id="7" creationId="{62704676-F30C-61E4-A270-E94677783BB0}"/>
          </ac:spMkLst>
        </pc:spChg>
        <pc:spChg chg="add mod">
          <ac:chgData name="Herrel, Brian" userId="88b938c8-9e82-40e1-8563-4045ae5ecb0e" providerId="ADAL" clId="{D9FFE8F0-CAFD-4485-9E17-205A22046434}" dt="2023-01-20T17:41:11.435" v="610" actId="14100"/>
          <ac:spMkLst>
            <pc:docMk/>
            <pc:sldMk cId="2181503539" sldId="356"/>
            <ac:spMk id="8" creationId="{28436709-0C21-827C-7B38-DD2C69F56C57}"/>
          </ac:spMkLst>
        </pc:spChg>
        <pc:spChg chg="mod">
          <ac:chgData name="Herrel, Brian" userId="88b938c8-9e82-40e1-8563-4045ae5ecb0e" providerId="ADAL" clId="{D9FFE8F0-CAFD-4485-9E17-205A22046434}" dt="2023-01-20T17:31:56.891" v="590" actId="14100"/>
          <ac:spMkLst>
            <pc:docMk/>
            <pc:sldMk cId="2181503539" sldId="356"/>
            <ac:spMk id="10" creationId="{D7D5C8EC-F1EF-6146-850F-128719B25F22}"/>
          </ac:spMkLst>
        </pc:spChg>
        <pc:spChg chg="del mod">
          <ac:chgData name="Herrel, Brian" userId="88b938c8-9e82-40e1-8563-4045ae5ecb0e" providerId="ADAL" clId="{D9FFE8F0-CAFD-4485-9E17-205A22046434}" dt="2023-01-20T17:30:14.775" v="561" actId="478"/>
          <ac:spMkLst>
            <pc:docMk/>
            <pc:sldMk cId="2181503539" sldId="356"/>
            <ac:spMk id="11" creationId="{5F3D6B5E-19E5-8991-BB21-CD42CEEF1711}"/>
          </ac:spMkLst>
        </pc:spChg>
        <pc:spChg chg="del mod">
          <ac:chgData name="Herrel, Brian" userId="88b938c8-9e82-40e1-8563-4045ae5ecb0e" providerId="ADAL" clId="{D9FFE8F0-CAFD-4485-9E17-205A22046434}" dt="2023-01-20T17:30:16.272" v="562" actId="478"/>
          <ac:spMkLst>
            <pc:docMk/>
            <pc:sldMk cId="2181503539" sldId="356"/>
            <ac:spMk id="15" creationId="{E7465E7E-9C08-1A52-E9A1-A74900FA8BD2}"/>
          </ac:spMkLst>
        </pc:spChg>
        <pc:picChg chg="mod">
          <ac:chgData name="Herrel, Brian" userId="88b938c8-9e82-40e1-8563-4045ae5ecb0e" providerId="ADAL" clId="{D9FFE8F0-CAFD-4485-9E17-205A22046434}" dt="2023-01-20T17:32:13.050" v="591" actId="1076"/>
          <ac:picMkLst>
            <pc:docMk/>
            <pc:sldMk cId="2181503539" sldId="356"/>
            <ac:picMk id="2" creationId="{00000000-0000-0000-0000-000000000000}"/>
          </ac:picMkLst>
        </pc:picChg>
        <pc:picChg chg="mod">
          <ac:chgData name="Herrel, Brian" userId="88b938c8-9e82-40e1-8563-4045ae5ecb0e" providerId="ADAL" clId="{D9FFE8F0-CAFD-4485-9E17-205A22046434}" dt="2023-01-20T17:32:13.050" v="591" actId="1076"/>
          <ac:picMkLst>
            <pc:docMk/>
            <pc:sldMk cId="2181503539" sldId="356"/>
            <ac:picMk id="3" creationId="{00000000-0000-0000-0000-000000000000}"/>
          </ac:picMkLst>
        </pc:picChg>
      </pc:sldChg>
      <pc:sldChg chg="modSp del mod">
        <pc:chgData name="Herrel, Brian" userId="88b938c8-9e82-40e1-8563-4045ae5ecb0e" providerId="ADAL" clId="{D9FFE8F0-CAFD-4485-9E17-205A22046434}" dt="2023-01-20T17:41:29.819" v="613" actId="47"/>
        <pc:sldMkLst>
          <pc:docMk/>
          <pc:sldMk cId="3898302728" sldId="357"/>
        </pc:sldMkLst>
        <pc:spChg chg="mod">
          <ac:chgData name="Herrel, Brian" userId="88b938c8-9e82-40e1-8563-4045ae5ecb0e" providerId="ADAL" clId="{D9FFE8F0-CAFD-4485-9E17-205A22046434}" dt="2023-01-20T17:40:16.005" v="600" actId="6549"/>
          <ac:spMkLst>
            <pc:docMk/>
            <pc:sldMk cId="3898302728" sldId="357"/>
            <ac:spMk id="18" creationId="{B42AE40E-993A-4029-5D31-96182F70A757}"/>
          </ac:spMkLst>
        </pc:spChg>
      </pc:sldChg>
      <pc:sldChg chg="modSp mod delCm">
        <pc:chgData name="Herrel, Brian" userId="88b938c8-9e82-40e1-8563-4045ae5ecb0e" providerId="ADAL" clId="{D9FFE8F0-CAFD-4485-9E17-205A22046434}" dt="2023-01-20T17:42:21.349" v="621"/>
        <pc:sldMkLst>
          <pc:docMk/>
          <pc:sldMk cId="3669478992" sldId="359"/>
        </pc:sldMkLst>
        <pc:spChg chg="mod">
          <ac:chgData name="Herrel, Brian" userId="88b938c8-9e82-40e1-8563-4045ae5ecb0e" providerId="ADAL" clId="{D9FFE8F0-CAFD-4485-9E17-205A22046434}" dt="2023-01-20T17:41:59.900" v="617"/>
          <ac:spMkLst>
            <pc:docMk/>
            <pc:sldMk cId="3669478992" sldId="359"/>
            <ac:spMk id="19" creationId="{E09B2DFC-9AF3-3E6F-9BCA-D40521A21E02}"/>
          </ac:spMkLst>
        </pc:spChg>
        <pc:picChg chg="mod">
          <ac:chgData name="Herrel, Brian" userId="88b938c8-9e82-40e1-8563-4045ae5ecb0e" providerId="ADAL" clId="{D9FFE8F0-CAFD-4485-9E17-205A22046434}" dt="2023-01-20T17:42:10.850" v="619" actId="1076"/>
          <ac:picMkLst>
            <pc:docMk/>
            <pc:sldMk cId="3669478992" sldId="359"/>
            <ac:picMk id="6" creationId="{00000000-0000-0000-0000-000000000000}"/>
          </ac:picMkLst>
        </pc:picChg>
      </pc:sldChg>
      <pc:sldChg chg="ord delCm">
        <pc:chgData name="Herrel, Brian" userId="88b938c8-9e82-40e1-8563-4045ae5ecb0e" providerId="ADAL" clId="{D9FFE8F0-CAFD-4485-9E17-205A22046434}" dt="2023-01-20T15:20:20.097" v="20"/>
        <pc:sldMkLst>
          <pc:docMk/>
          <pc:sldMk cId="3589764002" sldId="360"/>
        </pc:sldMkLst>
      </pc:sldChg>
      <pc:sldChg chg="delSp mod delCm">
        <pc:chgData name="Herrel, Brian" userId="88b938c8-9e82-40e1-8563-4045ae5ecb0e" providerId="ADAL" clId="{D9FFE8F0-CAFD-4485-9E17-205A22046434}" dt="2023-01-20T15:47:39.237" v="141"/>
        <pc:sldMkLst>
          <pc:docMk/>
          <pc:sldMk cId="688638058" sldId="361"/>
        </pc:sldMkLst>
        <pc:spChg chg="del">
          <ac:chgData name="Herrel, Brian" userId="88b938c8-9e82-40e1-8563-4045ae5ecb0e" providerId="ADAL" clId="{D9FFE8F0-CAFD-4485-9E17-205A22046434}" dt="2023-01-20T15:42:24.761" v="30" actId="478"/>
          <ac:spMkLst>
            <pc:docMk/>
            <pc:sldMk cId="688638058" sldId="361"/>
            <ac:spMk id="8" creationId="{28CF9263-71A8-0A46-BDD3-4DBAF9703EFD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5:48:02.440" v="142" actId="478"/>
        <pc:sldMkLst>
          <pc:docMk/>
          <pc:sldMk cId="3815570823" sldId="362"/>
        </pc:sldMkLst>
        <pc:spChg chg="add del mod">
          <ac:chgData name="Herrel, Brian" userId="88b938c8-9e82-40e1-8563-4045ae5ecb0e" providerId="ADAL" clId="{D9FFE8F0-CAFD-4485-9E17-205A22046434}" dt="2023-01-20T15:47:16.592" v="140" actId="478"/>
          <ac:spMkLst>
            <pc:docMk/>
            <pc:sldMk cId="3815570823" sldId="362"/>
            <ac:spMk id="4" creationId="{C516AF8C-FDAA-0EA2-64A3-257A40D932A8}"/>
          </ac:spMkLst>
        </pc:spChg>
        <pc:spChg chg="del">
          <ac:chgData name="Herrel, Brian" userId="88b938c8-9e82-40e1-8563-4045ae5ecb0e" providerId="ADAL" clId="{D9FFE8F0-CAFD-4485-9E17-205A22046434}" dt="2023-01-20T15:48:02.440" v="142" actId="478"/>
          <ac:spMkLst>
            <pc:docMk/>
            <pc:sldMk cId="3815570823" sldId="362"/>
            <ac:spMk id="8" creationId="{28CF9263-71A8-0A46-BDD3-4DBAF9703EFD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7:43:30.495" v="623" actId="20577"/>
        <pc:sldMkLst>
          <pc:docMk/>
          <pc:sldMk cId="3119363985" sldId="363"/>
        </pc:sldMkLst>
        <pc:spChg chg="add del mod">
          <ac:chgData name="Herrel, Brian" userId="88b938c8-9e82-40e1-8563-4045ae5ecb0e" providerId="ADAL" clId="{D9FFE8F0-CAFD-4485-9E17-205A22046434}" dt="2023-01-20T15:47:14.304" v="138" actId="478"/>
          <ac:spMkLst>
            <pc:docMk/>
            <pc:sldMk cId="3119363985" sldId="363"/>
            <ac:spMk id="4" creationId="{2617B4DA-E6A4-0D9E-6312-01D171A75955}"/>
          </ac:spMkLst>
        </pc:spChg>
        <pc:spChg chg="del">
          <ac:chgData name="Herrel, Brian" userId="88b938c8-9e82-40e1-8563-4045ae5ecb0e" providerId="ADAL" clId="{D9FFE8F0-CAFD-4485-9E17-205A22046434}" dt="2023-01-20T15:48:18.848" v="143" actId="478"/>
          <ac:spMkLst>
            <pc:docMk/>
            <pc:sldMk cId="3119363985" sldId="363"/>
            <ac:spMk id="8" creationId="{28CF9263-71A8-0A46-BDD3-4DBAF9703EFD}"/>
          </ac:spMkLst>
        </pc:spChg>
        <pc:spChg chg="mod">
          <ac:chgData name="Herrel, Brian" userId="88b938c8-9e82-40e1-8563-4045ae5ecb0e" providerId="ADAL" clId="{D9FFE8F0-CAFD-4485-9E17-205A22046434}" dt="2023-01-20T17:43:30.495" v="623" actId="20577"/>
          <ac:spMkLst>
            <pc:docMk/>
            <pc:sldMk cId="3119363985" sldId="363"/>
            <ac:spMk id="10" creationId="{D7D5C8EC-F1EF-6146-850F-128719B25F22}"/>
          </ac:spMkLst>
        </pc:spChg>
      </pc:sldChg>
      <pc:sldChg chg="addSp delSp modSp mod delCm">
        <pc:chgData name="Herrel, Brian" userId="88b938c8-9e82-40e1-8563-4045ae5ecb0e" providerId="ADAL" clId="{D9FFE8F0-CAFD-4485-9E17-205A22046434}" dt="2023-01-20T17:43:54.459" v="625" actId="20577"/>
        <pc:sldMkLst>
          <pc:docMk/>
          <pc:sldMk cId="359733556" sldId="364"/>
        </pc:sldMkLst>
        <pc:spChg chg="add del mod">
          <ac:chgData name="Herrel, Brian" userId="88b938c8-9e82-40e1-8563-4045ae5ecb0e" providerId="ADAL" clId="{D9FFE8F0-CAFD-4485-9E17-205A22046434}" dt="2023-01-20T15:47:12.177" v="136" actId="478"/>
          <ac:spMkLst>
            <pc:docMk/>
            <pc:sldMk cId="359733556" sldId="364"/>
            <ac:spMk id="5" creationId="{E9D35583-3666-3F2C-36B2-83CDA8C4EE6E}"/>
          </ac:spMkLst>
        </pc:spChg>
        <pc:spChg chg="del">
          <ac:chgData name="Herrel, Brian" userId="88b938c8-9e82-40e1-8563-4045ae5ecb0e" providerId="ADAL" clId="{D9FFE8F0-CAFD-4485-9E17-205A22046434}" dt="2023-01-20T15:48:22.264" v="144" actId="478"/>
          <ac:spMkLst>
            <pc:docMk/>
            <pc:sldMk cId="359733556" sldId="364"/>
            <ac:spMk id="8" creationId="{28CF9263-71A8-0A46-BDD3-4DBAF9703EFD}"/>
          </ac:spMkLst>
        </pc:spChg>
        <pc:spChg chg="mod">
          <ac:chgData name="Herrel, Brian" userId="88b938c8-9e82-40e1-8563-4045ae5ecb0e" providerId="ADAL" clId="{D9FFE8F0-CAFD-4485-9E17-205A22046434}" dt="2023-01-20T17:43:54.459" v="625" actId="20577"/>
          <ac:spMkLst>
            <pc:docMk/>
            <pc:sldMk cId="359733556" sldId="364"/>
            <ac:spMk id="18" creationId="{EF6A0A76-1EBD-DF3E-802C-D740D42EB0EF}"/>
          </ac:spMkLst>
        </pc:spChg>
        <pc:picChg chg="del">
          <ac:chgData name="Herrel, Brian" userId="88b938c8-9e82-40e1-8563-4045ae5ecb0e" providerId="ADAL" clId="{D9FFE8F0-CAFD-4485-9E17-205A22046434}" dt="2023-01-20T15:51:11.480" v="163" actId="478"/>
          <ac:picMkLst>
            <pc:docMk/>
            <pc:sldMk cId="359733556" sldId="364"/>
            <ac:picMk id="4" creationId="{00000000-0000-0000-0000-000000000000}"/>
          </ac:picMkLst>
        </pc:picChg>
        <pc:picChg chg="add mod">
          <ac:chgData name="Herrel, Brian" userId="88b938c8-9e82-40e1-8563-4045ae5ecb0e" providerId="ADAL" clId="{D9FFE8F0-CAFD-4485-9E17-205A22046434}" dt="2023-01-20T15:51:12.344" v="164"/>
          <ac:picMkLst>
            <pc:docMk/>
            <pc:sldMk cId="359733556" sldId="364"/>
            <ac:picMk id="6" creationId="{212D14FD-2E44-B9A7-C409-ADB18B3D678B}"/>
          </ac:picMkLst>
        </pc:picChg>
      </pc:sldChg>
      <pc:sldChg chg="addSp delSp modSp del mod">
        <pc:chgData name="Herrel, Brian" userId="88b938c8-9e82-40e1-8563-4045ae5ecb0e" providerId="ADAL" clId="{D9FFE8F0-CAFD-4485-9E17-205A22046434}" dt="2023-01-20T15:49:01.126" v="148" actId="47"/>
        <pc:sldMkLst>
          <pc:docMk/>
          <pc:sldMk cId="1132338510" sldId="365"/>
        </pc:sldMkLst>
        <pc:spChg chg="add del mod">
          <ac:chgData name="Herrel, Brian" userId="88b938c8-9e82-40e1-8563-4045ae5ecb0e" providerId="ADAL" clId="{D9FFE8F0-CAFD-4485-9E17-205A22046434}" dt="2023-01-20T15:47:04.112" v="134" actId="478"/>
          <ac:spMkLst>
            <pc:docMk/>
            <pc:sldMk cId="1132338510" sldId="365"/>
            <ac:spMk id="3" creationId="{37B44598-94B2-8CD7-CEBB-92FA1705E9F1}"/>
          </ac:spMkLst>
        </pc:spChg>
        <pc:spChg chg="del">
          <ac:chgData name="Herrel, Brian" userId="88b938c8-9e82-40e1-8563-4045ae5ecb0e" providerId="ADAL" clId="{D9FFE8F0-CAFD-4485-9E17-205A22046434}" dt="2023-01-20T15:48:50.512" v="147" actId="478"/>
          <ac:spMkLst>
            <pc:docMk/>
            <pc:sldMk cId="1132338510" sldId="365"/>
            <ac:spMk id="8" creationId="{28CF9263-71A8-0A46-BDD3-4DBAF9703EFD}"/>
          </ac:spMkLst>
        </pc:spChg>
      </pc:sldChg>
      <pc:sldChg chg="addSp delSp modSp mod delCm">
        <pc:chgData name="Herrel, Brian" userId="88b938c8-9e82-40e1-8563-4045ae5ecb0e" providerId="ADAL" clId="{D9FFE8F0-CAFD-4485-9E17-205A22046434}" dt="2023-01-20T15:52:22.156" v="175"/>
        <pc:sldMkLst>
          <pc:docMk/>
          <pc:sldMk cId="519184881" sldId="366"/>
        </pc:sldMkLst>
        <pc:spChg chg="add del mod">
          <ac:chgData name="Herrel, Brian" userId="88b938c8-9e82-40e1-8563-4045ae5ecb0e" providerId="ADAL" clId="{D9FFE8F0-CAFD-4485-9E17-205A22046434}" dt="2023-01-20T15:46:57.660" v="132" actId="478"/>
          <ac:spMkLst>
            <pc:docMk/>
            <pc:sldMk cId="519184881" sldId="366"/>
            <ac:spMk id="2" creationId="{C938E3F2-3193-84EC-812C-FA7B0608BA94}"/>
          </ac:spMkLst>
        </pc:spChg>
        <pc:picChg chg="del">
          <ac:chgData name="Herrel, Brian" userId="88b938c8-9e82-40e1-8563-4045ae5ecb0e" providerId="ADAL" clId="{D9FFE8F0-CAFD-4485-9E17-205A22046434}" dt="2023-01-20T15:51:21.359" v="165" actId="478"/>
          <ac:picMkLst>
            <pc:docMk/>
            <pc:sldMk cId="519184881" sldId="366"/>
            <ac:picMk id="3" creationId="{ECE13AD1-3B35-D5A9-D1CD-BFB7426E0ED7}"/>
          </ac:picMkLst>
        </pc:picChg>
        <pc:picChg chg="add mod">
          <ac:chgData name="Herrel, Brian" userId="88b938c8-9e82-40e1-8563-4045ae5ecb0e" providerId="ADAL" clId="{D9FFE8F0-CAFD-4485-9E17-205A22046434}" dt="2023-01-20T15:51:22.256" v="166"/>
          <ac:picMkLst>
            <pc:docMk/>
            <pc:sldMk cId="519184881" sldId="366"/>
            <ac:picMk id="4" creationId="{A6856E64-5BE5-E7D6-038B-6DD55A9FA361}"/>
          </ac:picMkLst>
        </pc:picChg>
      </pc:sldChg>
      <pc:sldChg chg="addSp delSp modSp mod delCm modCm">
        <pc:chgData name="Herrel, Brian" userId="88b938c8-9e82-40e1-8563-4045ae5ecb0e" providerId="ADAL" clId="{D9FFE8F0-CAFD-4485-9E17-205A22046434}" dt="2023-01-20T15:52:14.070" v="174"/>
        <pc:sldMkLst>
          <pc:docMk/>
          <pc:sldMk cId="1487164264" sldId="367"/>
        </pc:sldMkLst>
        <pc:spChg chg="add del mod">
          <ac:chgData name="Herrel, Brian" userId="88b938c8-9e82-40e1-8563-4045ae5ecb0e" providerId="ADAL" clId="{D9FFE8F0-CAFD-4485-9E17-205A22046434}" dt="2023-01-20T15:46:56.063" v="131" actId="478"/>
          <ac:spMkLst>
            <pc:docMk/>
            <pc:sldMk cId="1487164264" sldId="367"/>
            <ac:spMk id="3" creationId="{3507A1D6-6428-822F-F394-11429AF1DCA4}"/>
          </ac:spMkLst>
        </pc:spChg>
        <pc:spChg chg="mod">
          <ac:chgData name="Herrel, Brian" userId="88b938c8-9e82-40e1-8563-4045ae5ecb0e" providerId="ADAL" clId="{D9FFE8F0-CAFD-4485-9E17-205A22046434}" dt="2023-01-20T15:51:58.837" v="173" actId="14100"/>
          <ac:spMkLst>
            <pc:docMk/>
            <pc:sldMk cId="1487164264" sldId="367"/>
            <ac:spMk id="18" creationId="{EF6A0A76-1EBD-DF3E-802C-D740D42EB0EF}"/>
          </ac:spMkLst>
        </pc:spChg>
        <pc:picChg chg="del">
          <ac:chgData name="Herrel, Brian" userId="88b938c8-9e82-40e1-8563-4045ae5ecb0e" providerId="ADAL" clId="{D9FFE8F0-CAFD-4485-9E17-205A22046434}" dt="2023-01-20T15:51:36.671" v="167" actId="478"/>
          <ac:picMkLst>
            <pc:docMk/>
            <pc:sldMk cId="1487164264" sldId="367"/>
            <ac:picMk id="2" creationId="{F3FB0C0C-9FAB-69FE-C4CD-EC0B136E3862}"/>
          </ac:picMkLst>
        </pc:picChg>
        <pc:picChg chg="add mod">
          <ac:chgData name="Herrel, Brian" userId="88b938c8-9e82-40e1-8563-4045ae5ecb0e" providerId="ADAL" clId="{D9FFE8F0-CAFD-4485-9E17-205A22046434}" dt="2023-01-20T15:51:37.466" v="168"/>
          <ac:picMkLst>
            <pc:docMk/>
            <pc:sldMk cId="1487164264" sldId="367"/>
            <ac:picMk id="4" creationId="{21266310-2192-9339-885F-E7924991BD39}"/>
          </ac:picMkLst>
        </pc:picChg>
      </pc:sldChg>
      <pc:sldChg chg="addSp delSp modSp mod delCm">
        <pc:chgData name="Herrel, Brian" userId="88b938c8-9e82-40e1-8563-4045ae5ecb0e" providerId="ADAL" clId="{D9FFE8F0-CAFD-4485-9E17-205A22046434}" dt="2023-01-20T15:52:34.868" v="176"/>
        <pc:sldMkLst>
          <pc:docMk/>
          <pc:sldMk cId="349087477" sldId="368"/>
        </pc:sldMkLst>
        <pc:spChg chg="add del mod">
          <ac:chgData name="Herrel, Brian" userId="88b938c8-9e82-40e1-8563-4045ae5ecb0e" providerId="ADAL" clId="{D9FFE8F0-CAFD-4485-9E17-205A22046434}" dt="2023-01-20T15:46:54.388" v="130" actId="478"/>
          <ac:spMkLst>
            <pc:docMk/>
            <pc:sldMk cId="349087477" sldId="368"/>
            <ac:spMk id="3" creationId="{27BA779D-758C-095A-137E-112B0197F118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5:53:12.719" v="177" actId="478"/>
        <pc:sldMkLst>
          <pc:docMk/>
          <pc:sldMk cId="3043255965" sldId="369"/>
        </pc:sldMkLst>
        <pc:spChg chg="add del mod">
          <ac:chgData name="Herrel, Brian" userId="88b938c8-9e82-40e1-8563-4045ae5ecb0e" providerId="ADAL" clId="{D9FFE8F0-CAFD-4485-9E17-205A22046434}" dt="2023-01-20T15:46:50.210" v="129" actId="478"/>
          <ac:spMkLst>
            <pc:docMk/>
            <pc:sldMk cId="3043255965" sldId="369"/>
            <ac:spMk id="4" creationId="{1DF58941-6CAB-6BAC-FF8F-735279D82EEB}"/>
          </ac:spMkLst>
        </pc:spChg>
        <pc:spChg chg="del">
          <ac:chgData name="Herrel, Brian" userId="88b938c8-9e82-40e1-8563-4045ae5ecb0e" providerId="ADAL" clId="{D9FFE8F0-CAFD-4485-9E17-205A22046434}" dt="2023-01-20T15:53:12.719" v="177" actId="478"/>
          <ac:spMkLst>
            <pc:docMk/>
            <pc:sldMk cId="3043255965" sldId="369"/>
            <ac:spMk id="8" creationId="{28CF9263-71A8-0A46-BDD3-4DBAF9703EFD}"/>
          </ac:spMkLst>
        </pc:spChg>
      </pc:sldChg>
      <pc:sldChg chg="addSp delSp modSp mod delCm">
        <pc:chgData name="Herrel, Brian" userId="88b938c8-9e82-40e1-8563-4045ae5ecb0e" providerId="ADAL" clId="{D9FFE8F0-CAFD-4485-9E17-205A22046434}" dt="2023-01-20T15:53:22.225" v="178"/>
        <pc:sldMkLst>
          <pc:docMk/>
          <pc:sldMk cId="2963891056" sldId="370"/>
        </pc:sldMkLst>
        <pc:spChg chg="add del mod">
          <ac:chgData name="Herrel, Brian" userId="88b938c8-9e82-40e1-8563-4045ae5ecb0e" providerId="ADAL" clId="{D9FFE8F0-CAFD-4485-9E17-205A22046434}" dt="2023-01-20T15:46:46.088" v="127" actId="478"/>
          <ac:spMkLst>
            <pc:docMk/>
            <pc:sldMk cId="2963891056" sldId="370"/>
            <ac:spMk id="3" creationId="{70BDDE57-B288-846B-28F8-AA04F6DB05AD}"/>
          </ac:spMkLst>
        </pc:spChg>
      </pc:sldChg>
      <pc:sldChg chg="delSp mod">
        <pc:chgData name="Herrel, Brian" userId="88b938c8-9e82-40e1-8563-4045ae5ecb0e" providerId="ADAL" clId="{D9FFE8F0-CAFD-4485-9E17-205A22046434}" dt="2023-01-20T15:53:29.471" v="179" actId="478"/>
        <pc:sldMkLst>
          <pc:docMk/>
          <pc:sldMk cId="528887640" sldId="371"/>
        </pc:sldMkLst>
        <pc:spChg chg="del">
          <ac:chgData name="Herrel, Brian" userId="88b938c8-9e82-40e1-8563-4045ae5ecb0e" providerId="ADAL" clId="{D9FFE8F0-CAFD-4485-9E17-205A22046434}" dt="2023-01-20T15:53:29.471" v="179" actId="478"/>
          <ac:spMkLst>
            <pc:docMk/>
            <pc:sldMk cId="528887640" sldId="371"/>
            <ac:spMk id="8" creationId="{28CF9263-71A8-0A46-BDD3-4DBAF9703EFD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5:59:33.814" v="210" actId="1076"/>
        <pc:sldMkLst>
          <pc:docMk/>
          <pc:sldMk cId="3801412417" sldId="372"/>
        </pc:sldMkLst>
        <pc:spChg chg="add del mod">
          <ac:chgData name="Herrel, Brian" userId="88b938c8-9e82-40e1-8563-4045ae5ecb0e" providerId="ADAL" clId="{D9FFE8F0-CAFD-4485-9E17-205A22046434}" dt="2023-01-20T15:46:41.831" v="126" actId="478"/>
          <ac:spMkLst>
            <pc:docMk/>
            <pc:sldMk cId="3801412417" sldId="372"/>
            <ac:spMk id="3" creationId="{3BBDF0CA-385D-F2FD-7DA1-7671962BB83E}"/>
          </ac:spMkLst>
        </pc:spChg>
        <pc:spChg chg="add del mod">
          <ac:chgData name="Herrel, Brian" userId="88b938c8-9e82-40e1-8563-4045ae5ecb0e" providerId="ADAL" clId="{D9FFE8F0-CAFD-4485-9E17-205A22046434}" dt="2023-01-20T15:56:56.784" v="191" actId="478"/>
          <ac:spMkLst>
            <pc:docMk/>
            <pc:sldMk cId="3801412417" sldId="372"/>
            <ac:spMk id="4" creationId="{65AC48F3-2D19-DA2C-4173-010EC816B392}"/>
          </ac:spMkLst>
        </pc:spChg>
        <pc:spChg chg="add mod">
          <ac:chgData name="Herrel, Brian" userId="88b938c8-9e82-40e1-8563-4045ae5ecb0e" providerId="ADAL" clId="{D9FFE8F0-CAFD-4485-9E17-205A22046434}" dt="2023-01-20T15:57:34.927" v="195" actId="1076"/>
          <ac:spMkLst>
            <pc:docMk/>
            <pc:sldMk cId="3801412417" sldId="372"/>
            <ac:spMk id="7" creationId="{F4CA0AE4-D4E9-6ECA-ABA4-D9EACD036F5F}"/>
          </ac:spMkLst>
        </pc:spChg>
        <pc:spChg chg="add del mod">
          <ac:chgData name="Herrel, Brian" userId="88b938c8-9e82-40e1-8563-4045ae5ecb0e" providerId="ADAL" clId="{D9FFE8F0-CAFD-4485-9E17-205A22046434}" dt="2023-01-20T15:58:28.543" v="203" actId="478"/>
          <ac:spMkLst>
            <pc:docMk/>
            <pc:sldMk cId="3801412417" sldId="372"/>
            <ac:spMk id="8" creationId="{7478A73E-ECCF-C0C1-161C-8053EE4A4AA5}"/>
          </ac:spMkLst>
        </pc:spChg>
        <pc:spChg chg="add del mod">
          <ac:chgData name="Herrel, Brian" userId="88b938c8-9e82-40e1-8563-4045ae5ecb0e" providerId="ADAL" clId="{D9FFE8F0-CAFD-4485-9E17-205A22046434}" dt="2023-01-20T15:58:25.519" v="202" actId="478"/>
          <ac:spMkLst>
            <pc:docMk/>
            <pc:sldMk cId="3801412417" sldId="372"/>
            <ac:spMk id="9" creationId="{DCFD762F-41AD-7526-694D-0296633A0D81}"/>
          </ac:spMkLst>
        </pc:spChg>
        <pc:spChg chg="mod">
          <ac:chgData name="Herrel, Brian" userId="88b938c8-9e82-40e1-8563-4045ae5ecb0e" providerId="ADAL" clId="{D9FFE8F0-CAFD-4485-9E17-205A22046434}" dt="2023-01-20T15:56:00.924" v="184" actId="14100"/>
          <ac:spMkLst>
            <pc:docMk/>
            <pc:sldMk cId="3801412417" sldId="372"/>
            <ac:spMk id="10" creationId="{D7D5C8EC-F1EF-6146-850F-128719B25F22}"/>
          </ac:spMkLst>
        </pc:spChg>
        <pc:picChg chg="mod">
          <ac:chgData name="Herrel, Brian" userId="88b938c8-9e82-40e1-8563-4045ae5ecb0e" providerId="ADAL" clId="{D9FFE8F0-CAFD-4485-9E17-205A22046434}" dt="2023-01-20T15:56:24.961" v="186" actId="1076"/>
          <ac:picMkLst>
            <pc:docMk/>
            <pc:sldMk cId="3801412417" sldId="372"/>
            <ac:picMk id="2" creationId="{23B321AC-B662-D365-DD73-9330C35F7E55}"/>
          </ac:picMkLst>
        </pc:picChg>
        <pc:picChg chg="add mod">
          <ac:chgData name="Herrel, Brian" userId="88b938c8-9e82-40e1-8563-4045ae5ecb0e" providerId="ADAL" clId="{D9FFE8F0-CAFD-4485-9E17-205A22046434}" dt="2023-01-20T15:56:15.469" v="185"/>
          <ac:picMkLst>
            <pc:docMk/>
            <pc:sldMk cId="3801412417" sldId="372"/>
            <ac:picMk id="5" creationId="{9D77FAA5-0CCE-7785-EF1B-55B71C872CD7}"/>
          </ac:picMkLst>
        </pc:picChg>
        <pc:picChg chg="add mod">
          <ac:chgData name="Herrel, Brian" userId="88b938c8-9e82-40e1-8563-4045ae5ecb0e" providerId="ADAL" clId="{D9FFE8F0-CAFD-4485-9E17-205A22046434}" dt="2023-01-20T15:59:33.814" v="210" actId="1076"/>
          <ac:picMkLst>
            <pc:docMk/>
            <pc:sldMk cId="3801412417" sldId="372"/>
            <ac:picMk id="6" creationId="{1CFA446E-0391-AC1B-FD91-5DA6744C65E4}"/>
          </ac:picMkLst>
        </pc:picChg>
      </pc:sldChg>
      <pc:sldChg chg="addSp delSp modSp mod">
        <pc:chgData name="Herrel, Brian" userId="88b938c8-9e82-40e1-8563-4045ae5ecb0e" providerId="ADAL" clId="{D9FFE8F0-CAFD-4485-9E17-205A22046434}" dt="2023-01-20T17:47:08.412" v="645" actId="1035"/>
        <pc:sldMkLst>
          <pc:docMk/>
          <pc:sldMk cId="1434058791" sldId="373"/>
        </pc:sldMkLst>
        <pc:spChg chg="add del mod">
          <ac:chgData name="Herrel, Brian" userId="88b938c8-9e82-40e1-8563-4045ae5ecb0e" providerId="ADAL" clId="{D9FFE8F0-CAFD-4485-9E17-205A22046434}" dt="2023-01-20T15:46:36.434" v="122" actId="478"/>
          <ac:spMkLst>
            <pc:docMk/>
            <pc:sldMk cId="1434058791" sldId="373"/>
            <ac:spMk id="2" creationId="{75BF5E10-7ADA-AD3A-D093-A9BF9E14682D}"/>
          </ac:spMkLst>
        </pc:spChg>
        <pc:spChg chg="mod">
          <ac:chgData name="Herrel, Brian" userId="88b938c8-9e82-40e1-8563-4045ae5ecb0e" providerId="ADAL" clId="{D9FFE8F0-CAFD-4485-9E17-205A22046434}" dt="2023-01-20T17:46:57.609" v="627" actId="6549"/>
          <ac:spMkLst>
            <pc:docMk/>
            <pc:sldMk cId="1434058791" sldId="373"/>
            <ac:spMk id="10" creationId="{D7D5C8EC-F1EF-6146-850F-128719B25F22}"/>
          </ac:spMkLst>
        </pc:spChg>
        <pc:spChg chg="mod">
          <ac:chgData name="Herrel, Brian" userId="88b938c8-9e82-40e1-8563-4045ae5ecb0e" providerId="ADAL" clId="{D9FFE8F0-CAFD-4485-9E17-205A22046434}" dt="2023-01-20T17:47:08.412" v="645" actId="1035"/>
          <ac:spMkLst>
            <pc:docMk/>
            <pc:sldMk cId="1434058791" sldId="373"/>
            <ac:spMk id="11" creationId="{1DD4F0CE-B2AB-CEB3-6A44-E094E48B8A38}"/>
          </ac:spMkLst>
        </pc:spChg>
        <pc:spChg chg="mod">
          <ac:chgData name="Herrel, Brian" userId="88b938c8-9e82-40e1-8563-4045ae5ecb0e" providerId="ADAL" clId="{D9FFE8F0-CAFD-4485-9E17-205A22046434}" dt="2023-01-20T17:47:08.412" v="645" actId="1035"/>
          <ac:spMkLst>
            <pc:docMk/>
            <pc:sldMk cId="1434058791" sldId="373"/>
            <ac:spMk id="13" creationId="{1DD4F0CE-B2AB-CEB3-6A44-E094E48B8A38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7:47:25.639" v="648" actId="20577"/>
        <pc:sldMkLst>
          <pc:docMk/>
          <pc:sldMk cId="1163090787" sldId="374"/>
        </pc:sldMkLst>
        <pc:spChg chg="add del mod">
          <ac:chgData name="Herrel, Brian" userId="88b938c8-9e82-40e1-8563-4045ae5ecb0e" providerId="ADAL" clId="{D9FFE8F0-CAFD-4485-9E17-205A22046434}" dt="2023-01-20T16:04:29.406" v="237"/>
          <ac:spMkLst>
            <pc:docMk/>
            <pc:sldMk cId="1163090787" sldId="374"/>
            <ac:spMk id="2" creationId="{0A5B344B-0B35-A5FB-90C1-E81B459E6041}"/>
          </ac:spMkLst>
        </pc:spChg>
        <pc:spChg chg="add del mod">
          <ac:chgData name="Herrel, Brian" userId="88b938c8-9e82-40e1-8563-4045ae5ecb0e" providerId="ADAL" clId="{D9FFE8F0-CAFD-4485-9E17-205A22046434}" dt="2023-01-20T16:04:30.862" v="239" actId="14100"/>
          <ac:spMkLst>
            <pc:docMk/>
            <pc:sldMk cId="1163090787" sldId="374"/>
            <ac:spMk id="7" creationId="{D3A629F8-C3A1-BA44-BC5C-24372160A7E2}"/>
          </ac:spMkLst>
        </pc:spChg>
        <pc:spChg chg="mod">
          <ac:chgData name="Herrel, Brian" userId="88b938c8-9e82-40e1-8563-4045ae5ecb0e" providerId="ADAL" clId="{D9FFE8F0-CAFD-4485-9E17-205A22046434}" dt="2023-01-20T17:47:25.639" v="648" actId="20577"/>
          <ac:spMkLst>
            <pc:docMk/>
            <pc:sldMk cId="1163090787" sldId="374"/>
            <ac:spMk id="15" creationId="{D7D5C8EC-F1EF-6146-850F-128719B25F22}"/>
          </ac:spMkLst>
        </pc:spChg>
        <pc:spChg chg="add del mod">
          <ac:chgData name="Herrel, Brian" userId="88b938c8-9e82-40e1-8563-4045ae5ecb0e" providerId="ADAL" clId="{D9FFE8F0-CAFD-4485-9E17-205A22046434}" dt="2023-01-20T16:04:30.175" v="238" actId="1076"/>
          <ac:spMkLst>
            <pc:docMk/>
            <pc:sldMk cId="1163090787" sldId="374"/>
            <ac:spMk id="17" creationId="{354B16FB-6891-DD42-B230-D51CD92601A2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7:53:33.164" v="650" actId="113"/>
        <pc:sldMkLst>
          <pc:docMk/>
          <pc:sldMk cId="1453310747" sldId="375"/>
        </pc:sldMkLst>
        <pc:spChg chg="add del mod">
          <ac:chgData name="Herrel, Brian" userId="88b938c8-9e82-40e1-8563-4045ae5ecb0e" providerId="ADAL" clId="{D9FFE8F0-CAFD-4485-9E17-205A22046434}" dt="2023-01-20T15:46:24.735" v="118" actId="478"/>
          <ac:spMkLst>
            <pc:docMk/>
            <pc:sldMk cId="1453310747" sldId="375"/>
            <ac:spMk id="2" creationId="{E078CDBE-4998-BD63-DF8D-EA72AB93D2B3}"/>
          </ac:spMkLst>
        </pc:spChg>
        <pc:spChg chg="add del mod">
          <ac:chgData name="Herrel, Brian" userId="88b938c8-9e82-40e1-8563-4045ae5ecb0e" providerId="ADAL" clId="{D9FFE8F0-CAFD-4485-9E17-205A22046434}" dt="2023-01-20T16:10:00.620" v="278" actId="478"/>
          <ac:spMkLst>
            <pc:docMk/>
            <pc:sldMk cId="1453310747" sldId="375"/>
            <ac:spMk id="4" creationId="{4D9AE625-8FF3-0D5A-9334-F20544B08C02}"/>
          </ac:spMkLst>
        </pc:spChg>
        <pc:spChg chg="del">
          <ac:chgData name="Herrel, Brian" userId="88b938c8-9e82-40e1-8563-4045ae5ecb0e" providerId="ADAL" clId="{D9FFE8F0-CAFD-4485-9E17-205A22046434}" dt="2023-01-20T16:10:10.904" v="279" actId="478"/>
          <ac:spMkLst>
            <pc:docMk/>
            <pc:sldMk cId="1453310747" sldId="375"/>
            <ac:spMk id="6" creationId="{28CF9263-71A8-0A46-BDD3-4DBAF9703EFD}"/>
          </ac:spMkLst>
        </pc:spChg>
        <pc:spChg chg="mod">
          <ac:chgData name="Herrel, Brian" userId="88b938c8-9e82-40e1-8563-4045ae5ecb0e" providerId="ADAL" clId="{D9FFE8F0-CAFD-4485-9E17-205A22046434}" dt="2023-01-20T17:53:33.164" v="650" actId="113"/>
          <ac:spMkLst>
            <pc:docMk/>
            <pc:sldMk cId="1453310747" sldId="375"/>
            <ac:spMk id="10" creationId="{D7D5C8EC-F1EF-6146-850F-128719B25F22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6:11:05.717" v="286" actId="478"/>
        <pc:sldMkLst>
          <pc:docMk/>
          <pc:sldMk cId="638636981" sldId="376"/>
        </pc:sldMkLst>
        <pc:spChg chg="add del mod">
          <ac:chgData name="Herrel, Brian" userId="88b938c8-9e82-40e1-8563-4045ae5ecb0e" providerId="ADAL" clId="{D9FFE8F0-CAFD-4485-9E17-205A22046434}" dt="2023-01-20T15:46:19.728" v="116"/>
          <ac:spMkLst>
            <pc:docMk/>
            <pc:sldMk cId="638636981" sldId="376"/>
            <ac:spMk id="2" creationId="{40F3B721-DEE6-B110-E957-578FB5022D77}"/>
          </ac:spMkLst>
        </pc:spChg>
        <pc:spChg chg="del">
          <ac:chgData name="Herrel, Brian" userId="88b938c8-9e82-40e1-8563-4045ae5ecb0e" providerId="ADAL" clId="{D9FFE8F0-CAFD-4485-9E17-205A22046434}" dt="2023-01-20T16:11:05.717" v="286" actId="478"/>
          <ac:spMkLst>
            <pc:docMk/>
            <pc:sldMk cId="638636981" sldId="376"/>
            <ac:spMk id="6" creationId="{28CF9263-71A8-0A46-BDD3-4DBAF9703EFD}"/>
          </ac:spMkLst>
        </pc:spChg>
        <pc:picChg chg="add mod">
          <ac:chgData name="Herrel, Brian" userId="88b938c8-9e82-40e1-8563-4045ae5ecb0e" providerId="ADAL" clId="{D9FFE8F0-CAFD-4485-9E17-205A22046434}" dt="2023-01-20T16:10:52.125" v="283"/>
          <ac:picMkLst>
            <pc:docMk/>
            <pc:sldMk cId="638636981" sldId="376"/>
            <ac:picMk id="3" creationId="{06F6A6D9-3A6B-1E9D-2C95-D48252C0D4C4}"/>
          </ac:picMkLst>
        </pc:picChg>
        <pc:picChg chg="del">
          <ac:chgData name="Herrel, Brian" userId="88b938c8-9e82-40e1-8563-4045ae5ecb0e" providerId="ADAL" clId="{D9FFE8F0-CAFD-4485-9E17-205A22046434}" dt="2023-01-20T16:10:51.741" v="282" actId="478"/>
          <ac:picMkLst>
            <pc:docMk/>
            <pc:sldMk cId="638636981" sldId="376"/>
            <ac:picMk id="8" creationId="{EBAC3CDE-D1E0-0095-734E-2A035ACCDD60}"/>
          </ac:picMkLst>
        </pc:picChg>
      </pc:sldChg>
      <pc:sldChg chg="addSp delSp modSp del mod">
        <pc:chgData name="Herrel, Brian" userId="88b938c8-9e82-40e1-8563-4045ae5ecb0e" providerId="ADAL" clId="{D9FFE8F0-CAFD-4485-9E17-205A22046434}" dt="2023-01-20T16:14:43.109" v="311" actId="47"/>
        <pc:sldMkLst>
          <pc:docMk/>
          <pc:sldMk cId="2634671995" sldId="377"/>
        </pc:sldMkLst>
        <pc:spChg chg="add del mod">
          <ac:chgData name="Herrel, Brian" userId="88b938c8-9e82-40e1-8563-4045ae5ecb0e" providerId="ADAL" clId="{D9FFE8F0-CAFD-4485-9E17-205A22046434}" dt="2023-01-20T15:46:19.719" v="114"/>
          <ac:spMkLst>
            <pc:docMk/>
            <pc:sldMk cId="2634671995" sldId="377"/>
            <ac:spMk id="2" creationId="{8BFACA86-56F3-D2B3-EB14-5FC543889AC6}"/>
          </ac:spMkLst>
        </pc:spChg>
        <pc:spChg chg="del">
          <ac:chgData name="Herrel, Brian" userId="88b938c8-9e82-40e1-8563-4045ae5ecb0e" providerId="ADAL" clId="{D9FFE8F0-CAFD-4485-9E17-205A22046434}" dt="2023-01-20T16:11:27.732" v="287" actId="478"/>
          <ac:spMkLst>
            <pc:docMk/>
            <pc:sldMk cId="2634671995" sldId="377"/>
            <ac:spMk id="8" creationId="{28CF9263-71A8-0A46-BDD3-4DBAF9703EFD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6:19:34.380" v="330" actId="478"/>
        <pc:sldMkLst>
          <pc:docMk/>
          <pc:sldMk cId="662678305" sldId="378"/>
        </pc:sldMkLst>
        <pc:spChg chg="add del mod">
          <ac:chgData name="Herrel, Brian" userId="88b938c8-9e82-40e1-8563-4045ae5ecb0e" providerId="ADAL" clId="{D9FFE8F0-CAFD-4485-9E17-205A22046434}" dt="2023-01-20T15:45:52.009" v="82"/>
          <ac:spMkLst>
            <pc:docMk/>
            <pc:sldMk cId="662678305" sldId="378"/>
            <ac:spMk id="4" creationId="{C694D08D-861A-E606-0731-ACEF722AFA35}"/>
          </ac:spMkLst>
        </pc:spChg>
        <pc:spChg chg="add mod">
          <ac:chgData name="Herrel, Brian" userId="88b938c8-9e82-40e1-8563-4045ae5ecb0e" providerId="ADAL" clId="{D9FFE8F0-CAFD-4485-9E17-205A22046434}" dt="2023-01-20T16:14:19.787" v="309" actId="1076"/>
          <ac:spMkLst>
            <pc:docMk/>
            <pc:sldMk cId="662678305" sldId="378"/>
            <ac:spMk id="7" creationId="{DC1F9335-4085-C3F9-AF79-1FA2E958F977}"/>
          </ac:spMkLst>
        </pc:spChg>
        <pc:picChg chg="add del mod">
          <ac:chgData name="Herrel, Brian" userId="88b938c8-9e82-40e1-8563-4045ae5ecb0e" providerId="ADAL" clId="{D9FFE8F0-CAFD-4485-9E17-205A22046434}" dt="2023-01-20T16:12:50.372" v="293" actId="478"/>
          <ac:picMkLst>
            <pc:docMk/>
            <pc:sldMk cId="662678305" sldId="378"/>
            <ac:picMk id="5" creationId="{6B59F97A-F030-B52B-BA11-6235C783CBA1}"/>
          </ac:picMkLst>
        </pc:picChg>
        <pc:picChg chg="mod">
          <ac:chgData name="Herrel, Brian" userId="88b938c8-9e82-40e1-8563-4045ae5ecb0e" providerId="ADAL" clId="{D9FFE8F0-CAFD-4485-9E17-205A22046434}" dt="2023-01-20T16:15:00.607" v="315" actId="1036"/>
          <ac:picMkLst>
            <pc:docMk/>
            <pc:sldMk cId="662678305" sldId="378"/>
            <ac:picMk id="6" creationId="{F426DA99-4122-7C26-651F-E7F772260779}"/>
          </ac:picMkLst>
        </pc:picChg>
        <pc:picChg chg="add del mod">
          <ac:chgData name="Herrel, Brian" userId="88b938c8-9e82-40e1-8563-4045ae5ecb0e" providerId="ADAL" clId="{D9FFE8F0-CAFD-4485-9E17-205A22046434}" dt="2023-01-20T16:19:34.380" v="330" actId="478"/>
          <ac:picMkLst>
            <pc:docMk/>
            <pc:sldMk cId="662678305" sldId="378"/>
            <ac:picMk id="8" creationId="{90A43B93-F597-56C2-2492-62DD6A4DFE19}"/>
          </ac:picMkLst>
        </pc:picChg>
      </pc:sldChg>
      <pc:sldChg chg="addSp delSp modSp del">
        <pc:chgData name="Herrel, Brian" userId="88b938c8-9e82-40e1-8563-4045ae5ecb0e" providerId="ADAL" clId="{D9FFE8F0-CAFD-4485-9E17-205A22046434}" dt="2023-01-20T16:35:14.777" v="415" actId="47"/>
        <pc:sldMkLst>
          <pc:docMk/>
          <pc:sldMk cId="4175107154" sldId="379"/>
        </pc:sldMkLst>
        <pc:spChg chg="add del mod">
          <ac:chgData name="Herrel, Brian" userId="88b938c8-9e82-40e1-8563-4045ae5ecb0e" providerId="ADAL" clId="{D9FFE8F0-CAFD-4485-9E17-205A22046434}" dt="2023-01-20T15:46:19.702" v="112"/>
          <ac:spMkLst>
            <pc:docMk/>
            <pc:sldMk cId="4175107154" sldId="379"/>
            <ac:spMk id="2" creationId="{E74FCBD6-1CFC-5DF5-8A58-74E3FC6E652E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7:14:17.594" v="416" actId="478"/>
        <pc:sldMkLst>
          <pc:docMk/>
          <pc:sldMk cId="3892792259" sldId="380"/>
        </pc:sldMkLst>
        <pc:spChg chg="add del mod">
          <ac:chgData name="Herrel, Brian" userId="88b938c8-9e82-40e1-8563-4045ae5ecb0e" providerId="ADAL" clId="{D9FFE8F0-CAFD-4485-9E17-205A22046434}" dt="2023-01-20T15:46:19.702" v="111"/>
          <ac:spMkLst>
            <pc:docMk/>
            <pc:sldMk cId="3892792259" sldId="380"/>
            <ac:spMk id="3" creationId="{262E4906-8A16-6ACC-5B6B-D24B095B4A64}"/>
          </ac:spMkLst>
        </pc:spChg>
        <pc:spChg chg="del">
          <ac:chgData name="Herrel, Brian" userId="88b938c8-9e82-40e1-8563-4045ae5ecb0e" providerId="ADAL" clId="{D9FFE8F0-CAFD-4485-9E17-205A22046434}" dt="2023-01-20T17:14:17.594" v="416" actId="478"/>
          <ac:spMkLst>
            <pc:docMk/>
            <pc:sldMk cId="3892792259" sldId="380"/>
            <ac:spMk id="6" creationId="{28CF9263-71A8-0A46-BDD3-4DBAF9703EFD}"/>
          </ac:spMkLst>
        </pc:spChg>
      </pc:sldChg>
      <pc:sldChg chg="addSp delSp modSp mod">
        <pc:chgData name="Herrel, Brian" userId="88b938c8-9e82-40e1-8563-4045ae5ecb0e" providerId="ADAL" clId="{D9FFE8F0-CAFD-4485-9E17-205A22046434}" dt="2023-01-20T17:14:22.396" v="417" actId="478"/>
        <pc:sldMkLst>
          <pc:docMk/>
          <pc:sldMk cId="2526369574" sldId="381"/>
        </pc:sldMkLst>
        <pc:spChg chg="add del mod">
          <ac:chgData name="Herrel, Brian" userId="88b938c8-9e82-40e1-8563-4045ae5ecb0e" providerId="ADAL" clId="{D9FFE8F0-CAFD-4485-9E17-205A22046434}" dt="2023-01-20T15:46:19.686" v="109"/>
          <ac:spMkLst>
            <pc:docMk/>
            <pc:sldMk cId="2526369574" sldId="381"/>
            <ac:spMk id="3" creationId="{34EB8ADC-0A5D-C51E-90D8-311E1DC204C3}"/>
          </ac:spMkLst>
        </pc:spChg>
        <pc:spChg chg="del">
          <ac:chgData name="Herrel, Brian" userId="88b938c8-9e82-40e1-8563-4045ae5ecb0e" providerId="ADAL" clId="{D9FFE8F0-CAFD-4485-9E17-205A22046434}" dt="2023-01-20T17:14:22.396" v="417" actId="478"/>
          <ac:spMkLst>
            <pc:docMk/>
            <pc:sldMk cId="2526369574" sldId="381"/>
            <ac:spMk id="6" creationId="{28CF9263-71A8-0A46-BDD3-4DBAF9703EFD}"/>
          </ac:spMkLst>
        </pc:spChg>
      </pc:sldChg>
      <pc:sldChg chg="addSp delSp modSp mod delCm">
        <pc:chgData name="Herrel, Brian" userId="88b938c8-9e82-40e1-8563-4045ae5ecb0e" providerId="ADAL" clId="{D9FFE8F0-CAFD-4485-9E17-205A22046434}" dt="2023-01-20T17:57:16.467" v="652"/>
        <pc:sldMkLst>
          <pc:docMk/>
          <pc:sldMk cId="3543048519" sldId="382"/>
        </pc:sldMkLst>
        <pc:spChg chg="add del mod">
          <ac:chgData name="Herrel, Brian" userId="88b938c8-9e82-40e1-8563-4045ae5ecb0e" providerId="ADAL" clId="{D9FFE8F0-CAFD-4485-9E17-205A22046434}" dt="2023-01-20T15:46:17.928" v="107"/>
          <ac:spMkLst>
            <pc:docMk/>
            <pc:sldMk cId="3543048519" sldId="382"/>
            <ac:spMk id="2" creationId="{1A361FE8-43B6-0231-B9AC-EDEDEDECEDD6}"/>
          </ac:spMkLst>
        </pc:spChg>
        <pc:spChg chg="add del mod">
          <ac:chgData name="Herrel, Brian" userId="88b938c8-9e82-40e1-8563-4045ae5ecb0e" providerId="ADAL" clId="{D9FFE8F0-CAFD-4485-9E17-205A22046434}" dt="2023-01-20T15:46:04.913" v="106"/>
          <ac:spMkLst>
            <pc:docMk/>
            <pc:sldMk cId="3543048519" sldId="382"/>
            <ac:spMk id="3" creationId="{CF8A237E-48FD-DF82-BA2E-D1300C161189}"/>
          </ac:spMkLst>
        </pc:spChg>
        <pc:spChg chg="add del mod">
          <ac:chgData name="Herrel, Brian" userId="88b938c8-9e82-40e1-8563-4045ae5ecb0e" providerId="ADAL" clId="{D9FFE8F0-CAFD-4485-9E17-205A22046434}" dt="2023-01-20T15:46:04.553" v="105"/>
          <ac:spMkLst>
            <pc:docMk/>
            <pc:sldMk cId="3543048519" sldId="382"/>
            <ac:spMk id="4" creationId="{6DA55FEE-6BF0-1324-A2CA-47CBADEB3677}"/>
          </ac:spMkLst>
        </pc:spChg>
        <pc:spChg chg="add del mod">
          <ac:chgData name="Herrel, Brian" userId="88b938c8-9e82-40e1-8563-4045ae5ecb0e" providerId="ADAL" clId="{D9FFE8F0-CAFD-4485-9E17-205A22046434}" dt="2023-01-20T15:46:04.385" v="104"/>
          <ac:spMkLst>
            <pc:docMk/>
            <pc:sldMk cId="3543048519" sldId="382"/>
            <ac:spMk id="5" creationId="{E9092C25-7109-8311-18F3-94D50B909BC8}"/>
          </ac:spMkLst>
        </pc:spChg>
        <pc:spChg chg="add del mod">
          <ac:chgData name="Herrel, Brian" userId="88b938c8-9e82-40e1-8563-4045ae5ecb0e" providerId="ADAL" clId="{D9FFE8F0-CAFD-4485-9E17-205A22046434}" dt="2023-01-20T15:46:04.106" v="103"/>
          <ac:spMkLst>
            <pc:docMk/>
            <pc:sldMk cId="3543048519" sldId="382"/>
            <ac:spMk id="6" creationId="{75DC84EF-3A64-55DC-2845-EF0DD8D24597}"/>
          </ac:spMkLst>
        </pc:spChg>
        <pc:spChg chg="add del mod">
          <ac:chgData name="Herrel, Brian" userId="88b938c8-9e82-40e1-8563-4045ae5ecb0e" providerId="ADAL" clId="{D9FFE8F0-CAFD-4485-9E17-205A22046434}" dt="2023-01-20T15:46:03.929" v="102"/>
          <ac:spMkLst>
            <pc:docMk/>
            <pc:sldMk cId="3543048519" sldId="382"/>
            <ac:spMk id="7" creationId="{37818781-4236-4D63-94CD-10F392CE2EA1}"/>
          </ac:spMkLst>
        </pc:spChg>
        <pc:spChg chg="add del mod">
          <ac:chgData name="Herrel, Brian" userId="88b938c8-9e82-40e1-8563-4045ae5ecb0e" providerId="ADAL" clId="{D9FFE8F0-CAFD-4485-9E17-205A22046434}" dt="2023-01-20T15:46:03.568" v="101"/>
          <ac:spMkLst>
            <pc:docMk/>
            <pc:sldMk cId="3543048519" sldId="382"/>
            <ac:spMk id="8" creationId="{75AE9C57-D783-0759-E436-4919A2008174}"/>
          </ac:spMkLst>
        </pc:spChg>
        <pc:spChg chg="add del mod">
          <ac:chgData name="Herrel, Brian" userId="88b938c8-9e82-40e1-8563-4045ae5ecb0e" providerId="ADAL" clId="{D9FFE8F0-CAFD-4485-9E17-205A22046434}" dt="2023-01-20T15:46:03.407" v="100"/>
          <ac:spMkLst>
            <pc:docMk/>
            <pc:sldMk cId="3543048519" sldId="382"/>
            <ac:spMk id="9" creationId="{F9028293-9DBE-EA0F-38C3-2F51572D5A0E}"/>
          </ac:spMkLst>
        </pc:spChg>
        <pc:spChg chg="add del mod">
          <ac:chgData name="Herrel, Brian" userId="88b938c8-9e82-40e1-8563-4045ae5ecb0e" providerId="ADAL" clId="{D9FFE8F0-CAFD-4485-9E17-205A22046434}" dt="2023-01-20T15:46:03.233" v="99"/>
          <ac:spMkLst>
            <pc:docMk/>
            <pc:sldMk cId="3543048519" sldId="382"/>
            <ac:spMk id="10" creationId="{A643F05E-886A-55FC-2B93-329F58768432}"/>
          </ac:spMkLst>
        </pc:spChg>
        <pc:spChg chg="add del mod">
          <ac:chgData name="Herrel, Brian" userId="88b938c8-9e82-40e1-8563-4045ae5ecb0e" providerId="ADAL" clId="{D9FFE8F0-CAFD-4485-9E17-205A22046434}" dt="2023-01-20T15:46:03.028" v="98"/>
          <ac:spMkLst>
            <pc:docMk/>
            <pc:sldMk cId="3543048519" sldId="382"/>
            <ac:spMk id="11" creationId="{38BFA5EE-93CF-3042-B19E-EA8B60834E93}"/>
          </ac:spMkLst>
        </pc:spChg>
        <pc:spChg chg="add mod">
          <ac:chgData name="Herrel, Brian" userId="88b938c8-9e82-40e1-8563-4045ae5ecb0e" providerId="ADAL" clId="{D9FFE8F0-CAFD-4485-9E17-205A22046434}" dt="2023-01-20T17:16:33.988" v="420" actId="1076"/>
          <ac:spMkLst>
            <pc:docMk/>
            <pc:sldMk cId="3543048519" sldId="382"/>
            <ac:spMk id="13" creationId="{28B92858-3984-A5CC-5EA7-99A05BC5482D}"/>
          </ac:spMkLst>
        </pc:spChg>
        <pc:spChg chg="add del mod">
          <ac:chgData name="Herrel, Brian" userId="88b938c8-9e82-40e1-8563-4045ae5ecb0e" providerId="ADAL" clId="{D9FFE8F0-CAFD-4485-9E17-205A22046434}" dt="2023-01-20T17:16:53.738" v="424" actId="478"/>
          <ac:spMkLst>
            <pc:docMk/>
            <pc:sldMk cId="3543048519" sldId="382"/>
            <ac:spMk id="15" creationId="{77BD8458-7A01-76D9-47B4-3D05B00E9BC6}"/>
          </ac:spMkLst>
        </pc:spChg>
        <pc:picChg chg="add mod">
          <ac:chgData name="Herrel, Brian" userId="88b938c8-9e82-40e1-8563-4045ae5ecb0e" providerId="ADAL" clId="{D9FFE8F0-CAFD-4485-9E17-205A22046434}" dt="2023-01-20T17:16:46.744" v="422" actId="1076"/>
          <ac:picMkLst>
            <pc:docMk/>
            <pc:sldMk cId="3543048519" sldId="382"/>
            <ac:picMk id="16" creationId="{D1D607C1-6F87-7784-BA44-967827CE69D4}"/>
          </ac:picMkLst>
        </pc:picChg>
        <pc:picChg chg="mod">
          <ac:chgData name="Herrel, Brian" userId="88b938c8-9e82-40e1-8563-4045ae5ecb0e" providerId="ADAL" clId="{D9FFE8F0-CAFD-4485-9E17-205A22046434}" dt="2023-01-20T17:16:20.424" v="418" actId="1076"/>
          <ac:picMkLst>
            <pc:docMk/>
            <pc:sldMk cId="3543048519" sldId="382"/>
            <ac:picMk id="1026" creationId="{00000000-0000-0000-0000-000000000000}"/>
          </ac:picMkLst>
        </pc:picChg>
      </pc:sldChg>
      <pc:sldChg chg="addSp delSp modSp">
        <pc:chgData name="Herrel, Brian" userId="88b938c8-9e82-40e1-8563-4045ae5ecb0e" providerId="ADAL" clId="{D9FFE8F0-CAFD-4485-9E17-205A22046434}" dt="2023-01-20T17:17:47.570" v="430" actId="478"/>
        <pc:sldMkLst>
          <pc:docMk/>
          <pc:sldMk cId="3162737715" sldId="383"/>
        </pc:sldMkLst>
        <pc:picChg chg="add del mod">
          <ac:chgData name="Herrel, Brian" userId="88b938c8-9e82-40e1-8563-4045ae5ecb0e" providerId="ADAL" clId="{D9FFE8F0-CAFD-4485-9E17-205A22046434}" dt="2023-01-20T17:17:47.570" v="430" actId="478"/>
          <ac:picMkLst>
            <pc:docMk/>
            <pc:sldMk cId="3162737715" sldId="383"/>
            <ac:picMk id="2" creationId="{BEC854A7-9815-E6F6-9281-946B8CC59D25}"/>
          </ac:picMkLst>
        </pc:picChg>
        <pc:picChg chg="mod">
          <ac:chgData name="Herrel, Brian" userId="88b938c8-9e82-40e1-8563-4045ae5ecb0e" providerId="ADAL" clId="{D9FFE8F0-CAFD-4485-9E17-205A22046434}" dt="2023-01-20T17:17:44.864" v="429" actId="14100"/>
          <ac:picMkLst>
            <pc:docMk/>
            <pc:sldMk cId="3162737715" sldId="383"/>
            <ac:picMk id="2050" creationId="{00000000-0000-0000-0000-000000000000}"/>
          </ac:picMkLst>
        </pc:picChg>
      </pc:sldChg>
      <pc:sldChg chg="addSp delSp modSp mod">
        <pc:chgData name="Herrel, Brian" userId="88b938c8-9e82-40e1-8563-4045ae5ecb0e" providerId="ADAL" clId="{D9FFE8F0-CAFD-4485-9E17-205A22046434}" dt="2023-01-20T17:21:48.123" v="513" actId="1035"/>
        <pc:sldMkLst>
          <pc:docMk/>
          <pc:sldMk cId="1323409538" sldId="384"/>
        </pc:sldMkLst>
        <pc:spChg chg="add del mod">
          <ac:chgData name="Herrel, Brian" userId="88b938c8-9e82-40e1-8563-4045ae5ecb0e" providerId="ADAL" clId="{D9FFE8F0-CAFD-4485-9E17-205A22046434}" dt="2023-01-20T17:21:32.113" v="509" actId="478"/>
          <ac:spMkLst>
            <pc:docMk/>
            <pc:sldMk cId="1323409538" sldId="384"/>
            <ac:spMk id="4" creationId="{1CF17090-2AAD-EF9C-5D47-7448F4FE1948}"/>
          </ac:spMkLst>
        </pc:spChg>
        <pc:spChg chg="add mod">
          <ac:chgData name="Herrel, Brian" userId="88b938c8-9e82-40e1-8563-4045ae5ecb0e" providerId="ADAL" clId="{D9FFE8F0-CAFD-4485-9E17-205A22046434}" dt="2023-01-20T17:21:48.123" v="513" actId="1035"/>
          <ac:spMkLst>
            <pc:docMk/>
            <pc:sldMk cId="1323409538" sldId="384"/>
            <ac:spMk id="7" creationId="{5A22DBE0-5548-FD66-9B70-0DAE4AF19DC9}"/>
          </ac:spMkLst>
        </pc:spChg>
        <pc:spChg chg="add del mod">
          <ac:chgData name="Herrel, Brian" userId="88b938c8-9e82-40e1-8563-4045ae5ecb0e" providerId="ADAL" clId="{D9FFE8F0-CAFD-4485-9E17-205A22046434}" dt="2023-01-20T17:21:34.140" v="510" actId="478"/>
          <ac:spMkLst>
            <pc:docMk/>
            <pc:sldMk cId="1323409538" sldId="384"/>
            <ac:spMk id="8" creationId="{1B207736-CD26-74DB-E049-2EF70E04C109}"/>
          </ac:spMkLst>
        </pc:spChg>
        <pc:spChg chg="mod">
          <ac:chgData name="Herrel, Brian" userId="88b938c8-9e82-40e1-8563-4045ae5ecb0e" providerId="ADAL" clId="{D9FFE8F0-CAFD-4485-9E17-205A22046434}" dt="2023-01-20T17:19:37.559" v="434" actId="14100"/>
          <ac:spMkLst>
            <pc:docMk/>
            <pc:sldMk cId="1323409538" sldId="384"/>
            <ac:spMk id="12" creationId="{EF6A0A76-1EBD-DF3E-802C-D740D42EB0EF}"/>
          </ac:spMkLst>
        </pc:spChg>
        <pc:picChg chg="del">
          <ac:chgData name="Herrel, Brian" userId="88b938c8-9e82-40e1-8563-4045ae5ecb0e" providerId="ADAL" clId="{D9FFE8F0-CAFD-4485-9E17-205A22046434}" dt="2023-01-20T17:19:29.810" v="433" actId="478"/>
          <ac:picMkLst>
            <pc:docMk/>
            <pc:sldMk cId="1323409538" sldId="384"/>
            <ac:picMk id="2" creationId="{C32B8768-BF88-A605-02D9-C63C84A953A2}"/>
          </ac:picMkLst>
        </pc:picChg>
        <pc:picChg chg="add mod">
          <ac:chgData name="Herrel, Brian" userId="88b938c8-9e82-40e1-8563-4045ae5ecb0e" providerId="ADAL" clId="{D9FFE8F0-CAFD-4485-9E17-205A22046434}" dt="2023-01-20T17:19:27.625" v="432"/>
          <ac:picMkLst>
            <pc:docMk/>
            <pc:sldMk cId="1323409538" sldId="384"/>
            <ac:picMk id="3" creationId="{3E23758A-3657-3BEF-F5DB-03534C9DE16A}"/>
          </ac:picMkLst>
        </pc:picChg>
        <pc:picChg chg="add mod">
          <ac:chgData name="Herrel, Brian" userId="88b938c8-9e82-40e1-8563-4045ae5ecb0e" providerId="ADAL" clId="{D9FFE8F0-CAFD-4485-9E17-205A22046434}" dt="2023-01-20T17:21:20.841" v="506" actId="1036"/>
          <ac:picMkLst>
            <pc:docMk/>
            <pc:sldMk cId="1323409538" sldId="384"/>
            <ac:picMk id="5" creationId="{357BDA24-5928-28E7-0995-F2AB65641883}"/>
          </ac:picMkLst>
        </pc:picChg>
        <pc:picChg chg="add mod">
          <ac:chgData name="Herrel, Brian" userId="88b938c8-9e82-40e1-8563-4045ae5ecb0e" providerId="ADAL" clId="{D9FFE8F0-CAFD-4485-9E17-205A22046434}" dt="2023-01-20T17:20:59.362" v="502" actId="1076"/>
          <ac:picMkLst>
            <pc:docMk/>
            <pc:sldMk cId="1323409538" sldId="384"/>
            <ac:picMk id="6" creationId="{3A74DE92-4FDF-538A-B2D9-02C0739143A5}"/>
          </ac:picMkLst>
        </pc:picChg>
      </pc:sldChg>
      <pc:sldChg chg="addSp delSp modSp mod">
        <pc:chgData name="Herrel, Brian" userId="88b938c8-9e82-40e1-8563-4045ae5ecb0e" providerId="ADAL" clId="{D9FFE8F0-CAFD-4485-9E17-205A22046434}" dt="2023-01-20T17:58:36.867" v="656" actId="1076"/>
        <pc:sldMkLst>
          <pc:docMk/>
          <pc:sldMk cId="98700651" sldId="386"/>
        </pc:sldMkLst>
        <pc:spChg chg="add mod">
          <ac:chgData name="Herrel, Brian" userId="88b938c8-9e82-40e1-8563-4045ae5ecb0e" providerId="ADAL" clId="{D9FFE8F0-CAFD-4485-9E17-205A22046434}" dt="2023-01-20T17:58:36.867" v="656" actId="1076"/>
          <ac:spMkLst>
            <pc:docMk/>
            <pc:sldMk cId="98700651" sldId="386"/>
            <ac:spMk id="3" creationId="{02656B87-7C05-0128-9896-A1E5249C7EB8}"/>
          </ac:spMkLst>
        </pc:spChg>
        <pc:spChg chg="add mod">
          <ac:chgData name="Herrel, Brian" userId="88b938c8-9e82-40e1-8563-4045ae5ecb0e" providerId="ADAL" clId="{D9FFE8F0-CAFD-4485-9E17-205A22046434}" dt="2023-01-20T17:58:28.681" v="655"/>
          <ac:spMkLst>
            <pc:docMk/>
            <pc:sldMk cId="98700651" sldId="386"/>
            <ac:spMk id="4" creationId="{7FC7B2F1-5999-59CC-C299-0E1AF745CDE0}"/>
          </ac:spMkLst>
        </pc:spChg>
        <pc:spChg chg="del mod">
          <ac:chgData name="Herrel, Brian" userId="88b938c8-9e82-40e1-8563-4045ae5ecb0e" providerId="ADAL" clId="{D9FFE8F0-CAFD-4485-9E17-205A22046434}" dt="2023-01-20T17:58:27.529" v="654" actId="478"/>
          <ac:spMkLst>
            <pc:docMk/>
            <pc:sldMk cId="98700651" sldId="386"/>
            <ac:spMk id="6" creationId="{D7D5C8EC-F1EF-6146-850F-128719B25F22}"/>
          </ac:spMkLst>
        </pc:spChg>
      </pc:sldChg>
      <pc:sldChg chg="del">
        <pc:chgData name="Herrel, Brian" userId="88b938c8-9e82-40e1-8563-4045ae5ecb0e" providerId="ADAL" clId="{D9FFE8F0-CAFD-4485-9E17-205A22046434}" dt="2023-01-20T16:04:38.585" v="240" actId="47"/>
        <pc:sldMkLst>
          <pc:docMk/>
          <pc:sldMk cId="4083848410" sldId="387"/>
        </pc:sldMkLst>
      </pc:sldChg>
      <pc:sldChg chg="del">
        <pc:chgData name="Herrel, Brian" userId="88b938c8-9e82-40e1-8563-4045ae5ecb0e" providerId="ADAL" clId="{D9FFE8F0-CAFD-4485-9E17-205A22046434}" dt="2023-01-20T17:27:20.702" v="544" actId="47"/>
        <pc:sldMkLst>
          <pc:docMk/>
          <pc:sldMk cId="2439119311" sldId="388"/>
        </pc:sldMkLst>
      </pc:sldChg>
      <pc:sldChg chg="addSp delSp modSp del mod">
        <pc:chgData name="Herrel, Brian" userId="88b938c8-9e82-40e1-8563-4045ae5ecb0e" providerId="ADAL" clId="{D9FFE8F0-CAFD-4485-9E17-205A22046434}" dt="2023-01-20T15:56:37.002" v="187" actId="47"/>
        <pc:sldMkLst>
          <pc:docMk/>
          <pc:sldMk cId="4021684222" sldId="389"/>
        </pc:sldMkLst>
        <pc:spChg chg="add del mod">
          <ac:chgData name="Herrel, Brian" userId="88b938c8-9e82-40e1-8563-4045ae5ecb0e" providerId="ADAL" clId="{D9FFE8F0-CAFD-4485-9E17-205A22046434}" dt="2023-01-20T15:46:40.663" v="125" actId="478"/>
          <ac:spMkLst>
            <pc:docMk/>
            <pc:sldMk cId="4021684222" sldId="389"/>
            <ac:spMk id="2" creationId="{3A3F2756-6FBD-8C33-6126-0C05032BD47A}"/>
          </ac:spMkLst>
        </pc:spChg>
        <pc:spChg chg="del">
          <ac:chgData name="Herrel, Brian" userId="88b938c8-9e82-40e1-8563-4045ae5ecb0e" providerId="ADAL" clId="{D9FFE8F0-CAFD-4485-9E17-205A22046434}" dt="2023-01-20T15:55:20.686" v="180" actId="478"/>
          <ac:spMkLst>
            <pc:docMk/>
            <pc:sldMk cId="4021684222" sldId="389"/>
            <ac:spMk id="4" creationId="{92BFF036-9858-9EE8-0AAC-C369ADD652AD}"/>
          </ac:spMkLst>
        </pc:spChg>
        <pc:spChg chg="add mod">
          <ac:chgData name="Herrel, Brian" userId="88b938c8-9e82-40e1-8563-4045ae5ecb0e" providerId="ADAL" clId="{D9FFE8F0-CAFD-4485-9E17-205A22046434}" dt="2023-01-20T15:55:28.307" v="182" actId="6549"/>
          <ac:spMkLst>
            <pc:docMk/>
            <pc:sldMk cId="4021684222" sldId="389"/>
            <ac:spMk id="6" creationId="{CF91767F-7D9C-C41C-1DDC-38F0EBDA5CF5}"/>
          </ac:spMkLst>
        </pc:spChg>
      </pc:sldChg>
      <pc:sldChg chg="del">
        <pc:chgData name="Herrel, Brian" userId="88b938c8-9e82-40e1-8563-4045ae5ecb0e" providerId="ADAL" clId="{D9FFE8F0-CAFD-4485-9E17-205A22046434}" dt="2023-01-20T16:15:48.812" v="326" actId="47"/>
        <pc:sldMkLst>
          <pc:docMk/>
          <pc:sldMk cId="2369798867" sldId="390"/>
        </pc:sldMkLst>
      </pc:sldChg>
      <pc:sldChg chg="del">
        <pc:chgData name="Herrel, Brian" userId="88b938c8-9e82-40e1-8563-4045ae5ecb0e" providerId="ADAL" clId="{D9FFE8F0-CAFD-4485-9E17-205A22046434}" dt="2023-01-20T17:17:06.904" v="425" actId="47"/>
        <pc:sldMkLst>
          <pc:docMk/>
          <pc:sldMk cId="2617349284" sldId="391"/>
        </pc:sldMkLst>
      </pc:sldChg>
      <pc:sldChg chg="del">
        <pc:chgData name="Herrel, Brian" userId="88b938c8-9e82-40e1-8563-4045ae5ecb0e" providerId="ADAL" clId="{D9FFE8F0-CAFD-4485-9E17-205A22046434}" dt="2023-01-20T17:22:27.277" v="518" actId="47"/>
        <pc:sldMkLst>
          <pc:docMk/>
          <pc:sldMk cId="2698117390" sldId="392"/>
        </pc:sldMkLst>
      </pc:sldChg>
      <pc:sldChg chg="del">
        <pc:chgData name="Herrel, Brian" userId="88b938c8-9e82-40e1-8563-4045ae5ecb0e" providerId="ADAL" clId="{D9FFE8F0-CAFD-4485-9E17-205A22046434}" dt="2023-01-20T17:42:25.370" v="622" actId="47"/>
        <pc:sldMkLst>
          <pc:docMk/>
          <pc:sldMk cId="3150028921" sldId="393"/>
        </pc:sldMkLst>
      </pc:sldChg>
      <pc:sldChg chg="delSp add mod ord modCm">
        <pc:chgData name="Herrel, Brian" userId="88b938c8-9e82-40e1-8563-4045ae5ecb0e" providerId="ADAL" clId="{D9FFE8F0-CAFD-4485-9E17-205A22046434}" dt="2023-01-23T19:25:29.204" v="658" actId="2056"/>
        <pc:sldMkLst>
          <pc:docMk/>
          <pc:sldMk cId="3264321363" sldId="394"/>
        </pc:sldMkLst>
        <pc:spChg chg="del">
          <ac:chgData name="Herrel, Brian" userId="88b938c8-9e82-40e1-8563-4045ae5ecb0e" providerId="ADAL" clId="{D9FFE8F0-CAFD-4485-9E17-205A22046434}" dt="2023-01-20T15:42:01.172" v="24" actId="478"/>
          <ac:spMkLst>
            <pc:docMk/>
            <pc:sldMk cId="3264321363" sldId="394"/>
            <ac:spMk id="16" creationId="{28CF9263-71A8-0A46-BDD3-4DBAF9703EFD}"/>
          </ac:spMkLst>
        </pc:spChg>
      </pc:sldChg>
      <pc:sldChg chg="modSp add mod delCm">
        <pc:chgData name="Herrel, Brian" userId="88b938c8-9e82-40e1-8563-4045ae5ecb0e" providerId="ADAL" clId="{D9FFE8F0-CAFD-4485-9E17-205A22046434}" dt="2023-01-20T15:44:41.601" v="52" actId="1036"/>
        <pc:sldMkLst>
          <pc:docMk/>
          <pc:sldMk cId="656581663" sldId="395"/>
        </pc:sldMkLst>
        <pc:spChg chg="mod">
          <ac:chgData name="Herrel, Brian" userId="88b938c8-9e82-40e1-8563-4045ae5ecb0e" providerId="ADAL" clId="{D9FFE8F0-CAFD-4485-9E17-205A22046434}" dt="2023-01-20T15:44:41.601" v="52" actId="1036"/>
          <ac:spMkLst>
            <pc:docMk/>
            <pc:sldMk cId="656581663" sldId="395"/>
            <ac:spMk id="9" creationId="{3CF4AF49-89F7-5C44-B082-4D1951B38CC4}"/>
          </ac:spMkLst>
        </pc:spChg>
      </pc:sldChg>
      <pc:sldChg chg="add del">
        <pc:chgData name="Herrel, Brian" userId="88b938c8-9e82-40e1-8563-4045ae5ecb0e" providerId="ADAL" clId="{D9FFE8F0-CAFD-4485-9E17-205A22046434}" dt="2023-01-20T15:42:09.373" v="26"/>
        <pc:sldMkLst>
          <pc:docMk/>
          <pc:sldMk cId="3823807055" sldId="395"/>
        </pc:sldMkLst>
      </pc:sldChg>
      <pc:sldChg chg="add del">
        <pc:chgData name="Herrel, Brian" userId="88b938c8-9e82-40e1-8563-4045ae5ecb0e" providerId="ADAL" clId="{D9FFE8F0-CAFD-4485-9E17-205A22046434}" dt="2023-01-20T15:42:32.918" v="32"/>
        <pc:sldMkLst>
          <pc:docMk/>
          <pc:sldMk cId="137187195" sldId="396"/>
        </pc:sldMkLst>
      </pc:sldChg>
      <pc:sldChg chg="addSp delSp modSp add mod">
        <pc:chgData name="Herrel, Brian" userId="88b938c8-9e82-40e1-8563-4045ae5ecb0e" providerId="ADAL" clId="{D9FFE8F0-CAFD-4485-9E17-205A22046434}" dt="2023-01-20T15:47:15.518" v="139" actId="478"/>
        <pc:sldMkLst>
          <pc:docMk/>
          <pc:sldMk cId="3775695821" sldId="396"/>
        </pc:sldMkLst>
        <pc:spChg chg="add del mod">
          <ac:chgData name="Herrel, Brian" userId="88b938c8-9e82-40e1-8563-4045ae5ecb0e" providerId="ADAL" clId="{D9FFE8F0-CAFD-4485-9E17-205A22046434}" dt="2023-01-20T15:47:15.518" v="139" actId="478"/>
          <ac:spMkLst>
            <pc:docMk/>
            <pc:sldMk cId="3775695821" sldId="396"/>
            <ac:spMk id="4" creationId="{D622DBE7-1780-39C1-3FC6-3CAC2253830A}"/>
          </ac:spMkLst>
        </pc:spChg>
      </pc:sldChg>
      <pc:sldChg chg="addSp delSp modSp add mod">
        <pc:chgData name="Herrel, Brian" userId="88b938c8-9e82-40e1-8563-4045ae5ecb0e" providerId="ADAL" clId="{D9FFE8F0-CAFD-4485-9E17-205A22046434}" dt="2023-01-20T17:43:40.191" v="624" actId="20577"/>
        <pc:sldMkLst>
          <pc:docMk/>
          <pc:sldMk cId="3075846063" sldId="397"/>
        </pc:sldMkLst>
        <pc:spChg chg="add del mod">
          <ac:chgData name="Herrel, Brian" userId="88b938c8-9e82-40e1-8563-4045ae5ecb0e" providerId="ADAL" clId="{D9FFE8F0-CAFD-4485-9E17-205A22046434}" dt="2023-01-20T15:47:13.248" v="137" actId="478"/>
          <ac:spMkLst>
            <pc:docMk/>
            <pc:sldMk cId="3075846063" sldId="397"/>
            <ac:spMk id="4" creationId="{7BCA7B51-85AF-7AF0-E816-282861A83866}"/>
          </ac:spMkLst>
        </pc:spChg>
        <pc:spChg chg="mod">
          <ac:chgData name="Herrel, Brian" userId="88b938c8-9e82-40e1-8563-4045ae5ecb0e" providerId="ADAL" clId="{D9FFE8F0-CAFD-4485-9E17-205A22046434}" dt="2023-01-20T17:43:40.191" v="624" actId="20577"/>
          <ac:spMkLst>
            <pc:docMk/>
            <pc:sldMk cId="3075846063" sldId="397"/>
            <ac:spMk id="10" creationId="{D7D5C8EC-F1EF-6146-850F-128719B25F22}"/>
          </ac:spMkLst>
        </pc:spChg>
      </pc:sldChg>
      <pc:sldChg chg="addSp delSp modSp add mod delCm">
        <pc:chgData name="Herrel, Brian" userId="88b938c8-9e82-40e1-8563-4045ae5ecb0e" providerId="ADAL" clId="{D9FFE8F0-CAFD-4485-9E17-205A22046434}" dt="2023-01-20T17:43:58.679" v="626" actId="20577"/>
        <pc:sldMkLst>
          <pc:docMk/>
          <pc:sldMk cId="4037032779" sldId="398"/>
        </pc:sldMkLst>
        <pc:spChg chg="add del mod">
          <ac:chgData name="Herrel, Brian" userId="88b938c8-9e82-40e1-8563-4045ae5ecb0e" providerId="ADAL" clId="{D9FFE8F0-CAFD-4485-9E17-205A22046434}" dt="2023-01-20T15:47:07.072" v="135" actId="478"/>
          <ac:spMkLst>
            <pc:docMk/>
            <pc:sldMk cId="4037032779" sldId="398"/>
            <ac:spMk id="5" creationId="{CCD08F22-3E44-651E-A163-01410BBF0B5D}"/>
          </ac:spMkLst>
        </pc:spChg>
        <pc:spChg chg="mod">
          <ac:chgData name="Herrel, Brian" userId="88b938c8-9e82-40e1-8563-4045ae5ecb0e" providerId="ADAL" clId="{D9FFE8F0-CAFD-4485-9E17-205A22046434}" dt="2023-01-20T17:43:58.679" v="626" actId="20577"/>
          <ac:spMkLst>
            <pc:docMk/>
            <pc:sldMk cId="4037032779" sldId="398"/>
            <ac:spMk id="18" creationId="{EF6A0A76-1EBD-DF3E-802C-D740D42EB0EF}"/>
          </ac:spMkLst>
        </pc:spChg>
        <pc:picChg chg="mod">
          <ac:chgData name="Herrel, Brian" userId="88b938c8-9e82-40e1-8563-4045ae5ecb0e" providerId="ADAL" clId="{D9FFE8F0-CAFD-4485-9E17-205A22046434}" dt="2023-01-20T15:50:01.732" v="150" actId="1076"/>
          <ac:picMkLst>
            <pc:docMk/>
            <pc:sldMk cId="4037032779" sldId="398"/>
            <ac:picMk id="4" creationId="{00000000-0000-0000-0000-000000000000}"/>
          </ac:picMkLst>
        </pc:picChg>
        <pc:picChg chg="add del mod">
          <ac:chgData name="Herrel, Brian" userId="88b938c8-9e82-40e1-8563-4045ae5ecb0e" providerId="ADAL" clId="{D9FFE8F0-CAFD-4485-9E17-205A22046434}" dt="2023-01-20T15:50:16.948" v="151" actId="478"/>
          <ac:picMkLst>
            <pc:docMk/>
            <pc:sldMk cId="4037032779" sldId="398"/>
            <ac:picMk id="6" creationId="{416377F2-2D6E-C66B-2F6A-0C4EA0CBB701}"/>
          </ac:picMkLst>
        </pc:picChg>
      </pc:sldChg>
      <pc:sldChg chg="addSp delSp modSp add mod">
        <pc:chgData name="Herrel, Brian" userId="88b938c8-9e82-40e1-8563-4045ae5ecb0e" providerId="ADAL" clId="{D9FFE8F0-CAFD-4485-9E17-205A22046434}" dt="2023-01-20T15:51:00.862" v="162" actId="1076"/>
        <pc:sldMkLst>
          <pc:docMk/>
          <pc:sldMk cId="2361428137" sldId="399"/>
        </pc:sldMkLst>
        <pc:spChg chg="add del mod">
          <ac:chgData name="Herrel, Brian" userId="88b938c8-9e82-40e1-8563-4045ae5ecb0e" providerId="ADAL" clId="{D9FFE8F0-CAFD-4485-9E17-205A22046434}" dt="2023-01-20T15:47:01.169" v="133" actId="478"/>
          <ac:spMkLst>
            <pc:docMk/>
            <pc:sldMk cId="2361428137" sldId="399"/>
            <ac:spMk id="3" creationId="{64475199-E73A-86EE-D44B-D0BE34B7D9D9}"/>
          </ac:spMkLst>
        </pc:spChg>
        <pc:spChg chg="mod">
          <ac:chgData name="Herrel, Brian" userId="88b938c8-9e82-40e1-8563-4045ae5ecb0e" providerId="ADAL" clId="{D9FFE8F0-CAFD-4485-9E17-205A22046434}" dt="2023-01-20T15:51:00.862" v="162" actId="1076"/>
          <ac:spMkLst>
            <pc:docMk/>
            <pc:sldMk cId="2361428137" sldId="399"/>
            <ac:spMk id="18" creationId="{EF6A0A76-1EBD-DF3E-802C-D740D42EB0EF}"/>
          </ac:spMkLst>
        </pc:spChg>
        <pc:picChg chg="mod">
          <ac:chgData name="Herrel, Brian" userId="88b938c8-9e82-40e1-8563-4045ae5ecb0e" providerId="ADAL" clId="{D9FFE8F0-CAFD-4485-9E17-205A22046434}" dt="2023-01-20T15:50:43.440" v="160" actId="1035"/>
          <ac:picMkLst>
            <pc:docMk/>
            <pc:sldMk cId="2361428137" sldId="399"/>
            <ac:picMk id="2" creationId="{00000000-0000-0000-0000-000000000000}"/>
          </ac:picMkLst>
        </pc:picChg>
        <pc:picChg chg="add del mod">
          <ac:chgData name="Herrel, Brian" userId="88b938c8-9e82-40e1-8563-4045ae5ecb0e" providerId="ADAL" clId="{D9FFE8F0-CAFD-4485-9E17-205A22046434}" dt="2023-01-20T15:50:53.020" v="161" actId="478"/>
          <ac:picMkLst>
            <pc:docMk/>
            <pc:sldMk cId="2361428137" sldId="399"/>
            <ac:picMk id="4" creationId="{8630173D-2A85-BAA3-CE78-BB15334D4B19}"/>
          </ac:picMkLst>
        </pc:picChg>
      </pc:sldChg>
      <pc:sldChg chg="addSp delSp modSp add mod">
        <pc:chgData name="Herrel, Brian" userId="88b938c8-9e82-40e1-8563-4045ae5ecb0e" providerId="ADAL" clId="{D9FFE8F0-CAFD-4485-9E17-205A22046434}" dt="2023-01-20T15:46:48.976" v="128" actId="478"/>
        <pc:sldMkLst>
          <pc:docMk/>
          <pc:sldMk cId="3775123244" sldId="400"/>
        </pc:sldMkLst>
        <pc:spChg chg="add del mod">
          <ac:chgData name="Herrel, Brian" userId="88b938c8-9e82-40e1-8563-4045ae5ecb0e" providerId="ADAL" clId="{D9FFE8F0-CAFD-4485-9E17-205A22046434}" dt="2023-01-20T15:46:48.976" v="128" actId="478"/>
          <ac:spMkLst>
            <pc:docMk/>
            <pc:sldMk cId="3775123244" sldId="400"/>
            <ac:spMk id="4" creationId="{3AFC4F73-603B-1F61-C9E7-CAEC257CC41D}"/>
          </ac:spMkLst>
        </pc:spChg>
      </pc:sldChg>
      <pc:sldChg chg="add">
        <pc:chgData name="Herrel, Brian" userId="88b938c8-9e82-40e1-8563-4045ae5ecb0e" providerId="ADAL" clId="{D9FFE8F0-CAFD-4485-9E17-205A22046434}" dt="2023-01-20T15:42:57.030" v="38"/>
        <pc:sldMkLst>
          <pc:docMk/>
          <pc:sldMk cId="3577067239" sldId="401"/>
        </pc:sldMkLst>
      </pc:sldChg>
      <pc:sldChg chg="addSp delSp modSp add del mod">
        <pc:chgData name="Herrel, Brian" userId="88b938c8-9e82-40e1-8563-4045ae5ecb0e" providerId="ADAL" clId="{D9FFE8F0-CAFD-4485-9E17-205A22046434}" dt="2023-01-20T15:56:41.630" v="188" actId="47"/>
        <pc:sldMkLst>
          <pc:docMk/>
          <pc:sldMk cId="712469773" sldId="402"/>
        </pc:sldMkLst>
        <pc:spChg chg="add del mod">
          <ac:chgData name="Herrel, Brian" userId="88b938c8-9e82-40e1-8563-4045ae5ecb0e" providerId="ADAL" clId="{D9FFE8F0-CAFD-4485-9E17-205A22046434}" dt="2023-01-20T15:46:39.474" v="124" actId="478"/>
          <ac:spMkLst>
            <pc:docMk/>
            <pc:sldMk cId="712469773" sldId="402"/>
            <ac:spMk id="2" creationId="{2268BD91-CF8D-E6AE-88F7-B8A29E413358}"/>
          </ac:spMkLst>
        </pc:spChg>
      </pc:sldChg>
      <pc:sldChg chg="addSp delSp modSp add del mod">
        <pc:chgData name="Herrel, Brian" userId="88b938c8-9e82-40e1-8563-4045ae5ecb0e" providerId="ADAL" clId="{D9FFE8F0-CAFD-4485-9E17-205A22046434}" dt="2023-01-20T16:00:07.539" v="214" actId="47"/>
        <pc:sldMkLst>
          <pc:docMk/>
          <pc:sldMk cId="3151634117" sldId="403"/>
        </pc:sldMkLst>
        <pc:spChg chg="add del mod">
          <ac:chgData name="Herrel, Brian" userId="88b938c8-9e82-40e1-8563-4045ae5ecb0e" providerId="ADAL" clId="{D9FFE8F0-CAFD-4485-9E17-205A22046434}" dt="2023-01-20T15:46:38.106" v="123" actId="478"/>
          <ac:spMkLst>
            <pc:docMk/>
            <pc:sldMk cId="3151634117" sldId="403"/>
            <ac:spMk id="2" creationId="{24E7EDD7-B858-329A-CB73-AEE31146D9FE}"/>
          </ac:spMkLst>
        </pc:spChg>
      </pc:sldChg>
      <pc:sldChg chg="addSp delSp modSp add mod modCm">
        <pc:chgData name="Herrel, Brian" userId="88b938c8-9e82-40e1-8563-4045ae5ecb0e" providerId="ADAL" clId="{D9FFE8F0-CAFD-4485-9E17-205A22046434}" dt="2023-01-20T16:06:13.741" v="247"/>
        <pc:sldMkLst>
          <pc:docMk/>
          <pc:sldMk cId="193322273" sldId="404"/>
        </pc:sldMkLst>
        <pc:picChg chg="add mod">
          <ac:chgData name="Herrel, Brian" userId="88b938c8-9e82-40e1-8563-4045ae5ecb0e" providerId="ADAL" clId="{D9FFE8F0-CAFD-4485-9E17-205A22046434}" dt="2023-01-20T16:06:13.741" v="247"/>
          <ac:picMkLst>
            <pc:docMk/>
            <pc:sldMk cId="193322273" sldId="404"/>
            <ac:picMk id="2" creationId="{BB56A6BE-521D-56DA-031B-1DC96BAD8D71}"/>
          </ac:picMkLst>
        </pc:picChg>
        <pc:picChg chg="del">
          <ac:chgData name="Herrel, Brian" userId="88b938c8-9e82-40e1-8563-4045ae5ecb0e" providerId="ADAL" clId="{D9FFE8F0-CAFD-4485-9E17-205A22046434}" dt="2023-01-20T16:06:13.301" v="245" actId="478"/>
          <ac:picMkLst>
            <pc:docMk/>
            <pc:sldMk cId="193322273" sldId="404"/>
            <ac:picMk id="3" creationId="{00000000-0000-0000-0000-000000000000}"/>
          </ac:picMkLst>
        </pc:picChg>
      </pc:sldChg>
      <pc:sldChg chg="addSp delSp modSp add mod">
        <pc:chgData name="Herrel, Brian" userId="88b938c8-9e82-40e1-8563-4045ae5ecb0e" providerId="ADAL" clId="{D9FFE8F0-CAFD-4485-9E17-205A22046434}" dt="2023-01-20T17:55:28.678" v="651"/>
        <pc:sldMkLst>
          <pc:docMk/>
          <pc:sldMk cId="3612436197" sldId="405"/>
        </pc:sldMkLst>
        <pc:spChg chg="add del mod">
          <ac:chgData name="Herrel, Brian" userId="88b938c8-9e82-40e1-8563-4045ae5ecb0e" providerId="ADAL" clId="{D9FFE8F0-CAFD-4485-9E17-205A22046434}" dt="2023-01-20T15:46:19.735" v="117"/>
          <ac:spMkLst>
            <pc:docMk/>
            <pc:sldMk cId="3612436197" sldId="405"/>
            <ac:spMk id="2" creationId="{F57116AD-6EA3-47D2-DE9D-E2A54C851ACF}"/>
          </ac:spMkLst>
        </pc:spChg>
        <pc:spChg chg="add mod">
          <ac:chgData name="Herrel, Brian" userId="88b938c8-9e82-40e1-8563-4045ae5ecb0e" providerId="ADAL" clId="{D9FFE8F0-CAFD-4485-9E17-205A22046434}" dt="2023-01-20T17:55:28.678" v="651"/>
          <ac:spMkLst>
            <pc:docMk/>
            <pc:sldMk cId="3612436197" sldId="405"/>
            <ac:spMk id="4" creationId="{531FE36E-8702-2560-E67E-A1C8BA9FDC41}"/>
          </ac:spMkLst>
        </pc:spChg>
        <pc:spChg chg="del">
          <ac:chgData name="Herrel, Brian" userId="88b938c8-9e82-40e1-8563-4045ae5ecb0e" providerId="ADAL" clId="{D9FFE8F0-CAFD-4485-9E17-205A22046434}" dt="2023-01-20T16:10:22.533" v="280" actId="478"/>
          <ac:spMkLst>
            <pc:docMk/>
            <pc:sldMk cId="3612436197" sldId="405"/>
            <ac:spMk id="10" creationId="{D7D5C8EC-F1EF-6146-850F-128719B25F22}"/>
          </ac:spMkLst>
        </pc:spChg>
      </pc:sldChg>
      <pc:sldChg chg="addSp delSp modSp add mod">
        <pc:chgData name="Herrel, Brian" userId="88b938c8-9e82-40e1-8563-4045ae5ecb0e" providerId="ADAL" clId="{D9FFE8F0-CAFD-4485-9E17-205A22046434}" dt="2023-01-20T16:10:54.253" v="285"/>
        <pc:sldMkLst>
          <pc:docMk/>
          <pc:sldMk cId="3034535713" sldId="406"/>
        </pc:sldMkLst>
        <pc:spChg chg="add del mod">
          <ac:chgData name="Herrel, Brian" userId="88b938c8-9e82-40e1-8563-4045ae5ecb0e" providerId="ADAL" clId="{D9FFE8F0-CAFD-4485-9E17-205A22046434}" dt="2023-01-20T15:46:19.727" v="115"/>
          <ac:spMkLst>
            <pc:docMk/>
            <pc:sldMk cId="3034535713" sldId="406"/>
            <ac:spMk id="2" creationId="{D1BD541C-008D-89DA-A7F6-23EEBD5A7E51}"/>
          </ac:spMkLst>
        </pc:spChg>
        <pc:picChg chg="add mod">
          <ac:chgData name="Herrel, Brian" userId="88b938c8-9e82-40e1-8563-4045ae5ecb0e" providerId="ADAL" clId="{D9FFE8F0-CAFD-4485-9E17-205A22046434}" dt="2023-01-20T16:10:54.253" v="285"/>
          <ac:picMkLst>
            <pc:docMk/>
            <pc:sldMk cId="3034535713" sldId="406"/>
            <ac:picMk id="3" creationId="{FA29E975-B6B0-9AD9-D816-CC2591D81608}"/>
          </ac:picMkLst>
        </pc:picChg>
        <pc:picChg chg="del">
          <ac:chgData name="Herrel, Brian" userId="88b938c8-9e82-40e1-8563-4045ae5ecb0e" providerId="ADAL" clId="{D9FFE8F0-CAFD-4485-9E17-205A22046434}" dt="2023-01-20T16:10:54.011" v="284" actId="478"/>
          <ac:picMkLst>
            <pc:docMk/>
            <pc:sldMk cId="3034535713" sldId="406"/>
            <ac:picMk id="8" creationId="{EBAC3CDE-D1E0-0095-734E-2A035ACCDD60}"/>
          </ac:picMkLst>
        </pc:picChg>
      </pc:sldChg>
      <pc:sldChg chg="addSp delSp modSp add mod">
        <pc:chgData name="Herrel, Brian" userId="88b938c8-9e82-40e1-8563-4045ae5ecb0e" providerId="ADAL" clId="{D9FFE8F0-CAFD-4485-9E17-205A22046434}" dt="2023-01-20T16:15:15.487" v="325" actId="478"/>
        <pc:sldMkLst>
          <pc:docMk/>
          <pc:sldMk cId="430738253" sldId="407"/>
        </pc:sldMkLst>
        <pc:spChg chg="add del mod">
          <ac:chgData name="Herrel, Brian" userId="88b938c8-9e82-40e1-8563-4045ae5ecb0e" providerId="ADAL" clId="{D9FFE8F0-CAFD-4485-9E17-205A22046434}" dt="2023-01-20T15:46:19.710" v="113"/>
          <ac:spMkLst>
            <pc:docMk/>
            <pc:sldMk cId="430738253" sldId="407"/>
            <ac:spMk id="2" creationId="{F0415A38-2BD0-DA26-0C7D-21F30E379C58}"/>
          </ac:spMkLst>
        </pc:spChg>
        <pc:spChg chg="add mod">
          <ac:chgData name="Herrel, Brian" userId="88b938c8-9e82-40e1-8563-4045ae5ecb0e" providerId="ADAL" clId="{D9FFE8F0-CAFD-4485-9E17-205A22046434}" dt="2023-01-20T16:13:48.836" v="307" actId="14100"/>
          <ac:spMkLst>
            <pc:docMk/>
            <pc:sldMk cId="430738253" sldId="407"/>
            <ac:spMk id="6" creationId="{AE8AF488-9B72-2852-A0FB-AD865A528610}"/>
          </ac:spMkLst>
        </pc:spChg>
        <pc:spChg chg="del mod">
          <ac:chgData name="Herrel, Brian" userId="88b938c8-9e82-40e1-8563-4045ae5ecb0e" providerId="ADAL" clId="{D9FFE8F0-CAFD-4485-9E17-205A22046434}" dt="2023-01-20T16:15:15.487" v="325" actId="478"/>
          <ac:spMkLst>
            <pc:docMk/>
            <pc:sldMk cId="430738253" sldId="407"/>
            <ac:spMk id="8" creationId="{28CF9263-71A8-0A46-BDD3-4DBAF9703EFD}"/>
          </ac:spMkLst>
        </pc:spChg>
        <pc:spChg chg="mod">
          <ac:chgData name="Herrel, Brian" userId="88b938c8-9e82-40e1-8563-4045ae5ecb0e" providerId="ADAL" clId="{D9FFE8F0-CAFD-4485-9E17-205A22046434}" dt="2023-01-20T16:13:24.203" v="300" actId="21"/>
          <ac:spMkLst>
            <pc:docMk/>
            <pc:sldMk cId="430738253" sldId="407"/>
            <ac:spMk id="12" creationId="{EF6A0A76-1EBD-DF3E-802C-D740D42EB0EF}"/>
          </ac:spMkLst>
        </pc:spChg>
        <pc:picChg chg="add mod">
          <ac:chgData name="Herrel, Brian" userId="88b938c8-9e82-40e1-8563-4045ae5ecb0e" providerId="ADAL" clId="{D9FFE8F0-CAFD-4485-9E17-205A22046434}" dt="2023-01-20T16:15:05.532" v="323" actId="1036"/>
          <ac:picMkLst>
            <pc:docMk/>
            <pc:sldMk cId="430738253" sldId="407"/>
            <ac:picMk id="3" creationId="{F4138726-FF9C-4830-C264-CD63B460B387}"/>
          </ac:picMkLst>
        </pc:picChg>
        <pc:picChg chg="del">
          <ac:chgData name="Herrel, Brian" userId="88b938c8-9e82-40e1-8563-4045ae5ecb0e" providerId="ADAL" clId="{D9FFE8F0-CAFD-4485-9E17-205A22046434}" dt="2023-01-20T16:12:56.860" v="294" actId="478"/>
          <ac:picMkLst>
            <pc:docMk/>
            <pc:sldMk cId="430738253" sldId="407"/>
            <ac:picMk id="4" creationId="{00000000-0000-0000-0000-000000000000}"/>
          </ac:picMkLst>
        </pc:picChg>
      </pc:sldChg>
      <pc:sldChg chg="addSp delSp modSp add mod">
        <pc:chgData name="Herrel, Brian" userId="88b938c8-9e82-40e1-8563-4045ae5ecb0e" providerId="ADAL" clId="{D9FFE8F0-CAFD-4485-9E17-205A22046434}" dt="2023-01-20T16:35:00.072" v="414" actId="1076"/>
        <pc:sldMkLst>
          <pc:docMk/>
          <pc:sldMk cId="1840137021" sldId="408"/>
        </pc:sldMkLst>
        <pc:spChg chg="mod">
          <ac:chgData name="Herrel, Brian" userId="88b938c8-9e82-40e1-8563-4045ae5ecb0e" providerId="ADAL" clId="{D9FFE8F0-CAFD-4485-9E17-205A22046434}" dt="2023-01-20T16:20:28.556" v="406" actId="113"/>
          <ac:spMkLst>
            <pc:docMk/>
            <pc:sldMk cId="1840137021" sldId="408"/>
            <ac:spMk id="6" creationId="{7A69D19B-ADDC-0007-BE1C-0866D928F36B}"/>
          </ac:spMkLst>
        </pc:spChg>
        <pc:spChg chg="del">
          <ac:chgData name="Herrel, Brian" userId="88b938c8-9e82-40e1-8563-4045ae5ecb0e" providerId="ADAL" clId="{D9FFE8F0-CAFD-4485-9E17-205A22046434}" dt="2023-01-20T16:20:32.851" v="408" actId="478"/>
          <ac:spMkLst>
            <pc:docMk/>
            <pc:sldMk cId="1840137021" sldId="408"/>
            <ac:spMk id="8" creationId="{28CF9263-71A8-0A46-BDD3-4DBAF9703EFD}"/>
          </ac:spMkLst>
        </pc:spChg>
        <pc:picChg chg="add mod">
          <ac:chgData name="Herrel, Brian" userId="88b938c8-9e82-40e1-8563-4045ae5ecb0e" providerId="ADAL" clId="{D9FFE8F0-CAFD-4485-9E17-205A22046434}" dt="2023-01-20T16:34:19.295" v="410" actId="1076"/>
          <ac:picMkLst>
            <pc:docMk/>
            <pc:sldMk cId="1840137021" sldId="408"/>
            <ac:picMk id="4" creationId="{AE74CE08-09DD-13B0-2101-EA6E1960B688}"/>
          </ac:picMkLst>
        </pc:picChg>
        <pc:picChg chg="add mod">
          <ac:chgData name="Herrel, Brian" userId="88b938c8-9e82-40e1-8563-4045ae5ecb0e" providerId="ADAL" clId="{D9FFE8F0-CAFD-4485-9E17-205A22046434}" dt="2023-01-20T16:35:00.072" v="414" actId="1076"/>
          <ac:picMkLst>
            <pc:docMk/>
            <pc:sldMk cId="1840137021" sldId="408"/>
            <ac:picMk id="5" creationId="{FB86E947-19B3-72BE-8A31-8AF861D17F6A}"/>
          </ac:picMkLst>
        </pc:picChg>
        <pc:picChg chg="del">
          <ac:chgData name="Herrel, Brian" userId="88b938c8-9e82-40e1-8563-4045ae5ecb0e" providerId="ADAL" clId="{D9FFE8F0-CAFD-4485-9E17-205A22046434}" dt="2023-01-20T16:20:31.132" v="407" actId="478"/>
          <ac:picMkLst>
            <pc:docMk/>
            <pc:sldMk cId="1840137021" sldId="408"/>
            <ac:picMk id="11" creationId="{00000000-0000-0000-0000-000000000000}"/>
          </ac:picMkLst>
        </pc:picChg>
      </pc:sldChg>
      <pc:sldChg chg="addSp delSp modSp add">
        <pc:chgData name="Herrel, Brian" userId="88b938c8-9e82-40e1-8563-4045ae5ecb0e" providerId="ADAL" clId="{D9FFE8F0-CAFD-4485-9E17-205A22046434}" dt="2023-01-20T15:46:19.694" v="110"/>
        <pc:sldMkLst>
          <pc:docMk/>
          <pc:sldMk cId="1534190100" sldId="409"/>
        </pc:sldMkLst>
        <pc:spChg chg="add del mod">
          <ac:chgData name="Herrel, Brian" userId="88b938c8-9e82-40e1-8563-4045ae5ecb0e" providerId="ADAL" clId="{D9FFE8F0-CAFD-4485-9E17-205A22046434}" dt="2023-01-20T15:46:19.694" v="110"/>
          <ac:spMkLst>
            <pc:docMk/>
            <pc:sldMk cId="1534190100" sldId="409"/>
            <ac:spMk id="3" creationId="{FFC08E47-42DF-3B89-D75D-12EB7B979D03}"/>
          </ac:spMkLst>
        </pc:spChg>
      </pc:sldChg>
      <pc:sldChg chg="addSp delSp modSp add">
        <pc:chgData name="Herrel, Brian" userId="88b938c8-9e82-40e1-8563-4045ae5ecb0e" providerId="ADAL" clId="{D9FFE8F0-CAFD-4485-9E17-205A22046434}" dt="2023-01-20T15:46:19.678" v="108"/>
        <pc:sldMkLst>
          <pc:docMk/>
          <pc:sldMk cId="1131621679" sldId="410"/>
        </pc:sldMkLst>
        <pc:spChg chg="add del mod">
          <ac:chgData name="Herrel, Brian" userId="88b938c8-9e82-40e1-8563-4045ae5ecb0e" providerId="ADAL" clId="{D9FFE8F0-CAFD-4485-9E17-205A22046434}" dt="2023-01-20T15:46:19.678" v="108"/>
          <ac:spMkLst>
            <pc:docMk/>
            <pc:sldMk cId="1131621679" sldId="410"/>
            <ac:spMk id="3" creationId="{67BB1EFC-1272-1E03-5B74-B211925B0223}"/>
          </ac:spMkLst>
        </pc:spChg>
      </pc:sldChg>
      <pc:sldChg chg="add del">
        <pc:chgData name="Herrel, Brian" userId="88b938c8-9e82-40e1-8563-4045ae5ecb0e" providerId="ADAL" clId="{D9FFE8F0-CAFD-4485-9E17-205A22046434}" dt="2023-01-20T17:17:08.834" v="426" actId="47"/>
        <pc:sldMkLst>
          <pc:docMk/>
          <pc:sldMk cId="2963468330" sldId="411"/>
        </pc:sldMkLst>
      </pc:sldChg>
      <pc:sldChg chg="add del">
        <pc:chgData name="Herrel, Brian" userId="88b938c8-9e82-40e1-8563-4045ae5ecb0e" providerId="ADAL" clId="{D9FFE8F0-CAFD-4485-9E17-205A22046434}" dt="2023-01-20T17:18:01.948" v="431" actId="47"/>
        <pc:sldMkLst>
          <pc:docMk/>
          <pc:sldMk cId="3070830364" sldId="412"/>
        </pc:sldMkLst>
      </pc:sldChg>
      <pc:sldChg chg="add del">
        <pc:chgData name="Herrel, Brian" userId="88b938c8-9e82-40e1-8563-4045ae5ecb0e" providerId="ADAL" clId="{D9FFE8F0-CAFD-4485-9E17-205A22046434}" dt="2023-01-20T17:22:28.803" v="519" actId="47"/>
        <pc:sldMkLst>
          <pc:docMk/>
          <pc:sldMk cId="2785198327" sldId="413"/>
        </pc:sldMkLst>
      </pc:sldChg>
      <pc:sldChg chg="add del">
        <pc:chgData name="Herrel, Brian" userId="88b938c8-9e82-40e1-8563-4045ae5ecb0e" providerId="ADAL" clId="{D9FFE8F0-CAFD-4485-9E17-205A22046434}" dt="2023-01-20T15:57:54.303" v="197" actId="47"/>
        <pc:sldMkLst>
          <pc:docMk/>
          <pc:sldMk cId="1340881300" sldId="414"/>
        </pc:sldMkLst>
      </pc:sldChg>
      <pc:sldChg chg="addSp delSp modSp add del mod">
        <pc:chgData name="Herrel, Brian" userId="88b938c8-9e82-40e1-8563-4045ae5ecb0e" providerId="ADAL" clId="{D9FFE8F0-CAFD-4485-9E17-205A22046434}" dt="2023-01-23T19:21:53.266" v="657" actId="47"/>
        <pc:sldMkLst>
          <pc:docMk/>
          <pc:sldMk cId="3764381471" sldId="414"/>
        </pc:sldMkLst>
        <pc:spChg chg="del">
          <ac:chgData name="Herrel, Brian" userId="88b938c8-9e82-40e1-8563-4045ae5ecb0e" providerId="ADAL" clId="{D9FFE8F0-CAFD-4485-9E17-205A22046434}" dt="2023-01-20T15:58:47.049" v="206" actId="478"/>
          <ac:spMkLst>
            <pc:docMk/>
            <pc:sldMk cId="3764381471" sldId="414"/>
            <ac:spMk id="8" creationId="{7478A73E-ECCF-C0C1-161C-8053EE4A4AA5}"/>
          </ac:spMkLst>
        </pc:spChg>
        <pc:spChg chg="add del">
          <ac:chgData name="Herrel, Brian" userId="88b938c8-9e82-40e1-8563-4045ae5ecb0e" providerId="ADAL" clId="{D9FFE8F0-CAFD-4485-9E17-205A22046434}" dt="2023-01-20T15:58:44.351" v="205" actId="478"/>
          <ac:spMkLst>
            <pc:docMk/>
            <pc:sldMk cId="3764381471" sldId="414"/>
            <ac:spMk id="9" creationId="{DCFD762F-41AD-7526-694D-0296633A0D81}"/>
          </ac:spMkLst>
        </pc:spChg>
        <pc:picChg chg="mod">
          <ac:chgData name="Herrel, Brian" userId="88b938c8-9e82-40e1-8563-4045ae5ecb0e" providerId="ADAL" clId="{D9FFE8F0-CAFD-4485-9E17-205A22046434}" dt="2023-01-20T15:59:38.390" v="211" actId="1035"/>
          <ac:picMkLst>
            <pc:docMk/>
            <pc:sldMk cId="3764381471" sldId="414"/>
            <ac:picMk id="6" creationId="{1CFA446E-0391-AC1B-FD91-5DA6744C65E4}"/>
          </ac:picMkLst>
        </pc:picChg>
      </pc:sldChg>
      <pc:sldChg chg="add del">
        <pc:chgData name="Herrel, Brian" userId="88b938c8-9e82-40e1-8563-4045ae5ecb0e" providerId="ADAL" clId="{D9FFE8F0-CAFD-4485-9E17-205A22046434}" dt="2023-01-20T15:57:55.782" v="198" actId="47"/>
        <pc:sldMkLst>
          <pc:docMk/>
          <pc:sldMk cId="1691444031" sldId="415"/>
        </pc:sldMkLst>
      </pc:sldChg>
      <pc:sldChg chg="addSp delSp modSp add mod">
        <pc:chgData name="Herrel, Brian" userId="88b938c8-9e82-40e1-8563-4045ae5ecb0e" providerId="ADAL" clId="{D9FFE8F0-CAFD-4485-9E17-205A22046434}" dt="2023-01-20T15:59:53.126" v="213" actId="1035"/>
        <pc:sldMkLst>
          <pc:docMk/>
          <pc:sldMk cId="3554772462" sldId="415"/>
        </pc:sldMkLst>
        <pc:spChg chg="add mod">
          <ac:chgData name="Herrel, Brian" userId="88b938c8-9e82-40e1-8563-4045ae5ecb0e" providerId="ADAL" clId="{D9FFE8F0-CAFD-4485-9E17-205A22046434}" dt="2023-01-20T15:58:59.175" v="207"/>
          <ac:spMkLst>
            <pc:docMk/>
            <pc:sldMk cId="3554772462" sldId="415"/>
            <ac:spMk id="3" creationId="{8ED9FDE6-C347-A53E-5C26-6D0C9CC53A17}"/>
          </ac:spMkLst>
        </pc:spChg>
        <pc:spChg chg="del">
          <ac:chgData name="Herrel, Brian" userId="88b938c8-9e82-40e1-8563-4045ae5ecb0e" providerId="ADAL" clId="{D9FFE8F0-CAFD-4485-9E17-205A22046434}" dt="2023-01-20T15:58:15.884" v="201" actId="478"/>
          <ac:spMkLst>
            <pc:docMk/>
            <pc:sldMk cId="3554772462" sldId="415"/>
            <ac:spMk id="9" creationId="{DCFD762F-41AD-7526-694D-0296633A0D81}"/>
          </ac:spMkLst>
        </pc:spChg>
        <pc:picChg chg="mod">
          <ac:chgData name="Herrel, Brian" userId="88b938c8-9e82-40e1-8563-4045ae5ecb0e" providerId="ADAL" clId="{D9FFE8F0-CAFD-4485-9E17-205A22046434}" dt="2023-01-20T15:59:53.126" v="213" actId="1035"/>
          <ac:picMkLst>
            <pc:docMk/>
            <pc:sldMk cId="3554772462" sldId="415"/>
            <ac:picMk id="6" creationId="{1CFA446E-0391-AC1B-FD91-5DA6744C65E4}"/>
          </ac:picMkLst>
        </pc:picChg>
      </pc:sldChg>
      <pc:sldChg chg="modSp add mod">
        <pc:chgData name="Herrel, Brian" userId="88b938c8-9e82-40e1-8563-4045ae5ecb0e" providerId="ADAL" clId="{D9FFE8F0-CAFD-4485-9E17-205A22046434}" dt="2023-01-20T16:15:03.396" v="319" actId="1036"/>
        <pc:sldMkLst>
          <pc:docMk/>
          <pc:sldMk cId="1267285490" sldId="416"/>
        </pc:sldMkLst>
        <pc:picChg chg="mod">
          <ac:chgData name="Herrel, Brian" userId="88b938c8-9e82-40e1-8563-4045ae5ecb0e" providerId="ADAL" clId="{D9FFE8F0-CAFD-4485-9E17-205A22046434}" dt="2023-01-20T16:15:03.396" v="319" actId="1036"/>
          <ac:picMkLst>
            <pc:docMk/>
            <pc:sldMk cId="1267285490" sldId="416"/>
            <ac:picMk id="3" creationId="{F4138726-FF9C-4830-C264-CD63B460B387}"/>
          </ac:picMkLst>
        </pc:picChg>
      </pc:sldChg>
      <pc:sldChg chg="add delCm">
        <pc:chgData name="Herrel, Brian" userId="88b938c8-9e82-40e1-8563-4045ae5ecb0e" providerId="ADAL" clId="{D9FFE8F0-CAFD-4485-9E17-205A22046434}" dt="2023-01-20T17:57:20.329" v="653"/>
        <pc:sldMkLst>
          <pc:docMk/>
          <pc:sldMk cId="2311570504" sldId="417"/>
        </pc:sldMkLst>
      </pc:sldChg>
      <pc:sldChg chg="delSp modSp add del mod">
        <pc:chgData name="Herrel, Brian" userId="88b938c8-9e82-40e1-8563-4045ae5ecb0e" providerId="ADAL" clId="{D9FFE8F0-CAFD-4485-9E17-205A22046434}" dt="2023-01-23T19:32:01.393" v="659" actId="47"/>
        <pc:sldMkLst>
          <pc:docMk/>
          <pc:sldMk cId="3445767490" sldId="418"/>
        </pc:sldMkLst>
        <pc:spChg chg="mod">
          <ac:chgData name="Herrel, Brian" userId="88b938c8-9e82-40e1-8563-4045ae5ecb0e" providerId="ADAL" clId="{D9FFE8F0-CAFD-4485-9E17-205A22046434}" dt="2023-01-20T17:21:53.371" v="515" actId="1035"/>
          <ac:spMkLst>
            <pc:docMk/>
            <pc:sldMk cId="3445767490" sldId="418"/>
            <ac:spMk id="7" creationId="{5A22DBE0-5548-FD66-9B70-0DAE4AF19DC9}"/>
          </ac:spMkLst>
        </pc:spChg>
        <pc:spChg chg="del">
          <ac:chgData name="Herrel, Brian" userId="88b938c8-9e82-40e1-8563-4045ae5ecb0e" providerId="ADAL" clId="{D9FFE8F0-CAFD-4485-9E17-205A22046434}" dt="2023-01-20T17:21:38.098" v="511" actId="478"/>
          <ac:spMkLst>
            <pc:docMk/>
            <pc:sldMk cId="3445767490" sldId="418"/>
            <ac:spMk id="8" creationId="{1B207736-CD26-74DB-E049-2EF70E04C109}"/>
          </ac:spMkLst>
        </pc:spChg>
      </pc:sldChg>
      <pc:sldChg chg="modSp add mod">
        <pc:chgData name="Herrel, Brian" userId="88b938c8-9e82-40e1-8563-4045ae5ecb0e" providerId="ADAL" clId="{D9FFE8F0-CAFD-4485-9E17-205A22046434}" dt="2023-01-20T17:21:58.769" v="517" actId="1035"/>
        <pc:sldMkLst>
          <pc:docMk/>
          <pc:sldMk cId="2330492394" sldId="419"/>
        </pc:sldMkLst>
        <pc:spChg chg="mod">
          <ac:chgData name="Herrel, Brian" userId="88b938c8-9e82-40e1-8563-4045ae5ecb0e" providerId="ADAL" clId="{D9FFE8F0-CAFD-4485-9E17-205A22046434}" dt="2023-01-20T17:21:58.769" v="517" actId="1035"/>
          <ac:spMkLst>
            <pc:docMk/>
            <pc:sldMk cId="2330492394" sldId="419"/>
            <ac:spMk id="7" creationId="{5A22DBE0-5548-FD66-9B70-0DAE4AF19DC9}"/>
          </ac:spMkLst>
        </pc:spChg>
      </pc:sldChg>
    </pc:docChg>
  </pc:docChgLst>
  <pc:docChgLst>
    <pc:chgData name="Kartheek D" userId="S::kartheek.d_straive.com#ext#@mheducation.onmicrosoft.com::be778e93-6b8e-4ed5-bdb6-f3d350d6aa64" providerId="AD" clId="Web-{F8FD8785-7AB8-8E41-CB44-531ECDA9C7B6}"/>
    <pc:docChg chg="modSld">
      <pc:chgData name="Kartheek D" userId="S::kartheek.d_straive.com#ext#@mheducation.onmicrosoft.com::be778e93-6b8e-4ed5-bdb6-f3d350d6aa64" providerId="AD" clId="Web-{F8FD8785-7AB8-8E41-CB44-531ECDA9C7B6}" dt="2023-02-03T03:59:31.969" v="12" actId="20577"/>
      <pc:docMkLst>
        <pc:docMk/>
      </pc:docMkLst>
      <pc:sldChg chg="modSp">
        <pc:chgData name="Kartheek D" userId="S::kartheek.d_straive.com#ext#@mheducation.onmicrosoft.com::be778e93-6b8e-4ed5-bdb6-f3d350d6aa64" providerId="AD" clId="Web-{F8FD8785-7AB8-8E41-CB44-531ECDA9C7B6}" dt="2023-02-03T03:59:31.969" v="12" actId="20577"/>
        <pc:sldMkLst>
          <pc:docMk/>
          <pc:sldMk cId="2020339455" sldId="342"/>
        </pc:sldMkLst>
        <pc:spChg chg="mod">
          <ac:chgData name="Kartheek D" userId="S::kartheek.d_straive.com#ext#@mheducation.onmicrosoft.com::be778e93-6b8e-4ed5-bdb6-f3d350d6aa64" providerId="AD" clId="Web-{F8FD8785-7AB8-8E41-CB44-531ECDA9C7B6}" dt="2023-02-03T03:59:31.969" v="12" actId="20577"/>
          <ac:spMkLst>
            <pc:docMk/>
            <pc:sldMk cId="2020339455" sldId="342"/>
            <ac:spMk id="3" creationId="{9BED3BA3-F06B-E4AA-A209-5F8EB538E899}"/>
          </ac:spMkLst>
        </pc:spChg>
      </pc:sldChg>
      <pc:sldChg chg="modSp">
        <pc:chgData name="Kartheek D" userId="S::kartheek.d_straive.com#ext#@mheducation.onmicrosoft.com::be778e93-6b8e-4ed5-bdb6-f3d350d6aa64" providerId="AD" clId="Web-{F8FD8785-7AB8-8E41-CB44-531ECDA9C7B6}" dt="2023-02-03T03:56:58.166" v="5" actId="20577"/>
        <pc:sldMkLst>
          <pc:docMk/>
          <pc:sldMk cId="688638058" sldId="361"/>
        </pc:sldMkLst>
        <pc:spChg chg="mod">
          <ac:chgData name="Kartheek D" userId="S::kartheek.d_straive.com#ext#@mheducation.onmicrosoft.com::be778e93-6b8e-4ed5-bdb6-f3d350d6aa64" providerId="AD" clId="Web-{F8FD8785-7AB8-8E41-CB44-531ECDA9C7B6}" dt="2023-02-03T03:56:58.166" v="5" actId="20577"/>
          <ac:spMkLst>
            <pc:docMk/>
            <pc:sldMk cId="688638058" sldId="361"/>
            <ac:spMk id="9" creationId="{3CF4AF49-89F7-5C44-B082-4D1951B38CC4}"/>
          </ac:spMkLst>
        </pc:spChg>
      </pc:sldChg>
      <pc:sldChg chg="modSp">
        <pc:chgData name="Kartheek D" userId="S::kartheek.d_straive.com#ext#@mheducation.onmicrosoft.com::be778e93-6b8e-4ed5-bdb6-f3d350d6aa64" providerId="AD" clId="Web-{F8FD8785-7AB8-8E41-CB44-531ECDA9C7B6}" dt="2023-02-03T03:58:53.171" v="10" actId="20577"/>
        <pc:sldMkLst>
          <pc:docMk/>
          <pc:sldMk cId="528887640" sldId="371"/>
        </pc:sldMkLst>
        <pc:spChg chg="mod">
          <ac:chgData name="Kartheek D" userId="S::kartheek.d_straive.com#ext#@mheducation.onmicrosoft.com::be778e93-6b8e-4ed5-bdb6-f3d350d6aa64" providerId="AD" clId="Web-{F8FD8785-7AB8-8E41-CB44-531ECDA9C7B6}" dt="2023-02-03T03:58:53.171" v="10" actId="20577"/>
          <ac:spMkLst>
            <pc:docMk/>
            <pc:sldMk cId="528887640" sldId="371"/>
            <ac:spMk id="4" creationId="{68E427C6-1CA3-3C2C-34E0-CD54E4F62D32}"/>
          </ac:spMkLst>
        </pc:spChg>
      </pc:sldChg>
      <pc:sldChg chg="modSp">
        <pc:chgData name="Kartheek D" userId="S::kartheek.d_straive.com#ext#@mheducation.onmicrosoft.com::be778e93-6b8e-4ed5-bdb6-f3d350d6aa64" providerId="AD" clId="Web-{F8FD8785-7AB8-8E41-CB44-531ECDA9C7B6}" dt="2023-02-03T03:57:31.699" v="9" actId="20577"/>
        <pc:sldMkLst>
          <pc:docMk/>
          <pc:sldMk cId="656581663" sldId="395"/>
        </pc:sldMkLst>
        <pc:spChg chg="mod">
          <ac:chgData name="Kartheek D" userId="S::kartheek.d_straive.com#ext#@mheducation.onmicrosoft.com::be778e93-6b8e-4ed5-bdb6-f3d350d6aa64" providerId="AD" clId="Web-{F8FD8785-7AB8-8E41-CB44-531ECDA9C7B6}" dt="2023-02-03T03:57:31.699" v="9" actId="20577"/>
          <ac:spMkLst>
            <pc:docMk/>
            <pc:sldMk cId="656581663" sldId="395"/>
            <ac:spMk id="9" creationId="{3CF4AF49-89F7-5C44-B082-4D1951B38CC4}"/>
          </ac:spMkLst>
        </pc:spChg>
      </pc:sldChg>
      <pc:sldChg chg="modSp">
        <pc:chgData name="Kartheek D" userId="S::kartheek.d_straive.com#ext#@mheducation.onmicrosoft.com::be778e93-6b8e-4ed5-bdb6-f3d350d6aa64" providerId="AD" clId="Web-{F8FD8785-7AB8-8E41-CB44-531ECDA9C7B6}" dt="2023-02-03T03:58:58.296" v="11" actId="20577"/>
        <pc:sldMkLst>
          <pc:docMk/>
          <pc:sldMk cId="3577067239" sldId="401"/>
        </pc:sldMkLst>
        <pc:spChg chg="mod">
          <ac:chgData name="Kartheek D" userId="S::kartheek.d_straive.com#ext#@mheducation.onmicrosoft.com::be778e93-6b8e-4ed5-bdb6-f3d350d6aa64" providerId="AD" clId="Web-{F8FD8785-7AB8-8E41-CB44-531ECDA9C7B6}" dt="2023-02-03T03:58:58.296" v="11" actId="20577"/>
          <ac:spMkLst>
            <pc:docMk/>
            <pc:sldMk cId="3577067239" sldId="401"/>
            <ac:spMk id="4" creationId="{68E427C6-1CA3-3C2C-34E0-CD54E4F62D32}"/>
          </ac:spMkLst>
        </pc:spChg>
      </pc:sldChg>
    </pc:docChg>
  </pc:docChgLst>
</pc:chgInfo>
</file>

<file path=ppt/comments/modernComment_146_DD7DD5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1DDA5B-D0E5-4F58-96A8-58BD9362CDCB}" authorId="{560B32AA-EC0E-E568-8A98-74E2563834DC}" created="2023-01-20T15:21:02.4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16011425" sldId="326"/>
      <ac:spMk id="9" creationId="{3CF4AF49-89F7-5C44-B082-4D1951B38CC4}"/>
      <ac:txMk cp="0" len="4">
        <ac:context len="22" hash="1243431768"/>
      </ac:txMk>
    </ac:txMkLst>
    <p188:pos x="1011936" y="501089"/>
    <p188:replyLst>
      <p188:reply id="{B15FC4C0-F732-4562-9092-496BD60072BF}" authorId="{43F91394-6150-5E56-57B3-F65AFD19BD12}" created="2023-01-25T11:00:06.559">
        <p188:txBody>
          <a:bodyPr/>
          <a:lstStyle/>
          <a:p>
            <a:r>
              <a:rPr lang="en-IN"/>
              <a:t>I have fixed this comment</a:t>
            </a:r>
          </a:p>
        </p188:txBody>
      </p188:reply>
    </p188:replyLst>
    <p188:txBody>
      <a:bodyPr/>
      <a:lstStyle/>
      <a:p>
        <a:r>
          <a:rPr lang="en-US"/>
          <a:t>Footers should have lesson title, "Understand Ratios"</a:t>
        </a:r>
      </a:p>
    </p188:txBody>
  </p188:cm>
</p188:cmLst>
</file>

<file path=ppt/comments/modernComment_14D_621140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4258C6-BB82-42EB-A442-6F826B404FBE}" authorId="{C433D3EE-49F3-8E60-D8D6-87ED04619419}" created="2022-12-22T16:55:27.5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45297793" sldId="333"/>
      <ac:picMk id="6" creationId="{00000000-0000-0000-0000-000000000000}"/>
    </ac:deMkLst>
    <p188:replyLst>
      <p188:reply id="{2D6A5C42-09B3-4D67-A3BB-FEC4C97E84E1}" authorId="{C433D3EE-49F3-8E60-D8D6-87ED04619419}" created="2023-01-23T18:42:00.060">
        <p188:txBody>
          <a:bodyPr/>
          <a:lstStyle/>
          <a:p>
            <a:r>
              <a:rPr lang="en-US"/>
              <a:t>[@Heinlen, Kristina] </a:t>
            </a:r>
          </a:p>
        </p188:txBody>
      </p188:reply>
      <p188:reply id="{91D8A8E2-7B63-4D12-848F-F17CC17CCA1C}" authorId="{B2C20163-4893-BE3A-1E07-F906005A17F8}" created="2023-01-23T19:25:12.473">
        <p188:txBody>
          <a:bodyPr/>
          <a:lstStyle/>
          <a:p>
            <a:r>
              <a:rPr lang="en-US"/>
              <a:t>Fixed</a:t>
            </a:r>
          </a:p>
        </p188:txBody>
      </p188:reply>
      <p188:reply id="{3F21A398-AED5-4315-8B47-64DA09972A82}" authorId="{C433D3EE-49F3-8E60-D8D6-87ED04619419}" created="2023-01-23T19:44:54.127">
        <p188:txBody>
          <a:bodyPr/>
          <a:lstStyle/>
          <a:p>
            <a:r>
              <a:rPr lang="en-US"/>
              <a:t>Thanks!</a:t>
            </a:r>
          </a:p>
        </p188:txBody>
      </p188:reply>
    </p188:replyLst>
    <p188:txBody>
      <a:bodyPr/>
      <a:lstStyle/>
      <a:p>
        <a:r>
          <a:rPr lang="en-US"/>
          <a:t>[@Heinlen, Kristina] [@Weiser, Laura] [@Mach, Steven] Please add photo credit to the image as has been done previously: "Christian Slanec/Shutterstock"</a:t>
        </a:r>
      </a:p>
    </p188:txBody>
  </p188:cm>
</p188:cmLst>
</file>

<file path=ppt/comments/modernComment_153_4DBF46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A31AB6-21DD-4558-A155-44469BD2F789}" authorId="{C433D3EE-49F3-8E60-D8D6-87ED04619419}" created="2022-12-22T16:59:29.7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04381041" sldId="339"/>
      <ac:picMk id="3" creationId="{00000000-0000-0000-0000-000000000000}"/>
    </ac:deMkLst>
    <p188:replyLst>
      <p188:reply id="{AAA3E9BB-894D-459F-91E7-B7192245677C}" authorId="{C433D3EE-49F3-8E60-D8D6-87ED04619419}" created="2023-01-23T18:42:35.170">
        <p188:txBody>
          <a:bodyPr/>
          <a:lstStyle/>
          <a:p>
            <a:r>
              <a:rPr lang="en-US"/>
              <a:t>[@Heinlen, Kristina] </a:t>
            </a:r>
          </a:p>
        </p188:txBody>
      </p188:reply>
      <p188:reply id="{821AC495-3A27-4DF1-BB95-880DEDB9CDB8}" authorId="{B2C20163-4893-BE3A-1E07-F906005A17F8}" created="2023-01-23T19:28:03.118">
        <p188:txBody>
          <a:bodyPr/>
          <a:lstStyle/>
          <a:p>
            <a:r>
              <a:rPr lang="en-US"/>
              <a:t>Fixed</a:t>
            </a:r>
          </a:p>
        </p188:txBody>
      </p188:reply>
      <p188:reply id="{C77E6D8C-69FB-4C43-B47A-C9347B7E5B8F}" authorId="{C433D3EE-49F3-8E60-D8D6-87ED04619419}" created="2023-01-23T19:45:17.049">
        <p188:txBody>
          <a:bodyPr/>
          <a:lstStyle/>
          <a:p>
            <a:r>
              <a:rPr lang="en-US"/>
              <a:t>Thanks!</a:t>
            </a:r>
          </a:p>
        </p188:txBody>
      </p188:reply>
    </p188:replyLst>
    <p188:txBody>
      <a:bodyPr/>
      <a:lstStyle/>
      <a:p>
        <a:r>
          <a:rPr lang="en-US"/>
          <a:t>[@Heinlen, Kristina] [@Weiser, Laura] [@Mach, Steven] please add photo credit to image file as done previously: "(l to r) Jennifer Levy/Photodisc/Getty Images, Jo De Vulder/Shutterstock, Holly Hildreth/McGraw Hill"</a:t>
        </a:r>
      </a:p>
    </p188:txBody>
  </p188:cm>
</p188:cmLst>
</file>

<file path=ppt/comments/modernComment_18A_C29197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E96006-4633-4BA2-A6F1-C223DC63368E}" authorId="{C433D3EE-49F3-8E60-D8D6-87ED04619419}" created="2022-12-22T16:55:27.5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64321363" sldId="394"/>
      <ac:picMk id="6" creationId="{00000000-0000-0000-0000-000000000000}"/>
    </ac:deMkLst>
    <p188:replyLst>
      <p188:reply id="{E3575153-EB7F-4608-8B6D-31C1BA894319}" authorId="{C433D3EE-49F3-8E60-D8D6-87ED04619419}" created="2023-01-23T18:41:54.544">
        <p188:txBody>
          <a:bodyPr/>
          <a:lstStyle/>
          <a:p>
            <a:r>
              <a:rPr lang="en-US"/>
              <a:t>[@Heinlen, Kristina] </a:t>
            </a:r>
          </a:p>
        </p188:txBody>
      </p188:reply>
    </p188:replyLst>
    <p188:txBody>
      <a:bodyPr/>
      <a:lstStyle/>
      <a:p>
        <a:r>
          <a:rPr lang="en-US"/>
          <a:t>[@Heinlen, Kristina] [@Weiser, Laura] [@Mach, Steven] Please add photo credit to the image as has been done previously: "Christian Slanec/Shutterstock"</a:t>
        </a:r>
      </a:p>
    </p188:txBody>
  </p188:cm>
</p188:cmLst>
</file>

<file path=ppt/comments/modernComment_194_B85DD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CA5575-1762-490B-B151-89F196B074EB}" authorId="{C433D3EE-49F3-8E60-D8D6-87ED04619419}" created="2022-12-22T16:59:29.7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3322273" sldId="404"/>
      <ac:picMk id="3" creationId="{00000000-0000-0000-0000-000000000000}"/>
    </ac:deMkLst>
    <p188:replyLst>
      <p188:reply id="{827D8FAF-4A5F-4264-B742-EA23BFDCADFA}" authorId="{C433D3EE-49F3-8E60-D8D6-87ED04619419}" created="2023-01-23T18:42:39.670">
        <p188:txBody>
          <a:bodyPr/>
          <a:lstStyle/>
          <a:p>
            <a:r>
              <a:rPr lang="en-US"/>
              <a:t>[@Heinlen, Kristina] </a:t>
            </a:r>
          </a:p>
        </p188:txBody>
      </p188:reply>
      <p188:reply id="{B905E00D-DBF2-4EA1-A36A-13F32CE8DCDE}" authorId="{B2C20163-4893-BE3A-1E07-F906005A17F8}" created="2023-01-23T19:28:06.915">
        <p188:txBody>
          <a:bodyPr/>
          <a:lstStyle/>
          <a:p>
            <a:r>
              <a:rPr lang="en-US"/>
              <a:t>Fixed</a:t>
            </a:r>
          </a:p>
        </p188:txBody>
      </p188:reply>
    </p188:replyLst>
    <p188:txBody>
      <a:bodyPr/>
      <a:lstStyle/>
      <a:p>
        <a:r>
          <a:rPr lang="en-US"/>
          <a:t>[@Heinlen, Kristina] [@Weiser, Laura] [@Mach, Steven] please add photo credit to image file as done previously: "(l to r) Jennifer Levy/Photodisc/Getty Images, Jo De Vulder/Shutterstock, Holly Hildreth/McGraw Hill"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83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B66-84CB-9947-976C-4F6A66C1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6C2F-957B-8B41-B2E1-5905C40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02C1-BE7A-BA4C-AB5F-712D63C0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417E-77FB-3C40-95FC-B74C241D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D0B9-B2F1-B846-8D9E-ABA1961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AE01-31A0-F849-9F7C-F176989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7998-1F1A-3C40-969A-21C392F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40331-6224-DA4B-80D7-D45D0B791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28D2-3869-9A45-912D-C9DC1FAB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8450-A06C-FD4F-A28C-49ECD9FB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47B8-BC56-AF4A-85A3-E7CA9A6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FB10-112C-B643-935B-970B5CC9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914-F3CA-0945-B2AA-8C7AF72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9F88-00FF-D140-A8A6-3C677292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986D-1C20-914A-AD35-5B63CFE0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44C6-D626-EC42-9DAA-C77B5F7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7302-F1F7-0044-8A67-38CA545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E9C3F-1005-CB4E-B0F6-D1C0C45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AEDC-2F40-0C44-AA13-1D0849FF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080A-0DE6-534B-9F0D-0F62A279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B2E0-1405-3149-B511-4F6C6FB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FEAF-7F52-6542-9AF3-CC6A7561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5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769D-F592-2049-8CD9-3C1B32B2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B09-56C4-7846-91C7-D59B315A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D7E8-7200-C949-BB13-E118073F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EFC-4EE7-4144-B95B-17CEC442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A334-DEDB-FD4F-A53E-79E012C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61B1-1B3F-1D4F-BAF9-3AED686D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BD20-3EDF-1145-A857-0A2532D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F297-A420-0E4D-8F5A-96354E7D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232-4862-E442-8744-1E53D518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6B13-3CFA-694F-883B-C9278D1A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FD96-1F21-9341-9470-D1F6FFB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10CA-4AF6-1749-AB0F-67BB3472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B918-DC9E-A948-A567-F7C72364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F046-E5F8-414F-838B-1E32E10C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DBDD-179C-CF42-B4CE-C280534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4D96-8DBD-5C46-B28F-FAA0903C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0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3F92-104A-9347-A779-BB46FF26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409B-23B4-E649-87C8-C7FF6C11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28990-9B24-CB41-BA6A-B87D8AC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3B01-5E24-C14E-82B9-9575D70E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F52B-161F-6A4C-B060-C83953959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5CE9F-AA0C-AA41-BF7B-1F90518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CB08-02C8-4040-8A99-81393E30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24D65-BBE1-0840-9374-4BB6B564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2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8484-B3AD-9047-9FEB-02810EBA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3965A-F46D-5147-9CCD-8A3B9831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DC3B-B0F5-B546-B615-443CF23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633E-DE52-574B-9D1C-CB1522C6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McGraw Hill   </a:t>
            </a:r>
            <a:r>
              <a:rPr lang="en-US" sz="900" b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9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4EDF15-04D6-4FE5-B900-301ADC58C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2828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Update Footer Text in Insert Tab's Header &amp; Footer [Title Case]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3940" userDrawn="1">
          <p15:clr>
            <a:srgbClr val="FBAE40"/>
          </p15:clr>
        </p15:guide>
        <p15:guide id="5" pos="40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ADF3D-2733-D541-A6F0-11353594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48EED-1BCE-484A-A04B-59E5A1F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2D01-D152-E14E-A6FF-C30AC8D4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B66-84CB-9947-976C-4F6A66C1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6C2F-957B-8B41-B2E1-5905C40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02C1-BE7A-BA4C-AB5F-712D63C0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417E-77FB-3C40-95FC-B74C241D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D0B9-B2F1-B846-8D9E-ABA1961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AE01-31A0-F849-9F7C-F176989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7998-1F1A-3C40-969A-21C392F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40331-6224-DA4B-80D7-D45D0B791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28D2-3869-9A45-912D-C9DC1FAB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8450-A06C-FD4F-A28C-49ECD9FB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47B8-BC56-AF4A-85A3-E7CA9A6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FB10-112C-B643-935B-970B5CC9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6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914-F3CA-0945-B2AA-8C7AF72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9F88-00FF-D140-A8A6-3C677292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986D-1C20-914A-AD35-5B63CFE0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44C6-D626-EC42-9DAA-C77B5F7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7302-F1F7-0044-8A67-38CA545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2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E9C3F-1005-CB4E-B0F6-D1C0C45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AEDC-2F40-0C44-AA13-1D0849FF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080A-0DE6-534B-9F0D-0F62A279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B2E0-1405-3149-B511-4F6C6FB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FEAF-7F52-6542-9AF3-CC6A7561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67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769D-F592-2049-8CD9-3C1B32B2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B09-56C4-7846-91C7-D59B315A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D7E8-7200-C949-BB13-E118073F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EFC-4EE7-4144-B95B-17CEC442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A334-DEDB-FD4F-A53E-79E012C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1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61B1-1B3F-1D4F-BAF9-3AED686D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BD20-3EDF-1145-A857-0A2532D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F297-A420-0E4D-8F5A-96354E7D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232-4862-E442-8744-1E53D518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6B13-3CFA-694F-883B-C9278D1A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4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FD96-1F21-9341-9470-D1F6FFB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10CA-4AF6-1749-AB0F-67BB3472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B918-DC9E-A948-A567-F7C72364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F046-E5F8-414F-838B-1E32E10C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DBDD-179C-CF42-B4CE-C280534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4D96-8DBD-5C46-B28F-FAA0903C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3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3F92-104A-9347-A779-BB46FF26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409B-23B4-E649-87C8-C7FF6C11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28990-9B24-CB41-BA6A-B87D8AC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3B01-5E24-C14E-82B9-9575D70E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F52B-161F-6A4C-B060-C83953959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5CE9F-AA0C-AA41-BF7B-1F90518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CB08-02C8-4040-8A99-81393E30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24D65-BBE1-0840-9374-4BB6B564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272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8484-B3AD-9047-9FEB-02810EBA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3965A-F46D-5147-9CCD-8A3B9831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DC3B-B0F5-B546-B615-443CF23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633E-DE52-574B-9D1C-CB1522C6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2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ADF3D-2733-D541-A6F0-11353594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48EED-1BCE-484A-A04B-59E5A1F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2D01-D152-E14E-A6FF-C30AC8D4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7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B66-84CB-9947-976C-4F6A66C1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6C2F-957B-8B41-B2E1-5905C40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02C1-BE7A-BA4C-AB5F-712D63C0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417E-77FB-3C40-95FC-B74C241D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D0B9-B2F1-B846-8D9E-ABA1961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AE01-31A0-F849-9F7C-F176989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9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7998-1F1A-3C40-969A-21C392F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40331-6224-DA4B-80D7-D45D0B791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28D2-3869-9A45-912D-C9DC1FAB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8450-A06C-FD4F-A28C-49ECD9FB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47B8-BC56-AF4A-85A3-E7CA9A6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FB10-112C-B643-935B-970B5CC9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0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914-F3CA-0945-B2AA-8C7AF72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9F88-00FF-D140-A8A6-3C677292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986D-1C20-914A-AD35-5B63CFE0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44C6-D626-EC42-9DAA-C77B5F7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7302-F1F7-0044-8A67-38CA545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3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E9C3F-1005-CB4E-B0F6-D1C0C45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AEDC-2F40-0C44-AA13-1D0849FF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080A-0DE6-534B-9F0D-0F62A279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B2E0-1405-3149-B511-4F6C6FB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FEAF-7F52-6542-9AF3-CC6A7561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769D-F592-2049-8CD9-3C1B32B2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B09-56C4-7846-91C7-D59B315A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D7E8-7200-C949-BB13-E118073F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2EFC-4EE7-4144-B95B-17CEC442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A334-DEDB-FD4F-A53E-79E012C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61B1-1B3F-1D4F-BAF9-3AED686D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BD20-3EDF-1145-A857-0A2532D8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F297-A420-0E4D-8F5A-96354E7D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232-4862-E442-8744-1E53D518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6B13-3CFA-694F-883B-C9278D1A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FD96-1F21-9341-9470-D1F6FFB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10CA-4AF6-1749-AB0F-67BB3472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B918-DC9E-A948-A567-F7C72364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F046-E5F8-414F-838B-1E32E10C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DBDD-179C-CF42-B4CE-C280534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4D96-8DBD-5C46-B28F-FAA0903C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3F92-104A-9347-A779-BB46FF26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409B-23B4-E649-87C8-C7FF6C11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28990-9B24-CB41-BA6A-B87D8AC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3B01-5E24-C14E-82B9-9575D70E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F52B-161F-6A4C-B060-C83953959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5CE9F-AA0C-AA41-BF7B-1F90518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CB08-02C8-4040-8A99-81393E30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24D65-BBE1-0840-9374-4BB6B564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8484-B3AD-9047-9FEB-02810EBA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3965A-F46D-5147-9CCD-8A3B9831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DC3B-B0F5-B546-B615-443CF23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633E-DE52-574B-9D1C-CB1522C6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ADF3D-2733-D541-A6F0-11353594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35F4E8-8D92-1548-8469-0F10B9A1A4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48EED-1BCE-484A-A04B-59E5A1F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2D01-D152-E14E-A6FF-C30AC8D4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9693F2-B945-B544-A368-496FF6C9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CC7E3B-3826-A747-907B-434CD0AB1B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84" y="0"/>
            <a:ext cx="10030237" cy="164071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B87EEFC-3D04-9C41-873A-79E3F696160C}"/>
              </a:ext>
            </a:extLst>
          </p:cNvPr>
          <p:cNvSpPr txBox="1">
            <a:spLocks/>
          </p:cNvSpPr>
          <p:nvPr userDrawn="1"/>
        </p:nvSpPr>
        <p:spPr>
          <a:xfrm>
            <a:off x="1402828" y="6528816"/>
            <a:ext cx="62709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McGraw Hill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3C2FB6-2066-4943-A3E2-2DA7B26280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08" y="5619163"/>
            <a:ext cx="654674" cy="65467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3B969C-3783-264E-8850-A53199584177}"/>
              </a:ext>
            </a:extLst>
          </p:cNvPr>
          <p:cNvCxnSpPr/>
          <p:nvPr userDrawn="1"/>
        </p:nvCxnSpPr>
        <p:spPr>
          <a:xfrm>
            <a:off x="0" y="643269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C52BA41-91DC-FA49-8FBB-46C6C1B93FAD}"/>
              </a:ext>
            </a:extLst>
          </p:cNvPr>
          <p:cNvSpPr txBox="1">
            <a:spLocks/>
          </p:cNvSpPr>
          <p:nvPr userDrawn="1"/>
        </p:nvSpPr>
        <p:spPr>
          <a:xfrm>
            <a:off x="9064487" y="6399634"/>
            <a:ext cx="3107634" cy="478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may be reproduced for licensed classroom use only and may not be further reproduced or distributed.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orient="horz" pos="360">
          <p15:clr>
            <a:srgbClr val="F26B43"/>
          </p15:clr>
        </p15:guide>
        <p15:guide id="5" pos="3840">
          <p15:clr>
            <a:srgbClr val="F26B43"/>
          </p15:clr>
        </p15:guide>
        <p15:guide id="6" pos="384">
          <p15:clr>
            <a:srgbClr val="F26B43"/>
          </p15:clr>
        </p15:guide>
        <p15:guide id="7" pos="7296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pos="1120">
          <p15:clr>
            <a:srgbClr val="F26B43"/>
          </p15:clr>
        </p15:guide>
        <p15:guide id="11" pos="9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3C3C7-1489-9C41-8C28-D9B5002D9755}"/>
              </a:ext>
            </a:extLst>
          </p:cNvPr>
          <p:cNvCxnSpPr/>
          <p:nvPr userDrawn="1"/>
        </p:nvCxnSpPr>
        <p:spPr>
          <a:xfrm>
            <a:off x="0" y="643269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31BA0F39-6F16-BD45-B2F6-8E8E0FCE6D2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5"/>
            <a:ext cx="1036320" cy="3246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McGraw Hill   </a:t>
            </a:r>
            <a:r>
              <a:rPr lang="en-US" sz="900" b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9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D709DB-80CD-BD4D-958F-080EA8C05428}"/>
              </a:ext>
            </a:extLst>
          </p:cNvPr>
          <p:cNvSpPr txBox="1">
            <a:spLocks/>
          </p:cNvSpPr>
          <p:nvPr userDrawn="1"/>
        </p:nvSpPr>
        <p:spPr>
          <a:xfrm>
            <a:off x="9064487" y="6399634"/>
            <a:ext cx="3107634" cy="478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may be reproduced for licensed classroom use only and may not be further reproduced or distributed.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EED09-8B61-F64F-907D-F4B749DB901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96" y="0"/>
            <a:ext cx="7295004" cy="1193294"/>
          </a:xfrm>
          <a:prstGeom prst="rect">
            <a:avLst/>
          </a:prstGeom>
        </p:spPr>
      </p:pic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0FFCF478-E46E-474C-A6F6-E53E48F9103D}"/>
              </a:ext>
            </a:extLst>
          </p:cNvPr>
          <p:cNvSpPr txBox="1">
            <a:spLocks/>
          </p:cNvSpPr>
          <p:nvPr userDrawn="1"/>
        </p:nvSpPr>
        <p:spPr>
          <a:xfrm>
            <a:off x="1401178" y="6548751"/>
            <a:ext cx="4694822" cy="3246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Ratios</a:t>
            </a:r>
          </a:p>
        </p:txBody>
      </p:sp>
    </p:spTree>
    <p:extLst>
      <p:ext uri="{BB962C8B-B14F-4D97-AF65-F5344CB8AC3E}">
        <p14:creationId xmlns:p14="http://schemas.microsoft.com/office/powerpoint/2010/main" val="17956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3C3C7-1489-9C41-8C28-D9B5002D9755}"/>
              </a:ext>
            </a:extLst>
          </p:cNvPr>
          <p:cNvCxnSpPr/>
          <p:nvPr userDrawn="1"/>
        </p:nvCxnSpPr>
        <p:spPr>
          <a:xfrm>
            <a:off x="0" y="643269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31BA0F39-6F16-BD45-B2F6-8E8E0FCE6D2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5"/>
            <a:ext cx="1036320" cy="3246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McGraw Hill   </a:t>
            </a:r>
            <a:r>
              <a:rPr lang="en-US" sz="900" b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9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0FFCF478-E46E-474C-A6F6-E53E48F9103D}"/>
              </a:ext>
            </a:extLst>
          </p:cNvPr>
          <p:cNvSpPr txBox="1">
            <a:spLocks/>
          </p:cNvSpPr>
          <p:nvPr userDrawn="1"/>
        </p:nvSpPr>
        <p:spPr>
          <a:xfrm>
            <a:off x="1401178" y="6548751"/>
            <a:ext cx="4694822" cy="3246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Ratios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D709DB-80CD-BD4D-958F-080EA8C05428}"/>
              </a:ext>
            </a:extLst>
          </p:cNvPr>
          <p:cNvSpPr txBox="1">
            <a:spLocks/>
          </p:cNvSpPr>
          <p:nvPr userDrawn="1"/>
        </p:nvSpPr>
        <p:spPr>
          <a:xfrm>
            <a:off x="9064487" y="6399634"/>
            <a:ext cx="3107634" cy="478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may be reproduced for licensed classroom use only and may not be further reproduced or distributed.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EED09-8B61-F64F-907D-F4B749DB901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96" y="0"/>
            <a:ext cx="7295004" cy="11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3C3C7-1489-9C41-8C28-D9B5002D9755}"/>
              </a:ext>
            </a:extLst>
          </p:cNvPr>
          <p:cNvCxnSpPr/>
          <p:nvPr userDrawn="1"/>
        </p:nvCxnSpPr>
        <p:spPr>
          <a:xfrm>
            <a:off x="0" y="6432698"/>
            <a:ext cx="121920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31BA0F39-6F16-BD45-B2F6-8E8E0FCE6D2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5"/>
            <a:ext cx="1036320" cy="3246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McGraw Hill   </a:t>
            </a:r>
            <a:r>
              <a:rPr lang="en-US" sz="900" b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9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D709DB-80CD-BD4D-958F-080EA8C05428}"/>
              </a:ext>
            </a:extLst>
          </p:cNvPr>
          <p:cNvSpPr txBox="1">
            <a:spLocks/>
          </p:cNvSpPr>
          <p:nvPr userDrawn="1"/>
        </p:nvSpPr>
        <p:spPr>
          <a:xfrm>
            <a:off x="9064487" y="6399634"/>
            <a:ext cx="3107634" cy="478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may be reproduced for licensed classroom use only and may not be further reproduced or distributed.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EED09-8B61-F64F-907D-F4B749DB901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96" y="0"/>
            <a:ext cx="7295004" cy="11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6_DD7DD5A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53_4DBF467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94_B85DD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8A_C29197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4D_6211408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B29969-56BF-6D41-A9E2-22306CDCAC18}"/>
              </a:ext>
            </a:extLst>
          </p:cNvPr>
          <p:cNvSpPr txBox="1">
            <a:spLocks/>
          </p:cNvSpPr>
          <p:nvPr/>
        </p:nvSpPr>
        <p:spPr>
          <a:xfrm>
            <a:off x="1402828" y="2453950"/>
            <a:ext cx="9144000" cy="21764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</a:rPr>
              <a:t>Understand Ratios​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C5C07-DC6A-A94F-98F8-AB4A0C53596F}"/>
              </a:ext>
            </a:extLst>
          </p:cNvPr>
          <p:cNvSpPr/>
          <p:nvPr/>
        </p:nvSpPr>
        <p:spPr>
          <a:xfrm>
            <a:off x="1402828" y="1037162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1</a:t>
            </a:r>
            <a:endParaRPr lang="en-US" sz="2800" b="1">
              <a:solidFill>
                <a:srgbClr val="782DA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235B8-3689-62C7-3E1A-7C82A61D30E4}"/>
              </a:ext>
            </a:extLst>
          </p:cNvPr>
          <p:cNvCxnSpPr>
            <a:cxnSpLocks/>
          </p:cNvCxnSpPr>
          <p:nvPr/>
        </p:nvCxnSpPr>
        <p:spPr>
          <a:xfrm>
            <a:off x="-1" y="1560382"/>
            <a:ext cx="3166453" cy="0"/>
          </a:xfrm>
          <a:prstGeom prst="line">
            <a:avLst/>
          </a:prstGeom>
          <a:ln>
            <a:solidFill>
              <a:srgbClr val="782D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6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75939" y="530658"/>
            <a:ext cx="6366435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2 cups of apple juice used, 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cups of fruit drink are made.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might you represent this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61630-6B89-A968-1C0E-9751C14443E2}"/>
              </a:ext>
            </a:extLst>
          </p:cNvPr>
          <p:cNvSpPr txBox="1">
            <a:spLocks/>
          </p:cNvSpPr>
          <p:nvPr/>
        </p:nvSpPr>
        <p:spPr>
          <a:xfrm>
            <a:off x="458686" y="4880345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3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75939" y="530658"/>
            <a:ext cx="6366435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2 cups of apple juice used, 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cups of fruit drink are made.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might you represent this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1CD0EC-264C-5247-CDDF-0ADA4CB073DE}"/>
              </a:ext>
            </a:extLst>
          </p:cNvPr>
          <p:cNvSpPr txBox="1">
            <a:spLocks/>
          </p:cNvSpPr>
          <p:nvPr/>
        </p:nvSpPr>
        <p:spPr>
          <a:xfrm>
            <a:off x="458686" y="4880345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is to use a tape diagram.</a:t>
            </a:r>
          </a:p>
        </p:txBody>
      </p:sp>
    </p:spTree>
    <p:extLst>
      <p:ext uri="{BB962C8B-B14F-4D97-AF65-F5344CB8AC3E}">
        <p14:creationId xmlns:p14="http://schemas.microsoft.com/office/powerpoint/2010/main" val="307584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314118" cy="987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2 cups of apple juice used, 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cups of fruit drink are made.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0E57D9-C632-2B43-8F53-613EBDF732B4}"/>
              </a:ext>
            </a:extLst>
          </p:cNvPr>
          <p:cNvSpPr txBox="1">
            <a:spLocks/>
          </p:cNvSpPr>
          <p:nvPr/>
        </p:nvSpPr>
        <p:spPr>
          <a:xfrm>
            <a:off x="694646" y="4363680"/>
            <a:ext cx="7314118" cy="6451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two liquids related?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D14FD-2E44-B9A7-C409-ADB18B3D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25" y="2040187"/>
            <a:ext cx="6385199" cy="2124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145FC1-DE8B-7DE7-C6DD-DEE4CAD8EB99}"/>
              </a:ext>
            </a:extLst>
          </p:cNvPr>
          <p:cNvSpPr txBox="1">
            <a:spLocks/>
          </p:cNvSpPr>
          <p:nvPr/>
        </p:nvSpPr>
        <p:spPr>
          <a:xfrm>
            <a:off x="614744" y="5284382"/>
            <a:ext cx="5960624" cy="11589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3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314118" cy="987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2 cups of apple juice used, 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cups of fruit drink are made.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25" y="2040187"/>
            <a:ext cx="6385199" cy="21240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0E57D9-C632-2B43-8F53-613EBDF732B4}"/>
              </a:ext>
            </a:extLst>
          </p:cNvPr>
          <p:cNvSpPr txBox="1">
            <a:spLocks/>
          </p:cNvSpPr>
          <p:nvPr/>
        </p:nvSpPr>
        <p:spPr>
          <a:xfrm>
            <a:off x="694646" y="4363680"/>
            <a:ext cx="7314118" cy="6451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two liquids related?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B375A-FD84-DD14-5110-EBFDDB21DB2A}"/>
              </a:ext>
            </a:extLst>
          </p:cNvPr>
          <p:cNvSpPr txBox="1">
            <a:spLocks/>
          </p:cNvSpPr>
          <p:nvPr/>
        </p:nvSpPr>
        <p:spPr>
          <a:xfrm>
            <a:off x="614744" y="5284382"/>
            <a:ext cx="6540968" cy="11589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apple juice is part of the fruit drink.</a:t>
            </a:r>
          </a:p>
        </p:txBody>
      </p:sp>
    </p:spTree>
    <p:extLst>
      <p:ext uri="{BB962C8B-B14F-4D97-AF65-F5344CB8AC3E}">
        <p14:creationId xmlns:p14="http://schemas.microsoft.com/office/powerpoint/2010/main" val="403703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556270" y="633117"/>
            <a:ext cx="7314118" cy="12972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apple juice is a part of the fruit drink.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fruit drink is the whole.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29" y="2000326"/>
            <a:ext cx="8508150" cy="2200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E1A6-D763-BE3C-F38B-5783153E12BE}"/>
              </a:ext>
            </a:extLst>
          </p:cNvPr>
          <p:cNvSpPr txBox="1">
            <a:spLocks/>
          </p:cNvSpPr>
          <p:nvPr/>
        </p:nvSpPr>
        <p:spPr>
          <a:xfrm>
            <a:off x="556270" y="4927641"/>
            <a:ext cx="5072857" cy="14938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Think About It</a:t>
            </a:r>
            <a:r>
              <a:rPr lang="en-US" sz="2800" b="1" dirty="0">
                <a:solidFill>
                  <a:srgbClr val="1E2682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the fruit drink called “the whole”?</a:t>
            </a:r>
          </a:p>
        </p:txBody>
      </p:sp>
    </p:spTree>
    <p:extLst>
      <p:ext uri="{BB962C8B-B14F-4D97-AF65-F5344CB8AC3E}">
        <p14:creationId xmlns:p14="http://schemas.microsoft.com/office/powerpoint/2010/main" val="236142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62794" y="596584"/>
            <a:ext cx="7878200" cy="123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relationship is a part-to-whole relationship.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part-to-whole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56E64-5BE5-E7D6-038B-6DD55A9F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29" y="2000326"/>
            <a:ext cx="8508150" cy="22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84565" y="518655"/>
            <a:ext cx="6385200" cy="1353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relationship in which for every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units of one quantity, there are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units of another.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66310-2192-9339-885F-E7924991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25" y="2040187"/>
            <a:ext cx="6385199" cy="21240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987285-5F22-0A96-1232-6E6428D67262}"/>
              </a:ext>
            </a:extLst>
          </p:cNvPr>
          <p:cNvSpPr txBox="1">
            <a:spLocks/>
          </p:cNvSpPr>
          <p:nvPr/>
        </p:nvSpPr>
        <p:spPr>
          <a:xfrm>
            <a:off x="484565" y="5005303"/>
            <a:ext cx="6385200" cy="1041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cups of apple juice are needed to make 10 cups of the fruit drink.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95451" y="464225"/>
            <a:ext cx="6906836" cy="3167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cups of apple juice are needed to make 10 cups of the fruit drink.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use numbers to represent the relationship.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part-to-whole relationship can be written in three ways. 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34" y="4130042"/>
            <a:ext cx="5065416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50060" y="444394"/>
            <a:ext cx="6366435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let’s look at the relationship between the apple juice and the sparkling water.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describe the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DCECF-49BF-8061-9300-FEA0B5F6ACF1}"/>
              </a:ext>
            </a:extLst>
          </p:cNvPr>
          <p:cNvSpPr txBox="1">
            <a:spLocks/>
          </p:cNvSpPr>
          <p:nvPr/>
        </p:nvSpPr>
        <p:spPr>
          <a:xfrm>
            <a:off x="450060" y="4863566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25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50060" y="444394"/>
            <a:ext cx="6366435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let’s look at the relationship between the apple juice and the sparkling water.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describe the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91019-C1B2-CFA8-0B3F-D5414107D25F}"/>
              </a:ext>
            </a:extLst>
          </p:cNvPr>
          <p:cNvSpPr txBox="1">
            <a:spLocks/>
          </p:cNvSpPr>
          <p:nvPr/>
        </p:nvSpPr>
        <p:spPr>
          <a:xfrm>
            <a:off x="450060" y="4863566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are parts of the fruit drink.</a:t>
            </a:r>
          </a:p>
        </p:txBody>
      </p:sp>
    </p:spTree>
    <p:extLst>
      <p:ext uri="{BB962C8B-B14F-4D97-AF65-F5344CB8AC3E}">
        <p14:creationId xmlns:p14="http://schemas.microsoft.com/office/powerpoint/2010/main" val="37751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505579" y="316034"/>
            <a:ext cx="4252852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or Less Than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04ED6-0D42-0C17-EA3E-2483D23B66E2}"/>
              </a:ext>
            </a:extLst>
          </p:cNvPr>
          <p:cNvSpPr txBox="1"/>
          <p:nvPr/>
        </p:nvSpPr>
        <p:spPr>
          <a:xfrm>
            <a:off x="956343" y="2775548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27 </a:t>
            </a:r>
            <a:r>
              <a:rPr lang="en-IN" sz="2800"/>
              <a:t>×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4F0CE-B2AB-CEB3-6A44-E094E48B8A38}"/>
              </a:ext>
            </a:extLst>
          </p:cNvPr>
          <p:cNvSpPr txBox="1"/>
          <p:nvPr/>
        </p:nvSpPr>
        <p:spPr>
          <a:xfrm>
            <a:off x="4188274" y="2775546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IN" sz="2800"/>
              <a:t>39 × 14</a:t>
            </a:r>
            <a:endParaRPr lang="en-US" sz="2800" i="1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57489-5681-A0A6-F9DB-362DE42C306D}"/>
              </a:ext>
            </a:extLst>
          </p:cNvPr>
          <p:cNvSpPr txBox="1"/>
          <p:nvPr/>
        </p:nvSpPr>
        <p:spPr>
          <a:xfrm>
            <a:off x="7420206" y="2775547"/>
            <a:ext cx="23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31 </a:t>
            </a:r>
            <a:r>
              <a:rPr lang="en-IN" sz="2800"/>
              <a:t>×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37160114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62794" y="489786"/>
            <a:ext cx="6366435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apple juice and the sparkling water are parts of the fruit drink.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relationship is a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part-to-part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2 cups of apple juice, there are 7 cups of sparkling water.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9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537672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2 cups of apple juice, there are 7 cups of sparkling water.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represent a part-to-part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E427C6-1CA3-3C2C-34E0-CD54E4F62D32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382835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    </a:t>
            </a:r>
            <a:r>
              <a:rPr lang="en-US" sz="2800" dirty="0">
                <a:solidFill>
                  <a:srgbClr val="782DA0"/>
                </a:solidFill>
                <a:latin typeface="Arial"/>
                <a:cs typeface="Arial"/>
              </a:rPr>
              <a:t>Collaborate and Connect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7682DD-D7E9-363B-2DE6-87181906C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76" y="386230"/>
            <a:ext cx="353635" cy="3405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DE4C74-4417-F95C-8922-C9EF266E1A2C}"/>
              </a:ext>
            </a:extLst>
          </p:cNvPr>
          <p:cNvSpPr txBox="1">
            <a:spLocks/>
          </p:cNvSpPr>
          <p:nvPr/>
        </p:nvSpPr>
        <p:spPr>
          <a:xfrm>
            <a:off x="450060" y="4863566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88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537672" cy="3991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2 cups of apple juice, there are 7 cups of sparkling water.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represent a part-to-part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E427C6-1CA3-3C2C-34E0-CD54E4F62D32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382835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    </a:t>
            </a:r>
            <a:r>
              <a:rPr lang="en-US" sz="2800" dirty="0">
                <a:solidFill>
                  <a:srgbClr val="782DA0"/>
                </a:solidFill>
                <a:latin typeface="Arial"/>
                <a:cs typeface="Arial"/>
              </a:rPr>
              <a:t>Collaborate and Connect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7682DD-D7E9-363B-2DE6-87181906C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76" y="386230"/>
            <a:ext cx="353635" cy="3405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2A89D1-5B49-F296-86E4-17A9CBA4B930}"/>
              </a:ext>
            </a:extLst>
          </p:cNvPr>
          <p:cNvSpPr txBox="1">
            <a:spLocks/>
          </p:cNvSpPr>
          <p:nvPr/>
        </p:nvSpPr>
        <p:spPr>
          <a:xfrm>
            <a:off x="450060" y="4863566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is to use a tape diagram.</a:t>
            </a:r>
          </a:p>
        </p:txBody>
      </p:sp>
    </p:spTree>
    <p:extLst>
      <p:ext uri="{BB962C8B-B14F-4D97-AF65-F5344CB8AC3E}">
        <p14:creationId xmlns:p14="http://schemas.microsoft.com/office/powerpoint/2010/main" val="357706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503816" y="530474"/>
            <a:ext cx="5592184" cy="28985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tape diagram represents a part-to-part ratio. For every 2 cups of apple juice, there are 7 cups of sparkling water.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another way you can represent a part-to-part ratio?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321AC-B662-D365-DD73-9330C35F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69" y="1182356"/>
            <a:ext cx="5340004" cy="252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2EC9-CE38-FBE9-AC23-507860F2A9D9}"/>
              </a:ext>
            </a:extLst>
          </p:cNvPr>
          <p:cNvSpPr txBox="1">
            <a:spLocks/>
          </p:cNvSpPr>
          <p:nvPr/>
        </p:nvSpPr>
        <p:spPr>
          <a:xfrm>
            <a:off x="503816" y="3859620"/>
            <a:ext cx="5960624" cy="10951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0F680-C9D7-F25E-C9CF-D88098D1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7" y="4935390"/>
            <a:ext cx="7560000" cy="89969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98E2FB-5939-C6EE-51DB-D4DE3C6CCA50}"/>
              </a:ext>
            </a:extLst>
          </p:cNvPr>
          <p:cNvSpPr txBox="1">
            <a:spLocks/>
          </p:cNvSpPr>
          <p:nvPr/>
        </p:nvSpPr>
        <p:spPr>
          <a:xfrm>
            <a:off x="3228619" y="5092709"/>
            <a:ext cx="6783781" cy="64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141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503816" y="530474"/>
            <a:ext cx="5592184" cy="28985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tape diagram represents a part-to-part ratio. For every 2 cups of apple juice, there are 7 cups of sparkling water.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another way you can represent a part-to-part ratio?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321AC-B662-D365-DD73-9330C35F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69" y="1182356"/>
            <a:ext cx="5340004" cy="2520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49110C-EB33-BBC3-8357-9486B50D94C9}"/>
              </a:ext>
            </a:extLst>
          </p:cNvPr>
          <p:cNvSpPr txBox="1">
            <a:spLocks/>
          </p:cNvSpPr>
          <p:nvPr/>
        </p:nvSpPr>
        <p:spPr>
          <a:xfrm>
            <a:off x="503816" y="3859620"/>
            <a:ext cx="5960624" cy="10951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numbers.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8694F-D982-760C-17B5-52C715DC3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7" y="4935390"/>
            <a:ext cx="7560000" cy="8996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38FF38-22C5-4EB0-0A31-4A2231DFDC32}"/>
              </a:ext>
            </a:extLst>
          </p:cNvPr>
          <p:cNvSpPr txBox="1">
            <a:spLocks/>
          </p:cNvSpPr>
          <p:nvPr/>
        </p:nvSpPr>
        <p:spPr>
          <a:xfrm>
            <a:off x="3228619" y="5092709"/>
            <a:ext cx="6783781" cy="64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Representations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D3BF3-CDFC-81F1-12AC-B1D6AAFB40AA}"/>
              </a:ext>
            </a:extLst>
          </p:cNvPr>
          <p:cNvSpPr/>
          <p:nvPr/>
        </p:nvSpPr>
        <p:spPr>
          <a:xfrm>
            <a:off x="511097" y="5835083"/>
            <a:ext cx="107414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connect mathematical ideas to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355477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15552" y="409301"/>
            <a:ext cx="6545965" cy="53531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cups of apple juice in the fruit drink, there are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cups of water.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represent a part-to-part ratio with numbers in two ways.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F0CE-B2AB-CEB3-6A44-E094E48B8A38}"/>
              </a:ext>
            </a:extLst>
          </p:cNvPr>
          <p:cNvSpPr txBox="1"/>
          <p:nvPr/>
        </p:nvSpPr>
        <p:spPr>
          <a:xfrm>
            <a:off x="3185094" y="3482452"/>
            <a:ext cx="2375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to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F0CE-B2AB-CEB3-6A44-E094E48B8A38}"/>
              </a:ext>
            </a:extLst>
          </p:cNvPr>
          <p:cNvSpPr txBox="1"/>
          <p:nvPr/>
        </p:nvSpPr>
        <p:spPr>
          <a:xfrm>
            <a:off x="3122952" y="4415509"/>
            <a:ext cx="2375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: 7</a:t>
            </a:r>
          </a:p>
        </p:txBody>
      </p:sp>
    </p:spTree>
    <p:extLst>
      <p:ext uri="{BB962C8B-B14F-4D97-AF65-F5344CB8AC3E}">
        <p14:creationId xmlns:p14="http://schemas.microsoft.com/office/powerpoint/2010/main" val="143405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361075" y="349558"/>
            <a:ext cx="6591816" cy="3342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recipe shows the ingredients needed to make one batch of sparkling cranberry-apple fruit drink. 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describe the relationship between the apple juice and the fruit drink? between the apple juice and the sparkling water?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28BB1-5247-6887-CB12-C5CC924B6562}"/>
              </a:ext>
            </a:extLst>
          </p:cNvPr>
          <p:cNvSpPr txBox="1"/>
          <p:nvPr/>
        </p:nvSpPr>
        <p:spPr>
          <a:xfrm>
            <a:off x="361075" y="4142181"/>
            <a:ext cx="8116498" cy="1384995"/>
          </a:xfrm>
          <a:prstGeom prst="rect">
            <a:avLst/>
          </a:prstGeom>
          <a:ln>
            <a:solidFill>
              <a:srgbClr val="782D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apple juice and fruit drink are a part-to-whole ratio. The apple juice and sparkling water are a part-to-part ratio.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4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492675" cy="53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Explore More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27528"/>
            <a:ext cx="7230130" cy="1323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+mj-lt"/>
              <a:buAutoNum type="alphaL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 of ratio is the cranberry juice to fruit drink relationship? Justify your thinking.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16FB-6891-DD42-B230-D51CD92601A2}"/>
              </a:ext>
            </a:extLst>
          </p:cNvPr>
          <p:cNvSpPr txBox="1"/>
          <p:nvPr/>
        </p:nvSpPr>
        <p:spPr>
          <a:xfrm>
            <a:off x="6314663" y="5744798"/>
            <a:ext cx="120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A629F8-C3A1-BA44-BC5C-24372160A7E2}"/>
              </a:ext>
            </a:extLst>
          </p:cNvPr>
          <p:cNvSpPr/>
          <p:nvPr/>
        </p:nvSpPr>
        <p:spPr>
          <a:xfrm>
            <a:off x="567559" y="2325583"/>
            <a:ext cx="7031726" cy="39527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0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B29969-56BF-6D41-A9E2-22306CDCAC18}"/>
              </a:ext>
            </a:extLst>
          </p:cNvPr>
          <p:cNvSpPr txBox="1">
            <a:spLocks/>
          </p:cNvSpPr>
          <p:nvPr/>
        </p:nvSpPr>
        <p:spPr>
          <a:xfrm>
            <a:off x="1402828" y="2453950"/>
            <a:ext cx="9144000" cy="21764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</a:rPr>
              <a:t>Understand Ratios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AB280-D7EB-53CD-A267-024F312C0186}"/>
              </a:ext>
            </a:extLst>
          </p:cNvPr>
          <p:cNvSpPr/>
          <p:nvPr/>
        </p:nvSpPr>
        <p:spPr>
          <a:xfrm>
            <a:off x="1402828" y="1037162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170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  <a:endParaRPr lang="en-US" sz="2800" b="1">
              <a:solidFill>
                <a:srgbClr val="01708C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CD7778-281C-3A8A-ED72-4347917C275A}"/>
              </a:ext>
            </a:extLst>
          </p:cNvPr>
          <p:cNvCxnSpPr>
            <a:cxnSpLocks/>
          </p:cNvCxnSpPr>
          <p:nvPr/>
        </p:nvCxnSpPr>
        <p:spPr>
          <a:xfrm>
            <a:off x="-1" y="1560382"/>
            <a:ext cx="3166453" cy="0"/>
          </a:xfrm>
          <a:prstGeom prst="line">
            <a:avLst/>
          </a:prstGeom>
          <a:ln>
            <a:solidFill>
              <a:srgbClr val="01708C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74055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Curious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64A2BC-4D5F-F313-BCCF-8697F016B769}"/>
              </a:ext>
            </a:extLst>
          </p:cNvPr>
          <p:cNvSpPr txBox="1">
            <a:spLocks/>
          </p:cNvSpPr>
          <p:nvPr/>
        </p:nvSpPr>
        <p:spPr>
          <a:xfrm>
            <a:off x="484560" y="936100"/>
            <a:ext cx="4260695" cy="1162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they the same?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they different?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94" y="932832"/>
            <a:ext cx="6998022" cy="41701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282A6C-9EE6-EF0A-4913-DA05FC9E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60" y="5083700"/>
            <a:ext cx="5054600" cy="8382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B3C195-A973-E722-C355-D03465BA622A}"/>
              </a:ext>
            </a:extLst>
          </p:cNvPr>
          <p:cNvSpPr txBox="1">
            <a:spLocks/>
          </p:cNvSpPr>
          <p:nvPr/>
        </p:nvSpPr>
        <p:spPr>
          <a:xfrm>
            <a:off x="3344577" y="5241018"/>
            <a:ext cx="2194584" cy="639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</a:p>
        </p:txBody>
      </p:sp>
    </p:spTree>
    <p:extLst>
      <p:ext uri="{BB962C8B-B14F-4D97-AF65-F5344CB8AC3E}">
        <p14:creationId xmlns:p14="http://schemas.microsoft.com/office/powerpoint/2010/main" val="13043810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4561B71-8F9F-B1EA-3AAC-9328BC9F794E}"/>
              </a:ext>
            </a:extLst>
          </p:cNvPr>
          <p:cNvSpPr txBox="1">
            <a:spLocks/>
          </p:cNvSpPr>
          <p:nvPr/>
        </p:nvSpPr>
        <p:spPr>
          <a:xfrm>
            <a:off x="505579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String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3360"/>
              </p:ext>
            </p:extLst>
          </p:nvPr>
        </p:nvGraphicFramePr>
        <p:xfrm>
          <a:off x="655961" y="1829374"/>
          <a:ext cx="99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117953422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8588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1568273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6524175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540873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91759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0616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8376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8317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2.9</a:t>
                      </a: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 </a:t>
                      </a:r>
                      <a:r>
                        <a:rPr lang="en-I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8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74055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Curious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64A2BC-4D5F-F313-BCCF-8697F016B769}"/>
              </a:ext>
            </a:extLst>
          </p:cNvPr>
          <p:cNvSpPr txBox="1">
            <a:spLocks/>
          </p:cNvSpPr>
          <p:nvPr/>
        </p:nvSpPr>
        <p:spPr>
          <a:xfrm>
            <a:off x="484560" y="936100"/>
            <a:ext cx="4260695" cy="1162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they the same?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they different?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E5B9B-ECF5-ADE0-99C3-ABCB5E94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94" y="932832"/>
            <a:ext cx="6998022" cy="41701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7211FF-4077-2F6F-0665-A6325B4C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60" y="5083700"/>
            <a:ext cx="5054600" cy="838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3071-0253-46EF-150F-8D0FFF1021B4}"/>
              </a:ext>
            </a:extLst>
          </p:cNvPr>
          <p:cNvSpPr txBox="1">
            <a:spLocks/>
          </p:cNvSpPr>
          <p:nvPr/>
        </p:nvSpPr>
        <p:spPr>
          <a:xfrm>
            <a:off x="3344577" y="5241018"/>
            <a:ext cx="2194584" cy="639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F102-D835-7EE5-B1C8-745B70D13E22}"/>
              </a:ext>
            </a:extLst>
          </p:cNvPr>
          <p:cNvSpPr/>
          <p:nvPr/>
        </p:nvSpPr>
        <p:spPr>
          <a:xfrm>
            <a:off x="474055" y="5921900"/>
            <a:ext cx="107414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you building your confidence when engaging with math?</a:t>
            </a:r>
          </a:p>
        </p:txBody>
      </p:sp>
    </p:spTree>
    <p:extLst>
      <p:ext uri="{BB962C8B-B14F-4D97-AF65-F5344CB8AC3E}">
        <p14:creationId xmlns:p14="http://schemas.microsoft.com/office/powerpoint/2010/main" val="1933222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366435" cy="5096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 is making a salad dressing using the recipe shown. She plans to use 4 tablespoons of vinegar.</a:t>
            </a: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she determine the amount of olive oil she will need to keep the taste of the salad dressing the same?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0" y="2187297"/>
            <a:ext cx="3212310" cy="288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BED3BA3-F06B-E4AA-A209-5F8EB538E899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4309377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82DA0"/>
                </a:solidFill>
                <a:latin typeface="Arial"/>
                <a:cs typeface="Arial"/>
              </a:rPr>
              <a:t>Making Salad Dressing</a:t>
            </a:r>
          </a:p>
        </p:txBody>
      </p:sp>
    </p:spTree>
    <p:extLst>
      <p:ext uri="{BB962C8B-B14F-4D97-AF65-F5344CB8AC3E}">
        <p14:creationId xmlns:p14="http://schemas.microsoft.com/office/powerpoint/2010/main" val="2020339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90760" y="924730"/>
            <a:ext cx="6366435" cy="39111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 is making a salad dressing using the recipe shown. She plans to use 4 tablespoons of vinegar.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she determine the amount of olive oil she will need to keep the taste of the salad dressing the same? </a:t>
            </a: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vinegar and olive oil relate?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75CE3-3191-E0E1-699E-2EA45121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0" y="2187297"/>
            <a:ext cx="3212310" cy="2880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1CA68-8CED-43DA-F59A-847080EA0DFD}"/>
              </a:ext>
            </a:extLst>
          </p:cNvPr>
          <p:cNvSpPr txBox="1">
            <a:spLocks/>
          </p:cNvSpPr>
          <p:nvPr/>
        </p:nvSpPr>
        <p:spPr>
          <a:xfrm>
            <a:off x="490760" y="4982237"/>
            <a:ext cx="5960624" cy="13866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1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75CE3-3191-E0E1-699E-2EA45121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0" y="2187297"/>
            <a:ext cx="3212310" cy="2880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1FE36E-8702-2560-E67E-A1C8BA9FDC41}"/>
              </a:ext>
            </a:extLst>
          </p:cNvPr>
          <p:cNvSpPr txBox="1">
            <a:spLocks/>
          </p:cNvSpPr>
          <p:nvPr/>
        </p:nvSpPr>
        <p:spPr>
          <a:xfrm>
            <a:off x="490760" y="924730"/>
            <a:ext cx="6366435" cy="39111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 is making a salad dressing using the recipe shown. She plans to use 4 tablespoons of vinegar.</a:t>
            </a:r>
          </a:p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she determine the amount of olive oil she will need to keep the taste of the salad dressing the same? </a:t>
            </a: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vinegar and olive oil relate?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B6E5C-E68A-C662-A7E4-7D6F0FD9266F}"/>
              </a:ext>
            </a:extLst>
          </p:cNvPr>
          <p:cNvSpPr txBox="1">
            <a:spLocks/>
          </p:cNvSpPr>
          <p:nvPr/>
        </p:nvSpPr>
        <p:spPr>
          <a:xfrm>
            <a:off x="490760" y="4982237"/>
            <a:ext cx="5960624" cy="13866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are parts of the recipe for the salad dressing.</a:t>
            </a:r>
          </a:p>
        </p:txBody>
      </p:sp>
    </p:spTree>
    <p:extLst>
      <p:ext uri="{BB962C8B-B14F-4D97-AF65-F5344CB8AC3E}">
        <p14:creationId xmlns:p14="http://schemas.microsoft.com/office/powerpoint/2010/main" val="361243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6750736" cy="3178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vinegar and olive oil are parts of the recipe. The relationship is a part-to-part ratio.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one way to represent the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6A6D9-3A6B-1E9D-2C95-D48252C0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0" y="2187297"/>
            <a:ext cx="3212310" cy="28800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69E72D-E334-43C7-46E7-B3412F26F69D}"/>
              </a:ext>
            </a:extLst>
          </p:cNvPr>
          <p:cNvSpPr txBox="1">
            <a:spLocks/>
          </p:cNvSpPr>
          <p:nvPr/>
        </p:nvSpPr>
        <p:spPr>
          <a:xfrm>
            <a:off x="490760" y="4982237"/>
            <a:ext cx="5960624" cy="13866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636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6750736" cy="3178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vinegar and olive oil are parts of the recipe. The relationship is a part-to-part ratio.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one way to represent the relationship?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9E975-B6B0-9AD9-D816-CC2591D8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70" y="2187297"/>
            <a:ext cx="3212310" cy="28800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74B3895-939E-B082-EE71-1D4753C8EBD8}"/>
              </a:ext>
            </a:extLst>
          </p:cNvPr>
          <p:cNvSpPr txBox="1">
            <a:spLocks/>
          </p:cNvSpPr>
          <p:nvPr/>
        </p:nvSpPr>
        <p:spPr>
          <a:xfrm>
            <a:off x="490760" y="4982237"/>
            <a:ext cx="5960624" cy="13866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tape diagram can represent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034535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/>
          </p:cNvCxnSpPr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6777948" cy="369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tape diagram shows a part-to-part relationship. 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38726-FF9C-4830-C264-CD63B460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79316"/>
            <a:ext cx="5209920" cy="241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AF488-9B72-2852-A0FB-AD865A528610}"/>
              </a:ext>
            </a:extLst>
          </p:cNvPr>
          <p:cNvSpPr txBox="1"/>
          <p:nvPr/>
        </p:nvSpPr>
        <p:spPr>
          <a:xfrm>
            <a:off x="614744" y="1670993"/>
            <a:ext cx="10915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tablespoons of vinegar relate to the tablespoons of olive oil?</a:t>
            </a:r>
            <a:endParaRPr lang="en-US" sz="28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0DDF72-A096-35C3-897E-DEAF4C678E5F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3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cxnSpLocks/>
          </p:cNvCxnSpPr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6777948" cy="9541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tape diagram shows a part-to-part relationship.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38726-FF9C-4830-C264-CD63B460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79316"/>
            <a:ext cx="5209920" cy="241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AF488-9B72-2852-A0FB-AD865A528610}"/>
              </a:ext>
            </a:extLst>
          </p:cNvPr>
          <p:cNvSpPr txBox="1"/>
          <p:nvPr/>
        </p:nvSpPr>
        <p:spPr>
          <a:xfrm>
            <a:off x="614744" y="1670993"/>
            <a:ext cx="10915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 tablespoons of vinegar relate to the tablespoons of olive oil?</a:t>
            </a:r>
            <a:endParaRPr lang="en-US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0FE0F1-A5A4-1EA4-895F-EA48C136CA7D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one tablespoon of vinegar, there are 3 tablespoons of olive oil.</a:t>
            </a:r>
          </a:p>
        </p:txBody>
      </p:sp>
    </p:spTree>
    <p:extLst>
      <p:ext uri="{BB962C8B-B14F-4D97-AF65-F5344CB8AC3E}">
        <p14:creationId xmlns:p14="http://schemas.microsoft.com/office/powerpoint/2010/main" val="126728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84565" y="986740"/>
            <a:ext cx="8153408" cy="1460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one tablespoon of vinegar, there are three tablespoons of olive oil. The ratio of vinegar to olive oil is 1 to 3.</a:t>
            </a: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FBBB7-8F61-DA18-7D8B-1438C9BFF5CE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382835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Collaborate and Connect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4F6E1D1-B6EF-6F76-696A-59A3990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6" y="386230"/>
            <a:ext cx="353635" cy="340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6DA99-4122-7C26-651F-E7F77226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79316"/>
            <a:ext cx="5209920" cy="24169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1F9335-4085-C3F9-AF79-1FA2E958F977}"/>
              </a:ext>
            </a:extLst>
          </p:cNvPr>
          <p:cNvSpPr txBox="1">
            <a:spLocks/>
          </p:cNvSpPr>
          <p:nvPr/>
        </p:nvSpPr>
        <p:spPr>
          <a:xfrm>
            <a:off x="558276" y="4971448"/>
            <a:ext cx="8153408" cy="899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Tahira determine how much olive oil to use with 4 tablespoons of vinegar?</a:t>
            </a:r>
          </a:p>
        </p:txBody>
      </p:sp>
    </p:spTree>
    <p:extLst>
      <p:ext uri="{BB962C8B-B14F-4D97-AF65-F5344CB8AC3E}">
        <p14:creationId xmlns:p14="http://schemas.microsoft.com/office/powerpoint/2010/main" val="662678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0FBBB7-8F61-DA18-7D8B-1438C9BFF5CE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6022113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Collaborate and Connect </a:t>
            </a:r>
            <a:r>
              <a:rPr lang="en-US"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(continued)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4F6E1D1-B6EF-6F76-696A-59A3990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6" y="386230"/>
            <a:ext cx="353635" cy="3405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69D19B-ADDC-0007-BE1C-0866D928F36B}"/>
              </a:ext>
            </a:extLst>
          </p:cNvPr>
          <p:cNvSpPr txBox="1">
            <a:spLocks/>
          </p:cNvSpPr>
          <p:nvPr/>
        </p:nvSpPr>
        <p:spPr>
          <a:xfrm>
            <a:off x="397938" y="1104920"/>
            <a:ext cx="8153408" cy="899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 can change the value in each box of the tape diagram from 1 to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4CE08-09DD-13B0-2101-EA6E1960B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6" y="2612945"/>
            <a:ext cx="5209920" cy="2416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6E947-19B3-72BE-8A31-8AF861D17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04" y="2612945"/>
            <a:ext cx="520992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2E9F79-1180-5E3D-0B67-B293D55F3E48}"/>
              </a:ext>
            </a:extLst>
          </p:cNvPr>
          <p:cNvSpPr txBox="1">
            <a:spLocks/>
          </p:cNvSpPr>
          <p:nvPr/>
        </p:nvSpPr>
        <p:spPr>
          <a:xfrm>
            <a:off x="484560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Curious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A2BC-4D5F-F313-BCCF-8697F016B769}"/>
              </a:ext>
            </a:extLst>
          </p:cNvPr>
          <p:cNvSpPr txBox="1">
            <a:spLocks/>
          </p:cNvSpPr>
          <p:nvPr/>
        </p:nvSpPr>
        <p:spPr>
          <a:xfrm>
            <a:off x="484560" y="936101"/>
            <a:ext cx="3904129" cy="9711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notice?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wonder?</a:t>
            </a:r>
          </a:p>
        </p:txBody>
      </p:sp>
      <p:pic>
        <p:nvPicPr>
          <p:cNvPr id="8" name="Picture 7" descr="A picture containing group, pile, close, several&#10;&#10;Description automatically generated">
            <a:extLst>
              <a:ext uri="{FF2B5EF4-FFF2-40B4-BE49-F238E27FC236}">
                <a16:creationId xmlns:a16="http://schemas.microsoft.com/office/drawing/2014/main" id="{84269F82-C3A8-653F-40E2-8A05B209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07" y="1488192"/>
            <a:ext cx="4211542" cy="306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C9E1D-23AC-05C8-D9B3-63164F14A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60" y="5083699"/>
            <a:ext cx="5054600" cy="838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C938B-F8BD-0A07-6AEB-B5C2FEE9E06B}"/>
              </a:ext>
            </a:extLst>
          </p:cNvPr>
          <p:cNvSpPr txBox="1">
            <a:spLocks/>
          </p:cNvSpPr>
          <p:nvPr/>
        </p:nvSpPr>
        <p:spPr>
          <a:xfrm>
            <a:off x="3344577" y="5241017"/>
            <a:ext cx="2194584" cy="639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</a:p>
        </p:txBody>
      </p:sp>
    </p:spTree>
    <p:extLst>
      <p:ext uri="{BB962C8B-B14F-4D97-AF65-F5344CB8AC3E}">
        <p14:creationId xmlns:p14="http://schemas.microsoft.com/office/powerpoint/2010/main" val="32643213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166282" cy="1352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how much olive oil to use with 4 tablespoons of vinegar?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4CD89-A833-3A7A-C9EC-EA09CF34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27301"/>
            <a:ext cx="5209920" cy="241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8697-D40A-1A1F-B875-107E8E9175DA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92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166282" cy="1352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how much olive oil to use with 4 tablespoons of vinegar?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4CD89-A833-3A7A-C9EC-EA09CF34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27301"/>
            <a:ext cx="5209920" cy="241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4481-AE66-AFF6-4CD3-0D90680DAEB2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can add the values in the tape diagram, or she can multiply 4 by 3.</a:t>
            </a:r>
          </a:p>
        </p:txBody>
      </p:sp>
    </p:spTree>
    <p:extLst>
      <p:ext uri="{BB962C8B-B14F-4D97-AF65-F5344CB8AC3E}">
        <p14:creationId xmlns:p14="http://schemas.microsoft.com/office/powerpoint/2010/main" val="1534190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268589" cy="981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another way to represent the part-to-part relationship?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ED39E-4CEF-2339-D244-CDA20021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27301"/>
            <a:ext cx="5209920" cy="241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F704-052C-4571-A654-1B17FBE2850A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69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614744" y="623124"/>
            <a:ext cx="7268589" cy="9813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another way to represent the part-to-part relationship?</a:t>
            </a: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ED39E-4CEF-2339-D244-CDA20021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4" y="2327301"/>
            <a:ext cx="5209920" cy="241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02EE-F76A-AB2D-8030-C8B001DD8AA3}"/>
              </a:ext>
            </a:extLst>
          </p:cNvPr>
          <p:cNvSpPr txBox="1">
            <a:spLocks/>
          </p:cNvSpPr>
          <p:nvPr/>
        </p:nvSpPr>
        <p:spPr>
          <a:xfrm>
            <a:off x="614744" y="4923741"/>
            <a:ext cx="6657926" cy="1423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double number line can represent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131621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86614A-BBAB-F6CB-E0C2-EA2FE8C41DD6}"/>
              </a:ext>
            </a:extLst>
          </p:cNvPr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A43591-35A5-926C-57B8-D2F901E38B66}"/>
              </a:ext>
            </a:extLst>
          </p:cNvPr>
          <p:cNvSpPr txBox="1">
            <a:spLocks/>
          </p:cNvSpPr>
          <p:nvPr/>
        </p:nvSpPr>
        <p:spPr>
          <a:xfrm>
            <a:off x="451908" y="653623"/>
            <a:ext cx="7878200" cy="12815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double number line can be used to represent the relationship. A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double number line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consists of two number lines.</a:t>
            </a:r>
          </a:p>
        </p:txBody>
      </p:sp>
      <p:pic>
        <p:nvPicPr>
          <p:cNvPr id="5" name="Picture 2" descr="C:\Users\Admin\Downloads\NARM24_C10301_SE_008A-DIG-A.png">
            <a:extLst>
              <a:ext uri="{FF2B5EF4-FFF2-40B4-BE49-F238E27FC236}">
                <a16:creationId xmlns:a16="http://schemas.microsoft.com/office/drawing/2014/main" id="{A948D4E4-B18B-4FAD-C294-8F47CE5B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4" y="2077628"/>
            <a:ext cx="523636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A0EE23-42D2-01F8-AF67-C74055FF87F5}"/>
              </a:ext>
            </a:extLst>
          </p:cNvPr>
          <p:cNvSpPr txBox="1">
            <a:spLocks/>
          </p:cNvSpPr>
          <p:nvPr/>
        </p:nvSpPr>
        <p:spPr>
          <a:xfrm>
            <a:off x="451908" y="3519016"/>
            <a:ext cx="7878200" cy="8573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patterns can you use to complete the number lines?</a:t>
            </a:r>
          </a:p>
          <a:p>
            <a:pPr>
              <a:spcBef>
                <a:spcPts val="1800"/>
              </a:spcBef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15D60B-75C1-7813-D9B0-9EE2F83C41CE}"/>
              </a:ext>
            </a:extLst>
          </p:cNvPr>
          <p:cNvSpPr txBox="1">
            <a:spLocks/>
          </p:cNvSpPr>
          <p:nvPr/>
        </p:nvSpPr>
        <p:spPr>
          <a:xfrm>
            <a:off x="451908" y="4518837"/>
            <a:ext cx="6657926" cy="18606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048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51908" y="653623"/>
            <a:ext cx="7878200" cy="12815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double number line can be used to represent the relationship. A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double number line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consists of two number lines.</a:t>
            </a:r>
          </a:p>
        </p:txBody>
      </p:sp>
      <p:pic>
        <p:nvPicPr>
          <p:cNvPr id="1026" name="Picture 2" descr="C:\Users\Admin\Downloads\NARM24_C10301_SE_008A-DIG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4" y="2077628"/>
            <a:ext cx="523636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92858-3984-A5CC-5EA7-99A05BC5482D}"/>
              </a:ext>
            </a:extLst>
          </p:cNvPr>
          <p:cNvSpPr txBox="1">
            <a:spLocks/>
          </p:cNvSpPr>
          <p:nvPr/>
        </p:nvSpPr>
        <p:spPr>
          <a:xfrm>
            <a:off x="451908" y="3519016"/>
            <a:ext cx="7878200" cy="8573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patterns can you use to complete the number lines?</a:t>
            </a:r>
          </a:p>
          <a:p>
            <a:pPr>
              <a:spcBef>
                <a:spcPts val="1800"/>
              </a:spcBef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D45BEE-9409-2FCC-C7B5-384E681F4B1D}"/>
              </a:ext>
            </a:extLst>
          </p:cNvPr>
          <p:cNvSpPr txBox="1">
            <a:spLocks/>
          </p:cNvSpPr>
          <p:nvPr/>
        </p:nvSpPr>
        <p:spPr>
          <a:xfrm>
            <a:off x="451908" y="4518837"/>
            <a:ext cx="6657926" cy="18606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on the top number line increase by 1. The numbers on the bottom number line increase by 3.</a:t>
            </a:r>
          </a:p>
        </p:txBody>
      </p:sp>
    </p:spTree>
    <p:extLst>
      <p:ext uri="{BB962C8B-B14F-4D97-AF65-F5344CB8AC3E}">
        <p14:creationId xmlns:p14="http://schemas.microsoft.com/office/powerpoint/2010/main" val="2311570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556270" y="623124"/>
            <a:ext cx="7078107" cy="1507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on the top number line increase by 1. The numbers on the bottom number line increase by 3.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Admin\Downloads\NARM24_C10301_SE_008A-DIG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4" y="2220131"/>
            <a:ext cx="5236363" cy="14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090A39-288A-9442-7A7A-ABB82F6E9EBF}"/>
              </a:ext>
            </a:extLst>
          </p:cNvPr>
          <p:cNvSpPr txBox="1">
            <a:spLocks/>
          </p:cNvSpPr>
          <p:nvPr/>
        </p:nvSpPr>
        <p:spPr>
          <a:xfrm>
            <a:off x="556270" y="4345244"/>
            <a:ext cx="5072857" cy="1889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Think About It</a:t>
            </a:r>
            <a:r>
              <a:rPr lang="en-US" sz="2800" b="1" dirty="0">
                <a:solidFill>
                  <a:srgbClr val="1E2682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the numbers on the bottom number line increase by 3?</a:t>
            </a:r>
          </a:p>
        </p:txBody>
      </p:sp>
    </p:spTree>
    <p:extLst>
      <p:ext uri="{BB962C8B-B14F-4D97-AF65-F5344CB8AC3E}">
        <p14:creationId xmlns:p14="http://schemas.microsoft.com/office/powerpoint/2010/main" val="3162737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AA757-0B6C-A604-0C3B-8A33CD9CA249}"/>
              </a:ext>
            </a:extLst>
          </p:cNvPr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95879E-B4D3-A6FE-F327-700E05D92EED}"/>
              </a:ext>
            </a:extLst>
          </p:cNvPr>
          <p:cNvSpPr txBox="1">
            <a:spLocks/>
          </p:cNvSpPr>
          <p:nvPr/>
        </p:nvSpPr>
        <p:spPr>
          <a:xfrm>
            <a:off x="484565" y="418932"/>
            <a:ext cx="7094106" cy="1769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use the double number line to determine how many tablespoons of olive oil are needed for 4 tablespoons of vinegar?</a:t>
            </a:r>
          </a:p>
        </p:txBody>
      </p:sp>
      <p:pic>
        <p:nvPicPr>
          <p:cNvPr id="11" name="Picture 10" descr="C:\Users\Admin\Downloads\NARM24_C10301_SE_008A-DIG-B.png">
            <a:extLst>
              <a:ext uri="{FF2B5EF4-FFF2-40B4-BE49-F238E27FC236}">
                <a16:creationId xmlns:a16="http://schemas.microsoft.com/office/drawing/2014/main" id="{EA73F6B6-EF1A-216D-899D-C431A227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46" y="2448289"/>
            <a:ext cx="5236363" cy="14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639886-4416-140C-0F50-31C45357F2BC}"/>
              </a:ext>
            </a:extLst>
          </p:cNvPr>
          <p:cNvSpPr txBox="1">
            <a:spLocks/>
          </p:cNvSpPr>
          <p:nvPr/>
        </p:nvSpPr>
        <p:spPr>
          <a:xfrm>
            <a:off x="484565" y="4547734"/>
            <a:ext cx="5960624" cy="18913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09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84565" y="418932"/>
            <a:ext cx="7094106" cy="1769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use the double number line to determine how many tablespoons of olive oil are needed for 4 tablespoons of vinegar?</a:t>
            </a:r>
          </a:p>
        </p:txBody>
      </p:sp>
      <p:pic>
        <p:nvPicPr>
          <p:cNvPr id="3" name="Picture 2" descr="C:\Users\Admin\Downloads\NARM24_C10301_SE_008A-DIG-B.png">
            <a:extLst>
              <a:ext uri="{FF2B5EF4-FFF2-40B4-BE49-F238E27FC236}">
                <a16:creationId xmlns:a16="http://schemas.microsoft.com/office/drawing/2014/main" id="{3E23758A-3657-3BEF-F5DB-03534C9DE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46" y="2448289"/>
            <a:ext cx="5236363" cy="14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92DDB0-1CBC-2D11-52D0-219FF8239BE2}"/>
              </a:ext>
            </a:extLst>
          </p:cNvPr>
          <p:cNvSpPr txBox="1">
            <a:spLocks/>
          </p:cNvSpPr>
          <p:nvPr/>
        </p:nvSpPr>
        <p:spPr>
          <a:xfrm>
            <a:off x="484565" y="4547734"/>
            <a:ext cx="5960624" cy="18913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go to 4 on the top number line and look at the corresponding number on the bottom number line.</a:t>
            </a:r>
          </a:p>
          <a:p>
            <a:pPr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51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84565" y="418932"/>
            <a:ext cx="7094106" cy="1769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use the double number line to determine how many tablespoons of olive oil are needed for 4 tablespoons of vinegar?</a:t>
            </a:r>
          </a:p>
        </p:txBody>
      </p:sp>
      <p:pic>
        <p:nvPicPr>
          <p:cNvPr id="3" name="Picture 2" descr="C:\Users\Admin\Downloads\NARM24_C10301_SE_008A-DIG-B.png">
            <a:extLst>
              <a:ext uri="{FF2B5EF4-FFF2-40B4-BE49-F238E27FC236}">
                <a16:creationId xmlns:a16="http://schemas.microsoft.com/office/drawing/2014/main" id="{3E23758A-3657-3BEF-F5DB-03534C9DE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20" y="2575280"/>
            <a:ext cx="5236363" cy="14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E2A86D-FE07-E975-8419-96C007214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301" y="4910867"/>
            <a:ext cx="7073900" cy="84184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684AF3-C4CA-D5E9-A819-817CED4A27A3}"/>
              </a:ext>
            </a:extLst>
          </p:cNvPr>
          <p:cNvSpPr txBox="1">
            <a:spLocks/>
          </p:cNvSpPr>
          <p:nvPr/>
        </p:nvSpPr>
        <p:spPr>
          <a:xfrm>
            <a:off x="3115823" y="5068186"/>
            <a:ext cx="6783781" cy="64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Structure</a:t>
            </a:r>
          </a:p>
        </p:txBody>
      </p:sp>
    </p:spTree>
    <p:extLst>
      <p:ext uri="{BB962C8B-B14F-4D97-AF65-F5344CB8AC3E}">
        <p14:creationId xmlns:p14="http://schemas.microsoft.com/office/powerpoint/2010/main" val="21943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2E9F79-1180-5E3D-0B67-B293D55F3E48}"/>
              </a:ext>
            </a:extLst>
          </p:cNvPr>
          <p:cNvSpPr txBox="1">
            <a:spLocks/>
          </p:cNvSpPr>
          <p:nvPr/>
        </p:nvSpPr>
        <p:spPr>
          <a:xfrm>
            <a:off x="484560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Curious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A2BC-4D5F-F313-BCCF-8697F016B769}"/>
              </a:ext>
            </a:extLst>
          </p:cNvPr>
          <p:cNvSpPr txBox="1">
            <a:spLocks/>
          </p:cNvSpPr>
          <p:nvPr/>
        </p:nvSpPr>
        <p:spPr>
          <a:xfrm>
            <a:off x="484560" y="936100"/>
            <a:ext cx="7705762" cy="1341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notice?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wonder?</a:t>
            </a:r>
          </a:p>
        </p:txBody>
      </p:sp>
      <p:pic>
        <p:nvPicPr>
          <p:cNvPr id="6" name="Picture 5" descr="A picture containing group, pile, close, severa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07" y="1488192"/>
            <a:ext cx="4211542" cy="306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45BEB-9B05-2A25-2716-0082B055D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560" y="5083699"/>
            <a:ext cx="5054600" cy="838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8BE048-EE79-6152-49ED-DB5138195CB1}"/>
              </a:ext>
            </a:extLst>
          </p:cNvPr>
          <p:cNvSpPr txBox="1">
            <a:spLocks/>
          </p:cNvSpPr>
          <p:nvPr/>
        </p:nvSpPr>
        <p:spPr>
          <a:xfrm>
            <a:off x="3344577" y="5241017"/>
            <a:ext cx="2194584" cy="639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46FC4-782D-E7FD-66CE-81DB74151985}"/>
              </a:ext>
            </a:extLst>
          </p:cNvPr>
          <p:cNvSpPr/>
          <p:nvPr/>
        </p:nvSpPr>
        <p:spPr>
          <a:xfrm>
            <a:off x="697756" y="5899022"/>
            <a:ext cx="107414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helps you work productively with your classmates?</a:t>
            </a:r>
          </a:p>
        </p:txBody>
      </p:sp>
    </p:spTree>
    <p:extLst>
      <p:ext uri="{BB962C8B-B14F-4D97-AF65-F5344CB8AC3E}">
        <p14:creationId xmlns:p14="http://schemas.microsoft.com/office/powerpoint/2010/main" val="16452977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8E5602-F494-F659-B345-0A07092BAFBD}"/>
              </a:ext>
            </a:extLst>
          </p:cNvPr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C64DED-9BA9-5302-8871-D01FC26BC654}"/>
              </a:ext>
            </a:extLst>
          </p:cNvPr>
          <p:cNvSpPr txBox="1">
            <a:spLocks/>
          </p:cNvSpPr>
          <p:nvPr/>
        </p:nvSpPr>
        <p:spPr>
          <a:xfrm>
            <a:off x="484565" y="418932"/>
            <a:ext cx="7094106" cy="1769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use the double number line to determine how many tablespoons of olive oil are needed for 4 tablespoons of vinegar?</a:t>
            </a:r>
          </a:p>
        </p:txBody>
      </p:sp>
      <p:pic>
        <p:nvPicPr>
          <p:cNvPr id="10" name="Picture 9" descr="C:\Users\Admin\Downloads\NARM24_C10301_SE_008A-DIG-B.png">
            <a:extLst>
              <a:ext uri="{FF2B5EF4-FFF2-40B4-BE49-F238E27FC236}">
                <a16:creationId xmlns:a16="http://schemas.microsoft.com/office/drawing/2014/main" id="{AEC568BA-0F5A-D9C3-A104-8B018A6B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20" y="2575280"/>
            <a:ext cx="5236363" cy="14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CF95E-55EF-AD2C-042F-37851E2E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301" y="4910867"/>
            <a:ext cx="7073900" cy="841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1E7DC7-C1CF-2263-4A36-739BB4874894}"/>
              </a:ext>
            </a:extLst>
          </p:cNvPr>
          <p:cNvSpPr txBox="1">
            <a:spLocks/>
          </p:cNvSpPr>
          <p:nvPr/>
        </p:nvSpPr>
        <p:spPr>
          <a:xfrm>
            <a:off x="3115823" y="5068186"/>
            <a:ext cx="6783781" cy="64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 for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E1D7A-94D7-7C66-3933-C6B8BE95267A}"/>
              </a:ext>
            </a:extLst>
          </p:cNvPr>
          <p:cNvSpPr/>
          <p:nvPr/>
        </p:nvSpPr>
        <p:spPr>
          <a:xfrm>
            <a:off x="587875" y="5726191"/>
            <a:ext cx="107414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exploring patterns be helpful in solving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330492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6A0A76-1EBD-DF3E-802C-D740D42EB0EF}"/>
              </a:ext>
            </a:extLst>
          </p:cNvPr>
          <p:cNvSpPr txBox="1">
            <a:spLocks/>
          </p:cNvSpPr>
          <p:nvPr/>
        </p:nvSpPr>
        <p:spPr>
          <a:xfrm>
            <a:off x="493191" y="477781"/>
            <a:ext cx="6658107" cy="1911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Twelve tablespoons of olive oil are needed when using 4 tablespoons of vinegar to make the salad dressing with the same taste.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62" y="2772700"/>
            <a:ext cx="497936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4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300F337-A523-2736-FD72-30A51EA3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56" y="1740323"/>
            <a:ext cx="321231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656B87-7C05-0128-9896-A1E5249C7EB8}"/>
              </a:ext>
            </a:extLst>
          </p:cNvPr>
          <p:cNvSpPr txBox="1"/>
          <p:nvPr/>
        </p:nvSpPr>
        <p:spPr>
          <a:xfrm>
            <a:off x="484565" y="4363311"/>
            <a:ext cx="7361700" cy="1815882"/>
          </a:xfrm>
          <a:prstGeom prst="rect">
            <a:avLst/>
          </a:prstGeom>
          <a:ln>
            <a:solidFill>
              <a:srgbClr val="782D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 can use a tape diagram or a double number line to determine that 12 tablespoons of olive oil are needed when using 4 tablespoons of vinegar.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7B2F1-5999-59CC-C299-0E1AF745CDE0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366435" cy="3239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making a salad dressing using the recipe shown. She plans to use 4 tablespoons of vinegar.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she determine the amount of olive oil she will need to keep the taste of the salad dressing the same?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700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492675" cy="53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Explore More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27528"/>
            <a:ext cx="7361700" cy="13619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+mj-lt"/>
              <a:buAutoNum type="alphaL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the amount of salad dressing she will have if she uses 6 tablespoons of vinegar?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1AFD7-1166-F762-CF53-F0B8686A6DCE}"/>
              </a:ext>
            </a:extLst>
          </p:cNvPr>
          <p:cNvSpPr txBox="1"/>
          <p:nvPr/>
        </p:nvSpPr>
        <p:spPr>
          <a:xfrm>
            <a:off x="6231669" y="3105011"/>
            <a:ext cx="120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2DC32-19FC-BE14-4A7E-95769DDDA2DD}"/>
              </a:ext>
            </a:extLst>
          </p:cNvPr>
          <p:cNvSpPr/>
          <p:nvPr/>
        </p:nvSpPr>
        <p:spPr>
          <a:xfrm>
            <a:off x="484565" y="2320402"/>
            <a:ext cx="7031726" cy="13008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CEF34F-CC04-A25A-9732-00EF3DFAE4D6}"/>
              </a:ext>
            </a:extLst>
          </p:cNvPr>
          <p:cNvSpPr txBox="1">
            <a:spLocks/>
          </p:cNvSpPr>
          <p:nvPr/>
        </p:nvSpPr>
        <p:spPr>
          <a:xfrm>
            <a:off x="484565" y="3713626"/>
            <a:ext cx="7361700" cy="1300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+mj-lt"/>
              <a:buAutoNum type="alphaLcPeriod" startAt="2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added 4 teaspoons of mustard to the 4 tablespoons of vinegar. How will her salad dressing taste?</a:t>
            </a:r>
          </a:p>
          <a:p>
            <a:pPr marL="514350" indent="-514350">
              <a:spcBef>
                <a:spcPts val="1800"/>
              </a:spcBef>
              <a:buAutoNum type="alphaLcPeriod" startAt="2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BA020-9924-75D0-279D-C464C8AE67F9}"/>
              </a:ext>
            </a:extLst>
          </p:cNvPr>
          <p:cNvSpPr txBox="1"/>
          <p:nvPr/>
        </p:nvSpPr>
        <p:spPr>
          <a:xfrm>
            <a:off x="6231669" y="5830055"/>
            <a:ext cx="120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20FE0-29A0-D6B6-9E1B-63E8FF345266}"/>
              </a:ext>
            </a:extLst>
          </p:cNvPr>
          <p:cNvSpPr/>
          <p:nvPr/>
        </p:nvSpPr>
        <p:spPr>
          <a:xfrm>
            <a:off x="484565" y="5045446"/>
            <a:ext cx="7031726" cy="13008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7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4" y="927527"/>
            <a:ext cx="11216656" cy="24809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ratio is a relationship between two quantities.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ratio can represent a part-to-whole or a part-to-part relationship.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ratio can be represented using tape diagrams and double number lines. A tape diagram is a rectangular visual representation used to represent relationships.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E97816-2DAB-2040-DAB6-AC97208A7F2C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492675" cy="53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Summarize:</a:t>
            </a:r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Understand Ratios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3449527"/>
            <a:ext cx="4610100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35" y="3449527"/>
            <a:ext cx="41719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704676-F30C-61E4-A270-E94677783BB0}"/>
              </a:ext>
            </a:extLst>
          </p:cNvPr>
          <p:cNvSpPr txBox="1"/>
          <p:nvPr/>
        </p:nvSpPr>
        <p:spPr>
          <a:xfrm>
            <a:off x="489730" y="5259277"/>
            <a:ext cx="9646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>
                <a:solidFill>
                  <a:srgbClr val="211D1E"/>
                </a:solidFill>
                <a:latin typeface="Proxima Nova" panose="02000506030000020004" pitchFamily="50" charset="0"/>
              </a:rPr>
              <a:t>A ratio can be represented symbolically in three ways. 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436709-0C21-827C-7B38-DD2C69F56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876" y="5766999"/>
                <a:ext cx="4863869" cy="759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2860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2860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455613" indent="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800"/>
                  </a:spcBef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to b		a : b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sz="2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436709-0C21-827C-7B38-DD2C69F5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76" y="5766999"/>
                <a:ext cx="4863869" cy="759288"/>
              </a:xfrm>
              <a:prstGeom prst="rect">
                <a:avLst/>
              </a:prstGeom>
              <a:blipFill>
                <a:blip r:embed="rId4"/>
                <a:stretch>
                  <a:fillRect l="-2635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0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854091" cy="53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</a:t>
            </a:r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Middle School Fundraiser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09B2DFC-9AF3-3E6F-9BCA-D40521A21E02}"/>
              </a:ext>
            </a:extLst>
          </p:cNvPr>
          <p:cNvSpPr txBox="1">
            <a:spLocks/>
          </p:cNvSpPr>
          <p:nvPr/>
        </p:nvSpPr>
        <p:spPr>
          <a:xfrm>
            <a:off x="484565" y="927528"/>
            <a:ext cx="7505549" cy="5421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sixth-grade students will make 50 bags of honey granola to sell at a fundraising event using the recipe shown. They will put 2 cups of granola in each bag and will sell each bag for $5.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one question to answer.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1: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cups of rolled oats will the students need to buy?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2: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pound of almonds costs $9.99 and has 3 cups of almonds. How much will the students need to budget for almonds?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16" y="1447456"/>
            <a:ext cx="3051515" cy="45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8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5492675" cy="537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rgbClr val="782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Targets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95F341-FE2E-DE9F-9BED-5E0A1247294A}"/>
              </a:ext>
            </a:extLst>
          </p:cNvPr>
          <p:cNvSpPr txBox="1">
            <a:spLocks/>
          </p:cNvSpPr>
          <p:nvPr/>
        </p:nvSpPr>
        <p:spPr>
          <a:xfrm>
            <a:off x="484564" y="927528"/>
            <a:ext cx="8459745" cy="5305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describe the relationship between quantities using ratios.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make sense of quantities to represent ratios using tape diagrams and double number lines.</a:t>
            </a:r>
          </a:p>
          <a:p>
            <a:pPr>
              <a:spcBef>
                <a:spcPts val="1800"/>
              </a:spcBef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6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16034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82DA0"/>
                </a:solidFill>
                <a:latin typeface="Arial"/>
                <a:ea typeface="+mj-lt"/>
                <a:cs typeface="Arial"/>
              </a:rPr>
              <a:t>Making a Fruit Drink</a:t>
            </a:r>
            <a:endParaRPr lang="en-US" dirty="0">
              <a:solidFill>
                <a:srgbClr val="782DA0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366435" cy="332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recipe shows the ingredients needed to make one batch of sparkling cranberry-apple fruit drink. 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describe the relationship between the apple juice and the fruit drink? between the apple juice and sparkling water?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29AEA0-74CE-09A2-F6F4-E3D0E9392846}"/>
              </a:ext>
            </a:extLst>
          </p:cNvPr>
          <p:cNvSpPr txBox="1">
            <a:spLocks/>
          </p:cNvSpPr>
          <p:nvPr/>
        </p:nvSpPr>
        <p:spPr>
          <a:xfrm>
            <a:off x="484565" y="4711122"/>
            <a:ext cx="5072857" cy="16721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Think About It</a:t>
            </a:r>
            <a:r>
              <a:rPr lang="en-US" sz="2800" b="1" dirty="0">
                <a:solidFill>
                  <a:srgbClr val="1E2682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CF4AF49-89F7-5C44-B082-4D1951B38CC4}"/>
              </a:ext>
            </a:extLst>
          </p:cNvPr>
          <p:cNvSpPr txBox="1">
            <a:spLocks/>
          </p:cNvSpPr>
          <p:nvPr/>
        </p:nvSpPr>
        <p:spPr>
          <a:xfrm>
            <a:off x="484565" y="331532"/>
            <a:ext cx="3904129" cy="66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82DA0"/>
                </a:solidFill>
                <a:latin typeface="Arial"/>
                <a:ea typeface="+mj-lt"/>
                <a:cs typeface="Arial"/>
              </a:rPr>
              <a:t>Making a Fruit Drink</a:t>
            </a:r>
            <a:endParaRPr lang="en-US">
              <a:solidFill>
                <a:srgbClr val="782DA0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84565" y="936100"/>
            <a:ext cx="6366435" cy="32850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recipe shows the ingredients needed to make one batch of sparkling cranberry-apple fruit drink. 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describe the relationship between the apple juice and the fruit drink? between the apple juice and sparkling water?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452A-1790-9FB5-72FC-FE0C10F8D989}"/>
              </a:ext>
            </a:extLst>
          </p:cNvPr>
          <p:cNvSpPr txBox="1">
            <a:spLocks/>
          </p:cNvSpPr>
          <p:nvPr/>
        </p:nvSpPr>
        <p:spPr>
          <a:xfrm>
            <a:off x="484565" y="4711122"/>
            <a:ext cx="5072857" cy="16721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Think About It</a:t>
            </a:r>
            <a:r>
              <a:rPr lang="en-US" sz="2800" b="1" dirty="0">
                <a:solidFill>
                  <a:srgbClr val="1E2682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chemeClr val="bg1"/>
                </a:solidFill>
                <a:highlight>
                  <a:srgbClr val="1E268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cups of fruit drink are in one batch?</a:t>
            </a: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58686" y="623124"/>
            <a:ext cx="6366435" cy="13545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know about the cups of apple juice and total cups of fruit drink in one batch?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9FD04F-6A78-EF46-676C-96A6B273A651}"/>
              </a:ext>
            </a:extLst>
          </p:cNvPr>
          <p:cNvSpPr txBox="1">
            <a:spLocks/>
          </p:cNvSpPr>
          <p:nvPr/>
        </p:nvSpPr>
        <p:spPr>
          <a:xfrm>
            <a:off x="458686" y="4880345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57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D5C8EC-F1EF-6146-850F-128719B25F22}"/>
              </a:ext>
            </a:extLst>
          </p:cNvPr>
          <p:cNvSpPr txBox="1">
            <a:spLocks/>
          </p:cNvSpPr>
          <p:nvPr/>
        </p:nvSpPr>
        <p:spPr>
          <a:xfrm>
            <a:off x="458686" y="623124"/>
            <a:ext cx="6366435" cy="14608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know about the cups of apple juice and total cups of fruit drink in one batch?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65" y="1281854"/>
            <a:ext cx="3724275" cy="3552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E2FF8-1903-30AF-FC19-3A4603CD0A66}"/>
              </a:ext>
            </a:extLst>
          </p:cNvPr>
          <p:cNvSpPr txBox="1">
            <a:spLocks/>
          </p:cNvSpPr>
          <p:nvPr/>
        </p:nvSpPr>
        <p:spPr>
          <a:xfrm>
            <a:off x="458686" y="4880345"/>
            <a:ext cx="5960624" cy="155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</a:t>
            </a:r>
            <a:r>
              <a:rPr lang="en-US" sz="2800" b="1" dirty="0">
                <a:solidFill>
                  <a:srgbClr val="E0E0E0"/>
                </a:solidFill>
                <a:highlight>
                  <a:srgbClr val="E0E0E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cups of apple juice are needed to make 10 cups of fruit drink.</a:t>
            </a:r>
          </a:p>
        </p:txBody>
      </p:sp>
    </p:spTree>
    <p:extLst>
      <p:ext uri="{BB962C8B-B14F-4D97-AF65-F5344CB8AC3E}">
        <p14:creationId xmlns:p14="http://schemas.microsoft.com/office/powerpoint/2010/main" val="377569582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Template 16x9 2020 update" id="{5E47A058-0525-4FF8-ABFF-DAB3961E1CA4}" vid="{3779B88A-58AE-471A-9261-01943B1F04F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60cc64-e9ff-46e8-b7b6-27c77ac72820">
      <Terms xmlns="http://schemas.microsoft.com/office/infopath/2007/PartnerControls"/>
    </lcf76f155ced4ddcb4097134ff3c332f>
    <TaxCatchAll xmlns="60ca9887-16da-4654-9b93-37f43f0a04f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289266488AC4CA3CBB1332D634033" ma:contentTypeVersion="11" ma:contentTypeDescription="Create a new document." ma:contentTypeScope="" ma:versionID="aa7cb2924641a704e6c073187a4c9ca2">
  <xsd:schema xmlns:xsd="http://www.w3.org/2001/XMLSchema" xmlns:xs="http://www.w3.org/2001/XMLSchema" xmlns:p="http://schemas.microsoft.com/office/2006/metadata/properties" xmlns:ns2="1f60cc64-e9ff-46e8-b7b6-27c77ac72820" xmlns:ns3="60ca9887-16da-4654-9b93-37f43f0a04f4" targetNamespace="http://schemas.microsoft.com/office/2006/metadata/properties" ma:root="true" ma:fieldsID="c05eff3efea0b7a73918f2cd89806f15" ns2:_="" ns3:_="">
    <xsd:import namespace="1f60cc64-e9ff-46e8-b7b6-27c77ac72820"/>
    <xsd:import namespace="60ca9887-16da-4654-9b93-37f43f0a0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0cc64-e9ff-46e8-b7b6-27c77ac728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b8617a1-beef-4e24-867f-51551f54cf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a9887-16da-4654-9b93-37f43f0a04f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3540840-0e39-4304-b45d-1deb3c0c22f3}" ma:internalName="TaxCatchAll" ma:showField="CatchAllData" ma:web="60ca9887-16da-4654-9b93-37f43f0a04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EAE647-4D09-40C7-A340-44BE4553B7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C5BD1B-9B2C-46D3-B0B7-30CCA484F4EF}">
  <ds:schemaRefs>
    <ds:schemaRef ds:uri="4d542492-1411-461f-a54d-7ce3bfc1bb2b"/>
    <ds:schemaRef ds:uri="ea4a9e5c-3d35-4957-9f75-be99225b13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AC72C2-E871-414F-9E4E-A60FF2DBD9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2053</Words>
  <Application>Microsoft Office PowerPoint</Application>
  <PresentationFormat>Widescreen</PresentationFormat>
  <Paragraphs>226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Proxima Nova</vt:lpstr>
      <vt:lpstr>Title Slide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16:9 PPT Template: User Notes Delete this slide from final presentation.</dc:title>
  <dc:creator>Grubelich, Rocio</dc:creator>
  <cp:lastModifiedBy>Bulson, Laura</cp:lastModifiedBy>
  <cp:revision>106</cp:revision>
  <cp:lastPrinted>2018-08-01T21:17:27Z</cp:lastPrinted>
  <dcterms:created xsi:type="dcterms:W3CDTF">2020-09-17T18:06:02Z</dcterms:created>
  <dcterms:modified xsi:type="dcterms:W3CDTF">2024-04-18T18:28:12Z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0x010100A80289266488AC4CA3CBB1332D634033</vt:lpwstr>
  </property>
  <property fmtid="{D5CDD505-2E9C-101B-9397-08002B2CF9AE}" pid="3" name="MediaServiceImageTags">
    <vt:lpwstr/>
  </property>
</Properties>
</file>