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85958-ADC7-44D9-A258-EA296C387C89}" v="1" dt="2023-04-18T03:03:0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Kulkarni" userId="c65ece853ac8d53f" providerId="LiveId" clId="{49385958-ADC7-44D9-A258-EA296C387C89}"/>
    <pc:docChg chg="addSld delSld modSld">
      <pc:chgData name="Omkar Kulkarni" userId="c65ece853ac8d53f" providerId="LiveId" clId="{49385958-ADC7-44D9-A258-EA296C387C89}" dt="2023-04-18T03:03:58.394" v="11" actId="1076"/>
      <pc:docMkLst>
        <pc:docMk/>
      </pc:docMkLst>
      <pc:sldChg chg="del">
        <pc:chgData name="Omkar Kulkarni" userId="c65ece853ac8d53f" providerId="LiveId" clId="{49385958-ADC7-44D9-A258-EA296C387C89}" dt="2023-04-18T03:02:55.522" v="0" actId="2696"/>
        <pc:sldMkLst>
          <pc:docMk/>
          <pc:sldMk cId="1406790554" sldId="272"/>
        </pc:sldMkLst>
      </pc:sldChg>
      <pc:sldChg chg="addSp modSp new mod">
        <pc:chgData name="Omkar Kulkarni" userId="c65ece853ac8d53f" providerId="LiveId" clId="{49385958-ADC7-44D9-A258-EA296C387C89}" dt="2023-04-18T03:03:58.394" v="11" actId="1076"/>
        <pc:sldMkLst>
          <pc:docMk/>
          <pc:sldMk cId="2751486280" sldId="272"/>
        </pc:sldMkLst>
        <pc:spChg chg="add mod">
          <ac:chgData name="Omkar Kulkarni" userId="c65ece853ac8d53f" providerId="LiveId" clId="{49385958-ADC7-44D9-A258-EA296C387C89}" dt="2023-04-18T03:03:58.394" v="11" actId="1076"/>
          <ac:spMkLst>
            <pc:docMk/>
            <pc:sldMk cId="2751486280" sldId="272"/>
            <ac:spMk id="2" creationId="{CFD347C0-5566-9DF0-866B-3B16619A54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4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0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9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0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AE5D-2E7F-4062-BC18-47DAA7E6797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F43926-76E9-4EED-A063-765A8ED643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14F7F-D427-B2E4-34B2-71D39B6C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18" y="0"/>
            <a:ext cx="2472613" cy="65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3A45A-317E-3769-E0E1-C8C0FD59A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48" y="4381142"/>
            <a:ext cx="4571999" cy="279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66251-EE7D-2D10-F19E-41EB8C5AF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18" y="3827105"/>
            <a:ext cx="2180952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E1189-BF31-5B99-D072-71D980307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4" y="4866029"/>
            <a:ext cx="1828571" cy="1828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A2DB1-9397-13E8-C645-16A3FF17E08B}"/>
              </a:ext>
            </a:extLst>
          </p:cNvPr>
          <p:cNvSpPr txBox="1"/>
          <p:nvPr/>
        </p:nvSpPr>
        <p:spPr>
          <a:xfrm>
            <a:off x="2205834" y="2598003"/>
            <a:ext cx="1012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Online Food Delivery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7485F-830C-7A74-D146-8E7A052441FF}"/>
              </a:ext>
            </a:extLst>
          </p:cNvPr>
          <p:cNvSpPr txBox="1"/>
          <p:nvPr/>
        </p:nvSpPr>
        <p:spPr>
          <a:xfrm>
            <a:off x="0" y="0"/>
            <a:ext cx="521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Name : Omkar Sunil Kulkarni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Batch : HDFC (API Developer)</a:t>
            </a:r>
          </a:p>
        </p:txBody>
      </p:sp>
    </p:spTree>
    <p:extLst>
      <p:ext uri="{BB962C8B-B14F-4D97-AF65-F5344CB8AC3E}">
        <p14:creationId xmlns:p14="http://schemas.microsoft.com/office/powerpoint/2010/main" val="306993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8A15-CDEC-04E7-70E3-D2D63096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229032"/>
            <a:ext cx="9901084" cy="25771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Screenshot of project online food delivery application</a:t>
            </a:r>
          </a:p>
        </p:txBody>
      </p:sp>
    </p:spTree>
    <p:extLst>
      <p:ext uri="{BB962C8B-B14F-4D97-AF65-F5344CB8AC3E}">
        <p14:creationId xmlns:p14="http://schemas.microsoft.com/office/powerpoint/2010/main" val="41525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0FEF-2285-5552-80FA-F02F137F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0"/>
            <a:ext cx="11280996" cy="104923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customer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158A6-04F3-5048-E3BC-D69A4836A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910"/>
            <a:ext cx="12192000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9CA-2DB6-4703-7253-AC7CB49A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740" y="1"/>
            <a:ext cx="9603275" cy="9733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 all restaurant  with menu item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4C38F-CA1E-C26B-B8C2-31C190BF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71"/>
            <a:ext cx="12192000" cy="5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C8D-3891-1683-5C47-8A16B7D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0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 by cuisine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1399-A7EB-41D4-1EAA-AD519AAD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581"/>
            <a:ext cx="12192000" cy="60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4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77FD-8CC5-E09B-A7FE-ED6DA0C0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598" y="0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restaurant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997DB-AF61-DDD8-027E-5C633403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910"/>
            <a:ext cx="12192000" cy="60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AB2B-3314-49AE-5359-5D62BE73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88" y="0"/>
            <a:ext cx="9605635" cy="105930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menu item to restaurant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F58F7-8A10-3063-4E97-59724464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71"/>
            <a:ext cx="12192000" cy="59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6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E8EE-1515-24E6-FC7C-062A155D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86" y="0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5BC05-9C9F-52DA-CC7F-5F35058F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06"/>
            <a:ext cx="12192000" cy="60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5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347C0-5566-9DF0-866B-3B16619A54C8}"/>
              </a:ext>
            </a:extLst>
          </p:cNvPr>
          <p:cNvSpPr txBox="1"/>
          <p:nvPr/>
        </p:nvSpPr>
        <p:spPr>
          <a:xfrm>
            <a:off x="3761509" y="2067790"/>
            <a:ext cx="5735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514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5A53-527E-C697-401B-E197CF2B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D748-4410-B031-8417-D581AE71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Online Food Delivery Application is a software solution designed to make it easier for</a:t>
            </a:r>
          </a:p>
          <a:p>
            <a:pPr marL="0" indent="0">
              <a:buNone/>
            </a:pPr>
            <a:r>
              <a:rPr lang="en-US" dirty="0"/>
              <a:t>customers to order food from their favorite restaurants and has it delivered to their doorstep.</a:t>
            </a:r>
          </a:p>
          <a:p>
            <a:pPr marL="0" indent="0">
              <a:buNone/>
            </a:pPr>
            <a:r>
              <a:rPr lang="en-US" dirty="0"/>
              <a:t>The objective of this system is to streamline the food ordering and delivery process, reduce wait times, and improve the overall customer experience.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8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7207-8733-14DA-DC73-833D3583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7115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Modules of Food Ordering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EB1B-522B-1CA5-09BD-8A08FE27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Delivery module :  We can manage all the operations related to Delivery from this module</a:t>
            </a:r>
          </a:p>
          <a:p>
            <a:r>
              <a:rPr lang="en-IN" dirty="0"/>
              <a:t>Menu Item module : This module is normally developed for managing the Food item operations</a:t>
            </a:r>
          </a:p>
          <a:p>
            <a:r>
              <a:rPr lang="en-IN" dirty="0"/>
              <a:t>Order module : All the operations related to Order will be managed by Order</a:t>
            </a:r>
          </a:p>
          <a:p>
            <a:r>
              <a:rPr lang="en-IN" dirty="0"/>
              <a:t>Customer module : This module manages Customer functionalities.</a:t>
            </a:r>
          </a:p>
          <a:p>
            <a:r>
              <a:rPr lang="en-IN" dirty="0"/>
              <a:t>Restaurant module : Restaurant module performs all the create, read, update and delete operations of Restaurant  </a:t>
            </a:r>
          </a:p>
        </p:txBody>
      </p:sp>
    </p:spTree>
    <p:extLst>
      <p:ext uri="{BB962C8B-B14F-4D97-AF65-F5344CB8AC3E}">
        <p14:creationId xmlns:p14="http://schemas.microsoft.com/office/powerpoint/2010/main" val="31859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2EC3-9E5A-32C4-4109-5F218419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8" y="1188344"/>
            <a:ext cx="9692586" cy="1135298"/>
          </a:xfrm>
        </p:spPr>
        <p:txBody>
          <a:bodyPr>
            <a:normAutofit/>
          </a:bodyPr>
          <a:lstStyle/>
          <a:p>
            <a:r>
              <a:rPr lang="en-I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Softwares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needed to run food ordering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DC4-9CA8-A8EA-D304-4DBFA124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Spring tool suites or Eclipse IDE or </a:t>
            </a:r>
            <a:r>
              <a:rPr lang="en-IN" sz="2400" dirty="0" err="1"/>
              <a:t>Intellij</a:t>
            </a:r>
            <a:r>
              <a:rPr lang="en-IN" sz="2400" dirty="0"/>
              <a:t> idea IDE</a:t>
            </a:r>
          </a:p>
          <a:p>
            <a:r>
              <a:rPr lang="en-IN" sz="2400" dirty="0"/>
              <a:t>JDK 17 :  To run this project we have JDK 17 version</a:t>
            </a:r>
          </a:p>
          <a:p>
            <a:r>
              <a:rPr lang="en-IN" sz="2400" dirty="0"/>
              <a:t>Tomcat server : This project runs over the tomcat  server</a:t>
            </a:r>
          </a:p>
          <a:p>
            <a:r>
              <a:rPr lang="en-IN" sz="2400" dirty="0"/>
              <a:t>MYSQL :  You need </a:t>
            </a:r>
            <a:r>
              <a:rPr lang="en-IN" sz="2400" dirty="0" err="1"/>
              <a:t>mysql</a:t>
            </a:r>
            <a:r>
              <a:rPr lang="en-IN" sz="2400" dirty="0"/>
              <a:t> database for running this project</a:t>
            </a:r>
          </a:p>
          <a:p>
            <a:r>
              <a:rPr lang="en-IN" sz="2400" dirty="0"/>
              <a:t>MySQL </a:t>
            </a:r>
            <a:r>
              <a:rPr lang="en-IN" sz="2400" dirty="0" err="1"/>
              <a:t>Jconnector</a:t>
            </a:r>
            <a:r>
              <a:rPr lang="en-IN" sz="2400" dirty="0"/>
              <a:t> : For making the connection from </a:t>
            </a:r>
            <a:r>
              <a:rPr lang="en-IN" sz="2400" dirty="0" err="1"/>
              <a:t>mysql</a:t>
            </a:r>
            <a:r>
              <a:rPr lang="en-IN" sz="2400" dirty="0"/>
              <a:t> and java, we need it.</a:t>
            </a:r>
          </a:p>
        </p:txBody>
      </p:sp>
    </p:spTree>
    <p:extLst>
      <p:ext uri="{BB962C8B-B14F-4D97-AF65-F5344CB8AC3E}">
        <p14:creationId xmlns:p14="http://schemas.microsoft.com/office/powerpoint/2010/main" val="136235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DA2C-8EB9-C47C-90E7-4D44C360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 provided by online food ordering system are as follows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82AD-CE44-4BA3-2558-B35CEBD2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Provides the searching facilities based on various factors. Such as Menu Item, Restaurant Name , Cuisine Type, Restaurant Location</a:t>
            </a:r>
          </a:p>
          <a:p>
            <a:r>
              <a:rPr lang="en-IN" dirty="0"/>
              <a:t>Online Food Ordering System also manage the Payment details online for Order details, Confirm Order details , Food Item.</a:t>
            </a:r>
          </a:p>
          <a:p>
            <a:r>
              <a:rPr lang="en-IN" dirty="0"/>
              <a:t>It tracks all the information of Restaurant, Payment, Order etc</a:t>
            </a:r>
          </a:p>
          <a:p>
            <a:r>
              <a:rPr lang="en-IN" dirty="0"/>
              <a:t>Manage the information of Restaurant</a:t>
            </a:r>
          </a:p>
          <a:p>
            <a:r>
              <a:rPr lang="en-IN" dirty="0"/>
              <a:t>Shows the information and description of the Food Item, Customer</a:t>
            </a:r>
          </a:p>
          <a:p>
            <a:r>
              <a:rPr lang="en-IN" dirty="0"/>
              <a:t>Manages the information of Food Item</a:t>
            </a:r>
          </a:p>
          <a:p>
            <a:r>
              <a:rPr lang="en-IN" dirty="0"/>
              <a:t>Editing, adding and updating records is improved which results in proper resource management of Menu Item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22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C29-F316-68FF-E4D1-D2B8EFE2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376" y="2108719"/>
            <a:ext cx="9545216" cy="144028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UML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8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8EFB-5223-19C0-A250-94BB3315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731" y="0"/>
            <a:ext cx="10271083" cy="121927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6A604-9E4A-54DB-148A-BFA92F91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376"/>
            <a:ext cx="12192000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DB61-A9B3-F467-E162-24CDD6ED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75" y="0"/>
            <a:ext cx="8643154" cy="72162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47A79-F192-AFCC-37F3-CF131B011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0" y="793102"/>
            <a:ext cx="10882601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B54B-4F51-59EE-AB26-A23DDF7EA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7862" y="0"/>
            <a:ext cx="8637073" cy="79647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46625-08E0-EF47-88C3-429AB725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471"/>
            <a:ext cx="12192000" cy="61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03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361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SemiLight</vt:lpstr>
      <vt:lpstr>Bodoni MT</vt:lpstr>
      <vt:lpstr>Gill Sans MT</vt:lpstr>
      <vt:lpstr>Gallery</vt:lpstr>
      <vt:lpstr>PowerPoint Presentation</vt:lpstr>
      <vt:lpstr>          INTRODUCTION</vt:lpstr>
      <vt:lpstr>Modules of Food Ordering System</vt:lpstr>
      <vt:lpstr>Softwares needed to run food ordering system</vt:lpstr>
      <vt:lpstr>Functionalities provided by online food ordering system are as follows</vt:lpstr>
      <vt:lpstr>UML DIAGRAmS</vt:lpstr>
      <vt:lpstr>Class Diagram</vt:lpstr>
      <vt:lpstr>Sequence diagram</vt:lpstr>
      <vt:lpstr>Use case diagram</vt:lpstr>
      <vt:lpstr>Screenshot of project online food delivery application</vt:lpstr>
      <vt:lpstr>Adding customer</vt:lpstr>
      <vt:lpstr>Get all restaurant  with menu item </vt:lpstr>
      <vt:lpstr>Search by cuisine type</vt:lpstr>
      <vt:lpstr>Adding restaurant</vt:lpstr>
      <vt:lpstr>Adding menu item to restaurant</vt:lpstr>
      <vt:lpstr>Adding rating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Kulkarni</dc:creator>
  <cp:lastModifiedBy>Omkar Kulkarni</cp:lastModifiedBy>
  <cp:revision>1</cp:revision>
  <dcterms:created xsi:type="dcterms:W3CDTF">2023-04-18T00:49:30Z</dcterms:created>
  <dcterms:modified xsi:type="dcterms:W3CDTF">2023-04-18T03:04:02Z</dcterms:modified>
</cp:coreProperties>
</file>