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E88F-A1B1-404E-8A30-7EA29BF437B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65675-F536-443D-8526-BBB01A9FA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9-05-replicability-science.html#:~:text=Reproducibility%20means%20obtaining%20consistent%20computational,has%20obtained%20its%20own%20dat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sf.gov/pubs/2019/nsf19022/nsf19022.pdf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328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https://phys.org/news/2019-05-replicability-science.html#:~:text=Reproducibility%20means%20obtaining%20consistent%20computational,has%20obtained%20its%20own%20data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https://www.nsf.gov/pubs/2019/nsf19022/nsf19022.pdf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B885-471A-4174-9422-FDAAA366A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https://journals.plos.org/ploscompbiol/article?id=10.1371/journal.pcbi.1003285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B885-471A-4174-9422-FDAAA366A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9637-A5EC-435B-A817-74130F928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5DAB-1D27-4265-BBF2-D49237794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C846-28B5-4325-B47C-C1DFDFC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2080-C81C-4E7C-AE80-58DFF17E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92A6-2385-4F8B-93CF-F51F28EE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8C50-7FB8-4000-8275-C1AFC595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24357-DA05-4C87-A1A1-77913FEE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2A65-D0AF-440B-ADF5-57C6F59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CBBB-8FFB-44C6-B2AC-4E3F8BEE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02F4-7C71-4725-9257-0331AD38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2E57-22AD-49CB-BED4-F1550F2B6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9F91-5133-487A-84FC-87EBC28E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87A1-501B-4D35-8F89-E4D52DE3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479E-BAB5-4BE5-B1C0-4BA601EF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1A6-590F-4AC8-BA60-7C4463E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809B-51C7-41C4-A653-8EBCCFC7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6B4D-BE8E-4299-A4EA-899A1A01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D72D-6B11-4798-8A80-A6A0CC8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AD91-4FD1-4750-952A-9060569B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14A8-D5C6-4635-8D5E-5BA5A5FF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DAA5-1004-4141-B843-57151E6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E67A-AACD-465A-AA93-70F75217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ECB1-CC88-403C-A943-478112C2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7FA8-540E-4C2E-9968-961E01B3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1CE1-B2C0-4958-BABF-CDDC0C52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57A-CAAB-44EB-A95E-C56438B9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76EC-E587-4F4B-86B0-576C2789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EE0A-1E3B-47EC-B451-7642803C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F4D38-E9B2-413B-A970-E601925D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79E93-2A9E-484F-93C0-42B5C662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5B62-93C5-4D34-A3A3-95019851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4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F2CE-CFF6-40EE-A68C-2EF33517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D970-033D-4664-961E-B2C33CD2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9638B-3B03-4482-8369-4FB05777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A7CE-CEBA-49A0-8088-A8FCFC3E1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AA48C-2E57-448B-923D-6356A54C0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F93CD-C6DF-431D-A28B-1C345EEA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B511E-09C7-4ECD-88A4-2297B3FF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2D314-A250-423A-9F08-C310C4B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8F4B-46C7-46FE-B8B8-56588663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DDA35-0DC5-4617-917F-5788F6AD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AB0FE-69F4-4AAD-A1DF-991B5AC5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086C3-D1B7-49D3-8A7D-AF5C39A3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92E67-0D78-45DB-84C8-677C4E1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4F7A0-357E-4042-B98C-25EF10E3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346F-7268-4757-9FFC-25FE1ABB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9A92-6954-43DA-A192-000DDD71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9CDB-11EF-4B59-A18D-489C35C1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40A3E-D0CB-408F-9357-6B042F15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3940-348A-4E19-BF2F-EDC34AC0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B866-9171-4EBE-B6ED-C8C7AF31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7AF8-E7E6-48BB-B2DC-85AD8C5A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2DE2-C6CD-4DC4-B50A-52C418C5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F2D76-998F-43A0-80CD-0C775D35C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9BB64-2778-45DE-9061-65E89E7A3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382F-D7DB-47A3-856D-9149823A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F724-99E3-429B-AF10-E570026F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9AEB6-72EF-4541-BF3D-8256DDBE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030C6-439E-45EB-A9E0-E64DDAF0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8EA3-87FB-42E5-B22C-CC196257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E785-A324-43BD-AC5D-DB118214D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2EFA-A595-4D76-BA54-62EDC1E6DE0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4FF1-0BDC-4D2F-B482-7443E327E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C61D-FB26-4AB6-A77D-2DEBAA367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VS. REPLICABILITY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u="sng" dirty="0"/>
              <a:t>Reproducibility:</a:t>
            </a:r>
            <a:r>
              <a:rPr lang="en-US" u="sng" dirty="0"/>
              <a:t> </a:t>
            </a:r>
            <a:r>
              <a:rPr lang="en-US" b="1" dirty="0"/>
              <a:t> </a:t>
            </a:r>
            <a:r>
              <a:rPr lang="en-US" dirty="0"/>
              <a:t>somebody else can take my input data + methods and get similar results</a:t>
            </a:r>
          </a:p>
          <a:p>
            <a:pPr lvl="1"/>
            <a:r>
              <a:rPr lang="en-US" b="1" i="1" dirty="0"/>
              <a:t>National Science Foundation:</a:t>
            </a:r>
            <a:br>
              <a:rPr lang="en-US" b="1" i="1" dirty="0"/>
            </a:br>
            <a:r>
              <a:rPr lang="en-US" i="1" dirty="0"/>
              <a:t> </a:t>
            </a:r>
            <a:r>
              <a:rPr lang="en-US" dirty="0"/>
              <a:t>[Reproducibility is ] “a minimum necessary condition for a finding to be believable and </a:t>
            </a:r>
            <a:br>
              <a:rPr lang="en-US" dirty="0"/>
            </a:br>
            <a:r>
              <a:rPr lang="en-US" dirty="0"/>
              <a:t> informative”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u="sng" dirty="0"/>
              <a:t>Replicability:</a:t>
            </a:r>
            <a:r>
              <a:rPr lang="en-US" dirty="0"/>
              <a:t>  somebody else can use their own data, but my methods, and get results consistent with the results of my/other scientists’ studies </a:t>
            </a:r>
          </a:p>
          <a:p>
            <a:pPr lvl="1"/>
            <a:r>
              <a:rPr lang="en-US" dirty="0"/>
              <a:t>To evaluate if your results were an error, just by chance, etc. </a:t>
            </a:r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endParaRPr lang="en-US" b="1" u="sng" dirty="0"/>
          </a:p>
          <a:p>
            <a:pPr marL="457200" lvl="1" indent="0">
              <a:buNone/>
            </a:pPr>
            <a:r>
              <a:rPr lang="en-US" b="1" dirty="0"/>
              <a:t>**IT IS YOUR MORAL RESPONSILBITY TO DO REPRODUCIBLE AND REPLICABLE RESEARCH, BUT ALSO TO YOUR BENEFIT AS A SCIENTIST**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756" y="6021147"/>
            <a:ext cx="11206520" cy="3944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REPRODUCIBLE COMPUTATIONAL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i="1" dirty="0"/>
              <a:t>Model: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Save the exact executables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Save the exact source code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Clearly document any changes you made to the source code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Save your compilation scripts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i="1" dirty="0"/>
              <a:t>Processing &amp; analysis: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Avoid manually processing or analyzing data if possible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Save the exact versions of each script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Document software versions used and other details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Document seed if using random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COMMENT, COMMENT, COMMENT YOUR CODES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i="1" dirty="0"/>
              <a:t>Data: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Keep raw data or at least well document how it can be reconstructed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756" y="6021147"/>
            <a:ext cx="11206520" cy="3944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601E-F7A7-4DEB-B3D2-BC0CDCC7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  &amp; OPEN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2097-0FD2-470F-A1B4-02101A70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Open data:</a:t>
            </a:r>
            <a:r>
              <a:rPr lang="en-US" b="1" dirty="0"/>
              <a:t> </a:t>
            </a:r>
            <a:r>
              <a:rPr lang="en-US" dirty="0"/>
              <a:t>the concept that collected data should be available to anyone, particularly datasets collected with taxpayer funding, with appropriate documentation</a:t>
            </a:r>
          </a:p>
          <a:p>
            <a:r>
              <a:rPr lang="en-US" b="1" dirty="0"/>
              <a:t>How? </a:t>
            </a:r>
            <a:r>
              <a:rPr lang="en-US" dirty="0"/>
              <a:t>U</a:t>
            </a:r>
            <a:r>
              <a:rPr lang="en-US" sz="2800" dirty="0"/>
              <a:t>se publicly-available data and/or share your data online, with documentation and appropriate referencing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Open source:</a:t>
            </a:r>
            <a:r>
              <a:rPr lang="en-US" b="1" dirty="0"/>
              <a:t>  </a:t>
            </a:r>
            <a:r>
              <a:rPr lang="en-US" dirty="0"/>
              <a:t>the concept that code is data and should be open and available for review and for use by others, because it costs time/money to create, and re-create, and is part of the scientific process.</a:t>
            </a:r>
          </a:p>
          <a:p>
            <a:r>
              <a:rPr lang="en-US" b="1" dirty="0"/>
              <a:t>How? </a:t>
            </a:r>
            <a:r>
              <a:rPr lang="en-US" sz="2800" dirty="0"/>
              <a:t>Storing code in cloud, </a:t>
            </a:r>
            <a:r>
              <a:rPr lang="en-US" sz="2800" dirty="0" err="1"/>
              <a:t>Github</a:t>
            </a:r>
            <a:r>
              <a:rPr lang="en-US" sz="2800" dirty="0"/>
              <a:t>, other interfaces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EF203-657E-4B27-A8E9-83EED6E14F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369</Words>
  <Application>Microsoft Office PowerPoint</Application>
  <PresentationFormat>Widescreen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REPRODUCIBILITY VS. REPLICABILITY </vt:lpstr>
      <vt:lpstr>TIPS FOR REPRODUCIBLE COMPUTATIONAL WORK </vt:lpstr>
      <vt:lpstr>OPEN DATA  &amp; OPEN SOURCE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VS. REPLICABILITY </dc:title>
  <dc:creator>Klees, Alicia</dc:creator>
  <cp:lastModifiedBy>Klees, Alicia</cp:lastModifiedBy>
  <cp:revision>8</cp:revision>
  <dcterms:created xsi:type="dcterms:W3CDTF">2020-11-27T19:13:38Z</dcterms:created>
  <dcterms:modified xsi:type="dcterms:W3CDTF">2021-02-01T00:23:01Z</dcterms:modified>
</cp:coreProperties>
</file>