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6" r:id="rId2"/>
    <p:sldId id="287" r:id="rId3"/>
    <p:sldId id="288" r:id="rId4"/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CE88F-A1B1-404E-8A30-7EA29BF437B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65675-F536-443D-8526-BBB01A9FA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7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.org/news/2019-05-replicability-science.html#:~:text=Reproducibility%20means%20obtaining%20consistent%20computational,has%20obtained%20its%20own%20dat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sf.gov/pubs/2019/nsf19022/nsf19022.pdf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.org/news/2019-05-replicability-science.html#:~:text=Reproducibility%20means%20obtaining%20consistent%20computational,has%20obtained%20its%20own%20dat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sf.gov/pubs/2019/nsf19022/nsf19022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https://phys.org/news/2019-05-replicability-science.html#:~:text=Reproducibility%20means%20obtaining%20consistent%20computational,has%20obtained%20its%20own%20data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https://www.nsf.gov/pubs/2019/nsf19022/nsf19022.pdf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B885-471A-4174-9422-FDAAA366A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0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https://phys.org/news/2019-05-replicability-science.html#:~:text=Reproducibility%20means%20obtaining%20consistent%20computational,has%20obtained%20its%20own%20data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https://www.nsf.gov/pubs/2019/nsf19022/nsf19022.pdf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B885-471A-4174-9422-FDAAA366A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7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9637-A5EC-435B-A817-74130F928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C5DAB-1D27-4265-BBF2-D49237794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C846-28B5-4325-B47C-C1DFDFC0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2080-C81C-4E7C-AE80-58DFF17E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892A6-2385-4F8B-93CF-F51F28EE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8C50-7FB8-4000-8275-C1AFC595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24357-DA05-4C87-A1A1-77913FEE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2A65-D0AF-440B-ADF5-57C6F59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CBBB-8FFB-44C6-B2AC-4E3F8BEE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F02F4-7C71-4725-9257-0331AD38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12E57-22AD-49CB-BED4-F1550F2B6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9F91-5133-487A-84FC-87EBC28E4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87A1-501B-4D35-8F89-E4D52DE3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479E-BAB5-4BE5-B1C0-4BA601EF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F1A6-590F-4AC8-BA60-7C4463E6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0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809B-51C7-41C4-A653-8EBCCFC7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6B4D-BE8E-4299-A4EA-899A1A01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D72D-6B11-4798-8A80-A6A0CC80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AD91-4FD1-4750-952A-9060569B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14A8-D5C6-4635-8D5E-5BA5A5FF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0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DAA5-1004-4141-B843-57151E6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7E67A-AACD-465A-AA93-70F75217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2ECB1-CC88-403C-A943-478112C2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7FA8-540E-4C2E-9968-961E01B3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51CE1-B2C0-4958-BABF-CDDC0C52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0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757A-CAAB-44EB-A95E-C56438B9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76EC-E587-4F4B-86B0-576C27895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0EE0A-1E3B-47EC-B451-7642803C8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F4D38-E9B2-413B-A970-E601925D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79E93-2A9E-484F-93C0-42B5C662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95B62-93C5-4D34-A3A3-95019851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4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F2CE-CFF6-40EE-A68C-2EF33517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D970-033D-4664-961E-B2C33CD2C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9638B-3B03-4482-8369-4FB057775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BA7CE-CEBA-49A0-8088-A8FCFC3E1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AA48C-2E57-448B-923D-6356A54C0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F93CD-C6DF-431D-A28B-1C345EEA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B511E-09C7-4ECD-88A4-2297B3FF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2D314-A250-423A-9F08-C310C4B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8F4B-46C7-46FE-B8B8-56588663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DDA35-0DC5-4617-917F-5788F6AD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AB0FE-69F4-4AAD-A1DF-991B5AC5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086C3-D1B7-49D3-8A7D-AF5C39A3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92E67-0D78-45DB-84C8-677C4E18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4F7A0-357E-4042-B98C-25EF10E3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C346F-7268-4757-9FFC-25FE1ABB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9A92-6954-43DA-A192-000DDD71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9CDB-11EF-4B59-A18D-489C35C1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40A3E-D0CB-408F-9357-6B042F156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A3940-348A-4E19-BF2F-EDC34AC0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EB866-9171-4EBE-B6ED-C8C7AF31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07AF8-E7E6-48BB-B2DC-85AD8C5A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7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2DE2-C6CD-4DC4-B50A-52C418C5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F2D76-998F-43A0-80CD-0C775D35C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9BB64-2778-45DE-9061-65E89E7A3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382F-D7DB-47A3-856D-9149823A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EFA-A595-4D76-BA54-62EDC1E6DE0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F724-99E3-429B-AF10-E570026F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9AEB6-72EF-4541-BF3D-8256DDBE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6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030C6-439E-45EB-A9E0-E64DDAF0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8EA3-87FB-42E5-B22C-CC196257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0E785-A324-43BD-AC5D-DB118214D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02EFA-A595-4D76-BA54-62EDC1E6DE0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4FF1-0BDC-4D2F-B482-7443E327E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C61D-FB26-4AB6-A77D-2DEBAA367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133E-80E2-4419-96AC-0091B90F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6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A473-19CE-4BC0-8A85-6C92E64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F595-45B5-4244-85DF-E3AC6308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few broad types of errors in Python </a:t>
            </a:r>
          </a:p>
          <a:p>
            <a:r>
              <a:rPr lang="en-US" dirty="0"/>
              <a:t>(1) Syntax errors </a:t>
            </a:r>
          </a:p>
          <a:p>
            <a:pPr lvl="1"/>
            <a:r>
              <a:rPr lang="en-US" dirty="0"/>
              <a:t>Can be more straightforward to address – Python will often give you decent information on where it occurs and what is wrong 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Missing : </a:t>
            </a:r>
          </a:p>
          <a:p>
            <a:pPr lvl="2"/>
            <a:r>
              <a:rPr lang="en-US" dirty="0"/>
              <a:t>Missing parentheses or bracket</a:t>
            </a:r>
          </a:p>
          <a:p>
            <a:pPr lvl="2"/>
            <a:r>
              <a:rPr lang="en-US" dirty="0"/>
              <a:t>Missing ,</a:t>
            </a:r>
          </a:p>
          <a:p>
            <a:pPr lvl="2"/>
            <a:r>
              <a:rPr lang="en-US" dirty="0"/>
              <a:t>Misusing the assignment operator =</a:t>
            </a:r>
          </a:p>
          <a:p>
            <a:pPr lvl="2"/>
            <a:r>
              <a:rPr lang="en-US" dirty="0"/>
              <a:t>Misspelling or misusing Python keywords </a:t>
            </a:r>
          </a:p>
          <a:p>
            <a:pPr lvl="2"/>
            <a:r>
              <a:rPr lang="en-US" dirty="0"/>
              <a:t>Inconsistent indentation for code blocks </a:t>
            </a:r>
          </a:p>
          <a:p>
            <a:pPr lvl="2"/>
            <a:r>
              <a:rPr lang="en-US" dirty="0"/>
              <a:t>Misusing keyword arguments in functions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0A38-7B6C-4879-8E4D-C0B59C46A7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1756" y="6021147"/>
            <a:ext cx="11206520" cy="39443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2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9D01-B046-44AC-891A-C8B45AE2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SYNTAX ERROR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FE15-9E0A-4B4F-B0CE-669D980A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The syntax error is typically detected at or before the arrow </a:t>
            </a:r>
            <a:r>
              <a:rPr lang="en-US" b="1" dirty="0">
                <a:solidFill>
                  <a:srgbClr val="C00000"/>
                </a:solidFill>
              </a:rPr>
              <a:t>^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dirty="0"/>
              <a:t> Example line of Python code that throws up a Syntax Error:</a:t>
            </a:r>
          </a:p>
          <a:p>
            <a:pPr marL="0" indent="0">
              <a:spcBef>
                <a:spcPts val="400"/>
              </a:spcBef>
              <a:spcAft>
                <a:spcPts val="1200"/>
              </a:spcAft>
              <a:buNone/>
            </a:pPr>
            <a:r>
              <a:rPr lang="en-US" sz="2800" dirty="0"/>
              <a:t>    In [12]: </a:t>
            </a:r>
            <a:r>
              <a:rPr lang="en-US" sz="2800" dirty="0">
                <a:solidFill>
                  <a:schemeClr val="accent5"/>
                </a:solidFill>
              </a:rPr>
              <a:t>print hello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        print hello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                        ^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i="1" dirty="0">
                <a:solidFill>
                  <a:srgbClr val="C00000"/>
                </a:solidFill>
              </a:rPr>
              <a:t>    </a:t>
            </a:r>
            <a:r>
              <a:rPr lang="en-US" sz="2800" i="1" dirty="0" err="1">
                <a:solidFill>
                  <a:srgbClr val="C00000"/>
                </a:solidFill>
              </a:rPr>
              <a:t>SyntaxError</a:t>
            </a:r>
            <a:r>
              <a:rPr lang="en-US" sz="2800" i="1" dirty="0"/>
              <a:t>: Missing parentheses in call to 'print'.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i="1" dirty="0"/>
              <a:t>    Did you mean print(hello)?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F85B1-DD5C-4696-8D41-E4D000CE90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3E3E-D233-449A-9BF3-BEC060F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RUN-TIME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169B-A267-4658-91C8-6FCB0DDB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(2) Run-time errors</a:t>
            </a:r>
          </a:p>
          <a:p>
            <a:pPr lvl="1"/>
            <a:r>
              <a:rPr lang="en-US" dirty="0"/>
              <a:t>Syntax is okay, but code crashes when executed</a:t>
            </a:r>
          </a:p>
          <a:p>
            <a:pPr lvl="1"/>
            <a:r>
              <a:rPr lang="en-US" dirty="0"/>
              <a:t>Python will try to tell you what happened and where, as best it can </a:t>
            </a:r>
          </a:p>
          <a:p>
            <a:pPr lvl="1"/>
            <a:r>
              <a:rPr lang="en-US" dirty="0"/>
              <a:t>Some examples:</a:t>
            </a:r>
          </a:p>
          <a:p>
            <a:pPr lvl="2"/>
            <a:r>
              <a:rPr lang="en-US" dirty="0"/>
              <a:t>Division by 0</a:t>
            </a:r>
          </a:p>
          <a:p>
            <a:pPr lvl="2"/>
            <a:r>
              <a:rPr lang="en-US" dirty="0"/>
              <a:t>Undefined variable or function</a:t>
            </a:r>
          </a:p>
          <a:p>
            <a:pPr lvl="2"/>
            <a:r>
              <a:rPr lang="en-US" dirty="0"/>
              <a:t>Many others!</a:t>
            </a:r>
          </a:p>
          <a:p>
            <a:pPr lvl="2"/>
            <a:endParaRPr lang="en-US" dirty="0"/>
          </a:p>
          <a:p>
            <a:r>
              <a:rPr lang="en-US" dirty="0"/>
              <a:t>(3) Logical</a:t>
            </a:r>
          </a:p>
          <a:p>
            <a:pPr lvl="1"/>
            <a:r>
              <a:rPr lang="en-US" dirty="0"/>
              <a:t>Code doesn’t crash, but doesn’t do what you expect it to</a:t>
            </a:r>
          </a:p>
          <a:p>
            <a:pPr lvl="1"/>
            <a:r>
              <a:rPr lang="en-US" dirty="0" err="1"/>
              <a:t>Eeeek</a:t>
            </a:r>
            <a:r>
              <a:rPr lang="en-US" dirty="0"/>
              <a:t>! </a:t>
            </a:r>
            <a:r>
              <a:rPr lang="en-US" dirty="0">
                <a:sym typeface="Wingdings" panose="05000000000000000000" pitchFamily="2" charset="2"/>
              </a:rPr>
              <a:t>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be very tricky!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42486-3E1E-4DDB-AB3B-9ADCCA3400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A473-19CE-4BC0-8A85-6C92E64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F595-45B5-4244-85DF-E3AC6308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Gone are your days of solely relying on having numerous print statements in your code to identify where things go wrong </a:t>
            </a:r>
          </a:p>
          <a:p>
            <a:r>
              <a:rPr lang="en-US" dirty="0"/>
              <a:t>Python has a debugger called </a:t>
            </a:r>
            <a:r>
              <a:rPr lang="en-US" i="1" dirty="0" err="1"/>
              <a:t>pdb</a:t>
            </a:r>
            <a:r>
              <a:rPr lang="en-US" i="1" dirty="0"/>
              <a:t> – </a:t>
            </a:r>
            <a:r>
              <a:rPr lang="en-US" dirty="0"/>
              <a:t>super useful!</a:t>
            </a:r>
            <a:endParaRPr lang="en-US" i="1" dirty="0"/>
          </a:p>
          <a:p>
            <a:r>
              <a:rPr lang="en-US" dirty="0"/>
              <a:t>I’ll weave some more </a:t>
            </a:r>
            <a:r>
              <a:rPr lang="en-US"/>
              <a:t>instruction and practice on </a:t>
            </a:r>
            <a:r>
              <a:rPr lang="en-US" dirty="0"/>
              <a:t>using </a:t>
            </a:r>
            <a:r>
              <a:rPr lang="en-US" dirty="0" err="1"/>
              <a:t>pdb</a:t>
            </a:r>
            <a:r>
              <a:rPr lang="en-US" dirty="0"/>
              <a:t> into this course, but for now I want you to know that with </a:t>
            </a:r>
            <a:r>
              <a:rPr lang="en-US" dirty="0" err="1"/>
              <a:t>pdb</a:t>
            </a:r>
            <a:r>
              <a:rPr lang="en-US" dirty="0"/>
              <a:t> you can, among other tasks:</a:t>
            </a:r>
          </a:p>
          <a:p>
            <a:pPr lvl="1"/>
            <a:r>
              <a:rPr lang="en-US" dirty="0"/>
              <a:t>Evaluate the state of a variable</a:t>
            </a:r>
          </a:p>
          <a:p>
            <a:pPr lvl="1"/>
            <a:r>
              <a:rPr lang="en-US" dirty="0"/>
              <a:t>Stop or resume code execution and evaluate the impact of each line of the code </a:t>
            </a:r>
          </a:p>
          <a:p>
            <a:pPr lvl="2"/>
            <a:r>
              <a:rPr lang="en-US" dirty="0"/>
              <a:t>And you can specify where you stop execution of code!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0A38-7B6C-4879-8E4D-C0B59C46A7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1756" y="6021147"/>
            <a:ext cx="11206520" cy="39443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397</Words>
  <Application>Microsoft Office PowerPoint</Application>
  <PresentationFormat>Widescreen</PresentationFormat>
  <Paragraphs>50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PYTHON SYNTAX ERRORS</vt:lpstr>
      <vt:lpstr>EXAMPLE SYNTAX ERROR </vt:lpstr>
      <vt:lpstr>PYTHON RUN-TIME ERRORS </vt:lpstr>
      <vt:lpstr>DEBUGGING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VS. REPLICABILITY </dc:title>
  <dc:creator>Klees, Alicia</dc:creator>
  <cp:lastModifiedBy>Klees, Alicia</cp:lastModifiedBy>
  <cp:revision>43</cp:revision>
  <dcterms:created xsi:type="dcterms:W3CDTF">2020-11-27T19:13:38Z</dcterms:created>
  <dcterms:modified xsi:type="dcterms:W3CDTF">2021-02-01T18:03:13Z</dcterms:modified>
</cp:coreProperties>
</file>