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59D54-AC21-4276-8486-8ED2CAD30A2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41B3-7A39-4020-BA61-B007A02D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NUMERIC DATA FROM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your data is numeric, more straightforward ways to read it in than using </a:t>
            </a:r>
            <a:r>
              <a:rPr lang="en-US" dirty="0" err="1"/>
              <a:t>readline</a:t>
            </a:r>
            <a:r>
              <a:rPr lang="en-US" dirty="0"/>
              <a:t>(s), which reads in data as strings – and you’d have to convert </a:t>
            </a:r>
          </a:p>
          <a:p>
            <a:r>
              <a:rPr lang="en-US" dirty="0"/>
              <a:t>Example: use </a:t>
            </a:r>
            <a:r>
              <a:rPr lang="en-US" b="1" i="1" dirty="0" err="1"/>
              <a:t>np.genfromtxt</a:t>
            </a:r>
            <a:r>
              <a:rPr lang="en-US" b="1" i="1" dirty="0"/>
              <a:t>(filename)</a:t>
            </a:r>
            <a:endParaRPr lang="en-US" b="1" dirty="0"/>
          </a:p>
          <a:p>
            <a:r>
              <a:rPr lang="en-US" b="1" dirty="0"/>
              <a:t>NumPy:</a:t>
            </a:r>
            <a:r>
              <a:rPr lang="en-US" dirty="0"/>
              <a:t>  the primary scientific package in Python; package is often loaded with alias of ‘np’</a:t>
            </a:r>
          </a:p>
          <a:p>
            <a:r>
              <a:rPr lang="en-US" dirty="0"/>
              <a:t>The </a:t>
            </a:r>
            <a:r>
              <a:rPr lang="en-US" i="1" dirty="0" err="1"/>
              <a:t>genfromtxt</a:t>
            </a:r>
            <a:r>
              <a:rPr lang="en-US" dirty="0"/>
              <a:t> function in NumPy will read file contents into a </a:t>
            </a:r>
            <a:r>
              <a:rPr lang="en-US" b="1" dirty="0"/>
              <a:t>NumPy array</a:t>
            </a:r>
          </a:p>
          <a:p>
            <a:pPr lvl="1"/>
            <a:r>
              <a:rPr lang="en-US" b="1" dirty="0"/>
              <a:t>Array: </a:t>
            </a:r>
            <a:r>
              <a:rPr lang="en-US" dirty="0"/>
              <a:t>collection of values that all must be of same data type – typically numeric</a:t>
            </a:r>
          </a:p>
          <a:p>
            <a:pPr lvl="1"/>
            <a:r>
              <a:rPr lang="en-US" dirty="0"/>
              <a:t>There are arguably more sophisticated ways to read data in from text files, such as functions in Pandas…but we’re not there yet </a:t>
            </a:r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3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D44A-80F6-48B9-98C9-1278AC6E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NUMERIC DATA FROM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DCCB-0159-41D3-9C7E-CBE7359C9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NumPy arrays </a:t>
            </a:r>
            <a:r>
              <a:rPr lang="en-US" dirty="0"/>
              <a:t>help form foundation of scientific computing in Python </a:t>
            </a:r>
          </a:p>
          <a:p>
            <a:r>
              <a:rPr lang="en-US" dirty="0"/>
              <a:t>On your homework this week you’ll work with a </a:t>
            </a:r>
            <a:r>
              <a:rPr lang="en-US" b="1" dirty="0"/>
              <a:t>1D</a:t>
            </a:r>
            <a:r>
              <a:rPr lang="en-US" dirty="0"/>
              <a:t> NumPy array</a:t>
            </a:r>
          </a:p>
          <a:p>
            <a:r>
              <a:rPr lang="en-US" dirty="0"/>
              <a:t>But starting next week…multidimensional NumPy arrays (as well as creating and accessing elements in NumPy arrays!)</a:t>
            </a:r>
          </a:p>
          <a:p>
            <a:r>
              <a:rPr lang="en-US" dirty="0"/>
              <a:t>And later on….much more on reading in text/tabular data using Pandas!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DB7FB-B5F9-43FA-A080-F31E3C3440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36031</TotalTime>
  <Words>185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READING IN NUMERIC DATA FROM TEXT FILE</vt:lpstr>
      <vt:lpstr>READING IN NUMERIC DATA FROM TEXT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Klees</dc:creator>
  <cp:lastModifiedBy>Klees, Alicia</cp:lastModifiedBy>
  <cp:revision>217</cp:revision>
  <dcterms:created xsi:type="dcterms:W3CDTF">2020-09-18T17:42:36Z</dcterms:created>
  <dcterms:modified xsi:type="dcterms:W3CDTF">2021-02-08T23:35:16Z</dcterms:modified>
</cp:coreProperties>
</file>