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59D54-AC21-4276-8486-8ED2CAD30A29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541B3-7A39-4020-BA61-B007A02DF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2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2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28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1757" y="211017"/>
            <a:ext cx="11752446" cy="114892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5400" b="1" spc="-300" baseline="0">
                <a:solidFill>
                  <a:srgbClr val="26416B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756" y="1359936"/>
            <a:ext cx="11752447" cy="45183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11757" y="6219929"/>
            <a:ext cx="11206520" cy="394430"/>
          </a:xfrm>
        </p:spPr>
        <p:txBody>
          <a:bodyPr>
            <a:no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reference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600" y="6219929"/>
            <a:ext cx="272603" cy="39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6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3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3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6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4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0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2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8044-D8FD-4C02-AECD-3073AD5DB120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7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8044-D8FD-4C02-AECD-3073AD5DB120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59401-3554-4E66-AA5C-306D13525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6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 EXPLORATION OF YOUR DATA, PART 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C0251F-55A9-4BA6-B6C0-683E4E2A1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are the shapes and size of my variables?</a:t>
            </a:r>
          </a:p>
          <a:p>
            <a:pPr lvl="1"/>
            <a:r>
              <a:rPr lang="en-US" dirty="0"/>
              <a:t>See </a:t>
            </a:r>
            <a:r>
              <a:rPr lang="en-US" i="1" dirty="0"/>
              <a:t>‘NumPy: Array Characteristics &amp; Statistics’ </a:t>
            </a:r>
            <a:r>
              <a:rPr lang="en-US" dirty="0"/>
              <a:t>lessons this week for doing this using NumPy</a:t>
            </a:r>
          </a:p>
          <a:p>
            <a:pPr lvl="2"/>
            <a:r>
              <a:rPr lang="en-US" dirty="0" err="1"/>
              <a:t>np.shape</a:t>
            </a:r>
            <a:r>
              <a:rPr lang="en-US" dirty="0"/>
              <a:t>(array), </a:t>
            </a:r>
            <a:r>
              <a:rPr lang="en-US" dirty="0" err="1"/>
              <a:t>np.size</a:t>
            </a:r>
            <a:r>
              <a:rPr lang="en-US" dirty="0"/>
              <a:t>(array), etc.</a:t>
            </a:r>
          </a:p>
          <a:p>
            <a:r>
              <a:rPr lang="en-US" b="1" dirty="0"/>
              <a:t>Do I have outliers in my data? </a:t>
            </a:r>
          </a:p>
          <a:p>
            <a:pPr lvl="1"/>
            <a:r>
              <a:rPr lang="en-US" dirty="0"/>
              <a:t>See ‘</a:t>
            </a:r>
            <a:r>
              <a:rPr lang="en-US" i="1" dirty="0"/>
              <a:t>Exploratory Data Analysis’ </a:t>
            </a:r>
            <a:r>
              <a:rPr lang="en-US" dirty="0"/>
              <a:t>lessons from this week for conceptual underpinnings + formulas</a:t>
            </a:r>
          </a:p>
          <a:p>
            <a:pPr lvl="2"/>
            <a:r>
              <a:rPr lang="en-US" dirty="0"/>
              <a:t>Calculate z-score, IQR, plot line plots, scatter plots, box-and-whisker plots, etc.</a:t>
            </a:r>
          </a:p>
          <a:p>
            <a:pPr lvl="3"/>
            <a:r>
              <a:rPr lang="en-US" dirty="0"/>
              <a:t>Get more creative if spatial data, and/or consider subsets of reduced dimensionality </a:t>
            </a:r>
          </a:p>
          <a:p>
            <a:pPr lvl="1"/>
            <a:r>
              <a:rPr lang="en-US" dirty="0"/>
              <a:t>See ‘</a:t>
            </a:r>
            <a:r>
              <a:rPr lang="en-US" i="1" dirty="0"/>
              <a:t>Basics of 1D Plotting’ lesson </a:t>
            </a:r>
            <a:r>
              <a:rPr lang="en-US" dirty="0"/>
              <a:t>in Week 2 for creating basic statistical visualizations in Python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53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6966-C637-40CF-A72F-469E28A7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EXPLORATION OF YOUR DATA, PART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813AF-BA05-46AD-BD81-1C0462A88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Do I have missing data – </a:t>
            </a:r>
            <a:r>
              <a:rPr lang="en-US" b="1" dirty="0" err="1"/>
              <a:t>NaNs</a:t>
            </a:r>
            <a:r>
              <a:rPr lang="en-US" b="1" dirty="0"/>
              <a:t>?</a:t>
            </a:r>
          </a:p>
          <a:p>
            <a:pPr lvl="1"/>
            <a:r>
              <a:rPr lang="en-US" dirty="0"/>
              <a:t>In NumPy:</a:t>
            </a:r>
          </a:p>
          <a:p>
            <a:pPr lvl="2"/>
            <a:r>
              <a:rPr lang="en-US" b="1" dirty="0" err="1"/>
              <a:t>np.isnan</a:t>
            </a:r>
            <a:r>
              <a:rPr lang="en-US" b="1" dirty="0"/>
              <a:t>(array) </a:t>
            </a:r>
            <a:r>
              <a:rPr lang="en-US" dirty="0"/>
              <a:t>returns an array of Boolean values, of the dimensions as the array you passed into the function</a:t>
            </a:r>
          </a:p>
          <a:p>
            <a:pPr lvl="3"/>
            <a:r>
              <a:rPr lang="en-US" dirty="0"/>
              <a:t>an array element is True for yes, this array element is </a:t>
            </a:r>
            <a:r>
              <a:rPr lang="en-US" dirty="0" err="1"/>
              <a:t>NaN</a:t>
            </a:r>
            <a:endParaRPr lang="en-US" dirty="0"/>
          </a:p>
          <a:p>
            <a:pPr lvl="3"/>
            <a:r>
              <a:rPr lang="en-US" dirty="0"/>
              <a:t>an array element is False for no, this array element is not </a:t>
            </a:r>
            <a:r>
              <a:rPr lang="en-US" dirty="0" err="1"/>
              <a:t>NaN</a:t>
            </a:r>
            <a:endParaRPr lang="en-US" dirty="0"/>
          </a:p>
          <a:p>
            <a:pPr lvl="1"/>
            <a:r>
              <a:rPr lang="en-US" dirty="0"/>
              <a:t>Stayed tuned for ways to handle </a:t>
            </a:r>
            <a:r>
              <a:rPr lang="en-US" dirty="0" err="1"/>
              <a:t>NaNs</a:t>
            </a:r>
            <a:endParaRPr lang="en-US" dirty="0"/>
          </a:p>
          <a:p>
            <a:pPr lvl="1"/>
            <a:r>
              <a:rPr lang="en-US" dirty="0"/>
              <a:t>See </a:t>
            </a:r>
            <a:r>
              <a:rPr lang="en-US" i="1" dirty="0"/>
              <a:t>‘NumPy: Array Characteristics &amp; Statistics’ </a:t>
            </a:r>
            <a:r>
              <a:rPr lang="en-US" dirty="0"/>
              <a:t>lessons for details on statistical functions that won’t consider </a:t>
            </a:r>
            <a:r>
              <a:rPr lang="en-US" dirty="0" err="1"/>
              <a:t>NaNs</a:t>
            </a:r>
            <a:endParaRPr lang="en-US" dirty="0"/>
          </a:p>
          <a:p>
            <a:r>
              <a:rPr lang="en-US" b="1" dirty="0"/>
              <a:t>Basic statistical numerical + graphical summaries of my data</a:t>
            </a:r>
          </a:p>
          <a:p>
            <a:pPr lvl="1"/>
            <a:r>
              <a:rPr lang="en-US" b="1" i="1" dirty="0"/>
              <a:t>What’s the mean, median, max, min, etc. of my data</a:t>
            </a:r>
            <a:r>
              <a:rPr lang="en-US" i="1" dirty="0"/>
              <a:t>?  </a:t>
            </a:r>
            <a:r>
              <a:rPr lang="en-US" dirty="0"/>
              <a:t>See </a:t>
            </a:r>
            <a:r>
              <a:rPr lang="en-US" i="1" dirty="0"/>
              <a:t>NumPy: Array Characteristics &amp; Statistics </a:t>
            </a:r>
            <a:r>
              <a:rPr lang="en-US" dirty="0"/>
              <a:t>lesson this week</a:t>
            </a:r>
          </a:p>
          <a:p>
            <a:pPr lvl="1"/>
            <a:r>
              <a:rPr lang="en-US" b="1" i="1" dirty="0"/>
              <a:t>How is my data distributed</a:t>
            </a:r>
            <a:r>
              <a:rPr lang="en-US" dirty="0"/>
              <a:t>?  Histograms, box-and-whisker plots  - </a:t>
            </a:r>
            <a:r>
              <a:rPr lang="en-US" i="1" dirty="0"/>
              <a:t>much more to follow on types of data distributions</a:t>
            </a:r>
          </a:p>
          <a:p>
            <a:pPr lvl="1"/>
            <a:r>
              <a:rPr lang="en-US" b="1" i="1" dirty="0"/>
              <a:t>How are my variables related to each other</a:t>
            </a:r>
            <a:r>
              <a:rPr lang="en-US" i="1" dirty="0"/>
              <a:t>?</a:t>
            </a:r>
            <a:r>
              <a:rPr lang="en-US" dirty="0"/>
              <a:t>  Scatter plots for now – more to follow very soon (correlations, heatmaps, etc.) </a:t>
            </a:r>
            <a:endParaRPr lang="en-US" i="1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37F77-ADDC-4A3B-8545-3D5C165BC9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6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35775</TotalTime>
  <Words>299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INITIAL EXPLORATION OF YOUR DATA, PART I</vt:lpstr>
      <vt:lpstr>INITIAL EXPLORATION OF YOUR DATA, PART 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Alicia Klees</dc:creator>
  <cp:lastModifiedBy>Klees, Alicia</cp:lastModifiedBy>
  <cp:revision>233</cp:revision>
  <dcterms:created xsi:type="dcterms:W3CDTF">2020-09-18T17:42:36Z</dcterms:created>
  <dcterms:modified xsi:type="dcterms:W3CDTF">2021-09-06T22:27:55Z</dcterms:modified>
</cp:coreProperties>
</file>