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F5AE2-7F0F-4165-8E76-D740A8AE79F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9462F-284E-4BFA-9487-039651E2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5CBA1-5578-A343-A225-3A2A18080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C5C7-F72D-4DA9-AED8-8B198894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1678-1A72-4ECE-81D8-04842B80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2D2C-8D8B-4775-AF21-1D629B6A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E1BA-FB9D-494A-BD30-C95F43ED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04BC-F129-488E-8CF9-B27586C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8A2-6FC9-4605-BD9B-E699D41D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2FE10-CB45-49C4-8963-500ADCA0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96DD-6396-4095-BBF7-6375B99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6BBC-69BC-40AB-AC6C-660A4CD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B18F-AE59-4C5E-AE7D-4B1D541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F34BB-1A83-4F83-913D-1C7ABCFA9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D4B01-93BD-4812-8060-5E9CA3B7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C15-7C62-4282-9D1B-07F5F395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46E2F-210A-433E-985B-5F3DBE2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9539-7E2D-4905-9AC6-BA4E3C43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39E8-C27D-4FD8-953D-64046FA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1AA9-F85C-49CB-B667-FCB91FFC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68ED-0783-48C9-9F7C-8B35BE6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D5B6-4AB3-4AC0-B347-DC0234EC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319E-01C2-43FE-AC03-94F899E2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313A-5D70-4778-9F07-F9F95977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D857-C0FB-4FA8-B0A4-3A626FBE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0188-6278-4902-AAFE-8F86B14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4836-FD2F-492D-9D9D-2979BA9B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C60E-2F29-42C3-AF4B-A4BEE225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94FF-D45B-4BD0-82BE-2C09FE03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C68-9C85-400B-B422-CC87FCF8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AD9-B911-42A0-A184-8368467B5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7D32-4BE8-408F-B567-88E94E66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FEA9-78B9-4EED-AEA4-3BF7730A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B6F8-EF0D-432D-A780-7852070A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E417-7908-4652-B27C-8E9E6049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EE90-1046-4E6F-BFFE-64B691FF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CBF3-F455-4F11-8745-E69645A7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D53A5-43D4-4DD8-B89B-5F96118B4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02753-7FE8-4933-80A2-9FE09F38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A49A-973C-4DBC-B7A7-2176B95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7C4A2-D4C6-472D-83F6-40B5EEDF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283CA-D7BD-4229-A84F-88873901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664D-AC74-4657-8762-CE7C51C2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89D4-EC60-458F-A3C4-82D09777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B41C-E1B2-47C4-961F-0AB75C0C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B3D17-8342-4322-A364-DAF3A539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AAA7-5F23-49A8-8041-032210F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95AFB-E174-458A-8B76-E18A024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C175D-FEC4-417F-8106-8E041B8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5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9C75-55AE-4D74-9C4B-1CB7CB88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BED5-1DDC-43A2-8AD0-4BA7F494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4D190-974B-41B9-B568-FAB368FA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584BF-C864-4C11-8A9C-21539291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95E2-2390-4FF8-A812-73E21AE1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5678-496E-4FBB-95AE-6F08C92B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9AA2-AD59-4861-B4B7-ED18B2C1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A3415-8C8B-4EB0-8808-B9DE52ACA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220F0-6D0D-40F7-ADEB-844A2240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C66E-F8DE-4AEC-A8C5-5D323652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17CB-DAFC-4F18-A847-BFA3194F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D2B3-864D-4E70-9215-0163D97A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6D6D8-42C6-4743-B4A5-EC806476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4DB0-73D5-4F24-AC35-E2A672E8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B644-C859-436A-93FA-671C0EA38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4BC-C748-429E-92B0-487C2161C06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6C3F-0C86-4BE8-840C-D30D0FD28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56C5-7C7B-4E2D-BD1D-FFE5C3390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275D-F9A5-564C-BFE2-A248587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7" y="296742"/>
            <a:ext cx="11752446" cy="1148920"/>
          </a:xfrm>
        </p:spPr>
        <p:txBody>
          <a:bodyPr>
            <a:normAutofit fontScale="90000"/>
          </a:bodyPr>
          <a:lstStyle/>
          <a:p>
            <a:r>
              <a:rPr lang="en-US" sz="4800" cap="none" dirty="0">
                <a:solidFill>
                  <a:srgbClr val="002060"/>
                </a:solidFill>
              </a:rPr>
              <a:t>LINGERING POINT ON LOGICAL/COMPARISON OPERATIONS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BE82-B08F-D741-BBB1-EFDEB88F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7" y="1657351"/>
            <a:ext cx="12580319" cy="520064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62E156-A688-47AB-9B7C-A274E7E937F0}"/>
              </a:ext>
            </a:extLst>
          </p:cNvPr>
          <p:cNvSpPr txBox="1">
            <a:spLocks/>
          </p:cNvSpPr>
          <p:nvPr/>
        </p:nvSpPr>
        <p:spPr>
          <a:xfrm>
            <a:off x="97458" y="1445663"/>
            <a:ext cx="11860764" cy="4937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Say you have array </a:t>
            </a:r>
            <a:r>
              <a:rPr lang="en-US" i="1" dirty="0"/>
              <a:t>a</a:t>
            </a:r>
            <a:r>
              <a:rPr lang="en-US" dirty="0"/>
              <a:t> and you want to find elements in </a:t>
            </a:r>
            <a:r>
              <a:rPr lang="en-US" i="1" dirty="0"/>
              <a:t>a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are greater than 100 (</a:t>
            </a:r>
            <a:r>
              <a:rPr lang="en-US" i="1" dirty="0"/>
              <a:t>a&gt;100)</a:t>
            </a:r>
            <a:r>
              <a:rPr lang="en-US" dirty="0"/>
              <a:t> but less than 110 (</a:t>
            </a:r>
            <a:r>
              <a:rPr lang="en-US" i="1" dirty="0"/>
              <a:t>a&lt;110)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As </a:t>
            </a:r>
            <a:r>
              <a:rPr lang="en-US" dirty="0" err="1"/>
              <a:t>DeCaria</a:t>
            </a:r>
            <a:r>
              <a:rPr lang="en-US" dirty="0"/>
              <a:t> suggests, you could multiply these two Boolean evaluations together, if you want to require that both conditions are met – </a:t>
            </a:r>
            <a:r>
              <a:rPr lang="en-US" dirty="0" err="1"/>
              <a:t>np.where</a:t>
            </a:r>
            <a:r>
              <a:rPr lang="en-US" dirty="0"/>
              <a:t>((a&gt;100)*(a&lt;110))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You could alternatively use ‘&amp;’  (if you want BOTH conditions to be met) or ‘|’ (if you only require that either condition is met)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For </a:t>
            </a:r>
            <a:r>
              <a:rPr lang="en-US" i="1" dirty="0"/>
              <a:t>scalars</a:t>
            </a:r>
            <a:r>
              <a:rPr lang="en-US" dirty="0"/>
              <a:t>, we used ‘and’, ‘or’, but they do an evaluation on the </a:t>
            </a:r>
            <a:r>
              <a:rPr lang="en-US" i="1" dirty="0"/>
              <a:t>whole</a:t>
            </a:r>
            <a:br>
              <a:rPr lang="en-US" i="1" dirty="0"/>
            </a:br>
            <a:r>
              <a:rPr lang="en-US" i="1" dirty="0"/>
              <a:t>object</a:t>
            </a:r>
            <a:r>
              <a:rPr lang="en-US" dirty="0"/>
              <a:t>….this will throw up an error in Python if used on arrays</a:t>
            </a:r>
            <a:endParaRPr lang="en-US" i="1" dirty="0"/>
          </a:p>
          <a:p>
            <a:pPr lvl="2">
              <a:spcAft>
                <a:spcPts val="1200"/>
              </a:spcAft>
            </a:pPr>
            <a:r>
              <a:rPr lang="en-US" dirty="0"/>
              <a:t>We need operators that will instead do the evaluations on each bit of object, i.e., </a:t>
            </a:r>
            <a:r>
              <a:rPr lang="en-US" i="1" dirty="0"/>
              <a:t>each element of the array </a:t>
            </a:r>
          </a:p>
          <a:p>
            <a:pPr lvl="3">
              <a:spcAft>
                <a:spcPts val="1200"/>
              </a:spcAft>
            </a:pPr>
            <a:r>
              <a:rPr lang="en-US" dirty="0"/>
              <a:t> so we use ‘&amp;’ , ‘|’ instead of ‘and’, ‘or’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1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180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LINGERING POINT ON LOGICAL/COMPARISON OPERATIONS IN 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Klees, Alicia</dc:creator>
  <cp:lastModifiedBy>Klees, Alicia</cp:lastModifiedBy>
  <cp:revision>160</cp:revision>
  <dcterms:created xsi:type="dcterms:W3CDTF">2021-02-09T17:22:56Z</dcterms:created>
  <dcterms:modified xsi:type="dcterms:W3CDTF">2021-09-13T19:08:24Z</dcterms:modified>
</cp:coreProperties>
</file>